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Condensed" panose="020B0503050000020004" pitchFamily="34" charset="0"/>
      <p:regular r:id="rId23"/>
      <p:bold r:id="rId24"/>
      <p:italic r:id="rId25"/>
      <p:boldItalic r:id="rId26"/>
    </p:embeddedFont>
    <p:embeddedFont>
      <p:font typeface="Fira Sans Condensed Black" panose="020B0A03050000020004" pitchFamily="34" charset="0"/>
      <p:bold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e/A0WmVC9MF6PHNO3/GBfL1aK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4f3de87df4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24f3de87df4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f3de87df4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24f3de87df4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4f51861350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g24f51861350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4f3de87df4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24f3de87df4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4f3de87df4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g24f3de87df4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4f3de87df4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g24f3de87df4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4f3de87df4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g24f3de87df4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4f3de87df4_0_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3" name="Google Shape;683;g24f3de87df4_0_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f3de87df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4f3de87df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f5186135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4f5186135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f3de87df4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24f3de87df4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f3de87df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24f3de87df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f3de87df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24f3de87df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f3de87df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24f3de87df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f3de87df4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24f3de87df4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f3de87df4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g24f3de87df4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"/>
              <a:buNone/>
              <a:defRPr sz="2800" b="1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f3de87df4_0_672"/>
          <p:cNvSpPr/>
          <p:nvPr/>
        </p:nvSpPr>
        <p:spPr>
          <a:xfrm>
            <a:off x="8121875" y="7303125"/>
            <a:ext cx="394950" cy="188450"/>
          </a:xfrm>
          <a:custGeom>
            <a:avLst/>
            <a:gdLst/>
            <a:ahLst/>
            <a:cxnLst/>
            <a:rect l="l" t="t" r="r" b="b"/>
            <a:pathLst>
              <a:path w="15798" h="7538" extrusionOk="0">
                <a:moveTo>
                  <a:pt x="1465" y="0"/>
                </a:moveTo>
                <a:lnTo>
                  <a:pt x="1224" y="18"/>
                </a:lnTo>
                <a:lnTo>
                  <a:pt x="805" y="90"/>
                </a:lnTo>
                <a:lnTo>
                  <a:pt x="483" y="197"/>
                </a:lnTo>
                <a:lnTo>
                  <a:pt x="242" y="349"/>
                </a:lnTo>
                <a:lnTo>
                  <a:pt x="81" y="554"/>
                </a:lnTo>
                <a:lnTo>
                  <a:pt x="10" y="822"/>
                </a:lnTo>
                <a:lnTo>
                  <a:pt x="1" y="1161"/>
                </a:lnTo>
                <a:lnTo>
                  <a:pt x="72" y="1572"/>
                </a:lnTo>
                <a:lnTo>
                  <a:pt x="126" y="1813"/>
                </a:lnTo>
                <a:lnTo>
                  <a:pt x="242" y="2152"/>
                </a:lnTo>
                <a:lnTo>
                  <a:pt x="572" y="2795"/>
                </a:lnTo>
                <a:lnTo>
                  <a:pt x="733" y="3117"/>
                </a:lnTo>
                <a:lnTo>
                  <a:pt x="974" y="3590"/>
                </a:lnTo>
                <a:lnTo>
                  <a:pt x="1403" y="4233"/>
                </a:lnTo>
                <a:lnTo>
                  <a:pt x="1724" y="4626"/>
                </a:lnTo>
                <a:lnTo>
                  <a:pt x="2073" y="4992"/>
                </a:lnTo>
                <a:lnTo>
                  <a:pt x="2466" y="5323"/>
                </a:lnTo>
                <a:lnTo>
                  <a:pt x="2885" y="5617"/>
                </a:lnTo>
                <a:lnTo>
                  <a:pt x="3350" y="5885"/>
                </a:lnTo>
                <a:lnTo>
                  <a:pt x="3591" y="6001"/>
                </a:lnTo>
                <a:lnTo>
                  <a:pt x="4234" y="6287"/>
                </a:lnTo>
                <a:lnTo>
                  <a:pt x="5520" y="6850"/>
                </a:lnTo>
                <a:lnTo>
                  <a:pt x="6502" y="7189"/>
                </a:lnTo>
                <a:lnTo>
                  <a:pt x="7172" y="7367"/>
                </a:lnTo>
                <a:lnTo>
                  <a:pt x="7850" y="7484"/>
                </a:lnTo>
                <a:lnTo>
                  <a:pt x="8556" y="7537"/>
                </a:lnTo>
                <a:lnTo>
                  <a:pt x="8913" y="7537"/>
                </a:lnTo>
                <a:lnTo>
                  <a:pt x="9583" y="7501"/>
                </a:lnTo>
                <a:lnTo>
                  <a:pt x="10547" y="7367"/>
                </a:lnTo>
                <a:lnTo>
                  <a:pt x="11163" y="7216"/>
                </a:lnTo>
                <a:lnTo>
                  <a:pt x="11753" y="6992"/>
                </a:lnTo>
                <a:lnTo>
                  <a:pt x="12306" y="6698"/>
                </a:lnTo>
                <a:lnTo>
                  <a:pt x="12815" y="6305"/>
                </a:lnTo>
                <a:lnTo>
                  <a:pt x="13280" y="5814"/>
                </a:lnTo>
                <a:lnTo>
                  <a:pt x="13494" y="5519"/>
                </a:lnTo>
                <a:lnTo>
                  <a:pt x="13735" y="5206"/>
                </a:lnTo>
                <a:lnTo>
                  <a:pt x="13967" y="4894"/>
                </a:lnTo>
                <a:lnTo>
                  <a:pt x="14396" y="4188"/>
                </a:lnTo>
                <a:lnTo>
                  <a:pt x="15253" y="2777"/>
                </a:lnTo>
                <a:lnTo>
                  <a:pt x="15646" y="2054"/>
                </a:lnTo>
                <a:lnTo>
                  <a:pt x="15709" y="1911"/>
                </a:lnTo>
                <a:lnTo>
                  <a:pt x="15789" y="1626"/>
                </a:lnTo>
                <a:lnTo>
                  <a:pt x="15798" y="1358"/>
                </a:lnTo>
                <a:lnTo>
                  <a:pt x="15744" y="1117"/>
                </a:lnTo>
                <a:lnTo>
                  <a:pt x="15637" y="893"/>
                </a:lnTo>
                <a:lnTo>
                  <a:pt x="15468" y="715"/>
                </a:lnTo>
                <a:lnTo>
                  <a:pt x="15253" y="581"/>
                </a:lnTo>
                <a:lnTo>
                  <a:pt x="14994" y="500"/>
                </a:lnTo>
                <a:lnTo>
                  <a:pt x="14842" y="482"/>
                </a:lnTo>
                <a:lnTo>
                  <a:pt x="13932" y="411"/>
                </a:lnTo>
                <a:lnTo>
                  <a:pt x="12092" y="331"/>
                </a:lnTo>
                <a:lnTo>
                  <a:pt x="11181" y="313"/>
                </a:lnTo>
                <a:lnTo>
                  <a:pt x="10136" y="313"/>
                </a:lnTo>
                <a:lnTo>
                  <a:pt x="8056" y="340"/>
                </a:lnTo>
                <a:lnTo>
                  <a:pt x="7020" y="322"/>
                </a:lnTo>
                <a:lnTo>
                  <a:pt x="4243" y="179"/>
                </a:lnTo>
                <a:lnTo>
                  <a:pt x="14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4f3de87df4_0_672"/>
          <p:cNvSpPr txBox="1">
            <a:spLocks noGrp="1"/>
          </p:cNvSpPr>
          <p:nvPr>
            <p:ph type="ctrTitle"/>
          </p:nvPr>
        </p:nvSpPr>
        <p:spPr>
          <a:xfrm>
            <a:off x="4528030" y="1694438"/>
            <a:ext cx="38844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 b="0">
                <a:latin typeface="Fira Sans Condensed Black"/>
                <a:ea typeface="Fira Sans Condensed Black"/>
                <a:cs typeface="Fira Sans Condensed Black"/>
                <a:sym typeface="Fira Sans Condensed Black"/>
              </a:rPr>
              <a:t>EEG-based Emotion Recognition</a:t>
            </a:r>
            <a:endParaRPr sz="4400" b="0">
              <a:latin typeface="Fira Sans Condensed Black"/>
              <a:ea typeface="Fira Sans Condensed Black"/>
              <a:cs typeface="Fira Sans Condensed Black"/>
              <a:sym typeface="Fira Sans Condensed Black"/>
            </a:endParaRPr>
          </a:p>
        </p:txBody>
      </p:sp>
      <p:sp>
        <p:nvSpPr>
          <p:cNvPr id="60" name="Google Shape;60;g24f3de87df4_0_672"/>
          <p:cNvSpPr txBox="1">
            <a:spLocks noGrp="1"/>
          </p:cNvSpPr>
          <p:nvPr>
            <p:ph type="subTitle" idx="1"/>
          </p:nvPr>
        </p:nvSpPr>
        <p:spPr>
          <a:xfrm>
            <a:off x="5398462" y="3812000"/>
            <a:ext cx="1981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Margarella Grazia</a:t>
            </a:r>
            <a:b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</a:br>
            <a:r>
              <a:rPr lang="en" sz="16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Santorsa Nicola Pio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1" name="Google Shape;61;g24f3de87df4_0_672"/>
          <p:cNvSpPr/>
          <p:nvPr/>
        </p:nvSpPr>
        <p:spPr>
          <a:xfrm flipH="1">
            <a:off x="8579242" y="969885"/>
            <a:ext cx="546462" cy="470862"/>
          </a:xfrm>
          <a:custGeom>
            <a:avLst/>
            <a:gdLst/>
            <a:ahLst/>
            <a:cxnLst/>
            <a:rect l="l" t="t" r="r" b="b"/>
            <a:pathLst>
              <a:path w="466066" h="63630" extrusionOk="0">
                <a:moveTo>
                  <a:pt x="121229" y="0"/>
                </a:moveTo>
                <a:lnTo>
                  <a:pt x="121036" y="424"/>
                </a:lnTo>
                <a:lnTo>
                  <a:pt x="120779" y="848"/>
                </a:lnTo>
                <a:lnTo>
                  <a:pt x="120521" y="1266"/>
                </a:lnTo>
                <a:lnTo>
                  <a:pt x="120232" y="1685"/>
                </a:lnTo>
                <a:lnTo>
                  <a:pt x="119910" y="2104"/>
                </a:lnTo>
                <a:lnTo>
                  <a:pt x="119556" y="2517"/>
                </a:lnTo>
                <a:lnTo>
                  <a:pt x="118849" y="3344"/>
                </a:lnTo>
                <a:lnTo>
                  <a:pt x="118077" y="4167"/>
                </a:lnTo>
                <a:lnTo>
                  <a:pt x="117305" y="4984"/>
                </a:lnTo>
                <a:lnTo>
                  <a:pt x="116533" y="5796"/>
                </a:lnTo>
                <a:lnTo>
                  <a:pt x="115825" y="6603"/>
                </a:lnTo>
                <a:lnTo>
                  <a:pt x="115504" y="7006"/>
                </a:lnTo>
                <a:lnTo>
                  <a:pt x="115182" y="7410"/>
                </a:lnTo>
                <a:lnTo>
                  <a:pt x="114860" y="7813"/>
                </a:lnTo>
                <a:lnTo>
                  <a:pt x="114603" y="8212"/>
                </a:lnTo>
                <a:lnTo>
                  <a:pt x="114378" y="8615"/>
                </a:lnTo>
                <a:lnTo>
                  <a:pt x="114153" y="9019"/>
                </a:lnTo>
                <a:lnTo>
                  <a:pt x="113992" y="9422"/>
                </a:lnTo>
                <a:lnTo>
                  <a:pt x="113863" y="9821"/>
                </a:lnTo>
                <a:lnTo>
                  <a:pt x="113767" y="10224"/>
                </a:lnTo>
                <a:lnTo>
                  <a:pt x="113735" y="10628"/>
                </a:lnTo>
                <a:lnTo>
                  <a:pt x="113735" y="11031"/>
                </a:lnTo>
                <a:lnTo>
                  <a:pt x="113799" y="11435"/>
                </a:lnTo>
                <a:lnTo>
                  <a:pt x="113928" y="11838"/>
                </a:lnTo>
                <a:lnTo>
                  <a:pt x="114121" y="12242"/>
                </a:lnTo>
                <a:lnTo>
                  <a:pt x="114346" y="12651"/>
                </a:lnTo>
                <a:lnTo>
                  <a:pt x="114667" y="13054"/>
                </a:lnTo>
                <a:lnTo>
                  <a:pt x="115343" y="13881"/>
                </a:lnTo>
                <a:lnTo>
                  <a:pt x="116018" y="14708"/>
                </a:lnTo>
                <a:lnTo>
                  <a:pt x="116629" y="15541"/>
                </a:lnTo>
                <a:lnTo>
                  <a:pt x="117241" y="16368"/>
                </a:lnTo>
                <a:lnTo>
                  <a:pt x="117755" y="17200"/>
                </a:lnTo>
                <a:lnTo>
                  <a:pt x="118238" y="18032"/>
                </a:lnTo>
                <a:lnTo>
                  <a:pt x="118463" y="18446"/>
                </a:lnTo>
                <a:lnTo>
                  <a:pt x="118656" y="18865"/>
                </a:lnTo>
                <a:lnTo>
                  <a:pt x="118817" y="19278"/>
                </a:lnTo>
                <a:lnTo>
                  <a:pt x="118977" y="19697"/>
                </a:lnTo>
                <a:lnTo>
                  <a:pt x="119299" y="20650"/>
                </a:lnTo>
                <a:lnTo>
                  <a:pt x="119589" y="21603"/>
                </a:lnTo>
                <a:lnTo>
                  <a:pt x="119814" y="22557"/>
                </a:lnTo>
                <a:lnTo>
                  <a:pt x="119910" y="23036"/>
                </a:lnTo>
                <a:lnTo>
                  <a:pt x="119975" y="23515"/>
                </a:lnTo>
                <a:lnTo>
                  <a:pt x="120039" y="23989"/>
                </a:lnTo>
                <a:lnTo>
                  <a:pt x="120039" y="24468"/>
                </a:lnTo>
                <a:lnTo>
                  <a:pt x="120039" y="24948"/>
                </a:lnTo>
                <a:lnTo>
                  <a:pt x="119975" y="25422"/>
                </a:lnTo>
                <a:lnTo>
                  <a:pt x="119878" y="25901"/>
                </a:lnTo>
                <a:lnTo>
                  <a:pt x="119749" y="26375"/>
                </a:lnTo>
                <a:lnTo>
                  <a:pt x="119589" y="26849"/>
                </a:lnTo>
                <a:lnTo>
                  <a:pt x="119331" y="27323"/>
                </a:lnTo>
                <a:lnTo>
                  <a:pt x="119235" y="27510"/>
                </a:lnTo>
                <a:lnTo>
                  <a:pt x="119042" y="27686"/>
                </a:lnTo>
                <a:lnTo>
                  <a:pt x="118849" y="27858"/>
                </a:lnTo>
                <a:lnTo>
                  <a:pt x="118592" y="28024"/>
                </a:lnTo>
                <a:lnTo>
                  <a:pt x="118302" y="28181"/>
                </a:lnTo>
                <a:lnTo>
                  <a:pt x="117980" y="28332"/>
                </a:lnTo>
                <a:lnTo>
                  <a:pt x="117627" y="28478"/>
                </a:lnTo>
                <a:lnTo>
                  <a:pt x="117208" y="28609"/>
                </a:lnTo>
                <a:lnTo>
                  <a:pt x="116790" y="28741"/>
                </a:lnTo>
                <a:lnTo>
                  <a:pt x="116308" y="28862"/>
                </a:lnTo>
                <a:lnTo>
                  <a:pt x="115761" y="28973"/>
                </a:lnTo>
                <a:lnTo>
                  <a:pt x="115214" y="29084"/>
                </a:lnTo>
                <a:lnTo>
                  <a:pt x="114635" y="29179"/>
                </a:lnTo>
                <a:lnTo>
                  <a:pt x="113992" y="29275"/>
                </a:lnTo>
                <a:lnTo>
                  <a:pt x="113349" y="29361"/>
                </a:lnTo>
                <a:lnTo>
                  <a:pt x="112641" y="29437"/>
                </a:lnTo>
                <a:lnTo>
                  <a:pt x="111901" y="29507"/>
                </a:lnTo>
                <a:lnTo>
                  <a:pt x="111129" y="29568"/>
                </a:lnTo>
                <a:lnTo>
                  <a:pt x="110325" y="29628"/>
                </a:lnTo>
                <a:lnTo>
                  <a:pt x="109521" y="29674"/>
                </a:lnTo>
                <a:lnTo>
                  <a:pt x="108653" y="29719"/>
                </a:lnTo>
                <a:lnTo>
                  <a:pt x="107752" y="29749"/>
                </a:lnTo>
                <a:lnTo>
                  <a:pt x="106819" y="29780"/>
                </a:lnTo>
                <a:lnTo>
                  <a:pt x="105854" y="29800"/>
                </a:lnTo>
                <a:lnTo>
                  <a:pt x="104857" y="29810"/>
                </a:lnTo>
                <a:lnTo>
                  <a:pt x="103828" y="29815"/>
                </a:lnTo>
                <a:lnTo>
                  <a:pt x="102799" y="29815"/>
                </a:lnTo>
                <a:lnTo>
                  <a:pt x="101705" y="29805"/>
                </a:lnTo>
                <a:lnTo>
                  <a:pt x="100612" y="29790"/>
                </a:lnTo>
                <a:lnTo>
                  <a:pt x="99454" y="29770"/>
                </a:lnTo>
                <a:lnTo>
                  <a:pt x="98296" y="29739"/>
                </a:lnTo>
                <a:lnTo>
                  <a:pt x="97106" y="29699"/>
                </a:lnTo>
                <a:lnTo>
                  <a:pt x="94886" y="29623"/>
                </a:lnTo>
                <a:lnTo>
                  <a:pt x="92699" y="29543"/>
                </a:lnTo>
                <a:lnTo>
                  <a:pt x="90512" y="29457"/>
                </a:lnTo>
                <a:lnTo>
                  <a:pt x="88325" y="29371"/>
                </a:lnTo>
                <a:lnTo>
                  <a:pt x="86137" y="29280"/>
                </a:lnTo>
                <a:lnTo>
                  <a:pt x="83950" y="29184"/>
                </a:lnTo>
                <a:lnTo>
                  <a:pt x="79608" y="28988"/>
                </a:lnTo>
                <a:lnTo>
                  <a:pt x="75266" y="28781"/>
                </a:lnTo>
                <a:lnTo>
                  <a:pt x="70956" y="28564"/>
                </a:lnTo>
                <a:lnTo>
                  <a:pt x="66646" y="28347"/>
                </a:lnTo>
                <a:lnTo>
                  <a:pt x="62336" y="28125"/>
                </a:lnTo>
                <a:lnTo>
                  <a:pt x="60245" y="28019"/>
                </a:lnTo>
                <a:lnTo>
                  <a:pt x="58122" y="27923"/>
                </a:lnTo>
                <a:lnTo>
                  <a:pt x="56031" y="27838"/>
                </a:lnTo>
                <a:lnTo>
                  <a:pt x="53909" y="27767"/>
                </a:lnTo>
                <a:lnTo>
                  <a:pt x="51818" y="27702"/>
                </a:lnTo>
                <a:lnTo>
                  <a:pt x="49695" y="27651"/>
                </a:lnTo>
                <a:lnTo>
                  <a:pt x="48666" y="27631"/>
                </a:lnTo>
                <a:lnTo>
                  <a:pt x="47604" y="27611"/>
                </a:lnTo>
                <a:lnTo>
                  <a:pt x="46543" y="27601"/>
                </a:lnTo>
                <a:lnTo>
                  <a:pt x="45481" y="27586"/>
                </a:lnTo>
                <a:lnTo>
                  <a:pt x="44452" y="27581"/>
                </a:lnTo>
                <a:lnTo>
                  <a:pt x="43391" y="27575"/>
                </a:lnTo>
                <a:lnTo>
                  <a:pt x="42329" y="27570"/>
                </a:lnTo>
                <a:lnTo>
                  <a:pt x="41268" y="27575"/>
                </a:lnTo>
                <a:lnTo>
                  <a:pt x="40206" y="27581"/>
                </a:lnTo>
                <a:lnTo>
                  <a:pt x="39145" y="27591"/>
                </a:lnTo>
                <a:lnTo>
                  <a:pt x="38084" y="27601"/>
                </a:lnTo>
                <a:lnTo>
                  <a:pt x="37054" y="27621"/>
                </a:lnTo>
                <a:lnTo>
                  <a:pt x="35993" y="27641"/>
                </a:lnTo>
                <a:lnTo>
                  <a:pt x="34931" y="27666"/>
                </a:lnTo>
                <a:lnTo>
                  <a:pt x="33870" y="27691"/>
                </a:lnTo>
                <a:lnTo>
                  <a:pt x="32809" y="27727"/>
                </a:lnTo>
                <a:lnTo>
                  <a:pt x="31715" y="27762"/>
                </a:lnTo>
                <a:lnTo>
                  <a:pt x="30654" y="27802"/>
                </a:lnTo>
                <a:lnTo>
                  <a:pt x="29592" y="27848"/>
                </a:lnTo>
                <a:lnTo>
                  <a:pt x="28531" y="27898"/>
                </a:lnTo>
                <a:lnTo>
                  <a:pt x="27373" y="27959"/>
                </a:lnTo>
                <a:lnTo>
                  <a:pt x="26183" y="28024"/>
                </a:lnTo>
                <a:lnTo>
                  <a:pt x="24993" y="28100"/>
                </a:lnTo>
                <a:lnTo>
                  <a:pt x="23867" y="28186"/>
                </a:lnTo>
                <a:lnTo>
                  <a:pt x="23288" y="28231"/>
                </a:lnTo>
                <a:lnTo>
                  <a:pt x="22741" y="28282"/>
                </a:lnTo>
                <a:lnTo>
                  <a:pt x="22226" y="28332"/>
                </a:lnTo>
                <a:lnTo>
                  <a:pt x="21712" y="28388"/>
                </a:lnTo>
                <a:lnTo>
                  <a:pt x="21197" y="28443"/>
                </a:lnTo>
                <a:lnTo>
                  <a:pt x="20747" y="28504"/>
                </a:lnTo>
                <a:lnTo>
                  <a:pt x="20297" y="28564"/>
                </a:lnTo>
                <a:lnTo>
                  <a:pt x="19878" y="28630"/>
                </a:lnTo>
                <a:lnTo>
                  <a:pt x="18688" y="28821"/>
                </a:lnTo>
                <a:lnTo>
                  <a:pt x="17530" y="29023"/>
                </a:lnTo>
                <a:lnTo>
                  <a:pt x="16437" y="29220"/>
                </a:lnTo>
                <a:lnTo>
                  <a:pt x="15343" y="29422"/>
                </a:lnTo>
                <a:lnTo>
                  <a:pt x="14282" y="29623"/>
                </a:lnTo>
                <a:lnTo>
                  <a:pt x="13253" y="29825"/>
                </a:lnTo>
                <a:lnTo>
                  <a:pt x="12255" y="30032"/>
                </a:lnTo>
                <a:lnTo>
                  <a:pt x="11291" y="30244"/>
                </a:lnTo>
                <a:lnTo>
                  <a:pt x="10390" y="30456"/>
                </a:lnTo>
                <a:lnTo>
                  <a:pt x="9489" y="30667"/>
                </a:lnTo>
                <a:lnTo>
                  <a:pt x="8621" y="30884"/>
                </a:lnTo>
                <a:lnTo>
                  <a:pt x="7817" y="31101"/>
                </a:lnTo>
                <a:lnTo>
                  <a:pt x="7045" y="31323"/>
                </a:lnTo>
                <a:lnTo>
                  <a:pt x="6305" y="31545"/>
                </a:lnTo>
                <a:lnTo>
                  <a:pt x="5597" y="31772"/>
                </a:lnTo>
                <a:lnTo>
                  <a:pt x="4922" y="31999"/>
                </a:lnTo>
                <a:lnTo>
                  <a:pt x="4279" y="32231"/>
                </a:lnTo>
                <a:lnTo>
                  <a:pt x="3700" y="32468"/>
                </a:lnTo>
                <a:lnTo>
                  <a:pt x="3153" y="32705"/>
                </a:lnTo>
                <a:lnTo>
                  <a:pt x="2638" y="32942"/>
                </a:lnTo>
                <a:lnTo>
                  <a:pt x="2188" y="33189"/>
                </a:lnTo>
                <a:lnTo>
                  <a:pt x="1770" y="33437"/>
                </a:lnTo>
                <a:lnTo>
                  <a:pt x="1384" y="33684"/>
                </a:lnTo>
                <a:lnTo>
                  <a:pt x="1062" y="33936"/>
                </a:lnTo>
                <a:lnTo>
                  <a:pt x="773" y="34193"/>
                </a:lnTo>
                <a:lnTo>
                  <a:pt x="515" y="34455"/>
                </a:lnTo>
                <a:lnTo>
                  <a:pt x="322" y="34718"/>
                </a:lnTo>
                <a:lnTo>
                  <a:pt x="162" y="34985"/>
                </a:lnTo>
                <a:lnTo>
                  <a:pt x="65" y="35257"/>
                </a:lnTo>
                <a:lnTo>
                  <a:pt x="1" y="35530"/>
                </a:lnTo>
                <a:lnTo>
                  <a:pt x="1" y="35807"/>
                </a:lnTo>
                <a:lnTo>
                  <a:pt x="33" y="36090"/>
                </a:lnTo>
                <a:lnTo>
                  <a:pt x="97" y="36281"/>
                </a:lnTo>
                <a:lnTo>
                  <a:pt x="194" y="36468"/>
                </a:lnTo>
                <a:lnTo>
                  <a:pt x="290" y="36649"/>
                </a:lnTo>
                <a:lnTo>
                  <a:pt x="451" y="36831"/>
                </a:lnTo>
                <a:lnTo>
                  <a:pt x="612" y="37008"/>
                </a:lnTo>
                <a:lnTo>
                  <a:pt x="773" y="37184"/>
                </a:lnTo>
                <a:lnTo>
                  <a:pt x="998" y="37361"/>
                </a:lnTo>
                <a:lnTo>
                  <a:pt x="1255" y="37532"/>
                </a:lnTo>
                <a:lnTo>
                  <a:pt x="1512" y="37699"/>
                </a:lnTo>
                <a:lnTo>
                  <a:pt x="1802" y="37865"/>
                </a:lnTo>
                <a:lnTo>
                  <a:pt x="2124" y="38032"/>
                </a:lnTo>
                <a:lnTo>
                  <a:pt x="2445" y="38193"/>
                </a:lnTo>
                <a:lnTo>
                  <a:pt x="2799" y="38354"/>
                </a:lnTo>
                <a:lnTo>
                  <a:pt x="3185" y="38511"/>
                </a:lnTo>
                <a:lnTo>
                  <a:pt x="3603" y="38667"/>
                </a:lnTo>
                <a:lnTo>
                  <a:pt x="4053" y="38823"/>
                </a:lnTo>
                <a:lnTo>
                  <a:pt x="4504" y="38975"/>
                </a:lnTo>
                <a:lnTo>
                  <a:pt x="4986" y="39126"/>
                </a:lnTo>
                <a:lnTo>
                  <a:pt x="5501" y="39272"/>
                </a:lnTo>
                <a:lnTo>
                  <a:pt x="6016" y="39419"/>
                </a:lnTo>
                <a:lnTo>
                  <a:pt x="6562" y="39565"/>
                </a:lnTo>
                <a:lnTo>
                  <a:pt x="7141" y="39706"/>
                </a:lnTo>
                <a:lnTo>
                  <a:pt x="7720" y="39847"/>
                </a:lnTo>
                <a:lnTo>
                  <a:pt x="8364" y="39989"/>
                </a:lnTo>
                <a:lnTo>
                  <a:pt x="9007" y="40130"/>
                </a:lnTo>
                <a:lnTo>
                  <a:pt x="9650" y="40266"/>
                </a:lnTo>
                <a:lnTo>
                  <a:pt x="10326" y="40402"/>
                </a:lnTo>
                <a:lnTo>
                  <a:pt x="11033" y="40533"/>
                </a:lnTo>
                <a:lnTo>
                  <a:pt x="11773" y="40664"/>
                </a:lnTo>
                <a:lnTo>
                  <a:pt x="12513" y="40796"/>
                </a:lnTo>
                <a:lnTo>
                  <a:pt x="13285" y="40927"/>
                </a:lnTo>
                <a:lnTo>
                  <a:pt x="14057" y="41058"/>
                </a:lnTo>
                <a:lnTo>
                  <a:pt x="15472" y="41270"/>
                </a:lnTo>
                <a:lnTo>
                  <a:pt x="16919" y="41477"/>
                </a:lnTo>
                <a:lnTo>
                  <a:pt x="17659" y="41577"/>
                </a:lnTo>
                <a:lnTo>
                  <a:pt x="18399" y="41678"/>
                </a:lnTo>
                <a:lnTo>
                  <a:pt x="19171" y="41774"/>
                </a:lnTo>
                <a:lnTo>
                  <a:pt x="19975" y="41870"/>
                </a:lnTo>
                <a:lnTo>
                  <a:pt x="20779" y="41961"/>
                </a:lnTo>
                <a:lnTo>
                  <a:pt x="21583" y="42046"/>
                </a:lnTo>
                <a:lnTo>
                  <a:pt x="22387" y="42132"/>
                </a:lnTo>
                <a:lnTo>
                  <a:pt x="23224" y="42213"/>
                </a:lnTo>
                <a:lnTo>
                  <a:pt x="24060" y="42294"/>
                </a:lnTo>
                <a:lnTo>
                  <a:pt x="24928" y="42364"/>
                </a:lnTo>
                <a:lnTo>
                  <a:pt x="25765" y="42435"/>
                </a:lnTo>
                <a:lnTo>
                  <a:pt x="26633" y="42500"/>
                </a:lnTo>
                <a:lnTo>
                  <a:pt x="27373" y="42556"/>
                </a:lnTo>
                <a:lnTo>
                  <a:pt x="28145" y="42606"/>
                </a:lnTo>
                <a:lnTo>
                  <a:pt x="28949" y="42657"/>
                </a:lnTo>
                <a:lnTo>
                  <a:pt x="29753" y="42702"/>
                </a:lnTo>
                <a:lnTo>
                  <a:pt x="30589" y="42743"/>
                </a:lnTo>
                <a:lnTo>
                  <a:pt x="31426" y="42783"/>
                </a:lnTo>
                <a:lnTo>
                  <a:pt x="32294" y="42813"/>
                </a:lnTo>
                <a:lnTo>
                  <a:pt x="33130" y="42843"/>
                </a:lnTo>
                <a:lnTo>
                  <a:pt x="33999" y="42869"/>
                </a:lnTo>
                <a:lnTo>
                  <a:pt x="34835" y="42889"/>
                </a:lnTo>
                <a:lnTo>
                  <a:pt x="35703" y="42899"/>
                </a:lnTo>
                <a:lnTo>
                  <a:pt x="36540" y="42904"/>
                </a:lnTo>
                <a:lnTo>
                  <a:pt x="37344" y="42904"/>
                </a:lnTo>
                <a:lnTo>
                  <a:pt x="38148" y="42894"/>
                </a:lnTo>
                <a:lnTo>
                  <a:pt x="38952" y="42879"/>
                </a:lnTo>
                <a:lnTo>
                  <a:pt x="39692" y="42854"/>
                </a:lnTo>
                <a:lnTo>
                  <a:pt x="41590" y="42783"/>
                </a:lnTo>
                <a:lnTo>
                  <a:pt x="43455" y="42702"/>
                </a:lnTo>
                <a:lnTo>
                  <a:pt x="45321" y="42621"/>
                </a:lnTo>
                <a:lnTo>
                  <a:pt x="47186" y="42531"/>
                </a:lnTo>
                <a:lnTo>
                  <a:pt x="49020" y="42440"/>
                </a:lnTo>
                <a:lnTo>
                  <a:pt x="50885" y="42349"/>
                </a:lnTo>
                <a:lnTo>
                  <a:pt x="54552" y="42157"/>
                </a:lnTo>
                <a:lnTo>
                  <a:pt x="58219" y="41956"/>
                </a:lnTo>
                <a:lnTo>
                  <a:pt x="61885" y="41749"/>
                </a:lnTo>
                <a:lnTo>
                  <a:pt x="69219" y="41335"/>
                </a:lnTo>
                <a:lnTo>
                  <a:pt x="70152" y="41285"/>
                </a:lnTo>
                <a:lnTo>
                  <a:pt x="71052" y="41229"/>
                </a:lnTo>
                <a:lnTo>
                  <a:pt x="72853" y="41113"/>
                </a:lnTo>
                <a:lnTo>
                  <a:pt x="74655" y="40987"/>
                </a:lnTo>
                <a:lnTo>
                  <a:pt x="76424" y="40866"/>
                </a:lnTo>
                <a:lnTo>
                  <a:pt x="78225" y="40745"/>
                </a:lnTo>
                <a:lnTo>
                  <a:pt x="80026" y="40624"/>
                </a:lnTo>
                <a:lnTo>
                  <a:pt x="81860" y="40518"/>
                </a:lnTo>
                <a:lnTo>
                  <a:pt x="82760" y="40468"/>
                </a:lnTo>
                <a:lnTo>
                  <a:pt x="83693" y="40422"/>
                </a:lnTo>
                <a:lnTo>
                  <a:pt x="84883" y="40372"/>
                </a:lnTo>
                <a:lnTo>
                  <a:pt x="86041" y="40327"/>
                </a:lnTo>
                <a:lnTo>
                  <a:pt x="87199" y="40291"/>
                </a:lnTo>
                <a:lnTo>
                  <a:pt x="88325" y="40261"/>
                </a:lnTo>
                <a:lnTo>
                  <a:pt x="89450" y="40241"/>
                </a:lnTo>
                <a:lnTo>
                  <a:pt x="90544" y="40226"/>
                </a:lnTo>
                <a:lnTo>
                  <a:pt x="91605" y="40221"/>
                </a:lnTo>
                <a:lnTo>
                  <a:pt x="92667" y="40221"/>
                </a:lnTo>
                <a:lnTo>
                  <a:pt x="93696" y="40231"/>
                </a:lnTo>
                <a:lnTo>
                  <a:pt x="94693" y="40246"/>
                </a:lnTo>
                <a:lnTo>
                  <a:pt x="95690" y="40271"/>
                </a:lnTo>
                <a:lnTo>
                  <a:pt x="96655" y="40301"/>
                </a:lnTo>
                <a:lnTo>
                  <a:pt x="97588" y="40342"/>
                </a:lnTo>
                <a:lnTo>
                  <a:pt x="98521" y="40387"/>
                </a:lnTo>
                <a:lnTo>
                  <a:pt x="99421" y="40443"/>
                </a:lnTo>
                <a:lnTo>
                  <a:pt x="100290" y="40503"/>
                </a:lnTo>
                <a:lnTo>
                  <a:pt x="101126" y="40574"/>
                </a:lnTo>
                <a:lnTo>
                  <a:pt x="101962" y="40649"/>
                </a:lnTo>
                <a:lnTo>
                  <a:pt x="102767" y="40730"/>
                </a:lnTo>
                <a:lnTo>
                  <a:pt x="103538" y="40826"/>
                </a:lnTo>
                <a:lnTo>
                  <a:pt x="104310" y="40922"/>
                </a:lnTo>
                <a:lnTo>
                  <a:pt x="105018" y="41028"/>
                </a:lnTo>
                <a:lnTo>
                  <a:pt x="105726" y="41144"/>
                </a:lnTo>
                <a:lnTo>
                  <a:pt x="106401" y="41265"/>
                </a:lnTo>
                <a:lnTo>
                  <a:pt x="107077" y="41391"/>
                </a:lnTo>
                <a:lnTo>
                  <a:pt x="107688" y="41527"/>
                </a:lnTo>
                <a:lnTo>
                  <a:pt x="108299" y="41668"/>
                </a:lnTo>
                <a:lnTo>
                  <a:pt x="108846" y="41820"/>
                </a:lnTo>
                <a:lnTo>
                  <a:pt x="109392" y="41976"/>
                </a:lnTo>
                <a:lnTo>
                  <a:pt x="109907" y="42137"/>
                </a:lnTo>
                <a:lnTo>
                  <a:pt x="110422" y="42309"/>
                </a:lnTo>
                <a:lnTo>
                  <a:pt x="110872" y="42490"/>
                </a:lnTo>
                <a:lnTo>
                  <a:pt x="111354" y="42697"/>
                </a:lnTo>
                <a:lnTo>
                  <a:pt x="111837" y="42904"/>
                </a:lnTo>
                <a:lnTo>
                  <a:pt x="112287" y="43111"/>
                </a:lnTo>
                <a:lnTo>
                  <a:pt x="112705" y="43318"/>
                </a:lnTo>
                <a:lnTo>
                  <a:pt x="113091" y="43529"/>
                </a:lnTo>
                <a:lnTo>
                  <a:pt x="113477" y="43736"/>
                </a:lnTo>
                <a:lnTo>
                  <a:pt x="113831" y="43948"/>
                </a:lnTo>
                <a:lnTo>
                  <a:pt x="114185" y="44155"/>
                </a:lnTo>
                <a:lnTo>
                  <a:pt x="114507" y="44367"/>
                </a:lnTo>
                <a:lnTo>
                  <a:pt x="114796" y="44579"/>
                </a:lnTo>
                <a:lnTo>
                  <a:pt x="115343" y="45002"/>
                </a:lnTo>
                <a:lnTo>
                  <a:pt x="115793" y="45431"/>
                </a:lnTo>
                <a:lnTo>
                  <a:pt x="116211" y="45860"/>
                </a:lnTo>
                <a:lnTo>
                  <a:pt x="116565" y="46288"/>
                </a:lnTo>
                <a:lnTo>
                  <a:pt x="116855" y="46717"/>
                </a:lnTo>
                <a:lnTo>
                  <a:pt x="117080" y="47151"/>
                </a:lnTo>
                <a:lnTo>
                  <a:pt x="117273" y="47585"/>
                </a:lnTo>
                <a:lnTo>
                  <a:pt x="117401" y="48024"/>
                </a:lnTo>
                <a:lnTo>
                  <a:pt x="117498" y="48457"/>
                </a:lnTo>
                <a:lnTo>
                  <a:pt x="117562" y="48896"/>
                </a:lnTo>
                <a:lnTo>
                  <a:pt x="117594" y="49335"/>
                </a:lnTo>
                <a:lnTo>
                  <a:pt x="117691" y="50228"/>
                </a:lnTo>
                <a:lnTo>
                  <a:pt x="117820" y="51120"/>
                </a:lnTo>
                <a:lnTo>
                  <a:pt x="118045" y="52013"/>
                </a:lnTo>
                <a:lnTo>
                  <a:pt x="118270" y="52901"/>
                </a:lnTo>
                <a:lnTo>
                  <a:pt x="118559" y="53794"/>
                </a:lnTo>
                <a:lnTo>
                  <a:pt x="118881" y="54687"/>
                </a:lnTo>
                <a:lnTo>
                  <a:pt x="119524" y="56467"/>
                </a:lnTo>
                <a:lnTo>
                  <a:pt x="119782" y="57153"/>
                </a:lnTo>
                <a:lnTo>
                  <a:pt x="120071" y="57839"/>
                </a:lnTo>
                <a:lnTo>
                  <a:pt x="120425" y="58520"/>
                </a:lnTo>
                <a:lnTo>
                  <a:pt x="120779" y="59206"/>
                </a:lnTo>
                <a:lnTo>
                  <a:pt x="121486" y="60573"/>
                </a:lnTo>
                <a:lnTo>
                  <a:pt x="122194" y="61940"/>
                </a:lnTo>
                <a:lnTo>
                  <a:pt x="122323" y="62202"/>
                </a:lnTo>
                <a:lnTo>
                  <a:pt x="122387" y="62464"/>
                </a:lnTo>
                <a:lnTo>
                  <a:pt x="122580" y="63004"/>
                </a:lnTo>
                <a:lnTo>
                  <a:pt x="136732" y="63115"/>
                </a:lnTo>
                <a:lnTo>
                  <a:pt x="143648" y="63170"/>
                </a:lnTo>
                <a:lnTo>
                  <a:pt x="150499" y="63231"/>
                </a:lnTo>
                <a:lnTo>
                  <a:pt x="153329" y="63256"/>
                </a:lnTo>
                <a:lnTo>
                  <a:pt x="156192" y="63291"/>
                </a:lnTo>
                <a:lnTo>
                  <a:pt x="161885" y="63362"/>
                </a:lnTo>
                <a:lnTo>
                  <a:pt x="167610" y="63438"/>
                </a:lnTo>
                <a:lnTo>
                  <a:pt x="173303" y="63513"/>
                </a:lnTo>
                <a:lnTo>
                  <a:pt x="176166" y="63544"/>
                </a:lnTo>
                <a:lnTo>
                  <a:pt x="178997" y="63574"/>
                </a:lnTo>
                <a:lnTo>
                  <a:pt x="181859" y="63599"/>
                </a:lnTo>
                <a:lnTo>
                  <a:pt x="184690" y="63614"/>
                </a:lnTo>
                <a:lnTo>
                  <a:pt x="187552" y="63624"/>
                </a:lnTo>
                <a:lnTo>
                  <a:pt x="190383" y="63629"/>
                </a:lnTo>
                <a:lnTo>
                  <a:pt x="193213" y="63624"/>
                </a:lnTo>
                <a:lnTo>
                  <a:pt x="196044" y="63609"/>
                </a:lnTo>
                <a:lnTo>
                  <a:pt x="199035" y="63584"/>
                </a:lnTo>
                <a:lnTo>
                  <a:pt x="202026" y="63554"/>
                </a:lnTo>
                <a:lnTo>
                  <a:pt x="205018" y="63518"/>
                </a:lnTo>
                <a:lnTo>
                  <a:pt x="208009" y="63478"/>
                </a:lnTo>
                <a:lnTo>
                  <a:pt x="211000" y="63428"/>
                </a:lnTo>
                <a:lnTo>
                  <a:pt x="213992" y="63377"/>
                </a:lnTo>
                <a:lnTo>
                  <a:pt x="216951" y="63317"/>
                </a:lnTo>
                <a:lnTo>
                  <a:pt x="219942" y="63251"/>
                </a:lnTo>
                <a:lnTo>
                  <a:pt x="222901" y="63181"/>
                </a:lnTo>
                <a:lnTo>
                  <a:pt x="225892" y="63105"/>
                </a:lnTo>
                <a:lnTo>
                  <a:pt x="228852" y="63024"/>
                </a:lnTo>
                <a:lnTo>
                  <a:pt x="231779" y="62933"/>
                </a:lnTo>
                <a:lnTo>
                  <a:pt x="234738" y="62843"/>
                </a:lnTo>
                <a:lnTo>
                  <a:pt x="237665" y="62742"/>
                </a:lnTo>
                <a:lnTo>
                  <a:pt x="240560" y="62636"/>
                </a:lnTo>
                <a:lnTo>
                  <a:pt x="243454" y="62525"/>
                </a:lnTo>
                <a:lnTo>
                  <a:pt x="245127" y="62449"/>
                </a:lnTo>
                <a:lnTo>
                  <a:pt x="246735" y="62373"/>
                </a:lnTo>
                <a:lnTo>
                  <a:pt x="248247" y="62288"/>
                </a:lnTo>
                <a:lnTo>
                  <a:pt x="249662" y="62197"/>
                </a:lnTo>
                <a:lnTo>
                  <a:pt x="250981" y="62101"/>
                </a:lnTo>
                <a:lnTo>
                  <a:pt x="252267" y="62000"/>
                </a:lnTo>
                <a:lnTo>
                  <a:pt x="253425" y="61889"/>
                </a:lnTo>
                <a:lnTo>
                  <a:pt x="254551" y="61773"/>
                </a:lnTo>
                <a:lnTo>
                  <a:pt x="255066" y="61713"/>
                </a:lnTo>
                <a:lnTo>
                  <a:pt x="255548" y="61652"/>
                </a:lnTo>
                <a:lnTo>
                  <a:pt x="256031" y="61587"/>
                </a:lnTo>
                <a:lnTo>
                  <a:pt x="256513" y="61521"/>
                </a:lnTo>
                <a:lnTo>
                  <a:pt x="256931" y="61455"/>
                </a:lnTo>
                <a:lnTo>
                  <a:pt x="257382" y="61390"/>
                </a:lnTo>
                <a:lnTo>
                  <a:pt x="257768" y="61319"/>
                </a:lnTo>
                <a:lnTo>
                  <a:pt x="258154" y="61249"/>
                </a:lnTo>
                <a:lnTo>
                  <a:pt x="258507" y="61178"/>
                </a:lnTo>
                <a:lnTo>
                  <a:pt x="258861" y="61102"/>
                </a:lnTo>
                <a:lnTo>
                  <a:pt x="259183" y="61032"/>
                </a:lnTo>
                <a:lnTo>
                  <a:pt x="259504" y="60951"/>
                </a:lnTo>
                <a:lnTo>
                  <a:pt x="259794" y="60875"/>
                </a:lnTo>
                <a:lnTo>
                  <a:pt x="260051" y="60795"/>
                </a:lnTo>
                <a:lnTo>
                  <a:pt x="260309" y="60714"/>
                </a:lnTo>
                <a:lnTo>
                  <a:pt x="260534" y="60633"/>
                </a:lnTo>
                <a:lnTo>
                  <a:pt x="260759" y="60548"/>
                </a:lnTo>
                <a:lnTo>
                  <a:pt x="260952" y="60462"/>
                </a:lnTo>
                <a:lnTo>
                  <a:pt x="261145" y="60376"/>
                </a:lnTo>
                <a:lnTo>
                  <a:pt x="261274" y="60290"/>
                </a:lnTo>
                <a:lnTo>
                  <a:pt x="261434" y="60200"/>
                </a:lnTo>
                <a:lnTo>
                  <a:pt x="261563" y="60109"/>
                </a:lnTo>
                <a:lnTo>
                  <a:pt x="261659" y="60018"/>
                </a:lnTo>
                <a:lnTo>
                  <a:pt x="261724" y="59922"/>
                </a:lnTo>
                <a:lnTo>
                  <a:pt x="261852" y="59730"/>
                </a:lnTo>
                <a:lnTo>
                  <a:pt x="261885" y="59534"/>
                </a:lnTo>
                <a:lnTo>
                  <a:pt x="261852" y="59332"/>
                </a:lnTo>
                <a:lnTo>
                  <a:pt x="261756" y="59120"/>
                </a:lnTo>
                <a:lnTo>
                  <a:pt x="261595" y="58908"/>
                </a:lnTo>
                <a:lnTo>
                  <a:pt x="261370" y="58691"/>
                </a:lnTo>
                <a:lnTo>
                  <a:pt x="261048" y="58464"/>
                </a:lnTo>
                <a:lnTo>
                  <a:pt x="260662" y="58237"/>
                </a:lnTo>
                <a:lnTo>
                  <a:pt x="260244" y="58000"/>
                </a:lnTo>
                <a:lnTo>
                  <a:pt x="259730" y="57763"/>
                </a:lnTo>
                <a:lnTo>
                  <a:pt x="259151" y="57516"/>
                </a:lnTo>
                <a:lnTo>
                  <a:pt x="258507" y="57264"/>
                </a:lnTo>
                <a:lnTo>
                  <a:pt x="256770" y="56613"/>
                </a:lnTo>
                <a:lnTo>
                  <a:pt x="255066" y="55953"/>
                </a:lnTo>
                <a:lnTo>
                  <a:pt x="254262" y="55625"/>
                </a:lnTo>
                <a:lnTo>
                  <a:pt x="253458" y="55292"/>
                </a:lnTo>
                <a:lnTo>
                  <a:pt x="252686" y="54959"/>
                </a:lnTo>
                <a:lnTo>
                  <a:pt x="251914" y="54621"/>
                </a:lnTo>
                <a:lnTo>
                  <a:pt x="251206" y="54288"/>
                </a:lnTo>
                <a:lnTo>
                  <a:pt x="250498" y="53950"/>
                </a:lnTo>
                <a:lnTo>
                  <a:pt x="249855" y="53612"/>
                </a:lnTo>
                <a:lnTo>
                  <a:pt x="249212" y="53269"/>
                </a:lnTo>
                <a:lnTo>
                  <a:pt x="248633" y="52931"/>
                </a:lnTo>
                <a:lnTo>
                  <a:pt x="248118" y="52588"/>
                </a:lnTo>
                <a:lnTo>
                  <a:pt x="247636" y="52245"/>
                </a:lnTo>
                <a:lnTo>
                  <a:pt x="247185" y="51902"/>
                </a:lnTo>
                <a:lnTo>
                  <a:pt x="247025" y="51761"/>
                </a:lnTo>
                <a:lnTo>
                  <a:pt x="246896" y="51615"/>
                </a:lnTo>
                <a:lnTo>
                  <a:pt x="246767" y="51474"/>
                </a:lnTo>
                <a:lnTo>
                  <a:pt x="246703" y="51332"/>
                </a:lnTo>
                <a:lnTo>
                  <a:pt x="246606" y="51191"/>
                </a:lnTo>
                <a:lnTo>
                  <a:pt x="246574" y="51050"/>
                </a:lnTo>
                <a:lnTo>
                  <a:pt x="246542" y="50909"/>
                </a:lnTo>
                <a:lnTo>
                  <a:pt x="246542" y="50767"/>
                </a:lnTo>
                <a:lnTo>
                  <a:pt x="246574" y="50626"/>
                </a:lnTo>
                <a:lnTo>
                  <a:pt x="246606" y="50485"/>
                </a:lnTo>
                <a:lnTo>
                  <a:pt x="246671" y="50344"/>
                </a:lnTo>
                <a:lnTo>
                  <a:pt x="246735" y="50202"/>
                </a:lnTo>
                <a:lnTo>
                  <a:pt x="246864" y="50066"/>
                </a:lnTo>
                <a:lnTo>
                  <a:pt x="246960" y="49925"/>
                </a:lnTo>
                <a:lnTo>
                  <a:pt x="247121" y="49789"/>
                </a:lnTo>
                <a:lnTo>
                  <a:pt x="247282" y="49648"/>
                </a:lnTo>
                <a:lnTo>
                  <a:pt x="247443" y="49511"/>
                </a:lnTo>
                <a:lnTo>
                  <a:pt x="247668" y="49375"/>
                </a:lnTo>
                <a:lnTo>
                  <a:pt x="247861" y="49239"/>
                </a:lnTo>
                <a:lnTo>
                  <a:pt x="248118" y="49108"/>
                </a:lnTo>
                <a:lnTo>
                  <a:pt x="248376" y="48972"/>
                </a:lnTo>
                <a:lnTo>
                  <a:pt x="248633" y="48841"/>
                </a:lnTo>
                <a:lnTo>
                  <a:pt x="249244" y="48578"/>
                </a:lnTo>
                <a:lnTo>
                  <a:pt x="249919" y="48316"/>
                </a:lnTo>
                <a:lnTo>
                  <a:pt x="250691" y="48064"/>
                </a:lnTo>
                <a:lnTo>
                  <a:pt x="251495" y="47812"/>
                </a:lnTo>
                <a:lnTo>
                  <a:pt x="252364" y="47570"/>
                </a:lnTo>
                <a:lnTo>
                  <a:pt x="253297" y="47333"/>
                </a:lnTo>
                <a:lnTo>
                  <a:pt x="254326" y="47095"/>
                </a:lnTo>
                <a:lnTo>
                  <a:pt x="255387" y="46868"/>
                </a:lnTo>
                <a:lnTo>
                  <a:pt x="256513" y="46652"/>
                </a:lnTo>
                <a:lnTo>
                  <a:pt x="257671" y="46440"/>
                </a:lnTo>
                <a:lnTo>
                  <a:pt x="258926" y="46233"/>
                </a:lnTo>
                <a:lnTo>
                  <a:pt x="260212" y="46031"/>
                </a:lnTo>
                <a:lnTo>
                  <a:pt x="261563" y="45845"/>
                </a:lnTo>
                <a:lnTo>
                  <a:pt x="262946" y="45663"/>
                </a:lnTo>
                <a:lnTo>
                  <a:pt x="264393" y="45486"/>
                </a:lnTo>
                <a:lnTo>
                  <a:pt x="265873" y="45325"/>
                </a:lnTo>
                <a:lnTo>
                  <a:pt x="267385" y="45169"/>
                </a:lnTo>
                <a:lnTo>
                  <a:pt x="268961" y="45027"/>
                </a:lnTo>
                <a:lnTo>
                  <a:pt x="270569" y="44891"/>
                </a:lnTo>
                <a:lnTo>
                  <a:pt x="271373" y="44826"/>
                </a:lnTo>
                <a:lnTo>
                  <a:pt x="272209" y="44765"/>
                </a:lnTo>
                <a:lnTo>
                  <a:pt x="273046" y="44710"/>
                </a:lnTo>
                <a:lnTo>
                  <a:pt x="273914" y="44654"/>
                </a:lnTo>
                <a:lnTo>
                  <a:pt x="275362" y="44563"/>
                </a:lnTo>
                <a:lnTo>
                  <a:pt x="276809" y="44483"/>
                </a:lnTo>
                <a:lnTo>
                  <a:pt x="278256" y="44402"/>
                </a:lnTo>
                <a:lnTo>
                  <a:pt x="279704" y="44326"/>
                </a:lnTo>
                <a:lnTo>
                  <a:pt x="281151" y="44261"/>
                </a:lnTo>
                <a:lnTo>
                  <a:pt x="282631" y="44195"/>
                </a:lnTo>
                <a:lnTo>
                  <a:pt x="284078" y="44135"/>
                </a:lnTo>
                <a:lnTo>
                  <a:pt x="285558" y="44079"/>
                </a:lnTo>
                <a:lnTo>
                  <a:pt x="287005" y="44029"/>
                </a:lnTo>
                <a:lnTo>
                  <a:pt x="288485" y="43983"/>
                </a:lnTo>
                <a:lnTo>
                  <a:pt x="289964" y="43943"/>
                </a:lnTo>
                <a:lnTo>
                  <a:pt x="291412" y="43908"/>
                </a:lnTo>
                <a:lnTo>
                  <a:pt x="292891" y="43877"/>
                </a:lnTo>
                <a:lnTo>
                  <a:pt x="294371" y="43852"/>
                </a:lnTo>
                <a:lnTo>
                  <a:pt x="295850" y="43827"/>
                </a:lnTo>
                <a:lnTo>
                  <a:pt x="297330" y="43807"/>
                </a:lnTo>
                <a:lnTo>
                  <a:pt x="298810" y="43792"/>
                </a:lnTo>
                <a:lnTo>
                  <a:pt x="300321" y="43782"/>
                </a:lnTo>
                <a:lnTo>
                  <a:pt x="301801" y="43777"/>
                </a:lnTo>
                <a:lnTo>
                  <a:pt x="304792" y="43777"/>
                </a:lnTo>
                <a:lnTo>
                  <a:pt x="306272" y="43782"/>
                </a:lnTo>
                <a:lnTo>
                  <a:pt x="307783" y="43792"/>
                </a:lnTo>
                <a:lnTo>
                  <a:pt x="309263" y="43807"/>
                </a:lnTo>
                <a:lnTo>
                  <a:pt x="310775" y="43827"/>
                </a:lnTo>
                <a:lnTo>
                  <a:pt x="312254" y="43847"/>
                </a:lnTo>
                <a:lnTo>
                  <a:pt x="313766" y="43872"/>
                </a:lnTo>
                <a:lnTo>
                  <a:pt x="315278" y="43898"/>
                </a:lnTo>
                <a:lnTo>
                  <a:pt x="316790" y="43933"/>
                </a:lnTo>
                <a:lnTo>
                  <a:pt x="318301" y="43968"/>
                </a:lnTo>
                <a:lnTo>
                  <a:pt x="319813" y="44009"/>
                </a:lnTo>
                <a:lnTo>
                  <a:pt x="321325" y="44049"/>
                </a:lnTo>
                <a:lnTo>
                  <a:pt x="322515" y="44089"/>
                </a:lnTo>
                <a:lnTo>
                  <a:pt x="323737" y="44130"/>
                </a:lnTo>
                <a:lnTo>
                  <a:pt x="324927" y="44175"/>
                </a:lnTo>
                <a:lnTo>
                  <a:pt x="326085" y="44225"/>
                </a:lnTo>
                <a:lnTo>
                  <a:pt x="327243" y="44281"/>
                </a:lnTo>
                <a:lnTo>
                  <a:pt x="328369" y="44341"/>
                </a:lnTo>
                <a:lnTo>
                  <a:pt x="329495" y="44402"/>
                </a:lnTo>
                <a:lnTo>
                  <a:pt x="330588" y="44473"/>
                </a:lnTo>
                <a:lnTo>
                  <a:pt x="331650" y="44543"/>
                </a:lnTo>
                <a:lnTo>
                  <a:pt x="332711" y="44614"/>
                </a:lnTo>
                <a:lnTo>
                  <a:pt x="333772" y="44695"/>
                </a:lnTo>
                <a:lnTo>
                  <a:pt x="334770" y="44775"/>
                </a:lnTo>
                <a:lnTo>
                  <a:pt x="335799" y="44861"/>
                </a:lnTo>
                <a:lnTo>
                  <a:pt x="336796" y="44947"/>
                </a:lnTo>
                <a:lnTo>
                  <a:pt x="337761" y="45038"/>
                </a:lnTo>
                <a:lnTo>
                  <a:pt x="338694" y="45133"/>
                </a:lnTo>
                <a:lnTo>
                  <a:pt x="339659" y="45229"/>
                </a:lnTo>
                <a:lnTo>
                  <a:pt x="340559" y="45330"/>
                </a:lnTo>
                <a:lnTo>
                  <a:pt x="341460" y="45436"/>
                </a:lnTo>
                <a:lnTo>
                  <a:pt x="342360" y="45542"/>
                </a:lnTo>
                <a:lnTo>
                  <a:pt x="343197" y="45653"/>
                </a:lnTo>
                <a:lnTo>
                  <a:pt x="344065" y="45764"/>
                </a:lnTo>
                <a:lnTo>
                  <a:pt x="344901" y="45880"/>
                </a:lnTo>
                <a:lnTo>
                  <a:pt x="345705" y="45996"/>
                </a:lnTo>
                <a:lnTo>
                  <a:pt x="346477" y="46117"/>
                </a:lnTo>
                <a:lnTo>
                  <a:pt x="347249" y="46238"/>
                </a:lnTo>
                <a:lnTo>
                  <a:pt x="348021" y="46364"/>
                </a:lnTo>
                <a:lnTo>
                  <a:pt x="348761" y="46490"/>
                </a:lnTo>
                <a:lnTo>
                  <a:pt x="349469" y="46621"/>
                </a:lnTo>
                <a:lnTo>
                  <a:pt x="350176" y="46752"/>
                </a:lnTo>
                <a:lnTo>
                  <a:pt x="350852" y="46889"/>
                </a:lnTo>
                <a:lnTo>
                  <a:pt x="351527" y="47025"/>
                </a:lnTo>
                <a:lnTo>
                  <a:pt x="352171" y="47161"/>
                </a:lnTo>
                <a:lnTo>
                  <a:pt x="352814" y="47302"/>
                </a:lnTo>
                <a:lnTo>
                  <a:pt x="353425" y="47443"/>
                </a:lnTo>
                <a:lnTo>
                  <a:pt x="354004" y="47585"/>
                </a:lnTo>
                <a:lnTo>
                  <a:pt x="354583" y="47731"/>
                </a:lnTo>
                <a:lnTo>
                  <a:pt x="355130" y="47877"/>
                </a:lnTo>
                <a:lnTo>
                  <a:pt x="355677" y="48024"/>
                </a:lnTo>
                <a:lnTo>
                  <a:pt x="356191" y="48175"/>
                </a:lnTo>
                <a:lnTo>
                  <a:pt x="356706" y="48326"/>
                </a:lnTo>
                <a:lnTo>
                  <a:pt x="357188" y="48477"/>
                </a:lnTo>
                <a:lnTo>
                  <a:pt x="357639" y="48629"/>
                </a:lnTo>
                <a:lnTo>
                  <a:pt x="358089" y="48785"/>
                </a:lnTo>
                <a:lnTo>
                  <a:pt x="358539" y="48942"/>
                </a:lnTo>
                <a:lnTo>
                  <a:pt x="358925" y="49098"/>
                </a:lnTo>
                <a:lnTo>
                  <a:pt x="359697" y="49411"/>
                </a:lnTo>
                <a:lnTo>
                  <a:pt x="360373" y="49733"/>
                </a:lnTo>
                <a:lnTo>
                  <a:pt x="361016" y="50051"/>
                </a:lnTo>
                <a:lnTo>
                  <a:pt x="361530" y="50374"/>
                </a:lnTo>
                <a:lnTo>
                  <a:pt x="362013" y="50697"/>
                </a:lnTo>
                <a:lnTo>
                  <a:pt x="362399" y="51025"/>
                </a:lnTo>
                <a:lnTo>
                  <a:pt x="362721" y="51347"/>
                </a:lnTo>
                <a:lnTo>
                  <a:pt x="362946" y="51670"/>
                </a:lnTo>
                <a:lnTo>
                  <a:pt x="363139" y="51993"/>
                </a:lnTo>
                <a:lnTo>
                  <a:pt x="363203" y="52235"/>
                </a:lnTo>
                <a:lnTo>
                  <a:pt x="363267" y="52472"/>
                </a:lnTo>
                <a:lnTo>
                  <a:pt x="363300" y="52714"/>
                </a:lnTo>
                <a:lnTo>
                  <a:pt x="363267" y="52951"/>
                </a:lnTo>
                <a:lnTo>
                  <a:pt x="363235" y="53189"/>
                </a:lnTo>
                <a:lnTo>
                  <a:pt x="363171" y="53426"/>
                </a:lnTo>
                <a:lnTo>
                  <a:pt x="363107" y="53658"/>
                </a:lnTo>
                <a:lnTo>
                  <a:pt x="362978" y="53895"/>
                </a:lnTo>
                <a:lnTo>
                  <a:pt x="362849" y="54132"/>
                </a:lnTo>
                <a:lnTo>
                  <a:pt x="362688" y="54364"/>
                </a:lnTo>
                <a:lnTo>
                  <a:pt x="362495" y="54596"/>
                </a:lnTo>
                <a:lnTo>
                  <a:pt x="362302" y="54828"/>
                </a:lnTo>
                <a:lnTo>
                  <a:pt x="362077" y="55060"/>
                </a:lnTo>
                <a:lnTo>
                  <a:pt x="361820" y="55292"/>
                </a:lnTo>
                <a:lnTo>
                  <a:pt x="361530" y="55524"/>
                </a:lnTo>
                <a:lnTo>
                  <a:pt x="361241" y="55756"/>
                </a:lnTo>
                <a:lnTo>
                  <a:pt x="360630" y="56215"/>
                </a:lnTo>
                <a:lnTo>
                  <a:pt x="359922" y="56669"/>
                </a:lnTo>
                <a:lnTo>
                  <a:pt x="359150" y="57123"/>
                </a:lnTo>
                <a:lnTo>
                  <a:pt x="358314" y="57577"/>
                </a:lnTo>
                <a:lnTo>
                  <a:pt x="357413" y="58031"/>
                </a:lnTo>
                <a:lnTo>
                  <a:pt x="356481" y="58480"/>
                </a:lnTo>
                <a:lnTo>
                  <a:pt x="355516" y="58928"/>
                </a:lnTo>
                <a:lnTo>
                  <a:pt x="354519" y="59377"/>
                </a:lnTo>
                <a:lnTo>
                  <a:pt x="353747" y="59700"/>
                </a:lnTo>
                <a:lnTo>
                  <a:pt x="352943" y="60018"/>
                </a:lnTo>
                <a:lnTo>
                  <a:pt x="352171" y="60341"/>
                </a:lnTo>
                <a:lnTo>
                  <a:pt x="351399" y="60664"/>
                </a:lnTo>
                <a:lnTo>
                  <a:pt x="351141" y="60770"/>
                </a:lnTo>
                <a:lnTo>
                  <a:pt x="350948" y="60870"/>
                </a:lnTo>
                <a:lnTo>
                  <a:pt x="350787" y="60971"/>
                </a:lnTo>
                <a:lnTo>
                  <a:pt x="350627" y="61072"/>
                </a:lnTo>
                <a:lnTo>
                  <a:pt x="350498" y="61173"/>
                </a:lnTo>
                <a:lnTo>
                  <a:pt x="350402" y="61269"/>
                </a:lnTo>
                <a:lnTo>
                  <a:pt x="350337" y="61360"/>
                </a:lnTo>
                <a:lnTo>
                  <a:pt x="350305" y="61450"/>
                </a:lnTo>
                <a:lnTo>
                  <a:pt x="350305" y="61541"/>
                </a:lnTo>
                <a:lnTo>
                  <a:pt x="350337" y="61627"/>
                </a:lnTo>
                <a:lnTo>
                  <a:pt x="350402" y="61713"/>
                </a:lnTo>
                <a:lnTo>
                  <a:pt x="350466" y="61793"/>
                </a:lnTo>
                <a:lnTo>
                  <a:pt x="350595" y="61874"/>
                </a:lnTo>
                <a:lnTo>
                  <a:pt x="350723" y="61955"/>
                </a:lnTo>
                <a:lnTo>
                  <a:pt x="350884" y="62030"/>
                </a:lnTo>
                <a:lnTo>
                  <a:pt x="351109" y="62101"/>
                </a:lnTo>
                <a:lnTo>
                  <a:pt x="351334" y="62172"/>
                </a:lnTo>
                <a:lnTo>
                  <a:pt x="351592" y="62242"/>
                </a:lnTo>
                <a:lnTo>
                  <a:pt x="351881" y="62308"/>
                </a:lnTo>
                <a:lnTo>
                  <a:pt x="352203" y="62373"/>
                </a:lnTo>
                <a:lnTo>
                  <a:pt x="352557" y="62434"/>
                </a:lnTo>
                <a:lnTo>
                  <a:pt x="352943" y="62495"/>
                </a:lnTo>
                <a:lnTo>
                  <a:pt x="353329" y="62550"/>
                </a:lnTo>
                <a:lnTo>
                  <a:pt x="353779" y="62600"/>
                </a:lnTo>
                <a:lnTo>
                  <a:pt x="354261" y="62651"/>
                </a:lnTo>
                <a:lnTo>
                  <a:pt x="354744" y="62701"/>
                </a:lnTo>
                <a:lnTo>
                  <a:pt x="355291" y="62747"/>
                </a:lnTo>
                <a:lnTo>
                  <a:pt x="355837" y="62792"/>
                </a:lnTo>
                <a:lnTo>
                  <a:pt x="356448" y="62832"/>
                </a:lnTo>
                <a:lnTo>
                  <a:pt x="357060" y="62868"/>
                </a:lnTo>
                <a:lnTo>
                  <a:pt x="357703" y="62903"/>
                </a:lnTo>
                <a:lnTo>
                  <a:pt x="358411" y="62938"/>
                </a:lnTo>
                <a:lnTo>
                  <a:pt x="360212" y="63014"/>
                </a:lnTo>
                <a:lnTo>
                  <a:pt x="362045" y="63080"/>
                </a:lnTo>
                <a:lnTo>
                  <a:pt x="363878" y="63140"/>
                </a:lnTo>
                <a:lnTo>
                  <a:pt x="364811" y="63165"/>
                </a:lnTo>
                <a:lnTo>
                  <a:pt x="365744" y="63191"/>
                </a:lnTo>
                <a:lnTo>
                  <a:pt x="366709" y="63211"/>
                </a:lnTo>
                <a:lnTo>
                  <a:pt x="367642" y="63226"/>
                </a:lnTo>
                <a:lnTo>
                  <a:pt x="368575" y="63236"/>
                </a:lnTo>
                <a:lnTo>
                  <a:pt x="369507" y="63246"/>
                </a:lnTo>
                <a:lnTo>
                  <a:pt x="371373" y="63246"/>
                </a:lnTo>
                <a:lnTo>
                  <a:pt x="372273" y="63241"/>
                </a:lnTo>
                <a:lnTo>
                  <a:pt x="373206" y="63231"/>
                </a:lnTo>
                <a:lnTo>
                  <a:pt x="378739" y="63155"/>
                </a:lnTo>
                <a:lnTo>
                  <a:pt x="384303" y="63090"/>
                </a:lnTo>
                <a:lnTo>
                  <a:pt x="389867" y="63034"/>
                </a:lnTo>
                <a:lnTo>
                  <a:pt x="395400" y="62989"/>
                </a:lnTo>
                <a:lnTo>
                  <a:pt x="400964" y="62954"/>
                </a:lnTo>
                <a:lnTo>
                  <a:pt x="406529" y="62928"/>
                </a:lnTo>
                <a:lnTo>
                  <a:pt x="412061" y="62913"/>
                </a:lnTo>
                <a:lnTo>
                  <a:pt x="417625" y="62908"/>
                </a:lnTo>
                <a:lnTo>
                  <a:pt x="423158" y="62913"/>
                </a:lnTo>
                <a:lnTo>
                  <a:pt x="428722" y="62928"/>
                </a:lnTo>
                <a:lnTo>
                  <a:pt x="434287" y="62954"/>
                </a:lnTo>
                <a:lnTo>
                  <a:pt x="439819" y="62994"/>
                </a:lnTo>
                <a:lnTo>
                  <a:pt x="445383" y="63044"/>
                </a:lnTo>
                <a:lnTo>
                  <a:pt x="450916" y="63100"/>
                </a:lnTo>
                <a:lnTo>
                  <a:pt x="456480" y="63170"/>
                </a:lnTo>
                <a:lnTo>
                  <a:pt x="462045" y="63256"/>
                </a:lnTo>
                <a:lnTo>
                  <a:pt x="462817" y="63261"/>
                </a:lnTo>
                <a:lnTo>
                  <a:pt x="463685" y="63261"/>
                </a:lnTo>
                <a:lnTo>
                  <a:pt x="464747" y="63256"/>
                </a:lnTo>
                <a:lnTo>
                  <a:pt x="466065" y="63256"/>
                </a:lnTo>
                <a:lnTo>
                  <a:pt x="465100" y="63034"/>
                </a:lnTo>
                <a:lnTo>
                  <a:pt x="464232" y="62832"/>
                </a:lnTo>
                <a:lnTo>
                  <a:pt x="463428" y="62651"/>
                </a:lnTo>
                <a:lnTo>
                  <a:pt x="463042" y="62570"/>
                </a:lnTo>
                <a:lnTo>
                  <a:pt x="462624" y="62489"/>
                </a:lnTo>
                <a:lnTo>
                  <a:pt x="459182" y="61834"/>
                </a:lnTo>
                <a:lnTo>
                  <a:pt x="455708" y="61183"/>
                </a:lnTo>
                <a:lnTo>
                  <a:pt x="448761" y="59887"/>
                </a:lnTo>
                <a:lnTo>
                  <a:pt x="445287" y="59231"/>
                </a:lnTo>
                <a:lnTo>
                  <a:pt x="441878" y="58575"/>
                </a:lnTo>
                <a:lnTo>
                  <a:pt x="438532" y="57910"/>
                </a:lnTo>
                <a:lnTo>
                  <a:pt x="436860" y="57577"/>
                </a:lnTo>
                <a:lnTo>
                  <a:pt x="435219" y="57239"/>
                </a:lnTo>
                <a:lnTo>
                  <a:pt x="432357" y="56649"/>
                </a:lnTo>
                <a:lnTo>
                  <a:pt x="429494" y="56048"/>
                </a:lnTo>
                <a:lnTo>
                  <a:pt x="426664" y="55448"/>
                </a:lnTo>
                <a:lnTo>
                  <a:pt x="423898" y="54843"/>
                </a:lnTo>
                <a:lnTo>
                  <a:pt x="421164" y="54233"/>
                </a:lnTo>
                <a:lnTo>
                  <a:pt x="419813" y="53925"/>
                </a:lnTo>
                <a:lnTo>
                  <a:pt x="418494" y="53617"/>
                </a:lnTo>
                <a:lnTo>
                  <a:pt x="417175" y="53305"/>
                </a:lnTo>
                <a:lnTo>
                  <a:pt x="415889" y="52992"/>
                </a:lnTo>
                <a:lnTo>
                  <a:pt x="414634" y="52679"/>
                </a:lnTo>
                <a:lnTo>
                  <a:pt x="413412" y="52361"/>
                </a:lnTo>
                <a:lnTo>
                  <a:pt x="412190" y="52044"/>
                </a:lnTo>
                <a:lnTo>
                  <a:pt x="411032" y="51721"/>
                </a:lnTo>
                <a:lnTo>
                  <a:pt x="409874" y="51398"/>
                </a:lnTo>
                <a:lnTo>
                  <a:pt x="408780" y="51070"/>
                </a:lnTo>
                <a:lnTo>
                  <a:pt x="407687" y="50742"/>
                </a:lnTo>
                <a:lnTo>
                  <a:pt x="406657" y="50414"/>
                </a:lnTo>
                <a:lnTo>
                  <a:pt x="405660" y="50076"/>
                </a:lnTo>
                <a:lnTo>
                  <a:pt x="404695" y="49744"/>
                </a:lnTo>
                <a:lnTo>
                  <a:pt x="403763" y="49401"/>
                </a:lnTo>
                <a:lnTo>
                  <a:pt x="402894" y="49058"/>
                </a:lnTo>
                <a:lnTo>
                  <a:pt x="402090" y="48715"/>
                </a:lnTo>
                <a:lnTo>
                  <a:pt x="401286" y="48361"/>
                </a:lnTo>
                <a:lnTo>
                  <a:pt x="400578" y="48008"/>
                </a:lnTo>
                <a:lnTo>
                  <a:pt x="399903" y="47655"/>
                </a:lnTo>
                <a:lnTo>
                  <a:pt x="399259" y="47292"/>
                </a:lnTo>
                <a:lnTo>
                  <a:pt x="398681" y="46929"/>
                </a:lnTo>
                <a:lnTo>
                  <a:pt x="397780" y="46299"/>
                </a:lnTo>
                <a:lnTo>
                  <a:pt x="396944" y="45668"/>
                </a:lnTo>
                <a:lnTo>
                  <a:pt x="396140" y="45027"/>
                </a:lnTo>
                <a:lnTo>
                  <a:pt x="395368" y="44392"/>
                </a:lnTo>
                <a:lnTo>
                  <a:pt x="394692" y="43746"/>
                </a:lnTo>
                <a:lnTo>
                  <a:pt x="394049" y="43106"/>
                </a:lnTo>
                <a:lnTo>
                  <a:pt x="393470" y="42460"/>
                </a:lnTo>
                <a:lnTo>
                  <a:pt x="392955" y="41814"/>
                </a:lnTo>
                <a:lnTo>
                  <a:pt x="392473" y="41164"/>
                </a:lnTo>
                <a:lnTo>
                  <a:pt x="392055" y="40518"/>
                </a:lnTo>
                <a:lnTo>
                  <a:pt x="391701" y="39868"/>
                </a:lnTo>
                <a:lnTo>
                  <a:pt x="391379" y="39217"/>
                </a:lnTo>
                <a:lnTo>
                  <a:pt x="391154" y="38571"/>
                </a:lnTo>
                <a:lnTo>
                  <a:pt x="390961" y="37921"/>
                </a:lnTo>
                <a:lnTo>
                  <a:pt x="390832" y="37275"/>
                </a:lnTo>
                <a:lnTo>
                  <a:pt x="390736" y="36629"/>
                </a:lnTo>
                <a:lnTo>
                  <a:pt x="390704" y="36110"/>
                </a:lnTo>
                <a:lnTo>
                  <a:pt x="390575" y="35600"/>
                </a:lnTo>
                <a:lnTo>
                  <a:pt x="390446" y="35091"/>
                </a:lnTo>
                <a:lnTo>
                  <a:pt x="390221" y="34587"/>
                </a:lnTo>
                <a:lnTo>
                  <a:pt x="389996" y="34082"/>
                </a:lnTo>
                <a:lnTo>
                  <a:pt x="389707" y="33588"/>
                </a:lnTo>
                <a:lnTo>
                  <a:pt x="389353" y="33094"/>
                </a:lnTo>
                <a:lnTo>
                  <a:pt x="388999" y="32604"/>
                </a:lnTo>
                <a:lnTo>
                  <a:pt x="388549" y="32120"/>
                </a:lnTo>
                <a:lnTo>
                  <a:pt x="388098" y="31641"/>
                </a:lnTo>
                <a:lnTo>
                  <a:pt x="387584" y="31162"/>
                </a:lnTo>
                <a:lnTo>
                  <a:pt x="387005" y="30693"/>
                </a:lnTo>
                <a:lnTo>
                  <a:pt x="386426" y="30224"/>
                </a:lnTo>
                <a:lnTo>
                  <a:pt x="385783" y="29754"/>
                </a:lnTo>
                <a:lnTo>
                  <a:pt x="385075" y="29295"/>
                </a:lnTo>
                <a:lnTo>
                  <a:pt x="384335" y="28836"/>
                </a:lnTo>
                <a:lnTo>
                  <a:pt x="383563" y="28382"/>
                </a:lnTo>
                <a:lnTo>
                  <a:pt x="382759" y="27934"/>
                </a:lnTo>
                <a:lnTo>
                  <a:pt x="381891" y="27485"/>
                </a:lnTo>
                <a:lnTo>
                  <a:pt x="380990" y="27041"/>
                </a:lnTo>
                <a:lnTo>
                  <a:pt x="380025" y="26602"/>
                </a:lnTo>
                <a:lnTo>
                  <a:pt x="379028" y="26168"/>
                </a:lnTo>
                <a:lnTo>
                  <a:pt x="377999" y="25734"/>
                </a:lnTo>
                <a:lnTo>
                  <a:pt x="376937" y="25306"/>
                </a:lnTo>
                <a:lnTo>
                  <a:pt x="375812" y="24882"/>
                </a:lnTo>
                <a:lnTo>
                  <a:pt x="374654" y="24463"/>
                </a:lnTo>
                <a:lnTo>
                  <a:pt x="373464" y="24045"/>
                </a:lnTo>
                <a:lnTo>
                  <a:pt x="372241" y="23631"/>
                </a:lnTo>
                <a:lnTo>
                  <a:pt x="370955" y="23218"/>
                </a:lnTo>
                <a:lnTo>
                  <a:pt x="369636" y="22809"/>
                </a:lnTo>
                <a:lnTo>
                  <a:pt x="368285" y="22405"/>
                </a:lnTo>
                <a:lnTo>
                  <a:pt x="366870" y="22007"/>
                </a:lnTo>
                <a:lnTo>
                  <a:pt x="365455" y="21609"/>
                </a:lnTo>
                <a:lnTo>
                  <a:pt x="363975" y="21215"/>
                </a:lnTo>
                <a:lnTo>
                  <a:pt x="362431" y="20827"/>
                </a:lnTo>
                <a:lnTo>
                  <a:pt x="360887" y="20438"/>
                </a:lnTo>
                <a:lnTo>
                  <a:pt x="359279" y="20055"/>
                </a:lnTo>
                <a:lnTo>
                  <a:pt x="357671" y="19677"/>
                </a:lnTo>
                <a:lnTo>
                  <a:pt x="355998" y="19298"/>
                </a:lnTo>
                <a:lnTo>
                  <a:pt x="354261" y="18925"/>
                </a:lnTo>
                <a:lnTo>
                  <a:pt x="352524" y="18552"/>
                </a:lnTo>
                <a:lnTo>
                  <a:pt x="350755" y="18184"/>
                </a:lnTo>
                <a:lnTo>
                  <a:pt x="348922" y="17821"/>
                </a:lnTo>
                <a:lnTo>
                  <a:pt x="347056" y="17457"/>
                </a:lnTo>
                <a:lnTo>
                  <a:pt x="345159" y="17099"/>
                </a:lnTo>
                <a:lnTo>
                  <a:pt x="343229" y="16746"/>
                </a:lnTo>
                <a:lnTo>
                  <a:pt x="341235" y="16393"/>
                </a:lnTo>
                <a:lnTo>
                  <a:pt x="339240" y="16045"/>
                </a:lnTo>
                <a:lnTo>
                  <a:pt x="337182" y="15697"/>
                </a:lnTo>
                <a:lnTo>
                  <a:pt x="335123" y="15354"/>
                </a:lnTo>
                <a:lnTo>
                  <a:pt x="333000" y="15016"/>
                </a:lnTo>
                <a:lnTo>
                  <a:pt x="330845" y="14678"/>
                </a:lnTo>
                <a:lnTo>
                  <a:pt x="328658" y="14345"/>
                </a:lnTo>
                <a:lnTo>
                  <a:pt x="326439" y="14012"/>
                </a:lnTo>
                <a:lnTo>
                  <a:pt x="324187" y="13685"/>
                </a:lnTo>
                <a:lnTo>
                  <a:pt x="321872" y="13357"/>
                </a:lnTo>
                <a:lnTo>
                  <a:pt x="319556" y="13034"/>
                </a:lnTo>
                <a:lnTo>
                  <a:pt x="317176" y="12716"/>
                </a:lnTo>
                <a:lnTo>
                  <a:pt x="314795" y="12398"/>
                </a:lnTo>
                <a:lnTo>
                  <a:pt x="312351" y="12086"/>
                </a:lnTo>
                <a:lnTo>
                  <a:pt x="309906" y="11773"/>
                </a:lnTo>
                <a:lnTo>
                  <a:pt x="307398" y="11465"/>
                </a:lnTo>
                <a:lnTo>
                  <a:pt x="304856" y="11158"/>
                </a:lnTo>
                <a:lnTo>
                  <a:pt x="302315" y="10855"/>
                </a:lnTo>
                <a:lnTo>
                  <a:pt x="300257" y="10618"/>
                </a:lnTo>
                <a:lnTo>
                  <a:pt x="298198" y="10381"/>
                </a:lnTo>
                <a:lnTo>
                  <a:pt x="296140" y="10149"/>
                </a:lnTo>
                <a:lnTo>
                  <a:pt x="294049" y="9922"/>
                </a:lnTo>
                <a:lnTo>
                  <a:pt x="291959" y="9695"/>
                </a:lnTo>
                <a:lnTo>
                  <a:pt x="289868" y="9473"/>
                </a:lnTo>
                <a:lnTo>
                  <a:pt x="287745" y="9251"/>
                </a:lnTo>
                <a:lnTo>
                  <a:pt x="285654" y="9039"/>
                </a:lnTo>
                <a:lnTo>
                  <a:pt x="283531" y="8822"/>
                </a:lnTo>
                <a:lnTo>
                  <a:pt x="281409" y="8615"/>
                </a:lnTo>
                <a:lnTo>
                  <a:pt x="279254" y="8409"/>
                </a:lnTo>
                <a:lnTo>
                  <a:pt x="277131" y="8202"/>
                </a:lnTo>
                <a:lnTo>
                  <a:pt x="274976" y="8000"/>
                </a:lnTo>
                <a:lnTo>
                  <a:pt x="272788" y="7803"/>
                </a:lnTo>
                <a:lnTo>
                  <a:pt x="270633" y="7607"/>
                </a:lnTo>
                <a:lnTo>
                  <a:pt x="268446" y="7415"/>
                </a:lnTo>
                <a:lnTo>
                  <a:pt x="264072" y="7037"/>
                </a:lnTo>
                <a:lnTo>
                  <a:pt x="259665" y="6673"/>
                </a:lnTo>
                <a:lnTo>
                  <a:pt x="255227" y="6315"/>
                </a:lnTo>
                <a:lnTo>
                  <a:pt x="250788" y="5972"/>
                </a:lnTo>
                <a:lnTo>
                  <a:pt x="246285" y="5639"/>
                </a:lnTo>
                <a:lnTo>
                  <a:pt x="241750" y="5312"/>
                </a:lnTo>
                <a:lnTo>
                  <a:pt x="237214" y="4999"/>
                </a:lnTo>
                <a:lnTo>
                  <a:pt x="232647" y="4691"/>
                </a:lnTo>
                <a:lnTo>
                  <a:pt x="228048" y="4394"/>
                </a:lnTo>
                <a:lnTo>
                  <a:pt x="223416" y="4106"/>
                </a:lnTo>
                <a:lnTo>
                  <a:pt x="218784" y="3829"/>
                </a:lnTo>
                <a:lnTo>
                  <a:pt x="214120" y="3556"/>
                </a:lnTo>
                <a:lnTo>
                  <a:pt x="209424" y="3299"/>
                </a:lnTo>
                <a:lnTo>
                  <a:pt x="204696" y="3042"/>
                </a:lnTo>
                <a:lnTo>
                  <a:pt x="199968" y="2795"/>
                </a:lnTo>
                <a:lnTo>
                  <a:pt x="195207" y="2558"/>
                </a:lnTo>
                <a:lnTo>
                  <a:pt x="190447" y="2326"/>
                </a:lnTo>
                <a:lnTo>
                  <a:pt x="185655" y="2099"/>
                </a:lnTo>
                <a:lnTo>
                  <a:pt x="180830" y="1882"/>
                </a:lnTo>
                <a:lnTo>
                  <a:pt x="176005" y="1670"/>
                </a:lnTo>
                <a:lnTo>
                  <a:pt x="171148" y="1463"/>
                </a:lnTo>
                <a:lnTo>
                  <a:pt x="166292" y="1266"/>
                </a:lnTo>
                <a:lnTo>
                  <a:pt x="161403" y="1070"/>
                </a:lnTo>
                <a:lnTo>
                  <a:pt x="156514" y="883"/>
                </a:lnTo>
                <a:lnTo>
                  <a:pt x="154391" y="807"/>
                </a:lnTo>
                <a:lnTo>
                  <a:pt x="152268" y="737"/>
                </a:lnTo>
                <a:lnTo>
                  <a:pt x="150145" y="671"/>
                </a:lnTo>
                <a:lnTo>
                  <a:pt x="147990" y="606"/>
                </a:lnTo>
                <a:lnTo>
                  <a:pt x="145835" y="550"/>
                </a:lnTo>
                <a:lnTo>
                  <a:pt x="143648" y="495"/>
                </a:lnTo>
                <a:lnTo>
                  <a:pt x="139273" y="394"/>
                </a:lnTo>
                <a:lnTo>
                  <a:pt x="134835" y="298"/>
                </a:lnTo>
                <a:lnTo>
                  <a:pt x="130364" y="207"/>
                </a:lnTo>
                <a:lnTo>
                  <a:pt x="125829" y="106"/>
                </a:lnTo>
                <a:lnTo>
                  <a:pt x="1212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24f3de87df4_0_672"/>
          <p:cNvSpPr/>
          <p:nvPr/>
        </p:nvSpPr>
        <p:spPr>
          <a:xfrm flipH="1">
            <a:off x="8651734" y="2036074"/>
            <a:ext cx="394217" cy="572787"/>
          </a:xfrm>
          <a:custGeom>
            <a:avLst/>
            <a:gdLst/>
            <a:ahLst/>
            <a:cxnLst/>
            <a:rect l="l" t="t" r="r" b="b"/>
            <a:pathLst>
              <a:path w="358379" h="82297" extrusionOk="0">
                <a:moveTo>
                  <a:pt x="190286" y="0"/>
                </a:moveTo>
                <a:lnTo>
                  <a:pt x="189096" y="5"/>
                </a:lnTo>
                <a:lnTo>
                  <a:pt x="187906" y="10"/>
                </a:lnTo>
                <a:lnTo>
                  <a:pt x="184851" y="35"/>
                </a:lnTo>
                <a:lnTo>
                  <a:pt x="181827" y="71"/>
                </a:lnTo>
                <a:lnTo>
                  <a:pt x="178771" y="121"/>
                </a:lnTo>
                <a:lnTo>
                  <a:pt x="177260" y="146"/>
                </a:lnTo>
                <a:lnTo>
                  <a:pt x="175748" y="177"/>
                </a:lnTo>
                <a:lnTo>
                  <a:pt x="174236" y="212"/>
                </a:lnTo>
                <a:lnTo>
                  <a:pt x="172725" y="247"/>
                </a:lnTo>
                <a:lnTo>
                  <a:pt x="171213" y="288"/>
                </a:lnTo>
                <a:lnTo>
                  <a:pt x="169733" y="333"/>
                </a:lnTo>
                <a:lnTo>
                  <a:pt x="168222" y="378"/>
                </a:lnTo>
                <a:lnTo>
                  <a:pt x="166742" y="429"/>
                </a:lnTo>
                <a:lnTo>
                  <a:pt x="165262" y="484"/>
                </a:lnTo>
                <a:lnTo>
                  <a:pt x="163815" y="545"/>
                </a:lnTo>
                <a:lnTo>
                  <a:pt x="162850" y="585"/>
                </a:lnTo>
                <a:lnTo>
                  <a:pt x="161917" y="631"/>
                </a:lnTo>
                <a:lnTo>
                  <a:pt x="161017" y="676"/>
                </a:lnTo>
                <a:lnTo>
                  <a:pt x="160116" y="726"/>
                </a:lnTo>
                <a:lnTo>
                  <a:pt x="159248" y="782"/>
                </a:lnTo>
                <a:lnTo>
                  <a:pt x="158379" y="837"/>
                </a:lnTo>
                <a:lnTo>
                  <a:pt x="157511" y="893"/>
                </a:lnTo>
                <a:lnTo>
                  <a:pt x="156674" y="953"/>
                </a:lnTo>
                <a:lnTo>
                  <a:pt x="155870" y="1019"/>
                </a:lnTo>
                <a:lnTo>
                  <a:pt x="155066" y="1085"/>
                </a:lnTo>
                <a:lnTo>
                  <a:pt x="154294" y="1150"/>
                </a:lnTo>
                <a:lnTo>
                  <a:pt x="153522" y="1221"/>
                </a:lnTo>
                <a:lnTo>
                  <a:pt x="152783" y="1296"/>
                </a:lnTo>
                <a:lnTo>
                  <a:pt x="152043" y="1372"/>
                </a:lnTo>
                <a:lnTo>
                  <a:pt x="151335" y="1448"/>
                </a:lnTo>
                <a:lnTo>
                  <a:pt x="150660" y="1528"/>
                </a:lnTo>
                <a:lnTo>
                  <a:pt x="149984" y="1609"/>
                </a:lnTo>
                <a:lnTo>
                  <a:pt x="149309" y="1695"/>
                </a:lnTo>
                <a:lnTo>
                  <a:pt x="148698" y="1781"/>
                </a:lnTo>
                <a:lnTo>
                  <a:pt x="148054" y="1871"/>
                </a:lnTo>
                <a:lnTo>
                  <a:pt x="147475" y="1962"/>
                </a:lnTo>
                <a:lnTo>
                  <a:pt x="146864" y="2053"/>
                </a:lnTo>
                <a:lnTo>
                  <a:pt x="146317" y="2149"/>
                </a:lnTo>
                <a:lnTo>
                  <a:pt x="145771" y="2250"/>
                </a:lnTo>
                <a:lnTo>
                  <a:pt x="145256" y="2346"/>
                </a:lnTo>
                <a:lnTo>
                  <a:pt x="144741" y="2446"/>
                </a:lnTo>
                <a:lnTo>
                  <a:pt x="144259" y="2552"/>
                </a:lnTo>
                <a:lnTo>
                  <a:pt x="143776" y="2653"/>
                </a:lnTo>
                <a:lnTo>
                  <a:pt x="143326" y="2764"/>
                </a:lnTo>
                <a:lnTo>
                  <a:pt x="142908" y="2870"/>
                </a:lnTo>
                <a:lnTo>
                  <a:pt x="142490" y="2981"/>
                </a:lnTo>
                <a:lnTo>
                  <a:pt x="142104" y="3092"/>
                </a:lnTo>
                <a:lnTo>
                  <a:pt x="141750" y="3208"/>
                </a:lnTo>
                <a:lnTo>
                  <a:pt x="141396" y="3319"/>
                </a:lnTo>
                <a:lnTo>
                  <a:pt x="141042" y="3435"/>
                </a:lnTo>
                <a:lnTo>
                  <a:pt x="140753" y="3556"/>
                </a:lnTo>
                <a:lnTo>
                  <a:pt x="140464" y="3677"/>
                </a:lnTo>
                <a:lnTo>
                  <a:pt x="140206" y="3798"/>
                </a:lnTo>
                <a:lnTo>
                  <a:pt x="139949" y="3919"/>
                </a:lnTo>
                <a:lnTo>
                  <a:pt x="139724" y="4045"/>
                </a:lnTo>
                <a:lnTo>
                  <a:pt x="139499" y="4166"/>
                </a:lnTo>
                <a:lnTo>
                  <a:pt x="139338" y="4298"/>
                </a:lnTo>
                <a:lnTo>
                  <a:pt x="139177" y="4424"/>
                </a:lnTo>
                <a:lnTo>
                  <a:pt x="139016" y="4555"/>
                </a:lnTo>
                <a:lnTo>
                  <a:pt x="138920" y="4681"/>
                </a:lnTo>
                <a:lnTo>
                  <a:pt x="138791" y="4817"/>
                </a:lnTo>
                <a:lnTo>
                  <a:pt x="138727" y="4948"/>
                </a:lnTo>
                <a:lnTo>
                  <a:pt x="138662" y="5079"/>
                </a:lnTo>
                <a:lnTo>
                  <a:pt x="138630" y="5216"/>
                </a:lnTo>
                <a:lnTo>
                  <a:pt x="138630" y="5352"/>
                </a:lnTo>
                <a:lnTo>
                  <a:pt x="138630" y="5488"/>
                </a:lnTo>
                <a:lnTo>
                  <a:pt x="138662" y="5629"/>
                </a:lnTo>
                <a:lnTo>
                  <a:pt x="138727" y="5765"/>
                </a:lnTo>
                <a:lnTo>
                  <a:pt x="138791" y="5907"/>
                </a:lnTo>
                <a:lnTo>
                  <a:pt x="138920" y="6048"/>
                </a:lnTo>
                <a:lnTo>
                  <a:pt x="139016" y="6189"/>
                </a:lnTo>
                <a:lnTo>
                  <a:pt x="139177" y="6330"/>
                </a:lnTo>
                <a:lnTo>
                  <a:pt x="139338" y="6471"/>
                </a:lnTo>
                <a:lnTo>
                  <a:pt x="139531" y="6618"/>
                </a:lnTo>
                <a:lnTo>
                  <a:pt x="139756" y="6764"/>
                </a:lnTo>
                <a:lnTo>
                  <a:pt x="139981" y="6905"/>
                </a:lnTo>
                <a:lnTo>
                  <a:pt x="140271" y="7052"/>
                </a:lnTo>
                <a:lnTo>
                  <a:pt x="140528" y="7198"/>
                </a:lnTo>
                <a:lnTo>
                  <a:pt x="140849" y="7344"/>
                </a:lnTo>
                <a:lnTo>
                  <a:pt x="141396" y="7581"/>
                </a:lnTo>
                <a:lnTo>
                  <a:pt x="141943" y="7818"/>
                </a:lnTo>
                <a:lnTo>
                  <a:pt x="142522" y="8050"/>
                </a:lnTo>
                <a:lnTo>
                  <a:pt x="143101" y="8282"/>
                </a:lnTo>
                <a:lnTo>
                  <a:pt x="144355" y="8746"/>
                </a:lnTo>
                <a:lnTo>
                  <a:pt x="145642" y="9205"/>
                </a:lnTo>
                <a:lnTo>
                  <a:pt x="146993" y="9664"/>
                </a:lnTo>
                <a:lnTo>
                  <a:pt x="148376" y="10118"/>
                </a:lnTo>
                <a:lnTo>
                  <a:pt x="149791" y="10567"/>
                </a:lnTo>
                <a:lnTo>
                  <a:pt x="151239" y="11016"/>
                </a:lnTo>
                <a:lnTo>
                  <a:pt x="151785" y="11188"/>
                </a:lnTo>
                <a:lnTo>
                  <a:pt x="152268" y="11354"/>
                </a:lnTo>
                <a:lnTo>
                  <a:pt x="152750" y="11520"/>
                </a:lnTo>
                <a:lnTo>
                  <a:pt x="153201" y="11687"/>
                </a:lnTo>
                <a:lnTo>
                  <a:pt x="153619" y="11853"/>
                </a:lnTo>
                <a:lnTo>
                  <a:pt x="154005" y="12015"/>
                </a:lnTo>
                <a:lnTo>
                  <a:pt x="154359" y="12181"/>
                </a:lnTo>
                <a:lnTo>
                  <a:pt x="154680" y="12343"/>
                </a:lnTo>
                <a:lnTo>
                  <a:pt x="155002" y="12499"/>
                </a:lnTo>
                <a:lnTo>
                  <a:pt x="155259" y="12660"/>
                </a:lnTo>
                <a:lnTo>
                  <a:pt x="155517" y="12817"/>
                </a:lnTo>
                <a:lnTo>
                  <a:pt x="155742" y="12973"/>
                </a:lnTo>
                <a:lnTo>
                  <a:pt x="155935" y="13129"/>
                </a:lnTo>
                <a:lnTo>
                  <a:pt x="156095" y="13281"/>
                </a:lnTo>
                <a:lnTo>
                  <a:pt x="156224" y="13432"/>
                </a:lnTo>
                <a:lnTo>
                  <a:pt x="156321" y="13583"/>
                </a:lnTo>
                <a:lnTo>
                  <a:pt x="156417" y="13735"/>
                </a:lnTo>
                <a:lnTo>
                  <a:pt x="156481" y="13881"/>
                </a:lnTo>
                <a:lnTo>
                  <a:pt x="156481" y="14027"/>
                </a:lnTo>
                <a:lnTo>
                  <a:pt x="156481" y="14174"/>
                </a:lnTo>
                <a:lnTo>
                  <a:pt x="156449" y="14320"/>
                </a:lnTo>
                <a:lnTo>
                  <a:pt x="156417" y="14461"/>
                </a:lnTo>
                <a:lnTo>
                  <a:pt x="156321" y="14602"/>
                </a:lnTo>
                <a:lnTo>
                  <a:pt x="156224" y="14738"/>
                </a:lnTo>
                <a:lnTo>
                  <a:pt x="156063" y="14880"/>
                </a:lnTo>
                <a:lnTo>
                  <a:pt x="155902" y="15011"/>
                </a:lnTo>
                <a:lnTo>
                  <a:pt x="155710" y="15147"/>
                </a:lnTo>
                <a:lnTo>
                  <a:pt x="155517" y="15278"/>
                </a:lnTo>
                <a:lnTo>
                  <a:pt x="155259" y="15409"/>
                </a:lnTo>
                <a:lnTo>
                  <a:pt x="155002" y="15540"/>
                </a:lnTo>
                <a:lnTo>
                  <a:pt x="154680" y="15667"/>
                </a:lnTo>
                <a:lnTo>
                  <a:pt x="154359" y="15793"/>
                </a:lnTo>
                <a:lnTo>
                  <a:pt x="154005" y="15914"/>
                </a:lnTo>
                <a:lnTo>
                  <a:pt x="153619" y="16040"/>
                </a:lnTo>
                <a:lnTo>
                  <a:pt x="153233" y="16156"/>
                </a:lnTo>
                <a:lnTo>
                  <a:pt x="152783" y="16277"/>
                </a:lnTo>
                <a:lnTo>
                  <a:pt x="152332" y="16393"/>
                </a:lnTo>
                <a:lnTo>
                  <a:pt x="151850" y="16504"/>
                </a:lnTo>
                <a:lnTo>
                  <a:pt x="151335" y="16620"/>
                </a:lnTo>
                <a:lnTo>
                  <a:pt x="150788" y="16731"/>
                </a:lnTo>
                <a:lnTo>
                  <a:pt x="150242" y="16837"/>
                </a:lnTo>
                <a:lnTo>
                  <a:pt x="149663" y="16943"/>
                </a:lnTo>
                <a:lnTo>
                  <a:pt x="149019" y="17049"/>
                </a:lnTo>
                <a:lnTo>
                  <a:pt x="148376" y="17149"/>
                </a:lnTo>
                <a:lnTo>
                  <a:pt x="147733" y="17250"/>
                </a:lnTo>
                <a:lnTo>
                  <a:pt x="147025" y="17346"/>
                </a:lnTo>
                <a:lnTo>
                  <a:pt x="146317" y="17442"/>
                </a:lnTo>
                <a:lnTo>
                  <a:pt x="145578" y="17538"/>
                </a:lnTo>
                <a:lnTo>
                  <a:pt x="144806" y="17629"/>
                </a:lnTo>
                <a:lnTo>
                  <a:pt x="144002" y="17719"/>
                </a:lnTo>
                <a:lnTo>
                  <a:pt x="143165" y="17805"/>
                </a:lnTo>
                <a:lnTo>
                  <a:pt x="142329" y="17891"/>
                </a:lnTo>
                <a:lnTo>
                  <a:pt x="141461" y="17972"/>
                </a:lnTo>
                <a:lnTo>
                  <a:pt x="140560" y="18052"/>
                </a:lnTo>
                <a:lnTo>
                  <a:pt x="139627" y="18128"/>
                </a:lnTo>
                <a:lnTo>
                  <a:pt x="138694" y="18204"/>
                </a:lnTo>
                <a:lnTo>
                  <a:pt x="137697" y="18279"/>
                </a:lnTo>
                <a:lnTo>
                  <a:pt x="136700" y="18345"/>
                </a:lnTo>
                <a:lnTo>
                  <a:pt x="135671" y="18415"/>
                </a:lnTo>
                <a:lnTo>
                  <a:pt x="134642" y="18481"/>
                </a:lnTo>
                <a:lnTo>
                  <a:pt x="133548" y="18542"/>
                </a:lnTo>
                <a:lnTo>
                  <a:pt x="132455" y="18602"/>
                </a:lnTo>
                <a:lnTo>
                  <a:pt x="131329" y="18663"/>
                </a:lnTo>
                <a:lnTo>
                  <a:pt x="130171" y="18718"/>
                </a:lnTo>
                <a:lnTo>
                  <a:pt x="127533" y="18839"/>
                </a:lnTo>
                <a:lnTo>
                  <a:pt x="124864" y="18950"/>
                </a:lnTo>
                <a:lnTo>
                  <a:pt x="122194" y="19061"/>
                </a:lnTo>
                <a:lnTo>
                  <a:pt x="119524" y="19162"/>
                </a:lnTo>
                <a:lnTo>
                  <a:pt x="116855" y="19258"/>
                </a:lnTo>
                <a:lnTo>
                  <a:pt x="114185" y="19349"/>
                </a:lnTo>
                <a:lnTo>
                  <a:pt x="111515" y="19434"/>
                </a:lnTo>
                <a:lnTo>
                  <a:pt x="108846" y="19515"/>
                </a:lnTo>
                <a:lnTo>
                  <a:pt x="106144" y="19591"/>
                </a:lnTo>
                <a:lnTo>
                  <a:pt x="103474" y="19661"/>
                </a:lnTo>
                <a:lnTo>
                  <a:pt x="100772" y="19722"/>
                </a:lnTo>
                <a:lnTo>
                  <a:pt x="98103" y="19782"/>
                </a:lnTo>
                <a:lnTo>
                  <a:pt x="95401" y="19833"/>
                </a:lnTo>
                <a:lnTo>
                  <a:pt x="92699" y="19883"/>
                </a:lnTo>
                <a:lnTo>
                  <a:pt x="89997" y="19924"/>
                </a:lnTo>
                <a:lnTo>
                  <a:pt x="87295" y="19964"/>
                </a:lnTo>
                <a:lnTo>
                  <a:pt x="84594" y="19994"/>
                </a:lnTo>
                <a:lnTo>
                  <a:pt x="81892" y="20019"/>
                </a:lnTo>
                <a:lnTo>
                  <a:pt x="79158" y="20045"/>
                </a:lnTo>
                <a:lnTo>
                  <a:pt x="76456" y="20060"/>
                </a:lnTo>
                <a:lnTo>
                  <a:pt x="73754" y="20075"/>
                </a:lnTo>
                <a:lnTo>
                  <a:pt x="71020" y="20080"/>
                </a:lnTo>
                <a:lnTo>
                  <a:pt x="68286" y="20085"/>
                </a:lnTo>
                <a:lnTo>
                  <a:pt x="65552" y="20080"/>
                </a:lnTo>
                <a:lnTo>
                  <a:pt x="62850" y="20075"/>
                </a:lnTo>
                <a:lnTo>
                  <a:pt x="60116" y="20060"/>
                </a:lnTo>
                <a:lnTo>
                  <a:pt x="57382" y="20045"/>
                </a:lnTo>
                <a:lnTo>
                  <a:pt x="54616" y="20024"/>
                </a:lnTo>
                <a:lnTo>
                  <a:pt x="51882" y="19999"/>
                </a:lnTo>
                <a:lnTo>
                  <a:pt x="49148" y="19969"/>
                </a:lnTo>
                <a:lnTo>
                  <a:pt x="46414" y="19934"/>
                </a:lnTo>
                <a:lnTo>
                  <a:pt x="43648" y="19898"/>
                </a:lnTo>
                <a:lnTo>
                  <a:pt x="41204" y="19863"/>
                </a:lnTo>
                <a:lnTo>
                  <a:pt x="38759" y="19833"/>
                </a:lnTo>
                <a:lnTo>
                  <a:pt x="33838" y="19777"/>
                </a:lnTo>
                <a:lnTo>
                  <a:pt x="28917" y="19737"/>
                </a:lnTo>
                <a:lnTo>
                  <a:pt x="23931" y="19697"/>
                </a:lnTo>
                <a:lnTo>
                  <a:pt x="13864" y="19636"/>
                </a:lnTo>
                <a:lnTo>
                  <a:pt x="8750" y="19601"/>
                </a:lnTo>
                <a:lnTo>
                  <a:pt x="3571" y="19560"/>
                </a:lnTo>
                <a:lnTo>
                  <a:pt x="3957" y="20610"/>
                </a:lnTo>
                <a:lnTo>
                  <a:pt x="4343" y="21639"/>
                </a:lnTo>
                <a:lnTo>
                  <a:pt x="5147" y="23646"/>
                </a:lnTo>
                <a:lnTo>
                  <a:pt x="5501" y="24635"/>
                </a:lnTo>
                <a:lnTo>
                  <a:pt x="5790" y="25608"/>
                </a:lnTo>
                <a:lnTo>
                  <a:pt x="5919" y="26097"/>
                </a:lnTo>
                <a:lnTo>
                  <a:pt x="6016" y="26582"/>
                </a:lnTo>
                <a:lnTo>
                  <a:pt x="6112" y="27066"/>
                </a:lnTo>
                <a:lnTo>
                  <a:pt x="6144" y="27550"/>
                </a:lnTo>
                <a:lnTo>
                  <a:pt x="6176" y="28080"/>
                </a:lnTo>
                <a:lnTo>
                  <a:pt x="6176" y="28614"/>
                </a:lnTo>
                <a:lnTo>
                  <a:pt x="6144" y="29149"/>
                </a:lnTo>
                <a:lnTo>
                  <a:pt x="6080" y="29684"/>
                </a:lnTo>
                <a:lnTo>
                  <a:pt x="5951" y="30748"/>
                </a:lnTo>
                <a:lnTo>
                  <a:pt x="5758" y="31817"/>
                </a:lnTo>
                <a:lnTo>
                  <a:pt x="5565" y="32886"/>
                </a:lnTo>
                <a:lnTo>
                  <a:pt x="5372" y="33951"/>
                </a:lnTo>
                <a:lnTo>
                  <a:pt x="5212" y="35020"/>
                </a:lnTo>
                <a:lnTo>
                  <a:pt x="5179" y="35555"/>
                </a:lnTo>
                <a:lnTo>
                  <a:pt x="5147" y="36089"/>
                </a:lnTo>
                <a:lnTo>
                  <a:pt x="5147" y="36276"/>
                </a:lnTo>
                <a:lnTo>
                  <a:pt x="5179" y="36463"/>
                </a:lnTo>
                <a:lnTo>
                  <a:pt x="5212" y="36654"/>
                </a:lnTo>
                <a:lnTo>
                  <a:pt x="5308" y="36841"/>
                </a:lnTo>
                <a:lnTo>
                  <a:pt x="5469" y="37219"/>
                </a:lnTo>
                <a:lnTo>
                  <a:pt x="5758" y="37598"/>
                </a:lnTo>
                <a:lnTo>
                  <a:pt x="6080" y="37976"/>
                </a:lnTo>
                <a:lnTo>
                  <a:pt x="6466" y="38349"/>
                </a:lnTo>
                <a:lnTo>
                  <a:pt x="6916" y="38722"/>
                </a:lnTo>
                <a:lnTo>
                  <a:pt x="7431" y="39091"/>
                </a:lnTo>
                <a:lnTo>
                  <a:pt x="7720" y="39277"/>
                </a:lnTo>
                <a:lnTo>
                  <a:pt x="7881" y="39368"/>
                </a:lnTo>
                <a:lnTo>
                  <a:pt x="8074" y="39449"/>
                </a:lnTo>
                <a:lnTo>
                  <a:pt x="8267" y="39529"/>
                </a:lnTo>
                <a:lnTo>
                  <a:pt x="8460" y="39600"/>
                </a:lnTo>
                <a:lnTo>
                  <a:pt x="8685" y="39671"/>
                </a:lnTo>
                <a:lnTo>
                  <a:pt x="8910" y="39736"/>
                </a:lnTo>
                <a:lnTo>
                  <a:pt x="9168" y="39797"/>
                </a:lnTo>
                <a:lnTo>
                  <a:pt x="9425" y="39852"/>
                </a:lnTo>
                <a:lnTo>
                  <a:pt x="9682" y="39908"/>
                </a:lnTo>
                <a:lnTo>
                  <a:pt x="9972" y="39953"/>
                </a:lnTo>
                <a:lnTo>
                  <a:pt x="10294" y="39998"/>
                </a:lnTo>
                <a:lnTo>
                  <a:pt x="10583" y="40039"/>
                </a:lnTo>
                <a:lnTo>
                  <a:pt x="10937" y="40074"/>
                </a:lnTo>
                <a:lnTo>
                  <a:pt x="11258" y="40109"/>
                </a:lnTo>
                <a:lnTo>
                  <a:pt x="11612" y="40135"/>
                </a:lnTo>
                <a:lnTo>
                  <a:pt x="11998" y="40160"/>
                </a:lnTo>
                <a:lnTo>
                  <a:pt x="12384" y="40180"/>
                </a:lnTo>
                <a:lnTo>
                  <a:pt x="12802" y="40195"/>
                </a:lnTo>
                <a:lnTo>
                  <a:pt x="13220" y="40210"/>
                </a:lnTo>
                <a:lnTo>
                  <a:pt x="13671" y="40220"/>
                </a:lnTo>
                <a:lnTo>
                  <a:pt x="14121" y="40225"/>
                </a:lnTo>
                <a:lnTo>
                  <a:pt x="14604" y="40230"/>
                </a:lnTo>
                <a:lnTo>
                  <a:pt x="15086" y="40230"/>
                </a:lnTo>
                <a:lnTo>
                  <a:pt x="15601" y="40225"/>
                </a:lnTo>
                <a:lnTo>
                  <a:pt x="16662" y="40205"/>
                </a:lnTo>
                <a:lnTo>
                  <a:pt x="17820" y="40175"/>
                </a:lnTo>
                <a:lnTo>
                  <a:pt x="19042" y="40135"/>
                </a:lnTo>
                <a:lnTo>
                  <a:pt x="21583" y="40034"/>
                </a:lnTo>
                <a:lnTo>
                  <a:pt x="24124" y="39928"/>
                </a:lnTo>
                <a:lnTo>
                  <a:pt x="29174" y="39706"/>
                </a:lnTo>
                <a:lnTo>
                  <a:pt x="34224" y="39484"/>
                </a:lnTo>
                <a:lnTo>
                  <a:pt x="39274" y="39262"/>
                </a:lnTo>
                <a:lnTo>
                  <a:pt x="41815" y="39156"/>
                </a:lnTo>
                <a:lnTo>
                  <a:pt x="44356" y="39055"/>
                </a:lnTo>
                <a:lnTo>
                  <a:pt x="46865" y="38959"/>
                </a:lnTo>
                <a:lnTo>
                  <a:pt x="49406" y="38869"/>
                </a:lnTo>
                <a:lnTo>
                  <a:pt x="51979" y="38788"/>
                </a:lnTo>
                <a:lnTo>
                  <a:pt x="54520" y="38712"/>
                </a:lnTo>
                <a:lnTo>
                  <a:pt x="57093" y="38652"/>
                </a:lnTo>
                <a:lnTo>
                  <a:pt x="58380" y="38626"/>
                </a:lnTo>
                <a:lnTo>
                  <a:pt x="59666" y="38601"/>
                </a:lnTo>
                <a:lnTo>
                  <a:pt x="61853" y="38566"/>
                </a:lnTo>
                <a:lnTo>
                  <a:pt x="64073" y="38546"/>
                </a:lnTo>
                <a:lnTo>
                  <a:pt x="66228" y="38531"/>
                </a:lnTo>
                <a:lnTo>
                  <a:pt x="68415" y="38526"/>
                </a:lnTo>
                <a:lnTo>
                  <a:pt x="70538" y="38531"/>
                </a:lnTo>
                <a:lnTo>
                  <a:pt x="72661" y="38541"/>
                </a:lnTo>
                <a:lnTo>
                  <a:pt x="74783" y="38566"/>
                </a:lnTo>
                <a:lnTo>
                  <a:pt x="76874" y="38596"/>
                </a:lnTo>
                <a:lnTo>
                  <a:pt x="78933" y="38637"/>
                </a:lnTo>
                <a:lnTo>
                  <a:pt x="80959" y="38682"/>
                </a:lnTo>
                <a:lnTo>
                  <a:pt x="82985" y="38742"/>
                </a:lnTo>
                <a:lnTo>
                  <a:pt x="84980" y="38808"/>
                </a:lnTo>
                <a:lnTo>
                  <a:pt x="86942" y="38884"/>
                </a:lnTo>
                <a:lnTo>
                  <a:pt x="88872" y="38964"/>
                </a:lnTo>
                <a:lnTo>
                  <a:pt x="90801" y="39055"/>
                </a:lnTo>
                <a:lnTo>
                  <a:pt x="92699" y="39151"/>
                </a:lnTo>
                <a:lnTo>
                  <a:pt x="94533" y="39257"/>
                </a:lnTo>
                <a:lnTo>
                  <a:pt x="96366" y="39373"/>
                </a:lnTo>
                <a:lnTo>
                  <a:pt x="98167" y="39494"/>
                </a:lnTo>
                <a:lnTo>
                  <a:pt x="99936" y="39625"/>
                </a:lnTo>
                <a:lnTo>
                  <a:pt x="101673" y="39761"/>
                </a:lnTo>
                <a:lnTo>
                  <a:pt x="103378" y="39908"/>
                </a:lnTo>
                <a:lnTo>
                  <a:pt x="105050" y="40059"/>
                </a:lnTo>
                <a:lnTo>
                  <a:pt x="106691" y="40215"/>
                </a:lnTo>
                <a:lnTo>
                  <a:pt x="108299" y="40382"/>
                </a:lnTo>
                <a:lnTo>
                  <a:pt x="109843" y="40553"/>
                </a:lnTo>
                <a:lnTo>
                  <a:pt x="111387" y="40735"/>
                </a:lnTo>
                <a:lnTo>
                  <a:pt x="112866" y="40921"/>
                </a:lnTo>
                <a:lnTo>
                  <a:pt x="114314" y="41113"/>
                </a:lnTo>
                <a:lnTo>
                  <a:pt x="115729" y="41315"/>
                </a:lnTo>
                <a:lnTo>
                  <a:pt x="117080" y="41517"/>
                </a:lnTo>
                <a:lnTo>
                  <a:pt x="118431" y="41728"/>
                </a:lnTo>
                <a:lnTo>
                  <a:pt x="119717" y="41950"/>
                </a:lnTo>
                <a:lnTo>
                  <a:pt x="120940" y="42172"/>
                </a:lnTo>
                <a:lnTo>
                  <a:pt x="122130" y="42404"/>
                </a:lnTo>
                <a:lnTo>
                  <a:pt x="123288" y="42641"/>
                </a:lnTo>
                <a:lnTo>
                  <a:pt x="124413" y="42884"/>
                </a:lnTo>
                <a:lnTo>
                  <a:pt x="125475" y="43131"/>
                </a:lnTo>
                <a:lnTo>
                  <a:pt x="126472" y="43383"/>
                </a:lnTo>
                <a:lnTo>
                  <a:pt x="127437" y="43640"/>
                </a:lnTo>
                <a:lnTo>
                  <a:pt x="128370" y="43902"/>
                </a:lnTo>
                <a:lnTo>
                  <a:pt x="129238" y="44175"/>
                </a:lnTo>
                <a:lnTo>
                  <a:pt x="130042" y="44447"/>
                </a:lnTo>
                <a:lnTo>
                  <a:pt x="130814" y="44725"/>
                </a:lnTo>
                <a:lnTo>
                  <a:pt x="131522" y="45007"/>
                </a:lnTo>
                <a:lnTo>
                  <a:pt x="132197" y="45300"/>
                </a:lnTo>
                <a:lnTo>
                  <a:pt x="132776" y="45592"/>
                </a:lnTo>
                <a:lnTo>
                  <a:pt x="133355" y="45890"/>
                </a:lnTo>
                <a:lnTo>
                  <a:pt x="133838" y="46192"/>
                </a:lnTo>
                <a:lnTo>
                  <a:pt x="134288" y="46500"/>
                </a:lnTo>
                <a:lnTo>
                  <a:pt x="134642" y="46808"/>
                </a:lnTo>
                <a:lnTo>
                  <a:pt x="134963" y="47125"/>
                </a:lnTo>
                <a:lnTo>
                  <a:pt x="135221" y="47443"/>
                </a:lnTo>
                <a:lnTo>
                  <a:pt x="135446" y="47766"/>
                </a:lnTo>
                <a:lnTo>
                  <a:pt x="135574" y="48089"/>
                </a:lnTo>
                <a:lnTo>
                  <a:pt x="135671" y="48422"/>
                </a:lnTo>
                <a:lnTo>
                  <a:pt x="135671" y="48755"/>
                </a:lnTo>
                <a:lnTo>
                  <a:pt x="135639" y="49093"/>
                </a:lnTo>
                <a:lnTo>
                  <a:pt x="135510" y="49431"/>
                </a:lnTo>
                <a:lnTo>
                  <a:pt x="135349" y="49774"/>
                </a:lnTo>
                <a:lnTo>
                  <a:pt x="135092" y="50122"/>
                </a:lnTo>
                <a:lnTo>
                  <a:pt x="134803" y="50475"/>
                </a:lnTo>
                <a:lnTo>
                  <a:pt x="134417" y="50828"/>
                </a:lnTo>
                <a:lnTo>
                  <a:pt x="133966" y="51181"/>
                </a:lnTo>
                <a:lnTo>
                  <a:pt x="133709" y="51367"/>
                </a:lnTo>
                <a:lnTo>
                  <a:pt x="133419" y="51549"/>
                </a:lnTo>
                <a:lnTo>
                  <a:pt x="133098" y="51731"/>
                </a:lnTo>
                <a:lnTo>
                  <a:pt x="132776" y="51907"/>
                </a:lnTo>
                <a:lnTo>
                  <a:pt x="132422" y="52084"/>
                </a:lnTo>
                <a:lnTo>
                  <a:pt x="132069" y="52255"/>
                </a:lnTo>
                <a:lnTo>
                  <a:pt x="131650" y="52427"/>
                </a:lnTo>
                <a:lnTo>
                  <a:pt x="131232" y="52598"/>
                </a:lnTo>
                <a:lnTo>
                  <a:pt x="130782" y="52765"/>
                </a:lnTo>
                <a:lnTo>
                  <a:pt x="130332" y="52926"/>
                </a:lnTo>
                <a:lnTo>
                  <a:pt x="129849" y="53092"/>
                </a:lnTo>
                <a:lnTo>
                  <a:pt x="129335" y="53249"/>
                </a:lnTo>
                <a:lnTo>
                  <a:pt x="128820" y="53410"/>
                </a:lnTo>
                <a:lnTo>
                  <a:pt x="128273" y="53567"/>
                </a:lnTo>
                <a:lnTo>
                  <a:pt x="127726" y="53718"/>
                </a:lnTo>
                <a:lnTo>
                  <a:pt x="127147" y="53869"/>
                </a:lnTo>
                <a:lnTo>
                  <a:pt x="126536" y="54021"/>
                </a:lnTo>
                <a:lnTo>
                  <a:pt x="125893" y="54167"/>
                </a:lnTo>
                <a:lnTo>
                  <a:pt x="125250" y="54308"/>
                </a:lnTo>
                <a:lnTo>
                  <a:pt x="124606" y="54449"/>
                </a:lnTo>
                <a:lnTo>
                  <a:pt x="123899" y="54590"/>
                </a:lnTo>
                <a:lnTo>
                  <a:pt x="123223" y="54727"/>
                </a:lnTo>
                <a:lnTo>
                  <a:pt x="122484" y="54863"/>
                </a:lnTo>
                <a:lnTo>
                  <a:pt x="121744" y="54994"/>
                </a:lnTo>
                <a:lnTo>
                  <a:pt x="121004" y="55125"/>
                </a:lnTo>
                <a:lnTo>
                  <a:pt x="120232" y="55251"/>
                </a:lnTo>
                <a:lnTo>
                  <a:pt x="119428" y="55377"/>
                </a:lnTo>
                <a:lnTo>
                  <a:pt x="118624" y="55498"/>
                </a:lnTo>
                <a:lnTo>
                  <a:pt x="117787" y="55619"/>
                </a:lnTo>
                <a:lnTo>
                  <a:pt x="116951" y="55735"/>
                </a:lnTo>
                <a:lnTo>
                  <a:pt x="116083" y="55851"/>
                </a:lnTo>
                <a:lnTo>
                  <a:pt x="115214" y="55962"/>
                </a:lnTo>
                <a:lnTo>
                  <a:pt x="114314" y="56073"/>
                </a:lnTo>
                <a:lnTo>
                  <a:pt x="113413" y="56184"/>
                </a:lnTo>
                <a:lnTo>
                  <a:pt x="112480" y="56290"/>
                </a:lnTo>
                <a:lnTo>
                  <a:pt x="111548" y="56391"/>
                </a:lnTo>
                <a:lnTo>
                  <a:pt x="110583" y="56492"/>
                </a:lnTo>
                <a:lnTo>
                  <a:pt x="109618" y="56588"/>
                </a:lnTo>
                <a:lnTo>
                  <a:pt x="108653" y="56684"/>
                </a:lnTo>
                <a:lnTo>
                  <a:pt x="107623" y="56775"/>
                </a:lnTo>
                <a:lnTo>
                  <a:pt x="106626" y="56865"/>
                </a:lnTo>
                <a:lnTo>
                  <a:pt x="105597" y="56956"/>
                </a:lnTo>
                <a:lnTo>
                  <a:pt x="104536" y="57037"/>
                </a:lnTo>
                <a:lnTo>
                  <a:pt x="103474" y="57123"/>
                </a:lnTo>
                <a:lnTo>
                  <a:pt x="102413" y="57203"/>
                </a:lnTo>
                <a:lnTo>
                  <a:pt x="101319" y="57279"/>
                </a:lnTo>
                <a:lnTo>
                  <a:pt x="100226" y="57355"/>
                </a:lnTo>
                <a:lnTo>
                  <a:pt x="99100" y="57425"/>
                </a:lnTo>
                <a:lnTo>
                  <a:pt x="97974" y="57496"/>
                </a:lnTo>
                <a:lnTo>
                  <a:pt x="96848" y="57561"/>
                </a:lnTo>
                <a:lnTo>
                  <a:pt x="95690" y="57622"/>
                </a:lnTo>
                <a:lnTo>
                  <a:pt x="94533" y="57682"/>
                </a:lnTo>
                <a:lnTo>
                  <a:pt x="93342" y="57743"/>
                </a:lnTo>
                <a:lnTo>
                  <a:pt x="92152" y="57798"/>
                </a:lnTo>
                <a:lnTo>
                  <a:pt x="90962" y="57854"/>
                </a:lnTo>
                <a:lnTo>
                  <a:pt x="89740" y="57904"/>
                </a:lnTo>
                <a:lnTo>
                  <a:pt x="88518" y="57950"/>
                </a:lnTo>
                <a:lnTo>
                  <a:pt x="87295" y="57995"/>
                </a:lnTo>
                <a:lnTo>
                  <a:pt x="86041" y="58035"/>
                </a:lnTo>
                <a:lnTo>
                  <a:pt x="84787" y="58076"/>
                </a:lnTo>
                <a:lnTo>
                  <a:pt x="82246" y="58146"/>
                </a:lnTo>
                <a:lnTo>
                  <a:pt x="79672" y="58207"/>
                </a:lnTo>
                <a:lnTo>
                  <a:pt x="78322" y="58232"/>
                </a:lnTo>
                <a:lnTo>
                  <a:pt x="76971" y="58252"/>
                </a:lnTo>
                <a:lnTo>
                  <a:pt x="75620" y="58273"/>
                </a:lnTo>
                <a:lnTo>
                  <a:pt x="74269" y="58288"/>
                </a:lnTo>
                <a:lnTo>
                  <a:pt x="72950" y="58303"/>
                </a:lnTo>
                <a:lnTo>
                  <a:pt x="71599" y="58313"/>
                </a:lnTo>
                <a:lnTo>
                  <a:pt x="70280" y="58318"/>
                </a:lnTo>
                <a:lnTo>
                  <a:pt x="67611" y="58318"/>
                </a:lnTo>
                <a:lnTo>
                  <a:pt x="66292" y="58313"/>
                </a:lnTo>
                <a:lnTo>
                  <a:pt x="64973" y="58308"/>
                </a:lnTo>
                <a:lnTo>
                  <a:pt x="63655" y="58298"/>
                </a:lnTo>
                <a:lnTo>
                  <a:pt x="62368" y="58283"/>
                </a:lnTo>
                <a:lnTo>
                  <a:pt x="61049" y="58268"/>
                </a:lnTo>
                <a:lnTo>
                  <a:pt x="59730" y="58247"/>
                </a:lnTo>
                <a:lnTo>
                  <a:pt x="58444" y="58222"/>
                </a:lnTo>
                <a:lnTo>
                  <a:pt x="57125" y="58197"/>
                </a:lnTo>
                <a:lnTo>
                  <a:pt x="55839" y="58167"/>
                </a:lnTo>
                <a:lnTo>
                  <a:pt x="53233" y="58101"/>
                </a:lnTo>
                <a:lnTo>
                  <a:pt x="50660" y="58020"/>
                </a:lnTo>
                <a:lnTo>
                  <a:pt x="48087" y="57930"/>
                </a:lnTo>
                <a:lnTo>
                  <a:pt x="45514" y="57829"/>
                </a:lnTo>
                <a:lnTo>
                  <a:pt x="42941" y="57713"/>
                </a:lnTo>
                <a:lnTo>
                  <a:pt x="40400" y="57587"/>
                </a:lnTo>
                <a:lnTo>
                  <a:pt x="37826" y="57450"/>
                </a:lnTo>
                <a:lnTo>
                  <a:pt x="34899" y="57294"/>
                </a:lnTo>
                <a:lnTo>
                  <a:pt x="31908" y="57138"/>
                </a:lnTo>
                <a:lnTo>
                  <a:pt x="28949" y="56986"/>
                </a:lnTo>
                <a:lnTo>
                  <a:pt x="25958" y="56845"/>
                </a:lnTo>
                <a:lnTo>
                  <a:pt x="22934" y="56709"/>
                </a:lnTo>
                <a:lnTo>
                  <a:pt x="19943" y="56578"/>
                </a:lnTo>
                <a:lnTo>
                  <a:pt x="16919" y="56457"/>
                </a:lnTo>
                <a:lnTo>
                  <a:pt x="13864" y="56341"/>
                </a:lnTo>
                <a:lnTo>
                  <a:pt x="12642" y="56305"/>
                </a:lnTo>
                <a:lnTo>
                  <a:pt x="12063" y="56290"/>
                </a:lnTo>
                <a:lnTo>
                  <a:pt x="11484" y="56280"/>
                </a:lnTo>
                <a:lnTo>
                  <a:pt x="10937" y="56270"/>
                </a:lnTo>
                <a:lnTo>
                  <a:pt x="10422" y="56265"/>
                </a:lnTo>
                <a:lnTo>
                  <a:pt x="9908" y="56265"/>
                </a:lnTo>
                <a:lnTo>
                  <a:pt x="9425" y="56270"/>
                </a:lnTo>
                <a:lnTo>
                  <a:pt x="8943" y="56275"/>
                </a:lnTo>
                <a:lnTo>
                  <a:pt x="8492" y="56290"/>
                </a:lnTo>
                <a:lnTo>
                  <a:pt x="8074" y="56300"/>
                </a:lnTo>
                <a:lnTo>
                  <a:pt x="7688" y="56321"/>
                </a:lnTo>
                <a:lnTo>
                  <a:pt x="7270" y="56341"/>
                </a:lnTo>
                <a:lnTo>
                  <a:pt x="6916" y="56366"/>
                </a:lnTo>
                <a:lnTo>
                  <a:pt x="6562" y="56396"/>
                </a:lnTo>
                <a:lnTo>
                  <a:pt x="6241" y="56432"/>
                </a:lnTo>
                <a:lnTo>
                  <a:pt x="5919" y="56467"/>
                </a:lnTo>
                <a:lnTo>
                  <a:pt x="5630" y="56507"/>
                </a:lnTo>
                <a:lnTo>
                  <a:pt x="5372" y="56553"/>
                </a:lnTo>
                <a:lnTo>
                  <a:pt x="5115" y="56598"/>
                </a:lnTo>
                <a:lnTo>
                  <a:pt x="4858" y="56653"/>
                </a:lnTo>
                <a:lnTo>
                  <a:pt x="4665" y="56709"/>
                </a:lnTo>
                <a:lnTo>
                  <a:pt x="4440" y="56769"/>
                </a:lnTo>
                <a:lnTo>
                  <a:pt x="4279" y="56830"/>
                </a:lnTo>
                <a:lnTo>
                  <a:pt x="4086" y="56901"/>
                </a:lnTo>
                <a:lnTo>
                  <a:pt x="3957" y="56971"/>
                </a:lnTo>
                <a:lnTo>
                  <a:pt x="3828" y="57047"/>
                </a:lnTo>
                <a:lnTo>
                  <a:pt x="3700" y="57128"/>
                </a:lnTo>
                <a:lnTo>
                  <a:pt x="3603" y="57208"/>
                </a:lnTo>
                <a:lnTo>
                  <a:pt x="3539" y="57299"/>
                </a:lnTo>
                <a:lnTo>
                  <a:pt x="3442" y="57486"/>
                </a:lnTo>
                <a:lnTo>
                  <a:pt x="3249" y="58005"/>
                </a:lnTo>
                <a:lnTo>
                  <a:pt x="3089" y="58525"/>
                </a:lnTo>
                <a:lnTo>
                  <a:pt x="2960" y="59049"/>
                </a:lnTo>
                <a:lnTo>
                  <a:pt x="2863" y="59569"/>
                </a:lnTo>
                <a:lnTo>
                  <a:pt x="2671" y="60613"/>
                </a:lnTo>
                <a:lnTo>
                  <a:pt x="2510" y="61657"/>
                </a:lnTo>
                <a:lnTo>
                  <a:pt x="2285" y="62701"/>
                </a:lnTo>
                <a:lnTo>
                  <a:pt x="2156" y="63221"/>
                </a:lnTo>
                <a:lnTo>
                  <a:pt x="1995" y="63740"/>
                </a:lnTo>
                <a:lnTo>
                  <a:pt x="1802" y="64265"/>
                </a:lnTo>
                <a:lnTo>
                  <a:pt x="1577" y="64784"/>
                </a:lnTo>
                <a:lnTo>
                  <a:pt x="1320" y="65304"/>
                </a:lnTo>
                <a:lnTo>
                  <a:pt x="1030" y="65818"/>
                </a:lnTo>
                <a:lnTo>
                  <a:pt x="741" y="66313"/>
                </a:lnTo>
                <a:lnTo>
                  <a:pt x="483" y="66807"/>
                </a:lnTo>
                <a:lnTo>
                  <a:pt x="322" y="67296"/>
                </a:lnTo>
                <a:lnTo>
                  <a:pt x="162" y="67790"/>
                </a:lnTo>
                <a:lnTo>
                  <a:pt x="65" y="68285"/>
                </a:lnTo>
                <a:lnTo>
                  <a:pt x="33" y="68774"/>
                </a:lnTo>
                <a:lnTo>
                  <a:pt x="1" y="69263"/>
                </a:lnTo>
                <a:lnTo>
                  <a:pt x="33" y="69758"/>
                </a:lnTo>
                <a:lnTo>
                  <a:pt x="97" y="70247"/>
                </a:lnTo>
                <a:lnTo>
                  <a:pt x="162" y="70736"/>
                </a:lnTo>
                <a:lnTo>
                  <a:pt x="290" y="71230"/>
                </a:lnTo>
                <a:lnTo>
                  <a:pt x="419" y="71720"/>
                </a:lnTo>
                <a:lnTo>
                  <a:pt x="580" y="72209"/>
                </a:lnTo>
                <a:lnTo>
                  <a:pt x="773" y="72698"/>
                </a:lnTo>
                <a:lnTo>
                  <a:pt x="1159" y="73677"/>
                </a:lnTo>
                <a:lnTo>
                  <a:pt x="1609" y="74655"/>
                </a:lnTo>
                <a:lnTo>
                  <a:pt x="2059" y="75639"/>
                </a:lnTo>
                <a:lnTo>
                  <a:pt x="2542" y="76617"/>
                </a:lnTo>
                <a:lnTo>
                  <a:pt x="2960" y="77596"/>
                </a:lnTo>
                <a:lnTo>
                  <a:pt x="3346" y="78574"/>
                </a:lnTo>
                <a:lnTo>
                  <a:pt x="3507" y="79064"/>
                </a:lnTo>
                <a:lnTo>
                  <a:pt x="3635" y="79553"/>
                </a:lnTo>
                <a:lnTo>
                  <a:pt x="3764" y="80042"/>
                </a:lnTo>
                <a:lnTo>
                  <a:pt x="3861" y="80536"/>
                </a:lnTo>
                <a:lnTo>
                  <a:pt x="3925" y="81026"/>
                </a:lnTo>
                <a:lnTo>
                  <a:pt x="3957" y="81515"/>
                </a:lnTo>
                <a:lnTo>
                  <a:pt x="3957" y="81560"/>
                </a:lnTo>
                <a:lnTo>
                  <a:pt x="4021" y="81606"/>
                </a:lnTo>
                <a:lnTo>
                  <a:pt x="4150" y="81707"/>
                </a:lnTo>
                <a:lnTo>
                  <a:pt x="4343" y="81807"/>
                </a:lnTo>
                <a:lnTo>
                  <a:pt x="4536" y="81924"/>
                </a:lnTo>
                <a:lnTo>
                  <a:pt x="6144" y="81929"/>
                </a:lnTo>
                <a:lnTo>
                  <a:pt x="7720" y="81939"/>
                </a:lnTo>
                <a:lnTo>
                  <a:pt x="9296" y="81949"/>
                </a:lnTo>
                <a:lnTo>
                  <a:pt x="10872" y="81964"/>
                </a:lnTo>
                <a:lnTo>
                  <a:pt x="14025" y="82004"/>
                </a:lnTo>
                <a:lnTo>
                  <a:pt x="17209" y="82050"/>
                </a:lnTo>
                <a:lnTo>
                  <a:pt x="23481" y="82145"/>
                </a:lnTo>
                <a:lnTo>
                  <a:pt x="26633" y="82196"/>
                </a:lnTo>
                <a:lnTo>
                  <a:pt x="29785" y="82236"/>
                </a:lnTo>
                <a:lnTo>
                  <a:pt x="32937" y="82272"/>
                </a:lnTo>
                <a:lnTo>
                  <a:pt x="34513" y="82282"/>
                </a:lnTo>
                <a:lnTo>
                  <a:pt x="36089" y="82292"/>
                </a:lnTo>
                <a:lnTo>
                  <a:pt x="37666" y="82297"/>
                </a:lnTo>
                <a:lnTo>
                  <a:pt x="39242" y="82297"/>
                </a:lnTo>
                <a:lnTo>
                  <a:pt x="40818" y="82292"/>
                </a:lnTo>
                <a:lnTo>
                  <a:pt x="42394" y="82282"/>
                </a:lnTo>
                <a:lnTo>
                  <a:pt x="43970" y="82266"/>
                </a:lnTo>
                <a:lnTo>
                  <a:pt x="45546" y="82246"/>
                </a:lnTo>
                <a:lnTo>
                  <a:pt x="47122" y="82221"/>
                </a:lnTo>
                <a:lnTo>
                  <a:pt x="48698" y="82186"/>
                </a:lnTo>
                <a:lnTo>
                  <a:pt x="50306" y="82145"/>
                </a:lnTo>
                <a:lnTo>
                  <a:pt x="51882" y="82095"/>
                </a:lnTo>
                <a:lnTo>
                  <a:pt x="53458" y="82040"/>
                </a:lnTo>
                <a:lnTo>
                  <a:pt x="55067" y="81974"/>
                </a:lnTo>
                <a:lnTo>
                  <a:pt x="55871" y="81939"/>
                </a:lnTo>
                <a:lnTo>
                  <a:pt x="56675" y="81898"/>
                </a:lnTo>
                <a:lnTo>
                  <a:pt x="57447" y="81858"/>
                </a:lnTo>
                <a:lnTo>
                  <a:pt x="58219" y="81813"/>
                </a:lnTo>
                <a:lnTo>
                  <a:pt x="58926" y="81767"/>
                </a:lnTo>
                <a:lnTo>
                  <a:pt x="59666" y="81722"/>
                </a:lnTo>
                <a:lnTo>
                  <a:pt x="60342" y="81666"/>
                </a:lnTo>
                <a:lnTo>
                  <a:pt x="61017" y="81616"/>
                </a:lnTo>
                <a:lnTo>
                  <a:pt x="61692" y="81560"/>
                </a:lnTo>
                <a:lnTo>
                  <a:pt x="62304" y="81500"/>
                </a:lnTo>
                <a:lnTo>
                  <a:pt x="62947" y="81439"/>
                </a:lnTo>
                <a:lnTo>
                  <a:pt x="63526" y="81374"/>
                </a:lnTo>
                <a:lnTo>
                  <a:pt x="64105" y="81308"/>
                </a:lnTo>
                <a:lnTo>
                  <a:pt x="64652" y="81238"/>
                </a:lnTo>
                <a:lnTo>
                  <a:pt x="65198" y="81167"/>
                </a:lnTo>
                <a:lnTo>
                  <a:pt x="65713" y="81091"/>
                </a:lnTo>
                <a:lnTo>
                  <a:pt x="66196" y="81011"/>
                </a:lnTo>
                <a:lnTo>
                  <a:pt x="66678" y="80930"/>
                </a:lnTo>
                <a:lnTo>
                  <a:pt x="67128" y="80844"/>
                </a:lnTo>
                <a:lnTo>
                  <a:pt x="67546" y="80753"/>
                </a:lnTo>
                <a:lnTo>
                  <a:pt x="67965" y="80663"/>
                </a:lnTo>
                <a:lnTo>
                  <a:pt x="68351" y="80572"/>
                </a:lnTo>
                <a:lnTo>
                  <a:pt x="68737" y="80471"/>
                </a:lnTo>
                <a:lnTo>
                  <a:pt x="69058" y="80370"/>
                </a:lnTo>
                <a:lnTo>
                  <a:pt x="69412" y="80264"/>
                </a:lnTo>
                <a:lnTo>
                  <a:pt x="69701" y="80158"/>
                </a:lnTo>
                <a:lnTo>
                  <a:pt x="69991" y="80047"/>
                </a:lnTo>
                <a:lnTo>
                  <a:pt x="70280" y="79931"/>
                </a:lnTo>
                <a:lnTo>
                  <a:pt x="70506" y="79810"/>
                </a:lnTo>
                <a:lnTo>
                  <a:pt x="70731" y="79689"/>
                </a:lnTo>
                <a:lnTo>
                  <a:pt x="70956" y="79563"/>
                </a:lnTo>
                <a:lnTo>
                  <a:pt x="71149" y="79432"/>
                </a:lnTo>
                <a:lnTo>
                  <a:pt x="74237" y="77127"/>
                </a:lnTo>
                <a:lnTo>
                  <a:pt x="77357" y="74827"/>
                </a:lnTo>
                <a:lnTo>
                  <a:pt x="78965" y="73677"/>
                </a:lnTo>
                <a:lnTo>
                  <a:pt x="80573" y="72527"/>
                </a:lnTo>
                <a:lnTo>
                  <a:pt x="82213" y="71377"/>
                </a:lnTo>
                <a:lnTo>
                  <a:pt x="83918" y="70232"/>
                </a:lnTo>
                <a:lnTo>
                  <a:pt x="84690" y="69758"/>
                </a:lnTo>
                <a:lnTo>
                  <a:pt x="85494" y="69283"/>
                </a:lnTo>
                <a:lnTo>
                  <a:pt x="86395" y="68814"/>
                </a:lnTo>
                <a:lnTo>
                  <a:pt x="87328" y="68345"/>
                </a:lnTo>
                <a:lnTo>
                  <a:pt x="88357" y="67881"/>
                </a:lnTo>
                <a:lnTo>
                  <a:pt x="89450" y="67422"/>
                </a:lnTo>
                <a:lnTo>
                  <a:pt x="90576" y="66968"/>
                </a:lnTo>
                <a:lnTo>
                  <a:pt x="91799" y="66514"/>
                </a:lnTo>
                <a:lnTo>
                  <a:pt x="92313" y="66343"/>
                </a:lnTo>
                <a:lnTo>
                  <a:pt x="92860" y="66171"/>
                </a:lnTo>
                <a:lnTo>
                  <a:pt x="93439" y="66015"/>
                </a:lnTo>
                <a:lnTo>
                  <a:pt x="94082" y="65859"/>
                </a:lnTo>
                <a:lnTo>
                  <a:pt x="94725" y="65712"/>
                </a:lnTo>
                <a:lnTo>
                  <a:pt x="95401" y="65571"/>
                </a:lnTo>
                <a:lnTo>
                  <a:pt x="96109" y="65435"/>
                </a:lnTo>
                <a:lnTo>
                  <a:pt x="96881" y="65309"/>
                </a:lnTo>
                <a:lnTo>
                  <a:pt x="97652" y="65188"/>
                </a:lnTo>
                <a:lnTo>
                  <a:pt x="98424" y="65067"/>
                </a:lnTo>
                <a:lnTo>
                  <a:pt x="99261" y="64956"/>
                </a:lnTo>
                <a:lnTo>
                  <a:pt x="100097" y="64850"/>
                </a:lnTo>
                <a:lnTo>
                  <a:pt x="100965" y="64749"/>
                </a:lnTo>
                <a:lnTo>
                  <a:pt x="101866" y="64653"/>
                </a:lnTo>
                <a:lnTo>
                  <a:pt x="102767" y="64562"/>
                </a:lnTo>
                <a:lnTo>
                  <a:pt x="103699" y="64477"/>
                </a:lnTo>
                <a:lnTo>
                  <a:pt x="104664" y="64391"/>
                </a:lnTo>
                <a:lnTo>
                  <a:pt x="105629" y="64310"/>
                </a:lnTo>
                <a:lnTo>
                  <a:pt x="106626" y="64234"/>
                </a:lnTo>
                <a:lnTo>
                  <a:pt x="107623" y="64164"/>
                </a:lnTo>
                <a:lnTo>
                  <a:pt x="108621" y="64093"/>
                </a:lnTo>
                <a:lnTo>
                  <a:pt x="109650" y="64028"/>
                </a:lnTo>
                <a:lnTo>
                  <a:pt x="110679" y="63962"/>
                </a:lnTo>
                <a:lnTo>
                  <a:pt x="111741" y="63902"/>
                </a:lnTo>
                <a:lnTo>
                  <a:pt x="113831" y="63791"/>
                </a:lnTo>
                <a:lnTo>
                  <a:pt x="115986" y="63680"/>
                </a:lnTo>
                <a:lnTo>
                  <a:pt x="118141" y="63579"/>
                </a:lnTo>
                <a:lnTo>
                  <a:pt x="120296" y="63483"/>
                </a:lnTo>
                <a:lnTo>
                  <a:pt x="121647" y="63427"/>
                </a:lnTo>
                <a:lnTo>
                  <a:pt x="122998" y="63377"/>
                </a:lnTo>
                <a:lnTo>
                  <a:pt x="124349" y="63332"/>
                </a:lnTo>
                <a:lnTo>
                  <a:pt x="125700" y="63291"/>
                </a:lnTo>
                <a:lnTo>
                  <a:pt x="127051" y="63256"/>
                </a:lnTo>
                <a:lnTo>
                  <a:pt x="128402" y="63226"/>
                </a:lnTo>
                <a:lnTo>
                  <a:pt x="129753" y="63200"/>
                </a:lnTo>
                <a:lnTo>
                  <a:pt x="131104" y="63180"/>
                </a:lnTo>
                <a:lnTo>
                  <a:pt x="132487" y="63165"/>
                </a:lnTo>
                <a:lnTo>
                  <a:pt x="133838" y="63155"/>
                </a:lnTo>
                <a:lnTo>
                  <a:pt x="135189" y="63145"/>
                </a:lnTo>
                <a:lnTo>
                  <a:pt x="139241" y="63145"/>
                </a:lnTo>
                <a:lnTo>
                  <a:pt x="141975" y="63160"/>
                </a:lnTo>
                <a:lnTo>
                  <a:pt x="144677" y="63185"/>
                </a:lnTo>
                <a:lnTo>
                  <a:pt x="147379" y="63226"/>
                </a:lnTo>
                <a:lnTo>
                  <a:pt x="150113" y="63266"/>
                </a:lnTo>
                <a:lnTo>
                  <a:pt x="152847" y="63316"/>
                </a:lnTo>
                <a:lnTo>
                  <a:pt x="155549" y="63367"/>
                </a:lnTo>
                <a:lnTo>
                  <a:pt x="158283" y="63422"/>
                </a:lnTo>
                <a:lnTo>
                  <a:pt x="163751" y="63538"/>
                </a:lnTo>
                <a:lnTo>
                  <a:pt x="173529" y="63730"/>
                </a:lnTo>
                <a:lnTo>
                  <a:pt x="183307" y="63922"/>
                </a:lnTo>
                <a:lnTo>
                  <a:pt x="193085" y="64098"/>
                </a:lnTo>
                <a:lnTo>
                  <a:pt x="198006" y="64184"/>
                </a:lnTo>
                <a:lnTo>
                  <a:pt x="202895" y="64265"/>
                </a:lnTo>
                <a:lnTo>
                  <a:pt x="207784" y="64345"/>
                </a:lnTo>
                <a:lnTo>
                  <a:pt x="212705" y="64416"/>
                </a:lnTo>
                <a:lnTo>
                  <a:pt x="217594" y="64487"/>
                </a:lnTo>
                <a:lnTo>
                  <a:pt x="222515" y="64552"/>
                </a:lnTo>
                <a:lnTo>
                  <a:pt x="227436" y="64608"/>
                </a:lnTo>
                <a:lnTo>
                  <a:pt x="232325" y="64663"/>
                </a:lnTo>
                <a:lnTo>
                  <a:pt x="237247" y="64714"/>
                </a:lnTo>
                <a:lnTo>
                  <a:pt x="242168" y="64754"/>
                </a:lnTo>
                <a:lnTo>
                  <a:pt x="243197" y="64759"/>
                </a:lnTo>
                <a:lnTo>
                  <a:pt x="244194" y="64764"/>
                </a:lnTo>
                <a:lnTo>
                  <a:pt x="245223" y="64764"/>
                </a:lnTo>
                <a:lnTo>
                  <a:pt x="246285" y="64759"/>
                </a:lnTo>
                <a:lnTo>
                  <a:pt x="248343" y="64744"/>
                </a:lnTo>
                <a:lnTo>
                  <a:pt x="250434" y="64714"/>
                </a:lnTo>
                <a:lnTo>
                  <a:pt x="252493" y="64678"/>
                </a:lnTo>
                <a:lnTo>
                  <a:pt x="254583" y="64633"/>
                </a:lnTo>
                <a:lnTo>
                  <a:pt x="256674" y="64572"/>
                </a:lnTo>
                <a:lnTo>
                  <a:pt x="258765" y="64512"/>
                </a:lnTo>
                <a:lnTo>
                  <a:pt x="260855" y="64436"/>
                </a:lnTo>
                <a:lnTo>
                  <a:pt x="262914" y="64361"/>
                </a:lnTo>
                <a:lnTo>
                  <a:pt x="264973" y="64275"/>
                </a:lnTo>
                <a:lnTo>
                  <a:pt x="267031" y="64184"/>
                </a:lnTo>
                <a:lnTo>
                  <a:pt x="269090" y="64088"/>
                </a:lnTo>
                <a:lnTo>
                  <a:pt x="271116" y="63992"/>
                </a:lnTo>
                <a:lnTo>
                  <a:pt x="273110" y="63891"/>
                </a:lnTo>
                <a:lnTo>
                  <a:pt x="275104" y="63791"/>
                </a:lnTo>
                <a:lnTo>
                  <a:pt x="276584" y="63705"/>
                </a:lnTo>
                <a:lnTo>
                  <a:pt x="277999" y="63619"/>
                </a:lnTo>
                <a:lnTo>
                  <a:pt x="279350" y="63523"/>
                </a:lnTo>
                <a:lnTo>
                  <a:pt x="280669" y="63422"/>
                </a:lnTo>
                <a:lnTo>
                  <a:pt x="281955" y="63311"/>
                </a:lnTo>
                <a:lnTo>
                  <a:pt x="283178" y="63195"/>
                </a:lnTo>
                <a:lnTo>
                  <a:pt x="284336" y="63074"/>
                </a:lnTo>
                <a:lnTo>
                  <a:pt x="285461" y="62948"/>
                </a:lnTo>
                <a:lnTo>
                  <a:pt x="286555" y="62812"/>
                </a:lnTo>
                <a:lnTo>
                  <a:pt x="287552" y="62676"/>
                </a:lnTo>
                <a:lnTo>
                  <a:pt x="288549" y="62530"/>
                </a:lnTo>
                <a:lnTo>
                  <a:pt x="289482" y="62378"/>
                </a:lnTo>
                <a:lnTo>
                  <a:pt x="290350" y="62222"/>
                </a:lnTo>
                <a:lnTo>
                  <a:pt x="291187" y="62061"/>
                </a:lnTo>
                <a:lnTo>
                  <a:pt x="291959" y="61894"/>
                </a:lnTo>
                <a:lnTo>
                  <a:pt x="292698" y="61723"/>
                </a:lnTo>
                <a:lnTo>
                  <a:pt x="293406" y="61546"/>
                </a:lnTo>
                <a:lnTo>
                  <a:pt x="294049" y="61364"/>
                </a:lnTo>
                <a:lnTo>
                  <a:pt x="294628" y="61178"/>
                </a:lnTo>
                <a:lnTo>
                  <a:pt x="295175" y="60986"/>
                </a:lnTo>
                <a:lnTo>
                  <a:pt x="295690" y="60789"/>
                </a:lnTo>
                <a:lnTo>
                  <a:pt x="296140" y="60593"/>
                </a:lnTo>
                <a:lnTo>
                  <a:pt x="296526" y="60386"/>
                </a:lnTo>
                <a:lnTo>
                  <a:pt x="296880" y="60179"/>
                </a:lnTo>
                <a:lnTo>
                  <a:pt x="297201" y="59967"/>
                </a:lnTo>
                <a:lnTo>
                  <a:pt x="297459" y="59750"/>
                </a:lnTo>
                <a:lnTo>
                  <a:pt x="297684" y="59534"/>
                </a:lnTo>
                <a:lnTo>
                  <a:pt x="297845" y="59307"/>
                </a:lnTo>
                <a:lnTo>
                  <a:pt x="297941" y="59085"/>
                </a:lnTo>
                <a:lnTo>
                  <a:pt x="298038" y="58853"/>
                </a:lnTo>
                <a:lnTo>
                  <a:pt x="298070" y="58621"/>
                </a:lnTo>
                <a:lnTo>
                  <a:pt x="298038" y="58384"/>
                </a:lnTo>
                <a:lnTo>
                  <a:pt x="297941" y="57970"/>
                </a:lnTo>
                <a:lnTo>
                  <a:pt x="297780" y="57556"/>
                </a:lnTo>
                <a:lnTo>
                  <a:pt x="297555" y="57143"/>
                </a:lnTo>
                <a:lnTo>
                  <a:pt x="297330" y="56729"/>
                </a:lnTo>
                <a:lnTo>
                  <a:pt x="297041" y="56316"/>
                </a:lnTo>
                <a:lnTo>
                  <a:pt x="296719" y="55902"/>
                </a:lnTo>
                <a:lnTo>
                  <a:pt x="296397" y="55488"/>
                </a:lnTo>
                <a:lnTo>
                  <a:pt x="296011" y="55075"/>
                </a:lnTo>
                <a:lnTo>
                  <a:pt x="295239" y="54253"/>
                </a:lnTo>
                <a:lnTo>
                  <a:pt x="294435" y="53425"/>
                </a:lnTo>
                <a:lnTo>
                  <a:pt x="293631" y="52598"/>
                </a:lnTo>
                <a:lnTo>
                  <a:pt x="293277" y="52185"/>
                </a:lnTo>
                <a:lnTo>
                  <a:pt x="292891" y="51776"/>
                </a:lnTo>
                <a:lnTo>
                  <a:pt x="292538" y="51327"/>
                </a:lnTo>
                <a:lnTo>
                  <a:pt x="292248" y="50883"/>
                </a:lnTo>
                <a:lnTo>
                  <a:pt x="292023" y="50439"/>
                </a:lnTo>
                <a:lnTo>
                  <a:pt x="291959" y="50217"/>
                </a:lnTo>
                <a:lnTo>
                  <a:pt x="291894" y="50001"/>
                </a:lnTo>
                <a:lnTo>
                  <a:pt x="291862" y="49779"/>
                </a:lnTo>
                <a:lnTo>
                  <a:pt x="291830" y="49562"/>
                </a:lnTo>
                <a:lnTo>
                  <a:pt x="291862" y="49345"/>
                </a:lnTo>
                <a:lnTo>
                  <a:pt x="291894" y="49128"/>
                </a:lnTo>
                <a:lnTo>
                  <a:pt x="291959" y="48911"/>
                </a:lnTo>
                <a:lnTo>
                  <a:pt x="292087" y="48694"/>
                </a:lnTo>
                <a:lnTo>
                  <a:pt x="292216" y="48482"/>
                </a:lnTo>
                <a:lnTo>
                  <a:pt x="292377" y="48270"/>
                </a:lnTo>
                <a:lnTo>
                  <a:pt x="292570" y="48059"/>
                </a:lnTo>
                <a:lnTo>
                  <a:pt x="292827" y="47847"/>
                </a:lnTo>
                <a:lnTo>
                  <a:pt x="293084" y="47635"/>
                </a:lnTo>
                <a:lnTo>
                  <a:pt x="293406" y="47428"/>
                </a:lnTo>
                <a:lnTo>
                  <a:pt x="293760" y="47221"/>
                </a:lnTo>
                <a:lnTo>
                  <a:pt x="294178" y="47015"/>
                </a:lnTo>
                <a:lnTo>
                  <a:pt x="294628" y="46808"/>
                </a:lnTo>
                <a:lnTo>
                  <a:pt x="295111" y="46601"/>
                </a:lnTo>
                <a:lnTo>
                  <a:pt x="295625" y="46399"/>
                </a:lnTo>
                <a:lnTo>
                  <a:pt x="296236" y="46197"/>
                </a:lnTo>
                <a:lnTo>
                  <a:pt x="296848" y="46001"/>
                </a:lnTo>
                <a:lnTo>
                  <a:pt x="297523" y="45799"/>
                </a:lnTo>
                <a:lnTo>
                  <a:pt x="298263" y="45602"/>
                </a:lnTo>
                <a:lnTo>
                  <a:pt x="299067" y="45406"/>
                </a:lnTo>
                <a:lnTo>
                  <a:pt x="299903" y="45214"/>
                </a:lnTo>
                <a:lnTo>
                  <a:pt x="300804" y="45022"/>
                </a:lnTo>
                <a:lnTo>
                  <a:pt x="301318" y="44911"/>
                </a:lnTo>
                <a:lnTo>
                  <a:pt x="301801" y="44805"/>
                </a:lnTo>
                <a:lnTo>
                  <a:pt x="302251" y="44699"/>
                </a:lnTo>
                <a:lnTo>
                  <a:pt x="302669" y="44588"/>
                </a:lnTo>
                <a:lnTo>
                  <a:pt x="303055" y="44482"/>
                </a:lnTo>
                <a:lnTo>
                  <a:pt x="303441" y="44372"/>
                </a:lnTo>
                <a:lnTo>
                  <a:pt x="303795" y="44261"/>
                </a:lnTo>
                <a:lnTo>
                  <a:pt x="304085" y="44150"/>
                </a:lnTo>
                <a:lnTo>
                  <a:pt x="304406" y="44039"/>
                </a:lnTo>
                <a:lnTo>
                  <a:pt x="304664" y="43928"/>
                </a:lnTo>
                <a:lnTo>
                  <a:pt x="304889" y="43817"/>
                </a:lnTo>
                <a:lnTo>
                  <a:pt x="305114" y="43701"/>
                </a:lnTo>
                <a:lnTo>
                  <a:pt x="305307" y="43590"/>
                </a:lnTo>
                <a:lnTo>
                  <a:pt x="305468" y="43474"/>
                </a:lnTo>
                <a:lnTo>
                  <a:pt x="305596" y="43363"/>
                </a:lnTo>
                <a:lnTo>
                  <a:pt x="305693" y="43247"/>
                </a:lnTo>
                <a:lnTo>
                  <a:pt x="305789" y="43131"/>
                </a:lnTo>
                <a:lnTo>
                  <a:pt x="305822" y="43015"/>
                </a:lnTo>
                <a:lnTo>
                  <a:pt x="305854" y="42899"/>
                </a:lnTo>
                <a:lnTo>
                  <a:pt x="305854" y="42778"/>
                </a:lnTo>
                <a:lnTo>
                  <a:pt x="305822" y="42662"/>
                </a:lnTo>
                <a:lnTo>
                  <a:pt x="305757" y="42541"/>
                </a:lnTo>
                <a:lnTo>
                  <a:pt x="305693" y="42425"/>
                </a:lnTo>
                <a:lnTo>
                  <a:pt x="305596" y="42303"/>
                </a:lnTo>
                <a:lnTo>
                  <a:pt x="305436" y="42182"/>
                </a:lnTo>
                <a:lnTo>
                  <a:pt x="305275" y="42061"/>
                </a:lnTo>
                <a:lnTo>
                  <a:pt x="305082" y="41940"/>
                </a:lnTo>
                <a:lnTo>
                  <a:pt x="304889" y="41819"/>
                </a:lnTo>
                <a:lnTo>
                  <a:pt x="304631" y="41693"/>
                </a:lnTo>
                <a:lnTo>
                  <a:pt x="304374" y="41572"/>
                </a:lnTo>
                <a:lnTo>
                  <a:pt x="304052" y="41446"/>
                </a:lnTo>
                <a:lnTo>
                  <a:pt x="303731" y="41320"/>
                </a:lnTo>
                <a:lnTo>
                  <a:pt x="303409" y="41189"/>
                </a:lnTo>
                <a:lnTo>
                  <a:pt x="303088" y="41058"/>
                </a:lnTo>
                <a:lnTo>
                  <a:pt x="302830" y="40932"/>
                </a:lnTo>
                <a:lnTo>
                  <a:pt x="302573" y="40805"/>
                </a:lnTo>
                <a:lnTo>
                  <a:pt x="302380" y="40679"/>
                </a:lnTo>
                <a:lnTo>
                  <a:pt x="302219" y="40553"/>
                </a:lnTo>
                <a:lnTo>
                  <a:pt x="302090" y="40427"/>
                </a:lnTo>
                <a:lnTo>
                  <a:pt x="301994" y="40306"/>
                </a:lnTo>
                <a:lnTo>
                  <a:pt x="301930" y="40185"/>
                </a:lnTo>
                <a:lnTo>
                  <a:pt x="301897" y="40064"/>
                </a:lnTo>
                <a:lnTo>
                  <a:pt x="301897" y="39948"/>
                </a:lnTo>
                <a:lnTo>
                  <a:pt x="301962" y="39827"/>
                </a:lnTo>
                <a:lnTo>
                  <a:pt x="302026" y="39711"/>
                </a:lnTo>
                <a:lnTo>
                  <a:pt x="302123" y="39600"/>
                </a:lnTo>
                <a:lnTo>
                  <a:pt x="302251" y="39484"/>
                </a:lnTo>
                <a:lnTo>
                  <a:pt x="302444" y="39373"/>
                </a:lnTo>
                <a:lnTo>
                  <a:pt x="302637" y="39257"/>
                </a:lnTo>
                <a:lnTo>
                  <a:pt x="302862" y="39146"/>
                </a:lnTo>
                <a:lnTo>
                  <a:pt x="303120" y="39040"/>
                </a:lnTo>
                <a:lnTo>
                  <a:pt x="303441" y="38929"/>
                </a:lnTo>
                <a:lnTo>
                  <a:pt x="303763" y="38823"/>
                </a:lnTo>
                <a:lnTo>
                  <a:pt x="304117" y="38717"/>
                </a:lnTo>
                <a:lnTo>
                  <a:pt x="304503" y="38611"/>
                </a:lnTo>
                <a:lnTo>
                  <a:pt x="304921" y="38505"/>
                </a:lnTo>
                <a:lnTo>
                  <a:pt x="305371" y="38400"/>
                </a:lnTo>
                <a:lnTo>
                  <a:pt x="305854" y="38299"/>
                </a:lnTo>
                <a:lnTo>
                  <a:pt x="306368" y="38193"/>
                </a:lnTo>
                <a:lnTo>
                  <a:pt x="306883" y="38092"/>
                </a:lnTo>
                <a:lnTo>
                  <a:pt x="307462" y="37991"/>
                </a:lnTo>
                <a:lnTo>
                  <a:pt x="308041" y="37895"/>
                </a:lnTo>
                <a:lnTo>
                  <a:pt x="308684" y="37794"/>
                </a:lnTo>
                <a:lnTo>
                  <a:pt x="309327" y="37698"/>
                </a:lnTo>
                <a:lnTo>
                  <a:pt x="311129" y="37426"/>
                </a:lnTo>
                <a:lnTo>
                  <a:pt x="312737" y="37179"/>
                </a:lnTo>
                <a:lnTo>
                  <a:pt x="313412" y="37063"/>
                </a:lnTo>
                <a:lnTo>
                  <a:pt x="314088" y="36952"/>
                </a:lnTo>
                <a:lnTo>
                  <a:pt x="314667" y="36841"/>
                </a:lnTo>
                <a:lnTo>
                  <a:pt x="315214" y="36740"/>
                </a:lnTo>
                <a:lnTo>
                  <a:pt x="315696" y="36639"/>
                </a:lnTo>
                <a:lnTo>
                  <a:pt x="316114" y="36538"/>
                </a:lnTo>
                <a:lnTo>
                  <a:pt x="316500" y="36442"/>
                </a:lnTo>
                <a:lnTo>
                  <a:pt x="316822" y="36342"/>
                </a:lnTo>
                <a:lnTo>
                  <a:pt x="317079" y="36251"/>
                </a:lnTo>
                <a:lnTo>
                  <a:pt x="317304" y="36155"/>
                </a:lnTo>
                <a:lnTo>
                  <a:pt x="317465" y="36059"/>
                </a:lnTo>
                <a:lnTo>
                  <a:pt x="317594" y="35963"/>
                </a:lnTo>
                <a:lnTo>
                  <a:pt x="317658" y="35862"/>
                </a:lnTo>
                <a:lnTo>
                  <a:pt x="317690" y="35762"/>
                </a:lnTo>
                <a:lnTo>
                  <a:pt x="317658" y="35661"/>
                </a:lnTo>
                <a:lnTo>
                  <a:pt x="317594" y="35555"/>
                </a:lnTo>
                <a:lnTo>
                  <a:pt x="317465" y="35449"/>
                </a:lnTo>
                <a:lnTo>
                  <a:pt x="317272" y="35338"/>
                </a:lnTo>
                <a:lnTo>
                  <a:pt x="317079" y="35222"/>
                </a:lnTo>
                <a:lnTo>
                  <a:pt x="316822" y="35096"/>
                </a:lnTo>
                <a:lnTo>
                  <a:pt x="316500" y="34970"/>
                </a:lnTo>
                <a:lnTo>
                  <a:pt x="316146" y="34838"/>
                </a:lnTo>
                <a:lnTo>
                  <a:pt x="315760" y="34697"/>
                </a:lnTo>
                <a:lnTo>
                  <a:pt x="315342" y="34551"/>
                </a:lnTo>
                <a:lnTo>
                  <a:pt x="314345" y="34233"/>
                </a:lnTo>
                <a:lnTo>
                  <a:pt x="313187" y="33880"/>
                </a:lnTo>
                <a:lnTo>
                  <a:pt x="312737" y="33754"/>
                </a:lnTo>
                <a:lnTo>
                  <a:pt x="312287" y="33623"/>
                </a:lnTo>
                <a:lnTo>
                  <a:pt x="311418" y="33351"/>
                </a:lnTo>
                <a:lnTo>
                  <a:pt x="310646" y="33083"/>
                </a:lnTo>
                <a:lnTo>
                  <a:pt x="309939" y="32821"/>
                </a:lnTo>
                <a:lnTo>
                  <a:pt x="309295" y="32564"/>
                </a:lnTo>
                <a:lnTo>
                  <a:pt x="308716" y="32311"/>
                </a:lnTo>
                <a:lnTo>
                  <a:pt x="308202" y="32064"/>
                </a:lnTo>
                <a:lnTo>
                  <a:pt x="307784" y="31817"/>
                </a:lnTo>
                <a:lnTo>
                  <a:pt x="307430" y="31580"/>
                </a:lnTo>
                <a:lnTo>
                  <a:pt x="307172" y="31343"/>
                </a:lnTo>
                <a:lnTo>
                  <a:pt x="306947" y="31106"/>
                </a:lnTo>
                <a:lnTo>
                  <a:pt x="306819" y="30879"/>
                </a:lnTo>
                <a:lnTo>
                  <a:pt x="306786" y="30652"/>
                </a:lnTo>
                <a:lnTo>
                  <a:pt x="306786" y="30425"/>
                </a:lnTo>
                <a:lnTo>
                  <a:pt x="306883" y="30203"/>
                </a:lnTo>
                <a:lnTo>
                  <a:pt x="306979" y="30097"/>
                </a:lnTo>
                <a:lnTo>
                  <a:pt x="307076" y="29986"/>
                </a:lnTo>
                <a:lnTo>
                  <a:pt x="307172" y="29880"/>
                </a:lnTo>
                <a:lnTo>
                  <a:pt x="307301" y="29769"/>
                </a:lnTo>
                <a:lnTo>
                  <a:pt x="307462" y="29663"/>
                </a:lnTo>
                <a:lnTo>
                  <a:pt x="307655" y="29558"/>
                </a:lnTo>
                <a:lnTo>
                  <a:pt x="307816" y="29452"/>
                </a:lnTo>
                <a:lnTo>
                  <a:pt x="308041" y="29346"/>
                </a:lnTo>
                <a:lnTo>
                  <a:pt x="308523" y="29139"/>
                </a:lnTo>
                <a:lnTo>
                  <a:pt x="309070" y="28932"/>
                </a:lnTo>
                <a:lnTo>
                  <a:pt x="309713" y="28725"/>
                </a:lnTo>
                <a:lnTo>
                  <a:pt x="310421" y="28524"/>
                </a:lnTo>
                <a:lnTo>
                  <a:pt x="311193" y="28322"/>
                </a:lnTo>
                <a:lnTo>
                  <a:pt x="312061" y="28125"/>
                </a:lnTo>
                <a:lnTo>
                  <a:pt x="312994" y="27923"/>
                </a:lnTo>
                <a:lnTo>
                  <a:pt x="314023" y="27727"/>
                </a:lnTo>
                <a:lnTo>
                  <a:pt x="315149" y="27530"/>
                </a:lnTo>
                <a:lnTo>
                  <a:pt x="316307" y="27333"/>
                </a:lnTo>
                <a:lnTo>
                  <a:pt x="317594" y="27136"/>
                </a:lnTo>
                <a:lnTo>
                  <a:pt x="318912" y="26945"/>
                </a:lnTo>
                <a:lnTo>
                  <a:pt x="320328" y="26748"/>
                </a:lnTo>
                <a:lnTo>
                  <a:pt x="321839" y="26556"/>
                </a:lnTo>
                <a:lnTo>
                  <a:pt x="322837" y="26435"/>
                </a:lnTo>
                <a:lnTo>
                  <a:pt x="323834" y="26319"/>
                </a:lnTo>
                <a:lnTo>
                  <a:pt x="324863" y="26208"/>
                </a:lnTo>
                <a:lnTo>
                  <a:pt x="325892" y="26097"/>
                </a:lnTo>
                <a:lnTo>
                  <a:pt x="327983" y="25891"/>
                </a:lnTo>
                <a:lnTo>
                  <a:pt x="330138" y="25684"/>
                </a:lnTo>
                <a:lnTo>
                  <a:pt x="334448" y="25285"/>
                </a:lnTo>
                <a:lnTo>
                  <a:pt x="336603" y="25079"/>
                </a:lnTo>
                <a:lnTo>
                  <a:pt x="337632" y="24973"/>
                </a:lnTo>
                <a:lnTo>
                  <a:pt x="338694" y="24862"/>
                </a:lnTo>
                <a:lnTo>
                  <a:pt x="342553" y="24448"/>
                </a:lnTo>
                <a:lnTo>
                  <a:pt x="344451" y="24236"/>
                </a:lnTo>
                <a:lnTo>
                  <a:pt x="346349" y="24019"/>
                </a:lnTo>
                <a:lnTo>
                  <a:pt x="348214" y="23802"/>
                </a:lnTo>
                <a:lnTo>
                  <a:pt x="350048" y="23575"/>
                </a:lnTo>
                <a:lnTo>
                  <a:pt x="351881" y="23343"/>
                </a:lnTo>
                <a:lnTo>
                  <a:pt x="353650" y="23106"/>
                </a:lnTo>
                <a:lnTo>
                  <a:pt x="354390" y="22995"/>
                </a:lnTo>
                <a:lnTo>
                  <a:pt x="355065" y="22884"/>
                </a:lnTo>
                <a:lnTo>
                  <a:pt x="355677" y="22773"/>
                </a:lnTo>
                <a:lnTo>
                  <a:pt x="356256" y="22652"/>
                </a:lnTo>
                <a:lnTo>
                  <a:pt x="356738" y="22531"/>
                </a:lnTo>
                <a:lnTo>
                  <a:pt x="357188" y="22405"/>
                </a:lnTo>
                <a:lnTo>
                  <a:pt x="357542" y="22274"/>
                </a:lnTo>
                <a:lnTo>
                  <a:pt x="357864" y="22138"/>
                </a:lnTo>
                <a:lnTo>
                  <a:pt x="358089" y="21997"/>
                </a:lnTo>
                <a:lnTo>
                  <a:pt x="358250" y="21855"/>
                </a:lnTo>
                <a:lnTo>
                  <a:pt x="358346" y="21709"/>
                </a:lnTo>
                <a:lnTo>
                  <a:pt x="358378" y="21558"/>
                </a:lnTo>
                <a:lnTo>
                  <a:pt x="358314" y="21396"/>
                </a:lnTo>
                <a:lnTo>
                  <a:pt x="358185" y="21235"/>
                </a:lnTo>
                <a:lnTo>
                  <a:pt x="357960" y="21069"/>
                </a:lnTo>
                <a:lnTo>
                  <a:pt x="357671" y="20897"/>
                </a:lnTo>
                <a:lnTo>
                  <a:pt x="357510" y="20806"/>
                </a:lnTo>
                <a:lnTo>
                  <a:pt x="357285" y="20716"/>
                </a:lnTo>
                <a:lnTo>
                  <a:pt x="357092" y="20635"/>
                </a:lnTo>
                <a:lnTo>
                  <a:pt x="356867" y="20554"/>
                </a:lnTo>
                <a:lnTo>
                  <a:pt x="356609" y="20473"/>
                </a:lnTo>
                <a:lnTo>
                  <a:pt x="356352" y="20398"/>
                </a:lnTo>
                <a:lnTo>
                  <a:pt x="356095" y="20327"/>
                </a:lnTo>
                <a:lnTo>
                  <a:pt x="355837" y="20262"/>
                </a:lnTo>
                <a:lnTo>
                  <a:pt x="355548" y="20196"/>
                </a:lnTo>
                <a:lnTo>
                  <a:pt x="355226" y="20135"/>
                </a:lnTo>
                <a:lnTo>
                  <a:pt x="354905" y="20075"/>
                </a:lnTo>
                <a:lnTo>
                  <a:pt x="354583" y="20024"/>
                </a:lnTo>
                <a:lnTo>
                  <a:pt x="354261" y="19969"/>
                </a:lnTo>
                <a:lnTo>
                  <a:pt x="353908" y="19924"/>
                </a:lnTo>
                <a:lnTo>
                  <a:pt x="353522" y="19873"/>
                </a:lnTo>
                <a:lnTo>
                  <a:pt x="353168" y="19833"/>
                </a:lnTo>
                <a:lnTo>
                  <a:pt x="352782" y="19792"/>
                </a:lnTo>
                <a:lnTo>
                  <a:pt x="352364" y="19757"/>
                </a:lnTo>
                <a:lnTo>
                  <a:pt x="351978" y="19722"/>
                </a:lnTo>
                <a:lnTo>
                  <a:pt x="351560" y="19687"/>
                </a:lnTo>
                <a:lnTo>
                  <a:pt x="351109" y="19661"/>
                </a:lnTo>
                <a:lnTo>
                  <a:pt x="350659" y="19631"/>
                </a:lnTo>
                <a:lnTo>
                  <a:pt x="349758" y="19586"/>
                </a:lnTo>
                <a:lnTo>
                  <a:pt x="348793" y="19550"/>
                </a:lnTo>
                <a:lnTo>
                  <a:pt x="347796" y="19525"/>
                </a:lnTo>
                <a:lnTo>
                  <a:pt x="346767" y="19510"/>
                </a:lnTo>
                <a:lnTo>
                  <a:pt x="345706" y="19505"/>
                </a:lnTo>
                <a:lnTo>
                  <a:pt x="335702" y="19480"/>
                </a:lnTo>
                <a:lnTo>
                  <a:pt x="325667" y="19455"/>
                </a:lnTo>
                <a:lnTo>
                  <a:pt x="305629" y="19414"/>
                </a:lnTo>
                <a:lnTo>
                  <a:pt x="285622" y="19379"/>
                </a:lnTo>
                <a:lnTo>
                  <a:pt x="265584" y="19339"/>
                </a:lnTo>
                <a:lnTo>
                  <a:pt x="261981" y="19339"/>
                </a:lnTo>
                <a:lnTo>
                  <a:pt x="258379" y="19349"/>
                </a:lnTo>
                <a:lnTo>
                  <a:pt x="254776" y="19359"/>
                </a:lnTo>
                <a:lnTo>
                  <a:pt x="251174" y="19364"/>
                </a:lnTo>
                <a:lnTo>
                  <a:pt x="249373" y="19364"/>
                </a:lnTo>
                <a:lnTo>
                  <a:pt x="247572" y="19359"/>
                </a:lnTo>
                <a:lnTo>
                  <a:pt x="245770" y="19344"/>
                </a:lnTo>
                <a:lnTo>
                  <a:pt x="244001" y="19328"/>
                </a:lnTo>
                <a:lnTo>
                  <a:pt x="242232" y="19303"/>
                </a:lnTo>
                <a:lnTo>
                  <a:pt x="240463" y="19273"/>
                </a:lnTo>
                <a:lnTo>
                  <a:pt x="238726" y="19233"/>
                </a:lnTo>
                <a:lnTo>
                  <a:pt x="236989" y="19182"/>
                </a:lnTo>
                <a:lnTo>
                  <a:pt x="235735" y="19137"/>
                </a:lnTo>
                <a:lnTo>
                  <a:pt x="234513" y="19081"/>
                </a:lnTo>
                <a:lnTo>
                  <a:pt x="233355" y="19021"/>
                </a:lnTo>
                <a:lnTo>
                  <a:pt x="232229" y="18950"/>
                </a:lnTo>
                <a:lnTo>
                  <a:pt x="231168" y="18869"/>
                </a:lnTo>
                <a:lnTo>
                  <a:pt x="230138" y="18784"/>
                </a:lnTo>
                <a:lnTo>
                  <a:pt x="229141" y="18693"/>
                </a:lnTo>
                <a:lnTo>
                  <a:pt x="228241" y="18592"/>
                </a:lnTo>
                <a:lnTo>
                  <a:pt x="227340" y="18481"/>
                </a:lnTo>
                <a:lnTo>
                  <a:pt x="226536" y="18370"/>
                </a:lnTo>
                <a:lnTo>
                  <a:pt x="225732" y="18249"/>
                </a:lnTo>
                <a:lnTo>
                  <a:pt x="225024" y="18118"/>
                </a:lnTo>
                <a:lnTo>
                  <a:pt x="224349" y="17987"/>
                </a:lnTo>
                <a:lnTo>
                  <a:pt x="223738" y="17851"/>
                </a:lnTo>
                <a:lnTo>
                  <a:pt x="223159" y="17704"/>
                </a:lnTo>
                <a:lnTo>
                  <a:pt x="222644" y="17558"/>
                </a:lnTo>
                <a:lnTo>
                  <a:pt x="222161" y="17402"/>
                </a:lnTo>
                <a:lnTo>
                  <a:pt x="221776" y="17245"/>
                </a:lnTo>
                <a:lnTo>
                  <a:pt x="221422" y="17084"/>
                </a:lnTo>
                <a:lnTo>
                  <a:pt x="221100" y="16917"/>
                </a:lnTo>
                <a:lnTo>
                  <a:pt x="220875" y="16746"/>
                </a:lnTo>
                <a:lnTo>
                  <a:pt x="220682" y="16574"/>
                </a:lnTo>
                <a:lnTo>
                  <a:pt x="220553" y="16398"/>
                </a:lnTo>
                <a:lnTo>
                  <a:pt x="220489" y="16216"/>
                </a:lnTo>
                <a:lnTo>
                  <a:pt x="220457" y="16035"/>
                </a:lnTo>
                <a:lnTo>
                  <a:pt x="220489" y="15848"/>
                </a:lnTo>
                <a:lnTo>
                  <a:pt x="220585" y="15662"/>
                </a:lnTo>
                <a:lnTo>
                  <a:pt x="220746" y="15475"/>
                </a:lnTo>
                <a:lnTo>
                  <a:pt x="220971" y="15283"/>
                </a:lnTo>
                <a:lnTo>
                  <a:pt x="221261" y="15092"/>
                </a:lnTo>
                <a:lnTo>
                  <a:pt x="221583" y="14895"/>
                </a:lnTo>
                <a:lnTo>
                  <a:pt x="222001" y="14703"/>
                </a:lnTo>
                <a:lnTo>
                  <a:pt x="224188" y="13704"/>
                </a:lnTo>
                <a:lnTo>
                  <a:pt x="225249" y="13200"/>
                </a:lnTo>
                <a:lnTo>
                  <a:pt x="226311" y="12701"/>
                </a:lnTo>
                <a:lnTo>
                  <a:pt x="227308" y="12196"/>
                </a:lnTo>
                <a:lnTo>
                  <a:pt x="228241" y="11692"/>
                </a:lnTo>
                <a:lnTo>
                  <a:pt x="229141" y="11182"/>
                </a:lnTo>
                <a:lnTo>
                  <a:pt x="229977" y="10678"/>
                </a:lnTo>
                <a:lnTo>
                  <a:pt x="230363" y="10421"/>
                </a:lnTo>
                <a:lnTo>
                  <a:pt x="230717" y="10164"/>
                </a:lnTo>
                <a:lnTo>
                  <a:pt x="231039" y="9906"/>
                </a:lnTo>
                <a:lnTo>
                  <a:pt x="231361" y="9649"/>
                </a:lnTo>
                <a:lnTo>
                  <a:pt x="231682" y="9392"/>
                </a:lnTo>
                <a:lnTo>
                  <a:pt x="231940" y="9135"/>
                </a:lnTo>
                <a:lnTo>
                  <a:pt x="232197" y="8872"/>
                </a:lnTo>
                <a:lnTo>
                  <a:pt x="232390" y="8615"/>
                </a:lnTo>
                <a:lnTo>
                  <a:pt x="232583" y="8353"/>
                </a:lnTo>
                <a:lnTo>
                  <a:pt x="232744" y="8091"/>
                </a:lnTo>
                <a:lnTo>
                  <a:pt x="232872" y="7828"/>
                </a:lnTo>
                <a:lnTo>
                  <a:pt x="232969" y="7566"/>
                </a:lnTo>
                <a:lnTo>
                  <a:pt x="233033" y="7299"/>
                </a:lnTo>
                <a:lnTo>
                  <a:pt x="233033" y="7031"/>
                </a:lnTo>
                <a:lnTo>
                  <a:pt x="233033" y="6764"/>
                </a:lnTo>
                <a:lnTo>
                  <a:pt x="233001" y="6497"/>
                </a:lnTo>
                <a:lnTo>
                  <a:pt x="232937" y="6310"/>
                </a:lnTo>
                <a:lnTo>
                  <a:pt x="232840" y="6123"/>
                </a:lnTo>
                <a:lnTo>
                  <a:pt x="232744" y="5937"/>
                </a:lnTo>
                <a:lnTo>
                  <a:pt x="232615" y="5755"/>
                </a:lnTo>
                <a:lnTo>
                  <a:pt x="232454" y="5579"/>
                </a:lnTo>
                <a:lnTo>
                  <a:pt x="232261" y="5397"/>
                </a:lnTo>
                <a:lnTo>
                  <a:pt x="232068" y="5221"/>
                </a:lnTo>
                <a:lnTo>
                  <a:pt x="231843" y="5049"/>
                </a:lnTo>
                <a:lnTo>
                  <a:pt x="231586" y="4878"/>
                </a:lnTo>
                <a:lnTo>
                  <a:pt x="231296" y="4711"/>
                </a:lnTo>
                <a:lnTo>
                  <a:pt x="231007" y="4545"/>
                </a:lnTo>
                <a:lnTo>
                  <a:pt x="230685" y="4383"/>
                </a:lnTo>
                <a:lnTo>
                  <a:pt x="230331" y="4222"/>
                </a:lnTo>
                <a:lnTo>
                  <a:pt x="229977" y="4060"/>
                </a:lnTo>
                <a:lnTo>
                  <a:pt x="229559" y="3904"/>
                </a:lnTo>
                <a:lnTo>
                  <a:pt x="229173" y="3753"/>
                </a:lnTo>
                <a:lnTo>
                  <a:pt x="228723" y="3601"/>
                </a:lnTo>
                <a:lnTo>
                  <a:pt x="228273" y="3450"/>
                </a:lnTo>
                <a:lnTo>
                  <a:pt x="227790" y="3304"/>
                </a:lnTo>
                <a:lnTo>
                  <a:pt x="227308" y="3163"/>
                </a:lnTo>
                <a:lnTo>
                  <a:pt x="226793" y="3021"/>
                </a:lnTo>
                <a:lnTo>
                  <a:pt x="226246" y="2885"/>
                </a:lnTo>
                <a:lnTo>
                  <a:pt x="225667" y="2749"/>
                </a:lnTo>
                <a:lnTo>
                  <a:pt x="225088" y="2618"/>
                </a:lnTo>
                <a:lnTo>
                  <a:pt x="224510" y="2492"/>
                </a:lnTo>
                <a:lnTo>
                  <a:pt x="223866" y="2361"/>
                </a:lnTo>
                <a:lnTo>
                  <a:pt x="223255" y="2240"/>
                </a:lnTo>
                <a:lnTo>
                  <a:pt x="222580" y="2119"/>
                </a:lnTo>
                <a:lnTo>
                  <a:pt x="221904" y="2003"/>
                </a:lnTo>
                <a:lnTo>
                  <a:pt x="221197" y="1887"/>
                </a:lnTo>
                <a:lnTo>
                  <a:pt x="220489" y="1776"/>
                </a:lnTo>
                <a:lnTo>
                  <a:pt x="219749" y="1670"/>
                </a:lnTo>
                <a:lnTo>
                  <a:pt x="219009" y="1564"/>
                </a:lnTo>
                <a:lnTo>
                  <a:pt x="218237" y="1458"/>
                </a:lnTo>
                <a:lnTo>
                  <a:pt x="217433" y="1362"/>
                </a:lnTo>
                <a:lnTo>
                  <a:pt x="216629" y="1266"/>
                </a:lnTo>
                <a:lnTo>
                  <a:pt x="215825" y="1170"/>
                </a:lnTo>
                <a:lnTo>
                  <a:pt x="214989" y="1085"/>
                </a:lnTo>
                <a:lnTo>
                  <a:pt x="214120" y="999"/>
                </a:lnTo>
                <a:lnTo>
                  <a:pt x="213252" y="913"/>
                </a:lnTo>
                <a:lnTo>
                  <a:pt x="212351" y="837"/>
                </a:lnTo>
                <a:lnTo>
                  <a:pt x="211451" y="762"/>
                </a:lnTo>
                <a:lnTo>
                  <a:pt x="210550" y="686"/>
                </a:lnTo>
                <a:lnTo>
                  <a:pt x="209585" y="615"/>
                </a:lnTo>
                <a:lnTo>
                  <a:pt x="208652" y="550"/>
                </a:lnTo>
                <a:lnTo>
                  <a:pt x="207687" y="489"/>
                </a:lnTo>
                <a:lnTo>
                  <a:pt x="206690" y="434"/>
                </a:lnTo>
                <a:lnTo>
                  <a:pt x="205693" y="378"/>
                </a:lnTo>
                <a:lnTo>
                  <a:pt x="204696" y="328"/>
                </a:lnTo>
                <a:lnTo>
                  <a:pt x="203667" y="278"/>
                </a:lnTo>
                <a:lnTo>
                  <a:pt x="202605" y="232"/>
                </a:lnTo>
                <a:lnTo>
                  <a:pt x="201576" y="192"/>
                </a:lnTo>
                <a:lnTo>
                  <a:pt x="200483" y="156"/>
                </a:lnTo>
                <a:lnTo>
                  <a:pt x="199421" y="126"/>
                </a:lnTo>
                <a:lnTo>
                  <a:pt x="198328" y="96"/>
                </a:lnTo>
                <a:lnTo>
                  <a:pt x="197202" y="71"/>
                </a:lnTo>
                <a:lnTo>
                  <a:pt x="196076" y="51"/>
                </a:lnTo>
                <a:lnTo>
                  <a:pt x="194950" y="30"/>
                </a:lnTo>
                <a:lnTo>
                  <a:pt x="193792" y="20"/>
                </a:lnTo>
                <a:lnTo>
                  <a:pt x="192634" y="10"/>
                </a:lnTo>
                <a:lnTo>
                  <a:pt x="191477" y="5"/>
                </a:lnTo>
                <a:lnTo>
                  <a:pt x="1902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4f3de87df4_0_672"/>
          <p:cNvSpPr/>
          <p:nvPr/>
        </p:nvSpPr>
        <p:spPr>
          <a:xfrm flipH="1">
            <a:off x="8659354" y="4030325"/>
            <a:ext cx="378977" cy="439315"/>
          </a:xfrm>
          <a:custGeom>
            <a:avLst/>
            <a:gdLst/>
            <a:ahLst/>
            <a:cxnLst/>
            <a:rect l="l" t="t" r="r" b="b"/>
            <a:pathLst>
              <a:path w="397876" h="73067" extrusionOk="0">
                <a:moveTo>
                  <a:pt x="303955" y="1"/>
                </a:moveTo>
                <a:lnTo>
                  <a:pt x="299871" y="11"/>
                </a:lnTo>
                <a:lnTo>
                  <a:pt x="295786" y="26"/>
                </a:lnTo>
                <a:lnTo>
                  <a:pt x="291733" y="56"/>
                </a:lnTo>
                <a:lnTo>
                  <a:pt x="287680" y="91"/>
                </a:lnTo>
                <a:lnTo>
                  <a:pt x="283627" y="142"/>
                </a:lnTo>
                <a:lnTo>
                  <a:pt x="279575" y="202"/>
                </a:lnTo>
                <a:lnTo>
                  <a:pt x="275522" y="273"/>
                </a:lnTo>
                <a:lnTo>
                  <a:pt x="271501" y="354"/>
                </a:lnTo>
                <a:lnTo>
                  <a:pt x="267481" y="439"/>
                </a:lnTo>
                <a:lnTo>
                  <a:pt x="263460" y="535"/>
                </a:lnTo>
                <a:lnTo>
                  <a:pt x="259440" y="641"/>
                </a:lnTo>
                <a:lnTo>
                  <a:pt x="255451" y="752"/>
                </a:lnTo>
                <a:lnTo>
                  <a:pt x="251431" y="868"/>
                </a:lnTo>
                <a:lnTo>
                  <a:pt x="247442" y="994"/>
                </a:lnTo>
                <a:lnTo>
                  <a:pt x="243454" y="1125"/>
                </a:lnTo>
                <a:lnTo>
                  <a:pt x="232872" y="1473"/>
                </a:lnTo>
                <a:lnTo>
                  <a:pt x="222322" y="1816"/>
                </a:lnTo>
                <a:lnTo>
                  <a:pt x="211740" y="2149"/>
                </a:lnTo>
                <a:lnTo>
                  <a:pt x="201125" y="2467"/>
                </a:lnTo>
                <a:lnTo>
                  <a:pt x="198552" y="2548"/>
                </a:lnTo>
                <a:lnTo>
                  <a:pt x="196011" y="2639"/>
                </a:lnTo>
                <a:lnTo>
                  <a:pt x="193470" y="2734"/>
                </a:lnTo>
                <a:lnTo>
                  <a:pt x="190961" y="2840"/>
                </a:lnTo>
                <a:lnTo>
                  <a:pt x="188453" y="2951"/>
                </a:lnTo>
                <a:lnTo>
                  <a:pt x="186008" y="3072"/>
                </a:lnTo>
                <a:lnTo>
                  <a:pt x="183564" y="3198"/>
                </a:lnTo>
                <a:lnTo>
                  <a:pt x="181119" y="3330"/>
                </a:lnTo>
                <a:lnTo>
                  <a:pt x="178707" y="3471"/>
                </a:lnTo>
                <a:lnTo>
                  <a:pt x="176326" y="3612"/>
                </a:lnTo>
                <a:lnTo>
                  <a:pt x="173946" y="3763"/>
                </a:lnTo>
                <a:lnTo>
                  <a:pt x="171598" y="3920"/>
                </a:lnTo>
                <a:lnTo>
                  <a:pt x="169250" y="4081"/>
                </a:lnTo>
                <a:lnTo>
                  <a:pt x="166934" y="4248"/>
                </a:lnTo>
                <a:lnTo>
                  <a:pt x="164619" y="4419"/>
                </a:lnTo>
                <a:lnTo>
                  <a:pt x="162335" y="4596"/>
                </a:lnTo>
                <a:lnTo>
                  <a:pt x="160019" y="4772"/>
                </a:lnTo>
                <a:lnTo>
                  <a:pt x="157768" y="4959"/>
                </a:lnTo>
                <a:lnTo>
                  <a:pt x="155484" y="5145"/>
                </a:lnTo>
                <a:lnTo>
                  <a:pt x="153232" y="5337"/>
                </a:lnTo>
                <a:lnTo>
                  <a:pt x="150981" y="5529"/>
                </a:lnTo>
                <a:lnTo>
                  <a:pt x="148729" y="5725"/>
                </a:lnTo>
                <a:lnTo>
                  <a:pt x="144258" y="6129"/>
                </a:lnTo>
                <a:lnTo>
                  <a:pt x="139820" y="6538"/>
                </a:lnTo>
                <a:lnTo>
                  <a:pt x="135381" y="6956"/>
                </a:lnTo>
                <a:lnTo>
                  <a:pt x="126504" y="7804"/>
                </a:lnTo>
                <a:lnTo>
                  <a:pt x="124220" y="8026"/>
                </a:lnTo>
                <a:lnTo>
                  <a:pt x="121968" y="8247"/>
                </a:lnTo>
                <a:lnTo>
                  <a:pt x="119717" y="8474"/>
                </a:lnTo>
                <a:lnTo>
                  <a:pt x="117497" y="8706"/>
                </a:lnTo>
                <a:lnTo>
                  <a:pt x="115310" y="8944"/>
                </a:lnTo>
                <a:lnTo>
                  <a:pt x="113155" y="9181"/>
                </a:lnTo>
                <a:lnTo>
                  <a:pt x="111032" y="9418"/>
                </a:lnTo>
                <a:lnTo>
                  <a:pt x="108910" y="9660"/>
                </a:lnTo>
                <a:lnTo>
                  <a:pt x="106819" y="9907"/>
                </a:lnTo>
                <a:lnTo>
                  <a:pt x="104760" y="10154"/>
                </a:lnTo>
                <a:lnTo>
                  <a:pt x="102702" y="10406"/>
                </a:lnTo>
                <a:lnTo>
                  <a:pt x="100675" y="10663"/>
                </a:lnTo>
                <a:lnTo>
                  <a:pt x="98681" y="10921"/>
                </a:lnTo>
                <a:lnTo>
                  <a:pt x="96719" y="11178"/>
                </a:lnTo>
                <a:lnTo>
                  <a:pt x="94757" y="11440"/>
                </a:lnTo>
                <a:lnTo>
                  <a:pt x="92827" y="11708"/>
                </a:lnTo>
                <a:lnTo>
                  <a:pt x="90930" y="11975"/>
                </a:lnTo>
                <a:lnTo>
                  <a:pt x="89064" y="12247"/>
                </a:lnTo>
                <a:lnTo>
                  <a:pt x="87198" y="12525"/>
                </a:lnTo>
                <a:lnTo>
                  <a:pt x="85365" y="12797"/>
                </a:lnTo>
                <a:lnTo>
                  <a:pt x="83532" y="13080"/>
                </a:lnTo>
                <a:lnTo>
                  <a:pt x="81730" y="13362"/>
                </a:lnTo>
                <a:lnTo>
                  <a:pt x="79961" y="13644"/>
                </a:lnTo>
                <a:lnTo>
                  <a:pt x="78192" y="13932"/>
                </a:lnTo>
                <a:lnTo>
                  <a:pt x="76455" y="14224"/>
                </a:lnTo>
                <a:lnTo>
                  <a:pt x="74751" y="14517"/>
                </a:lnTo>
                <a:lnTo>
                  <a:pt x="73078" y="14810"/>
                </a:lnTo>
                <a:lnTo>
                  <a:pt x="71406" y="15107"/>
                </a:lnTo>
                <a:lnTo>
                  <a:pt x="69733" y="15410"/>
                </a:lnTo>
                <a:lnTo>
                  <a:pt x="68093" y="15712"/>
                </a:lnTo>
                <a:lnTo>
                  <a:pt x="66484" y="16015"/>
                </a:lnTo>
                <a:lnTo>
                  <a:pt x="64908" y="16328"/>
                </a:lnTo>
                <a:lnTo>
                  <a:pt x="63332" y="16635"/>
                </a:lnTo>
                <a:lnTo>
                  <a:pt x="61756" y="16948"/>
                </a:lnTo>
                <a:lnTo>
                  <a:pt x="60245" y="17266"/>
                </a:lnTo>
                <a:lnTo>
                  <a:pt x="58733" y="17584"/>
                </a:lnTo>
                <a:lnTo>
                  <a:pt x="57221" y="17902"/>
                </a:lnTo>
                <a:lnTo>
                  <a:pt x="55742" y="18224"/>
                </a:lnTo>
                <a:lnTo>
                  <a:pt x="54262" y="18547"/>
                </a:lnTo>
                <a:lnTo>
                  <a:pt x="52847" y="18875"/>
                </a:lnTo>
                <a:lnTo>
                  <a:pt x="51399" y="19203"/>
                </a:lnTo>
                <a:lnTo>
                  <a:pt x="49984" y="19536"/>
                </a:lnTo>
                <a:lnTo>
                  <a:pt x="48601" y="19869"/>
                </a:lnTo>
                <a:lnTo>
                  <a:pt x="47218" y="20207"/>
                </a:lnTo>
                <a:lnTo>
                  <a:pt x="45867" y="20545"/>
                </a:lnTo>
                <a:lnTo>
                  <a:pt x="44548" y="20882"/>
                </a:lnTo>
                <a:lnTo>
                  <a:pt x="43197" y="21225"/>
                </a:lnTo>
                <a:lnTo>
                  <a:pt x="41911" y="21573"/>
                </a:lnTo>
                <a:lnTo>
                  <a:pt x="40624" y="21922"/>
                </a:lnTo>
                <a:lnTo>
                  <a:pt x="39338" y="22270"/>
                </a:lnTo>
                <a:lnTo>
                  <a:pt x="38083" y="22618"/>
                </a:lnTo>
                <a:lnTo>
                  <a:pt x="36829" y="22971"/>
                </a:lnTo>
                <a:lnTo>
                  <a:pt x="35607" y="23329"/>
                </a:lnTo>
                <a:lnTo>
                  <a:pt x="34416" y="23687"/>
                </a:lnTo>
                <a:lnTo>
                  <a:pt x="32036" y="24408"/>
                </a:lnTo>
                <a:lnTo>
                  <a:pt x="29720" y="25134"/>
                </a:lnTo>
                <a:lnTo>
                  <a:pt x="27437" y="25871"/>
                </a:lnTo>
                <a:lnTo>
                  <a:pt x="25250" y="26617"/>
                </a:lnTo>
                <a:lnTo>
                  <a:pt x="23094" y="27369"/>
                </a:lnTo>
                <a:lnTo>
                  <a:pt x="22290" y="27656"/>
                </a:lnTo>
                <a:lnTo>
                  <a:pt x="21518" y="27944"/>
                </a:lnTo>
                <a:lnTo>
                  <a:pt x="20779" y="28231"/>
                </a:lnTo>
                <a:lnTo>
                  <a:pt x="20071" y="28524"/>
                </a:lnTo>
                <a:lnTo>
                  <a:pt x="19396" y="28817"/>
                </a:lnTo>
                <a:lnTo>
                  <a:pt x="18720" y="29109"/>
                </a:lnTo>
                <a:lnTo>
                  <a:pt x="18077" y="29402"/>
                </a:lnTo>
                <a:lnTo>
                  <a:pt x="17466" y="29694"/>
                </a:lnTo>
                <a:lnTo>
                  <a:pt x="16855" y="29992"/>
                </a:lnTo>
                <a:lnTo>
                  <a:pt x="16276" y="30284"/>
                </a:lnTo>
                <a:lnTo>
                  <a:pt x="15729" y="30582"/>
                </a:lnTo>
                <a:lnTo>
                  <a:pt x="15214" y="30880"/>
                </a:lnTo>
                <a:lnTo>
                  <a:pt x="14185" y="31480"/>
                </a:lnTo>
                <a:lnTo>
                  <a:pt x="13252" y="32080"/>
                </a:lnTo>
                <a:lnTo>
                  <a:pt x="12352" y="32680"/>
                </a:lnTo>
                <a:lnTo>
                  <a:pt x="11547" y="33285"/>
                </a:lnTo>
                <a:lnTo>
                  <a:pt x="10775" y="33896"/>
                </a:lnTo>
                <a:lnTo>
                  <a:pt x="10068" y="34501"/>
                </a:lnTo>
                <a:lnTo>
                  <a:pt x="9392" y="35111"/>
                </a:lnTo>
                <a:lnTo>
                  <a:pt x="8749" y="35722"/>
                </a:lnTo>
                <a:lnTo>
                  <a:pt x="8138" y="36337"/>
                </a:lnTo>
                <a:lnTo>
                  <a:pt x="7559" y="36947"/>
                </a:lnTo>
                <a:lnTo>
                  <a:pt x="6401" y="38198"/>
                </a:lnTo>
                <a:lnTo>
                  <a:pt x="5275" y="39454"/>
                </a:lnTo>
                <a:lnTo>
                  <a:pt x="4182" y="40705"/>
                </a:lnTo>
                <a:lnTo>
                  <a:pt x="3185" y="41961"/>
                </a:lnTo>
                <a:lnTo>
                  <a:pt x="2702" y="42586"/>
                </a:lnTo>
                <a:lnTo>
                  <a:pt x="2252" y="43217"/>
                </a:lnTo>
                <a:lnTo>
                  <a:pt x="1802" y="43842"/>
                </a:lnTo>
                <a:lnTo>
                  <a:pt x="1383" y="44473"/>
                </a:lnTo>
                <a:lnTo>
                  <a:pt x="997" y="45103"/>
                </a:lnTo>
                <a:lnTo>
                  <a:pt x="644" y="45729"/>
                </a:lnTo>
                <a:lnTo>
                  <a:pt x="322" y="46359"/>
                </a:lnTo>
                <a:lnTo>
                  <a:pt x="32" y="46990"/>
                </a:lnTo>
                <a:lnTo>
                  <a:pt x="0" y="47111"/>
                </a:lnTo>
                <a:lnTo>
                  <a:pt x="0" y="47227"/>
                </a:lnTo>
                <a:lnTo>
                  <a:pt x="0" y="47348"/>
                </a:lnTo>
                <a:lnTo>
                  <a:pt x="32" y="47469"/>
                </a:lnTo>
                <a:lnTo>
                  <a:pt x="129" y="47706"/>
                </a:lnTo>
                <a:lnTo>
                  <a:pt x="322" y="47948"/>
                </a:lnTo>
                <a:lnTo>
                  <a:pt x="579" y="48190"/>
                </a:lnTo>
                <a:lnTo>
                  <a:pt x="869" y="48432"/>
                </a:lnTo>
                <a:lnTo>
                  <a:pt x="1223" y="48674"/>
                </a:lnTo>
                <a:lnTo>
                  <a:pt x="1641" y="48922"/>
                </a:lnTo>
                <a:lnTo>
                  <a:pt x="2059" y="49164"/>
                </a:lnTo>
                <a:lnTo>
                  <a:pt x="2509" y="49406"/>
                </a:lnTo>
                <a:lnTo>
                  <a:pt x="3506" y="49890"/>
                </a:lnTo>
                <a:lnTo>
                  <a:pt x="4471" y="50369"/>
                </a:lnTo>
                <a:lnTo>
                  <a:pt x="5436" y="50848"/>
                </a:lnTo>
                <a:lnTo>
                  <a:pt x="5565" y="50904"/>
                </a:lnTo>
                <a:lnTo>
                  <a:pt x="5758" y="50959"/>
                </a:lnTo>
                <a:lnTo>
                  <a:pt x="6015" y="51010"/>
                </a:lnTo>
                <a:lnTo>
                  <a:pt x="6337" y="51065"/>
                </a:lnTo>
                <a:lnTo>
                  <a:pt x="6691" y="51116"/>
                </a:lnTo>
                <a:lnTo>
                  <a:pt x="7077" y="51161"/>
                </a:lnTo>
                <a:lnTo>
                  <a:pt x="7495" y="51212"/>
                </a:lnTo>
                <a:lnTo>
                  <a:pt x="7945" y="51252"/>
                </a:lnTo>
                <a:lnTo>
                  <a:pt x="8427" y="51297"/>
                </a:lnTo>
                <a:lnTo>
                  <a:pt x="8910" y="51338"/>
                </a:lnTo>
                <a:lnTo>
                  <a:pt x="9392" y="51373"/>
                </a:lnTo>
                <a:lnTo>
                  <a:pt x="9907" y="51403"/>
                </a:lnTo>
                <a:lnTo>
                  <a:pt x="10389" y="51434"/>
                </a:lnTo>
                <a:lnTo>
                  <a:pt x="10904" y="51459"/>
                </a:lnTo>
                <a:lnTo>
                  <a:pt x="11387" y="51479"/>
                </a:lnTo>
                <a:lnTo>
                  <a:pt x="11837" y="51499"/>
                </a:lnTo>
                <a:lnTo>
                  <a:pt x="14346" y="51580"/>
                </a:lnTo>
                <a:lnTo>
                  <a:pt x="16887" y="51655"/>
                </a:lnTo>
                <a:lnTo>
                  <a:pt x="21969" y="51802"/>
                </a:lnTo>
                <a:lnTo>
                  <a:pt x="32133" y="52084"/>
                </a:lnTo>
                <a:lnTo>
                  <a:pt x="37215" y="52230"/>
                </a:lnTo>
                <a:lnTo>
                  <a:pt x="39724" y="52306"/>
                </a:lnTo>
                <a:lnTo>
                  <a:pt x="42265" y="52382"/>
                </a:lnTo>
                <a:lnTo>
                  <a:pt x="44773" y="52468"/>
                </a:lnTo>
                <a:lnTo>
                  <a:pt x="47314" y="52553"/>
                </a:lnTo>
                <a:lnTo>
                  <a:pt x="49791" y="52644"/>
                </a:lnTo>
                <a:lnTo>
                  <a:pt x="52300" y="52740"/>
                </a:lnTo>
                <a:lnTo>
                  <a:pt x="54037" y="52816"/>
                </a:lnTo>
                <a:lnTo>
                  <a:pt x="55742" y="52886"/>
                </a:lnTo>
                <a:lnTo>
                  <a:pt x="57478" y="52967"/>
                </a:lnTo>
                <a:lnTo>
                  <a:pt x="59183" y="53053"/>
                </a:lnTo>
                <a:lnTo>
                  <a:pt x="60888" y="53138"/>
                </a:lnTo>
                <a:lnTo>
                  <a:pt x="62593" y="53229"/>
                </a:lnTo>
                <a:lnTo>
                  <a:pt x="64297" y="53325"/>
                </a:lnTo>
                <a:lnTo>
                  <a:pt x="65970" y="53426"/>
                </a:lnTo>
                <a:lnTo>
                  <a:pt x="67642" y="53532"/>
                </a:lnTo>
                <a:lnTo>
                  <a:pt x="69315" y="53643"/>
                </a:lnTo>
                <a:lnTo>
                  <a:pt x="70955" y="53759"/>
                </a:lnTo>
                <a:lnTo>
                  <a:pt x="72564" y="53880"/>
                </a:lnTo>
                <a:lnTo>
                  <a:pt x="74172" y="54001"/>
                </a:lnTo>
                <a:lnTo>
                  <a:pt x="75748" y="54132"/>
                </a:lnTo>
                <a:lnTo>
                  <a:pt x="77292" y="54268"/>
                </a:lnTo>
                <a:lnTo>
                  <a:pt x="78804" y="54414"/>
                </a:lnTo>
                <a:lnTo>
                  <a:pt x="80187" y="54551"/>
                </a:lnTo>
                <a:lnTo>
                  <a:pt x="81473" y="54692"/>
                </a:lnTo>
                <a:lnTo>
                  <a:pt x="82695" y="54833"/>
                </a:lnTo>
                <a:lnTo>
                  <a:pt x="83853" y="54979"/>
                </a:lnTo>
                <a:lnTo>
                  <a:pt x="84915" y="55131"/>
                </a:lnTo>
                <a:lnTo>
                  <a:pt x="85912" y="55287"/>
                </a:lnTo>
                <a:lnTo>
                  <a:pt x="86812" y="55438"/>
                </a:lnTo>
                <a:lnTo>
                  <a:pt x="87649" y="55600"/>
                </a:lnTo>
                <a:lnTo>
                  <a:pt x="88421" y="55761"/>
                </a:lnTo>
                <a:lnTo>
                  <a:pt x="89096" y="55923"/>
                </a:lnTo>
                <a:lnTo>
                  <a:pt x="89707" y="56089"/>
                </a:lnTo>
                <a:lnTo>
                  <a:pt x="90254" y="56261"/>
                </a:lnTo>
                <a:lnTo>
                  <a:pt x="90704" y="56432"/>
                </a:lnTo>
                <a:lnTo>
                  <a:pt x="91090" y="56604"/>
                </a:lnTo>
                <a:lnTo>
                  <a:pt x="91251" y="56689"/>
                </a:lnTo>
                <a:lnTo>
                  <a:pt x="91380" y="56780"/>
                </a:lnTo>
                <a:lnTo>
                  <a:pt x="91509" y="56866"/>
                </a:lnTo>
                <a:lnTo>
                  <a:pt x="91605" y="56957"/>
                </a:lnTo>
                <a:lnTo>
                  <a:pt x="91702" y="57047"/>
                </a:lnTo>
                <a:lnTo>
                  <a:pt x="91766" y="57138"/>
                </a:lnTo>
                <a:lnTo>
                  <a:pt x="91830" y="57320"/>
                </a:lnTo>
                <a:lnTo>
                  <a:pt x="91830" y="57506"/>
                </a:lnTo>
                <a:lnTo>
                  <a:pt x="91766" y="57693"/>
                </a:lnTo>
                <a:lnTo>
                  <a:pt x="91605" y="57880"/>
                </a:lnTo>
                <a:lnTo>
                  <a:pt x="91380" y="58071"/>
                </a:lnTo>
                <a:lnTo>
                  <a:pt x="91058" y="58263"/>
                </a:lnTo>
                <a:lnTo>
                  <a:pt x="90672" y="58455"/>
                </a:lnTo>
                <a:lnTo>
                  <a:pt x="90222" y="58651"/>
                </a:lnTo>
                <a:lnTo>
                  <a:pt x="89707" y="58848"/>
                </a:lnTo>
                <a:lnTo>
                  <a:pt x="89096" y="59045"/>
                </a:lnTo>
                <a:lnTo>
                  <a:pt x="88421" y="59247"/>
                </a:lnTo>
                <a:lnTo>
                  <a:pt x="87649" y="59448"/>
                </a:lnTo>
                <a:lnTo>
                  <a:pt x="86812" y="59650"/>
                </a:lnTo>
                <a:lnTo>
                  <a:pt x="85912" y="59852"/>
                </a:lnTo>
                <a:lnTo>
                  <a:pt x="84947" y="60059"/>
                </a:lnTo>
                <a:lnTo>
                  <a:pt x="83307" y="60392"/>
                </a:lnTo>
                <a:lnTo>
                  <a:pt x="81730" y="60724"/>
                </a:lnTo>
                <a:lnTo>
                  <a:pt x="80187" y="61057"/>
                </a:lnTo>
                <a:lnTo>
                  <a:pt x="78707" y="61400"/>
                </a:lnTo>
                <a:lnTo>
                  <a:pt x="77260" y="61743"/>
                </a:lnTo>
                <a:lnTo>
                  <a:pt x="75877" y="62086"/>
                </a:lnTo>
                <a:lnTo>
                  <a:pt x="75201" y="62263"/>
                </a:lnTo>
                <a:lnTo>
                  <a:pt x="74558" y="62439"/>
                </a:lnTo>
                <a:lnTo>
                  <a:pt x="73914" y="62616"/>
                </a:lnTo>
                <a:lnTo>
                  <a:pt x="73303" y="62797"/>
                </a:lnTo>
                <a:lnTo>
                  <a:pt x="72724" y="62979"/>
                </a:lnTo>
                <a:lnTo>
                  <a:pt x="72145" y="63161"/>
                </a:lnTo>
                <a:lnTo>
                  <a:pt x="71599" y="63342"/>
                </a:lnTo>
                <a:lnTo>
                  <a:pt x="71084" y="63529"/>
                </a:lnTo>
                <a:lnTo>
                  <a:pt x="70569" y="63715"/>
                </a:lnTo>
                <a:lnTo>
                  <a:pt x="70087" y="63902"/>
                </a:lnTo>
                <a:lnTo>
                  <a:pt x="69637" y="64094"/>
                </a:lnTo>
                <a:lnTo>
                  <a:pt x="69218" y="64285"/>
                </a:lnTo>
                <a:lnTo>
                  <a:pt x="68800" y="64482"/>
                </a:lnTo>
                <a:lnTo>
                  <a:pt x="68414" y="64679"/>
                </a:lnTo>
                <a:lnTo>
                  <a:pt x="68093" y="64876"/>
                </a:lnTo>
                <a:lnTo>
                  <a:pt x="67771" y="65077"/>
                </a:lnTo>
                <a:lnTo>
                  <a:pt x="67482" y="65279"/>
                </a:lnTo>
                <a:lnTo>
                  <a:pt x="67224" y="65486"/>
                </a:lnTo>
                <a:lnTo>
                  <a:pt x="66999" y="65693"/>
                </a:lnTo>
                <a:lnTo>
                  <a:pt x="66774" y="65899"/>
                </a:lnTo>
                <a:lnTo>
                  <a:pt x="66677" y="66056"/>
                </a:lnTo>
                <a:lnTo>
                  <a:pt x="66549" y="66212"/>
                </a:lnTo>
                <a:lnTo>
                  <a:pt x="66484" y="66369"/>
                </a:lnTo>
                <a:lnTo>
                  <a:pt x="66420" y="66525"/>
                </a:lnTo>
                <a:lnTo>
                  <a:pt x="66388" y="66681"/>
                </a:lnTo>
                <a:lnTo>
                  <a:pt x="66356" y="66838"/>
                </a:lnTo>
                <a:lnTo>
                  <a:pt x="66388" y="66994"/>
                </a:lnTo>
                <a:lnTo>
                  <a:pt x="66388" y="67150"/>
                </a:lnTo>
                <a:lnTo>
                  <a:pt x="66452" y="67307"/>
                </a:lnTo>
                <a:lnTo>
                  <a:pt x="66517" y="67458"/>
                </a:lnTo>
                <a:lnTo>
                  <a:pt x="66613" y="67614"/>
                </a:lnTo>
                <a:lnTo>
                  <a:pt x="66710" y="67766"/>
                </a:lnTo>
                <a:lnTo>
                  <a:pt x="66838" y="67917"/>
                </a:lnTo>
                <a:lnTo>
                  <a:pt x="66999" y="68068"/>
                </a:lnTo>
                <a:lnTo>
                  <a:pt x="67160" y="68220"/>
                </a:lnTo>
                <a:lnTo>
                  <a:pt x="67353" y="68371"/>
                </a:lnTo>
                <a:lnTo>
                  <a:pt x="67578" y="68517"/>
                </a:lnTo>
                <a:lnTo>
                  <a:pt x="67803" y="68664"/>
                </a:lnTo>
                <a:lnTo>
                  <a:pt x="68061" y="68810"/>
                </a:lnTo>
                <a:lnTo>
                  <a:pt x="68350" y="68956"/>
                </a:lnTo>
                <a:lnTo>
                  <a:pt x="68640" y="69097"/>
                </a:lnTo>
                <a:lnTo>
                  <a:pt x="68961" y="69239"/>
                </a:lnTo>
                <a:lnTo>
                  <a:pt x="69283" y="69380"/>
                </a:lnTo>
                <a:lnTo>
                  <a:pt x="69637" y="69521"/>
                </a:lnTo>
                <a:lnTo>
                  <a:pt x="70023" y="69657"/>
                </a:lnTo>
                <a:lnTo>
                  <a:pt x="70409" y="69793"/>
                </a:lnTo>
                <a:lnTo>
                  <a:pt x="70827" y="69930"/>
                </a:lnTo>
                <a:lnTo>
                  <a:pt x="71277" y="70061"/>
                </a:lnTo>
                <a:lnTo>
                  <a:pt x="71727" y="70192"/>
                </a:lnTo>
                <a:lnTo>
                  <a:pt x="72210" y="70318"/>
                </a:lnTo>
                <a:lnTo>
                  <a:pt x="72692" y="70444"/>
                </a:lnTo>
                <a:lnTo>
                  <a:pt x="73207" y="70570"/>
                </a:lnTo>
                <a:lnTo>
                  <a:pt x="73754" y="70691"/>
                </a:lnTo>
                <a:lnTo>
                  <a:pt x="74300" y="70812"/>
                </a:lnTo>
                <a:lnTo>
                  <a:pt x="74879" y="70928"/>
                </a:lnTo>
                <a:lnTo>
                  <a:pt x="75491" y="71044"/>
                </a:lnTo>
                <a:lnTo>
                  <a:pt x="76102" y="71155"/>
                </a:lnTo>
                <a:lnTo>
                  <a:pt x="76745" y="71266"/>
                </a:lnTo>
                <a:lnTo>
                  <a:pt x="77388" y="71377"/>
                </a:lnTo>
                <a:lnTo>
                  <a:pt x="78064" y="71478"/>
                </a:lnTo>
                <a:lnTo>
                  <a:pt x="78771" y="71584"/>
                </a:lnTo>
                <a:lnTo>
                  <a:pt x="79479" y="71680"/>
                </a:lnTo>
                <a:lnTo>
                  <a:pt x="80219" y="71781"/>
                </a:lnTo>
                <a:lnTo>
                  <a:pt x="80959" y="71871"/>
                </a:lnTo>
                <a:lnTo>
                  <a:pt x="81730" y="71962"/>
                </a:lnTo>
                <a:lnTo>
                  <a:pt x="82502" y="72048"/>
                </a:lnTo>
                <a:lnTo>
                  <a:pt x="83339" y="72134"/>
                </a:lnTo>
                <a:lnTo>
                  <a:pt x="84143" y="72214"/>
                </a:lnTo>
                <a:lnTo>
                  <a:pt x="85011" y="72295"/>
                </a:lnTo>
                <a:lnTo>
                  <a:pt x="85880" y="72366"/>
                </a:lnTo>
                <a:lnTo>
                  <a:pt x="86748" y="72436"/>
                </a:lnTo>
                <a:lnTo>
                  <a:pt x="87649" y="72507"/>
                </a:lnTo>
                <a:lnTo>
                  <a:pt x="88582" y="72568"/>
                </a:lnTo>
                <a:lnTo>
                  <a:pt x="89514" y="72628"/>
                </a:lnTo>
                <a:lnTo>
                  <a:pt x="90479" y="72689"/>
                </a:lnTo>
                <a:lnTo>
                  <a:pt x="91476" y="72739"/>
                </a:lnTo>
                <a:lnTo>
                  <a:pt x="92473" y="72789"/>
                </a:lnTo>
                <a:lnTo>
                  <a:pt x="93471" y="72835"/>
                </a:lnTo>
                <a:lnTo>
                  <a:pt x="94500" y="72875"/>
                </a:lnTo>
                <a:lnTo>
                  <a:pt x="95561" y="72911"/>
                </a:lnTo>
                <a:lnTo>
                  <a:pt x="96655" y="72941"/>
                </a:lnTo>
                <a:lnTo>
                  <a:pt x="97716" y="72971"/>
                </a:lnTo>
                <a:lnTo>
                  <a:pt x="98842" y="72996"/>
                </a:lnTo>
                <a:lnTo>
                  <a:pt x="99968" y="73016"/>
                </a:lnTo>
                <a:lnTo>
                  <a:pt x="101415" y="73037"/>
                </a:lnTo>
                <a:lnTo>
                  <a:pt x="102830" y="73052"/>
                </a:lnTo>
                <a:lnTo>
                  <a:pt x="104246" y="73062"/>
                </a:lnTo>
                <a:lnTo>
                  <a:pt x="105629" y="73067"/>
                </a:lnTo>
                <a:lnTo>
                  <a:pt x="107012" y="73067"/>
                </a:lnTo>
                <a:lnTo>
                  <a:pt x="108363" y="73062"/>
                </a:lnTo>
                <a:lnTo>
                  <a:pt x="109714" y="73052"/>
                </a:lnTo>
                <a:lnTo>
                  <a:pt x="111032" y="73037"/>
                </a:lnTo>
                <a:lnTo>
                  <a:pt x="112319" y="73016"/>
                </a:lnTo>
                <a:lnTo>
                  <a:pt x="113606" y="72991"/>
                </a:lnTo>
                <a:lnTo>
                  <a:pt x="114860" y="72966"/>
                </a:lnTo>
                <a:lnTo>
                  <a:pt x="116114" y="72931"/>
                </a:lnTo>
                <a:lnTo>
                  <a:pt x="117337" y="72890"/>
                </a:lnTo>
                <a:lnTo>
                  <a:pt x="118527" y="72850"/>
                </a:lnTo>
                <a:lnTo>
                  <a:pt x="119717" y="72805"/>
                </a:lnTo>
                <a:lnTo>
                  <a:pt x="120875" y="72749"/>
                </a:lnTo>
                <a:lnTo>
                  <a:pt x="122033" y="72694"/>
                </a:lnTo>
                <a:lnTo>
                  <a:pt x="123126" y="72633"/>
                </a:lnTo>
                <a:lnTo>
                  <a:pt x="124252" y="72568"/>
                </a:lnTo>
                <a:lnTo>
                  <a:pt x="125313" y="72502"/>
                </a:lnTo>
                <a:lnTo>
                  <a:pt x="126375" y="72426"/>
                </a:lnTo>
                <a:lnTo>
                  <a:pt x="127404" y="72346"/>
                </a:lnTo>
                <a:lnTo>
                  <a:pt x="128433" y="72265"/>
                </a:lnTo>
                <a:lnTo>
                  <a:pt x="129398" y="72179"/>
                </a:lnTo>
                <a:lnTo>
                  <a:pt x="130395" y="72088"/>
                </a:lnTo>
                <a:lnTo>
                  <a:pt x="131328" y="71993"/>
                </a:lnTo>
                <a:lnTo>
                  <a:pt x="132261" y="71892"/>
                </a:lnTo>
                <a:lnTo>
                  <a:pt x="133162" y="71791"/>
                </a:lnTo>
                <a:lnTo>
                  <a:pt x="134030" y="71685"/>
                </a:lnTo>
                <a:lnTo>
                  <a:pt x="134866" y="71574"/>
                </a:lnTo>
                <a:lnTo>
                  <a:pt x="135703" y="71458"/>
                </a:lnTo>
                <a:lnTo>
                  <a:pt x="136507" y="71337"/>
                </a:lnTo>
                <a:lnTo>
                  <a:pt x="137279" y="71216"/>
                </a:lnTo>
                <a:lnTo>
                  <a:pt x="138051" y="71085"/>
                </a:lnTo>
                <a:lnTo>
                  <a:pt x="138790" y="70953"/>
                </a:lnTo>
                <a:lnTo>
                  <a:pt x="139498" y="70822"/>
                </a:lnTo>
                <a:lnTo>
                  <a:pt x="140174" y="70681"/>
                </a:lnTo>
                <a:lnTo>
                  <a:pt x="140817" y="70540"/>
                </a:lnTo>
                <a:lnTo>
                  <a:pt x="141460" y="70394"/>
                </a:lnTo>
                <a:lnTo>
                  <a:pt x="142039" y="70242"/>
                </a:lnTo>
                <a:lnTo>
                  <a:pt x="142618" y="70091"/>
                </a:lnTo>
                <a:lnTo>
                  <a:pt x="143197" y="69930"/>
                </a:lnTo>
                <a:lnTo>
                  <a:pt x="143712" y="69768"/>
                </a:lnTo>
                <a:lnTo>
                  <a:pt x="144194" y="69607"/>
                </a:lnTo>
                <a:lnTo>
                  <a:pt x="144677" y="69440"/>
                </a:lnTo>
                <a:lnTo>
                  <a:pt x="145127" y="69269"/>
                </a:lnTo>
                <a:lnTo>
                  <a:pt x="145545" y="69092"/>
                </a:lnTo>
                <a:lnTo>
                  <a:pt x="145931" y="68916"/>
                </a:lnTo>
                <a:lnTo>
                  <a:pt x="146285" y="68734"/>
                </a:lnTo>
                <a:lnTo>
                  <a:pt x="146606" y="68548"/>
                </a:lnTo>
                <a:lnTo>
                  <a:pt x="146928" y="68361"/>
                </a:lnTo>
                <a:lnTo>
                  <a:pt x="147185" y="68169"/>
                </a:lnTo>
                <a:lnTo>
                  <a:pt x="147443" y="67973"/>
                </a:lnTo>
                <a:lnTo>
                  <a:pt x="147668" y="67776"/>
                </a:lnTo>
                <a:lnTo>
                  <a:pt x="147861" y="67574"/>
                </a:lnTo>
                <a:lnTo>
                  <a:pt x="147989" y="67367"/>
                </a:lnTo>
                <a:lnTo>
                  <a:pt x="148118" y="67160"/>
                </a:lnTo>
                <a:lnTo>
                  <a:pt x="148247" y="66949"/>
                </a:lnTo>
                <a:lnTo>
                  <a:pt x="148311" y="66737"/>
                </a:lnTo>
                <a:lnTo>
                  <a:pt x="148343" y="66520"/>
                </a:lnTo>
                <a:lnTo>
                  <a:pt x="148343" y="66303"/>
                </a:lnTo>
                <a:lnTo>
                  <a:pt x="148311" y="66076"/>
                </a:lnTo>
                <a:lnTo>
                  <a:pt x="148279" y="65854"/>
                </a:lnTo>
                <a:lnTo>
                  <a:pt x="148182" y="65627"/>
                </a:lnTo>
                <a:lnTo>
                  <a:pt x="148022" y="65274"/>
                </a:lnTo>
                <a:lnTo>
                  <a:pt x="147925" y="64916"/>
                </a:lnTo>
                <a:lnTo>
                  <a:pt x="147861" y="64563"/>
                </a:lnTo>
                <a:lnTo>
                  <a:pt x="147797" y="64210"/>
                </a:lnTo>
                <a:lnTo>
                  <a:pt x="147764" y="63857"/>
                </a:lnTo>
                <a:lnTo>
                  <a:pt x="147764" y="63499"/>
                </a:lnTo>
                <a:lnTo>
                  <a:pt x="147797" y="63145"/>
                </a:lnTo>
                <a:lnTo>
                  <a:pt x="147861" y="62787"/>
                </a:lnTo>
                <a:lnTo>
                  <a:pt x="147925" y="62434"/>
                </a:lnTo>
                <a:lnTo>
                  <a:pt x="148022" y="62076"/>
                </a:lnTo>
                <a:lnTo>
                  <a:pt x="148247" y="61370"/>
                </a:lnTo>
                <a:lnTo>
                  <a:pt x="148536" y="60659"/>
                </a:lnTo>
                <a:lnTo>
                  <a:pt x="148858" y="59953"/>
                </a:lnTo>
                <a:lnTo>
                  <a:pt x="148954" y="59837"/>
                </a:lnTo>
                <a:lnTo>
                  <a:pt x="149051" y="59726"/>
                </a:lnTo>
                <a:lnTo>
                  <a:pt x="149180" y="59615"/>
                </a:lnTo>
                <a:lnTo>
                  <a:pt x="149308" y="59509"/>
                </a:lnTo>
                <a:lnTo>
                  <a:pt x="149501" y="59403"/>
                </a:lnTo>
                <a:lnTo>
                  <a:pt x="149694" y="59297"/>
                </a:lnTo>
                <a:lnTo>
                  <a:pt x="149919" y="59196"/>
                </a:lnTo>
                <a:lnTo>
                  <a:pt x="150177" y="59100"/>
                </a:lnTo>
                <a:lnTo>
                  <a:pt x="150434" y="58999"/>
                </a:lnTo>
                <a:lnTo>
                  <a:pt x="150723" y="58904"/>
                </a:lnTo>
                <a:lnTo>
                  <a:pt x="151045" y="58813"/>
                </a:lnTo>
                <a:lnTo>
                  <a:pt x="151399" y="58717"/>
                </a:lnTo>
                <a:lnTo>
                  <a:pt x="151753" y="58631"/>
                </a:lnTo>
                <a:lnTo>
                  <a:pt x="152107" y="58540"/>
                </a:lnTo>
                <a:lnTo>
                  <a:pt x="152525" y="58460"/>
                </a:lnTo>
                <a:lnTo>
                  <a:pt x="152943" y="58374"/>
                </a:lnTo>
                <a:lnTo>
                  <a:pt x="153361" y="58293"/>
                </a:lnTo>
                <a:lnTo>
                  <a:pt x="153843" y="58218"/>
                </a:lnTo>
                <a:lnTo>
                  <a:pt x="154294" y="58137"/>
                </a:lnTo>
                <a:lnTo>
                  <a:pt x="154808" y="58066"/>
                </a:lnTo>
                <a:lnTo>
                  <a:pt x="155291" y="57991"/>
                </a:lnTo>
                <a:lnTo>
                  <a:pt x="155838" y="57925"/>
                </a:lnTo>
                <a:lnTo>
                  <a:pt x="156352" y="57854"/>
                </a:lnTo>
                <a:lnTo>
                  <a:pt x="156899" y="57789"/>
                </a:lnTo>
                <a:lnTo>
                  <a:pt x="157478" y="57728"/>
                </a:lnTo>
                <a:lnTo>
                  <a:pt x="158057" y="57668"/>
                </a:lnTo>
                <a:lnTo>
                  <a:pt x="158668" y="57607"/>
                </a:lnTo>
                <a:lnTo>
                  <a:pt x="159279" y="57552"/>
                </a:lnTo>
                <a:lnTo>
                  <a:pt x="160534" y="57451"/>
                </a:lnTo>
                <a:lnTo>
                  <a:pt x="161820" y="57355"/>
                </a:lnTo>
                <a:lnTo>
                  <a:pt x="163525" y="57244"/>
                </a:lnTo>
                <a:lnTo>
                  <a:pt x="165230" y="57138"/>
                </a:lnTo>
                <a:lnTo>
                  <a:pt x="166934" y="57037"/>
                </a:lnTo>
                <a:lnTo>
                  <a:pt x="168671" y="56947"/>
                </a:lnTo>
                <a:lnTo>
                  <a:pt x="170408" y="56871"/>
                </a:lnTo>
                <a:lnTo>
                  <a:pt x="172177" y="56800"/>
                </a:lnTo>
                <a:lnTo>
                  <a:pt x="173046" y="56770"/>
                </a:lnTo>
                <a:lnTo>
                  <a:pt x="173946" y="56745"/>
                </a:lnTo>
                <a:lnTo>
                  <a:pt x="174815" y="56720"/>
                </a:lnTo>
                <a:lnTo>
                  <a:pt x="175715" y="56699"/>
                </a:lnTo>
                <a:lnTo>
                  <a:pt x="176584" y="56684"/>
                </a:lnTo>
                <a:lnTo>
                  <a:pt x="177484" y="56669"/>
                </a:lnTo>
                <a:lnTo>
                  <a:pt x="178385" y="56659"/>
                </a:lnTo>
                <a:lnTo>
                  <a:pt x="179286" y="56654"/>
                </a:lnTo>
                <a:lnTo>
                  <a:pt x="181087" y="56654"/>
                </a:lnTo>
                <a:lnTo>
                  <a:pt x="181987" y="56659"/>
                </a:lnTo>
                <a:lnTo>
                  <a:pt x="182920" y="56674"/>
                </a:lnTo>
                <a:lnTo>
                  <a:pt x="183821" y="56689"/>
                </a:lnTo>
                <a:lnTo>
                  <a:pt x="184754" y="56704"/>
                </a:lnTo>
                <a:lnTo>
                  <a:pt x="185654" y="56730"/>
                </a:lnTo>
                <a:lnTo>
                  <a:pt x="186587" y="56760"/>
                </a:lnTo>
                <a:lnTo>
                  <a:pt x="187520" y="56795"/>
                </a:lnTo>
                <a:lnTo>
                  <a:pt x="188453" y="56836"/>
                </a:lnTo>
                <a:lnTo>
                  <a:pt x="189385" y="56876"/>
                </a:lnTo>
                <a:lnTo>
                  <a:pt x="190318" y="56926"/>
                </a:lnTo>
                <a:lnTo>
                  <a:pt x="197073" y="57305"/>
                </a:lnTo>
                <a:lnTo>
                  <a:pt x="203859" y="57688"/>
                </a:lnTo>
                <a:lnTo>
                  <a:pt x="210646" y="58071"/>
                </a:lnTo>
                <a:lnTo>
                  <a:pt x="217433" y="58445"/>
                </a:lnTo>
                <a:lnTo>
                  <a:pt x="224220" y="58818"/>
                </a:lnTo>
                <a:lnTo>
                  <a:pt x="227629" y="58994"/>
                </a:lnTo>
                <a:lnTo>
                  <a:pt x="231038" y="59176"/>
                </a:lnTo>
                <a:lnTo>
                  <a:pt x="234448" y="59347"/>
                </a:lnTo>
                <a:lnTo>
                  <a:pt x="237889" y="59519"/>
                </a:lnTo>
                <a:lnTo>
                  <a:pt x="241299" y="59690"/>
                </a:lnTo>
                <a:lnTo>
                  <a:pt x="244741" y="59852"/>
                </a:lnTo>
                <a:lnTo>
                  <a:pt x="248472" y="60023"/>
                </a:lnTo>
                <a:lnTo>
                  <a:pt x="252171" y="60185"/>
                </a:lnTo>
                <a:lnTo>
                  <a:pt x="255902" y="60346"/>
                </a:lnTo>
                <a:lnTo>
                  <a:pt x="259665" y="60508"/>
                </a:lnTo>
                <a:lnTo>
                  <a:pt x="267159" y="60815"/>
                </a:lnTo>
                <a:lnTo>
                  <a:pt x="274718" y="61113"/>
                </a:lnTo>
                <a:lnTo>
                  <a:pt x="282309" y="61410"/>
                </a:lnTo>
                <a:lnTo>
                  <a:pt x="289964" y="61703"/>
                </a:lnTo>
                <a:lnTo>
                  <a:pt x="297651" y="62006"/>
                </a:lnTo>
                <a:lnTo>
                  <a:pt x="305403" y="62308"/>
                </a:lnTo>
                <a:lnTo>
                  <a:pt x="306336" y="61592"/>
                </a:lnTo>
                <a:lnTo>
                  <a:pt x="307204" y="60871"/>
                </a:lnTo>
                <a:lnTo>
                  <a:pt x="308973" y="59443"/>
                </a:lnTo>
                <a:lnTo>
                  <a:pt x="309874" y="58732"/>
                </a:lnTo>
                <a:lnTo>
                  <a:pt x="310774" y="58026"/>
                </a:lnTo>
                <a:lnTo>
                  <a:pt x="311739" y="57320"/>
                </a:lnTo>
                <a:lnTo>
                  <a:pt x="312769" y="56614"/>
                </a:lnTo>
                <a:lnTo>
                  <a:pt x="314731" y="55302"/>
                </a:lnTo>
                <a:lnTo>
                  <a:pt x="316725" y="53991"/>
                </a:lnTo>
                <a:lnTo>
                  <a:pt x="320778" y="51368"/>
                </a:lnTo>
                <a:lnTo>
                  <a:pt x="322804" y="50057"/>
                </a:lnTo>
                <a:lnTo>
                  <a:pt x="324798" y="48745"/>
                </a:lnTo>
                <a:lnTo>
                  <a:pt x="326760" y="47434"/>
                </a:lnTo>
                <a:lnTo>
                  <a:pt x="328658" y="46117"/>
                </a:lnTo>
                <a:lnTo>
                  <a:pt x="328883" y="45936"/>
                </a:lnTo>
                <a:lnTo>
                  <a:pt x="329108" y="45749"/>
                </a:lnTo>
                <a:lnTo>
                  <a:pt x="329301" y="45562"/>
                </a:lnTo>
                <a:lnTo>
                  <a:pt x="329462" y="45376"/>
                </a:lnTo>
                <a:lnTo>
                  <a:pt x="329623" y="45189"/>
                </a:lnTo>
                <a:lnTo>
                  <a:pt x="329719" y="45003"/>
                </a:lnTo>
                <a:lnTo>
                  <a:pt x="329816" y="44811"/>
                </a:lnTo>
                <a:lnTo>
                  <a:pt x="329880" y="44619"/>
                </a:lnTo>
                <a:lnTo>
                  <a:pt x="329912" y="44433"/>
                </a:lnTo>
                <a:lnTo>
                  <a:pt x="329944" y="44241"/>
                </a:lnTo>
                <a:lnTo>
                  <a:pt x="329912" y="44049"/>
                </a:lnTo>
                <a:lnTo>
                  <a:pt x="329880" y="43863"/>
                </a:lnTo>
                <a:lnTo>
                  <a:pt x="329816" y="43671"/>
                </a:lnTo>
                <a:lnTo>
                  <a:pt x="329719" y="43484"/>
                </a:lnTo>
                <a:lnTo>
                  <a:pt x="329623" y="43298"/>
                </a:lnTo>
                <a:lnTo>
                  <a:pt x="329462" y="43111"/>
                </a:lnTo>
                <a:lnTo>
                  <a:pt x="329301" y="42945"/>
                </a:lnTo>
                <a:lnTo>
                  <a:pt x="329108" y="42783"/>
                </a:lnTo>
                <a:lnTo>
                  <a:pt x="328883" y="42627"/>
                </a:lnTo>
                <a:lnTo>
                  <a:pt x="328593" y="42481"/>
                </a:lnTo>
                <a:lnTo>
                  <a:pt x="328272" y="42334"/>
                </a:lnTo>
                <a:lnTo>
                  <a:pt x="327918" y="42203"/>
                </a:lnTo>
                <a:lnTo>
                  <a:pt x="327564" y="42072"/>
                </a:lnTo>
                <a:lnTo>
                  <a:pt x="327146" y="41946"/>
                </a:lnTo>
                <a:lnTo>
                  <a:pt x="326664" y="41830"/>
                </a:lnTo>
                <a:lnTo>
                  <a:pt x="326181" y="41719"/>
                </a:lnTo>
                <a:lnTo>
                  <a:pt x="325667" y="41618"/>
                </a:lnTo>
                <a:lnTo>
                  <a:pt x="325120" y="41517"/>
                </a:lnTo>
                <a:lnTo>
                  <a:pt x="324541" y="41426"/>
                </a:lnTo>
                <a:lnTo>
                  <a:pt x="323897" y="41341"/>
                </a:lnTo>
                <a:lnTo>
                  <a:pt x="323254" y="41260"/>
                </a:lnTo>
                <a:lnTo>
                  <a:pt x="322579" y="41184"/>
                </a:lnTo>
                <a:lnTo>
                  <a:pt x="321839" y="41119"/>
                </a:lnTo>
                <a:lnTo>
                  <a:pt x="321099" y="41053"/>
                </a:lnTo>
                <a:lnTo>
                  <a:pt x="320327" y="40998"/>
                </a:lnTo>
                <a:lnTo>
                  <a:pt x="319523" y="40947"/>
                </a:lnTo>
                <a:lnTo>
                  <a:pt x="318687" y="40902"/>
                </a:lnTo>
                <a:lnTo>
                  <a:pt x="317818" y="40861"/>
                </a:lnTo>
                <a:lnTo>
                  <a:pt x="316950" y="40831"/>
                </a:lnTo>
                <a:lnTo>
                  <a:pt x="316017" y="40801"/>
                </a:lnTo>
                <a:lnTo>
                  <a:pt x="315084" y="40781"/>
                </a:lnTo>
                <a:lnTo>
                  <a:pt x="314119" y="40761"/>
                </a:lnTo>
                <a:lnTo>
                  <a:pt x="313090" y="40750"/>
                </a:lnTo>
                <a:lnTo>
                  <a:pt x="312093" y="40745"/>
                </a:lnTo>
                <a:lnTo>
                  <a:pt x="311032" y="40740"/>
                </a:lnTo>
                <a:lnTo>
                  <a:pt x="309970" y="40745"/>
                </a:lnTo>
                <a:lnTo>
                  <a:pt x="308844" y="40756"/>
                </a:lnTo>
                <a:lnTo>
                  <a:pt x="307719" y="40771"/>
                </a:lnTo>
                <a:lnTo>
                  <a:pt x="303312" y="40836"/>
                </a:lnTo>
                <a:lnTo>
                  <a:pt x="298873" y="40892"/>
                </a:lnTo>
                <a:lnTo>
                  <a:pt x="296654" y="40912"/>
                </a:lnTo>
                <a:lnTo>
                  <a:pt x="294435" y="40932"/>
                </a:lnTo>
                <a:lnTo>
                  <a:pt x="292215" y="40947"/>
                </a:lnTo>
                <a:lnTo>
                  <a:pt x="289996" y="40962"/>
                </a:lnTo>
                <a:lnTo>
                  <a:pt x="287777" y="40972"/>
                </a:lnTo>
                <a:lnTo>
                  <a:pt x="285557" y="40977"/>
                </a:lnTo>
                <a:lnTo>
                  <a:pt x="281119" y="40977"/>
                </a:lnTo>
                <a:lnTo>
                  <a:pt x="278899" y="40972"/>
                </a:lnTo>
                <a:lnTo>
                  <a:pt x="276680" y="40962"/>
                </a:lnTo>
                <a:lnTo>
                  <a:pt x="274461" y="40947"/>
                </a:lnTo>
                <a:lnTo>
                  <a:pt x="272241" y="40932"/>
                </a:lnTo>
                <a:lnTo>
                  <a:pt x="271276" y="40917"/>
                </a:lnTo>
                <a:lnTo>
                  <a:pt x="270311" y="40902"/>
                </a:lnTo>
                <a:lnTo>
                  <a:pt x="269314" y="40887"/>
                </a:lnTo>
                <a:lnTo>
                  <a:pt x="268317" y="40861"/>
                </a:lnTo>
                <a:lnTo>
                  <a:pt x="267288" y="40831"/>
                </a:lnTo>
                <a:lnTo>
                  <a:pt x="266291" y="40801"/>
                </a:lnTo>
                <a:lnTo>
                  <a:pt x="265261" y="40761"/>
                </a:lnTo>
                <a:lnTo>
                  <a:pt x="264232" y="40720"/>
                </a:lnTo>
                <a:lnTo>
                  <a:pt x="263171" y="40675"/>
                </a:lnTo>
                <a:lnTo>
                  <a:pt x="262142" y="40629"/>
                </a:lnTo>
                <a:lnTo>
                  <a:pt x="261112" y="40574"/>
                </a:lnTo>
                <a:lnTo>
                  <a:pt x="260051" y="40518"/>
                </a:lnTo>
                <a:lnTo>
                  <a:pt x="259022" y="40458"/>
                </a:lnTo>
                <a:lnTo>
                  <a:pt x="257960" y="40392"/>
                </a:lnTo>
                <a:lnTo>
                  <a:pt x="256899" y="40322"/>
                </a:lnTo>
                <a:lnTo>
                  <a:pt x="255869" y="40251"/>
                </a:lnTo>
                <a:lnTo>
                  <a:pt x="254808" y="40170"/>
                </a:lnTo>
                <a:lnTo>
                  <a:pt x="253747" y="40090"/>
                </a:lnTo>
                <a:lnTo>
                  <a:pt x="252717" y="40009"/>
                </a:lnTo>
                <a:lnTo>
                  <a:pt x="251688" y="39918"/>
                </a:lnTo>
                <a:lnTo>
                  <a:pt x="250627" y="39827"/>
                </a:lnTo>
                <a:lnTo>
                  <a:pt x="249597" y="39732"/>
                </a:lnTo>
                <a:lnTo>
                  <a:pt x="248600" y="39631"/>
                </a:lnTo>
                <a:lnTo>
                  <a:pt x="247571" y="39525"/>
                </a:lnTo>
                <a:lnTo>
                  <a:pt x="246542" y="39419"/>
                </a:lnTo>
                <a:lnTo>
                  <a:pt x="245545" y="39308"/>
                </a:lnTo>
                <a:lnTo>
                  <a:pt x="244548" y="39197"/>
                </a:lnTo>
                <a:lnTo>
                  <a:pt x="243583" y="39076"/>
                </a:lnTo>
                <a:lnTo>
                  <a:pt x="242618" y="38955"/>
                </a:lnTo>
                <a:lnTo>
                  <a:pt x="241653" y="38829"/>
                </a:lnTo>
                <a:lnTo>
                  <a:pt x="240688" y="38703"/>
                </a:lnTo>
                <a:lnTo>
                  <a:pt x="239755" y="38572"/>
                </a:lnTo>
                <a:lnTo>
                  <a:pt x="238854" y="38435"/>
                </a:lnTo>
                <a:lnTo>
                  <a:pt x="237922" y="38299"/>
                </a:lnTo>
                <a:lnTo>
                  <a:pt x="237053" y="38158"/>
                </a:lnTo>
                <a:lnTo>
                  <a:pt x="236185" y="38012"/>
                </a:lnTo>
                <a:lnTo>
                  <a:pt x="235316" y="37860"/>
                </a:lnTo>
                <a:lnTo>
                  <a:pt x="234480" y="37709"/>
                </a:lnTo>
                <a:lnTo>
                  <a:pt x="233644" y="37558"/>
                </a:lnTo>
                <a:lnTo>
                  <a:pt x="232840" y="37396"/>
                </a:lnTo>
                <a:lnTo>
                  <a:pt x="232068" y="37235"/>
                </a:lnTo>
                <a:lnTo>
                  <a:pt x="231296" y="37073"/>
                </a:lnTo>
                <a:lnTo>
                  <a:pt x="230588" y="36907"/>
                </a:lnTo>
                <a:lnTo>
                  <a:pt x="229848" y="36736"/>
                </a:lnTo>
                <a:lnTo>
                  <a:pt x="229173" y="36559"/>
                </a:lnTo>
                <a:lnTo>
                  <a:pt x="228497" y="36382"/>
                </a:lnTo>
                <a:lnTo>
                  <a:pt x="227854" y="36206"/>
                </a:lnTo>
                <a:lnTo>
                  <a:pt x="227243" y="36024"/>
                </a:lnTo>
                <a:lnTo>
                  <a:pt x="226664" y="35838"/>
                </a:lnTo>
                <a:lnTo>
                  <a:pt x="226085" y="35651"/>
                </a:lnTo>
                <a:lnTo>
                  <a:pt x="225570" y="35459"/>
                </a:lnTo>
                <a:lnTo>
                  <a:pt x="225056" y="35263"/>
                </a:lnTo>
                <a:lnTo>
                  <a:pt x="224573" y="35066"/>
                </a:lnTo>
                <a:lnTo>
                  <a:pt x="224123" y="34869"/>
                </a:lnTo>
                <a:lnTo>
                  <a:pt x="223737" y="34668"/>
                </a:lnTo>
                <a:lnTo>
                  <a:pt x="223351" y="34461"/>
                </a:lnTo>
                <a:lnTo>
                  <a:pt x="222997" y="34254"/>
                </a:lnTo>
                <a:lnTo>
                  <a:pt x="222676" y="34042"/>
                </a:lnTo>
                <a:lnTo>
                  <a:pt x="222418" y="33830"/>
                </a:lnTo>
                <a:lnTo>
                  <a:pt x="222161" y="33613"/>
                </a:lnTo>
                <a:lnTo>
                  <a:pt x="221968" y="33396"/>
                </a:lnTo>
                <a:lnTo>
                  <a:pt x="221807" y="33175"/>
                </a:lnTo>
                <a:lnTo>
                  <a:pt x="221679" y="32953"/>
                </a:lnTo>
                <a:lnTo>
                  <a:pt x="221582" y="32731"/>
                </a:lnTo>
                <a:lnTo>
                  <a:pt x="221453" y="32352"/>
                </a:lnTo>
                <a:lnTo>
                  <a:pt x="221389" y="31979"/>
                </a:lnTo>
                <a:lnTo>
                  <a:pt x="221357" y="31611"/>
                </a:lnTo>
                <a:lnTo>
                  <a:pt x="221357" y="31238"/>
                </a:lnTo>
                <a:lnTo>
                  <a:pt x="221421" y="30869"/>
                </a:lnTo>
                <a:lnTo>
                  <a:pt x="221486" y="30501"/>
                </a:lnTo>
                <a:lnTo>
                  <a:pt x="221646" y="30133"/>
                </a:lnTo>
                <a:lnTo>
                  <a:pt x="221839" y="29765"/>
                </a:lnTo>
                <a:lnTo>
                  <a:pt x="222129" y="29397"/>
                </a:lnTo>
                <a:lnTo>
                  <a:pt x="222450" y="29033"/>
                </a:lnTo>
                <a:lnTo>
                  <a:pt x="222869" y="28665"/>
                </a:lnTo>
                <a:lnTo>
                  <a:pt x="223319" y="28302"/>
                </a:lnTo>
                <a:lnTo>
                  <a:pt x="223608" y="28121"/>
                </a:lnTo>
                <a:lnTo>
                  <a:pt x="223898" y="27934"/>
                </a:lnTo>
                <a:lnTo>
                  <a:pt x="224187" y="27752"/>
                </a:lnTo>
                <a:lnTo>
                  <a:pt x="224509" y="27571"/>
                </a:lnTo>
                <a:lnTo>
                  <a:pt x="224863" y="27389"/>
                </a:lnTo>
                <a:lnTo>
                  <a:pt x="225249" y="27208"/>
                </a:lnTo>
                <a:lnTo>
                  <a:pt x="225635" y="27021"/>
                </a:lnTo>
                <a:lnTo>
                  <a:pt x="226053" y="26839"/>
                </a:lnTo>
                <a:lnTo>
                  <a:pt x="226793" y="26547"/>
                </a:lnTo>
                <a:lnTo>
                  <a:pt x="227565" y="26264"/>
                </a:lnTo>
                <a:lnTo>
                  <a:pt x="228369" y="25992"/>
                </a:lnTo>
                <a:lnTo>
                  <a:pt x="229205" y="25725"/>
                </a:lnTo>
                <a:lnTo>
                  <a:pt x="230106" y="25462"/>
                </a:lnTo>
                <a:lnTo>
                  <a:pt x="231038" y="25215"/>
                </a:lnTo>
                <a:lnTo>
                  <a:pt x="232003" y="24968"/>
                </a:lnTo>
                <a:lnTo>
                  <a:pt x="233000" y="24731"/>
                </a:lnTo>
                <a:lnTo>
                  <a:pt x="234062" y="24504"/>
                </a:lnTo>
                <a:lnTo>
                  <a:pt x="235155" y="24277"/>
                </a:lnTo>
                <a:lnTo>
                  <a:pt x="236281" y="24065"/>
                </a:lnTo>
                <a:lnTo>
                  <a:pt x="237439" y="23853"/>
                </a:lnTo>
                <a:lnTo>
                  <a:pt x="238629" y="23652"/>
                </a:lnTo>
                <a:lnTo>
                  <a:pt x="239884" y="23455"/>
                </a:lnTo>
                <a:lnTo>
                  <a:pt x="241138" y="23268"/>
                </a:lnTo>
                <a:lnTo>
                  <a:pt x="242457" y="23082"/>
                </a:lnTo>
                <a:lnTo>
                  <a:pt x="243776" y="22905"/>
                </a:lnTo>
                <a:lnTo>
                  <a:pt x="245159" y="22734"/>
                </a:lnTo>
                <a:lnTo>
                  <a:pt x="246574" y="22567"/>
                </a:lnTo>
                <a:lnTo>
                  <a:pt x="247989" y="22406"/>
                </a:lnTo>
                <a:lnTo>
                  <a:pt x="249469" y="22249"/>
                </a:lnTo>
                <a:lnTo>
                  <a:pt x="250948" y="22098"/>
                </a:lnTo>
                <a:lnTo>
                  <a:pt x="252460" y="21957"/>
                </a:lnTo>
                <a:lnTo>
                  <a:pt x="254004" y="21816"/>
                </a:lnTo>
                <a:lnTo>
                  <a:pt x="255580" y="21679"/>
                </a:lnTo>
                <a:lnTo>
                  <a:pt x="257188" y="21548"/>
                </a:lnTo>
                <a:lnTo>
                  <a:pt x="258829" y="21422"/>
                </a:lnTo>
                <a:lnTo>
                  <a:pt x="260469" y="21301"/>
                </a:lnTo>
                <a:lnTo>
                  <a:pt x="262142" y="21185"/>
                </a:lnTo>
                <a:lnTo>
                  <a:pt x="263846" y="21069"/>
                </a:lnTo>
                <a:lnTo>
                  <a:pt x="265583" y="20958"/>
                </a:lnTo>
                <a:lnTo>
                  <a:pt x="267320" y="20852"/>
                </a:lnTo>
                <a:lnTo>
                  <a:pt x="268221" y="20807"/>
                </a:lnTo>
                <a:lnTo>
                  <a:pt x="269121" y="20761"/>
                </a:lnTo>
                <a:lnTo>
                  <a:pt x="270054" y="20726"/>
                </a:lnTo>
                <a:lnTo>
                  <a:pt x="270987" y="20691"/>
                </a:lnTo>
                <a:lnTo>
                  <a:pt x="271952" y="20666"/>
                </a:lnTo>
                <a:lnTo>
                  <a:pt x="272949" y="20645"/>
                </a:lnTo>
                <a:lnTo>
                  <a:pt x="273946" y="20625"/>
                </a:lnTo>
                <a:lnTo>
                  <a:pt x="274943" y="20615"/>
                </a:lnTo>
                <a:lnTo>
                  <a:pt x="275940" y="20610"/>
                </a:lnTo>
                <a:lnTo>
                  <a:pt x="276905" y="20610"/>
                </a:lnTo>
                <a:lnTo>
                  <a:pt x="277902" y="20615"/>
                </a:lnTo>
                <a:lnTo>
                  <a:pt x="278899" y="20630"/>
                </a:lnTo>
                <a:lnTo>
                  <a:pt x="279864" y="20645"/>
                </a:lnTo>
                <a:lnTo>
                  <a:pt x="280797" y="20671"/>
                </a:lnTo>
                <a:lnTo>
                  <a:pt x="281730" y="20696"/>
                </a:lnTo>
                <a:lnTo>
                  <a:pt x="282630" y="20731"/>
                </a:lnTo>
                <a:lnTo>
                  <a:pt x="285171" y="20842"/>
                </a:lnTo>
                <a:lnTo>
                  <a:pt x="287680" y="20958"/>
                </a:lnTo>
                <a:lnTo>
                  <a:pt x="290157" y="21084"/>
                </a:lnTo>
                <a:lnTo>
                  <a:pt x="292634" y="21215"/>
                </a:lnTo>
                <a:lnTo>
                  <a:pt x="295078" y="21357"/>
                </a:lnTo>
                <a:lnTo>
                  <a:pt x="297490" y="21508"/>
                </a:lnTo>
                <a:lnTo>
                  <a:pt x="299871" y="21669"/>
                </a:lnTo>
                <a:lnTo>
                  <a:pt x="301061" y="21755"/>
                </a:lnTo>
                <a:lnTo>
                  <a:pt x="302251" y="21846"/>
                </a:lnTo>
                <a:lnTo>
                  <a:pt x="303409" y="21937"/>
                </a:lnTo>
                <a:lnTo>
                  <a:pt x="304567" y="22027"/>
                </a:lnTo>
                <a:lnTo>
                  <a:pt x="305692" y="22123"/>
                </a:lnTo>
                <a:lnTo>
                  <a:pt x="306850" y="22224"/>
                </a:lnTo>
                <a:lnTo>
                  <a:pt x="307976" y="22330"/>
                </a:lnTo>
                <a:lnTo>
                  <a:pt x="309070" y="22436"/>
                </a:lnTo>
                <a:lnTo>
                  <a:pt x="310195" y="22542"/>
                </a:lnTo>
                <a:lnTo>
                  <a:pt x="311289" y="22658"/>
                </a:lnTo>
                <a:lnTo>
                  <a:pt x="312350" y="22774"/>
                </a:lnTo>
                <a:lnTo>
                  <a:pt x="313444" y="22895"/>
                </a:lnTo>
                <a:lnTo>
                  <a:pt x="314505" y="23016"/>
                </a:lnTo>
                <a:lnTo>
                  <a:pt x="315567" y="23142"/>
                </a:lnTo>
                <a:lnTo>
                  <a:pt x="316596" y="23278"/>
                </a:lnTo>
                <a:lnTo>
                  <a:pt x="317625" y="23409"/>
                </a:lnTo>
                <a:lnTo>
                  <a:pt x="318622" y="23551"/>
                </a:lnTo>
                <a:lnTo>
                  <a:pt x="319620" y="23692"/>
                </a:lnTo>
                <a:lnTo>
                  <a:pt x="320585" y="23828"/>
                </a:lnTo>
                <a:lnTo>
                  <a:pt x="321549" y="23964"/>
                </a:lnTo>
                <a:lnTo>
                  <a:pt x="322514" y="24095"/>
                </a:lnTo>
                <a:lnTo>
                  <a:pt x="323511" y="24222"/>
                </a:lnTo>
                <a:lnTo>
                  <a:pt x="324509" y="24353"/>
                </a:lnTo>
                <a:lnTo>
                  <a:pt x="325538" y="24474"/>
                </a:lnTo>
                <a:lnTo>
                  <a:pt x="326567" y="24595"/>
                </a:lnTo>
                <a:lnTo>
                  <a:pt x="327629" y="24716"/>
                </a:lnTo>
                <a:lnTo>
                  <a:pt x="328690" y="24832"/>
                </a:lnTo>
                <a:lnTo>
                  <a:pt x="329751" y="24948"/>
                </a:lnTo>
                <a:lnTo>
                  <a:pt x="330813" y="25059"/>
                </a:lnTo>
                <a:lnTo>
                  <a:pt x="331906" y="25165"/>
                </a:lnTo>
                <a:lnTo>
                  <a:pt x="333032" y="25271"/>
                </a:lnTo>
                <a:lnTo>
                  <a:pt x="334126" y="25372"/>
                </a:lnTo>
                <a:lnTo>
                  <a:pt x="335252" y="25472"/>
                </a:lnTo>
                <a:lnTo>
                  <a:pt x="336377" y="25563"/>
                </a:lnTo>
                <a:lnTo>
                  <a:pt x="337535" y="25654"/>
                </a:lnTo>
                <a:lnTo>
                  <a:pt x="338693" y="25735"/>
                </a:lnTo>
                <a:lnTo>
                  <a:pt x="339819" y="25800"/>
                </a:lnTo>
                <a:lnTo>
                  <a:pt x="340945" y="25856"/>
                </a:lnTo>
                <a:lnTo>
                  <a:pt x="342038" y="25901"/>
                </a:lnTo>
                <a:lnTo>
                  <a:pt x="343100" y="25931"/>
                </a:lnTo>
                <a:lnTo>
                  <a:pt x="344129" y="25957"/>
                </a:lnTo>
                <a:lnTo>
                  <a:pt x="345158" y="25967"/>
                </a:lnTo>
                <a:lnTo>
                  <a:pt x="346188" y="25972"/>
                </a:lnTo>
                <a:lnTo>
                  <a:pt x="347152" y="25962"/>
                </a:lnTo>
                <a:lnTo>
                  <a:pt x="348117" y="25942"/>
                </a:lnTo>
                <a:lnTo>
                  <a:pt x="349050" y="25916"/>
                </a:lnTo>
                <a:lnTo>
                  <a:pt x="349951" y="25881"/>
                </a:lnTo>
                <a:lnTo>
                  <a:pt x="350851" y="25836"/>
                </a:lnTo>
                <a:lnTo>
                  <a:pt x="351688" y="25780"/>
                </a:lnTo>
                <a:lnTo>
                  <a:pt x="352524" y="25715"/>
                </a:lnTo>
                <a:lnTo>
                  <a:pt x="353328" y="25644"/>
                </a:lnTo>
                <a:lnTo>
                  <a:pt x="354100" y="25563"/>
                </a:lnTo>
                <a:lnTo>
                  <a:pt x="354840" y="25477"/>
                </a:lnTo>
                <a:lnTo>
                  <a:pt x="355547" y="25382"/>
                </a:lnTo>
                <a:lnTo>
                  <a:pt x="356255" y="25281"/>
                </a:lnTo>
                <a:lnTo>
                  <a:pt x="356898" y="25170"/>
                </a:lnTo>
                <a:lnTo>
                  <a:pt x="357509" y="25054"/>
                </a:lnTo>
                <a:lnTo>
                  <a:pt x="358121" y="24928"/>
                </a:lnTo>
                <a:lnTo>
                  <a:pt x="358667" y="24802"/>
                </a:lnTo>
                <a:lnTo>
                  <a:pt x="359182" y="24665"/>
                </a:lnTo>
                <a:lnTo>
                  <a:pt x="359697" y="24524"/>
                </a:lnTo>
                <a:lnTo>
                  <a:pt x="360147" y="24373"/>
                </a:lnTo>
                <a:lnTo>
                  <a:pt x="360565" y="24222"/>
                </a:lnTo>
                <a:lnTo>
                  <a:pt x="360951" y="24060"/>
                </a:lnTo>
                <a:lnTo>
                  <a:pt x="361305" y="23899"/>
                </a:lnTo>
                <a:lnTo>
                  <a:pt x="361594" y="23732"/>
                </a:lnTo>
                <a:lnTo>
                  <a:pt x="363717" y="22507"/>
                </a:lnTo>
                <a:lnTo>
                  <a:pt x="365776" y="21281"/>
                </a:lnTo>
                <a:lnTo>
                  <a:pt x="369893" y="18825"/>
                </a:lnTo>
                <a:lnTo>
                  <a:pt x="373946" y="16368"/>
                </a:lnTo>
                <a:lnTo>
                  <a:pt x="377934" y="13912"/>
                </a:lnTo>
                <a:lnTo>
                  <a:pt x="381922" y="11450"/>
                </a:lnTo>
                <a:lnTo>
                  <a:pt x="385846" y="8989"/>
                </a:lnTo>
                <a:lnTo>
                  <a:pt x="393695" y="4066"/>
                </a:lnTo>
                <a:lnTo>
                  <a:pt x="394048" y="3839"/>
                </a:lnTo>
                <a:lnTo>
                  <a:pt x="394370" y="3612"/>
                </a:lnTo>
                <a:lnTo>
                  <a:pt x="394692" y="3385"/>
                </a:lnTo>
                <a:lnTo>
                  <a:pt x="394981" y="3158"/>
                </a:lnTo>
                <a:lnTo>
                  <a:pt x="395496" y="2699"/>
                </a:lnTo>
                <a:lnTo>
                  <a:pt x="395978" y="2235"/>
                </a:lnTo>
                <a:lnTo>
                  <a:pt x="396911" y="1302"/>
                </a:lnTo>
                <a:lnTo>
                  <a:pt x="397361" y="833"/>
                </a:lnTo>
                <a:lnTo>
                  <a:pt x="397876" y="359"/>
                </a:lnTo>
                <a:lnTo>
                  <a:pt x="397040" y="318"/>
                </a:lnTo>
                <a:lnTo>
                  <a:pt x="396364" y="283"/>
                </a:lnTo>
                <a:lnTo>
                  <a:pt x="395753" y="253"/>
                </a:lnTo>
                <a:lnTo>
                  <a:pt x="395464" y="248"/>
                </a:lnTo>
                <a:lnTo>
                  <a:pt x="395174" y="243"/>
                </a:lnTo>
                <a:lnTo>
                  <a:pt x="373399" y="187"/>
                </a:lnTo>
                <a:lnTo>
                  <a:pt x="351623" y="132"/>
                </a:lnTo>
                <a:lnTo>
                  <a:pt x="329848" y="71"/>
                </a:lnTo>
                <a:lnTo>
                  <a:pt x="308040" y="11"/>
                </a:lnTo>
                <a:lnTo>
                  <a:pt x="306014" y="6"/>
                </a:lnTo>
                <a:lnTo>
                  <a:pt x="303955" y="1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4f3de87df4_0_672"/>
          <p:cNvSpPr/>
          <p:nvPr/>
        </p:nvSpPr>
        <p:spPr>
          <a:xfrm flipH="1">
            <a:off x="8605198" y="3099913"/>
            <a:ext cx="487284" cy="439358"/>
          </a:xfrm>
          <a:custGeom>
            <a:avLst/>
            <a:gdLst/>
            <a:ahLst/>
            <a:cxnLst/>
            <a:rect l="l" t="t" r="r" b="b"/>
            <a:pathLst>
              <a:path w="446027" h="63675" extrusionOk="0">
                <a:moveTo>
                  <a:pt x="59794" y="0"/>
                </a:moveTo>
                <a:lnTo>
                  <a:pt x="58958" y="5"/>
                </a:lnTo>
                <a:lnTo>
                  <a:pt x="58090" y="11"/>
                </a:lnTo>
                <a:lnTo>
                  <a:pt x="57253" y="21"/>
                </a:lnTo>
                <a:lnTo>
                  <a:pt x="56385" y="36"/>
                </a:lnTo>
                <a:lnTo>
                  <a:pt x="55484" y="51"/>
                </a:lnTo>
                <a:lnTo>
                  <a:pt x="54616" y="71"/>
                </a:lnTo>
                <a:lnTo>
                  <a:pt x="52043" y="142"/>
                </a:lnTo>
                <a:lnTo>
                  <a:pt x="49469" y="217"/>
                </a:lnTo>
                <a:lnTo>
                  <a:pt x="46928" y="303"/>
                </a:lnTo>
                <a:lnTo>
                  <a:pt x="44355" y="394"/>
                </a:lnTo>
                <a:lnTo>
                  <a:pt x="39273" y="580"/>
                </a:lnTo>
                <a:lnTo>
                  <a:pt x="36732" y="671"/>
                </a:lnTo>
                <a:lnTo>
                  <a:pt x="34159" y="757"/>
                </a:lnTo>
                <a:lnTo>
                  <a:pt x="31586" y="833"/>
                </a:lnTo>
                <a:lnTo>
                  <a:pt x="29013" y="903"/>
                </a:lnTo>
                <a:lnTo>
                  <a:pt x="27726" y="934"/>
                </a:lnTo>
                <a:lnTo>
                  <a:pt x="26440" y="964"/>
                </a:lnTo>
                <a:lnTo>
                  <a:pt x="25153" y="989"/>
                </a:lnTo>
                <a:lnTo>
                  <a:pt x="23834" y="1009"/>
                </a:lnTo>
                <a:lnTo>
                  <a:pt x="22548" y="1024"/>
                </a:lnTo>
                <a:lnTo>
                  <a:pt x="21229" y="1034"/>
                </a:lnTo>
                <a:lnTo>
                  <a:pt x="19910" y="1045"/>
                </a:lnTo>
                <a:lnTo>
                  <a:pt x="17273" y="1045"/>
                </a:lnTo>
                <a:lnTo>
                  <a:pt x="15954" y="1034"/>
                </a:lnTo>
                <a:lnTo>
                  <a:pt x="14635" y="1019"/>
                </a:lnTo>
                <a:lnTo>
                  <a:pt x="13284" y="999"/>
                </a:lnTo>
                <a:lnTo>
                  <a:pt x="11740" y="979"/>
                </a:lnTo>
                <a:lnTo>
                  <a:pt x="10196" y="969"/>
                </a:lnTo>
                <a:lnTo>
                  <a:pt x="7012" y="969"/>
                </a:lnTo>
                <a:lnTo>
                  <a:pt x="3635" y="984"/>
                </a:lnTo>
                <a:lnTo>
                  <a:pt x="1866" y="989"/>
                </a:lnTo>
                <a:lnTo>
                  <a:pt x="0" y="989"/>
                </a:lnTo>
                <a:lnTo>
                  <a:pt x="547" y="1171"/>
                </a:lnTo>
                <a:lnTo>
                  <a:pt x="1030" y="1352"/>
                </a:lnTo>
                <a:lnTo>
                  <a:pt x="2027" y="1705"/>
                </a:lnTo>
                <a:lnTo>
                  <a:pt x="2509" y="1882"/>
                </a:lnTo>
                <a:lnTo>
                  <a:pt x="3056" y="2048"/>
                </a:lnTo>
                <a:lnTo>
                  <a:pt x="3635" y="2215"/>
                </a:lnTo>
                <a:lnTo>
                  <a:pt x="3924" y="2290"/>
                </a:lnTo>
                <a:lnTo>
                  <a:pt x="4246" y="2371"/>
                </a:lnTo>
                <a:lnTo>
                  <a:pt x="8074" y="3264"/>
                </a:lnTo>
                <a:lnTo>
                  <a:pt x="11901" y="4167"/>
                </a:lnTo>
                <a:lnTo>
                  <a:pt x="15664" y="5070"/>
                </a:lnTo>
                <a:lnTo>
                  <a:pt x="19492" y="5967"/>
                </a:lnTo>
                <a:lnTo>
                  <a:pt x="21422" y="6411"/>
                </a:lnTo>
                <a:lnTo>
                  <a:pt x="23384" y="6855"/>
                </a:lnTo>
                <a:lnTo>
                  <a:pt x="25346" y="7299"/>
                </a:lnTo>
                <a:lnTo>
                  <a:pt x="27340" y="7738"/>
                </a:lnTo>
                <a:lnTo>
                  <a:pt x="29367" y="8172"/>
                </a:lnTo>
                <a:lnTo>
                  <a:pt x="31425" y="8605"/>
                </a:lnTo>
                <a:lnTo>
                  <a:pt x="33516" y="9029"/>
                </a:lnTo>
                <a:lnTo>
                  <a:pt x="35639" y="9453"/>
                </a:lnTo>
                <a:lnTo>
                  <a:pt x="36990" y="9720"/>
                </a:lnTo>
                <a:lnTo>
                  <a:pt x="38340" y="9987"/>
                </a:lnTo>
                <a:lnTo>
                  <a:pt x="39659" y="10260"/>
                </a:lnTo>
                <a:lnTo>
                  <a:pt x="40946" y="10537"/>
                </a:lnTo>
                <a:lnTo>
                  <a:pt x="42200" y="10810"/>
                </a:lnTo>
                <a:lnTo>
                  <a:pt x="43455" y="11087"/>
                </a:lnTo>
                <a:lnTo>
                  <a:pt x="44677" y="11369"/>
                </a:lnTo>
                <a:lnTo>
                  <a:pt x="45867" y="11652"/>
                </a:lnTo>
                <a:lnTo>
                  <a:pt x="47057" y="11934"/>
                </a:lnTo>
                <a:lnTo>
                  <a:pt x="48215" y="12217"/>
                </a:lnTo>
                <a:lnTo>
                  <a:pt x="49341" y="12504"/>
                </a:lnTo>
                <a:lnTo>
                  <a:pt x="50467" y="12792"/>
                </a:lnTo>
                <a:lnTo>
                  <a:pt x="51560" y="13079"/>
                </a:lnTo>
                <a:lnTo>
                  <a:pt x="52622" y="13372"/>
                </a:lnTo>
                <a:lnTo>
                  <a:pt x="53683" y="13664"/>
                </a:lnTo>
                <a:lnTo>
                  <a:pt x="54712" y="13957"/>
                </a:lnTo>
                <a:lnTo>
                  <a:pt x="55741" y="14255"/>
                </a:lnTo>
                <a:lnTo>
                  <a:pt x="56739" y="14552"/>
                </a:lnTo>
                <a:lnTo>
                  <a:pt x="57704" y="14850"/>
                </a:lnTo>
                <a:lnTo>
                  <a:pt x="58668" y="15152"/>
                </a:lnTo>
                <a:lnTo>
                  <a:pt x="60534" y="15758"/>
                </a:lnTo>
                <a:lnTo>
                  <a:pt x="62367" y="16363"/>
                </a:lnTo>
                <a:lnTo>
                  <a:pt x="64104" y="16978"/>
                </a:lnTo>
                <a:lnTo>
                  <a:pt x="65777" y="17599"/>
                </a:lnTo>
                <a:lnTo>
                  <a:pt x="67417" y="18224"/>
                </a:lnTo>
                <a:lnTo>
                  <a:pt x="68993" y="18855"/>
                </a:lnTo>
                <a:lnTo>
                  <a:pt x="70602" y="19510"/>
                </a:lnTo>
                <a:lnTo>
                  <a:pt x="72178" y="20171"/>
                </a:lnTo>
                <a:lnTo>
                  <a:pt x="73754" y="20832"/>
                </a:lnTo>
                <a:lnTo>
                  <a:pt x="75298" y="21493"/>
                </a:lnTo>
                <a:lnTo>
                  <a:pt x="78353" y="22819"/>
                </a:lnTo>
                <a:lnTo>
                  <a:pt x="81344" y="24151"/>
                </a:lnTo>
                <a:lnTo>
                  <a:pt x="84304" y="25482"/>
                </a:lnTo>
                <a:lnTo>
                  <a:pt x="87231" y="26819"/>
                </a:lnTo>
                <a:lnTo>
                  <a:pt x="93085" y="29487"/>
                </a:lnTo>
                <a:lnTo>
                  <a:pt x="94049" y="29936"/>
                </a:lnTo>
                <a:lnTo>
                  <a:pt x="94918" y="30390"/>
                </a:lnTo>
                <a:lnTo>
                  <a:pt x="95754" y="30839"/>
                </a:lnTo>
                <a:lnTo>
                  <a:pt x="96526" y="31288"/>
                </a:lnTo>
                <a:lnTo>
                  <a:pt x="97234" y="31742"/>
                </a:lnTo>
                <a:lnTo>
                  <a:pt x="97909" y="32191"/>
                </a:lnTo>
                <a:lnTo>
                  <a:pt x="98488" y="32645"/>
                </a:lnTo>
                <a:lnTo>
                  <a:pt x="99035" y="33099"/>
                </a:lnTo>
                <a:lnTo>
                  <a:pt x="99517" y="33553"/>
                </a:lnTo>
                <a:lnTo>
                  <a:pt x="99968" y="34007"/>
                </a:lnTo>
                <a:lnTo>
                  <a:pt x="100322" y="34461"/>
                </a:lnTo>
                <a:lnTo>
                  <a:pt x="100675" y="34914"/>
                </a:lnTo>
                <a:lnTo>
                  <a:pt x="100933" y="35368"/>
                </a:lnTo>
                <a:lnTo>
                  <a:pt x="101158" y="35822"/>
                </a:lnTo>
                <a:lnTo>
                  <a:pt x="101351" y="36276"/>
                </a:lnTo>
                <a:lnTo>
                  <a:pt x="101480" y="36735"/>
                </a:lnTo>
                <a:lnTo>
                  <a:pt x="101576" y="37189"/>
                </a:lnTo>
                <a:lnTo>
                  <a:pt x="101608" y="37648"/>
                </a:lnTo>
                <a:lnTo>
                  <a:pt x="101608" y="38107"/>
                </a:lnTo>
                <a:lnTo>
                  <a:pt x="101576" y="38566"/>
                </a:lnTo>
                <a:lnTo>
                  <a:pt x="101480" y="39025"/>
                </a:lnTo>
                <a:lnTo>
                  <a:pt x="101351" y="39484"/>
                </a:lnTo>
                <a:lnTo>
                  <a:pt x="101190" y="39943"/>
                </a:lnTo>
                <a:lnTo>
                  <a:pt x="100997" y="40407"/>
                </a:lnTo>
                <a:lnTo>
                  <a:pt x="100740" y="40871"/>
                </a:lnTo>
                <a:lnTo>
                  <a:pt x="100482" y="41330"/>
                </a:lnTo>
                <a:lnTo>
                  <a:pt x="100161" y="41794"/>
                </a:lnTo>
                <a:lnTo>
                  <a:pt x="99807" y="42258"/>
                </a:lnTo>
                <a:lnTo>
                  <a:pt x="99421" y="42722"/>
                </a:lnTo>
                <a:lnTo>
                  <a:pt x="99035" y="43192"/>
                </a:lnTo>
                <a:lnTo>
                  <a:pt x="98585" y="43656"/>
                </a:lnTo>
                <a:lnTo>
                  <a:pt x="98102" y="44125"/>
                </a:lnTo>
                <a:lnTo>
                  <a:pt x="97555" y="44644"/>
                </a:lnTo>
                <a:lnTo>
                  <a:pt x="96976" y="45169"/>
                </a:lnTo>
                <a:lnTo>
                  <a:pt x="96365" y="45688"/>
                </a:lnTo>
                <a:lnTo>
                  <a:pt x="95722" y="46208"/>
                </a:lnTo>
                <a:lnTo>
                  <a:pt x="95079" y="46722"/>
                </a:lnTo>
                <a:lnTo>
                  <a:pt x="94371" y="47237"/>
                </a:lnTo>
                <a:lnTo>
                  <a:pt x="93664" y="47751"/>
                </a:lnTo>
                <a:lnTo>
                  <a:pt x="92892" y="48261"/>
                </a:lnTo>
                <a:lnTo>
                  <a:pt x="92120" y="48770"/>
                </a:lnTo>
                <a:lnTo>
                  <a:pt x="91316" y="49280"/>
                </a:lnTo>
                <a:lnTo>
                  <a:pt x="90479" y="49784"/>
                </a:lnTo>
                <a:lnTo>
                  <a:pt x="89611" y="50288"/>
                </a:lnTo>
                <a:lnTo>
                  <a:pt x="88678" y="50788"/>
                </a:lnTo>
                <a:lnTo>
                  <a:pt x="87745" y="51292"/>
                </a:lnTo>
                <a:lnTo>
                  <a:pt x="86780" y="51786"/>
                </a:lnTo>
                <a:lnTo>
                  <a:pt x="85783" y="52286"/>
                </a:lnTo>
                <a:lnTo>
                  <a:pt x="84722" y="52780"/>
                </a:lnTo>
                <a:lnTo>
                  <a:pt x="83660" y="53269"/>
                </a:lnTo>
                <a:lnTo>
                  <a:pt x="82535" y="53764"/>
                </a:lnTo>
                <a:lnTo>
                  <a:pt x="81409" y="54248"/>
                </a:lnTo>
                <a:lnTo>
                  <a:pt x="80219" y="54737"/>
                </a:lnTo>
                <a:lnTo>
                  <a:pt x="78996" y="55221"/>
                </a:lnTo>
                <a:lnTo>
                  <a:pt x="77742" y="55706"/>
                </a:lnTo>
                <a:lnTo>
                  <a:pt x="76423" y="56185"/>
                </a:lnTo>
                <a:lnTo>
                  <a:pt x="75105" y="56664"/>
                </a:lnTo>
                <a:lnTo>
                  <a:pt x="73721" y="57138"/>
                </a:lnTo>
                <a:lnTo>
                  <a:pt x="72306" y="57617"/>
                </a:lnTo>
                <a:lnTo>
                  <a:pt x="70827" y="58086"/>
                </a:lnTo>
                <a:lnTo>
                  <a:pt x="69347" y="58560"/>
                </a:lnTo>
                <a:lnTo>
                  <a:pt x="67803" y="59029"/>
                </a:lnTo>
                <a:lnTo>
                  <a:pt x="66195" y="59493"/>
                </a:lnTo>
                <a:lnTo>
                  <a:pt x="64587" y="59958"/>
                </a:lnTo>
                <a:lnTo>
                  <a:pt x="64040" y="60119"/>
                </a:lnTo>
                <a:lnTo>
                  <a:pt x="63525" y="60285"/>
                </a:lnTo>
                <a:lnTo>
                  <a:pt x="63043" y="60452"/>
                </a:lnTo>
                <a:lnTo>
                  <a:pt x="62593" y="60623"/>
                </a:lnTo>
                <a:lnTo>
                  <a:pt x="62174" y="60795"/>
                </a:lnTo>
                <a:lnTo>
                  <a:pt x="61756" y="60971"/>
                </a:lnTo>
                <a:lnTo>
                  <a:pt x="61016" y="61319"/>
                </a:lnTo>
                <a:lnTo>
                  <a:pt x="60631" y="61521"/>
                </a:lnTo>
                <a:lnTo>
                  <a:pt x="60309" y="61703"/>
                </a:lnTo>
                <a:lnTo>
                  <a:pt x="60084" y="61869"/>
                </a:lnTo>
                <a:lnTo>
                  <a:pt x="59987" y="61945"/>
                </a:lnTo>
                <a:lnTo>
                  <a:pt x="59923" y="62015"/>
                </a:lnTo>
                <a:lnTo>
                  <a:pt x="59891" y="62086"/>
                </a:lnTo>
                <a:lnTo>
                  <a:pt x="59891" y="62152"/>
                </a:lnTo>
                <a:lnTo>
                  <a:pt x="59923" y="62212"/>
                </a:lnTo>
                <a:lnTo>
                  <a:pt x="59955" y="62268"/>
                </a:lnTo>
                <a:lnTo>
                  <a:pt x="60019" y="62318"/>
                </a:lnTo>
                <a:lnTo>
                  <a:pt x="60116" y="62369"/>
                </a:lnTo>
                <a:lnTo>
                  <a:pt x="60245" y="62419"/>
                </a:lnTo>
                <a:lnTo>
                  <a:pt x="60405" y="62459"/>
                </a:lnTo>
                <a:lnTo>
                  <a:pt x="60566" y="62505"/>
                </a:lnTo>
                <a:lnTo>
                  <a:pt x="60791" y="62540"/>
                </a:lnTo>
                <a:lnTo>
                  <a:pt x="61016" y="62575"/>
                </a:lnTo>
                <a:lnTo>
                  <a:pt x="61306" y="62611"/>
                </a:lnTo>
                <a:lnTo>
                  <a:pt x="61595" y="62641"/>
                </a:lnTo>
                <a:lnTo>
                  <a:pt x="61949" y="62666"/>
                </a:lnTo>
                <a:lnTo>
                  <a:pt x="62303" y="62691"/>
                </a:lnTo>
                <a:lnTo>
                  <a:pt x="62721" y="62717"/>
                </a:lnTo>
                <a:lnTo>
                  <a:pt x="63172" y="62737"/>
                </a:lnTo>
                <a:lnTo>
                  <a:pt x="63622" y="62757"/>
                </a:lnTo>
                <a:lnTo>
                  <a:pt x="64683" y="62787"/>
                </a:lnTo>
                <a:lnTo>
                  <a:pt x="65906" y="62817"/>
                </a:lnTo>
                <a:lnTo>
                  <a:pt x="67256" y="62838"/>
                </a:lnTo>
                <a:lnTo>
                  <a:pt x="70827" y="62883"/>
                </a:lnTo>
                <a:lnTo>
                  <a:pt x="74429" y="62918"/>
                </a:lnTo>
                <a:lnTo>
                  <a:pt x="78032" y="62949"/>
                </a:lnTo>
                <a:lnTo>
                  <a:pt x="81634" y="62969"/>
                </a:lnTo>
                <a:lnTo>
                  <a:pt x="85236" y="62984"/>
                </a:lnTo>
                <a:lnTo>
                  <a:pt x="88839" y="62999"/>
                </a:lnTo>
                <a:lnTo>
                  <a:pt x="96044" y="63014"/>
                </a:lnTo>
                <a:lnTo>
                  <a:pt x="117819" y="63049"/>
                </a:lnTo>
                <a:lnTo>
                  <a:pt x="139594" y="63075"/>
                </a:lnTo>
                <a:lnTo>
                  <a:pt x="161402" y="63100"/>
                </a:lnTo>
                <a:lnTo>
                  <a:pt x="183177" y="63125"/>
                </a:lnTo>
                <a:lnTo>
                  <a:pt x="204953" y="63150"/>
                </a:lnTo>
                <a:lnTo>
                  <a:pt x="226728" y="63176"/>
                </a:lnTo>
                <a:lnTo>
                  <a:pt x="237632" y="63196"/>
                </a:lnTo>
                <a:lnTo>
                  <a:pt x="248536" y="63216"/>
                </a:lnTo>
                <a:lnTo>
                  <a:pt x="259407" y="63241"/>
                </a:lnTo>
                <a:lnTo>
                  <a:pt x="270311" y="63271"/>
                </a:lnTo>
                <a:lnTo>
                  <a:pt x="272981" y="63281"/>
                </a:lnTo>
                <a:lnTo>
                  <a:pt x="275683" y="63297"/>
                </a:lnTo>
                <a:lnTo>
                  <a:pt x="281086" y="63337"/>
                </a:lnTo>
                <a:lnTo>
                  <a:pt x="286490" y="63382"/>
                </a:lnTo>
                <a:lnTo>
                  <a:pt x="291958" y="63438"/>
                </a:lnTo>
                <a:lnTo>
                  <a:pt x="303055" y="63554"/>
                </a:lnTo>
                <a:lnTo>
                  <a:pt x="308684" y="63614"/>
                </a:lnTo>
                <a:lnTo>
                  <a:pt x="314441" y="63675"/>
                </a:lnTo>
                <a:lnTo>
                  <a:pt x="314184" y="63110"/>
                </a:lnTo>
                <a:lnTo>
                  <a:pt x="313991" y="62565"/>
                </a:lnTo>
                <a:lnTo>
                  <a:pt x="313573" y="61511"/>
                </a:lnTo>
                <a:lnTo>
                  <a:pt x="313380" y="61002"/>
                </a:lnTo>
                <a:lnTo>
                  <a:pt x="313122" y="60497"/>
                </a:lnTo>
                <a:lnTo>
                  <a:pt x="312833" y="59998"/>
                </a:lnTo>
                <a:lnTo>
                  <a:pt x="312511" y="59504"/>
                </a:lnTo>
                <a:lnTo>
                  <a:pt x="312157" y="59004"/>
                </a:lnTo>
                <a:lnTo>
                  <a:pt x="311836" y="58505"/>
                </a:lnTo>
                <a:lnTo>
                  <a:pt x="311546" y="58006"/>
                </a:lnTo>
                <a:lnTo>
                  <a:pt x="311289" y="57501"/>
                </a:lnTo>
                <a:lnTo>
                  <a:pt x="311032" y="57002"/>
                </a:lnTo>
                <a:lnTo>
                  <a:pt x="310839" y="56502"/>
                </a:lnTo>
                <a:lnTo>
                  <a:pt x="310646" y="56003"/>
                </a:lnTo>
                <a:lnTo>
                  <a:pt x="310485" y="55504"/>
                </a:lnTo>
                <a:lnTo>
                  <a:pt x="310356" y="55004"/>
                </a:lnTo>
                <a:lnTo>
                  <a:pt x="310260" y="54505"/>
                </a:lnTo>
                <a:lnTo>
                  <a:pt x="310195" y="54006"/>
                </a:lnTo>
                <a:lnTo>
                  <a:pt x="310131" y="53506"/>
                </a:lnTo>
                <a:lnTo>
                  <a:pt x="310099" y="53002"/>
                </a:lnTo>
                <a:lnTo>
                  <a:pt x="310067" y="52503"/>
                </a:lnTo>
                <a:lnTo>
                  <a:pt x="310099" y="51504"/>
                </a:lnTo>
                <a:lnTo>
                  <a:pt x="310195" y="50505"/>
                </a:lnTo>
                <a:lnTo>
                  <a:pt x="310356" y="49507"/>
                </a:lnTo>
                <a:lnTo>
                  <a:pt x="310549" y="48503"/>
                </a:lnTo>
                <a:lnTo>
                  <a:pt x="310839" y="47504"/>
                </a:lnTo>
                <a:lnTo>
                  <a:pt x="311128" y="46505"/>
                </a:lnTo>
                <a:lnTo>
                  <a:pt x="311482" y="45507"/>
                </a:lnTo>
                <a:lnTo>
                  <a:pt x="311868" y="44508"/>
                </a:lnTo>
                <a:lnTo>
                  <a:pt x="312254" y="43504"/>
                </a:lnTo>
                <a:lnTo>
                  <a:pt x="312672" y="42405"/>
                </a:lnTo>
                <a:lnTo>
                  <a:pt x="313058" y="41300"/>
                </a:lnTo>
                <a:lnTo>
                  <a:pt x="313444" y="40195"/>
                </a:lnTo>
                <a:lnTo>
                  <a:pt x="313669" y="39646"/>
                </a:lnTo>
                <a:lnTo>
                  <a:pt x="313926" y="39091"/>
                </a:lnTo>
                <a:lnTo>
                  <a:pt x="314055" y="38854"/>
                </a:lnTo>
                <a:lnTo>
                  <a:pt x="314248" y="38622"/>
                </a:lnTo>
                <a:lnTo>
                  <a:pt x="314505" y="38400"/>
                </a:lnTo>
                <a:lnTo>
                  <a:pt x="314795" y="38183"/>
                </a:lnTo>
                <a:lnTo>
                  <a:pt x="315149" y="37971"/>
                </a:lnTo>
                <a:lnTo>
                  <a:pt x="315567" y="37769"/>
                </a:lnTo>
                <a:lnTo>
                  <a:pt x="316017" y="37578"/>
                </a:lnTo>
                <a:lnTo>
                  <a:pt x="316532" y="37391"/>
                </a:lnTo>
                <a:lnTo>
                  <a:pt x="317111" y="37214"/>
                </a:lnTo>
                <a:lnTo>
                  <a:pt x="317722" y="37048"/>
                </a:lnTo>
                <a:lnTo>
                  <a:pt x="318365" y="36887"/>
                </a:lnTo>
                <a:lnTo>
                  <a:pt x="319073" y="36735"/>
                </a:lnTo>
                <a:lnTo>
                  <a:pt x="319845" y="36589"/>
                </a:lnTo>
                <a:lnTo>
                  <a:pt x="320617" y="36458"/>
                </a:lnTo>
                <a:lnTo>
                  <a:pt x="321485" y="36332"/>
                </a:lnTo>
                <a:lnTo>
                  <a:pt x="322354" y="36216"/>
                </a:lnTo>
                <a:lnTo>
                  <a:pt x="323286" y="36105"/>
                </a:lnTo>
                <a:lnTo>
                  <a:pt x="324251" y="36009"/>
                </a:lnTo>
                <a:lnTo>
                  <a:pt x="325281" y="35918"/>
                </a:lnTo>
                <a:lnTo>
                  <a:pt x="326342" y="35838"/>
                </a:lnTo>
                <a:lnTo>
                  <a:pt x="327436" y="35767"/>
                </a:lnTo>
                <a:lnTo>
                  <a:pt x="328593" y="35711"/>
                </a:lnTo>
                <a:lnTo>
                  <a:pt x="329751" y="35661"/>
                </a:lnTo>
                <a:lnTo>
                  <a:pt x="330974" y="35616"/>
                </a:lnTo>
                <a:lnTo>
                  <a:pt x="332228" y="35585"/>
                </a:lnTo>
                <a:lnTo>
                  <a:pt x="333515" y="35565"/>
                </a:lnTo>
                <a:lnTo>
                  <a:pt x="334833" y="35555"/>
                </a:lnTo>
                <a:lnTo>
                  <a:pt x="336216" y="35555"/>
                </a:lnTo>
                <a:lnTo>
                  <a:pt x="337600" y="35570"/>
                </a:lnTo>
                <a:lnTo>
                  <a:pt x="339047" y="35590"/>
                </a:lnTo>
                <a:lnTo>
                  <a:pt x="340494" y="35621"/>
                </a:lnTo>
                <a:lnTo>
                  <a:pt x="342006" y="35666"/>
                </a:lnTo>
                <a:lnTo>
                  <a:pt x="343743" y="35721"/>
                </a:lnTo>
                <a:lnTo>
                  <a:pt x="345480" y="35787"/>
                </a:lnTo>
                <a:lnTo>
                  <a:pt x="347249" y="35848"/>
                </a:lnTo>
                <a:lnTo>
                  <a:pt x="348986" y="35918"/>
                </a:lnTo>
                <a:lnTo>
                  <a:pt x="352460" y="36064"/>
                </a:lnTo>
                <a:lnTo>
                  <a:pt x="355901" y="36221"/>
                </a:lnTo>
                <a:lnTo>
                  <a:pt x="359343" y="36387"/>
                </a:lnTo>
                <a:lnTo>
                  <a:pt x="362784" y="36559"/>
                </a:lnTo>
                <a:lnTo>
                  <a:pt x="366194" y="36740"/>
                </a:lnTo>
                <a:lnTo>
                  <a:pt x="369571" y="36932"/>
                </a:lnTo>
                <a:lnTo>
                  <a:pt x="371533" y="37038"/>
                </a:lnTo>
                <a:lnTo>
                  <a:pt x="373495" y="37134"/>
                </a:lnTo>
                <a:lnTo>
                  <a:pt x="375457" y="37225"/>
                </a:lnTo>
                <a:lnTo>
                  <a:pt x="377387" y="37305"/>
                </a:lnTo>
                <a:lnTo>
                  <a:pt x="379349" y="37371"/>
                </a:lnTo>
                <a:lnTo>
                  <a:pt x="381279" y="37431"/>
                </a:lnTo>
                <a:lnTo>
                  <a:pt x="383209" y="37482"/>
                </a:lnTo>
                <a:lnTo>
                  <a:pt x="385107" y="37522"/>
                </a:lnTo>
                <a:lnTo>
                  <a:pt x="387036" y="37557"/>
                </a:lnTo>
                <a:lnTo>
                  <a:pt x="388934" y="37578"/>
                </a:lnTo>
                <a:lnTo>
                  <a:pt x="390832" y="37593"/>
                </a:lnTo>
                <a:lnTo>
                  <a:pt x="392730" y="37598"/>
                </a:lnTo>
                <a:lnTo>
                  <a:pt x="394595" y="37593"/>
                </a:lnTo>
                <a:lnTo>
                  <a:pt x="396461" y="37578"/>
                </a:lnTo>
                <a:lnTo>
                  <a:pt x="398326" y="37552"/>
                </a:lnTo>
                <a:lnTo>
                  <a:pt x="400192" y="37522"/>
                </a:lnTo>
                <a:lnTo>
                  <a:pt x="402057" y="37482"/>
                </a:lnTo>
                <a:lnTo>
                  <a:pt x="403891" y="37431"/>
                </a:lnTo>
                <a:lnTo>
                  <a:pt x="405724" y="37371"/>
                </a:lnTo>
                <a:lnTo>
                  <a:pt x="407557" y="37305"/>
                </a:lnTo>
                <a:lnTo>
                  <a:pt x="409359" y="37230"/>
                </a:lnTo>
                <a:lnTo>
                  <a:pt x="411192" y="37144"/>
                </a:lnTo>
                <a:lnTo>
                  <a:pt x="412993" y="37048"/>
                </a:lnTo>
                <a:lnTo>
                  <a:pt x="414762" y="36947"/>
                </a:lnTo>
                <a:lnTo>
                  <a:pt x="416564" y="36836"/>
                </a:lnTo>
                <a:lnTo>
                  <a:pt x="418333" y="36715"/>
                </a:lnTo>
                <a:lnTo>
                  <a:pt x="420102" y="36589"/>
                </a:lnTo>
                <a:lnTo>
                  <a:pt x="421871" y="36453"/>
                </a:lnTo>
                <a:lnTo>
                  <a:pt x="423608" y="36307"/>
                </a:lnTo>
                <a:lnTo>
                  <a:pt x="425377" y="36155"/>
                </a:lnTo>
                <a:lnTo>
                  <a:pt x="427114" y="35994"/>
                </a:lnTo>
                <a:lnTo>
                  <a:pt x="428818" y="35822"/>
                </a:lnTo>
                <a:lnTo>
                  <a:pt x="429848" y="35716"/>
                </a:lnTo>
                <a:lnTo>
                  <a:pt x="430812" y="35611"/>
                </a:lnTo>
                <a:lnTo>
                  <a:pt x="431713" y="35500"/>
                </a:lnTo>
                <a:lnTo>
                  <a:pt x="432614" y="35379"/>
                </a:lnTo>
                <a:lnTo>
                  <a:pt x="433482" y="35262"/>
                </a:lnTo>
                <a:lnTo>
                  <a:pt x="434318" y="35136"/>
                </a:lnTo>
                <a:lnTo>
                  <a:pt x="435123" y="35010"/>
                </a:lnTo>
                <a:lnTo>
                  <a:pt x="435862" y="34879"/>
                </a:lnTo>
                <a:lnTo>
                  <a:pt x="436602" y="34743"/>
                </a:lnTo>
                <a:lnTo>
                  <a:pt x="437310" y="34607"/>
                </a:lnTo>
                <a:lnTo>
                  <a:pt x="437985" y="34466"/>
                </a:lnTo>
                <a:lnTo>
                  <a:pt x="438596" y="34319"/>
                </a:lnTo>
                <a:lnTo>
                  <a:pt x="439207" y="34173"/>
                </a:lnTo>
                <a:lnTo>
                  <a:pt x="439786" y="34022"/>
                </a:lnTo>
                <a:lnTo>
                  <a:pt x="440365" y="33870"/>
                </a:lnTo>
                <a:lnTo>
                  <a:pt x="440880" y="33714"/>
                </a:lnTo>
                <a:lnTo>
                  <a:pt x="441362" y="33558"/>
                </a:lnTo>
                <a:lnTo>
                  <a:pt x="441845" y="33396"/>
                </a:lnTo>
                <a:lnTo>
                  <a:pt x="442263" y="33235"/>
                </a:lnTo>
                <a:lnTo>
                  <a:pt x="442681" y="33073"/>
                </a:lnTo>
                <a:lnTo>
                  <a:pt x="443067" y="32907"/>
                </a:lnTo>
                <a:lnTo>
                  <a:pt x="443421" y="32741"/>
                </a:lnTo>
                <a:lnTo>
                  <a:pt x="443775" y="32569"/>
                </a:lnTo>
                <a:lnTo>
                  <a:pt x="444064" y="32398"/>
                </a:lnTo>
                <a:lnTo>
                  <a:pt x="444354" y="32226"/>
                </a:lnTo>
                <a:lnTo>
                  <a:pt x="444611" y="32050"/>
                </a:lnTo>
                <a:lnTo>
                  <a:pt x="444868" y="31873"/>
                </a:lnTo>
                <a:lnTo>
                  <a:pt x="445094" y="31696"/>
                </a:lnTo>
                <a:lnTo>
                  <a:pt x="445287" y="31520"/>
                </a:lnTo>
                <a:lnTo>
                  <a:pt x="445447" y="31338"/>
                </a:lnTo>
                <a:lnTo>
                  <a:pt x="445608" y="31157"/>
                </a:lnTo>
                <a:lnTo>
                  <a:pt x="445737" y="30975"/>
                </a:lnTo>
                <a:lnTo>
                  <a:pt x="445865" y="30708"/>
                </a:lnTo>
                <a:lnTo>
                  <a:pt x="445962" y="30446"/>
                </a:lnTo>
                <a:lnTo>
                  <a:pt x="446026" y="30183"/>
                </a:lnTo>
                <a:lnTo>
                  <a:pt x="446026" y="29921"/>
                </a:lnTo>
                <a:lnTo>
                  <a:pt x="445994" y="29664"/>
                </a:lnTo>
                <a:lnTo>
                  <a:pt x="445930" y="29407"/>
                </a:lnTo>
                <a:lnTo>
                  <a:pt x="445801" y="29154"/>
                </a:lnTo>
                <a:lnTo>
                  <a:pt x="445608" y="28902"/>
                </a:lnTo>
                <a:lnTo>
                  <a:pt x="445383" y="28655"/>
                </a:lnTo>
                <a:lnTo>
                  <a:pt x="445126" y="28408"/>
                </a:lnTo>
                <a:lnTo>
                  <a:pt x="444836" y="28166"/>
                </a:lnTo>
                <a:lnTo>
                  <a:pt x="444482" y="27929"/>
                </a:lnTo>
                <a:lnTo>
                  <a:pt x="444096" y="27697"/>
                </a:lnTo>
                <a:lnTo>
                  <a:pt x="443678" y="27460"/>
                </a:lnTo>
                <a:lnTo>
                  <a:pt x="443196" y="27233"/>
                </a:lnTo>
                <a:lnTo>
                  <a:pt x="442713" y="27006"/>
                </a:lnTo>
                <a:lnTo>
                  <a:pt x="442167" y="26784"/>
                </a:lnTo>
                <a:lnTo>
                  <a:pt x="441555" y="26567"/>
                </a:lnTo>
                <a:lnTo>
                  <a:pt x="440944" y="26355"/>
                </a:lnTo>
                <a:lnTo>
                  <a:pt x="440301" y="26143"/>
                </a:lnTo>
                <a:lnTo>
                  <a:pt x="439593" y="25936"/>
                </a:lnTo>
                <a:lnTo>
                  <a:pt x="438854" y="25735"/>
                </a:lnTo>
                <a:lnTo>
                  <a:pt x="438082" y="25533"/>
                </a:lnTo>
                <a:lnTo>
                  <a:pt x="437278" y="25341"/>
                </a:lnTo>
                <a:lnTo>
                  <a:pt x="436441" y="25149"/>
                </a:lnTo>
                <a:lnTo>
                  <a:pt x="435573" y="24963"/>
                </a:lnTo>
                <a:lnTo>
                  <a:pt x="434672" y="24781"/>
                </a:lnTo>
                <a:lnTo>
                  <a:pt x="433739" y="24605"/>
                </a:lnTo>
                <a:lnTo>
                  <a:pt x="432775" y="24433"/>
                </a:lnTo>
                <a:lnTo>
                  <a:pt x="431777" y="24262"/>
                </a:lnTo>
                <a:lnTo>
                  <a:pt x="430748" y="24100"/>
                </a:lnTo>
                <a:lnTo>
                  <a:pt x="429687" y="23944"/>
                </a:lnTo>
                <a:lnTo>
                  <a:pt x="428593" y="23788"/>
                </a:lnTo>
                <a:lnTo>
                  <a:pt x="427467" y="23641"/>
                </a:lnTo>
                <a:lnTo>
                  <a:pt x="426342" y="23495"/>
                </a:lnTo>
                <a:lnTo>
                  <a:pt x="425152" y="23359"/>
                </a:lnTo>
                <a:lnTo>
                  <a:pt x="423961" y="23228"/>
                </a:lnTo>
                <a:lnTo>
                  <a:pt x="422739" y="23097"/>
                </a:lnTo>
                <a:lnTo>
                  <a:pt x="421485" y="22976"/>
                </a:lnTo>
                <a:lnTo>
                  <a:pt x="420198" y="22859"/>
                </a:lnTo>
                <a:lnTo>
                  <a:pt x="418912" y="22749"/>
                </a:lnTo>
                <a:lnTo>
                  <a:pt x="417593" y="22643"/>
                </a:lnTo>
                <a:lnTo>
                  <a:pt x="416242" y="22547"/>
                </a:lnTo>
                <a:lnTo>
                  <a:pt x="414859" y="22451"/>
                </a:lnTo>
                <a:lnTo>
                  <a:pt x="413476" y="22365"/>
                </a:lnTo>
                <a:lnTo>
                  <a:pt x="412061" y="22284"/>
                </a:lnTo>
                <a:lnTo>
                  <a:pt x="410613" y="22209"/>
                </a:lnTo>
                <a:lnTo>
                  <a:pt x="409166" y="22138"/>
                </a:lnTo>
                <a:lnTo>
                  <a:pt x="407686" y="22078"/>
                </a:lnTo>
                <a:lnTo>
                  <a:pt x="406174" y="22022"/>
                </a:lnTo>
                <a:lnTo>
                  <a:pt x="404663" y="21972"/>
                </a:lnTo>
                <a:lnTo>
                  <a:pt x="403151" y="21926"/>
                </a:lnTo>
                <a:lnTo>
                  <a:pt x="401575" y="21891"/>
                </a:lnTo>
                <a:lnTo>
                  <a:pt x="400031" y="21861"/>
                </a:lnTo>
                <a:lnTo>
                  <a:pt x="398455" y="21841"/>
                </a:lnTo>
                <a:lnTo>
                  <a:pt x="396847" y="21820"/>
                </a:lnTo>
                <a:lnTo>
                  <a:pt x="395238" y="21815"/>
                </a:lnTo>
                <a:lnTo>
                  <a:pt x="393598" y="21810"/>
                </a:lnTo>
                <a:lnTo>
                  <a:pt x="391958" y="21815"/>
                </a:lnTo>
                <a:lnTo>
                  <a:pt x="390317" y="21831"/>
                </a:lnTo>
                <a:lnTo>
                  <a:pt x="388645" y="21851"/>
                </a:lnTo>
                <a:lnTo>
                  <a:pt x="386972" y="21876"/>
                </a:lnTo>
                <a:lnTo>
                  <a:pt x="385267" y="21911"/>
                </a:lnTo>
                <a:lnTo>
                  <a:pt x="383595" y="21957"/>
                </a:lnTo>
                <a:lnTo>
                  <a:pt x="381504" y="22017"/>
                </a:lnTo>
                <a:lnTo>
                  <a:pt x="379446" y="22083"/>
                </a:lnTo>
                <a:lnTo>
                  <a:pt x="377419" y="22158"/>
                </a:lnTo>
                <a:lnTo>
                  <a:pt x="375361" y="22234"/>
                </a:lnTo>
                <a:lnTo>
                  <a:pt x="373334" y="22315"/>
                </a:lnTo>
                <a:lnTo>
                  <a:pt x="371308" y="22400"/>
                </a:lnTo>
                <a:lnTo>
                  <a:pt x="367223" y="22577"/>
                </a:lnTo>
                <a:lnTo>
                  <a:pt x="363170" y="22759"/>
                </a:lnTo>
                <a:lnTo>
                  <a:pt x="359085" y="22930"/>
                </a:lnTo>
                <a:lnTo>
                  <a:pt x="357059" y="23016"/>
                </a:lnTo>
                <a:lnTo>
                  <a:pt x="355001" y="23097"/>
                </a:lnTo>
                <a:lnTo>
                  <a:pt x="352974" y="23172"/>
                </a:lnTo>
                <a:lnTo>
                  <a:pt x="350916" y="23238"/>
                </a:lnTo>
                <a:lnTo>
                  <a:pt x="348568" y="23313"/>
                </a:lnTo>
                <a:lnTo>
                  <a:pt x="346155" y="23379"/>
                </a:lnTo>
                <a:lnTo>
                  <a:pt x="344965" y="23409"/>
                </a:lnTo>
                <a:lnTo>
                  <a:pt x="343743" y="23434"/>
                </a:lnTo>
                <a:lnTo>
                  <a:pt x="342521" y="23460"/>
                </a:lnTo>
                <a:lnTo>
                  <a:pt x="341331" y="23480"/>
                </a:lnTo>
                <a:lnTo>
                  <a:pt x="340108" y="23490"/>
                </a:lnTo>
                <a:lnTo>
                  <a:pt x="338918" y="23500"/>
                </a:lnTo>
                <a:lnTo>
                  <a:pt x="337728" y="23500"/>
                </a:lnTo>
                <a:lnTo>
                  <a:pt x="336538" y="23495"/>
                </a:lnTo>
                <a:lnTo>
                  <a:pt x="335348" y="23485"/>
                </a:lnTo>
                <a:lnTo>
                  <a:pt x="334190" y="23465"/>
                </a:lnTo>
                <a:lnTo>
                  <a:pt x="333064" y="23434"/>
                </a:lnTo>
                <a:lnTo>
                  <a:pt x="331939" y="23399"/>
                </a:lnTo>
                <a:lnTo>
                  <a:pt x="330877" y="23354"/>
                </a:lnTo>
                <a:lnTo>
                  <a:pt x="329880" y="23303"/>
                </a:lnTo>
                <a:lnTo>
                  <a:pt x="328915" y="23243"/>
                </a:lnTo>
                <a:lnTo>
                  <a:pt x="328015" y="23182"/>
                </a:lnTo>
                <a:lnTo>
                  <a:pt x="327114" y="23112"/>
                </a:lnTo>
                <a:lnTo>
                  <a:pt x="326310" y="23036"/>
                </a:lnTo>
                <a:lnTo>
                  <a:pt x="325506" y="22955"/>
                </a:lnTo>
                <a:lnTo>
                  <a:pt x="324766" y="22870"/>
                </a:lnTo>
                <a:lnTo>
                  <a:pt x="324090" y="22779"/>
                </a:lnTo>
                <a:lnTo>
                  <a:pt x="323415" y="22683"/>
                </a:lnTo>
                <a:lnTo>
                  <a:pt x="322804" y="22582"/>
                </a:lnTo>
                <a:lnTo>
                  <a:pt x="322193" y="22481"/>
                </a:lnTo>
                <a:lnTo>
                  <a:pt x="321646" y="22370"/>
                </a:lnTo>
                <a:lnTo>
                  <a:pt x="321131" y="22254"/>
                </a:lnTo>
                <a:lnTo>
                  <a:pt x="320649" y="22138"/>
                </a:lnTo>
                <a:lnTo>
                  <a:pt x="320199" y="22017"/>
                </a:lnTo>
                <a:lnTo>
                  <a:pt x="319780" y="21896"/>
                </a:lnTo>
                <a:lnTo>
                  <a:pt x="319394" y="21765"/>
                </a:lnTo>
                <a:lnTo>
                  <a:pt x="319041" y="21634"/>
                </a:lnTo>
                <a:lnTo>
                  <a:pt x="318719" y="21503"/>
                </a:lnTo>
                <a:lnTo>
                  <a:pt x="318397" y="21366"/>
                </a:lnTo>
                <a:lnTo>
                  <a:pt x="318140" y="21225"/>
                </a:lnTo>
                <a:lnTo>
                  <a:pt x="317883" y="21084"/>
                </a:lnTo>
                <a:lnTo>
                  <a:pt x="317658" y="20943"/>
                </a:lnTo>
                <a:lnTo>
                  <a:pt x="317465" y="20797"/>
                </a:lnTo>
                <a:lnTo>
                  <a:pt x="317272" y="20650"/>
                </a:lnTo>
                <a:lnTo>
                  <a:pt x="317111" y="20499"/>
                </a:lnTo>
                <a:lnTo>
                  <a:pt x="316982" y="20348"/>
                </a:lnTo>
                <a:lnTo>
                  <a:pt x="316757" y="20045"/>
                </a:lnTo>
                <a:lnTo>
                  <a:pt x="316596" y="19737"/>
                </a:lnTo>
                <a:lnTo>
                  <a:pt x="316532" y="19551"/>
                </a:lnTo>
                <a:lnTo>
                  <a:pt x="316500" y="19364"/>
                </a:lnTo>
                <a:lnTo>
                  <a:pt x="316532" y="19172"/>
                </a:lnTo>
                <a:lnTo>
                  <a:pt x="316564" y="18986"/>
                </a:lnTo>
                <a:lnTo>
                  <a:pt x="316628" y="18794"/>
                </a:lnTo>
                <a:lnTo>
                  <a:pt x="316725" y="18607"/>
                </a:lnTo>
                <a:lnTo>
                  <a:pt x="316918" y="18229"/>
                </a:lnTo>
                <a:lnTo>
                  <a:pt x="317143" y="17846"/>
                </a:lnTo>
                <a:lnTo>
                  <a:pt x="317368" y="17468"/>
                </a:lnTo>
                <a:lnTo>
                  <a:pt x="317465" y="17276"/>
                </a:lnTo>
                <a:lnTo>
                  <a:pt x="317529" y="17089"/>
                </a:lnTo>
                <a:lnTo>
                  <a:pt x="317561" y="16898"/>
                </a:lnTo>
                <a:lnTo>
                  <a:pt x="317593" y="16711"/>
                </a:lnTo>
                <a:lnTo>
                  <a:pt x="317593" y="14401"/>
                </a:lnTo>
                <a:lnTo>
                  <a:pt x="317593" y="13246"/>
                </a:lnTo>
                <a:lnTo>
                  <a:pt x="317561" y="12091"/>
                </a:lnTo>
                <a:lnTo>
                  <a:pt x="317497" y="10936"/>
                </a:lnTo>
                <a:lnTo>
                  <a:pt x="317432" y="9781"/>
                </a:lnTo>
                <a:lnTo>
                  <a:pt x="317304" y="8626"/>
                </a:lnTo>
                <a:lnTo>
                  <a:pt x="317143" y="7470"/>
                </a:lnTo>
                <a:lnTo>
                  <a:pt x="317014" y="6674"/>
                </a:lnTo>
                <a:lnTo>
                  <a:pt x="316789" y="5877"/>
                </a:lnTo>
                <a:lnTo>
                  <a:pt x="316532" y="5070"/>
                </a:lnTo>
                <a:lnTo>
                  <a:pt x="316210" y="4263"/>
                </a:lnTo>
                <a:lnTo>
                  <a:pt x="315567" y="2608"/>
                </a:lnTo>
                <a:lnTo>
                  <a:pt x="315245" y="1761"/>
                </a:lnTo>
                <a:lnTo>
                  <a:pt x="314924" y="893"/>
                </a:lnTo>
                <a:lnTo>
                  <a:pt x="301479" y="984"/>
                </a:lnTo>
                <a:lnTo>
                  <a:pt x="288291" y="1070"/>
                </a:lnTo>
                <a:lnTo>
                  <a:pt x="281730" y="1115"/>
                </a:lnTo>
                <a:lnTo>
                  <a:pt x="275232" y="1150"/>
                </a:lnTo>
                <a:lnTo>
                  <a:pt x="268735" y="1181"/>
                </a:lnTo>
                <a:lnTo>
                  <a:pt x="262238" y="1206"/>
                </a:lnTo>
                <a:lnTo>
                  <a:pt x="259665" y="1216"/>
                </a:lnTo>
                <a:lnTo>
                  <a:pt x="257092" y="1216"/>
                </a:lnTo>
                <a:lnTo>
                  <a:pt x="251913" y="1211"/>
                </a:lnTo>
                <a:lnTo>
                  <a:pt x="246767" y="1201"/>
                </a:lnTo>
                <a:lnTo>
                  <a:pt x="241588" y="1186"/>
                </a:lnTo>
                <a:lnTo>
                  <a:pt x="236442" y="1176"/>
                </a:lnTo>
                <a:lnTo>
                  <a:pt x="231264" y="1171"/>
                </a:lnTo>
                <a:lnTo>
                  <a:pt x="228690" y="1176"/>
                </a:lnTo>
                <a:lnTo>
                  <a:pt x="226117" y="1181"/>
                </a:lnTo>
                <a:lnTo>
                  <a:pt x="223544" y="1191"/>
                </a:lnTo>
                <a:lnTo>
                  <a:pt x="220971" y="1211"/>
                </a:lnTo>
                <a:lnTo>
                  <a:pt x="218526" y="1226"/>
                </a:lnTo>
                <a:lnTo>
                  <a:pt x="216082" y="1236"/>
                </a:lnTo>
                <a:lnTo>
                  <a:pt x="211161" y="1251"/>
                </a:lnTo>
                <a:lnTo>
                  <a:pt x="208716" y="1261"/>
                </a:lnTo>
                <a:lnTo>
                  <a:pt x="206239" y="1277"/>
                </a:lnTo>
                <a:lnTo>
                  <a:pt x="203795" y="1297"/>
                </a:lnTo>
                <a:lnTo>
                  <a:pt x="201350" y="1327"/>
                </a:lnTo>
                <a:lnTo>
                  <a:pt x="200128" y="1342"/>
                </a:lnTo>
                <a:lnTo>
                  <a:pt x="198938" y="1367"/>
                </a:lnTo>
                <a:lnTo>
                  <a:pt x="197716" y="1393"/>
                </a:lnTo>
                <a:lnTo>
                  <a:pt x="196494" y="1418"/>
                </a:lnTo>
                <a:lnTo>
                  <a:pt x="195304" y="1453"/>
                </a:lnTo>
                <a:lnTo>
                  <a:pt x="194113" y="1488"/>
                </a:lnTo>
                <a:lnTo>
                  <a:pt x="192923" y="1529"/>
                </a:lnTo>
                <a:lnTo>
                  <a:pt x="191733" y="1574"/>
                </a:lnTo>
                <a:lnTo>
                  <a:pt x="190543" y="1625"/>
                </a:lnTo>
                <a:lnTo>
                  <a:pt x="189353" y="1680"/>
                </a:lnTo>
                <a:lnTo>
                  <a:pt x="188195" y="1741"/>
                </a:lnTo>
                <a:lnTo>
                  <a:pt x="187037" y="1806"/>
                </a:lnTo>
                <a:lnTo>
                  <a:pt x="185879" y="1877"/>
                </a:lnTo>
                <a:lnTo>
                  <a:pt x="184721" y="1957"/>
                </a:lnTo>
                <a:lnTo>
                  <a:pt x="183563" y="2043"/>
                </a:lnTo>
                <a:lnTo>
                  <a:pt x="182438" y="2139"/>
                </a:lnTo>
                <a:lnTo>
                  <a:pt x="181183" y="2250"/>
                </a:lnTo>
                <a:lnTo>
                  <a:pt x="180090" y="2361"/>
                </a:lnTo>
                <a:lnTo>
                  <a:pt x="179575" y="2416"/>
                </a:lnTo>
                <a:lnTo>
                  <a:pt x="179125" y="2472"/>
                </a:lnTo>
                <a:lnTo>
                  <a:pt x="178674" y="2527"/>
                </a:lnTo>
                <a:lnTo>
                  <a:pt x="178288" y="2583"/>
                </a:lnTo>
                <a:lnTo>
                  <a:pt x="177935" y="2643"/>
                </a:lnTo>
                <a:lnTo>
                  <a:pt x="177581" y="2699"/>
                </a:lnTo>
                <a:lnTo>
                  <a:pt x="177291" y="2759"/>
                </a:lnTo>
                <a:lnTo>
                  <a:pt x="177034" y="2820"/>
                </a:lnTo>
                <a:lnTo>
                  <a:pt x="176809" y="2881"/>
                </a:lnTo>
                <a:lnTo>
                  <a:pt x="176616" y="2941"/>
                </a:lnTo>
                <a:lnTo>
                  <a:pt x="176423" y="3007"/>
                </a:lnTo>
                <a:lnTo>
                  <a:pt x="176294" y="3067"/>
                </a:lnTo>
                <a:lnTo>
                  <a:pt x="176198" y="3138"/>
                </a:lnTo>
                <a:lnTo>
                  <a:pt x="176133" y="3203"/>
                </a:lnTo>
                <a:lnTo>
                  <a:pt x="176101" y="3274"/>
                </a:lnTo>
                <a:lnTo>
                  <a:pt x="176101" y="3345"/>
                </a:lnTo>
                <a:lnTo>
                  <a:pt x="176101" y="3420"/>
                </a:lnTo>
                <a:lnTo>
                  <a:pt x="176166" y="3496"/>
                </a:lnTo>
                <a:lnTo>
                  <a:pt x="176262" y="3572"/>
                </a:lnTo>
                <a:lnTo>
                  <a:pt x="176359" y="3652"/>
                </a:lnTo>
                <a:lnTo>
                  <a:pt x="176519" y="3733"/>
                </a:lnTo>
                <a:lnTo>
                  <a:pt x="176680" y="3819"/>
                </a:lnTo>
                <a:lnTo>
                  <a:pt x="176905" y="3904"/>
                </a:lnTo>
                <a:lnTo>
                  <a:pt x="177131" y="3995"/>
                </a:lnTo>
                <a:lnTo>
                  <a:pt x="177677" y="4187"/>
                </a:lnTo>
                <a:lnTo>
                  <a:pt x="178353" y="4389"/>
                </a:lnTo>
                <a:lnTo>
                  <a:pt x="179414" y="4676"/>
                </a:lnTo>
                <a:lnTo>
                  <a:pt x="180508" y="4959"/>
                </a:lnTo>
                <a:lnTo>
                  <a:pt x="181634" y="5241"/>
                </a:lnTo>
                <a:lnTo>
                  <a:pt x="182759" y="5518"/>
                </a:lnTo>
                <a:lnTo>
                  <a:pt x="185043" y="6078"/>
                </a:lnTo>
                <a:lnTo>
                  <a:pt x="186169" y="6356"/>
                </a:lnTo>
                <a:lnTo>
                  <a:pt x="187262" y="6643"/>
                </a:lnTo>
                <a:lnTo>
                  <a:pt x="188517" y="6981"/>
                </a:lnTo>
                <a:lnTo>
                  <a:pt x="189675" y="7324"/>
                </a:lnTo>
                <a:lnTo>
                  <a:pt x="190222" y="7496"/>
                </a:lnTo>
                <a:lnTo>
                  <a:pt x="190736" y="7667"/>
                </a:lnTo>
                <a:lnTo>
                  <a:pt x="191219" y="7839"/>
                </a:lnTo>
                <a:lnTo>
                  <a:pt x="191701" y="8010"/>
                </a:lnTo>
                <a:lnTo>
                  <a:pt x="192184" y="8182"/>
                </a:lnTo>
                <a:lnTo>
                  <a:pt x="192602" y="8353"/>
                </a:lnTo>
                <a:lnTo>
                  <a:pt x="193020" y="8525"/>
                </a:lnTo>
                <a:lnTo>
                  <a:pt x="193406" y="8696"/>
                </a:lnTo>
                <a:lnTo>
                  <a:pt x="193792" y="8868"/>
                </a:lnTo>
                <a:lnTo>
                  <a:pt x="194113" y="9034"/>
                </a:lnTo>
                <a:lnTo>
                  <a:pt x="194467" y="9206"/>
                </a:lnTo>
                <a:lnTo>
                  <a:pt x="194757" y="9377"/>
                </a:lnTo>
                <a:lnTo>
                  <a:pt x="195046" y="9549"/>
                </a:lnTo>
                <a:lnTo>
                  <a:pt x="195304" y="9720"/>
                </a:lnTo>
                <a:lnTo>
                  <a:pt x="195529" y="9887"/>
                </a:lnTo>
                <a:lnTo>
                  <a:pt x="195754" y="10058"/>
                </a:lnTo>
                <a:lnTo>
                  <a:pt x="195947" y="10230"/>
                </a:lnTo>
                <a:lnTo>
                  <a:pt x="196108" y="10396"/>
                </a:lnTo>
                <a:lnTo>
                  <a:pt x="196268" y="10567"/>
                </a:lnTo>
                <a:lnTo>
                  <a:pt x="196397" y="10734"/>
                </a:lnTo>
                <a:lnTo>
                  <a:pt x="196494" y="10905"/>
                </a:lnTo>
                <a:lnTo>
                  <a:pt x="196590" y="11072"/>
                </a:lnTo>
                <a:lnTo>
                  <a:pt x="196622" y="11243"/>
                </a:lnTo>
                <a:lnTo>
                  <a:pt x="196687" y="11410"/>
                </a:lnTo>
                <a:lnTo>
                  <a:pt x="196687" y="11581"/>
                </a:lnTo>
                <a:lnTo>
                  <a:pt x="196687" y="11748"/>
                </a:lnTo>
                <a:lnTo>
                  <a:pt x="196654" y="11914"/>
                </a:lnTo>
                <a:lnTo>
                  <a:pt x="196590" y="12081"/>
                </a:lnTo>
                <a:lnTo>
                  <a:pt x="196526" y="12247"/>
                </a:lnTo>
                <a:lnTo>
                  <a:pt x="196429" y="12419"/>
                </a:lnTo>
                <a:lnTo>
                  <a:pt x="196301" y="12585"/>
                </a:lnTo>
                <a:lnTo>
                  <a:pt x="196172" y="12751"/>
                </a:lnTo>
                <a:lnTo>
                  <a:pt x="195979" y="12913"/>
                </a:lnTo>
                <a:lnTo>
                  <a:pt x="195818" y="13079"/>
                </a:lnTo>
                <a:lnTo>
                  <a:pt x="195593" y="13246"/>
                </a:lnTo>
                <a:lnTo>
                  <a:pt x="195368" y="13412"/>
                </a:lnTo>
                <a:lnTo>
                  <a:pt x="195111" y="13574"/>
                </a:lnTo>
                <a:lnTo>
                  <a:pt x="194821" y="13740"/>
                </a:lnTo>
                <a:lnTo>
                  <a:pt x="194532" y="13901"/>
                </a:lnTo>
                <a:lnTo>
                  <a:pt x="194210" y="14068"/>
                </a:lnTo>
                <a:lnTo>
                  <a:pt x="193856" y="14229"/>
                </a:lnTo>
                <a:lnTo>
                  <a:pt x="193470" y="14391"/>
                </a:lnTo>
                <a:lnTo>
                  <a:pt x="193084" y="14557"/>
                </a:lnTo>
                <a:lnTo>
                  <a:pt x="192666" y="14719"/>
                </a:lnTo>
                <a:lnTo>
                  <a:pt x="192216" y="14880"/>
                </a:lnTo>
                <a:lnTo>
                  <a:pt x="191765" y="15041"/>
                </a:lnTo>
                <a:lnTo>
                  <a:pt x="191283" y="15198"/>
                </a:lnTo>
                <a:lnTo>
                  <a:pt x="190768" y="15359"/>
                </a:lnTo>
                <a:lnTo>
                  <a:pt x="190222" y="15521"/>
                </a:lnTo>
                <a:lnTo>
                  <a:pt x="189675" y="15677"/>
                </a:lnTo>
                <a:lnTo>
                  <a:pt x="189096" y="15838"/>
                </a:lnTo>
                <a:lnTo>
                  <a:pt x="188517" y="15995"/>
                </a:lnTo>
                <a:lnTo>
                  <a:pt x="187874" y="16151"/>
                </a:lnTo>
                <a:lnTo>
                  <a:pt x="187230" y="16307"/>
                </a:lnTo>
                <a:lnTo>
                  <a:pt x="186555" y="16469"/>
                </a:lnTo>
                <a:lnTo>
                  <a:pt x="185847" y="16620"/>
                </a:lnTo>
                <a:lnTo>
                  <a:pt x="185140" y="16777"/>
                </a:lnTo>
                <a:lnTo>
                  <a:pt x="184400" y="16933"/>
                </a:lnTo>
                <a:lnTo>
                  <a:pt x="183628" y="17089"/>
                </a:lnTo>
                <a:lnTo>
                  <a:pt x="182856" y="17241"/>
                </a:lnTo>
                <a:lnTo>
                  <a:pt x="181601" y="17473"/>
                </a:lnTo>
                <a:lnTo>
                  <a:pt x="180347" y="17700"/>
                </a:lnTo>
                <a:lnTo>
                  <a:pt x="179028" y="17921"/>
                </a:lnTo>
                <a:lnTo>
                  <a:pt x="177710" y="18133"/>
                </a:lnTo>
                <a:lnTo>
                  <a:pt x="176359" y="18335"/>
                </a:lnTo>
                <a:lnTo>
                  <a:pt x="174976" y="18537"/>
                </a:lnTo>
                <a:lnTo>
                  <a:pt x="173560" y="18729"/>
                </a:lnTo>
                <a:lnTo>
                  <a:pt x="172145" y="18915"/>
                </a:lnTo>
                <a:lnTo>
                  <a:pt x="170698" y="19092"/>
                </a:lnTo>
                <a:lnTo>
                  <a:pt x="169218" y="19263"/>
                </a:lnTo>
                <a:lnTo>
                  <a:pt x="167738" y="19430"/>
                </a:lnTo>
                <a:lnTo>
                  <a:pt x="166227" y="19586"/>
                </a:lnTo>
                <a:lnTo>
                  <a:pt x="164683" y="19737"/>
                </a:lnTo>
                <a:lnTo>
                  <a:pt x="163139" y="19884"/>
                </a:lnTo>
                <a:lnTo>
                  <a:pt x="161563" y="20020"/>
                </a:lnTo>
                <a:lnTo>
                  <a:pt x="159987" y="20151"/>
                </a:lnTo>
                <a:lnTo>
                  <a:pt x="158379" y="20272"/>
                </a:lnTo>
                <a:lnTo>
                  <a:pt x="156770" y="20393"/>
                </a:lnTo>
                <a:lnTo>
                  <a:pt x="155130" y="20499"/>
                </a:lnTo>
                <a:lnTo>
                  <a:pt x="153490" y="20605"/>
                </a:lnTo>
                <a:lnTo>
                  <a:pt x="151817" y="20701"/>
                </a:lnTo>
                <a:lnTo>
                  <a:pt x="150144" y="20791"/>
                </a:lnTo>
                <a:lnTo>
                  <a:pt x="148472" y="20877"/>
                </a:lnTo>
                <a:lnTo>
                  <a:pt x="146767" y="20953"/>
                </a:lnTo>
                <a:lnTo>
                  <a:pt x="145062" y="21018"/>
                </a:lnTo>
                <a:lnTo>
                  <a:pt x="143358" y="21084"/>
                </a:lnTo>
                <a:lnTo>
                  <a:pt x="141653" y="21140"/>
                </a:lnTo>
                <a:lnTo>
                  <a:pt x="139916" y="21190"/>
                </a:lnTo>
                <a:lnTo>
                  <a:pt x="138179" y="21230"/>
                </a:lnTo>
                <a:lnTo>
                  <a:pt x="136442" y="21266"/>
                </a:lnTo>
                <a:lnTo>
                  <a:pt x="134705" y="21296"/>
                </a:lnTo>
                <a:lnTo>
                  <a:pt x="132936" y="21316"/>
                </a:lnTo>
                <a:lnTo>
                  <a:pt x="131200" y="21331"/>
                </a:lnTo>
                <a:lnTo>
                  <a:pt x="129430" y="21341"/>
                </a:lnTo>
                <a:lnTo>
                  <a:pt x="127694" y="21341"/>
                </a:lnTo>
                <a:lnTo>
                  <a:pt x="125925" y="21336"/>
                </a:lnTo>
                <a:lnTo>
                  <a:pt x="124188" y="21326"/>
                </a:lnTo>
                <a:lnTo>
                  <a:pt x="122419" y="21306"/>
                </a:lnTo>
                <a:lnTo>
                  <a:pt x="120650" y="21281"/>
                </a:lnTo>
                <a:lnTo>
                  <a:pt x="118913" y="21250"/>
                </a:lnTo>
                <a:lnTo>
                  <a:pt x="117144" y="21210"/>
                </a:lnTo>
                <a:lnTo>
                  <a:pt x="115407" y="21165"/>
                </a:lnTo>
                <a:lnTo>
                  <a:pt x="113670" y="21109"/>
                </a:lnTo>
                <a:lnTo>
                  <a:pt x="111933" y="21049"/>
                </a:lnTo>
                <a:lnTo>
                  <a:pt x="110196" y="20983"/>
                </a:lnTo>
                <a:lnTo>
                  <a:pt x="108491" y="20913"/>
                </a:lnTo>
                <a:lnTo>
                  <a:pt x="106755" y="20832"/>
                </a:lnTo>
                <a:lnTo>
                  <a:pt x="105050" y="20746"/>
                </a:lnTo>
                <a:lnTo>
                  <a:pt x="103377" y="20650"/>
                </a:lnTo>
                <a:lnTo>
                  <a:pt x="101672" y="20549"/>
                </a:lnTo>
                <a:lnTo>
                  <a:pt x="100000" y="20443"/>
                </a:lnTo>
                <a:lnTo>
                  <a:pt x="98327" y="20327"/>
                </a:lnTo>
                <a:lnTo>
                  <a:pt x="96687" y="20206"/>
                </a:lnTo>
                <a:lnTo>
                  <a:pt x="95047" y="20080"/>
                </a:lnTo>
                <a:lnTo>
                  <a:pt x="93438" y="19949"/>
                </a:lnTo>
                <a:lnTo>
                  <a:pt x="91830" y="19808"/>
                </a:lnTo>
                <a:lnTo>
                  <a:pt x="90222" y="19657"/>
                </a:lnTo>
                <a:lnTo>
                  <a:pt x="88646" y="19505"/>
                </a:lnTo>
                <a:lnTo>
                  <a:pt x="87102" y="19344"/>
                </a:lnTo>
                <a:lnTo>
                  <a:pt x="85558" y="19172"/>
                </a:lnTo>
                <a:lnTo>
                  <a:pt x="84046" y="18996"/>
                </a:lnTo>
                <a:lnTo>
                  <a:pt x="82535" y="18814"/>
                </a:lnTo>
                <a:lnTo>
                  <a:pt x="81087" y="18628"/>
                </a:lnTo>
                <a:lnTo>
                  <a:pt x="79608" y="18431"/>
                </a:lnTo>
                <a:lnTo>
                  <a:pt x="78900" y="18330"/>
                </a:lnTo>
                <a:lnTo>
                  <a:pt x="78192" y="18224"/>
                </a:lnTo>
                <a:lnTo>
                  <a:pt x="77517" y="18118"/>
                </a:lnTo>
                <a:lnTo>
                  <a:pt x="76874" y="18007"/>
                </a:lnTo>
                <a:lnTo>
                  <a:pt x="76230" y="17896"/>
                </a:lnTo>
                <a:lnTo>
                  <a:pt x="75587" y="17780"/>
                </a:lnTo>
                <a:lnTo>
                  <a:pt x="75008" y="17664"/>
                </a:lnTo>
                <a:lnTo>
                  <a:pt x="74429" y="17543"/>
                </a:lnTo>
                <a:lnTo>
                  <a:pt x="73850" y="17422"/>
                </a:lnTo>
                <a:lnTo>
                  <a:pt x="73303" y="17296"/>
                </a:lnTo>
                <a:lnTo>
                  <a:pt x="72789" y="17170"/>
                </a:lnTo>
                <a:lnTo>
                  <a:pt x="72274" y="17044"/>
                </a:lnTo>
                <a:lnTo>
                  <a:pt x="71792" y="16913"/>
                </a:lnTo>
                <a:lnTo>
                  <a:pt x="71309" y="16782"/>
                </a:lnTo>
                <a:lnTo>
                  <a:pt x="70859" y="16650"/>
                </a:lnTo>
                <a:lnTo>
                  <a:pt x="70409" y="16514"/>
                </a:lnTo>
                <a:lnTo>
                  <a:pt x="69990" y="16378"/>
                </a:lnTo>
                <a:lnTo>
                  <a:pt x="69604" y="16237"/>
                </a:lnTo>
                <a:lnTo>
                  <a:pt x="69218" y="16101"/>
                </a:lnTo>
                <a:lnTo>
                  <a:pt x="68865" y="15959"/>
                </a:lnTo>
                <a:lnTo>
                  <a:pt x="68189" y="15672"/>
                </a:lnTo>
                <a:lnTo>
                  <a:pt x="67578" y="15384"/>
                </a:lnTo>
                <a:lnTo>
                  <a:pt x="67031" y="15092"/>
                </a:lnTo>
                <a:lnTo>
                  <a:pt x="66549" y="14794"/>
                </a:lnTo>
                <a:lnTo>
                  <a:pt x="66163" y="14497"/>
                </a:lnTo>
                <a:lnTo>
                  <a:pt x="65809" y="14199"/>
                </a:lnTo>
                <a:lnTo>
                  <a:pt x="65520" y="13901"/>
                </a:lnTo>
                <a:lnTo>
                  <a:pt x="65327" y="13599"/>
                </a:lnTo>
                <a:lnTo>
                  <a:pt x="65166" y="13301"/>
                </a:lnTo>
                <a:lnTo>
                  <a:pt x="65069" y="13004"/>
                </a:lnTo>
                <a:lnTo>
                  <a:pt x="65037" y="12711"/>
                </a:lnTo>
                <a:lnTo>
                  <a:pt x="65069" y="12419"/>
                </a:lnTo>
                <a:lnTo>
                  <a:pt x="65134" y="12131"/>
                </a:lnTo>
                <a:lnTo>
                  <a:pt x="65262" y="11849"/>
                </a:lnTo>
                <a:lnTo>
                  <a:pt x="65487" y="11571"/>
                </a:lnTo>
                <a:lnTo>
                  <a:pt x="65713" y="11294"/>
                </a:lnTo>
                <a:lnTo>
                  <a:pt x="66034" y="11031"/>
                </a:lnTo>
                <a:lnTo>
                  <a:pt x="66388" y="10769"/>
                </a:lnTo>
                <a:lnTo>
                  <a:pt x="66806" y="10517"/>
                </a:lnTo>
                <a:lnTo>
                  <a:pt x="67256" y="10275"/>
                </a:lnTo>
                <a:lnTo>
                  <a:pt x="67771" y="10043"/>
                </a:lnTo>
                <a:lnTo>
                  <a:pt x="68350" y="9816"/>
                </a:lnTo>
                <a:lnTo>
                  <a:pt x="69797" y="9261"/>
                </a:lnTo>
                <a:lnTo>
                  <a:pt x="71213" y="8701"/>
                </a:lnTo>
                <a:lnTo>
                  <a:pt x="72596" y="8141"/>
                </a:lnTo>
                <a:lnTo>
                  <a:pt x="73947" y="7581"/>
                </a:lnTo>
                <a:lnTo>
                  <a:pt x="76616" y="6452"/>
                </a:lnTo>
                <a:lnTo>
                  <a:pt x="79286" y="5327"/>
                </a:lnTo>
                <a:lnTo>
                  <a:pt x="79736" y="5115"/>
                </a:lnTo>
                <a:lnTo>
                  <a:pt x="80122" y="4903"/>
                </a:lnTo>
                <a:lnTo>
                  <a:pt x="80508" y="4691"/>
                </a:lnTo>
                <a:lnTo>
                  <a:pt x="80862" y="4479"/>
                </a:lnTo>
                <a:lnTo>
                  <a:pt x="81055" y="4343"/>
                </a:lnTo>
                <a:lnTo>
                  <a:pt x="81248" y="4207"/>
                </a:lnTo>
                <a:lnTo>
                  <a:pt x="81409" y="4076"/>
                </a:lnTo>
                <a:lnTo>
                  <a:pt x="81537" y="3945"/>
                </a:lnTo>
                <a:lnTo>
                  <a:pt x="81666" y="3819"/>
                </a:lnTo>
                <a:lnTo>
                  <a:pt x="81763" y="3688"/>
                </a:lnTo>
                <a:lnTo>
                  <a:pt x="81827" y="3561"/>
                </a:lnTo>
                <a:lnTo>
                  <a:pt x="81891" y="3440"/>
                </a:lnTo>
                <a:lnTo>
                  <a:pt x="81891" y="3314"/>
                </a:lnTo>
                <a:lnTo>
                  <a:pt x="81891" y="3193"/>
                </a:lnTo>
                <a:lnTo>
                  <a:pt x="81891" y="3072"/>
                </a:lnTo>
                <a:lnTo>
                  <a:pt x="81827" y="2956"/>
                </a:lnTo>
                <a:lnTo>
                  <a:pt x="81763" y="2840"/>
                </a:lnTo>
                <a:lnTo>
                  <a:pt x="81698" y="2724"/>
                </a:lnTo>
                <a:lnTo>
                  <a:pt x="81570" y="2613"/>
                </a:lnTo>
                <a:lnTo>
                  <a:pt x="81441" y="2502"/>
                </a:lnTo>
                <a:lnTo>
                  <a:pt x="81312" y="2391"/>
                </a:lnTo>
                <a:lnTo>
                  <a:pt x="81119" y="2285"/>
                </a:lnTo>
                <a:lnTo>
                  <a:pt x="80926" y="2179"/>
                </a:lnTo>
                <a:lnTo>
                  <a:pt x="80733" y="2079"/>
                </a:lnTo>
                <a:lnTo>
                  <a:pt x="80508" y="1978"/>
                </a:lnTo>
                <a:lnTo>
                  <a:pt x="80251" y="1877"/>
                </a:lnTo>
                <a:lnTo>
                  <a:pt x="79961" y="1781"/>
                </a:lnTo>
                <a:lnTo>
                  <a:pt x="79672" y="1690"/>
                </a:lnTo>
                <a:lnTo>
                  <a:pt x="79382" y="1594"/>
                </a:lnTo>
                <a:lnTo>
                  <a:pt x="79061" y="1504"/>
                </a:lnTo>
                <a:lnTo>
                  <a:pt x="78707" y="1418"/>
                </a:lnTo>
                <a:lnTo>
                  <a:pt x="78321" y="1332"/>
                </a:lnTo>
                <a:lnTo>
                  <a:pt x="77935" y="1246"/>
                </a:lnTo>
                <a:lnTo>
                  <a:pt x="77549" y="1166"/>
                </a:lnTo>
                <a:lnTo>
                  <a:pt x="77131" y="1090"/>
                </a:lnTo>
                <a:lnTo>
                  <a:pt x="76681" y="1014"/>
                </a:lnTo>
                <a:lnTo>
                  <a:pt x="76230" y="939"/>
                </a:lnTo>
                <a:lnTo>
                  <a:pt x="75748" y="868"/>
                </a:lnTo>
                <a:lnTo>
                  <a:pt x="75265" y="797"/>
                </a:lnTo>
                <a:lnTo>
                  <a:pt x="74751" y="732"/>
                </a:lnTo>
                <a:lnTo>
                  <a:pt x="74236" y="671"/>
                </a:lnTo>
                <a:lnTo>
                  <a:pt x="73689" y="611"/>
                </a:lnTo>
                <a:lnTo>
                  <a:pt x="73143" y="550"/>
                </a:lnTo>
                <a:lnTo>
                  <a:pt x="72564" y="495"/>
                </a:lnTo>
                <a:lnTo>
                  <a:pt x="71985" y="444"/>
                </a:lnTo>
                <a:lnTo>
                  <a:pt x="71373" y="394"/>
                </a:lnTo>
                <a:lnTo>
                  <a:pt x="70762" y="343"/>
                </a:lnTo>
                <a:lnTo>
                  <a:pt x="70119" y="303"/>
                </a:lnTo>
                <a:lnTo>
                  <a:pt x="69476" y="258"/>
                </a:lnTo>
                <a:lnTo>
                  <a:pt x="68800" y="222"/>
                </a:lnTo>
                <a:lnTo>
                  <a:pt x="68125" y="187"/>
                </a:lnTo>
                <a:lnTo>
                  <a:pt x="67449" y="152"/>
                </a:lnTo>
                <a:lnTo>
                  <a:pt x="66742" y="127"/>
                </a:lnTo>
                <a:lnTo>
                  <a:pt x="66002" y="96"/>
                </a:lnTo>
                <a:lnTo>
                  <a:pt x="65262" y="76"/>
                </a:lnTo>
                <a:lnTo>
                  <a:pt x="64522" y="56"/>
                </a:lnTo>
                <a:lnTo>
                  <a:pt x="63783" y="36"/>
                </a:lnTo>
                <a:lnTo>
                  <a:pt x="63011" y="26"/>
                </a:lnTo>
                <a:lnTo>
                  <a:pt x="62207" y="16"/>
                </a:lnTo>
                <a:lnTo>
                  <a:pt x="61402" y="5"/>
                </a:lnTo>
                <a:lnTo>
                  <a:pt x="60598" y="0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4f3de87df4_0_672"/>
          <p:cNvSpPr/>
          <p:nvPr/>
        </p:nvSpPr>
        <p:spPr>
          <a:xfrm flipH="1">
            <a:off x="8516160" y="949350"/>
            <a:ext cx="546462" cy="470862"/>
          </a:xfrm>
          <a:custGeom>
            <a:avLst/>
            <a:gdLst/>
            <a:ahLst/>
            <a:cxnLst/>
            <a:rect l="l" t="t" r="r" b="b"/>
            <a:pathLst>
              <a:path w="466066" h="63630" extrusionOk="0">
                <a:moveTo>
                  <a:pt x="121229" y="0"/>
                </a:moveTo>
                <a:lnTo>
                  <a:pt x="121036" y="424"/>
                </a:lnTo>
                <a:lnTo>
                  <a:pt x="120779" y="848"/>
                </a:lnTo>
                <a:lnTo>
                  <a:pt x="120521" y="1266"/>
                </a:lnTo>
                <a:lnTo>
                  <a:pt x="120232" y="1685"/>
                </a:lnTo>
                <a:lnTo>
                  <a:pt x="119910" y="2104"/>
                </a:lnTo>
                <a:lnTo>
                  <a:pt x="119556" y="2517"/>
                </a:lnTo>
                <a:lnTo>
                  <a:pt x="118849" y="3344"/>
                </a:lnTo>
                <a:lnTo>
                  <a:pt x="118077" y="4167"/>
                </a:lnTo>
                <a:lnTo>
                  <a:pt x="117305" y="4984"/>
                </a:lnTo>
                <a:lnTo>
                  <a:pt x="116533" y="5796"/>
                </a:lnTo>
                <a:lnTo>
                  <a:pt x="115825" y="6603"/>
                </a:lnTo>
                <a:lnTo>
                  <a:pt x="115504" y="7006"/>
                </a:lnTo>
                <a:lnTo>
                  <a:pt x="115182" y="7410"/>
                </a:lnTo>
                <a:lnTo>
                  <a:pt x="114860" y="7813"/>
                </a:lnTo>
                <a:lnTo>
                  <a:pt x="114603" y="8212"/>
                </a:lnTo>
                <a:lnTo>
                  <a:pt x="114378" y="8615"/>
                </a:lnTo>
                <a:lnTo>
                  <a:pt x="114153" y="9019"/>
                </a:lnTo>
                <a:lnTo>
                  <a:pt x="113992" y="9422"/>
                </a:lnTo>
                <a:lnTo>
                  <a:pt x="113863" y="9821"/>
                </a:lnTo>
                <a:lnTo>
                  <a:pt x="113767" y="10224"/>
                </a:lnTo>
                <a:lnTo>
                  <a:pt x="113735" y="10628"/>
                </a:lnTo>
                <a:lnTo>
                  <a:pt x="113735" y="11031"/>
                </a:lnTo>
                <a:lnTo>
                  <a:pt x="113799" y="11435"/>
                </a:lnTo>
                <a:lnTo>
                  <a:pt x="113928" y="11838"/>
                </a:lnTo>
                <a:lnTo>
                  <a:pt x="114121" y="12242"/>
                </a:lnTo>
                <a:lnTo>
                  <a:pt x="114346" y="12651"/>
                </a:lnTo>
                <a:lnTo>
                  <a:pt x="114667" y="13054"/>
                </a:lnTo>
                <a:lnTo>
                  <a:pt x="115343" y="13881"/>
                </a:lnTo>
                <a:lnTo>
                  <a:pt x="116018" y="14708"/>
                </a:lnTo>
                <a:lnTo>
                  <a:pt x="116629" y="15541"/>
                </a:lnTo>
                <a:lnTo>
                  <a:pt x="117241" y="16368"/>
                </a:lnTo>
                <a:lnTo>
                  <a:pt x="117755" y="17200"/>
                </a:lnTo>
                <a:lnTo>
                  <a:pt x="118238" y="18032"/>
                </a:lnTo>
                <a:lnTo>
                  <a:pt x="118463" y="18446"/>
                </a:lnTo>
                <a:lnTo>
                  <a:pt x="118656" y="18865"/>
                </a:lnTo>
                <a:lnTo>
                  <a:pt x="118817" y="19278"/>
                </a:lnTo>
                <a:lnTo>
                  <a:pt x="118977" y="19697"/>
                </a:lnTo>
                <a:lnTo>
                  <a:pt x="119299" y="20650"/>
                </a:lnTo>
                <a:lnTo>
                  <a:pt x="119589" y="21603"/>
                </a:lnTo>
                <a:lnTo>
                  <a:pt x="119814" y="22557"/>
                </a:lnTo>
                <a:lnTo>
                  <a:pt x="119910" y="23036"/>
                </a:lnTo>
                <a:lnTo>
                  <a:pt x="119975" y="23515"/>
                </a:lnTo>
                <a:lnTo>
                  <a:pt x="120039" y="23989"/>
                </a:lnTo>
                <a:lnTo>
                  <a:pt x="120039" y="24468"/>
                </a:lnTo>
                <a:lnTo>
                  <a:pt x="120039" y="24948"/>
                </a:lnTo>
                <a:lnTo>
                  <a:pt x="119975" y="25422"/>
                </a:lnTo>
                <a:lnTo>
                  <a:pt x="119878" y="25901"/>
                </a:lnTo>
                <a:lnTo>
                  <a:pt x="119749" y="26375"/>
                </a:lnTo>
                <a:lnTo>
                  <a:pt x="119589" y="26849"/>
                </a:lnTo>
                <a:lnTo>
                  <a:pt x="119331" y="27323"/>
                </a:lnTo>
                <a:lnTo>
                  <a:pt x="119235" y="27510"/>
                </a:lnTo>
                <a:lnTo>
                  <a:pt x="119042" y="27686"/>
                </a:lnTo>
                <a:lnTo>
                  <a:pt x="118849" y="27858"/>
                </a:lnTo>
                <a:lnTo>
                  <a:pt x="118592" y="28024"/>
                </a:lnTo>
                <a:lnTo>
                  <a:pt x="118302" y="28181"/>
                </a:lnTo>
                <a:lnTo>
                  <a:pt x="117980" y="28332"/>
                </a:lnTo>
                <a:lnTo>
                  <a:pt x="117627" y="28478"/>
                </a:lnTo>
                <a:lnTo>
                  <a:pt x="117208" y="28609"/>
                </a:lnTo>
                <a:lnTo>
                  <a:pt x="116790" y="28741"/>
                </a:lnTo>
                <a:lnTo>
                  <a:pt x="116308" y="28862"/>
                </a:lnTo>
                <a:lnTo>
                  <a:pt x="115761" y="28973"/>
                </a:lnTo>
                <a:lnTo>
                  <a:pt x="115214" y="29084"/>
                </a:lnTo>
                <a:lnTo>
                  <a:pt x="114635" y="29179"/>
                </a:lnTo>
                <a:lnTo>
                  <a:pt x="113992" y="29275"/>
                </a:lnTo>
                <a:lnTo>
                  <a:pt x="113349" y="29361"/>
                </a:lnTo>
                <a:lnTo>
                  <a:pt x="112641" y="29437"/>
                </a:lnTo>
                <a:lnTo>
                  <a:pt x="111901" y="29507"/>
                </a:lnTo>
                <a:lnTo>
                  <a:pt x="111129" y="29568"/>
                </a:lnTo>
                <a:lnTo>
                  <a:pt x="110325" y="29628"/>
                </a:lnTo>
                <a:lnTo>
                  <a:pt x="109521" y="29674"/>
                </a:lnTo>
                <a:lnTo>
                  <a:pt x="108653" y="29719"/>
                </a:lnTo>
                <a:lnTo>
                  <a:pt x="107752" y="29749"/>
                </a:lnTo>
                <a:lnTo>
                  <a:pt x="106819" y="29780"/>
                </a:lnTo>
                <a:lnTo>
                  <a:pt x="105854" y="29800"/>
                </a:lnTo>
                <a:lnTo>
                  <a:pt x="104857" y="29810"/>
                </a:lnTo>
                <a:lnTo>
                  <a:pt x="103828" y="29815"/>
                </a:lnTo>
                <a:lnTo>
                  <a:pt x="102799" y="29815"/>
                </a:lnTo>
                <a:lnTo>
                  <a:pt x="101705" y="29805"/>
                </a:lnTo>
                <a:lnTo>
                  <a:pt x="100612" y="29790"/>
                </a:lnTo>
                <a:lnTo>
                  <a:pt x="99454" y="29770"/>
                </a:lnTo>
                <a:lnTo>
                  <a:pt x="98296" y="29739"/>
                </a:lnTo>
                <a:lnTo>
                  <a:pt x="97106" y="29699"/>
                </a:lnTo>
                <a:lnTo>
                  <a:pt x="94886" y="29623"/>
                </a:lnTo>
                <a:lnTo>
                  <a:pt x="92699" y="29543"/>
                </a:lnTo>
                <a:lnTo>
                  <a:pt x="90512" y="29457"/>
                </a:lnTo>
                <a:lnTo>
                  <a:pt x="88325" y="29371"/>
                </a:lnTo>
                <a:lnTo>
                  <a:pt x="86137" y="29280"/>
                </a:lnTo>
                <a:lnTo>
                  <a:pt x="83950" y="29184"/>
                </a:lnTo>
                <a:lnTo>
                  <a:pt x="79608" y="28988"/>
                </a:lnTo>
                <a:lnTo>
                  <a:pt x="75266" y="28781"/>
                </a:lnTo>
                <a:lnTo>
                  <a:pt x="70956" y="28564"/>
                </a:lnTo>
                <a:lnTo>
                  <a:pt x="66646" y="28347"/>
                </a:lnTo>
                <a:lnTo>
                  <a:pt x="62336" y="28125"/>
                </a:lnTo>
                <a:lnTo>
                  <a:pt x="60245" y="28019"/>
                </a:lnTo>
                <a:lnTo>
                  <a:pt x="58122" y="27923"/>
                </a:lnTo>
                <a:lnTo>
                  <a:pt x="56031" y="27838"/>
                </a:lnTo>
                <a:lnTo>
                  <a:pt x="53909" y="27767"/>
                </a:lnTo>
                <a:lnTo>
                  <a:pt x="51818" y="27702"/>
                </a:lnTo>
                <a:lnTo>
                  <a:pt x="49695" y="27651"/>
                </a:lnTo>
                <a:lnTo>
                  <a:pt x="48666" y="27631"/>
                </a:lnTo>
                <a:lnTo>
                  <a:pt x="47604" y="27611"/>
                </a:lnTo>
                <a:lnTo>
                  <a:pt x="46543" y="27601"/>
                </a:lnTo>
                <a:lnTo>
                  <a:pt x="45481" y="27586"/>
                </a:lnTo>
                <a:lnTo>
                  <a:pt x="44452" y="27581"/>
                </a:lnTo>
                <a:lnTo>
                  <a:pt x="43391" y="27575"/>
                </a:lnTo>
                <a:lnTo>
                  <a:pt x="42329" y="27570"/>
                </a:lnTo>
                <a:lnTo>
                  <a:pt x="41268" y="27575"/>
                </a:lnTo>
                <a:lnTo>
                  <a:pt x="40206" y="27581"/>
                </a:lnTo>
                <a:lnTo>
                  <a:pt x="39145" y="27591"/>
                </a:lnTo>
                <a:lnTo>
                  <a:pt x="38084" y="27601"/>
                </a:lnTo>
                <a:lnTo>
                  <a:pt x="37054" y="27621"/>
                </a:lnTo>
                <a:lnTo>
                  <a:pt x="35993" y="27641"/>
                </a:lnTo>
                <a:lnTo>
                  <a:pt x="34931" y="27666"/>
                </a:lnTo>
                <a:lnTo>
                  <a:pt x="33870" y="27691"/>
                </a:lnTo>
                <a:lnTo>
                  <a:pt x="32809" y="27727"/>
                </a:lnTo>
                <a:lnTo>
                  <a:pt x="31715" y="27762"/>
                </a:lnTo>
                <a:lnTo>
                  <a:pt x="30654" y="27802"/>
                </a:lnTo>
                <a:lnTo>
                  <a:pt x="29592" y="27848"/>
                </a:lnTo>
                <a:lnTo>
                  <a:pt x="28531" y="27898"/>
                </a:lnTo>
                <a:lnTo>
                  <a:pt x="27373" y="27959"/>
                </a:lnTo>
                <a:lnTo>
                  <a:pt x="26183" y="28024"/>
                </a:lnTo>
                <a:lnTo>
                  <a:pt x="24993" y="28100"/>
                </a:lnTo>
                <a:lnTo>
                  <a:pt x="23867" y="28186"/>
                </a:lnTo>
                <a:lnTo>
                  <a:pt x="23288" y="28231"/>
                </a:lnTo>
                <a:lnTo>
                  <a:pt x="22741" y="28282"/>
                </a:lnTo>
                <a:lnTo>
                  <a:pt x="22226" y="28332"/>
                </a:lnTo>
                <a:lnTo>
                  <a:pt x="21712" y="28388"/>
                </a:lnTo>
                <a:lnTo>
                  <a:pt x="21197" y="28443"/>
                </a:lnTo>
                <a:lnTo>
                  <a:pt x="20747" y="28504"/>
                </a:lnTo>
                <a:lnTo>
                  <a:pt x="20297" y="28564"/>
                </a:lnTo>
                <a:lnTo>
                  <a:pt x="19878" y="28630"/>
                </a:lnTo>
                <a:lnTo>
                  <a:pt x="18688" y="28821"/>
                </a:lnTo>
                <a:lnTo>
                  <a:pt x="17530" y="29023"/>
                </a:lnTo>
                <a:lnTo>
                  <a:pt x="16437" y="29220"/>
                </a:lnTo>
                <a:lnTo>
                  <a:pt x="15343" y="29422"/>
                </a:lnTo>
                <a:lnTo>
                  <a:pt x="14282" y="29623"/>
                </a:lnTo>
                <a:lnTo>
                  <a:pt x="13253" y="29825"/>
                </a:lnTo>
                <a:lnTo>
                  <a:pt x="12255" y="30032"/>
                </a:lnTo>
                <a:lnTo>
                  <a:pt x="11291" y="30244"/>
                </a:lnTo>
                <a:lnTo>
                  <a:pt x="10390" y="30456"/>
                </a:lnTo>
                <a:lnTo>
                  <a:pt x="9489" y="30667"/>
                </a:lnTo>
                <a:lnTo>
                  <a:pt x="8621" y="30884"/>
                </a:lnTo>
                <a:lnTo>
                  <a:pt x="7817" y="31101"/>
                </a:lnTo>
                <a:lnTo>
                  <a:pt x="7045" y="31323"/>
                </a:lnTo>
                <a:lnTo>
                  <a:pt x="6305" y="31545"/>
                </a:lnTo>
                <a:lnTo>
                  <a:pt x="5597" y="31772"/>
                </a:lnTo>
                <a:lnTo>
                  <a:pt x="4922" y="31999"/>
                </a:lnTo>
                <a:lnTo>
                  <a:pt x="4279" y="32231"/>
                </a:lnTo>
                <a:lnTo>
                  <a:pt x="3700" y="32468"/>
                </a:lnTo>
                <a:lnTo>
                  <a:pt x="3153" y="32705"/>
                </a:lnTo>
                <a:lnTo>
                  <a:pt x="2638" y="32942"/>
                </a:lnTo>
                <a:lnTo>
                  <a:pt x="2188" y="33189"/>
                </a:lnTo>
                <a:lnTo>
                  <a:pt x="1770" y="33437"/>
                </a:lnTo>
                <a:lnTo>
                  <a:pt x="1384" y="33684"/>
                </a:lnTo>
                <a:lnTo>
                  <a:pt x="1062" y="33936"/>
                </a:lnTo>
                <a:lnTo>
                  <a:pt x="773" y="34193"/>
                </a:lnTo>
                <a:lnTo>
                  <a:pt x="515" y="34455"/>
                </a:lnTo>
                <a:lnTo>
                  <a:pt x="322" y="34718"/>
                </a:lnTo>
                <a:lnTo>
                  <a:pt x="162" y="34985"/>
                </a:lnTo>
                <a:lnTo>
                  <a:pt x="65" y="35257"/>
                </a:lnTo>
                <a:lnTo>
                  <a:pt x="1" y="35530"/>
                </a:lnTo>
                <a:lnTo>
                  <a:pt x="1" y="35807"/>
                </a:lnTo>
                <a:lnTo>
                  <a:pt x="33" y="36090"/>
                </a:lnTo>
                <a:lnTo>
                  <a:pt x="97" y="36281"/>
                </a:lnTo>
                <a:lnTo>
                  <a:pt x="194" y="36468"/>
                </a:lnTo>
                <a:lnTo>
                  <a:pt x="290" y="36649"/>
                </a:lnTo>
                <a:lnTo>
                  <a:pt x="451" y="36831"/>
                </a:lnTo>
                <a:lnTo>
                  <a:pt x="612" y="37008"/>
                </a:lnTo>
                <a:lnTo>
                  <a:pt x="773" y="37184"/>
                </a:lnTo>
                <a:lnTo>
                  <a:pt x="998" y="37361"/>
                </a:lnTo>
                <a:lnTo>
                  <a:pt x="1255" y="37532"/>
                </a:lnTo>
                <a:lnTo>
                  <a:pt x="1512" y="37699"/>
                </a:lnTo>
                <a:lnTo>
                  <a:pt x="1802" y="37865"/>
                </a:lnTo>
                <a:lnTo>
                  <a:pt x="2124" y="38032"/>
                </a:lnTo>
                <a:lnTo>
                  <a:pt x="2445" y="38193"/>
                </a:lnTo>
                <a:lnTo>
                  <a:pt x="2799" y="38354"/>
                </a:lnTo>
                <a:lnTo>
                  <a:pt x="3185" y="38511"/>
                </a:lnTo>
                <a:lnTo>
                  <a:pt x="3603" y="38667"/>
                </a:lnTo>
                <a:lnTo>
                  <a:pt x="4053" y="38823"/>
                </a:lnTo>
                <a:lnTo>
                  <a:pt x="4504" y="38975"/>
                </a:lnTo>
                <a:lnTo>
                  <a:pt x="4986" y="39126"/>
                </a:lnTo>
                <a:lnTo>
                  <a:pt x="5501" y="39272"/>
                </a:lnTo>
                <a:lnTo>
                  <a:pt x="6016" y="39419"/>
                </a:lnTo>
                <a:lnTo>
                  <a:pt x="6562" y="39565"/>
                </a:lnTo>
                <a:lnTo>
                  <a:pt x="7141" y="39706"/>
                </a:lnTo>
                <a:lnTo>
                  <a:pt x="7720" y="39847"/>
                </a:lnTo>
                <a:lnTo>
                  <a:pt x="8364" y="39989"/>
                </a:lnTo>
                <a:lnTo>
                  <a:pt x="9007" y="40130"/>
                </a:lnTo>
                <a:lnTo>
                  <a:pt x="9650" y="40266"/>
                </a:lnTo>
                <a:lnTo>
                  <a:pt x="10326" y="40402"/>
                </a:lnTo>
                <a:lnTo>
                  <a:pt x="11033" y="40533"/>
                </a:lnTo>
                <a:lnTo>
                  <a:pt x="11773" y="40664"/>
                </a:lnTo>
                <a:lnTo>
                  <a:pt x="12513" y="40796"/>
                </a:lnTo>
                <a:lnTo>
                  <a:pt x="13285" y="40927"/>
                </a:lnTo>
                <a:lnTo>
                  <a:pt x="14057" y="41058"/>
                </a:lnTo>
                <a:lnTo>
                  <a:pt x="15472" y="41270"/>
                </a:lnTo>
                <a:lnTo>
                  <a:pt x="16919" y="41477"/>
                </a:lnTo>
                <a:lnTo>
                  <a:pt x="17659" y="41577"/>
                </a:lnTo>
                <a:lnTo>
                  <a:pt x="18399" y="41678"/>
                </a:lnTo>
                <a:lnTo>
                  <a:pt x="19171" y="41774"/>
                </a:lnTo>
                <a:lnTo>
                  <a:pt x="19975" y="41870"/>
                </a:lnTo>
                <a:lnTo>
                  <a:pt x="20779" y="41961"/>
                </a:lnTo>
                <a:lnTo>
                  <a:pt x="21583" y="42046"/>
                </a:lnTo>
                <a:lnTo>
                  <a:pt x="22387" y="42132"/>
                </a:lnTo>
                <a:lnTo>
                  <a:pt x="23224" y="42213"/>
                </a:lnTo>
                <a:lnTo>
                  <a:pt x="24060" y="42294"/>
                </a:lnTo>
                <a:lnTo>
                  <a:pt x="24928" y="42364"/>
                </a:lnTo>
                <a:lnTo>
                  <a:pt x="25765" y="42435"/>
                </a:lnTo>
                <a:lnTo>
                  <a:pt x="26633" y="42500"/>
                </a:lnTo>
                <a:lnTo>
                  <a:pt x="27373" y="42556"/>
                </a:lnTo>
                <a:lnTo>
                  <a:pt x="28145" y="42606"/>
                </a:lnTo>
                <a:lnTo>
                  <a:pt x="28949" y="42657"/>
                </a:lnTo>
                <a:lnTo>
                  <a:pt x="29753" y="42702"/>
                </a:lnTo>
                <a:lnTo>
                  <a:pt x="30589" y="42743"/>
                </a:lnTo>
                <a:lnTo>
                  <a:pt x="31426" y="42783"/>
                </a:lnTo>
                <a:lnTo>
                  <a:pt x="32294" y="42813"/>
                </a:lnTo>
                <a:lnTo>
                  <a:pt x="33130" y="42843"/>
                </a:lnTo>
                <a:lnTo>
                  <a:pt x="33999" y="42869"/>
                </a:lnTo>
                <a:lnTo>
                  <a:pt x="34835" y="42889"/>
                </a:lnTo>
                <a:lnTo>
                  <a:pt x="35703" y="42899"/>
                </a:lnTo>
                <a:lnTo>
                  <a:pt x="36540" y="42904"/>
                </a:lnTo>
                <a:lnTo>
                  <a:pt x="37344" y="42904"/>
                </a:lnTo>
                <a:lnTo>
                  <a:pt x="38148" y="42894"/>
                </a:lnTo>
                <a:lnTo>
                  <a:pt x="38952" y="42879"/>
                </a:lnTo>
                <a:lnTo>
                  <a:pt x="39692" y="42854"/>
                </a:lnTo>
                <a:lnTo>
                  <a:pt x="41590" y="42783"/>
                </a:lnTo>
                <a:lnTo>
                  <a:pt x="43455" y="42702"/>
                </a:lnTo>
                <a:lnTo>
                  <a:pt x="45321" y="42621"/>
                </a:lnTo>
                <a:lnTo>
                  <a:pt x="47186" y="42531"/>
                </a:lnTo>
                <a:lnTo>
                  <a:pt x="49020" y="42440"/>
                </a:lnTo>
                <a:lnTo>
                  <a:pt x="50885" y="42349"/>
                </a:lnTo>
                <a:lnTo>
                  <a:pt x="54552" y="42157"/>
                </a:lnTo>
                <a:lnTo>
                  <a:pt x="58219" y="41956"/>
                </a:lnTo>
                <a:lnTo>
                  <a:pt x="61885" y="41749"/>
                </a:lnTo>
                <a:lnTo>
                  <a:pt x="69219" y="41335"/>
                </a:lnTo>
                <a:lnTo>
                  <a:pt x="70152" y="41285"/>
                </a:lnTo>
                <a:lnTo>
                  <a:pt x="71052" y="41229"/>
                </a:lnTo>
                <a:lnTo>
                  <a:pt x="72853" y="41113"/>
                </a:lnTo>
                <a:lnTo>
                  <a:pt x="74655" y="40987"/>
                </a:lnTo>
                <a:lnTo>
                  <a:pt x="76424" y="40866"/>
                </a:lnTo>
                <a:lnTo>
                  <a:pt x="78225" y="40745"/>
                </a:lnTo>
                <a:lnTo>
                  <a:pt x="80026" y="40624"/>
                </a:lnTo>
                <a:lnTo>
                  <a:pt x="81860" y="40518"/>
                </a:lnTo>
                <a:lnTo>
                  <a:pt x="82760" y="40468"/>
                </a:lnTo>
                <a:lnTo>
                  <a:pt x="83693" y="40422"/>
                </a:lnTo>
                <a:lnTo>
                  <a:pt x="84883" y="40372"/>
                </a:lnTo>
                <a:lnTo>
                  <a:pt x="86041" y="40327"/>
                </a:lnTo>
                <a:lnTo>
                  <a:pt x="87199" y="40291"/>
                </a:lnTo>
                <a:lnTo>
                  <a:pt x="88325" y="40261"/>
                </a:lnTo>
                <a:lnTo>
                  <a:pt x="89450" y="40241"/>
                </a:lnTo>
                <a:lnTo>
                  <a:pt x="90544" y="40226"/>
                </a:lnTo>
                <a:lnTo>
                  <a:pt x="91605" y="40221"/>
                </a:lnTo>
                <a:lnTo>
                  <a:pt x="92667" y="40221"/>
                </a:lnTo>
                <a:lnTo>
                  <a:pt x="93696" y="40231"/>
                </a:lnTo>
                <a:lnTo>
                  <a:pt x="94693" y="40246"/>
                </a:lnTo>
                <a:lnTo>
                  <a:pt x="95690" y="40271"/>
                </a:lnTo>
                <a:lnTo>
                  <a:pt x="96655" y="40301"/>
                </a:lnTo>
                <a:lnTo>
                  <a:pt x="97588" y="40342"/>
                </a:lnTo>
                <a:lnTo>
                  <a:pt x="98521" y="40387"/>
                </a:lnTo>
                <a:lnTo>
                  <a:pt x="99421" y="40443"/>
                </a:lnTo>
                <a:lnTo>
                  <a:pt x="100290" y="40503"/>
                </a:lnTo>
                <a:lnTo>
                  <a:pt x="101126" y="40574"/>
                </a:lnTo>
                <a:lnTo>
                  <a:pt x="101962" y="40649"/>
                </a:lnTo>
                <a:lnTo>
                  <a:pt x="102767" y="40730"/>
                </a:lnTo>
                <a:lnTo>
                  <a:pt x="103538" y="40826"/>
                </a:lnTo>
                <a:lnTo>
                  <a:pt x="104310" y="40922"/>
                </a:lnTo>
                <a:lnTo>
                  <a:pt x="105018" y="41028"/>
                </a:lnTo>
                <a:lnTo>
                  <a:pt x="105726" y="41144"/>
                </a:lnTo>
                <a:lnTo>
                  <a:pt x="106401" y="41265"/>
                </a:lnTo>
                <a:lnTo>
                  <a:pt x="107077" y="41391"/>
                </a:lnTo>
                <a:lnTo>
                  <a:pt x="107688" y="41527"/>
                </a:lnTo>
                <a:lnTo>
                  <a:pt x="108299" y="41668"/>
                </a:lnTo>
                <a:lnTo>
                  <a:pt x="108846" y="41820"/>
                </a:lnTo>
                <a:lnTo>
                  <a:pt x="109392" y="41976"/>
                </a:lnTo>
                <a:lnTo>
                  <a:pt x="109907" y="42137"/>
                </a:lnTo>
                <a:lnTo>
                  <a:pt x="110422" y="42309"/>
                </a:lnTo>
                <a:lnTo>
                  <a:pt x="110872" y="42490"/>
                </a:lnTo>
                <a:lnTo>
                  <a:pt x="111354" y="42697"/>
                </a:lnTo>
                <a:lnTo>
                  <a:pt x="111837" y="42904"/>
                </a:lnTo>
                <a:lnTo>
                  <a:pt x="112287" y="43111"/>
                </a:lnTo>
                <a:lnTo>
                  <a:pt x="112705" y="43318"/>
                </a:lnTo>
                <a:lnTo>
                  <a:pt x="113091" y="43529"/>
                </a:lnTo>
                <a:lnTo>
                  <a:pt x="113477" y="43736"/>
                </a:lnTo>
                <a:lnTo>
                  <a:pt x="113831" y="43948"/>
                </a:lnTo>
                <a:lnTo>
                  <a:pt x="114185" y="44155"/>
                </a:lnTo>
                <a:lnTo>
                  <a:pt x="114507" y="44367"/>
                </a:lnTo>
                <a:lnTo>
                  <a:pt x="114796" y="44579"/>
                </a:lnTo>
                <a:lnTo>
                  <a:pt x="115343" y="45002"/>
                </a:lnTo>
                <a:lnTo>
                  <a:pt x="115793" y="45431"/>
                </a:lnTo>
                <a:lnTo>
                  <a:pt x="116211" y="45860"/>
                </a:lnTo>
                <a:lnTo>
                  <a:pt x="116565" y="46288"/>
                </a:lnTo>
                <a:lnTo>
                  <a:pt x="116855" y="46717"/>
                </a:lnTo>
                <a:lnTo>
                  <a:pt x="117080" y="47151"/>
                </a:lnTo>
                <a:lnTo>
                  <a:pt x="117273" y="47585"/>
                </a:lnTo>
                <a:lnTo>
                  <a:pt x="117401" y="48024"/>
                </a:lnTo>
                <a:lnTo>
                  <a:pt x="117498" y="48457"/>
                </a:lnTo>
                <a:lnTo>
                  <a:pt x="117562" y="48896"/>
                </a:lnTo>
                <a:lnTo>
                  <a:pt x="117594" y="49335"/>
                </a:lnTo>
                <a:lnTo>
                  <a:pt x="117691" y="50228"/>
                </a:lnTo>
                <a:lnTo>
                  <a:pt x="117820" y="51120"/>
                </a:lnTo>
                <a:lnTo>
                  <a:pt x="118045" y="52013"/>
                </a:lnTo>
                <a:lnTo>
                  <a:pt x="118270" y="52901"/>
                </a:lnTo>
                <a:lnTo>
                  <a:pt x="118559" y="53794"/>
                </a:lnTo>
                <a:lnTo>
                  <a:pt x="118881" y="54687"/>
                </a:lnTo>
                <a:lnTo>
                  <a:pt x="119524" y="56467"/>
                </a:lnTo>
                <a:lnTo>
                  <a:pt x="119782" y="57153"/>
                </a:lnTo>
                <a:lnTo>
                  <a:pt x="120071" y="57839"/>
                </a:lnTo>
                <a:lnTo>
                  <a:pt x="120425" y="58520"/>
                </a:lnTo>
                <a:lnTo>
                  <a:pt x="120779" y="59206"/>
                </a:lnTo>
                <a:lnTo>
                  <a:pt x="121486" y="60573"/>
                </a:lnTo>
                <a:lnTo>
                  <a:pt x="122194" y="61940"/>
                </a:lnTo>
                <a:lnTo>
                  <a:pt x="122323" y="62202"/>
                </a:lnTo>
                <a:lnTo>
                  <a:pt x="122387" y="62464"/>
                </a:lnTo>
                <a:lnTo>
                  <a:pt x="122580" y="63004"/>
                </a:lnTo>
                <a:lnTo>
                  <a:pt x="136732" y="63115"/>
                </a:lnTo>
                <a:lnTo>
                  <a:pt x="143648" y="63170"/>
                </a:lnTo>
                <a:lnTo>
                  <a:pt x="150499" y="63231"/>
                </a:lnTo>
                <a:lnTo>
                  <a:pt x="153329" y="63256"/>
                </a:lnTo>
                <a:lnTo>
                  <a:pt x="156192" y="63291"/>
                </a:lnTo>
                <a:lnTo>
                  <a:pt x="161885" y="63362"/>
                </a:lnTo>
                <a:lnTo>
                  <a:pt x="167610" y="63438"/>
                </a:lnTo>
                <a:lnTo>
                  <a:pt x="173303" y="63513"/>
                </a:lnTo>
                <a:lnTo>
                  <a:pt x="176166" y="63544"/>
                </a:lnTo>
                <a:lnTo>
                  <a:pt x="178997" y="63574"/>
                </a:lnTo>
                <a:lnTo>
                  <a:pt x="181859" y="63599"/>
                </a:lnTo>
                <a:lnTo>
                  <a:pt x="184690" y="63614"/>
                </a:lnTo>
                <a:lnTo>
                  <a:pt x="187552" y="63624"/>
                </a:lnTo>
                <a:lnTo>
                  <a:pt x="190383" y="63629"/>
                </a:lnTo>
                <a:lnTo>
                  <a:pt x="193213" y="63624"/>
                </a:lnTo>
                <a:lnTo>
                  <a:pt x="196044" y="63609"/>
                </a:lnTo>
                <a:lnTo>
                  <a:pt x="199035" y="63584"/>
                </a:lnTo>
                <a:lnTo>
                  <a:pt x="202026" y="63554"/>
                </a:lnTo>
                <a:lnTo>
                  <a:pt x="205018" y="63518"/>
                </a:lnTo>
                <a:lnTo>
                  <a:pt x="208009" y="63478"/>
                </a:lnTo>
                <a:lnTo>
                  <a:pt x="211000" y="63428"/>
                </a:lnTo>
                <a:lnTo>
                  <a:pt x="213992" y="63377"/>
                </a:lnTo>
                <a:lnTo>
                  <a:pt x="216951" y="63317"/>
                </a:lnTo>
                <a:lnTo>
                  <a:pt x="219942" y="63251"/>
                </a:lnTo>
                <a:lnTo>
                  <a:pt x="222901" y="63181"/>
                </a:lnTo>
                <a:lnTo>
                  <a:pt x="225892" y="63105"/>
                </a:lnTo>
                <a:lnTo>
                  <a:pt x="228852" y="63024"/>
                </a:lnTo>
                <a:lnTo>
                  <a:pt x="231779" y="62933"/>
                </a:lnTo>
                <a:lnTo>
                  <a:pt x="234738" y="62843"/>
                </a:lnTo>
                <a:lnTo>
                  <a:pt x="237665" y="62742"/>
                </a:lnTo>
                <a:lnTo>
                  <a:pt x="240560" y="62636"/>
                </a:lnTo>
                <a:lnTo>
                  <a:pt x="243454" y="62525"/>
                </a:lnTo>
                <a:lnTo>
                  <a:pt x="245127" y="62449"/>
                </a:lnTo>
                <a:lnTo>
                  <a:pt x="246735" y="62373"/>
                </a:lnTo>
                <a:lnTo>
                  <a:pt x="248247" y="62288"/>
                </a:lnTo>
                <a:lnTo>
                  <a:pt x="249662" y="62197"/>
                </a:lnTo>
                <a:lnTo>
                  <a:pt x="250981" y="62101"/>
                </a:lnTo>
                <a:lnTo>
                  <a:pt x="252267" y="62000"/>
                </a:lnTo>
                <a:lnTo>
                  <a:pt x="253425" y="61889"/>
                </a:lnTo>
                <a:lnTo>
                  <a:pt x="254551" y="61773"/>
                </a:lnTo>
                <a:lnTo>
                  <a:pt x="255066" y="61713"/>
                </a:lnTo>
                <a:lnTo>
                  <a:pt x="255548" y="61652"/>
                </a:lnTo>
                <a:lnTo>
                  <a:pt x="256031" y="61587"/>
                </a:lnTo>
                <a:lnTo>
                  <a:pt x="256513" y="61521"/>
                </a:lnTo>
                <a:lnTo>
                  <a:pt x="256931" y="61455"/>
                </a:lnTo>
                <a:lnTo>
                  <a:pt x="257382" y="61390"/>
                </a:lnTo>
                <a:lnTo>
                  <a:pt x="257768" y="61319"/>
                </a:lnTo>
                <a:lnTo>
                  <a:pt x="258154" y="61249"/>
                </a:lnTo>
                <a:lnTo>
                  <a:pt x="258507" y="61178"/>
                </a:lnTo>
                <a:lnTo>
                  <a:pt x="258861" y="61102"/>
                </a:lnTo>
                <a:lnTo>
                  <a:pt x="259183" y="61032"/>
                </a:lnTo>
                <a:lnTo>
                  <a:pt x="259504" y="60951"/>
                </a:lnTo>
                <a:lnTo>
                  <a:pt x="259794" y="60875"/>
                </a:lnTo>
                <a:lnTo>
                  <a:pt x="260051" y="60795"/>
                </a:lnTo>
                <a:lnTo>
                  <a:pt x="260309" y="60714"/>
                </a:lnTo>
                <a:lnTo>
                  <a:pt x="260534" y="60633"/>
                </a:lnTo>
                <a:lnTo>
                  <a:pt x="260759" y="60548"/>
                </a:lnTo>
                <a:lnTo>
                  <a:pt x="260952" y="60462"/>
                </a:lnTo>
                <a:lnTo>
                  <a:pt x="261145" y="60376"/>
                </a:lnTo>
                <a:lnTo>
                  <a:pt x="261274" y="60290"/>
                </a:lnTo>
                <a:lnTo>
                  <a:pt x="261434" y="60200"/>
                </a:lnTo>
                <a:lnTo>
                  <a:pt x="261563" y="60109"/>
                </a:lnTo>
                <a:lnTo>
                  <a:pt x="261659" y="60018"/>
                </a:lnTo>
                <a:lnTo>
                  <a:pt x="261724" y="59922"/>
                </a:lnTo>
                <a:lnTo>
                  <a:pt x="261852" y="59730"/>
                </a:lnTo>
                <a:lnTo>
                  <a:pt x="261885" y="59534"/>
                </a:lnTo>
                <a:lnTo>
                  <a:pt x="261852" y="59332"/>
                </a:lnTo>
                <a:lnTo>
                  <a:pt x="261756" y="59120"/>
                </a:lnTo>
                <a:lnTo>
                  <a:pt x="261595" y="58908"/>
                </a:lnTo>
                <a:lnTo>
                  <a:pt x="261370" y="58691"/>
                </a:lnTo>
                <a:lnTo>
                  <a:pt x="261048" y="58464"/>
                </a:lnTo>
                <a:lnTo>
                  <a:pt x="260662" y="58237"/>
                </a:lnTo>
                <a:lnTo>
                  <a:pt x="260244" y="58000"/>
                </a:lnTo>
                <a:lnTo>
                  <a:pt x="259730" y="57763"/>
                </a:lnTo>
                <a:lnTo>
                  <a:pt x="259151" y="57516"/>
                </a:lnTo>
                <a:lnTo>
                  <a:pt x="258507" y="57264"/>
                </a:lnTo>
                <a:lnTo>
                  <a:pt x="256770" y="56613"/>
                </a:lnTo>
                <a:lnTo>
                  <a:pt x="255066" y="55953"/>
                </a:lnTo>
                <a:lnTo>
                  <a:pt x="254262" y="55625"/>
                </a:lnTo>
                <a:lnTo>
                  <a:pt x="253458" y="55292"/>
                </a:lnTo>
                <a:lnTo>
                  <a:pt x="252686" y="54959"/>
                </a:lnTo>
                <a:lnTo>
                  <a:pt x="251914" y="54621"/>
                </a:lnTo>
                <a:lnTo>
                  <a:pt x="251206" y="54288"/>
                </a:lnTo>
                <a:lnTo>
                  <a:pt x="250498" y="53950"/>
                </a:lnTo>
                <a:lnTo>
                  <a:pt x="249855" y="53612"/>
                </a:lnTo>
                <a:lnTo>
                  <a:pt x="249212" y="53269"/>
                </a:lnTo>
                <a:lnTo>
                  <a:pt x="248633" y="52931"/>
                </a:lnTo>
                <a:lnTo>
                  <a:pt x="248118" y="52588"/>
                </a:lnTo>
                <a:lnTo>
                  <a:pt x="247636" y="52245"/>
                </a:lnTo>
                <a:lnTo>
                  <a:pt x="247185" y="51902"/>
                </a:lnTo>
                <a:lnTo>
                  <a:pt x="247025" y="51761"/>
                </a:lnTo>
                <a:lnTo>
                  <a:pt x="246896" y="51615"/>
                </a:lnTo>
                <a:lnTo>
                  <a:pt x="246767" y="51474"/>
                </a:lnTo>
                <a:lnTo>
                  <a:pt x="246703" y="51332"/>
                </a:lnTo>
                <a:lnTo>
                  <a:pt x="246606" y="51191"/>
                </a:lnTo>
                <a:lnTo>
                  <a:pt x="246574" y="51050"/>
                </a:lnTo>
                <a:lnTo>
                  <a:pt x="246542" y="50909"/>
                </a:lnTo>
                <a:lnTo>
                  <a:pt x="246542" y="50767"/>
                </a:lnTo>
                <a:lnTo>
                  <a:pt x="246574" y="50626"/>
                </a:lnTo>
                <a:lnTo>
                  <a:pt x="246606" y="50485"/>
                </a:lnTo>
                <a:lnTo>
                  <a:pt x="246671" y="50344"/>
                </a:lnTo>
                <a:lnTo>
                  <a:pt x="246735" y="50202"/>
                </a:lnTo>
                <a:lnTo>
                  <a:pt x="246864" y="50066"/>
                </a:lnTo>
                <a:lnTo>
                  <a:pt x="246960" y="49925"/>
                </a:lnTo>
                <a:lnTo>
                  <a:pt x="247121" y="49789"/>
                </a:lnTo>
                <a:lnTo>
                  <a:pt x="247282" y="49648"/>
                </a:lnTo>
                <a:lnTo>
                  <a:pt x="247443" y="49511"/>
                </a:lnTo>
                <a:lnTo>
                  <a:pt x="247668" y="49375"/>
                </a:lnTo>
                <a:lnTo>
                  <a:pt x="247861" y="49239"/>
                </a:lnTo>
                <a:lnTo>
                  <a:pt x="248118" y="49108"/>
                </a:lnTo>
                <a:lnTo>
                  <a:pt x="248376" y="48972"/>
                </a:lnTo>
                <a:lnTo>
                  <a:pt x="248633" y="48841"/>
                </a:lnTo>
                <a:lnTo>
                  <a:pt x="249244" y="48578"/>
                </a:lnTo>
                <a:lnTo>
                  <a:pt x="249919" y="48316"/>
                </a:lnTo>
                <a:lnTo>
                  <a:pt x="250691" y="48064"/>
                </a:lnTo>
                <a:lnTo>
                  <a:pt x="251495" y="47812"/>
                </a:lnTo>
                <a:lnTo>
                  <a:pt x="252364" y="47570"/>
                </a:lnTo>
                <a:lnTo>
                  <a:pt x="253297" y="47333"/>
                </a:lnTo>
                <a:lnTo>
                  <a:pt x="254326" y="47095"/>
                </a:lnTo>
                <a:lnTo>
                  <a:pt x="255387" y="46868"/>
                </a:lnTo>
                <a:lnTo>
                  <a:pt x="256513" y="46652"/>
                </a:lnTo>
                <a:lnTo>
                  <a:pt x="257671" y="46440"/>
                </a:lnTo>
                <a:lnTo>
                  <a:pt x="258926" y="46233"/>
                </a:lnTo>
                <a:lnTo>
                  <a:pt x="260212" y="46031"/>
                </a:lnTo>
                <a:lnTo>
                  <a:pt x="261563" y="45845"/>
                </a:lnTo>
                <a:lnTo>
                  <a:pt x="262946" y="45663"/>
                </a:lnTo>
                <a:lnTo>
                  <a:pt x="264393" y="45486"/>
                </a:lnTo>
                <a:lnTo>
                  <a:pt x="265873" y="45325"/>
                </a:lnTo>
                <a:lnTo>
                  <a:pt x="267385" y="45169"/>
                </a:lnTo>
                <a:lnTo>
                  <a:pt x="268961" y="45027"/>
                </a:lnTo>
                <a:lnTo>
                  <a:pt x="270569" y="44891"/>
                </a:lnTo>
                <a:lnTo>
                  <a:pt x="271373" y="44826"/>
                </a:lnTo>
                <a:lnTo>
                  <a:pt x="272209" y="44765"/>
                </a:lnTo>
                <a:lnTo>
                  <a:pt x="273046" y="44710"/>
                </a:lnTo>
                <a:lnTo>
                  <a:pt x="273914" y="44654"/>
                </a:lnTo>
                <a:lnTo>
                  <a:pt x="275362" y="44563"/>
                </a:lnTo>
                <a:lnTo>
                  <a:pt x="276809" y="44483"/>
                </a:lnTo>
                <a:lnTo>
                  <a:pt x="278256" y="44402"/>
                </a:lnTo>
                <a:lnTo>
                  <a:pt x="279704" y="44326"/>
                </a:lnTo>
                <a:lnTo>
                  <a:pt x="281151" y="44261"/>
                </a:lnTo>
                <a:lnTo>
                  <a:pt x="282631" y="44195"/>
                </a:lnTo>
                <a:lnTo>
                  <a:pt x="284078" y="44135"/>
                </a:lnTo>
                <a:lnTo>
                  <a:pt x="285558" y="44079"/>
                </a:lnTo>
                <a:lnTo>
                  <a:pt x="287005" y="44029"/>
                </a:lnTo>
                <a:lnTo>
                  <a:pt x="288485" y="43983"/>
                </a:lnTo>
                <a:lnTo>
                  <a:pt x="289964" y="43943"/>
                </a:lnTo>
                <a:lnTo>
                  <a:pt x="291412" y="43908"/>
                </a:lnTo>
                <a:lnTo>
                  <a:pt x="292891" y="43877"/>
                </a:lnTo>
                <a:lnTo>
                  <a:pt x="294371" y="43852"/>
                </a:lnTo>
                <a:lnTo>
                  <a:pt x="295850" y="43827"/>
                </a:lnTo>
                <a:lnTo>
                  <a:pt x="297330" y="43807"/>
                </a:lnTo>
                <a:lnTo>
                  <a:pt x="298810" y="43792"/>
                </a:lnTo>
                <a:lnTo>
                  <a:pt x="300321" y="43782"/>
                </a:lnTo>
                <a:lnTo>
                  <a:pt x="301801" y="43777"/>
                </a:lnTo>
                <a:lnTo>
                  <a:pt x="304792" y="43777"/>
                </a:lnTo>
                <a:lnTo>
                  <a:pt x="306272" y="43782"/>
                </a:lnTo>
                <a:lnTo>
                  <a:pt x="307783" y="43792"/>
                </a:lnTo>
                <a:lnTo>
                  <a:pt x="309263" y="43807"/>
                </a:lnTo>
                <a:lnTo>
                  <a:pt x="310775" y="43827"/>
                </a:lnTo>
                <a:lnTo>
                  <a:pt x="312254" y="43847"/>
                </a:lnTo>
                <a:lnTo>
                  <a:pt x="313766" y="43872"/>
                </a:lnTo>
                <a:lnTo>
                  <a:pt x="315278" y="43898"/>
                </a:lnTo>
                <a:lnTo>
                  <a:pt x="316790" y="43933"/>
                </a:lnTo>
                <a:lnTo>
                  <a:pt x="318301" y="43968"/>
                </a:lnTo>
                <a:lnTo>
                  <a:pt x="319813" y="44009"/>
                </a:lnTo>
                <a:lnTo>
                  <a:pt x="321325" y="44049"/>
                </a:lnTo>
                <a:lnTo>
                  <a:pt x="322515" y="44089"/>
                </a:lnTo>
                <a:lnTo>
                  <a:pt x="323737" y="44130"/>
                </a:lnTo>
                <a:lnTo>
                  <a:pt x="324927" y="44175"/>
                </a:lnTo>
                <a:lnTo>
                  <a:pt x="326085" y="44225"/>
                </a:lnTo>
                <a:lnTo>
                  <a:pt x="327243" y="44281"/>
                </a:lnTo>
                <a:lnTo>
                  <a:pt x="328369" y="44341"/>
                </a:lnTo>
                <a:lnTo>
                  <a:pt x="329495" y="44402"/>
                </a:lnTo>
                <a:lnTo>
                  <a:pt x="330588" y="44473"/>
                </a:lnTo>
                <a:lnTo>
                  <a:pt x="331650" y="44543"/>
                </a:lnTo>
                <a:lnTo>
                  <a:pt x="332711" y="44614"/>
                </a:lnTo>
                <a:lnTo>
                  <a:pt x="333772" y="44695"/>
                </a:lnTo>
                <a:lnTo>
                  <a:pt x="334770" y="44775"/>
                </a:lnTo>
                <a:lnTo>
                  <a:pt x="335799" y="44861"/>
                </a:lnTo>
                <a:lnTo>
                  <a:pt x="336796" y="44947"/>
                </a:lnTo>
                <a:lnTo>
                  <a:pt x="337761" y="45038"/>
                </a:lnTo>
                <a:lnTo>
                  <a:pt x="338694" y="45133"/>
                </a:lnTo>
                <a:lnTo>
                  <a:pt x="339659" y="45229"/>
                </a:lnTo>
                <a:lnTo>
                  <a:pt x="340559" y="45330"/>
                </a:lnTo>
                <a:lnTo>
                  <a:pt x="341460" y="45436"/>
                </a:lnTo>
                <a:lnTo>
                  <a:pt x="342360" y="45542"/>
                </a:lnTo>
                <a:lnTo>
                  <a:pt x="343197" y="45653"/>
                </a:lnTo>
                <a:lnTo>
                  <a:pt x="344065" y="45764"/>
                </a:lnTo>
                <a:lnTo>
                  <a:pt x="344901" y="45880"/>
                </a:lnTo>
                <a:lnTo>
                  <a:pt x="345705" y="45996"/>
                </a:lnTo>
                <a:lnTo>
                  <a:pt x="346477" y="46117"/>
                </a:lnTo>
                <a:lnTo>
                  <a:pt x="347249" y="46238"/>
                </a:lnTo>
                <a:lnTo>
                  <a:pt x="348021" y="46364"/>
                </a:lnTo>
                <a:lnTo>
                  <a:pt x="348761" y="46490"/>
                </a:lnTo>
                <a:lnTo>
                  <a:pt x="349469" y="46621"/>
                </a:lnTo>
                <a:lnTo>
                  <a:pt x="350176" y="46752"/>
                </a:lnTo>
                <a:lnTo>
                  <a:pt x="350852" y="46889"/>
                </a:lnTo>
                <a:lnTo>
                  <a:pt x="351527" y="47025"/>
                </a:lnTo>
                <a:lnTo>
                  <a:pt x="352171" y="47161"/>
                </a:lnTo>
                <a:lnTo>
                  <a:pt x="352814" y="47302"/>
                </a:lnTo>
                <a:lnTo>
                  <a:pt x="353425" y="47443"/>
                </a:lnTo>
                <a:lnTo>
                  <a:pt x="354004" y="47585"/>
                </a:lnTo>
                <a:lnTo>
                  <a:pt x="354583" y="47731"/>
                </a:lnTo>
                <a:lnTo>
                  <a:pt x="355130" y="47877"/>
                </a:lnTo>
                <a:lnTo>
                  <a:pt x="355677" y="48024"/>
                </a:lnTo>
                <a:lnTo>
                  <a:pt x="356191" y="48175"/>
                </a:lnTo>
                <a:lnTo>
                  <a:pt x="356706" y="48326"/>
                </a:lnTo>
                <a:lnTo>
                  <a:pt x="357188" y="48477"/>
                </a:lnTo>
                <a:lnTo>
                  <a:pt x="357639" y="48629"/>
                </a:lnTo>
                <a:lnTo>
                  <a:pt x="358089" y="48785"/>
                </a:lnTo>
                <a:lnTo>
                  <a:pt x="358539" y="48942"/>
                </a:lnTo>
                <a:lnTo>
                  <a:pt x="358925" y="49098"/>
                </a:lnTo>
                <a:lnTo>
                  <a:pt x="359697" y="49411"/>
                </a:lnTo>
                <a:lnTo>
                  <a:pt x="360373" y="49733"/>
                </a:lnTo>
                <a:lnTo>
                  <a:pt x="361016" y="50051"/>
                </a:lnTo>
                <a:lnTo>
                  <a:pt x="361530" y="50374"/>
                </a:lnTo>
                <a:lnTo>
                  <a:pt x="362013" y="50697"/>
                </a:lnTo>
                <a:lnTo>
                  <a:pt x="362399" y="51025"/>
                </a:lnTo>
                <a:lnTo>
                  <a:pt x="362721" y="51347"/>
                </a:lnTo>
                <a:lnTo>
                  <a:pt x="362946" y="51670"/>
                </a:lnTo>
                <a:lnTo>
                  <a:pt x="363139" y="51993"/>
                </a:lnTo>
                <a:lnTo>
                  <a:pt x="363203" y="52235"/>
                </a:lnTo>
                <a:lnTo>
                  <a:pt x="363267" y="52472"/>
                </a:lnTo>
                <a:lnTo>
                  <a:pt x="363300" y="52714"/>
                </a:lnTo>
                <a:lnTo>
                  <a:pt x="363267" y="52951"/>
                </a:lnTo>
                <a:lnTo>
                  <a:pt x="363235" y="53189"/>
                </a:lnTo>
                <a:lnTo>
                  <a:pt x="363171" y="53426"/>
                </a:lnTo>
                <a:lnTo>
                  <a:pt x="363107" y="53658"/>
                </a:lnTo>
                <a:lnTo>
                  <a:pt x="362978" y="53895"/>
                </a:lnTo>
                <a:lnTo>
                  <a:pt x="362849" y="54132"/>
                </a:lnTo>
                <a:lnTo>
                  <a:pt x="362688" y="54364"/>
                </a:lnTo>
                <a:lnTo>
                  <a:pt x="362495" y="54596"/>
                </a:lnTo>
                <a:lnTo>
                  <a:pt x="362302" y="54828"/>
                </a:lnTo>
                <a:lnTo>
                  <a:pt x="362077" y="55060"/>
                </a:lnTo>
                <a:lnTo>
                  <a:pt x="361820" y="55292"/>
                </a:lnTo>
                <a:lnTo>
                  <a:pt x="361530" y="55524"/>
                </a:lnTo>
                <a:lnTo>
                  <a:pt x="361241" y="55756"/>
                </a:lnTo>
                <a:lnTo>
                  <a:pt x="360630" y="56215"/>
                </a:lnTo>
                <a:lnTo>
                  <a:pt x="359922" y="56669"/>
                </a:lnTo>
                <a:lnTo>
                  <a:pt x="359150" y="57123"/>
                </a:lnTo>
                <a:lnTo>
                  <a:pt x="358314" y="57577"/>
                </a:lnTo>
                <a:lnTo>
                  <a:pt x="357413" y="58031"/>
                </a:lnTo>
                <a:lnTo>
                  <a:pt x="356481" y="58480"/>
                </a:lnTo>
                <a:lnTo>
                  <a:pt x="355516" y="58928"/>
                </a:lnTo>
                <a:lnTo>
                  <a:pt x="354519" y="59377"/>
                </a:lnTo>
                <a:lnTo>
                  <a:pt x="353747" y="59700"/>
                </a:lnTo>
                <a:lnTo>
                  <a:pt x="352943" y="60018"/>
                </a:lnTo>
                <a:lnTo>
                  <a:pt x="352171" y="60341"/>
                </a:lnTo>
                <a:lnTo>
                  <a:pt x="351399" y="60664"/>
                </a:lnTo>
                <a:lnTo>
                  <a:pt x="351141" y="60770"/>
                </a:lnTo>
                <a:lnTo>
                  <a:pt x="350948" y="60870"/>
                </a:lnTo>
                <a:lnTo>
                  <a:pt x="350787" y="60971"/>
                </a:lnTo>
                <a:lnTo>
                  <a:pt x="350627" y="61072"/>
                </a:lnTo>
                <a:lnTo>
                  <a:pt x="350498" y="61173"/>
                </a:lnTo>
                <a:lnTo>
                  <a:pt x="350402" y="61269"/>
                </a:lnTo>
                <a:lnTo>
                  <a:pt x="350337" y="61360"/>
                </a:lnTo>
                <a:lnTo>
                  <a:pt x="350305" y="61450"/>
                </a:lnTo>
                <a:lnTo>
                  <a:pt x="350305" y="61541"/>
                </a:lnTo>
                <a:lnTo>
                  <a:pt x="350337" y="61627"/>
                </a:lnTo>
                <a:lnTo>
                  <a:pt x="350402" y="61713"/>
                </a:lnTo>
                <a:lnTo>
                  <a:pt x="350466" y="61793"/>
                </a:lnTo>
                <a:lnTo>
                  <a:pt x="350595" y="61874"/>
                </a:lnTo>
                <a:lnTo>
                  <a:pt x="350723" y="61955"/>
                </a:lnTo>
                <a:lnTo>
                  <a:pt x="350884" y="62030"/>
                </a:lnTo>
                <a:lnTo>
                  <a:pt x="351109" y="62101"/>
                </a:lnTo>
                <a:lnTo>
                  <a:pt x="351334" y="62172"/>
                </a:lnTo>
                <a:lnTo>
                  <a:pt x="351592" y="62242"/>
                </a:lnTo>
                <a:lnTo>
                  <a:pt x="351881" y="62308"/>
                </a:lnTo>
                <a:lnTo>
                  <a:pt x="352203" y="62373"/>
                </a:lnTo>
                <a:lnTo>
                  <a:pt x="352557" y="62434"/>
                </a:lnTo>
                <a:lnTo>
                  <a:pt x="352943" y="62495"/>
                </a:lnTo>
                <a:lnTo>
                  <a:pt x="353329" y="62550"/>
                </a:lnTo>
                <a:lnTo>
                  <a:pt x="353779" y="62600"/>
                </a:lnTo>
                <a:lnTo>
                  <a:pt x="354261" y="62651"/>
                </a:lnTo>
                <a:lnTo>
                  <a:pt x="354744" y="62701"/>
                </a:lnTo>
                <a:lnTo>
                  <a:pt x="355291" y="62747"/>
                </a:lnTo>
                <a:lnTo>
                  <a:pt x="355837" y="62792"/>
                </a:lnTo>
                <a:lnTo>
                  <a:pt x="356448" y="62832"/>
                </a:lnTo>
                <a:lnTo>
                  <a:pt x="357060" y="62868"/>
                </a:lnTo>
                <a:lnTo>
                  <a:pt x="357703" y="62903"/>
                </a:lnTo>
                <a:lnTo>
                  <a:pt x="358411" y="62938"/>
                </a:lnTo>
                <a:lnTo>
                  <a:pt x="360212" y="63014"/>
                </a:lnTo>
                <a:lnTo>
                  <a:pt x="362045" y="63080"/>
                </a:lnTo>
                <a:lnTo>
                  <a:pt x="363878" y="63140"/>
                </a:lnTo>
                <a:lnTo>
                  <a:pt x="364811" y="63165"/>
                </a:lnTo>
                <a:lnTo>
                  <a:pt x="365744" y="63191"/>
                </a:lnTo>
                <a:lnTo>
                  <a:pt x="366709" y="63211"/>
                </a:lnTo>
                <a:lnTo>
                  <a:pt x="367642" y="63226"/>
                </a:lnTo>
                <a:lnTo>
                  <a:pt x="368575" y="63236"/>
                </a:lnTo>
                <a:lnTo>
                  <a:pt x="369507" y="63246"/>
                </a:lnTo>
                <a:lnTo>
                  <a:pt x="371373" y="63246"/>
                </a:lnTo>
                <a:lnTo>
                  <a:pt x="372273" y="63241"/>
                </a:lnTo>
                <a:lnTo>
                  <a:pt x="373206" y="63231"/>
                </a:lnTo>
                <a:lnTo>
                  <a:pt x="378739" y="63155"/>
                </a:lnTo>
                <a:lnTo>
                  <a:pt x="384303" y="63090"/>
                </a:lnTo>
                <a:lnTo>
                  <a:pt x="389867" y="63034"/>
                </a:lnTo>
                <a:lnTo>
                  <a:pt x="395400" y="62989"/>
                </a:lnTo>
                <a:lnTo>
                  <a:pt x="400964" y="62954"/>
                </a:lnTo>
                <a:lnTo>
                  <a:pt x="406529" y="62928"/>
                </a:lnTo>
                <a:lnTo>
                  <a:pt x="412061" y="62913"/>
                </a:lnTo>
                <a:lnTo>
                  <a:pt x="417625" y="62908"/>
                </a:lnTo>
                <a:lnTo>
                  <a:pt x="423158" y="62913"/>
                </a:lnTo>
                <a:lnTo>
                  <a:pt x="428722" y="62928"/>
                </a:lnTo>
                <a:lnTo>
                  <a:pt x="434287" y="62954"/>
                </a:lnTo>
                <a:lnTo>
                  <a:pt x="439819" y="62994"/>
                </a:lnTo>
                <a:lnTo>
                  <a:pt x="445383" y="63044"/>
                </a:lnTo>
                <a:lnTo>
                  <a:pt x="450916" y="63100"/>
                </a:lnTo>
                <a:lnTo>
                  <a:pt x="456480" y="63170"/>
                </a:lnTo>
                <a:lnTo>
                  <a:pt x="462045" y="63256"/>
                </a:lnTo>
                <a:lnTo>
                  <a:pt x="462817" y="63261"/>
                </a:lnTo>
                <a:lnTo>
                  <a:pt x="463685" y="63261"/>
                </a:lnTo>
                <a:lnTo>
                  <a:pt x="464747" y="63256"/>
                </a:lnTo>
                <a:lnTo>
                  <a:pt x="466065" y="63256"/>
                </a:lnTo>
                <a:lnTo>
                  <a:pt x="465100" y="63034"/>
                </a:lnTo>
                <a:lnTo>
                  <a:pt x="464232" y="62832"/>
                </a:lnTo>
                <a:lnTo>
                  <a:pt x="463428" y="62651"/>
                </a:lnTo>
                <a:lnTo>
                  <a:pt x="463042" y="62570"/>
                </a:lnTo>
                <a:lnTo>
                  <a:pt x="462624" y="62489"/>
                </a:lnTo>
                <a:lnTo>
                  <a:pt x="459182" y="61834"/>
                </a:lnTo>
                <a:lnTo>
                  <a:pt x="455708" y="61183"/>
                </a:lnTo>
                <a:lnTo>
                  <a:pt x="448761" y="59887"/>
                </a:lnTo>
                <a:lnTo>
                  <a:pt x="445287" y="59231"/>
                </a:lnTo>
                <a:lnTo>
                  <a:pt x="441878" y="58575"/>
                </a:lnTo>
                <a:lnTo>
                  <a:pt x="438532" y="57910"/>
                </a:lnTo>
                <a:lnTo>
                  <a:pt x="436860" y="57577"/>
                </a:lnTo>
                <a:lnTo>
                  <a:pt x="435219" y="57239"/>
                </a:lnTo>
                <a:lnTo>
                  <a:pt x="432357" y="56649"/>
                </a:lnTo>
                <a:lnTo>
                  <a:pt x="429494" y="56048"/>
                </a:lnTo>
                <a:lnTo>
                  <a:pt x="426664" y="55448"/>
                </a:lnTo>
                <a:lnTo>
                  <a:pt x="423898" y="54843"/>
                </a:lnTo>
                <a:lnTo>
                  <a:pt x="421164" y="54233"/>
                </a:lnTo>
                <a:lnTo>
                  <a:pt x="419813" y="53925"/>
                </a:lnTo>
                <a:lnTo>
                  <a:pt x="418494" y="53617"/>
                </a:lnTo>
                <a:lnTo>
                  <a:pt x="417175" y="53305"/>
                </a:lnTo>
                <a:lnTo>
                  <a:pt x="415889" y="52992"/>
                </a:lnTo>
                <a:lnTo>
                  <a:pt x="414634" y="52679"/>
                </a:lnTo>
                <a:lnTo>
                  <a:pt x="413412" y="52361"/>
                </a:lnTo>
                <a:lnTo>
                  <a:pt x="412190" y="52044"/>
                </a:lnTo>
                <a:lnTo>
                  <a:pt x="411032" y="51721"/>
                </a:lnTo>
                <a:lnTo>
                  <a:pt x="409874" y="51398"/>
                </a:lnTo>
                <a:lnTo>
                  <a:pt x="408780" y="51070"/>
                </a:lnTo>
                <a:lnTo>
                  <a:pt x="407687" y="50742"/>
                </a:lnTo>
                <a:lnTo>
                  <a:pt x="406657" y="50414"/>
                </a:lnTo>
                <a:lnTo>
                  <a:pt x="405660" y="50076"/>
                </a:lnTo>
                <a:lnTo>
                  <a:pt x="404695" y="49744"/>
                </a:lnTo>
                <a:lnTo>
                  <a:pt x="403763" y="49401"/>
                </a:lnTo>
                <a:lnTo>
                  <a:pt x="402894" y="49058"/>
                </a:lnTo>
                <a:lnTo>
                  <a:pt x="402090" y="48715"/>
                </a:lnTo>
                <a:lnTo>
                  <a:pt x="401286" y="48361"/>
                </a:lnTo>
                <a:lnTo>
                  <a:pt x="400578" y="48008"/>
                </a:lnTo>
                <a:lnTo>
                  <a:pt x="399903" y="47655"/>
                </a:lnTo>
                <a:lnTo>
                  <a:pt x="399259" y="47292"/>
                </a:lnTo>
                <a:lnTo>
                  <a:pt x="398681" y="46929"/>
                </a:lnTo>
                <a:lnTo>
                  <a:pt x="397780" y="46299"/>
                </a:lnTo>
                <a:lnTo>
                  <a:pt x="396944" y="45668"/>
                </a:lnTo>
                <a:lnTo>
                  <a:pt x="396140" y="45027"/>
                </a:lnTo>
                <a:lnTo>
                  <a:pt x="395368" y="44392"/>
                </a:lnTo>
                <a:lnTo>
                  <a:pt x="394692" y="43746"/>
                </a:lnTo>
                <a:lnTo>
                  <a:pt x="394049" y="43106"/>
                </a:lnTo>
                <a:lnTo>
                  <a:pt x="393470" y="42460"/>
                </a:lnTo>
                <a:lnTo>
                  <a:pt x="392955" y="41814"/>
                </a:lnTo>
                <a:lnTo>
                  <a:pt x="392473" y="41164"/>
                </a:lnTo>
                <a:lnTo>
                  <a:pt x="392055" y="40518"/>
                </a:lnTo>
                <a:lnTo>
                  <a:pt x="391701" y="39868"/>
                </a:lnTo>
                <a:lnTo>
                  <a:pt x="391379" y="39217"/>
                </a:lnTo>
                <a:lnTo>
                  <a:pt x="391154" y="38571"/>
                </a:lnTo>
                <a:lnTo>
                  <a:pt x="390961" y="37921"/>
                </a:lnTo>
                <a:lnTo>
                  <a:pt x="390832" y="37275"/>
                </a:lnTo>
                <a:lnTo>
                  <a:pt x="390736" y="36629"/>
                </a:lnTo>
                <a:lnTo>
                  <a:pt x="390704" y="36110"/>
                </a:lnTo>
                <a:lnTo>
                  <a:pt x="390575" y="35600"/>
                </a:lnTo>
                <a:lnTo>
                  <a:pt x="390446" y="35091"/>
                </a:lnTo>
                <a:lnTo>
                  <a:pt x="390221" y="34587"/>
                </a:lnTo>
                <a:lnTo>
                  <a:pt x="389996" y="34082"/>
                </a:lnTo>
                <a:lnTo>
                  <a:pt x="389707" y="33588"/>
                </a:lnTo>
                <a:lnTo>
                  <a:pt x="389353" y="33094"/>
                </a:lnTo>
                <a:lnTo>
                  <a:pt x="388999" y="32604"/>
                </a:lnTo>
                <a:lnTo>
                  <a:pt x="388549" y="32120"/>
                </a:lnTo>
                <a:lnTo>
                  <a:pt x="388098" y="31641"/>
                </a:lnTo>
                <a:lnTo>
                  <a:pt x="387584" y="31162"/>
                </a:lnTo>
                <a:lnTo>
                  <a:pt x="387005" y="30693"/>
                </a:lnTo>
                <a:lnTo>
                  <a:pt x="386426" y="30224"/>
                </a:lnTo>
                <a:lnTo>
                  <a:pt x="385783" y="29754"/>
                </a:lnTo>
                <a:lnTo>
                  <a:pt x="385075" y="29295"/>
                </a:lnTo>
                <a:lnTo>
                  <a:pt x="384335" y="28836"/>
                </a:lnTo>
                <a:lnTo>
                  <a:pt x="383563" y="28382"/>
                </a:lnTo>
                <a:lnTo>
                  <a:pt x="382759" y="27934"/>
                </a:lnTo>
                <a:lnTo>
                  <a:pt x="381891" y="27485"/>
                </a:lnTo>
                <a:lnTo>
                  <a:pt x="380990" y="27041"/>
                </a:lnTo>
                <a:lnTo>
                  <a:pt x="380025" y="26602"/>
                </a:lnTo>
                <a:lnTo>
                  <a:pt x="379028" y="26168"/>
                </a:lnTo>
                <a:lnTo>
                  <a:pt x="377999" y="25734"/>
                </a:lnTo>
                <a:lnTo>
                  <a:pt x="376937" y="25306"/>
                </a:lnTo>
                <a:lnTo>
                  <a:pt x="375812" y="24882"/>
                </a:lnTo>
                <a:lnTo>
                  <a:pt x="374654" y="24463"/>
                </a:lnTo>
                <a:lnTo>
                  <a:pt x="373464" y="24045"/>
                </a:lnTo>
                <a:lnTo>
                  <a:pt x="372241" y="23631"/>
                </a:lnTo>
                <a:lnTo>
                  <a:pt x="370955" y="23218"/>
                </a:lnTo>
                <a:lnTo>
                  <a:pt x="369636" y="22809"/>
                </a:lnTo>
                <a:lnTo>
                  <a:pt x="368285" y="22405"/>
                </a:lnTo>
                <a:lnTo>
                  <a:pt x="366870" y="22007"/>
                </a:lnTo>
                <a:lnTo>
                  <a:pt x="365455" y="21609"/>
                </a:lnTo>
                <a:lnTo>
                  <a:pt x="363975" y="21215"/>
                </a:lnTo>
                <a:lnTo>
                  <a:pt x="362431" y="20827"/>
                </a:lnTo>
                <a:lnTo>
                  <a:pt x="360887" y="20438"/>
                </a:lnTo>
                <a:lnTo>
                  <a:pt x="359279" y="20055"/>
                </a:lnTo>
                <a:lnTo>
                  <a:pt x="357671" y="19677"/>
                </a:lnTo>
                <a:lnTo>
                  <a:pt x="355998" y="19298"/>
                </a:lnTo>
                <a:lnTo>
                  <a:pt x="354261" y="18925"/>
                </a:lnTo>
                <a:lnTo>
                  <a:pt x="352524" y="18552"/>
                </a:lnTo>
                <a:lnTo>
                  <a:pt x="350755" y="18184"/>
                </a:lnTo>
                <a:lnTo>
                  <a:pt x="348922" y="17821"/>
                </a:lnTo>
                <a:lnTo>
                  <a:pt x="347056" y="17457"/>
                </a:lnTo>
                <a:lnTo>
                  <a:pt x="345159" y="17099"/>
                </a:lnTo>
                <a:lnTo>
                  <a:pt x="343229" y="16746"/>
                </a:lnTo>
                <a:lnTo>
                  <a:pt x="341235" y="16393"/>
                </a:lnTo>
                <a:lnTo>
                  <a:pt x="339240" y="16045"/>
                </a:lnTo>
                <a:lnTo>
                  <a:pt x="337182" y="15697"/>
                </a:lnTo>
                <a:lnTo>
                  <a:pt x="335123" y="15354"/>
                </a:lnTo>
                <a:lnTo>
                  <a:pt x="333000" y="15016"/>
                </a:lnTo>
                <a:lnTo>
                  <a:pt x="330845" y="14678"/>
                </a:lnTo>
                <a:lnTo>
                  <a:pt x="328658" y="14345"/>
                </a:lnTo>
                <a:lnTo>
                  <a:pt x="326439" y="14012"/>
                </a:lnTo>
                <a:lnTo>
                  <a:pt x="324187" y="13685"/>
                </a:lnTo>
                <a:lnTo>
                  <a:pt x="321872" y="13357"/>
                </a:lnTo>
                <a:lnTo>
                  <a:pt x="319556" y="13034"/>
                </a:lnTo>
                <a:lnTo>
                  <a:pt x="317176" y="12716"/>
                </a:lnTo>
                <a:lnTo>
                  <a:pt x="314795" y="12398"/>
                </a:lnTo>
                <a:lnTo>
                  <a:pt x="312351" y="12086"/>
                </a:lnTo>
                <a:lnTo>
                  <a:pt x="309906" y="11773"/>
                </a:lnTo>
                <a:lnTo>
                  <a:pt x="307398" y="11465"/>
                </a:lnTo>
                <a:lnTo>
                  <a:pt x="304856" y="11158"/>
                </a:lnTo>
                <a:lnTo>
                  <a:pt x="302315" y="10855"/>
                </a:lnTo>
                <a:lnTo>
                  <a:pt x="300257" y="10618"/>
                </a:lnTo>
                <a:lnTo>
                  <a:pt x="298198" y="10381"/>
                </a:lnTo>
                <a:lnTo>
                  <a:pt x="296140" y="10149"/>
                </a:lnTo>
                <a:lnTo>
                  <a:pt x="294049" y="9922"/>
                </a:lnTo>
                <a:lnTo>
                  <a:pt x="291959" y="9695"/>
                </a:lnTo>
                <a:lnTo>
                  <a:pt x="289868" y="9473"/>
                </a:lnTo>
                <a:lnTo>
                  <a:pt x="287745" y="9251"/>
                </a:lnTo>
                <a:lnTo>
                  <a:pt x="285654" y="9039"/>
                </a:lnTo>
                <a:lnTo>
                  <a:pt x="283531" y="8822"/>
                </a:lnTo>
                <a:lnTo>
                  <a:pt x="281409" y="8615"/>
                </a:lnTo>
                <a:lnTo>
                  <a:pt x="279254" y="8409"/>
                </a:lnTo>
                <a:lnTo>
                  <a:pt x="277131" y="8202"/>
                </a:lnTo>
                <a:lnTo>
                  <a:pt x="274976" y="8000"/>
                </a:lnTo>
                <a:lnTo>
                  <a:pt x="272788" y="7803"/>
                </a:lnTo>
                <a:lnTo>
                  <a:pt x="270633" y="7607"/>
                </a:lnTo>
                <a:lnTo>
                  <a:pt x="268446" y="7415"/>
                </a:lnTo>
                <a:lnTo>
                  <a:pt x="264072" y="7037"/>
                </a:lnTo>
                <a:lnTo>
                  <a:pt x="259665" y="6673"/>
                </a:lnTo>
                <a:lnTo>
                  <a:pt x="255227" y="6315"/>
                </a:lnTo>
                <a:lnTo>
                  <a:pt x="250788" y="5972"/>
                </a:lnTo>
                <a:lnTo>
                  <a:pt x="246285" y="5639"/>
                </a:lnTo>
                <a:lnTo>
                  <a:pt x="241750" y="5312"/>
                </a:lnTo>
                <a:lnTo>
                  <a:pt x="237214" y="4999"/>
                </a:lnTo>
                <a:lnTo>
                  <a:pt x="232647" y="4691"/>
                </a:lnTo>
                <a:lnTo>
                  <a:pt x="228048" y="4394"/>
                </a:lnTo>
                <a:lnTo>
                  <a:pt x="223416" y="4106"/>
                </a:lnTo>
                <a:lnTo>
                  <a:pt x="218784" y="3829"/>
                </a:lnTo>
                <a:lnTo>
                  <a:pt x="214120" y="3556"/>
                </a:lnTo>
                <a:lnTo>
                  <a:pt x="209424" y="3299"/>
                </a:lnTo>
                <a:lnTo>
                  <a:pt x="204696" y="3042"/>
                </a:lnTo>
                <a:lnTo>
                  <a:pt x="199968" y="2795"/>
                </a:lnTo>
                <a:lnTo>
                  <a:pt x="195207" y="2558"/>
                </a:lnTo>
                <a:lnTo>
                  <a:pt x="190447" y="2326"/>
                </a:lnTo>
                <a:lnTo>
                  <a:pt x="185655" y="2099"/>
                </a:lnTo>
                <a:lnTo>
                  <a:pt x="180830" y="1882"/>
                </a:lnTo>
                <a:lnTo>
                  <a:pt x="176005" y="1670"/>
                </a:lnTo>
                <a:lnTo>
                  <a:pt x="171148" y="1463"/>
                </a:lnTo>
                <a:lnTo>
                  <a:pt x="166292" y="1266"/>
                </a:lnTo>
                <a:lnTo>
                  <a:pt x="161403" y="1070"/>
                </a:lnTo>
                <a:lnTo>
                  <a:pt x="156514" y="883"/>
                </a:lnTo>
                <a:lnTo>
                  <a:pt x="154391" y="807"/>
                </a:lnTo>
                <a:lnTo>
                  <a:pt x="152268" y="737"/>
                </a:lnTo>
                <a:lnTo>
                  <a:pt x="150145" y="671"/>
                </a:lnTo>
                <a:lnTo>
                  <a:pt x="147990" y="606"/>
                </a:lnTo>
                <a:lnTo>
                  <a:pt x="145835" y="550"/>
                </a:lnTo>
                <a:lnTo>
                  <a:pt x="143648" y="495"/>
                </a:lnTo>
                <a:lnTo>
                  <a:pt x="139273" y="394"/>
                </a:lnTo>
                <a:lnTo>
                  <a:pt x="134835" y="298"/>
                </a:lnTo>
                <a:lnTo>
                  <a:pt x="130364" y="207"/>
                </a:lnTo>
                <a:lnTo>
                  <a:pt x="125829" y="106"/>
                </a:lnTo>
                <a:lnTo>
                  <a:pt x="121229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4f3de87df4_0_672"/>
          <p:cNvSpPr/>
          <p:nvPr/>
        </p:nvSpPr>
        <p:spPr>
          <a:xfrm flipH="1">
            <a:off x="8591384" y="2036074"/>
            <a:ext cx="394217" cy="572787"/>
          </a:xfrm>
          <a:custGeom>
            <a:avLst/>
            <a:gdLst/>
            <a:ahLst/>
            <a:cxnLst/>
            <a:rect l="l" t="t" r="r" b="b"/>
            <a:pathLst>
              <a:path w="358379" h="82297" extrusionOk="0">
                <a:moveTo>
                  <a:pt x="190286" y="0"/>
                </a:moveTo>
                <a:lnTo>
                  <a:pt x="189096" y="5"/>
                </a:lnTo>
                <a:lnTo>
                  <a:pt x="187906" y="10"/>
                </a:lnTo>
                <a:lnTo>
                  <a:pt x="184851" y="35"/>
                </a:lnTo>
                <a:lnTo>
                  <a:pt x="181827" y="71"/>
                </a:lnTo>
                <a:lnTo>
                  <a:pt x="178771" y="121"/>
                </a:lnTo>
                <a:lnTo>
                  <a:pt x="177260" y="146"/>
                </a:lnTo>
                <a:lnTo>
                  <a:pt x="175748" y="177"/>
                </a:lnTo>
                <a:lnTo>
                  <a:pt x="174236" y="212"/>
                </a:lnTo>
                <a:lnTo>
                  <a:pt x="172725" y="247"/>
                </a:lnTo>
                <a:lnTo>
                  <a:pt x="171213" y="288"/>
                </a:lnTo>
                <a:lnTo>
                  <a:pt x="169733" y="333"/>
                </a:lnTo>
                <a:lnTo>
                  <a:pt x="168222" y="378"/>
                </a:lnTo>
                <a:lnTo>
                  <a:pt x="166742" y="429"/>
                </a:lnTo>
                <a:lnTo>
                  <a:pt x="165262" y="484"/>
                </a:lnTo>
                <a:lnTo>
                  <a:pt x="163815" y="545"/>
                </a:lnTo>
                <a:lnTo>
                  <a:pt x="162850" y="585"/>
                </a:lnTo>
                <a:lnTo>
                  <a:pt x="161917" y="631"/>
                </a:lnTo>
                <a:lnTo>
                  <a:pt x="161017" y="676"/>
                </a:lnTo>
                <a:lnTo>
                  <a:pt x="160116" y="726"/>
                </a:lnTo>
                <a:lnTo>
                  <a:pt x="159248" y="782"/>
                </a:lnTo>
                <a:lnTo>
                  <a:pt x="158379" y="837"/>
                </a:lnTo>
                <a:lnTo>
                  <a:pt x="157511" y="893"/>
                </a:lnTo>
                <a:lnTo>
                  <a:pt x="156674" y="953"/>
                </a:lnTo>
                <a:lnTo>
                  <a:pt x="155870" y="1019"/>
                </a:lnTo>
                <a:lnTo>
                  <a:pt x="155066" y="1085"/>
                </a:lnTo>
                <a:lnTo>
                  <a:pt x="154294" y="1150"/>
                </a:lnTo>
                <a:lnTo>
                  <a:pt x="153522" y="1221"/>
                </a:lnTo>
                <a:lnTo>
                  <a:pt x="152783" y="1296"/>
                </a:lnTo>
                <a:lnTo>
                  <a:pt x="152043" y="1372"/>
                </a:lnTo>
                <a:lnTo>
                  <a:pt x="151335" y="1448"/>
                </a:lnTo>
                <a:lnTo>
                  <a:pt x="150660" y="1528"/>
                </a:lnTo>
                <a:lnTo>
                  <a:pt x="149984" y="1609"/>
                </a:lnTo>
                <a:lnTo>
                  <a:pt x="149309" y="1695"/>
                </a:lnTo>
                <a:lnTo>
                  <a:pt x="148698" y="1781"/>
                </a:lnTo>
                <a:lnTo>
                  <a:pt x="148054" y="1871"/>
                </a:lnTo>
                <a:lnTo>
                  <a:pt x="147475" y="1962"/>
                </a:lnTo>
                <a:lnTo>
                  <a:pt x="146864" y="2053"/>
                </a:lnTo>
                <a:lnTo>
                  <a:pt x="146317" y="2149"/>
                </a:lnTo>
                <a:lnTo>
                  <a:pt x="145771" y="2250"/>
                </a:lnTo>
                <a:lnTo>
                  <a:pt x="145256" y="2346"/>
                </a:lnTo>
                <a:lnTo>
                  <a:pt x="144741" y="2446"/>
                </a:lnTo>
                <a:lnTo>
                  <a:pt x="144259" y="2552"/>
                </a:lnTo>
                <a:lnTo>
                  <a:pt x="143776" y="2653"/>
                </a:lnTo>
                <a:lnTo>
                  <a:pt x="143326" y="2764"/>
                </a:lnTo>
                <a:lnTo>
                  <a:pt x="142908" y="2870"/>
                </a:lnTo>
                <a:lnTo>
                  <a:pt x="142490" y="2981"/>
                </a:lnTo>
                <a:lnTo>
                  <a:pt x="142104" y="3092"/>
                </a:lnTo>
                <a:lnTo>
                  <a:pt x="141750" y="3208"/>
                </a:lnTo>
                <a:lnTo>
                  <a:pt x="141396" y="3319"/>
                </a:lnTo>
                <a:lnTo>
                  <a:pt x="141042" y="3435"/>
                </a:lnTo>
                <a:lnTo>
                  <a:pt x="140753" y="3556"/>
                </a:lnTo>
                <a:lnTo>
                  <a:pt x="140464" y="3677"/>
                </a:lnTo>
                <a:lnTo>
                  <a:pt x="140206" y="3798"/>
                </a:lnTo>
                <a:lnTo>
                  <a:pt x="139949" y="3919"/>
                </a:lnTo>
                <a:lnTo>
                  <a:pt x="139724" y="4045"/>
                </a:lnTo>
                <a:lnTo>
                  <a:pt x="139499" y="4166"/>
                </a:lnTo>
                <a:lnTo>
                  <a:pt x="139338" y="4298"/>
                </a:lnTo>
                <a:lnTo>
                  <a:pt x="139177" y="4424"/>
                </a:lnTo>
                <a:lnTo>
                  <a:pt x="139016" y="4555"/>
                </a:lnTo>
                <a:lnTo>
                  <a:pt x="138920" y="4681"/>
                </a:lnTo>
                <a:lnTo>
                  <a:pt x="138791" y="4817"/>
                </a:lnTo>
                <a:lnTo>
                  <a:pt x="138727" y="4948"/>
                </a:lnTo>
                <a:lnTo>
                  <a:pt x="138662" y="5079"/>
                </a:lnTo>
                <a:lnTo>
                  <a:pt x="138630" y="5216"/>
                </a:lnTo>
                <a:lnTo>
                  <a:pt x="138630" y="5352"/>
                </a:lnTo>
                <a:lnTo>
                  <a:pt x="138630" y="5488"/>
                </a:lnTo>
                <a:lnTo>
                  <a:pt x="138662" y="5629"/>
                </a:lnTo>
                <a:lnTo>
                  <a:pt x="138727" y="5765"/>
                </a:lnTo>
                <a:lnTo>
                  <a:pt x="138791" y="5907"/>
                </a:lnTo>
                <a:lnTo>
                  <a:pt x="138920" y="6048"/>
                </a:lnTo>
                <a:lnTo>
                  <a:pt x="139016" y="6189"/>
                </a:lnTo>
                <a:lnTo>
                  <a:pt x="139177" y="6330"/>
                </a:lnTo>
                <a:lnTo>
                  <a:pt x="139338" y="6471"/>
                </a:lnTo>
                <a:lnTo>
                  <a:pt x="139531" y="6618"/>
                </a:lnTo>
                <a:lnTo>
                  <a:pt x="139756" y="6764"/>
                </a:lnTo>
                <a:lnTo>
                  <a:pt x="139981" y="6905"/>
                </a:lnTo>
                <a:lnTo>
                  <a:pt x="140271" y="7052"/>
                </a:lnTo>
                <a:lnTo>
                  <a:pt x="140528" y="7198"/>
                </a:lnTo>
                <a:lnTo>
                  <a:pt x="140849" y="7344"/>
                </a:lnTo>
                <a:lnTo>
                  <a:pt x="141396" y="7581"/>
                </a:lnTo>
                <a:lnTo>
                  <a:pt x="141943" y="7818"/>
                </a:lnTo>
                <a:lnTo>
                  <a:pt x="142522" y="8050"/>
                </a:lnTo>
                <a:lnTo>
                  <a:pt x="143101" y="8282"/>
                </a:lnTo>
                <a:lnTo>
                  <a:pt x="144355" y="8746"/>
                </a:lnTo>
                <a:lnTo>
                  <a:pt x="145642" y="9205"/>
                </a:lnTo>
                <a:lnTo>
                  <a:pt x="146993" y="9664"/>
                </a:lnTo>
                <a:lnTo>
                  <a:pt x="148376" y="10118"/>
                </a:lnTo>
                <a:lnTo>
                  <a:pt x="149791" y="10567"/>
                </a:lnTo>
                <a:lnTo>
                  <a:pt x="151239" y="11016"/>
                </a:lnTo>
                <a:lnTo>
                  <a:pt x="151785" y="11188"/>
                </a:lnTo>
                <a:lnTo>
                  <a:pt x="152268" y="11354"/>
                </a:lnTo>
                <a:lnTo>
                  <a:pt x="152750" y="11520"/>
                </a:lnTo>
                <a:lnTo>
                  <a:pt x="153201" y="11687"/>
                </a:lnTo>
                <a:lnTo>
                  <a:pt x="153619" y="11853"/>
                </a:lnTo>
                <a:lnTo>
                  <a:pt x="154005" y="12015"/>
                </a:lnTo>
                <a:lnTo>
                  <a:pt x="154359" y="12181"/>
                </a:lnTo>
                <a:lnTo>
                  <a:pt x="154680" y="12343"/>
                </a:lnTo>
                <a:lnTo>
                  <a:pt x="155002" y="12499"/>
                </a:lnTo>
                <a:lnTo>
                  <a:pt x="155259" y="12660"/>
                </a:lnTo>
                <a:lnTo>
                  <a:pt x="155517" y="12817"/>
                </a:lnTo>
                <a:lnTo>
                  <a:pt x="155742" y="12973"/>
                </a:lnTo>
                <a:lnTo>
                  <a:pt x="155935" y="13129"/>
                </a:lnTo>
                <a:lnTo>
                  <a:pt x="156095" y="13281"/>
                </a:lnTo>
                <a:lnTo>
                  <a:pt x="156224" y="13432"/>
                </a:lnTo>
                <a:lnTo>
                  <a:pt x="156321" y="13583"/>
                </a:lnTo>
                <a:lnTo>
                  <a:pt x="156417" y="13735"/>
                </a:lnTo>
                <a:lnTo>
                  <a:pt x="156481" y="13881"/>
                </a:lnTo>
                <a:lnTo>
                  <a:pt x="156481" y="14027"/>
                </a:lnTo>
                <a:lnTo>
                  <a:pt x="156481" y="14174"/>
                </a:lnTo>
                <a:lnTo>
                  <a:pt x="156449" y="14320"/>
                </a:lnTo>
                <a:lnTo>
                  <a:pt x="156417" y="14461"/>
                </a:lnTo>
                <a:lnTo>
                  <a:pt x="156321" y="14602"/>
                </a:lnTo>
                <a:lnTo>
                  <a:pt x="156224" y="14738"/>
                </a:lnTo>
                <a:lnTo>
                  <a:pt x="156063" y="14880"/>
                </a:lnTo>
                <a:lnTo>
                  <a:pt x="155902" y="15011"/>
                </a:lnTo>
                <a:lnTo>
                  <a:pt x="155710" y="15147"/>
                </a:lnTo>
                <a:lnTo>
                  <a:pt x="155517" y="15278"/>
                </a:lnTo>
                <a:lnTo>
                  <a:pt x="155259" y="15409"/>
                </a:lnTo>
                <a:lnTo>
                  <a:pt x="155002" y="15540"/>
                </a:lnTo>
                <a:lnTo>
                  <a:pt x="154680" y="15667"/>
                </a:lnTo>
                <a:lnTo>
                  <a:pt x="154359" y="15793"/>
                </a:lnTo>
                <a:lnTo>
                  <a:pt x="154005" y="15914"/>
                </a:lnTo>
                <a:lnTo>
                  <a:pt x="153619" y="16040"/>
                </a:lnTo>
                <a:lnTo>
                  <a:pt x="153233" y="16156"/>
                </a:lnTo>
                <a:lnTo>
                  <a:pt x="152783" y="16277"/>
                </a:lnTo>
                <a:lnTo>
                  <a:pt x="152332" y="16393"/>
                </a:lnTo>
                <a:lnTo>
                  <a:pt x="151850" y="16504"/>
                </a:lnTo>
                <a:lnTo>
                  <a:pt x="151335" y="16620"/>
                </a:lnTo>
                <a:lnTo>
                  <a:pt x="150788" y="16731"/>
                </a:lnTo>
                <a:lnTo>
                  <a:pt x="150242" y="16837"/>
                </a:lnTo>
                <a:lnTo>
                  <a:pt x="149663" y="16943"/>
                </a:lnTo>
                <a:lnTo>
                  <a:pt x="149019" y="17049"/>
                </a:lnTo>
                <a:lnTo>
                  <a:pt x="148376" y="17149"/>
                </a:lnTo>
                <a:lnTo>
                  <a:pt x="147733" y="17250"/>
                </a:lnTo>
                <a:lnTo>
                  <a:pt x="147025" y="17346"/>
                </a:lnTo>
                <a:lnTo>
                  <a:pt x="146317" y="17442"/>
                </a:lnTo>
                <a:lnTo>
                  <a:pt x="145578" y="17538"/>
                </a:lnTo>
                <a:lnTo>
                  <a:pt x="144806" y="17629"/>
                </a:lnTo>
                <a:lnTo>
                  <a:pt x="144002" y="17719"/>
                </a:lnTo>
                <a:lnTo>
                  <a:pt x="143165" y="17805"/>
                </a:lnTo>
                <a:lnTo>
                  <a:pt x="142329" y="17891"/>
                </a:lnTo>
                <a:lnTo>
                  <a:pt x="141461" y="17972"/>
                </a:lnTo>
                <a:lnTo>
                  <a:pt x="140560" y="18052"/>
                </a:lnTo>
                <a:lnTo>
                  <a:pt x="139627" y="18128"/>
                </a:lnTo>
                <a:lnTo>
                  <a:pt x="138694" y="18204"/>
                </a:lnTo>
                <a:lnTo>
                  <a:pt x="137697" y="18279"/>
                </a:lnTo>
                <a:lnTo>
                  <a:pt x="136700" y="18345"/>
                </a:lnTo>
                <a:lnTo>
                  <a:pt x="135671" y="18415"/>
                </a:lnTo>
                <a:lnTo>
                  <a:pt x="134642" y="18481"/>
                </a:lnTo>
                <a:lnTo>
                  <a:pt x="133548" y="18542"/>
                </a:lnTo>
                <a:lnTo>
                  <a:pt x="132455" y="18602"/>
                </a:lnTo>
                <a:lnTo>
                  <a:pt x="131329" y="18663"/>
                </a:lnTo>
                <a:lnTo>
                  <a:pt x="130171" y="18718"/>
                </a:lnTo>
                <a:lnTo>
                  <a:pt x="127533" y="18839"/>
                </a:lnTo>
                <a:lnTo>
                  <a:pt x="124864" y="18950"/>
                </a:lnTo>
                <a:lnTo>
                  <a:pt x="122194" y="19061"/>
                </a:lnTo>
                <a:lnTo>
                  <a:pt x="119524" y="19162"/>
                </a:lnTo>
                <a:lnTo>
                  <a:pt x="116855" y="19258"/>
                </a:lnTo>
                <a:lnTo>
                  <a:pt x="114185" y="19349"/>
                </a:lnTo>
                <a:lnTo>
                  <a:pt x="111515" y="19434"/>
                </a:lnTo>
                <a:lnTo>
                  <a:pt x="108846" y="19515"/>
                </a:lnTo>
                <a:lnTo>
                  <a:pt x="106144" y="19591"/>
                </a:lnTo>
                <a:lnTo>
                  <a:pt x="103474" y="19661"/>
                </a:lnTo>
                <a:lnTo>
                  <a:pt x="100772" y="19722"/>
                </a:lnTo>
                <a:lnTo>
                  <a:pt x="98103" y="19782"/>
                </a:lnTo>
                <a:lnTo>
                  <a:pt x="95401" y="19833"/>
                </a:lnTo>
                <a:lnTo>
                  <a:pt x="92699" y="19883"/>
                </a:lnTo>
                <a:lnTo>
                  <a:pt x="89997" y="19924"/>
                </a:lnTo>
                <a:lnTo>
                  <a:pt x="87295" y="19964"/>
                </a:lnTo>
                <a:lnTo>
                  <a:pt x="84594" y="19994"/>
                </a:lnTo>
                <a:lnTo>
                  <a:pt x="81892" y="20019"/>
                </a:lnTo>
                <a:lnTo>
                  <a:pt x="79158" y="20045"/>
                </a:lnTo>
                <a:lnTo>
                  <a:pt x="76456" y="20060"/>
                </a:lnTo>
                <a:lnTo>
                  <a:pt x="73754" y="20075"/>
                </a:lnTo>
                <a:lnTo>
                  <a:pt x="71020" y="20080"/>
                </a:lnTo>
                <a:lnTo>
                  <a:pt x="68286" y="20085"/>
                </a:lnTo>
                <a:lnTo>
                  <a:pt x="65552" y="20080"/>
                </a:lnTo>
                <a:lnTo>
                  <a:pt x="62850" y="20075"/>
                </a:lnTo>
                <a:lnTo>
                  <a:pt x="60116" y="20060"/>
                </a:lnTo>
                <a:lnTo>
                  <a:pt x="57382" y="20045"/>
                </a:lnTo>
                <a:lnTo>
                  <a:pt x="54616" y="20024"/>
                </a:lnTo>
                <a:lnTo>
                  <a:pt x="51882" y="19999"/>
                </a:lnTo>
                <a:lnTo>
                  <a:pt x="49148" y="19969"/>
                </a:lnTo>
                <a:lnTo>
                  <a:pt x="46414" y="19934"/>
                </a:lnTo>
                <a:lnTo>
                  <a:pt x="43648" y="19898"/>
                </a:lnTo>
                <a:lnTo>
                  <a:pt x="41204" y="19863"/>
                </a:lnTo>
                <a:lnTo>
                  <a:pt x="38759" y="19833"/>
                </a:lnTo>
                <a:lnTo>
                  <a:pt x="33838" y="19777"/>
                </a:lnTo>
                <a:lnTo>
                  <a:pt x="28917" y="19737"/>
                </a:lnTo>
                <a:lnTo>
                  <a:pt x="23931" y="19697"/>
                </a:lnTo>
                <a:lnTo>
                  <a:pt x="13864" y="19636"/>
                </a:lnTo>
                <a:lnTo>
                  <a:pt x="8750" y="19601"/>
                </a:lnTo>
                <a:lnTo>
                  <a:pt x="3571" y="19560"/>
                </a:lnTo>
                <a:lnTo>
                  <a:pt x="3957" y="20610"/>
                </a:lnTo>
                <a:lnTo>
                  <a:pt x="4343" y="21639"/>
                </a:lnTo>
                <a:lnTo>
                  <a:pt x="5147" y="23646"/>
                </a:lnTo>
                <a:lnTo>
                  <a:pt x="5501" y="24635"/>
                </a:lnTo>
                <a:lnTo>
                  <a:pt x="5790" y="25608"/>
                </a:lnTo>
                <a:lnTo>
                  <a:pt x="5919" y="26097"/>
                </a:lnTo>
                <a:lnTo>
                  <a:pt x="6016" y="26582"/>
                </a:lnTo>
                <a:lnTo>
                  <a:pt x="6112" y="27066"/>
                </a:lnTo>
                <a:lnTo>
                  <a:pt x="6144" y="27550"/>
                </a:lnTo>
                <a:lnTo>
                  <a:pt x="6176" y="28080"/>
                </a:lnTo>
                <a:lnTo>
                  <a:pt x="6176" y="28614"/>
                </a:lnTo>
                <a:lnTo>
                  <a:pt x="6144" y="29149"/>
                </a:lnTo>
                <a:lnTo>
                  <a:pt x="6080" y="29684"/>
                </a:lnTo>
                <a:lnTo>
                  <a:pt x="5951" y="30748"/>
                </a:lnTo>
                <a:lnTo>
                  <a:pt x="5758" y="31817"/>
                </a:lnTo>
                <a:lnTo>
                  <a:pt x="5565" y="32886"/>
                </a:lnTo>
                <a:lnTo>
                  <a:pt x="5372" y="33951"/>
                </a:lnTo>
                <a:lnTo>
                  <a:pt x="5212" y="35020"/>
                </a:lnTo>
                <a:lnTo>
                  <a:pt x="5179" y="35555"/>
                </a:lnTo>
                <a:lnTo>
                  <a:pt x="5147" y="36089"/>
                </a:lnTo>
                <a:lnTo>
                  <a:pt x="5147" y="36276"/>
                </a:lnTo>
                <a:lnTo>
                  <a:pt x="5179" y="36463"/>
                </a:lnTo>
                <a:lnTo>
                  <a:pt x="5212" y="36654"/>
                </a:lnTo>
                <a:lnTo>
                  <a:pt x="5308" y="36841"/>
                </a:lnTo>
                <a:lnTo>
                  <a:pt x="5469" y="37219"/>
                </a:lnTo>
                <a:lnTo>
                  <a:pt x="5758" y="37598"/>
                </a:lnTo>
                <a:lnTo>
                  <a:pt x="6080" y="37976"/>
                </a:lnTo>
                <a:lnTo>
                  <a:pt x="6466" y="38349"/>
                </a:lnTo>
                <a:lnTo>
                  <a:pt x="6916" y="38722"/>
                </a:lnTo>
                <a:lnTo>
                  <a:pt x="7431" y="39091"/>
                </a:lnTo>
                <a:lnTo>
                  <a:pt x="7720" y="39277"/>
                </a:lnTo>
                <a:lnTo>
                  <a:pt x="7881" y="39368"/>
                </a:lnTo>
                <a:lnTo>
                  <a:pt x="8074" y="39449"/>
                </a:lnTo>
                <a:lnTo>
                  <a:pt x="8267" y="39529"/>
                </a:lnTo>
                <a:lnTo>
                  <a:pt x="8460" y="39600"/>
                </a:lnTo>
                <a:lnTo>
                  <a:pt x="8685" y="39671"/>
                </a:lnTo>
                <a:lnTo>
                  <a:pt x="8910" y="39736"/>
                </a:lnTo>
                <a:lnTo>
                  <a:pt x="9168" y="39797"/>
                </a:lnTo>
                <a:lnTo>
                  <a:pt x="9425" y="39852"/>
                </a:lnTo>
                <a:lnTo>
                  <a:pt x="9682" y="39908"/>
                </a:lnTo>
                <a:lnTo>
                  <a:pt x="9972" y="39953"/>
                </a:lnTo>
                <a:lnTo>
                  <a:pt x="10294" y="39998"/>
                </a:lnTo>
                <a:lnTo>
                  <a:pt x="10583" y="40039"/>
                </a:lnTo>
                <a:lnTo>
                  <a:pt x="10937" y="40074"/>
                </a:lnTo>
                <a:lnTo>
                  <a:pt x="11258" y="40109"/>
                </a:lnTo>
                <a:lnTo>
                  <a:pt x="11612" y="40135"/>
                </a:lnTo>
                <a:lnTo>
                  <a:pt x="11998" y="40160"/>
                </a:lnTo>
                <a:lnTo>
                  <a:pt x="12384" y="40180"/>
                </a:lnTo>
                <a:lnTo>
                  <a:pt x="12802" y="40195"/>
                </a:lnTo>
                <a:lnTo>
                  <a:pt x="13220" y="40210"/>
                </a:lnTo>
                <a:lnTo>
                  <a:pt x="13671" y="40220"/>
                </a:lnTo>
                <a:lnTo>
                  <a:pt x="14121" y="40225"/>
                </a:lnTo>
                <a:lnTo>
                  <a:pt x="14604" y="40230"/>
                </a:lnTo>
                <a:lnTo>
                  <a:pt x="15086" y="40230"/>
                </a:lnTo>
                <a:lnTo>
                  <a:pt x="15601" y="40225"/>
                </a:lnTo>
                <a:lnTo>
                  <a:pt x="16662" y="40205"/>
                </a:lnTo>
                <a:lnTo>
                  <a:pt x="17820" y="40175"/>
                </a:lnTo>
                <a:lnTo>
                  <a:pt x="19042" y="40135"/>
                </a:lnTo>
                <a:lnTo>
                  <a:pt x="21583" y="40034"/>
                </a:lnTo>
                <a:lnTo>
                  <a:pt x="24124" y="39928"/>
                </a:lnTo>
                <a:lnTo>
                  <a:pt x="29174" y="39706"/>
                </a:lnTo>
                <a:lnTo>
                  <a:pt x="34224" y="39484"/>
                </a:lnTo>
                <a:lnTo>
                  <a:pt x="39274" y="39262"/>
                </a:lnTo>
                <a:lnTo>
                  <a:pt x="41815" y="39156"/>
                </a:lnTo>
                <a:lnTo>
                  <a:pt x="44356" y="39055"/>
                </a:lnTo>
                <a:lnTo>
                  <a:pt x="46865" y="38959"/>
                </a:lnTo>
                <a:lnTo>
                  <a:pt x="49406" y="38869"/>
                </a:lnTo>
                <a:lnTo>
                  <a:pt x="51979" y="38788"/>
                </a:lnTo>
                <a:lnTo>
                  <a:pt x="54520" y="38712"/>
                </a:lnTo>
                <a:lnTo>
                  <a:pt x="57093" y="38652"/>
                </a:lnTo>
                <a:lnTo>
                  <a:pt x="58380" y="38626"/>
                </a:lnTo>
                <a:lnTo>
                  <a:pt x="59666" y="38601"/>
                </a:lnTo>
                <a:lnTo>
                  <a:pt x="61853" y="38566"/>
                </a:lnTo>
                <a:lnTo>
                  <a:pt x="64073" y="38546"/>
                </a:lnTo>
                <a:lnTo>
                  <a:pt x="66228" y="38531"/>
                </a:lnTo>
                <a:lnTo>
                  <a:pt x="68415" y="38526"/>
                </a:lnTo>
                <a:lnTo>
                  <a:pt x="70538" y="38531"/>
                </a:lnTo>
                <a:lnTo>
                  <a:pt x="72661" y="38541"/>
                </a:lnTo>
                <a:lnTo>
                  <a:pt x="74783" y="38566"/>
                </a:lnTo>
                <a:lnTo>
                  <a:pt x="76874" y="38596"/>
                </a:lnTo>
                <a:lnTo>
                  <a:pt x="78933" y="38637"/>
                </a:lnTo>
                <a:lnTo>
                  <a:pt x="80959" y="38682"/>
                </a:lnTo>
                <a:lnTo>
                  <a:pt x="82985" y="38742"/>
                </a:lnTo>
                <a:lnTo>
                  <a:pt x="84980" y="38808"/>
                </a:lnTo>
                <a:lnTo>
                  <a:pt x="86942" y="38884"/>
                </a:lnTo>
                <a:lnTo>
                  <a:pt x="88872" y="38964"/>
                </a:lnTo>
                <a:lnTo>
                  <a:pt x="90801" y="39055"/>
                </a:lnTo>
                <a:lnTo>
                  <a:pt x="92699" y="39151"/>
                </a:lnTo>
                <a:lnTo>
                  <a:pt x="94533" y="39257"/>
                </a:lnTo>
                <a:lnTo>
                  <a:pt x="96366" y="39373"/>
                </a:lnTo>
                <a:lnTo>
                  <a:pt x="98167" y="39494"/>
                </a:lnTo>
                <a:lnTo>
                  <a:pt x="99936" y="39625"/>
                </a:lnTo>
                <a:lnTo>
                  <a:pt x="101673" y="39761"/>
                </a:lnTo>
                <a:lnTo>
                  <a:pt x="103378" y="39908"/>
                </a:lnTo>
                <a:lnTo>
                  <a:pt x="105050" y="40059"/>
                </a:lnTo>
                <a:lnTo>
                  <a:pt x="106691" y="40215"/>
                </a:lnTo>
                <a:lnTo>
                  <a:pt x="108299" y="40382"/>
                </a:lnTo>
                <a:lnTo>
                  <a:pt x="109843" y="40553"/>
                </a:lnTo>
                <a:lnTo>
                  <a:pt x="111387" y="40735"/>
                </a:lnTo>
                <a:lnTo>
                  <a:pt x="112866" y="40921"/>
                </a:lnTo>
                <a:lnTo>
                  <a:pt x="114314" y="41113"/>
                </a:lnTo>
                <a:lnTo>
                  <a:pt x="115729" y="41315"/>
                </a:lnTo>
                <a:lnTo>
                  <a:pt x="117080" y="41517"/>
                </a:lnTo>
                <a:lnTo>
                  <a:pt x="118431" y="41728"/>
                </a:lnTo>
                <a:lnTo>
                  <a:pt x="119717" y="41950"/>
                </a:lnTo>
                <a:lnTo>
                  <a:pt x="120940" y="42172"/>
                </a:lnTo>
                <a:lnTo>
                  <a:pt x="122130" y="42404"/>
                </a:lnTo>
                <a:lnTo>
                  <a:pt x="123288" y="42641"/>
                </a:lnTo>
                <a:lnTo>
                  <a:pt x="124413" y="42884"/>
                </a:lnTo>
                <a:lnTo>
                  <a:pt x="125475" y="43131"/>
                </a:lnTo>
                <a:lnTo>
                  <a:pt x="126472" y="43383"/>
                </a:lnTo>
                <a:lnTo>
                  <a:pt x="127437" y="43640"/>
                </a:lnTo>
                <a:lnTo>
                  <a:pt x="128370" y="43902"/>
                </a:lnTo>
                <a:lnTo>
                  <a:pt x="129238" y="44175"/>
                </a:lnTo>
                <a:lnTo>
                  <a:pt x="130042" y="44447"/>
                </a:lnTo>
                <a:lnTo>
                  <a:pt x="130814" y="44725"/>
                </a:lnTo>
                <a:lnTo>
                  <a:pt x="131522" y="45007"/>
                </a:lnTo>
                <a:lnTo>
                  <a:pt x="132197" y="45300"/>
                </a:lnTo>
                <a:lnTo>
                  <a:pt x="132776" y="45592"/>
                </a:lnTo>
                <a:lnTo>
                  <a:pt x="133355" y="45890"/>
                </a:lnTo>
                <a:lnTo>
                  <a:pt x="133838" y="46192"/>
                </a:lnTo>
                <a:lnTo>
                  <a:pt x="134288" y="46500"/>
                </a:lnTo>
                <a:lnTo>
                  <a:pt x="134642" y="46808"/>
                </a:lnTo>
                <a:lnTo>
                  <a:pt x="134963" y="47125"/>
                </a:lnTo>
                <a:lnTo>
                  <a:pt x="135221" y="47443"/>
                </a:lnTo>
                <a:lnTo>
                  <a:pt x="135446" y="47766"/>
                </a:lnTo>
                <a:lnTo>
                  <a:pt x="135574" y="48089"/>
                </a:lnTo>
                <a:lnTo>
                  <a:pt x="135671" y="48422"/>
                </a:lnTo>
                <a:lnTo>
                  <a:pt x="135671" y="48755"/>
                </a:lnTo>
                <a:lnTo>
                  <a:pt x="135639" y="49093"/>
                </a:lnTo>
                <a:lnTo>
                  <a:pt x="135510" y="49431"/>
                </a:lnTo>
                <a:lnTo>
                  <a:pt x="135349" y="49774"/>
                </a:lnTo>
                <a:lnTo>
                  <a:pt x="135092" y="50122"/>
                </a:lnTo>
                <a:lnTo>
                  <a:pt x="134803" y="50475"/>
                </a:lnTo>
                <a:lnTo>
                  <a:pt x="134417" y="50828"/>
                </a:lnTo>
                <a:lnTo>
                  <a:pt x="133966" y="51181"/>
                </a:lnTo>
                <a:lnTo>
                  <a:pt x="133709" y="51367"/>
                </a:lnTo>
                <a:lnTo>
                  <a:pt x="133419" y="51549"/>
                </a:lnTo>
                <a:lnTo>
                  <a:pt x="133098" y="51731"/>
                </a:lnTo>
                <a:lnTo>
                  <a:pt x="132776" y="51907"/>
                </a:lnTo>
                <a:lnTo>
                  <a:pt x="132422" y="52084"/>
                </a:lnTo>
                <a:lnTo>
                  <a:pt x="132069" y="52255"/>
                </a:lnTo>
                <a:lnTo>
                  <a:pt x="131650" y="52427"/>
                </a:lnTo>
                <a:lnTo>
                  <a:pt x="131232" y="52598"/>
                </a:lnTo>
                <a:lnTo>
                  <a:pt x="130782" y="52765"/>
                </a:lnTo>
                <a:lnTo>
                  <a:pt x="130332" y="52926"/>
                </a:lnTo>
                <a:lnTo>
                  <a:pt x="129849" y="53092"/>
                </a:lnTo>
                <a:lnTo>
                  <a:pt x="129335" y="53249"/>
                </a:lnTo>
                <a:lnTo>
                  <a:pt x="128820" y="53410"/>
                </a:lnTo>
                <a:lnTo>
                  <a:pt x="128273" y="53567"/>
                </a:lnTo>
                <a:lnTo>
                  <a:pt x="127726" y="53718"/>
                </a:lnTo>
                <a:lnTo>
                  <a:pt x="127147" y="53869"/>
                </a:lnTo>
                <a:lnTo>
                  <a:pt x="126536" y="54021"/>
                </a:lnTo>
                <a:lnTo>
                  <a:pt x="125893" y="54167"/>
                </a:lnTo>
                <a:lnTo>
                  <a:pt x="125250" y="54308"/>
                </a:lnTo>
                <a:lnTo>
                  <a:pt x="124606" y="54449"/>
                </a:lnTo>
                <a:lnTo>
                  <a:pt x="123899" y="54590"/>
                </a:lnTo>
                <a:lnTo>
                  <a:pt x="123223" y="54727"/>
                </a:lnTo>
                <a:lnTo>
                  <a:pt x="122484" y="54863"/>
                </a:lnTo>
                <a:lnTo>
                  <a:pt x="121744" y="54994"/>
                </a:lnTo>
                <a:lnTo>
                  <a:pt x="121004" y="55125"/>
                </a:lnTo>
                <a:lnTo>
                  <a:pt x="120232" y="55251"/>
                </a:lnTo>
                <a:lnTo>
                  <a:pt x="119428" y="55377"/>
                </a:lnTo>
                <a:lnTo>
                  <a:pt x="118624" y="55498"/>
                </a:lnTo>
                <a:lnTo>
                  <a:pt x="117787" y="55619"/>
                </a:lnTo>
                <a:lnTo>
                  <a:pt x="116951" y="55735"/>
                </a:lnTo>
                <a:lnTo>
                  <a:pt x="116083" y="55851"/>
                </a:lnTo>
                <a:lnTo>
                  <a:pt x="115214" y="55962"/>
                </a:lnTo>
                <a:lnTo>
                  <a:pt x="114314" y="56073"/>
                </a:lnTo>
                <a:lnTo>
                  <a:pt x="113413" y="56184"/>
                </a:lnTo>
                <a:lnTo>
                  <a:pt x="112480" y="56290"/>
                </a:lnTo>
                <a:lnTo>
                  <a:pt x="111548" y="56391"/>
                </a:lnTo>
                <a:lnTo>
                  <a:pt x="110583" y="56492"/>
                </a:lnTo>
                <a:lnTo>
                  <a:pt x="109618" y="56588"/>
                </a:lnTo>
                <a:lnTo>
                  <a:pt x="108653" y="56684"/>
                </a:lnTo>
                <a:lnTo>
                  <a:pt x="107623" y="56775"/>
                </a:lnTo>
                <a:lnTo>
                  <a:pt x="106626" y="56865"/>
                </a:lnTo>
                <a:lnTo>
                  <a:pt x="105597" y="56956"/>
                </a:lnTo>
                <a:lnTo>
                  <a:pt x="104536" y="57037"/>
                </a:lnTo>
                <a:lnTo>
                  <a:pt x="103474" y="57123"/>
                </a:lnTo>
                <a:lnTo>
                  <a:pt x="102413" y="57203"/>
                </a:lnTo>
                <a:lnTo>
                  <a:pt x="101319" y="57279"/>
                </a:lnTo>
                <a:lnTo>
                  <a:pt x="100226" y="57355"/>
                </a:lnTo>
                <a:lnTo>
                  <a:pt x="99100" y="57425"/>
                </a:lnTo>
                <a:lnTo>
                  <a:pt x="97974" y="57496"/>
                </a:lnTo>
                <a:lnTo>
                  <a:pt x="96848" y="57561"/>
                </a:lnTo>
                <a:lnTo>
                  <a:pt x="95690" y="57622"/>
                </a:lnTo>
                <a:lnTo>
                  <a:pt x="94533" y="57682"/>
                </a:lnTo>
                <a:lnTo>
                  <a:pt x="93342" y="57743"/>
                </a:lnTo>
                <a:lnTo>
                  <a:pt x="92152" y="57798"/>
                </a:lnTo>
                <a:lnTo>
                  <a:pt x="90962" y="57854"/>
                </a:lnTo>
                <a:lnTo>
                  <a:pt x="89740" y="57904"/>
                </a:lnTo>
                <a:lnTo>
                  <a:pt x="88518" y="57950"/>
                </a:lnTo>
                <a:lnTo>
                  <a:pt x="87295" y="57995"/>
                </a:lnTo>
                <a:lnTo>
                  <a:pt x="86041" y="58035"/>
                </a:lnTo>
                <a:lnTo>
                  <a:pt x="84787" y="58076"/>
                </a:lnTo>
                <a:lnTo>
                  <a:pt x="82246" y="58146"/>
                </a:lnTo>
                <a:lnTo>
                  <a:pt x="79672" y="58207"/>
                </a:lnTo>
                <a:lnTo>
                  <a:pt x="78322" y="58232"/>
                </a:lnTo>
                <a:lnTo>
                  <a:pt x="76971" y="58252"/>
                </a:lnTo>
                <a:lnTo>
                  <a:pt x="75620" y="58273"/>
                </a:lnTo>
                <a:lnTo>
                  <a:pt x="74269" y="58288"/>
                </a:lnTo>
                <a:lnTo>
                  <a:pt x="72950" y="58303"/>
                </a:lnTo>
                <a:lnTo>
                  <a:pt x="71599" y="58313"/>
                </a:lnTo>
                <a:lnTo>
                  <a:pt x="70280" y="58318"/>
                </a:lnTo>
                <a:lnTo>
                  <a:pt x="67611" y="58318"/>
                </a:lnTo>
                <a:lnTo>
                  <a:pt x="66292" y="58313"/>
                </a:lnTo>
                <a:lnTo>
                  <a:pt x="64973" y="58308"/>
                </a:lnTo>
                <a:lnTo>
                  <a:pt x="63655" y="58298"/>
                </a:lnTo>
                <a:lnTo>
                  <a:pt x="62368" y="58283"/>
                </a:lnTo>
                <a:lnTo>
                  <a:pt x="61049" y="58268"/>
                </a:lnTo>
                <a:lnTo>
                  <a:pt x="59730" y="58247"/>
                </a:lnTo>
                <a:lnTo>
                  <a:pt x="58444" y="58222"/>
                </a:lnTo>
                <a:lnTo>
                  <a:pt x="57125" y="58197"/>
                </a:lnTo>
                <a:lnTo>
                  <a:pt x="55839" y="58167"/>
                </a:lnTo>
                <a:lnTo>
                  <a:pt x="53233" y="58101"/>
                </a:lnTo>
                <a:lnTo>
                  <a:pt x="50660" y="58020"/>
                </a:lnTo>
                <a:lnTo>
                  <a:pt x="48087" y="57930"/>
                </a:lnTo>
                <a:lnTo>
                  <a:pt x="45514" y="57829"/>
                </a:lnTo>
                <a:lnTo>
                  <a:pt x="42941" y="57713"/>
                </a:lnTo>
                <a:lnTo>
                  <a:pt x="40400" y="57587"/>
                </a:lnTo>
                <a:lnTo>
                  <a:pt x="37826" y="57450"/>
                </a:lnTo>
                <a:lnTo>
                  <a:pt x="34899" y="57294"/>
                </a:lnTo>
                <a:lnTo>
                  <a:pt x="31908" y="57138"/>
                </a:lnTo>
                <a:lnTo>
                  <a:pt x="28949" y="56986"/>
                </a:lnTo>
                <a:lnTo>
                  <a:pt x="25958" y="56845"/>
                </a:lnTo>
                <a:lnTo>
                  <a:pt x="22934" y="56709"/>
                </a:lnTo>
                <a:lnTo>
                  <a:pt x="19943" y="56578"/>
                </a:lnTo>
                <a:lnTo>
                  <a:pt x="16919" y="56457"/>
                </a:lnTo>
                <a:lnTo>
                  <a:pt x="13864" y="56341"/>
                </a:lnTo>
                <a:lnTo>
                  <a:pt x="12642" y="56305"/>
                </a:lnTo>
                <a:lnTo>
                  <a:pt x="12063" y="56290"/>
                </a:lnTo>
                <a:lnTo>
                  <a:pt x="11484" y="56280"/>
                </a:lnTo>
                <a:lnTo>
                  <a:pt x="10937" y="56270"/>
                </a:lnTo>
                <a:lnTo>
                  <a:pt x="10422" y="56265"/>
                </a:lnTo>
                <a:lnTo>
                  <a:pt x="9908" y="56265"/>
                </a:lnTo>
                <a:lnTo>
                  <a:pt x="9425" y="56270"/>
                </a:lnTo>
                <a:lnTo>
                  <a:pt x="8943" y="56275"/>
                </a:lnTo>
                <a:lnTo>
                  <a:pt x="8492" y="56290"/>
                </a:lnTo>
                <a:lnTo>
                  <a:pt x="8074" y="56300"/>
                </a:lnTo>
                <a:lnTo>
                  <a:pt x="7688" y="56321"/>
                </a:lnTo>
                <a:lnTo>
                  <a:pt x="7270" y="56341"/>
                </a:lnTo>
                <a:lnTo>
                  <a:pt x="6916" y="56366"/>
                </a:lnTo>
                <a:lnTo>
                  <a:pt x="6562" y="56396"/>
                </a:lnTo>
                <a:lnTo>
                  <a:pt x="6241" y="56432"/>
                </a:lnTo>
                <a:lnTo>
                  <a:pt x="5919" y="56467"/>
                </a:lnTo>
                <a:lnTo>
                  <a:pt x="5630" y="56507"/>
                </a:lnTo>
                <a:lnTo>
                  <a:pt x="5372" y="56553"/>
                </a:lnTo>
                <a:lnTo>
                  <a:pt x="5115" y="56598"/>
                </a:lnTo>
                <a:lnTo>
                  <a:pt x="4858" y="56653"/>
                </a:lnTo>
                <a:lnTo>
                  <a:pt x="4665" y="56709"/>
                </a:lnTo>
                <a:lnTo>
                  <a:pt x="4440" y="56769"/>
                </a:lnTo>
                <a:lnTo>
                  <a:pt x="4279" y="56830"/>
                </a:lnTo>
                <a:lnTo>
                  <a:pt x="4086" y="56901"/>
                </a:lnTo>
                <a:lnTo>
                  <a:pt x="3957" y="56971"/>
                </a:lnTo>
                <a:lnTo>
                  <a:pt x="3828" y="57047"/>
                </a:lnTo>
                <a:lnTo>
                  <a:pt x="3700" y="57128"/>
                </a:lnTo>
                <a:lnTo>
                  <a:pt x="3603" y="57208"/>
                </a:lnTo>
                <a:lnTo>
                  <a:pt x="3539" y="57299"/>
                </a:lnTo>
                <a:lnTo>
                  <a:pt x="3442" y="57486"/>
                </a:lnTo>
                <a:lnTo>
                  <a:pt x="3249" y="58005"/>
                </a:lnTo>
                <a:lnTo>
                  <a:pt x="3089" y="58525"/>
                </a:lnTo>
                <a:lnTo>
                  <a:pt x="2960" y="59049"/>
                </a:lnTo>
                <a:lnTo>
                  <a:pt x="2863" y="59569"/>
                </a:lnTo>
                <a:lnTo>
                  <a:pt x="2671" y="60613"/>
                </a:lnTo>
                <a:lnTo>
                  <a:pt x="2510" y="61657"/>
                </a:lnTo>
                <a:lnTo>
                  <a:pt x="2285" y="62701"/>
                </a:lnTo>
                <a:lnTo>
                  <a:pt x="2156" y="63221"/>
                </a:lnTo>
                <a:lnTo>
                  <a:pt x="1995" y="63740"/>
                </a:lnTo>
                <a:lnTo>
                  <a:pt x="1802" y="64265"/>
                </a:lnTo>
                <a:lnTo>
                  <a:pt x="1577" y="64784"/>
                </a:lnTo>
                <a:lnTo>
                  <a:pt x="1320" y="65304"/>
                </a:lnTo>
                <a:lnTo>
                  <a:pt x="1030" y="65818"/>
                </a:lnTo>
                <a:lnTo>
                  <a:pt x="741" y="66313"/>
                </a:lnTo>
                <a:lnTo>
                  <a:pt x="483" y="66807"/>
                </a:lnTo>
                <a:lnTo>
                  <a:pt x="322" y="67296"/>
                </a:lnTo>
                <a:lnTo>
                  <a:pt x="162" y="67790"/>
                </a:lnTo>
                <a:lnTo>
                  <a:pt x="65" y="68285"/>
                </a:lnTo>
                <a:lnTo>
                  <a:pt x="33" y="68774"/>
                </a:lnTo>
                <a:lnTo>
                  <a:pt x="1" y="69263"/>
                </a:lnTo>
                <a:lnTo>
                  <a:pt x="33" y="69758"/>
                </a:lnTo>
                <a:lnTo>
                  <a:pt x="97" y="70247"/>
                </a:lnTo>
                <a:lnTo>
                  <a:pt x="162" y="70736"/>
                </a:lnTo>
                <a:lnTo>
                  <a:pt x="290" y="71230"/>
                </a:lnTo>
                <a:lnTo>
                  <a:pt x="419" y="71720"/>
                </a:lnTo>
                <a:lnTo>
                  <a:pt x="580" y="72209"/>
                </a:lnTo>
                <a:lnTo>
                  <a:pt x="773" y="72698"/>
                </a:lnTo>
                <a:lnTo>
                  <a:pt x="1159" y="73677"/>
                </a:lnTo>
                <a:lnTo>
                  <a:pt x="1609" y="74655"/>
                </a:lnTo>
                <a:lnTo>
                  <a:pt x="2059" y="75639"/>
                </a:lnTo>
                <a:lnTo>
                  <a:pt x="2542" y="76617"/>
                </a:lnTo>
                <a:lnTo>
                  <a:pt x="2960" y="77596"/>
                </a:lnTo>
                <a:lnTo>
                  <a:pt x="3346" y="78574"/>
                </a:lnTo>
                <a:lnTo>
                  <a:pt x="3507" y="79064"/>
                </a:lnTo>
                <a:lnTo>
                  <a:pt x="3635" y="79553"/>
                </a:lnTo>
                <a:lnTo>
                  <a:pt x="3764" y="80042"/>
                </a:lnTo>
                <a:lnTo>
                  <a:pt x="3861" y="80536"/>
                </a:lnTo>
                <a:lnTo>
                  <a:pt x="3925" y="81026"/>
                </a:lnTo>
                <a:lnTo>
                  <a:pt x="3957" y="81515"/>
                </a:lnTo>
                <a:lnTo>
                  <a:pt x="3957" y="81560"/>
                </a:lnTo>
                <a:lnTo>
                  <a:pt x="4021" y="81606"/>
                </a:lnTo>
                <a:lnTo>
                  <a:pt x="4150" y="81707"/>
                </a:lnTo>
                <a:lnTo>
                  <a:pt x="4343" y="81807"/>
                </a:lnTo>
                <a:lnTo>
                  <a:pt x="4536" y="81924"/>
                </a:lnTo>
                <a:lnTo>
                  <a:pt x="6144" y="81929"/>
                </a:lnTo>
                <a:lnTo>
                  <a:pt x="7720" y="81939"/>
                </a:lnTo>
                <a:lnTo>
                  <a:pt x="9296" y="81949"/>
                </a:lnTo>
                <a:lnTo>
                  <a:pt x="10872" y="81964"/>
                </a:lnTo>
                <a:lnTo>
                  <a:pt x="14025" y="82004"/>
                </a:lnTo>
                <a:lnTo>
                  <a:pt x="17209" y="82050"/>
                </a:lnTo>
                <a:lnTo>
                  <a:pt x="23481" y="82145"/>
                </a:lnTo>
                <a:lnTo>
                  <a:pt x="26633" y="82196"/>
                </a:lnTo>
                <a:lnTo>
                  <a:pt x="29785" y="82236"/>
                </a:lnTo>
                <a:lnTo>
                  <a:pt x="32937" y="82272"/>
                </a:lnTo>
                <a:lnTo>
                  <a:pt x="34513" y="82282"/>
                </a:lnTo>
                <a:lnTo>
                  <a:pt x="36089" y="82292"/>
                </a:lnTo>
                <a:lnTo>
                  <a:pt x="37666" y="82297"/>
                </a:lnTo>
                <a:lnTo>
                  <a:pt x="39242" y="82297"/>
                </a:lnTo>
                <a:lnTo>
                  <a:pt x="40818" y="82292"/>
                </a:lnTo>
                <a:lnTo>
                  <a:pt x="42394" y="82282"/>
                </a:lnTo>
                <a:lnTo>
                  <a:pt x="43970" y="82266"/>
                </a:lnTo>
                <a:lnTo>
                  <a:pt x="45546" y="82246"/>
                </a:lnTo>
                <a:lnTo>
                  <a:pt x="47122" y="82221"/>
                </a:lnTo>
                <a:lnTo>
                  <a:pt x="48698" y="82186"/>
                </a:lnTo>
                <a:lnTo>
                  <a:pt x="50306" y="82145"/>
                </a:lnTo>
                <a:lnTo>
                  <a:pt x="51882" y="82095"/>
                </a:lnTo>
                <a:lnTo>
                  <a:pt x="53458" y="82040"/>
                </a:lnTo>
                <a:lnTo>
                  <a:pt x="55067" y="81974"/>
                </a:lnTo>
                <a:lnTo>
                  <a:pt x="55871" y="81939"/>
                </a:lnTo>
                <a:lnTo>
                  <a:pt x="56675" y="81898"/>
                </a:lnTo>
                <a:lnTo>
                  <a:pt x="57447" y="81858"/>
                </a:lnTo>
                <a:lnTo>
                  <a:pt x="58219" y="81813"/>
                </a:lnTo>
                <a:lnTo>
                  <a:pt x="58926" y="81767"/>
                </a:lnTo>
                <a:lnTo>
                  <a:pt x="59666" y="81722"/>
                </a:lnTo>
                <a:lnTo>
                  <a:pt x="60342" y="81666"/>
                </a:lnTo>
                <a:lnTo>
                  <a:pt x="61017" y="81616"/>
                </a:lnTo>
                <a:lnTo>
                  <a:pt x="61692" y="81560"/>
                </a:lnTo>
                <a:lnTo>
                  <a:pt x="62304" y="81500"/>
                </a:lnTo>
                <a:lnTo>
                  <a:pt x="62947" y="81439"/>
                </a:lnTo>
                <a:lnTo>
                  <a:pt x="63526" y="81374"/>
                </a:lnTo>
                <a:lnTo>
                  <a:pt x="64105" y="81308"/>
                </a:lnTo>
                <a:lnTo>
                  <a:pt x="64652" y="81238"/>
                </a:lnTo>
                <a:lnTo>
                  <a:pt x="65198" y="81167"/>
                </a:lnTo>
                <a:lnTo>
                  <a:pt x="65713" y="81091"/>
                </a:lnTo>
                <a:lnTo>
                  <a:pt x="66196" y="81011"/>
                </a:lnTo>
                <a:lnTo>
                  <a:pt x="66678" y="80930"/>
                </a:lnTo>
                <a:lnTo>
                  <a:pt x="67128" y="80844"/>
                </a:lnTo>
                <a:lnTo>
                  <a:pt x="67546" y="80753"/>
                </a:lnTo>
                <a:lnTo>
                  <a:pt x="67965" y="80663"/>
                </a:lnTo>
                <a:lnTo>
                  <a:pt x="68351" y="80572"/>
                </a:lnTo>
                <a:lnTo>
                  <a:pt x="68737" y="80471"/>
                </a:lnTo>
                <a:lnTo>
                  <a:pt x="69058" y="80370"/>
                </a:lnTo>
                <a:lnTo>
                  <a:pt x="69412" y="80264"/>
                </a:lnTo>
                <a:lnTo>
                  <a:pt x="69701" y="80158"/>
                </a:lnTo>
                <a:lnTo>
                  <a:pt x="69991" y="80047"/>
                </a:lnTo>
                <a:lnTo>
                  <a:pt x="70280" y="79931"/>
                </a:lnTo>
                <a:lnTo>
                  <a:pt x="70506" y="79810"/>
                </a:lnTo>
                <a:lnTo>
                  <a:pt x="70731" y="79689"/>
                </a:lnTo>
                <a:lnTo>
                  <a:pt x="70956" y="79563"/>
                </a:lnTo>
                <a:lnTo>
                  <a:pt x="71149" y="79432"/>
                </a:lnTo>
                <a:lnTo>
                  <a:pt x="74237" y="77127"/>
                </a:lnTo>
                <a:lnTo>
                  <a:pt x="77357" y="74827"/>
                </a:lnTo>
                <a:lnTo>
                  <a:pt x="78965" y="73677"/>
                </a:lnTo>
                <a:lnTo>
                  <a:pt x="80573" y="72527"/>
                </a:lnTo>
                <a:lnTo>
                  <a:pt x="82213" y="71377"/>
                </a:lnTo>
                <a:lnTo>
                  <a:pt x="83918" y="70232"/>
                </a:lnTo>
                <a:lnTo>
                  <a:pt x="84690" y="69758"/>
                </a:lnTo>
                <a:lnTo>
                  <a:pt x="85494" y="69283"/>
                </a:lnTo>
                <a:lnTo>
                  <a:pt x="86395" y="68814"/>
                </a:lnTo>
                <a:lnTo>
                  <a:pt x="87328" y="68345"/>
                </a:lnTo>
                <a:lnTo>
                  <a:pt x="88357" y="67881"/>
                </a:lnTo>
                <a:lnTo>
                  <a:pt x="89450" y="67422"/>
                </a:lnTo>
                <a:lnTo>
                  <a:pt x="90576" y="66968"/>
                </a:lnTo>
                <a:lnTo>
                  <a:pt x="91799" y="66514"/>
                </a:lnTo>
                <a:lnTo>
                  <a:pt x="92313" y="66343"/>
                </a:lnTo>
                <a:lnTo>
                  <a:pt x="92860" y="66171"/>
                </a:lnTo>
                <a:lnTo>
                  <a:pt x="93439" y="66015"/>
                </a:lnTo>
                <a:lnTo>
                  <a:pt x="94082" y="65859"/>
                </a:lnTo>
                <a:lnTo>
                  <a:pt x="94725" y="65712"/>
                </a:lnTo>
                <a:lnTo>
                  <a:pt x="95401" y="65571"/>
                </a:lnTo>
                <a:lnTo>
                  <a:pt x="96109" y="65435"/>
                </a:lnTo>
                <a:lnTo>
                  <a:pt x="96881" y="65309"/>
                </a:lnTo>
                <a:lnTo>
                  <a:pt x="97652" y="65188"/>
                </a:lnTo>
                <a:lnTo>
                  <a:pt x="98424" y="65067"/>
                </a:lnTo>
                <a:lnTo>
                  <a:pt x="99261" y="64956"/>
                </a:lnTo>
                <a:lnTo>
                  <a:pt x="100097" y="64850"/>
                </a:lnTo>
                <a:lnTo>
                  <a:pt x="100965" y="64749"/>
                </a:lnTo>
                <a:lnTo>
                  <a:pt x="101866" y="64653"/>
                </a:lnTo>
                <a:lnTo>
                  <a:pt x="102767" y="64562"/>
                </a:lnTo>
                <a:lnTo>
                  <a:pt x="103699" y="64477"/>
                </a:lnTo>
                <a:lnTo>
                  <a:pt x="104664" y="64391"/>
                </a:lnTo>
                <a:lnTo>
                  <a:pt x="105629" y="64310"/>
                </a:lnTo>
                <a:lnTo>
                  <a:pt x="106626" y="64234"/>
                </a:lnTo>
                <a:lnTo>
                  <a:pt x="107623" y="64164"/>
                </a:lnTo>
                <a:lnTo>
                  <a:pt x="108621" y="64093"/>
                </a:lnTo>
                <a:lnTo>
                  <a:pt x="109650" y="64028"/>
                </a:lnTo>
                <a:lnTo>
                  <a:pt x="110679" y="63962"/>
                </a:lnTo>
                <a:lnTo>
                  <a:pt x="111741" y="63902"/>
                </a:lnTo>
                <a:lnTo>
                  <a:pt x="113831" y="63791"/>
                </a:lnTo>
                <a:lnTo>
                  <a:pt x="115986" y="63680"/>
                </a:lnTo>
                <a:lnTo>
                  <a:pt x="118141" y="63579"/>
                </a:lnTo>
                <a:lnTo>
                  <a:pt x="120296" y="63483"/>
                </a:lnTo>
                <a:lnTo>
                  <a:pt x="121647" y="63427"/>
                </a:lnTo>
                <a:lnTo>
                  <a:pt x="122998" y="63377"/>
                </a:lnTo>
                <a:lnTo>
                  <a:pt x="124349" y="63332"/>
                </a:lnTo>
                <a:lnTo>
                  <a:pt x="125700" y="63291"/>
                </a:lnTo>
                <a:lnTo>
                  <a:pt x="127051" y="63256"/>
                </a:lnTo>
                <a:lnTo>
                  <a:pt x="128402" y="63226"/>
                </a:lnTo>
                <a:lnTo>
                  <a:pt x="129753" y="63200"/>
                </a:lnTo>
                <a:lnTo>
                  <a:pt x="131104" y="63180"/>
                </a:lnTo>
                <a:lnTo>
                  <a:pt x="132487" y="63165"/>
                </a:lnTo>
                <a:lnTo>
                  <a:pt x="133838" y="63155"/>
                </a:lnTo>
                <a:lnTo>
                  <a:pt x="135189" y="63145"/>
                </a:lnTo>
                <a:lnTo>
                  <a:pt x="139241" y="63145"/>
                </a:lnTo>
                <a:lnTo>
                  <a:pt x="141975" y="63160"/>
                </a:lnTo>
                <a:lnTo>
                  <a:pt x="144677" y="63185"/>
                </a:lnTo>
                <a:lnTo>
                  <a:pt x="147379" y="63226"/>
                </a:lnTo>
                <a:lnTo>
                  <a:pt x="150113" y="63266"/>
                </a:lnTo>
                <a:lnTo>
                  <a:pt x="152847" y="63316"/>
                </a:lnTo>
                <a:lnTo>
                  <a:pt x="155549" y="63367"/>
                </a:lnTo>
                <a:lnTo>
                  <a:pt x="158283" y="63422"/>
                </a:lnTo>
                <a:lnTo>
                  <a:pt x="163751" y="63538"/>
                </a:lnTo>
                <a:lnTo>
                  <a:pt x="173529" y="63730"/>
                </a:lnTo>
                <a:lnTo>
                  <a:pt x="183307" y="63922"/>
                </a:lnTo>
                <a:lnTo>
                  <a:pt x="193085" y="64098"/>
                </a:lnTo>
                <a:lnTo>
                  <a:pt x="198006" y="64184"/>
                </a:lnTo>
                <a:lnTo>
                  <a:pt x="202895" y="64265"/>
                </a:lnTo>
                <a:lnTo>
                  <a:pt x="207784" y="64345"/>
                </a:lnTo>
                <a:lnTo>
                  <a:pt x="212705" y="64416"/>
                </a:lnTo>
                <a:lnTo>
                  <a:pt x="217594" y="64487"/>
                </a:lnTo>
                <a:lnTo>
                  <a:pt x="222515" y="64552"/>
                </a:lnTo>
                <a:lnTo>
                  <a:pt x="227436" y="64608"/>
                </a:lnTo>
                <a:lnTo>
                  <a:pt x="232325" y="64663"/>
                </a:lnTo>
                <a:lnTo>
                  <a:pt x="237247" y="64714"/>
                </a:lnTo>
                <a:lnTo>
                  <a:pt x="242168" y="64754"/>
                </a:lnTo>
                <a:lnTo>
                  <a:pt x="243197" y="64759"/>
                </a:lnTo>
                <a:lnTo>
                  <a:pt x="244194" y="64764"/>
                </a:lnTo>
                <a:lnTo>
                  <a:pt x="245223" y="64764"/>
                </a:lnTo>
                <a:lnTo>
                  <a:pt x="246285" y="64759"/>
                </a:lnTo>
                <a:lnTo>
                  <a:pt x="248343" y="64744"/>
                </a:lnTo>
                <a:lnTo>
                  <a:pt x="250434" y="64714"/>
                </a:lnTo>
                <a:lnTo>
                  <a:pt x="252493" y="64678"/>
                </a:lnTo>
                <a:lnTo>
                  <a:pt x="254583" y="64633"/>
                </a:lnTo>
                <a:lnTo>
                  <a:pt x="256674" y="64572"/>
                </a:lnTo>
                <a:lnTo>
                  <a:pt x="258765" y="64512"/>
                </a:lnTo>
                <a:lnTo>
                  <a:pt x="260855" y="64436"/>
                </a:lnTo>
                <a:lnTo>
                  <a:pt x="262914" y="64361"/>
                </a:lnTo>
                <a:lnTo>
                  <a:pt x="264973" y="64275"/>
                </a:lnTo>
                <a:lnTo>
                  <a:pt x="267031" y="64184"/>
                </a:lnTo>
                <a:lnTo>
                  <a:pt x="269090" y="64088"/>
                </a:lnTo>
                <a:lnTo>
                  <a:pt x="271116" y="63992"/>
                </a:lnTo>
                <a:lnTo>
                  <a:pt x="273110" y="63891"/>
                </a:lnTo>
                <a:lnTo>
                  <a:pt x="275104" y="63791"/>
                </a:lnTo>
                <a:lnTo>
                  <a:pt x="276584" y="63705"/>
                </a:lnTo>
                <a:lnTo>
                  <a:pt x="277999" y="63619"/>
                </a:lnTo>
                <a:lnTo>
                  <a:pt x="279350" y="63523"/>
                </a:lnTo>
                <a:lnTo>
                  <a:pt x="280669" y="63422"/>
                </a:lnTo>
                <a:lnTo>
                  <a:pt x="281955" y="63311"/>
                </a:lnTo>
                <a:lnTo>
                  <a:pt x="283178" y="63195"/>
                </a:lnTo>
                <a:lnTo>
                  <a:pt x="284336" y="63074"/>
                </a:lnTo>
                <a:lnTo>
                  <a:pt x="285461" y="62948"/>
                </a:lnTo>
                <a:lnTo>
                  <a:pt x="286555" y="62812"/>
                </a:lnTo>
                <a:lnTo>
                  <a:pt x="287552" y="62676"/>
                </a:lnTo>
                <a:lnTo>
                  <a:pt x="288549" y="62530"/>
                </a:lnTo>
                <a:lnTo>
                  <a:pt x="289482" y="62378"/>
                </a:lnTo>
                <a:lnTo>
                  <a:pt x="290350" y="62222"/>
                </a:lnTo>
                <a:lnTo>
                  <a:pt x="291187" y="62061"/>
                </a:lnTo>
                <a:lnTo>
                  <a:pt x="291959" y="61894"/>
                </a:lnTo>
                <a:lnTo>
                  <a:pt x="292698" y="61723"/>
                </a:lnTo>
                <a:lnTo>
                  <a:pt x="293406" y="61546"/>
                </a:lnTo>
                <a:lnTo>
                  <a:pt x="294049" y="61364"/>
                </a:lnTo>
                <a:lnTo>
                  <a:pt x="294628" y="61178"/>
                </a:lnTo>
                <a:lnTo>
                  <a:pt x="295175" y="60986"/>
                </a:lnTo>
                <a:lnTo>
                  <a:pt x="295690" y="60789"/>
                </a:lnTo>
                <a:lnTo>
                  <a:pt x="296140" y="60593"/>
                </a:lnTo>
                <a:lnTo>
                  <a:pt x="296526" y="60386"/>
                </a:lnTo>
                <a:lnTo>
                  <a:pt x="296880" y="60179"/>
                </a:lnTo>
                <a:lnTo>
                  <a:pt x="297201" y="59967"/>
                </a:lnTo>
                <a:lnTo>
                  <a:pt x="297459" y="59750"/>
                </a:lnTo>
                <a:lnTo>
                  <a:pt x="297684" y="59534"/>
                </a:lnTo>
                <a:lnTo>
                  <a:pt x="297845" y="59307"/>
                </a:lnTo>
                <a:lnTo>
                  <a:pt x="297941" y="59085"/>
                </a:lnTo>
                <a:lnTo>
                  <a:pt x="298038" y="58853"/>
                </a:lnTo>
                <a:lnTo>
                  <a:pt x="298070" y="58621"/>
                </a:lnTo>
                <a:lnTo>
                  <a:pt x="298038" y="58384"/>
                </a:lnTo>
                <a:lnTo>
                  <a:pt x="297941" y="57970"/>
                </a:lnTo>
                <a:lnTo>
                  <a:pt x="297780" y="57556"/>
                </a:lnTo>
                <a:lnTo>
                  <a:pt x="297555" y="57143"/>
                </a:lnTo>
                <a:lnTo>
                  <a:pt x="297330" y="56729"/>
                </a:lnTo>
                <a:lnTo>
                  <a:pt x="297041" y="56316"/>
                </a:lnTo>
                <a:lnTo>
                  <a:pt x="296719" y="55902"/>
                </a:lnTo>
                <a:lnTo>
                  <a:pt x="296397" y="55488"/>
                </a:lnTo>
                <a:lnTo>
                  <a:pt x="296011" y="55075"/>
                </a:lnTo>
                <a:lnTo>
                  <a:pt x="295239" y="54253"/>
                </a:lnTo>
                <a:lnTo>
                  <a:pt x="294435" y="53425"/>
                </a:lnTo>
                <a:lnTo>
                  <a:pt x="293631" y="52598"/>
                </a:lnTo>
                <a:lnTo>
                  <a:pt x="293277" y="52185"/>
                </a:lnTo>
                <a:lnTo>
                  <a:pt x="292891" y="51776"/>
                </a:lnTo>
                <a:lnTo>
                  <a:pt x="292538" y="51327"/>
                </a:lnTo>
                <a:lnTo>
                  <a:pt x="292248" y="50883"/>
                </a:lnTo>
                <a:lnTo>
                  <a:pt x="292023" y="50439"/>
                </a:lnTo>
                <a:lnTo>
                  <a:pt x="291959" y="50217"/>
                </a:lnTo>
                <a:lnTo>
                  <a:pt x="291894" y="50001"/>
                </a:lnTo>
                <a:lnTo>
                  <a:pt x="291862" y="49779"/>
                </a:lnTo>
                <a:lnTo>
                  <a:pt x="291830" y="49562"/>
                </a:lnTo>
                <a:lnTo>
                  <a:pt x="291862" y="49345"/>
                </a:lnTo>
                <a:lnTo>
                  <a:pt x="291894" y="49128"/>
                </a:lnTo>
                <a:lnTo>
                  <a:pt x="291959" y="48911"/>
                </a:lnTo>
                <a:lnTo>
                  <a:pt x="292087" y="48694"/>
                </a:lnTo>
                <a:lnTo>
                  <a:pt x="292216" y="48482"/>
                </a:lnTo>
                <a:lnTo>
                  <a:pt x="292377" y="48270"/>
                </a:lnTo>
                <a:lnTo>
                  <a:pt x="292570" y="48059"/>
                </a:lnTo>
                <a:lnTo>
                  <a:pt x="292827" y="47847"/>
                </a:lnTo>
                <a:lnTo>
                  <a:pt x="293084" y="47635"/>
                </a:lnTo>
                <a:lnTo>
                  <a:pt x="293406" y="47428"/>
                </a:lnTo>
                <a:lnTo>
                  <a:pt x="293760" y="47221"/>
                </a:lnTo>
                <a:lnTo>
                  <a:pt x="294178" y="47015"/>
                </a:lnTo>
                <a:lnTo>
                  <a:pt x="294628" y="46808"/>
                </a:lnTo>
                <a:lnTo>
                  <a:pt x="295111" y="46601"/>
                </a:lnTo>
                <a:lnTo>
                  <a:pt x="295625" y="46399"/>
                </a:lnTo>
                <a:lnTo>
                  <a:pt x="296236" y="46197"/>
                </a:lnTo>
                <a:lnTo>
                  <a:pt x="296848" y="46001"/>
                </a:lnTo>
                <a:lnTo>
                  <a:pt x="297523" y="45799"/>
                </a:lnTo>
                <a:lnTo>
                  <a:pt x="298263" y="45602"/>
                </a:lnTo>
                <a:lnTo>
                  <a:pt x="299067" y="45406"/>
                </a:lnTo>
                <a:lnTo>
                  <a:pt x="299903" y="45214"/>
                </a:lnTo>
                <a:lnTo>
                  <a:pt x="300804" y="45022"/>
                </a:lnTo>
                <a:lnTo>
                  <a:pt x="301318" y="44911"/>
                </a:lnTo>
                <a:lnTo>
                  <a:pt x="301801" y="44805"/>
                </a:lnTo>
                <a:lnTo>
                  <a:pt x="302251" y="44699"/>
                </a:lnTo>
                <a:lnTo>
                  <a:pt x="302669" y="44588"/>
                </a:lnTo>
                <a:lnTo>
                  <a:pt x="303055" y="44482"/>
                </a:lnTo>
                <a:lnTo>
                  <a:pt x="303441" y="44372"/>
                </a:lnTo>
                <a:lnTo>
                  <a:pt x="303795" y="44261"/>
                </a:lnTo>
                <a:lnTo>
                  <a:pt x="304085" y="44150"/>
                </a:lnTo>
                <a:lnTo>
                  <a:pt x="304406" y="44039"/>
                </a:lnTo>
                <a:lnTo>
                  <a:pt x="304664" y="43928"/>
                </a:lnTo>
                <a:lnTo>
                  <a:pt x="304889" y="43817"/>
                </a:lnTo>
                <a:lnTo>
                  <a:pt x="305114" y="43701"/>
                </a:lnTo>
                <a:lnTo>
                  <a:pt x="305307" y="43590"/>
                </a:lnTo>
                <a:lnTo>
                  <a:pt x="305468" y="43474"/>
                </a:lnTo>
                <a:lnTo>
                  <a:pt x="305596" y="43363"/>
                </a:lnTo>
                <a:lnTo>
                  <a:pt x="305693" y="43247"/>
                </a:lnTo>
                <a:lnTo>
                  <a:pt x="305789" y="43131"/>
                </a:lnTo>
                <a:lnTo>
                  <a:pt x="305822" y="43015"/>
                </a:lnTo>
                <a:lnTo>
                  <a:pt x="305854" y="42899"/>
                </a:lnTo>
                <a:lnTo>
                  <a:pt x="305854" y="42778"/>
                </a:lnTo>
                <a:lnTo>
                  <a:pt x="305822" y="42662"/>
                </a:lnTo>
                <a:lnTo>
                  <a:pt x="305757" y="42541"/>
                </a:lnTo>
                <a:lnTo>
                  <a:pt x="305693" y="42425"/>
                </a:lnTo>
                <a:lnTo>
                  <a:pt x="305596" y="42303"/>
                </a:lnTo>
                <a:lnTo>
                  <a:pt x="305436" y="42182"/>
                </a:lnTo>
                <a:lnTo>
                  <a:pt x="305275" y="42061"/>
                </a:lnTo>
                <a:lnTo>
                  <a:pt x="305082" y="41940"/>
                </a:lnTo>
                <a:lnTo>
                  <a:pt x="304889" y="41819"/>
                </a:lnTo>
                <a:lnTo>
                  <a:pt x="304631" y="41693"/>
                </a:lnTo>
                <a:lnTo>
                  <a:pt x="304374" y="41572"/>
                </a:lnTo>
                <a:lnTo>
                  <a:pt x="304052" y="41446"/>
                </a:lnTo>
                <a:lnTo>
                  <a:pt x="303731" y="41320"/>
                </a:lnTo>
                <a:lnTo>
                  <a:pt x="303409" y="41189"/>
                </a:lnTo>
                <a:lnTo>
                  <a:pt x="303088" y="41058"/>
                </a:lnTo>
                <a:lnTo>
                  <a:pt x="302830" y="40932"/>
                </a:lnTo>
                <a:lnTo>
                  <a:pt x="302573" y="40805"/>
                </a:lnTo>
                <a:lnTo>
                  <a:pt x="302380" y="40679"/>
                </a:lnTo>
                <a:lnTo>
                  <a:pt x="302219" y="40553"/>
                </a:lnTo>
                <a:lnTo>
                  <a:pt x="302090" y="40427"/>
                </a:lnTo>
                <a:lnTo>
                  <a:pt x="301994" y="40306"/>
                </a:lnTo>
                <a:lnTo>
                  <a:pt x="301930" y="40185"/>
                </a:lnTo>
                <a:lnTo>
                  <a:pt x="301897" y="40064"/>
                </a:lnTo>
                <a:lnTo>
                  <a:pt x="301897" y="39948"/>
                </a:lnTo>
                <a:lnTo>
                  <a:pt x="301962" y="39827"/>
                </a:lnTo>
                <a:lnTo>
                  <a:pt x="302026" y="39711"/>
                </a:lnTo>
                <a:lnTo>
                  <a:pt x="302123" y="39600"/>
                </a:lnTo>
                <a:lnTo>
                  <a:pt x="302251" y="39484"/>
                </a:lnTo>
                <a:lnTo>
                  <a:pt x="302444" y="39373"/>
                </a:lnTo>
                <a:lnTo>
                  <a:pt x="302637" y="39257"/>
                </a:lnTo>
                <a:lnTo>
                  <a:pt x="302862" y="39146"/>
                </a:lnTo>
                <a:lnTo>
                  <a:pt x="303120" y="39040"/>
                </a:lnTo>
                <a:lnTo>
                  <a:pt x="303441" y="38929"/>
                </a:lnTo>
                <a:lnTo>
                  <a:pt x="303763" y="38823"/>
                </a:lnTo>
                <a:lnTo>
                  <a:pt x="304117" y="38717"/>
                </a:lnTo>
                <a:lnTo>
                  <a:pt x="304503" y="38611"/>
                </a:lnTo>
                <a:lnTo>
                  <a:pt x="304921" y="38505"/>
                </a:lnTo>
                <a:lnTo>
                  <a:pt x="305371" y="38400"/>
                </a:lnTo>
                <a:lnTo>
                  <a:pt x="305854" y="38299"/>
                </a:lnTo>
                <a:lnTo>
                  <a:pt x="306368" y="38193"/>
                </a:lnTo>
                <a:lnTo>
                  <a:pt x="306883" y="38092"/>
                </a:lnTo>
                <a:lnTo>
                  <a:pt x="307462" y="37991"/>
                </a:lnTo>
                <a:lnTo>
                  <a:pt x="308041" y="37895"/>
                </a:lnTo>
                <a:lnTo>
                  <a:pt x="308684" y="37794"/>
                </a:lnTo>
                <a:lnTo>
                  <a:pt x="309327" y="37698"/>
                </a:lnTo>
                <a:lnTo>
                  <a:pt x="311129" y="37426"/>
                </a:lnTo>
                <a:lnTo>
                  <a:pt x="312737" y="37179"/>
                </a:lnTo>
                <a:lnTo>
                  <a:pt x="313412" y="37063"/>
                </a:lnTo>
                <a:lnTo>
                  <a:pt x="314088" y="36952"/>
                </a:lnTo>
                <a:lnTo>
                  <a:pt x="314667" y="36841"/>
                </a:lnTo>
                <a:lnTo>
                  <a:pt x="315214" y="36740"/>
                </a:lnTo>
                <a:lnTo>
                  <a:pt x="315696" y="36639"/>
                </a:lnTo>
                <a:lnTo>
                  <a:pt x="316114" y="36538"/>
                </a:lnTo>
                <a:lnTo>
                  <a:pt x="316500" y="36442"/>
                </a:lnTo>
                <a:lnTo>
                  <a:pt x="316822" y="36342"/>
                </a:lnTo>
                <a:lnTo>
                  <a:pt x="317079" y="36251"/>
                </a:lnTo>
                <a:lnTo>
                  <a:pt x="317304" y="36155"/>
                </a:lnTo>
                <a:lnTo>
                  <a:pt x="317465" y="36059"/>
                </a:lnTo>
                <a:lnTo>
                  <a:pt x="317594" y="35963"/>
                </a:lnTo>
                <a:lnTo>
                  <a:pt x="317658" y="35862"/>
                </a:lnTo>
                <a:lnTo>
                  <a:pt x="317690" y="35762"/>
                </a:lnTo>
                <a:lnTo>
                  <a:pt x="317658" y="35661"/>
                </a:lnTo>
                <a:lnTo>
                  <a:pt x="317594" y="35555"/>
                </a:lnTo>
                <a:lnTo>
                  <a:pt x="317465" y="35449"/>
                </a:lnTo>
                <a:lnTo>
                  <a:pt x="317272" y="35338"/>
                </a:lnTo>
                <a:lnTo>
                  <a:pt x="317079" y="35222"/>
                </a:lnTo>
                <a:lnTo>
                  <a:pt x="316822" y="35096"/>
                </a:lnTo>
                <a:lnTo>
                  <a:pt x="316500" y="34970"/>
                </a:lnTo>
                <a:lnTo>
                  <a:pt x="316146" y="34838"/>
                </a:lnTo>
                <a:lnTo>
                  <a:pt x="315760" y="34697"/>
                </a:lnTo>
                <a:lnTo>
                  <a:pt x="315342" y="34551"/>
                </a:lnTo>
                <a:lnTo>
                  <a:pt x="314345" y="34233"/>
                </a:lnTo>
                <a:lnTo>
                  <a:pt x="313187" y="33880"/>
                </a:lnTo>
                <a:lnTo>
                  <a:pt x="312737" y="33754"/>
                </a:lnTo>
                <a:lnTo>
                  <a:pt x="312287" y="33623"/>
                </a:lnTo>
                <a:lnTo>
                  <a:pt x="311418" y="33351"/>
                </a:lnTo>
                <a:lnTo>
                  <a:pt x="310646" y="33083"/>
                </a:lnTo>
                <a:lnTo>
                  <a:pt x="309939" y="32821"/>
                </a:lnTo>
                <a:lnTo>
                  <a:pt x="309295" y="32564"/>
                </a:lnTo>
                <a:lnTo>
                  <a:pt x="308716" y="32311"/>
                </a:lnTo>
                <a:lnTo>
                  <a:pt x="308202" y="32064"/>
                </a:lnTo>
                <a:lnTo>
                  <a:pt x="307784" y="31817"/>
                </a:lnTo>
                <a:lnTo>
                  <a:pt x="307430" y="31580"/>
                </a:lnTo>
                <a:lnTo>
                  <a:pt x="307172" y="31343"/>
                </a:lnTo>
                <a:lnTo>
                  <a:pt x="306947" y="31106"/>
                </a:lnTo>
                <a:lnTo>
                  <a:pt x="306819" y="30879"/>
                </a:lnTo>
                <a:lnTo>
                  <a:pt x="306786" y="30652"/>
                </a:lnTo>
                <a:lnTo>
                  <a:pt x="306786" y="30425"/>
                </a:lnTo>
                <a:lnTo>
                  <a:pt x="306883" y="30203"/>
                </a:lnTo>
                <a:lnTo>
                  <a:pt x="306979" y="30097"/>
                </a:lnTo>
                <a:lnTo>
                  <a:pt x="307076" y="29986"/>
                </a:lnTo>
                <a:lnTo>
                  <a:pt x="307172" y="29880"/>
                </a:lnTo>
                <a:lnTo>
                  <a:pt x="307301" y="29769"/>
                </a:lnTo>
                <a:lnTo>
                  <a:pt x="307462" y="29663"/>
                </a:lnTo>
                <a:lnTo>
                  <a:pt x="307655" y="29558"/>
                </a:lnTo>
                <a:lnTo>
                  <a:pt x="307816" y="29452"/>
                </a:lnTo>
                <a:lnTo>
                  <a:pt x="308041" y="29346"/>
                </a:lnTo>
                <a:lnTo>
                  <a:pt x="308523" y="29139"/>
                </a:lnTo>
                <a:lnTo>
                  <a:pt x="309070" y="28932"/>
                </a:lnTo>
                <a:lnTo>
                  <a:pt x="309713" y="28725"/>
                </a:lnTo>
                <a:lnTo>
                  <a:pt x="310421" y="28524"/>
                </a:lnTo>
                <a:lnTo>
                  <a:pt x="311193" y="28322"/>
                </a:lnTo>
                <a:lnTo>
                  <a:pt x="312061" y="28125"/>
                </a:lnTo>
                <a:lnTo>
                  <a:pt x="312994" y="27923"/>
                </a:lnTo>
                <a:lnTo>
                  <a:pt x="314023" y="27727"/>
                </a:lnTo>
                <a:lnTo>
                  <a:pt x="315149" y="27530"/>
                </a:lnTo>
                <a:lnTo>
                  <a:pt x="316307" y="27333"/>
                </a:lnTo>
                <a:lnTo>
                  <a:pt x="317594" y="27136"/>
                </a:lnTo>
                <a:lnTo>
                  <a:pt x="318912" y="26945"/>
                </a:lnTo>
                <a:lnTo>
                  <a:pt x="320328" y="26748"/>
                </a:lnTo>
                <a:lnTo>
                  <a:pt x="321839" y="26556"/>
                </a:lnTo>
                <a:lnTo>
                  <a:pt x="322837" y="26435"/>
                </a:lnTo>
                <a:lnTo>
                  <a:pt x="323834" y="26319"/>
                </a:lnTo>
                <a:lnTo>
                  <a:pt x="324863" y="26208"/>
                </a:lnTo>
                <a:lnTo>
                  <a:pt x="325892" y="26097"/>
                </a:lnTo>
                <a:lnTo>
                  <a:pt x="327983" y="25891"/>
                </a:lnTo>
                <a:lnTo>
                  <a:pt x="330138" y="25684"/>
                </a:lnTo>
                <a:lnTo>
                  <a:pt x="334448" y="25285"/>
                </a:lnTo>
                <a:lnTo>
                  <a:pt x="336603" y="25079"/>
                </a:lnTo>
                <a:lnTo>
                  <a:pt x="337632" y="24973"/>
                </a:lnTo>
                <a:lnTo>
                  <a:pt x="338694" y="24862"/>
                </a:lnTo>
                <a:lnTo>
                  <a:pt x="342553" y="24448"/>
                </a:lnTo>
                <a:lnTo>
                  <a:pt x="344451" y="24236"/>
                </a:lnTo>
                <a:lnTo>
                  <a:pt x="346349" y="24019"/>
                </a:lnTo>
                <a:lnTo>
                  <a:pt x="348214" y="23802"/>
                </a:lnTo>
                <a:lnTo>
                  <a:pt x="350048" y="23575"/>
                </a:lnTo>
                <a:lnTo>
                  <a:pt x="351881" y="23343"/>
                </a:lnTo>
                <a:lnTo>
                  <a:pt x="353650" y="23106"/>
                </a:lnTo>
                <a:lnTo>
                  <a:pt x="354390" y="22995"/>
                </a:lnTo>
                <a:lnTo>
                  <a:pt x="355065" y="22884"/>
                </a:lnTo>
                <a:lnTo>
                  <a:pt x="355677" y="22773"/>
                </a:lnTo>
                <a:lnTo>
                  <a:pt x="356256" y="22652"/>
                </a:lnTo>
                <a:lnTo>
                  <a:pt x="356738" y="22531"/>
                </a:lnTo>
                <a:lnTo>
                  <a:pt x="357188" y="22405"/>
                </a:lnTo>
                <a:lnTo>
                  <a:pt x="357542" y="22274"/>
                </a:lnTo>
                <a:lnTo>
                  <a:pt x="357864" y="22138"/>
                </a:lnTo>
                <a:lnTo>
                  <a:pt x="358089" y="21997"/>
                </a:lnTo>
                <a:lnTo>
                  <a:pt x="358250" y="21855"/>
                </a:lnTo>
                <a:lnTo>
                  <a:pt x="358346" y="21709"/>
                </a:lnTo>
                <a:lnTo>
                  <a:pt x="358378" y="21558"/>
                </a:lnTo>
                <a:lnTo>
                  <a:pt x="358314" y="21396"/>
                </a:lnTo>
                <a:lnTo>
                  <a:pt x="358185" y="21235"/>
                </a:lnTo>
                <a:lnTo>
                  <a:pt x="357960" y="21069"/>
                </a:lnTo>
                <a:lnTo>
                  <a:pt x="357671" y="20897"/>
                </a:lnTo>
                <a:lnTo>
                  <a:pt x="357510" y="20806"/>
                </a:lnTo>
                <a:lnTo>
                  <a:pt x="357285" y="20716"/>
                </a:lnTo>
                <a:lnTo>
                  <a:pt x="357092" y="20635"/>
                </a:lnTo>
                <a:lnTo>
                  <a:pt x="356867" y="20554"/>
                </a:lnTo>
                <a:lnTo>
                  <a:pt x="356609" y="20473"/>
                </a:lnTo>
                <a:lnTo>
                  <a:pt x="356352" y="20398"/>
                </a:lnTo>
                <a:lnTo>
                  <a:pt x="356095" y="20327"/>
                </a:lnTo>
                <a:lnTo>
                  <a:pt x="355837" y="20262"/>
                </a:lnTo>
                <a:lnTo>
                  <a:pt x="355548" y="20196"/>
                </a:lnTo>
                <a:lnTo>
                  <a:pt x="355226" y="20135"/>
                </a:lnTo>
                <a:lnTo>
                  <a:pt x="354905" y="20075"/>
                </a:lnTo>
                <a:lnTo>
                  <a:pt x="354583" y="20024"/>
                </a:lnTo>
                <a:lnTo>
                  <a:pt x="354261" y="19969"/>
                </a:lnTo>
                <a:lnTo>
                  <a:pt x="353908" y="19924"/>
                </a:lnTo>
                <a:lnTo>
                  <a:pt x="353522" y="19873"/>
                </a:lnTo>
                <a:lnTo>
                  <a:pt x="353168" y="19833"/>
                </a:lnTo>
                <a:lnTo>
                  <a:pt x="352782" y="19792"/>
                </a:lnTo>
                <a:lnTo>
                  <a:pt x="352364" y="19757"/>
                </a:lnTo>
                <a:lnTo>
                  <a:pt x="351978" y="19722"/>
                </a:lnTo>
                <a:lnTo>
                  <a:pt x="351560" y="19687"/>
                </a:lnTo>
                <a:lnTo>
                  <a:pt x="351109" y="19661"/>
                </a:lnTo>
                <a:lnTo>
                  <a:pt x="350659" y="19631"/>
                </a:lnTo>
                <a:lnTo>
                  <a:pt x="349758" y="19586"/>
                </a:lnTo>
                <a:lnTo>
                  <a:pt x="348793" y="19550"/>
                </a:lnTo>
                <a:lnTo>
                  <a:pt x="347796" y="19525"/>
                </a:lnTo>
                <a:lnTo>
                  <a:pt x="346767" y="19510"/>
                </a:lnTo>
                <a:lnTo>
                  <a:pt x="345706" y="19505"/>
                </a:lnTo>
                <a:lnTo>
                  <a:pt x="335702" y="19480"/>
                </a:lnTo>
                <a:lnTo>
                  <a:pt x="325667" y="19455"/>
                </a:lnTo>
                <a:lnTo>
                  <a:pt x="305629" y="19414"/>
                </a:lnTo>
                <a:lnTo>
                  <a:pt x="285622" y="19379"/>
                </a:lnTo>
                <a:lnTo>
                  <a:pt x="265584" y="19339"/>
                </a:lnTo>
                <a:lnTo>
                  <a:pt x="261981" y="19339"/>
                </a:lnTo>
                <a:lnTo>
                  <a:pt x="258379" y="19349"/>
                </a:lnTo>
                <a:lnTo>
                  <a:pt x="254776" y="19359"/>
                </a:lnTo>
                <a:lnTo>
                  <a:pt x="251174" y="19364"/>
                </a:lnTo>
                <a:lnTo>
                  <a:pt x="249373" y="19364"/>
                </a:lnTo>
                <a:lnTo>
                  <a:pt x="247572" y="19359"/>
                </a:lnTo>
                <a:lnTo>
                  <a:pt x="245770" y="19344"/>
                </a:lnTo>
                <a:lnTo>
                  <a:pt x="244001" y="19328"/>
                </a:lnTo>
                <a:lnTo>
                  <a:pt x="242232" y="19303"/>
                </a:lnTo>
                <a:lnTo>
                  <a:pt x="240463" y="19273"/>
                </a:lnTo>
                <a:lnTo>
                  <a:pt x="238726" y="19233"/>
                </a:lnTo>
                <a:lnTo>
                  <a:pt x="236989" y="19182"/>
                </a:lnTo>
                <a:lnTo>
                  <a:pt x="235735" y="19137"/>
                </a:lnTo>
                <a:lnTo>
                  <a:pt x="234513" y="19081"/>
                </a:lnTo>
                <a:lnTo>
                  <a:pt x="233355" y="19021"/>
                </a:lnTo>
                <a:lnTo>
                  <a:pt x="232229" y="18950"/>
                </a:lnTo>
                <a:lnTo>
                  <a:pt x="231168" y="18869"/>
                </a:lnTo>
                <a:lnTo>
                  <a:pt x="230138" y="18784"/>
                </a:lnTo>
                <a:lnTo>
                  <a:pt x="229141" y="18693"/>
                </a:lnTo>
                <a:lnTo>
                  <a:pt x="228241" y="18592"/>
                </a:lnTo>
                <a:lnTo>
                  <a:pt x="227340" y="18481"/>
                </a:lnTo>
                <a:lnTo>
                  <a:pt x="226536" y="18370"/>
                </a:lnTo>
                <a:lnTo>
                  <a:pt x="225732" y="18249"/>
                </a:lnTo>
                <a:lnTo>
                  <a:pt x="225024" y="18118"/>
                </a:lnTo>
                <a:lnTo>
                  <a:pt x="224349" y="17987"/>
                </a:lnTo>
                <a:lnTo>
                  <a:pt x="223738" y="17851"/>
                </a:lnTo>
                <a:lnTo>
                  <a:pt x="223159" y="17704"/>
                </a:lnTo>
                <a:lnTo>
                  <a:pt x="222644" y="17558"/>
                </a:lnTo>
                <a:lnTo>
                  <a:pt x="222161" y="17402"/>
                </a:lnTo>
                <a:lnTo>
                  <a:pt x="221776" y="17245"/>
                </a:lnTo>
                <a:lnTo>
                  <a:pt x="221422" y="17084"/>
                </a:lnTo>
                <a:lnTo>
                  <a:pt x="221100" y="16917"/>
                </a:lnTo>
                <a:lnTo>
                  <a:pt x="220875" y="16746"/>
                </a:lnTo>
                <a:lnTo>
                  <a:pt x="220682" y="16574"/>
                </a:lnTo>
                <a:lnTo>
                  <a:pt x="220553" y="16398"/>
                </a:lnTo>
                <a:lnTo>
                  <a:pt x="220489" y="16216"/>
                </a:lnTo>
                <a:lnTo>
                  <a:pt x="220457" y="16035"/>
                </a:lnTo>
                <a:lnTo>
                  <a:pt x="220489" y="15848"/>
                </a:lnTo>
                <a:lnTo>
                  <a:pt x="220585" y="15662"/>
                </a:lnTo>
                <a:lnTo>
                  <a:pt x="220746" y="15475"/>
                </a:lnTo>
                <a:lnTo>
                  <a:pt x="220971" y="15283"/>
                </a:lnTo>
                <a:lnTo>
                  <a:pt x="221261" y="15092"/>
                </a:lnTo>
                <a:lnTo>
                  <a:pt x="221583" y="14895"/>
                </a:lnTo>
                <a:lnTo>
                  <a:pt x="222001" y="14703"/>
                </a:lnTo>
                <a:lnTo>
                  <a:pt x="224188" y="13704"/>
                </a:lnTo>
                <a:lnTo>
                  <a:pt x="225249" y="13200"/>
                </a:lnTo>
                <a:lnTo>
                  <a:pt x="226311" y="12701"/>
                </a:lnTo>
                <a:lnTo>
                  <a:pt x="227308" y="12196"/>
                </a:lnTo>
                <a:lnTo>
                  <a:pt x="228241" y="11692"/>
                </a:lnTo>
                <a:lnTo>
                  <a:pt x="229141" y="11182"/>
                </a:lnTo>
                <a:lnTo>
                  <a:pt x="229977" y="10678"/>
                </a:lnTo>
                <a:lnTo>
                  <a:pt x="230363" y="10421"/>
                </a:lnTo>
                <a:lnTo>
                  <a:pt x="230717" y="10164"/>
                </a:lnTo>
                <a:lnTo>
                  <a:pt x="231039" y="9906"/>
                </a:lnTo>
                <a:lnTo>
                  <a:pt x="231361" y="9649"/>
                </a:lnTo>
                <a:lnTo>
                  <a:pt x="231682" y="9392"/>
                </a:lnTo>
                <a:lnTo>
                  <a:pt x="231940" y="9135"/>
                </a:lnTo>
                <a:lnTo>
                  <a:pt x="232197" y="8872"/>
                </a:lnTo>
                <a:lnTo>
                  <a:pt x="232390" y="8615"/>
                </a:lnTo>
                <a:lnTo>
                  <a:pt x="232583" y="8353"/>
                </a:lnTo>
                <a:lnTo>
                  <a:pt x="232744" y="8091"/>
                </a:lnTo>
                <a:lnTo>
                  <a:pt x="232872" y="7828"/>
                </a:lnTo>
                <a:lnTo>
                  <a:pt x="232969" y="7566"/>
                </a:lnTo>
                <a:lnTo>
                  <a:pt x="233033" y="7299"/>
                </a:lnTo>
                <a:lnTo>
                  <a:pt x="233033" y="7031"/>
                </a:lnTo>
                <a:lnTo>
                  <a:pt x="233033" y="6764"/>
                </a:lnTo>
                <a:lnTo>
                  <a:pt x="233001" y="6497"/>
                </a:lnTo>
                <a:lnTo>
                  <a:pt x="232937" y="6310"/>
                </a:lnTo>
                <a:lnTo>
                  <a:pt x="232840" y="6123"/>
                </a:lnTo>
                <a:lnTo>
                  <a:pt x="232744" y="5937"/>
                </a:lnTo>
                <a:lnTo>
                  <a:pt x="232615" y="5755"/>
                </a:lnTo>
                <a:lnTo>
                  <a:pt x="232454" y="5579"/>
                </a:lnTo>
                <a:lnTo>
                  <a:pt x="232261" y="5397"/>
                </a:lnTo>
                <a:lnTo>
                  <a:pt x="232068" y="5221"/>
                </a:lnTo>
                <a:lnTo>
                  <a:pt x="231843" y="5049"/>
                </a:lnTo>
                <a:lnTo>
                  <a:pt x="231586" y="4878"/>
                </a:lnTo>
                <a:lnTo>
                  <a:pt x="231296" y="4711"/>
                </a:lnTo>
                <a:lnTo>
                  <a:pt x="231007" y="4545"/>
                </a:lnTo>
                <a:lnTo>
                  <a:pt x="230685" y="4383"/>
                </a:lnTo>
                <a:lnTo>
                  <a:pt x="230331" y="4222"/>
                </a:lnTo>
                <a:lnTo>
                  <a:pt x="229977" y="4060"/>
                </a:lnTo>
                <a:lnTo>
                  <a:pt x="229559" y="3904"/>
                </a:lnTo>
                <a:lnTo>
                  <a:pt x="229173" y="3753"/>
                </a:lnTo>
                <a:lnTo>
                  <a:pt x="228723" y="3601"/>
                </a:lnTo>
                <a:lnTo>
                  <a:pt x="228273" y="3450"/>
                </a:lnTo>
                <a:lnTo>
                  <a:pt x="227790" y="3304"/>
                </a:lnTo>
                <a:lnTo>
                  <a:pt x="227308" y="3163"/>
                </a:lnTo>
                <a:lnTo>
                  <a:pt x="226793" y="3021"/>
                </a:lnTo>
                <a:lnTo>
                  <a:pt x="226246" y="2885"/>
                </a:lnTo>
                <a:lnTo>
                  <a:pt x="225667" y="2749"/>
                </a:lnTo>
                <a:lnTo>
                  <a:pt x="225088" y="2618"/>
                </a:lnTo>
                <a:lnTo>
                  <a:pt x="224510" y="2492"/>
                </a:lnTo>
                <a:lnTo>
                  <a:pt x="223866" y="2361"/>
                </a:lnTo>
                <a:lnTo>
                  <a:pt x="223255" y="2240"/>
                </a:lnTo>
                <a:lnTo>
                  <a:pt x="222580" y="2119"/>
                </a:lnTo>
                <a:lnTo>
                  <a:pt x="221904" y="2003"/>
                </a:lnTo>
                <a:lnTo>
                  <a:pt x="221197" y="1887"/>
                </a:lnTo>
                <a:lnTo>
                  <a:pt x="220489" y="1776"/>
                </a:lnTo>
                <a:lnTo>
                  <a:pt x="219749" y="1670"/>
                </a:lnTo>
                <a:lnTo>
                  <a:pt x="219009" y="1564"/>
                </a:lnTo>
                <a:lnTo>
                  <a:pt x="218237" y="1458"/>
                </a:lnTo>
                <a:lnTo>
                  <a:pt x="217433" y="1362"/>
                </a:lnTo>
                <a:lnTo>
                  <a:pt x="216629" y="1266"/>
                </a:lnTo>
                <a:lnTo>
                  <a:pt x="215825" y="1170"/>
                </a:lnTo>
                <a:lnTo>
                  <a:pt x="214989" y="1085"/>
                </a:lnTo>
                <a:lnTo>
                  <a:pt x="214120" y="999"/>
                </a:lnTo>
                <a:lnTo>
                  <a:pt x="213252" y="913"/>
                </a:lnTo>
                <a:lnTo>
                  <a:pt x="212351" y="837"/>
                </a:lnTo>
                <a:lnTo>
                  <a:pt x="211451" y="762"/>
                </a:lnTo>
                <a:lnTo>
                  <a:pt x="210550" y="686"/>
                </a:lnTo>
                <a:lnTo>
                  <a:pt x="209585" y="615"/>
                </a:lnTo>
                <a:lnTo>
                  <a:pt x="208652" y="550"/>
                </a:lnTo>
                <a:lnTo>
                  <a:pt x="207687" y="489"/>
                </a:lnTo>
                <a:lnTo>
                  <a:pt x="206690" y="434"/>
                </a:lnTo>
                <a:lnTo>
                  <a:pt x="205693" y="378"/>
                </a:lnTo>
                <a:lnTo>
                  <a:pt x="204696" y="328"/>
                </a:lnTo>
                <a:lnTo>
                  <a:pt x="203667" y="278"/>
                </a:lnTo>
                <a:lnTo>
                  <a:pt x="202605" y="232"/>
                </a:lnTo>
                <a:lnTo>
                  <a:pt x="201576" y="192"/>
                </a:lnTo>
                <a:lnTo>
                  <a:pt x="200483" y="156"/>
                </a:lnTo>
                <a:lnTo>
                  <a:pt x="199421" y="126"/>
                </a:lnTo>
                <a:lnTo>
                  <a:pt x="198328" y="96"/>
                </a:lnTo>
                <a:lnTo>
                  <a:pt x="197202" y="71"/>
                </a:lnTo>
                <a:lnTo>
                  <a:pt x="196076" y="51"/>
                </a:lnTo>
                <a:lnTo>
                  <a:pt x="194950" y="30"/>
                </a:lnTo>
                <a:lnTo>
                  <a:pt x="193792" y="20"/>
                </a:lnTo>
                <a:lnTo>
                  <a:pt x="192634" y="10"/>
                </a:lnTo>
                <a:lnTo>
                  <a:pt x="191477" y="5"/>
                </a:lnTo>
                <a:lnTo>
                  <a:pt x="190286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4f3de87df4_0_672"/>
          <p:cNvSpPr/>
          <p:nvPr/>
        </p:nvSpPr>
        <p:spPr>
          <a:xfrm flipH="1">
            <a:off x="8599004" y="4030325"/>
            <a:ext cx="378977" cy="439315"/>
          </a:xfrm>
          <a:custGeom>
            <a:avLst/>
            <a:gdLst/>
            <a:ahLst/>
            <a:cxnLst/>
            <a:rect l="l" t="t" r="r" b="b"/>
            <a:pathLst>
              <a:path w="397876" h="73067" extrusionOk="0">
                <a:moveTo>
                  <a:pt x="303955" y="1"/>
                </a:moveTo>
                <a:lnTo>
                  <a:pt x="299871" y="11"/>
                </a:lnTo>
                <a:lnTo>
                  <a:pt x="295786" y="26"/>
                </a:lnTo>
                <a:lnTo>
                  <a:pt x="291733" y="56"/>
                </a:lnTo>
                <a:lnTo>
                  <a:pt x="287680" y="91"/>
                </a:lnTo>
                <a:lnTo>
                  <a:pt x="283627" y="142"/>
                </a:lnTo>
                <a:lnTo>
                  <a:pt x="279575" y="202"/>
                </a:lnTo>
                <a:lnTo>
                  <a:pt x="275522" y="273"/>
                </a:lnTo>
                <a:lnTo>
                  <a:pt x="271501" y="354"/>
                </a:lnTo>
                <a:lnTo>
                  <a:pt x="267481" y="439"/>
                </a:lnTo>
                <a:lnTo>
                  <a:pt x="263460" y="535"/>
                </a:lnTo>
                <a:lnTo>
                  <a:pt x="259440" y="641"/>
                </a:lnTo>
                <a:lnTo>
                  <a:pt x="255451" y="752"/>
                </a:lnTo>
                <a:lnTo>
                  <a:pt x="251431" y="868"/>
                </a:lnTo>
                <a:lnTo>
                  <a:pt x="247442" y="994"/>
                </a:lnTo>
                <a:lnTo>
                  <a:pt x="243454" y="1125"/>
                </a:lnTo>
                <a:lnTo>
                  <a:pt x="232872" y="1473"/>
                </a:lnTo>
                <a:lnTo>
                  <a:pt x="222322" y="1816"/>
                </a:lnTo>
                <a:lnTo>
                  <a:pt x="211740" y="2149"/>
                </a:lnTo>
                <a:lnTo>
                  <a:pt x="201125" y="2467"/>
                </a:lnTo>
                <a:lnTo>
                  <a:pt x="198552" y="2548"/>
                </a:lnTo>
                <a:lnTo>
                  <a:pt x="196011" y="2639"/>
                </a:lnTo>
                <a:lnTo>
                  <a:pt x="193470" y="2734"/>
                </a:lnTo>
                <a:lnTo>
                  <a:pt x="190961" y="2840"/>
                </a:lnTo>
                <a:lnTo>
                  <a:pt x="188453" y="2951"/>
                </a:lnTo>
                <a:lnTo>
                  <a:pt x="186008" y="3072"/>
                </a:lnTo>
                <a:lnTo>
                  <a:pt x="183564" y="3198"/>
                </a:lnTo>
                <a:lnTo>
                  <a:pt x="181119" y="3330"/>
                </a:lnTo>
                <a:lnTo>
                  <a:pt x="178707" y="3471"/>
                </a:lnTo>
                <a:lnTo>
                  <a:pt x="176326" y="3612"/>
                </a:lnTo>
                <a:lnTo>
                  <a:pt x="173946" y="3763"/>
                </a:lnTo>
                <a:lnTo>
                  <a:pt x="171598" y="3920"/>
                </a:lnTo>
                <a:lnTo>
                  <a:pt x="169250" y="4081"/>
                </a:lnTo>
                <a:lnTo>
                  <a:pt x="166934" y="4248"/>
                </a:lnTo>
                <a:lnTo>
                  <a:pt x="164619" y="4419"/>
                </a:lnTo>
                <a:lnTo>
                  <a:pt x="162335" y="4596"/>
                </a:lnTo>
                <a:lnTo>
                  <a:pt x="160019" y="4772"/>
                </a:lnTo>
                <a:lnTo>
                  <a:pt x="157768" y="4959"/>
                </a:lnTo>
                <a:lnTo>
                  <a:pt x="155484" y="5145"/>
                </a:lnTo>
                <a:lnTo>
                  <a:pt x="153232" y="5337"/>
                </a:lnTo>
                <a:lnTo>
                  <a:pt x="150981" y="5529"/>
                </a:lnTo>
                <a:lnTo>
                  <a:pt x="148729" y="5725"/>
                </a:lnTo>
                <a:lnTo>
                  <a:pt x="144258" y="6129"/>
                </a:lnTo>
                <a:lnTo>
                  <a:pt x="139820" y="6538"/>
                </a:lnTo>
                <a:lnTo>
                  <a:pt x="135381" y="6956"/>
                </a:lnTo>
                <a:lnTo>
                  <a:pt x="126504" y="7804"/>
                </a:lnTo>
                <a:lnTo>
                  <a:pt x="124220" y="8026"/>
                </a:lnTo>
                <a:lnTo>
                  <a:pt x="121968" y="8247"/>
                </a:lnTo>
                <a:lnTo>
                  <a:pt x="119717" y="8474"/>
                </a:lnTo>
                <a:lnTo>
                  <a:pt x="117497" y="8706"/>
                </a:lnTo>
                <a:lnTo>
                  <a:pt x="115310" y="8944"/>
                </a:lnTo>
                <a:lnTo>
                  <a:pt x="113155" y="9181"/>
                </a:lnTo>
                <a:lnTo>
                  <a:pt x="111032" y="9418"/>
                </a:lnTo>
                <a:lnTo>
                  <a:pt x="108910" y="9660"/>
                </a:lnTo>
                <a:lnTo>
                  <a:pt x="106819" y="9907"/>
                </a:lnTo>
                <a:lnTo>
                  <a:pt x="104760" y="10154"/>
                </a:lnTo>
                <a:lnTo>
                  <a:pt x="102702" y="10406"/>
                </a:lnTo>
                <a:lnTo>
                  <a:pt x="100675" y="10663"/>
                </a:lnTo>
                <a:lnTo>
                  <a:pt x="98681" y="10921"/>
                </a:lnTo>
                <a:lnTo>
                  <a:pt x="96719" y="11178"/>
                </a:lnTo>
                <a:lnTo>
                  <a:pt x="94757" y="11440"/>
                </a:lnTo>
                <a:lnTo>
                  <a:pt x="92827" y="11708"/>
                </a:lnTo>
                <a:lnTo>
                  <a:pt x="90930" y="11975"/>
                </a:lnTo>
                <a:lnTo>
                  <a:pt x="89064" y="12247"/>
                </a:lnTo>
                <a:lnTo>
                  <a:pt x="87198" y="12525"/>
                </a:lnTo>
                <a:lnTo>
                  <a:pt x="85365" y="12797"/>
                </a:lnTo>
                <a:lnTo>
                  <a:pt x="83532" y="13080"/>
                </a:lnTo>
                <a:lnTo>
                  <a:pt x="81730" y="13362"/>
                </a:lnTo>
                <a:lnTo>
                  <a:pt x="79961" y="13644"/>
                </a:lnTo>
                <a:lnTo>
                  <a:pt x="78192" y="13932"/>
                </a:lnTo>
                <a:lnTo>
                  <a:pt x="76455" y="14224"/>
                </a:lnTo>
                <a:lnTo>
                  <a:pt x="74751" y="14517"/>
                </a:lnTo>
                <a:lnTo>
                  <a:pt x="73078" y="14810"/>
                </a:lnTo>
                <a:lnTo>
                  <a:pt x="71406" y="15107"/>
                </a:lnTo>
                <a:lnTo>
                  <a:pt x="69733" y="15410"/>
                </a:lnTo>
                <a:lnTo>
                  <a:pt x="68093" y="15712"/>
                </a:lnTo>
                <a:lnTo>
                  <a:pt x="66484" y="16015"/>
                </a:lnTo>
                <a:lnTo>
                  <a:pt x="64908" y="16328"/>
                </a:lnTo>
                <a:lnTo>
                  <a:pt x="63332" y="16635"/>
                </a:lnTo>
                <a:lnTo>
                  <a:pt x="61756" y="16948"/>
                </a:lnTo>
                <a:lnTo>
                  <a:pt x="60245" y="17266"/>
                </a:lnTo>
                <a:lnTo>
                  <a:pt x="58733" y="17584"/>
                </a:lnTo>
                <a:lnTo>
                  <a:pt x="57221" y="17902"/>
                </a:lnTo>
                <a:lnTo>
                  <a:pt x="55742" y="18224"/>
                </a:lnTo>
                <a:lnTo>
                  <a:pt x="54262" y="18547"/>
                </a:lnTo>
                <a:lnTo>
                  <a:pt x="52847" y="18875"/>
                </a:lnTo>
                <a:lnTo>
                  <a:pt x="51399" y="19203"/>
                </a:lnTo>
                <a:lnTo>
                  <a:pt x="49984" y="19536"/>
                </a:lnTo>
                <a:lnTo>
                  <a:pt x="48601" y="19869"/>
                </a:lnTo>
                <a:lnTo>
                  <a:pt x="47218" y="20207"/>
                </a:lnTo>
                <a:lnTo>
                  <a:pt x="45867" y="20545"/>
                </a:lnTo>
                <a:lnTo>
                  <a:pt x="44548" y="20882"/>
                </a:lnTo>
                <a:lnTo>
                  <a:pt x="43197" y="21225"/>
                </a:lnTo>
                <a:lnTo>
                  <a:pt x="41911" y="21573"/>
                </a:lnTo>
                <a:lnTo>
                  <a:pt x="40624" y="21922"/>
                </a:lnTo>
                <a:lnTo>
                  <a:pt x="39338" y="22270"/>
                </a:lnTo>
                <a:lnTo>
                  <a:pt x="38083" y="22618"/>
                </a:lnTo>
                <a:lnTo>
                  <a:pt x="36829" y="22971"/>
                </a:lnTo>
                <a:lnTo>
                  <a:pt x="35607" y="23329"/>
                </a:lnTo>
                <a:lnTo>
                  <a:pt x="34416" y="23687"/>
                </a:lnTo>
                <a:lnTo>
                  <a:pt x="32036" y="24408"/>
                </a:lnTo>
                <a:lnTo>
                  <a:pt x="29720" y="25134"/>
                </a:lnTo>
                <a:lnTo>
                  <a:pt x="27437" y="25871"/>
                </a:lnTo>
                <a:lnTo>
                  <a:pt x="25250" y="26617"/>
                </a:lnTo>
                <a:lnTo>
                  <a:pt x="23094" y="27369"/>
                </a:lnTo>
                <a:lnTo>
                  <a:pt x="22290" y="27656"/>
                </a:lnTo>
                <a:lnTo>
                  <a:pt x="21518" y="27944"/>
                </a:lnTo>
                <a:lnTo>
                  <a:pt x="20779" y="28231"/>
                </a:lnTo>
                <a:lnTo>
                  <a:pt x="20071" y="28524"/>
                </a:lnTo>
                <a:lnTo>
                  <a:pt x="19396" y="28817"/>
                </a:lnTo>
                <a:lnTo>
                  <a:pt x="18720" y="29109"/>
                </a:lnTo>
                <a:lnTo>
                  <a:pt x="18077" y="29402"/>
                </a:lnTo>
                <a:lnTo>
                  <a:pt x="17466" y="29694"/>
                </a:lnTo>
                <a:lnTo>
                  <a:pt x="16855" y="29992"/>
                </a:lnTo>
                <a:lnTo>
                  <a:pt x="16276" y="30284"/>
                </a:lnTo>
                <a:lnTo>
                  <a:pt x="15729" y="30582"/>
                </a:lnTo>
                <a:lnTo>
                  <a:pt x="15214" y="30880"/>
                </a:lnTo>
                <a:lnTo>
                  <a:pt x="14185" y="31480"/>
                </a:lnTo>
                <a:lnTo>
                  <a:pt x="13252" y="32080"/>
                </a:lnTo>
                <a:lnTo>
                  <a:pt x="12352" y="32680"/>
                </a:lnTo>
                <a:lnTo>
                  <a:pt x="11547" y="33285"/>
                </a:lnTo>
                <a:lnTo>
                  <a:pt x="10775" y="33896"/>
                </a:lnTo>
                <a:lnTo>
                  <a:pt x="10068" y="34501"/>
                </a:lnTo>
                <a:lnTo>
                  <a:pt x="9392" y="35111"/>
                </a:lnTo>
                <a:lnTo>
                  <a:pt x="8749" y="35722"/>
                </a:lnTo>
                <a:lnTo>
                  <a:pt x="8138" y="36337"/>
                </a:lnTo>
                <a:lnTo>
                  <a:pt x="7559" y="36947"/>
                </a:lnTo>
                <a:lnTo>
                  <a:pt x="6401" y="38198"/>
                </a:lnTo>
                <a:lnTo>
                  <a:pt x="5275" y="39454"/>
                </a:lnTo>
                <a:lnTo>
                  <a:pt x="4182" y="40705"/>
                </a:lnTo>
                <a:lnTo>
                  <a:pt x="3185" y="41961"/>
                </a:lnTo>
                <a:lnTo>
                  <a:pt x="2702" y="42586"/>
                </a:lnTo>
                <a:lnTo>
                  <a:pt x="2252" y="43217"/>
                </a:lnTo>
                <a:lnTo>
                  <a:pt x="1802" y="43842"/>
                </a:lnTo>
                <a:lnTo>
                  <a:pt x="1383" y="44473"/>
                </a:lnTo>
                <a:lnTo>
                  <a:pt x="997" y="45103"/>
                </a:lnTo>
                <a:lnTo>
                  <a:pt x="644" y="45729"/>
                </a:lnTo>
                <a:lnTo>
                  <a:pt x="322" y="46359"/>
                </a:lnTo>
                <a:lnTo>
                  <a:pt x="32" y="46990"/>
                </a:lnTo>
                <a:lnTo>
                  <a:pt x="0" y="47111"/>
                </a:lnTo>
                <a:lnTo>
                  <a:pt x="0" y="47227"/>
                </a:lnTo>
                <a:lnTo>
                  <a:pt x="0" y="47348"/>
                </a:lnTo>
                <a:lnTo>
                  <a:pt x="32" y="47469"/>
                </a:lnTo>
                <a:lnTo>
                  <a:pt x="129" y="47706"/>
                </a:lnTo>
                <a:lnTo>
                  <a:pt x="322" y="47948"/>
                </a:lnTo>
                <a:lnTo>
                  <a:pt x="579" y="48190"/>
                </a:lnTo>
                <a:lnTo>
                  <a:pt x="869" y="48432"/>
                </a:lnTo>
                <a:lnTo>
                  <a:pt x="1223" y="48674"/>
                </a:lnTo>
                <a:lnTo>
                  <a:pt x="1641" y="48922"/>
                </a:lnTo>
                <a:lnTo>
                  <a:pt x="2059" y="49164"/>
                </a:lnTo>
                <a:lnTo>
                  <a:pt x="2509" y="49406"/>
                </a:lnTo>
                <a:lnTo>
                  <a:pt x="3506" y="49890"/>
                </a:lnTo>
                <a:lnTo>
                  <a:pt x="4471" y="50369"/>
                </a:lnTo>
                <a:lnTo>
                  <a:pt x="5436" y="50848"/>
                </a:lnTo>
                <a:lnTo>
                  <a:pt x="5565" y="50904"/>
                </a:lnTo>
                <a:lnTo>
                  <a:pt x="5758" y="50959"/>
                </a:lnTo>
                <a:lnTo>
                  <a:pt x="6015" y="51010"/>
                </a:lnTo>
                <a:lnTo>
                  <a:pt x="6337" y="51065"/>
                </a:lnTo>
                <a:lnTo>
                  <a:pt x="6691" y="51116"/>
                </a:lnTo>
                <a:lnTo>
                  <a:pt x="7077" y="51161"/>
                </a:lnTo>
                <a:lnTo>
                  <a:pt x="7495" y="51212"/>
                </a:lnTo>
                <a:lnTo>
                  <a:pt x="7945" y="51252"/>
                </a:lnTo>
                <a:lnTo>
                  <a:pt x="8427" y="51297"/>
                </a:lnTo>
                <a:lnTo>
                  <a:pt x="8910" y="51338"/>
                </a:lnTo>
                <a:lnTo>
                  <a:pt x="9392" y="51373"/>
                </a:lnTo>
                <a:lnTo>
                  <a:pt x="9907" y="51403"/>
                </a:lnTo>
                <a:lnTo>
                  <a:pt x="10389" y="51434"/>
                </a:lnTo>
                <a:lnTo>
                  <a:pt x="10904" y="51459"/>
                </a:lnTo>
                <a:lnTo>
                  <a:pt x="11387" y="51479"/>
                </a:lnTo>
                <a:lnTo>
                  <a:pt x="11837" y="51499"/>
                </a:lnTo>
                <a:lnTo>
                  <a:pt x="14346" y="51580"/>
                </a:lnTo>
                <a:lnTo>
                  <a:pt x="16887" y="51655"/>
                </a:lnTo>
                <a:lnTo>
                  <a:pt x="21969" y="51802"/>
                </a:lnTo>
                <a:lnTo>
                  <a:pt x="32133" y="52084"/>
                </a:lnTo>
                <a:lnTo>
                  <a:pt x="37215" y="52230"/>
                </a:lnTo>
                <a:lnTo>
                  <a:pt x="39724" y="52306"/>
                </a:lnTo>
                <a:lnTo>
                  <a:pt x="42265" y="52382"/>
                </a:lnTo>
                <a:lnTo>
                  <a:pt x="44773" y="52468"/>
                </a:lnTo>
                <a:lnTo>
                  <a:pt x="47314" y="52553"/>
                </a:lnTo>
                <a:lnTo>
                  <a:pt x="49791" y="52644"/>
                </a:lnTo>
                <a:lnTo>
                  <a:pt x="52300" y="52740"/>
                </a:lnTo>
                <a:lnTo>
                  <a:pt x="54037" y="52816"/>
                </a:lnTo>
                <a:lnTo>
                  <a:pt x="55742" y="52886"/>
                </a:lnTo>
                <a:lnTo>
                  <a:pt x="57478" y="52967"/>
                </a:lnTo>
                <a:lnTo>
                  <a:pt x="59183" y="53053"/>
                </a:lnTo>
                <a:lnTo>
                  <a:pt x="60888" y="53138"/>
                </a:lnTo>
                <a:lnTo>
                  <a:pt x="62593" y="53229"/>
                </a:lnTo>
                <a:lnTo>
                  <a:pt x="64297" y="53325"/>
                </a:lnTo>
                <a:lnTo>
                  <a:pt x="65970" y="53426"/>
                </a:lnTo>
                <a:lnTo>
                  <a:pt x="67642" y="53532"/>
                </a:lnTo>
                <a:lnTo>
                  <a:pt x="69315" y="53643"/>
                </a:lnTo>
                <a:lnTo>
                  <a:pt x="70955" y="53759"/>
                </a:lnTo>
                <a:lnTo>
                  <a:pt x="72564" y="53880"/>
                </a:lnTo>
                <a:lnTo>
                  <a:pt x="74172" y="54001"/>
                </a:lnTo>
                <a:lnTo>
                  <a:pt x="75748" y="54132"/>
                </a:lnTo>
                <a:lnTo>
                  <a:pt x="77292" y="54268"/>
                </a:lnTo>
                <a:lnTo>
                  <a:pt x="78804" y="54414"/>
                </a:lnTo>
                <a:lnTo>
                  <a:pt x="80187" y="54551"/>
                </a:lnTo>
                <a:lnTo>
                  <a:pt x="81473" y="54692"/>
                </a:lnTo>
                <a:lnTo>
                  <a:pt x="82695" y="54833"/>
                </a:lnTo>
                <a:lnTo>
                  <a:pt x="83853" y="54979"/>
                </a:lnTo>
                <a:lnTo>
                  <a:pt x="84915" y="55131"/>
                </a:lnTo>
                <a:lnTo>
                  <a:pt x="85912" y="55287"/>
                </a:lnTo>
                <a:lnTo>
                  <a:pt x="86812" y="55438"/>
                </a:lnTo>
                <a:lnTo>
                  <a:pt x="87649" y="55600"/>
                </a:lnTo>
                <a:lnTo>
                  <a:pt x="88421" y="55761"/>
                </a:lnTo>
                <a:lnTo>
                  <a:pt x="89096" y="55923"/>
                </a:lnTo>
                <a:lnTo>
                  <a:pt x="89707" y="56089"/>
                </a:lnTo>
                <a:lnTo>
                  <a:pt x="90254" y="56261"/>
                </a:lnTo>
                <a:lnTo>
                  <a:pt x="90704" y="56432"/>
                </a:lnTo>
                <a:lnTo>
                  <a:pt x="91090" y="56604"/>
                </a:lnTo>
                <a:lnTo>
                  <a:pt x="91251" y="56689"/>
                </a:lnTo>
                <a:lnTo>
                  <a:pt x="91380" y="56780"/>
                </a:lnTo>
                <a:lnTo>
                  <a:pt x="91509" y="56866"/>
                </a:lnTo>
                <a:lnTo>
                  <a:pt x="91605" y="56957"/>
                </a:lnTo>
                <a:lnTo>
                  <a:pt x="91702" y="57047"/>
                </a:lnTo>
                <a:lnTo>
                  <a:pt x="91766" y="57138"/>
                </a:lnTo>
                <a:lnTo>
                  <a:pt x="91830" y="57320"/>
                </a:lnTo>
                <a:lnTo>
                  <a:pt x="91830" y="57506"/>
                </a:lnTo>
                <a:lnTo>
                  <a:pt x="91766" y="57693"/>
                </a:lnTo>
                <a:lnTo>
                  <a:pt x="91605" y="57880"/>
                </a:lnTo>
                <a:lnTo>
                  <a:pt x="91380" y="58071"/>
                </a:lnTo>
                <a:lnTo>
                  <a:pt x="91058" y="58263"/>
                </a:lnTo>
                <a:lnTo>
                  <a:pt x="90672" y="58455"/>
                </a:lnTo>
                <a:lnTo>
                  <a:pt x="90222" y="58651"/>
                </a:lnTo>
                <a:lnTo>
                  <a:pt x="89707" y="58848"/>
                </a:lnTo>
                <a:lnTo>
                  <a:pt x="89096" y="59045"/>
                </a:lnTo>
                <a:lnTo>
                  <a:pt x="88421" y="59247"/>
                </a:lnTo>
                <a:lnTo>
                  <a:pt x="87649" y="59448"/>
                </a:lnTo>
                <a:lnTo>
                  <a:pt x="86812" y="59650"/>
                </a:lnTo>
                <a:lnTo>
                  <a:pt x="85912" y="59852"/>
                </a:lnTo>
                <a:lnTo>
                  <a:pt x="84947" y="60059"/>
                </a:lnTo>
                <a:lnTo>
                  <a:pt x="83307" y="60392"/>
                </a:lnTo>
                <a:lnTo>
                  <a:pt x="81730" y="60724"/>
                </a:lnTo>
                <a:lnTo>
                  <a:pt x="80187" y="61057"/>
                </a:lnTo>
                <a:lnTo>
                  <a:pt x="78707" y="61400"/>
                </a:lnTo>
                <a:lnTo>
                  <a:pt x="77260" y="61743"/>
                </a:lnTo>
                <a:lnTo>
                  <a:pt x="75877" y="62086"/>
                </a:lnTo>
                <a:lnTo>
                  <a:pt x="75201" y="62263"/>
                </a:lnTo>
                <a:lnTo>
                  <a:pt x="74558" y="62439"/>
                </a:lnTo>
                <a:lnTo>
                  <a:pt x="73914" y="62616"/>
                </a:lnTo>
                <a:lnTo>
                  <a:pt x="73303" y="62797"/>
                </a:lnTo>
                <a:lnTo>
                  <a:pt x="72724" y="62979"/>
                </a:lnTo>
                <a:lnTo>
                  <a:pt x="72145" y="63161"/>
                </a:lnTo>
                <a:lnTo>
                  <a:pt x="71599" y="63342"/>
                </a:lnTo>
                <a:lnTo>
                  <a:pt x="71084" y="63529"/>
                </a:lnTo>
                <a:lnTo>
                  <a:pt x="70569" y="63715"/>
                </a:lnTo>
                <a:lnTo>
                  <a:pt x="70087" y="63902"/>
                </a:lnTo>
                <a:lnTo>
                  <a:pt x="69637" y="64094"/>
                </a:lnTo>
                <a:lnTo>
                  <a:pt x="69218" y="64285"/>
                </a:lnTo>
                <a:lnTo>
                  <a:pt x="68800" y="64482"/>
                </a:lnTo>
                <a:lnTo>
                  <a:pt x="68414" y="64679"/>
                </a:lnTo>
                <a:lnTo>
                  <a:pt x="68093" y="64876"/>
                </a:lnTo>
                <a:lnTo>
                  <a:pt x="67771" y="65077"/>
                </a:lnTo>
                <a:lnTo>
                  <a:pt x="67482" y="65279"/>
                </a:lnTo>
                <a:lnTo>
                  <a:pt x="67224" y="65486"/>
                </a:lnTo>
                <a:lnTo>
                  <a:pt x="66999" y="65693"/>
                </a:lnTo>
                <a:lnTo>
                  <a:pt x="66774" y="65899"/>
                </a:lnTo>
                <a:lnTo>
                  <a:pt x="66677" y="66056"/>
                </a:lnTo>
                <a:lnTo>
                  <a:pt x="66549" y="66212"/>
                </a:lnTo>
                <a:lnTo>
                  <a:pt x="66484" y="66369"/>
                </a:lnTo>
                <a:lnTo>
                  <a:pt x="66420" y="66525"/>
                </a:lnTo>
                <a:lnTo>
                  <a:pt x="66388" y="66681"/>
                </a:lnTo>
                <a:lnTo>
                  <a:pt x="66356" y="66838"/>
                </a:lnTo>
                <a:lnTo>
                  <a:pt x="66388" y="66994"/>
                </a:lnTo>
                <a:lnTo>
                  <a:pt x="66388" y="67150"/>
                </a:lnTo>
                <a:lnTo>
                  <a:pt x="66452" y="67307"/>
                </a:lnTo>
                <a:lnTo>
                  <a:pt x="66517" y="67458"/>
                </a:lnTo>
                <a:lnTo>
                  <a:pt x="66613" y="67614"/>
                </a:lnTo>
                <a:lnTo>
                  <a:pt x="66710" y="67766"/>
                </a:lnTo>
                <a:lnTo>
                  <a:pt x="66838" y="67917"/>
                </a:lnTo>
                <a:lnTo>
                  <a:pt x="66999" y="68068"/>
                </a:lnTo>
                <a:lnTo>
                  <a:pt x="67160" y="68220"/>
                </a:lnTo>
                <a:lnTo>
                  <a:pt x="67353" y="68371"/>
                </a:lnTo>
                <a:lnTo>
                  <a:pt x="67578" y="68517"/>
                </a:lnTo>
                <a:lnTo>
                  <a:pt x="67803" y="68664"/>
                </a:lnTo>
                <a:lnTo>
                  <a:pt x="68061" y="68810"/>
                </a:lnTo>
                <a:lnTo>
                  <a:pt x="68350" y="68956"/>
                </a:lnTo>
                <a:lnTo>
                  <a:pt x="68640" y="69097"/>
                </a:lnTo>
                <a:lnTo>
                  <a:pt x="68961" y="69239"/>
                </a:lnTo>
                <a:lnTo>
                  <a:pt x="69283" y="69380"/>
                </a:lnTo>
                <a:lnTo>
                  <a:pt x="69637" y="69521"/>
                </a:lnTo>
                <a:lnTo>
                  <a:pt x="70023" y="69657"/>
                </a:lnTo>
                <a:lnTo>
                  <a:pt x="70409" y="69793"/>
                </a:lnTo>
                <a:lnTo>
                  <a:pt x="70827" y="69930"/>
                </a:lnTo>
                <a:lnTo>
                  <a:pt x="71277" y="70061"/>
                </a:lnTo>
                <a:lnTo>
                  <a:pt x="71727" y="70192"/>
                </a:lnTo>
                <a:lnTo>
                  <a:pt x="72210" y="70318"/>
                </a:lnTo>
                <a:lnTo>
                  <a:pt x="72692" y="70444"/>
                </a:lnTo>
                <a:lnTo>
                  <a:pt x="73207" y="70570"/>
                </a:lnTo>
                <a:lnTo>
                  <a:pt x="73754" y="70691"/>
                </a:lnTo>
                <a:lnTo>
                  <a:pt x="74300" y="70812"/>
                </a:lnTo>
                <a:lnTo>
                  <a:pt x="74879" y="70928"/>
                </a:lnTo>
                <a:lnTo>
                  <a:pt x="75491" y="71044"/>
                </a:lnTo>
                <a:lnTo>
                  <a:pt x="76102" y="71155"/>
                </a:lnTo>
                <a:lnTo>
                  <a:pt x="76745" y="71266"/>
                </a:lnTo>
                <a:lnTo>
                  <a:pt x="77388" y="71377"/>
                </a:lnTo>
                <a:lnTo>
                  <a:pt x="78064" y="71478"/>
                </a:lnTo>
                <a:lnTo>
                  <a:pt x="78771" y="71584"/>
                </a:lnTo>
                <a:lnTo>
                  <a:pt x="79479" y="71680"/>
                </a:lnTo>
                <a:lnTo>
                  <a:pt x="80219" y="71781"/>
                </a:lnTo>
                <a:lnTo>
                  <a:pt x="80959" y="71871"/>
                </a:lnTo>
                <a:lnTo>
                  <a:pt x="81730" y="71962"/>
                </a:lnTo>
                <a:lnTo>
                  <a:pt x="82502" y="72048"/>
                </a:lnTo>
                <a:lnTo>
                  <a:pt x="83339" y="72134"/>
                </a:lnTo>
                <a:lnTo>
                  <a:pt x="84143" y="72214"/>
                </a:lnTo>
                <a:lnTo>
                  <a:pt x="85011" y="72295"/>
                </a:lnTo>
                <a:lnTo>
                  <a:pt x="85880" y="72366"/>
                </a:lnTo>
                <a:lnTo>
                  <a:pt x="86748" y="72436"/>
                </a:lnTo>
                <a:lnTo>
                  <a:pt x="87649" y="72507"/>
                </a:lnTo>
                <a:lnTo>
                  <a:pt x="88582" y="72568"/>
                </a:lnTo>
                <a:lnTo>
                  <a:pt x="89514" y="72628"/>
                </a:lnTo>
                <a:lnTo>
                  <a:pt x="90479" y="72689"/>
                </a:lnTo>
                <a:lnTo>
                  <a:pt x="91476" y="72739"/>
                </a:lnTo>
                <a:lnTo>
                  <a:pt x="92473" y="72789"/>
                </a:lnTo>
                <a:lnTo>
                  <a:pt x="93471" y="72835"/>
                </a:lnTo>
                <a:lnTo>
                  <a:pt x="94500" y="72875"/>
                </a:lnTo>
                <a:lnTo>
                  <a:pt x="95561" y="72911"/>
                </a:lnTo>
                <a:lnTo>
                  <a:pt x="96655" y="72941"/>
                </a:lnTo>
                <a:lnTo>
                  <a:pt x="97716" y="72971"/>
                </a:lnTo>
                <a:lnTo>
                  <a:pt x="98842" y="72996"/>
                </a:lnTo>
                <a:lnTo>
                  <a:pt x="99968" y="73016"/>
                </a:lnTo>
                <a:lnTo>
                  <a:pt x="101415" y="73037"/>
                </a:lnTo>
                <a:lnTo>
                  <a:pt x="102830" y="73052"/>
                </a:lnTo>
                <a:lnTo>
                  <a:pt x="104246" y="73062"/>
                </a:lnTo>
                <a:lnTo>
                  <a:pt x="105629" y="73067"/>
                </a:lnTo>
                <a:lnTo>
                  <a:pt x="107012" y="73067"/>
                </a:lnTo>
                <a:lnTo>
                  <a:pt x="108363" y="73062"/>
                </a:lnTo>
                <a:lnTo>
                  <a:pt x="109714" y="73052"/>
                </a:lnTo>
                <a:lnTo>
                  <a:pt x="111032" y="73037"/>
                </a:lnTo>
                <a:lnTo>
                  <a:pt x="112319" y="73016"/>
                </a:lnTo>
                <a:lnTo>
                  <a:pt x="113606" y="72991"/>
                </a:lnTo>
                <a:lnTo>
                  <a:pt x="114860" y="72966"/>
                </a:lnTo>
                <a:lnTo>
                  <a:pt x="116114" y="72931"/>
                </a:lnTo>
                <a:lnTo>
                  <a:pt x="117337" y="72890"/>
                </a:lnTo>
                <a:lnTo>
                  <a:pt x="118527" y="72850"/>
                </a:lnTo>
                <a:lnTo>
                  <a:pt x="119717" y="72805"/>
                </a:lnTo>
                <a:lnTo>
                  <a:pt x="120875" y="72749"/>
                </a:lnTo>
                <a:lnTo>
                  <a:pt x="122033" y="72694"/>
                </a:lnTo>
                <a:lnTo>
                  <a:pt x="123126" y="72633"/>
                </a:lnTo>
                <a:lnTo>
                  <a:pt x="124252" y="72568"/>
                </a:lnTo>
                <a:lnTo>
                  <a:pt x="125313" y="72502"/>
                </a:lnTo>
                <a:lnTo>
                  <a:pt x="126375" y="72426"/>
                </a:lnTo>
                <a:lnTo>
                  <a:pt x="127404" y="72346"/>
                </a:lnTo>
                <a:lnTo>
                  <a:pt x="128433" y="72265"/>
                </a:lnTo>
                <a:lnTo>
                  <a:pt x="129398" y="72179"/>
                </a:lnTo>
                <a:lnTo>
                  <a:pt x="130395" y="72088"/>
                </a:lnTo>
                <a:lnTo>
                  <a:pt x="131328" y="71993"/>
                </a:lnTo>
                <a:lnTo>
                  <a:pt x="132261" y="71892"/>
                </a:lnTo>
                <a:lnTo>
                  <a:pt x="133162" y="71791"/>
                </a:lnTo>
                <a:lnTo>
                  <a:pt x="134030" y="71685"/>
                </a:lnTo>
                <a:lnTo>
                  <a:pt x="134866" y="71574"/>
                </a:lnTo>
                <a:lnTo>
                  <a:pt x="135703" y="71458"/>
                </a:lnTo>
                <a:lnTo>
                  <a:pt x="136507" y="71337"/>
                </a:lnTo>
                <a:lnTo>
                  <a:pt x="137279" y="71216"/>
                </a:lnTo>
                <a:lnTo>
                  <a:pt x="138051" y="71085"/>
                </a:lnTo>
                <a:lnTo>
                  <a:pt x="138790" y="70953"/>
                </a:lnTo>
                <a:lnTo>
                  <a:pt x="139498" y="70822"/>
                </a:lnTo>
                <a:lnTo>
                  <a:pt x="140174" y="70681"/>
                </a:lnTo>
                <a:lnTo>
                  <a:pt x="140817" y="70540"/>
                </a:lnTo>
                <a:lnTo>
                  <a:pt x="141460" y="70394"/>
                </a:lnTo>
                <a:lnTo>
                  <a:pt x="142039" y="70242"/>
                </a:lnTo>
                <a:lnTo>
                  <a:pt x="142618" y="70091"/>
                </a:lnTo>
                <a:lnTo>
                  <a:pt x="143197" y="69930"/>
                </a:lnTo>
                <a:lnTo>
                  <a:pt x="143712" y="69768"/>
                </a:lnTo>
                <a:lnTo>
                  <a:pt x="144194" y="69607"/>
                </a:lnTo>
                <a:lnTo>
                  <a:pt x="144677" y="69440"/>
                </a:lnTo>
                <a:lnTo>
                  <a:pt x="145127" y="69269"/>
                </a:lnTo>
                <a:lnTo>
                  <a:pt x="145545" y="69092"/>
                </a:lnTo>
                <a:lnTo>
                  <a:pt x="145931" y="68916"/>
                </a:lnTo>
                <a:lnTo>
                  <a:pt x="146285" y="68734"/>
                </a:lnTo>
                <a:lnTo>
                  <a:pt x="146606" y="68548"/>
                </a:lnTo>
                <a:lnTo>
                  <a:pt x="146928" y="68361"/>
                </a:lnTo>
                <a:lnTo>
                  <a:pt x="147185" y="68169"/>
                </a:lnTo>
                <a:lnTo>
                  <a:pt x="147443" y="67973"/>
                </a:lnTo>
                <a:lnTo>
                  <a:pt x="147668" y="67776"/>
                </a:lnTo>
                <a:lnTo>
                  <a:pt x="147861" y="67574"/>
                </a:lnTo>
                <a:lnTo>
                  <a:pt x="147989" y="67367"/>
                </a:lnTo>
                <a:lnTo>
                  <a:pt x="148118" y="67160"/>
                </a:lnTo>
                <a:lnTo>
                  <a:pt x="148247" y="66949"/>
                </a:lnTo>
                <a:lnTo>
                  <a:pt x="148311" y="66737"/>
                </a:lnTo>
                <a:lnTo>
                  <a:pt x="148343" y="66520"/>
                </a:lnTo>
                <a:lnTo>
                  <a:pt x="148343" y="66303"/>
                </a:lnTo>
                <a:lnTo>
                  <a:pt x="148311" y="66076"/>
                </a:lnTo>
                <a:lnTo>
                  <a:pt x="148279" y="65854"/>
                </a:lnTo>
                <a:lnTo>
                  <a:pt x="148182" y="65627"/>
                </a:lnTo>
                <a:lnTo>
                  <a:pt x="148022" y="65274"/>
                </a:lnTo>
                <a:lnTo>
                  <a:pt x="147925" y="64916"/>
                </a:lnTo>
                <a:lnTo>
                  <a:pt x="147861" y="64563"/>
                </a:lnTo>
                <a:lnTo>
                  <a:pt x="147797" y="64210"/>
                </a:lnTo>
                <a:lnTo>
                  <a:pt x="147764" y="63857"/>
                </a:lnTo>
                <a:lnTo>
                  <a:pt x="147764" y="63499"/>
                </a:lnTo>
                <a:lnTo>
                  <a:pt x="147797" y="63145"/>
                </a:lnTo>
                <a:lnTo>
                  <a:pt x="147861" y="62787"/>
                </a:lnTo>
                <a:lnTo>
                  <a:pt x="147925" y="62434"/>
                </a:lnTo>
                <a:lnTo>
                  <a:pt x="148022" y="62076"/>
                </a:lnTo>
                <a:lnTo>
                  <a:pt x="148247" y="61370"/>
                </a:lnTo>
                <a:lnTo>
                  <a:pt x="148536" y="60659"/>
                </a:lnTo>
                <a:lnTo>
                  <a:pt x="148858" y="59953"/>
                </a:lnTo>
                <a:lnTo>
                  <a:pt x="148954" y="59837"/>
                </a:lnTo>
                <a:lnTo>
                  <a:pt x="149051" y="59726"/>
                </a:lnTo>
                <a:lnTo>
                  <a:pt x="149180" y="59615"/>
                </a:lnTo>
                <a:lnTo>
                  <a:pt x="149308" y="59509"/>
                </a:lnTo>
                <a:lnTo>
                  <a:pt x="149501" y="59403"/>
                </a:lnTo>
                <a:lnTo>
                  <a:pt x="149694" y="59297"/>
                </a:lnTo>
                <a:lnTo>
                  <a:pt x="149919" y="59196"/>
                </a:lnTo>
                <a:lnTo>
                  <a:pt x="150177" y="59100"/>
                </a:lnTo>
                <a:lnTo>
                  <a:pt x="150434" y="58999"/>
                </a:lnTo>
                <a:lnTo>
                  <a:pt x="150723" y="58904"/>
                </a:lnTo>
                <a:lnTo>
                  <a:pt x="151045" y="58813"/>
                </a:lnTo>
                <a:lnTo>
                  <a:pt x="151399" y="58717"/>
                </a:lnTo>
                <a:lnTo>
                  <a:pt x="151753" y="58631"/>
                </a:lnTo>
                <a:lnTo>
                  <a:pt x="152107" y="58540"/>
                </a:lnTo>
                <a:lnTo>
                  <a:pt x="152525" y="58460"/>
                </a:lnTo>
                <a:lnTo>
                  <a:pt x="152943" y="58374"/>
                </a:lnTo>
                <a:lnTo>
                  <a:pt x="153361" y="58293"/>
                </a:lnTo>
                <a:lnTo>
                  <a:pt x="153843" y="58218"/>
                </a:lnTo>
                <a:lnTo>
                  <a:pt x="154294" y="58137"/>
                </a:lnTo>
                <a:lnTo>
                  <a:pt x="154808" y="58066"/>
                </a:lnTo>
                <a:lnTo>
                  <a:pt x="155291" y="57991"/>
                </a:lnTo>
                <a:lnTo>
                  <a:pt x="155838" y="57925"/>
                </a:lnTo>
                <a:lnTo>
                  <a:pt x="156352" y="57854"/>
                </a:lnTo>
                <a:lnTo>
                  <a:pt x="156899" y="57789"/>
                </a:lnTo>
                <a:lnTo>
                  <a:pt x="157478" y="57728"/>
                </a:lnTo>
                <a:lnTo>
                  <a:pt x="158057" y="57668"/>
                </a:lnTo>
                <a:lnTo>
                  <a:pt x="158668" y="57607"/>
                </a:lnTo>
                <a:lnTo>
                  <a:pt x="159279" y="57552"/>
                </a:lnTo>
                <a:lnTo>
                  <a:pt x="160534" y="57451"/>
                </a:lnTo>
                <a:lnTo>
                  <a:pt x="161820" y="57355"/>
                </a:lnTo>
                <a:lnTo>
                  <a:pt x="163525" y="57244"/>
                </a:lnTo>
                <a:lnTo>
                  <a:pt x="165230" y="57138"/>
                </a:lnTo>
                <a:lnTo>
                  <a:pt x="166934" y="57037"/>
                </a:lnTo>
                <a:lnTo>
                  <a:pt x="168671" y="56947"/>
                </a:lnTo>
                <a:lnTo>
                  <a:pt x="170408" y="56871"/>
                </a:lnTo>
                <a:lnTo>
                  <a:pt x="172177" y="56800"/>
                </a:lnTo>
                <a:lnTo>
                  <a:pt x="173046" y="56770"/>
                </a:lnTo>
                <a:lnTo>
                  <a:pt x="173946" y="56745"/>
                </a:lnTo>
                <a:lnTo>
                  <a:pt x="174815" y="56720"/>
                </a:lnTo>
                <a:lnTo>
                  <a:pt x="175715" y="56699"/>
                </a:lnTo>
                <a:lnTo>
                  <a:pt x="176584" y="56684"/>
                </a:lnTo>
                <a:lnTo>
                  <a:pt x="177484" y="56669"/>
                </a:lnTo>
                <a:lnTo>
                  <a:pt x="178385" y="56659"/>
                </a:lnTo>
                <a:lnTo>
                  <a:pt x="179286" y="56654"/>
                </a:lnTo>
                <a:lnTo>
                  <a:pt x="181087" y="56654"/>
                </a:lnTo>
                <a:lnTo>
                  <a:pt x="181987" y="56659"/>
                </a:lnTo>
                <a:lnTo>
                  <a:pt x="182920" y="56674"/>
                </a:lnTo>
                <a:lnTo>
                  <a:pt x="183821" y="56689"/>
                </a:lnTo>
                <a:lnTo>
                  <a:pt x="184754" y="56704"/>
                </a:lnTo>
                <a:lnTo>
                  <a:pt x="185654" y="56730"/>
                </a:lnTo>
                <a:lnTo>
                  <a:pt x="186587" y="56760"/>
                </a:lnTo>
                <a:lnTo>
                  <a:pt x="187520" y="56795"/>
                </a:lnTo>
                <a:lnTo>
                  <a:pt x="188453" y="56836"/>
                </a:lnTo>
                <a:lnTo>
                  <a:pt x="189385" y="56876"/>
                </a:lnTo>
                <a:lnTo>
                  <a:pt x="190318" y="56926"/>
                </a:lnTo>
                <a:lnTo>
                  <a:pt x="197073" y="57305"/>
                </a:lnTo>
                <a:lnTo>
                  <a:pt x="203859" y="57688"/>
                </a:lnTo>
                <a:lnTo>
                  <a:pt x="210646" y="58071"/>
                </a:lnTo>
                <a:lnTo>
                  <a:pt x="217433" y="58445"/>
                </a:lnTo>
                <a:lnTo>
                  <a:pt x="224220" y="58818"/>
                </a:lnTo>
                <a:lnTo>
                  <a:pt x="227629" y="58994"/>
                </a:lnTo>
                <a:lnTo>
                  <a:pt x="231038" y="59176"/>
                </a:lnTo>
                <a:lnTo>
                  <a:pt x="234448" y="59347"/>
                </a:lnTo>
                <a:lnTo>
                  <a:pt x="237889" y="59519"/>
                </a:lnTo>
                <a:lnTo>
                  <a:pt x="241299" y="59690"/>
                </a:lnTo>
                <a:lnTo>
                  <a:pt x="244741" y="59852"/>
                </a:lnTo>
                <a:lnTo>
                  <a:pt x="248472" y="60023"/>
                </a:lnTo>
                <a:lnTo>
                  <a:pt x="252171" y="60185"/>
                </a:lnTo>
                <a:lnTo>
                  <a:pt x="255902" y="60346"/>
                </a:lnTo>
                <a:lnTo>
                  <a:pt x="259665" y="60508"/>
                </a:lnTo>
                <a:lnTo>
                  <a:pt x="267159" y="60815"/>
                </a:lnTo>
                <a:lnTo>
                  <a:pt x="274718" y="61113"/>
                </a:lnTo>
                <a:lnTo>
                  <a:pt x="282309" y="61410"/>
                </a:lnTo>
                <a:lnTo>
                  <a:pt x="289964" y="61703"/>
                </a:lnTo>
                <a:lnTo>
                  <a:pt x="297651" y="62006"/>
                </a:lnTo>
                <a:lnTo>
                  <a:pt x="305403" y="62308"/>
                </a:lnTo>
                <a:lnTo>
                  <a:pt x="306336" y="61592"/>
                </a:lnTo>
                <a:lnTo>
                  <a:pt x="307204" y="60871"/>
                </a:lnTo>
                <a:lnTo>
                  <a:pt x="308973" y="59443"/>
                </a:lnTo>
                <a:lnTo>
                  <a:pt x="309874" y="58732"/>
                </a:lnTo>
                <a:lnTo>
                  <a:pt x="310774" y="58026"/>
                </a:lnTo>
                <a:lnTo>
                  <a:pt x="311739" y="57320"/>
                </a:lnTo>
                <a:lnTo>
                  <a:pt x="312769" y="56614"/>
                </a:lnTo>
                <a:lnTo>
                  <a:pt x="314731" y="55302"/>
                </a:lnTo>
                <a:lnTo>
                  <a:pt x="316725" y="53991"/>
                </a:lnTo>
                <a:lnTo>
                  <a:pt x="320778" y="51368"/>
                </a:lnTo>
                <a:lnTo>
                  <a:pt x="322804" y="50057"/>
                </a:lnTo>
                <a:lnTo>
                  <a:pt x="324798" y="48745"/>
                </a:lnTo>
                <a:lnTo>
                  <a:pt x="326760" y="47434"/>
                </a:lnTo>
                <a:lnTo>
                  <a:pt x="328658" y="46117"/>
                </a:lnTo>
                <a:lnTo>
                  <a:pt x="328883" y="45936"/>
                </a:lnTo>
                <a:lnTo>
                  <a:pt x="329108" y="45749"/>
                </a:lnTo>
                <a:lnTo>
                  <a:pt x="329301" y="45562"/>
                </a:lnTo>
                <a:lnTo>
                  <a:pt x="329462" y="45376"/>
                </a:lnTo>
                <a:lnTo>
                  <a:pt x="329623" y="45189"/>
                </a:lnTo>
                <a:lnTo>
                  <a:pt x="329719" y="45003"/>
                </a:lnTo>
                <a:lnTo>
                  <a:pt x="329816" y="44811"/>
                </a:lnTo>
                <a:lnTo>
                  <a:pt x="329880" y="44619"/>
                </a:lnTo>
                <a:lnTo>
                  <a:pt x="329912" y="44433"/>
                </a:lnTo>
                <a:lnTo>
                  <a:pt x="329944" y="44241"/>
                </a:lnTo>
                <a:lnTo>
                  <a:pt x="329912" y="44049"/>
                </a:lnTo>
                <a:lnTo>
                  <a:pt x="329880" y="43863"/>
                </a:lnTo>
                <a:lnTo>
                  <a:pt x="329816" y="43671"/>
                </a:lnTo>
                <a:lnTo>
                  <a:pt x="329719" y="43484"/>
                </a:lnTo>
                <a:lnTo>
                  <a:pt x="329623" y="43298"/>
                </a:lnTo>
                <a:lnTo>
                  <a:pt x="329462" y="43111"/>
                </a:lnTo>
                <a:lnTo>
                  <a:pt x="329301" y="42945"/>
                </a:lnTo>
                <a:lnTo>
                  <a:pt x="329108" y="42783"/>
                </a:lnTo>
                <a:lnTo>
                  <a:pt x="328883" y="42627"/>
                </a:lnTo>
                <a:lnTo>
                  <a:pt x="328593" y="42481"/>
                </a:lnTo>
                <a:lnTo>
                  <a:pt x="328272" y="42334"/>
                </a:lnTo>
                <a:lnTo>
                  <a:pt x="327918" y="42203"/>
                </a:lnTo>
                <a:lnTo>
                  <a:pt x="327564" y="42072"/>
                </a:lnTo>
                <a:lnTo>
                  <a:pt x="327146" y="41946"/>
                </a:lnTo>
                <a:lnTo>
                  <a:pt x="326664" y="41830"/>
                </a:lnTo>
                <a:lnTo>
                  <a:pt x="326181" y="41719"/>
                </a:lnTo>
                <a:lnTo>
                  <a:pt x="325667" y="41618"/>
                </a:lnTo>
                <a:lnTo>
                  <a:pt x="325120" y="41517"/>
                </a:lnTo>
                <a:lnTo>
                  <a:pt x="324541" y="41426"/>
                </a:lnTo>
                <a:lnTo>
                  <a:pt x="323897" y="41341"/>
                </a:lnTo>
                <a:lnTo>
                  <a:pt x="323254" y="41260"/>
                </a:lnTo>
                <a:lnTo>
                  <a:pt x="322579" y="41184"/>
                </a:lnTo>
                <a:lnTo>
                  <a:pt x="321839" y="41119"/>
                </a:lnTo>
                <a:lnTo>
                  <a:pt x="321099" y="41053"/>
                </a:lnTo>
                <a:lnTo>
                  <a:pt x="320327" y="40998"/>
                </a:lnTo>
                <a:lnTo>
                  <a:pt x="319523" y="40947"/>
                </a:lnTo>
                <a:lnTo>
                  <a:pt x="318687" y="40902"/>
                </a:lnTo>
                <a:lnTo>
                  <a:pt x="317818" y="40861"/>
                </a:lnTo>
                <a:lnTo>
                  <a:pt x="316950" y="40831"/>
                </a:lnTo>
                <a:lnTo>
                  <a:pt x="316017" y="40801"/>
                </a:lnTo>
                <a:lnTo>
                  <a:pt x="315084" y="40781"/>
                </a:lnTo>
                <a:lnTo>
                  <a:pt x="314119" y="40761"/>
                </a:lnTo>
                <a:lnTo>
                  <a:pt x="313090" y="40750"/>
                </a:lnTo>
                <a:lnTo>
                  <a:pt x="312093" y="40745"/>
                </a:lnTo>
                <a:lnTo>
                  <a:pt x="311032" y="40740"/>
                </a:lnTo>
                <a:lnTo>
                  <a:pt x="309970" y="40745"/>
                </a:lnTo>
                <a:lnTo>
                  <a:pt x="308844" y="40756"/>
                </a:lnTo>
                <a:lnTo>
                  <a:pt x="307719" y="40771"/>
                </a:lnTo>
                <a:lnTo>
                  <a:pt x="303312" y="40836"/>
                </a:lnTo>
                <a:lnTo>
                  <a:pt x="298873" y="40892"/>
                </a:lnTo>
                <a:lnTo>
                  <a:pt x="296654" y="40912"/>
                </a:lnTo>
                <a:lnTo>
                  <a:pt x="294435" y="40932"/>
                </a:lnTo>
                <a:lnTo>
                  <a:pt x="292215" y="40947"/>
                </a:lnTo>
                <a:lnTo>
                  <a:pt x="289996" y="40962"/>
                </a:lnTo>
                <a:lnTo>
                  <a:pt x="287777" y="40972"/>
                </a:lnTo>
                <a:lnTo>
                  <a:pt x="285557" y="40977"/>
                </a:lnTo>
                <a:lnTo>
                  <a:pt x="281119" y="40977"/>
                </a:lnTo>
                <a:lnTo>
                  <a:pt x="278899" y="40972"/>
                </a:lnTo>
                <a:lnTo>
                  <a:pt x="276680" y="40962"/>
                </a:lnTo>
                <a:lnTo>
                  <a:pt x="274461" y="40947"/>
                </a:lnTo>
                <a:lnTo>
                  <a:pt x="272241" y="40932"/>
                </a:lnTo>
                <a:lnTo>
                  <a:pt x="271276" y="40917"/>
                </a:lnTo>
                <a:lnTo>
                  <a:pt x="270311" y="40902"/>
                </a:lnTo>
                <a:lnTo>
                  <a:pt x="269314" y="40887"/>
                </a:lnTo>
                <a:lnTo>
                  <a:pt x="268317" y="40861"/>
                </a:lnTo>
                <a:lnTo>
                  <a:pt x="267288" y="40831"/>
                </a:lnTo>
                <a:lnTo>
                  <a:pt x="266291" y="40801"/>
                </a:lnTo>
                <a:lnTo>
                  <a:pt x="265261" y="40761"/>
                </a:lnTo>
                <a:lnTo>
                  <a:pt x="264232" y="40720"/>
                </a:lnTo>
                <a:lnTo>
                  <a:pt x="263171" y="40675"/>
                </a:lnTo>
                <a:lnTo>
                  <a:pt x="262142" y="40629"/>
                </a:lnTo>
                <a:lnTo>
                  <a:pt x="261112" y="40574"/>
                </a:lnTo>
                <a:lnTo>
                  <a:pt x="260051" y="40518"/>
                </a:lnTo>
                <a:lnTo>
                  <a:pt x="259022" y="40458"/>
                </a:lnTo>
                <a:lnTo>
                  <a:pt x="257960" y="40392"/>
                </a:lnTo>
                <a:lnTo>
                  <a:pt x="256899" y="40322"/>
                </a:lnTo>
                <a:lnTo>
                  <a:pt x="255869" y="40251"/>
                </a:lnTo>
                <a:lnTo>
                  <a:pt x="254808" y="40170"/>
                </a:lnTo>
                <a:lnTo>
                  <a:pt x="253747" y="40090"/>
                </a:lnTo>
                <a:lnTo>
                  <a:pt x="252717" y="40009"/>
                </a:lnTo>
                <a:lnTo>
                  <a:pt x="251688" y="39918"/>
                </a:lnTo>
                <a:lnTo>
                  <a:pt x="250627" y="39827"/>
                </a:lnTo>
                <a:lnTo>
                  <a:pt x="249597" y="39732"/>
                </a:lnTo>
                <a:lnTo>
                  <a:pt x="248600" y="39631"/>
                </a:lnTo>
                <a:lnTo>
                  <a:pt x="247571" y="39525"/>
                </a:lnTo>
                <a:lnTo>
                  <a:pt x="246542" y="39419"/>
                </a:lnTo>
                <a:lnTo>
                  <a:pt x="245545" y="39308"/>
                </a:lnTo>
                <a:lnTo>
                  <a:pt x="244548" y="39197"/>
                </a:lnTo>
                <a:lnTo>
                  <a:pt x="243583" y="39076"/>
                </a:lnTo>
                <a:lnTo>
                  <a:pt x="242618" y="38955"/>
                </a:lnTo>
                <a:lnTo>
                  <a:pt x="241653" y="38829"/>
                </a:lnTo>
                <a:lnTo>
                  <a:pt x="240688" y="38703"/>
                </a:lnTo>
                <a:lnTo>
                  <a:pt x="239755" y="38572"/>
                </a:lnTo>
                <a:lnTo>
                  <a:pt x="238854" y="38435"/>
                </a:lnTo>
                <a:lnTo>
                  <a:pt x="237922" y="38299"/>
                </a:lnTo>
                <a:lnTo>
                  <a:pt x="237053" y="38158"/>
                </a:lnTo>
                <a:lnTo>
                  <a:pt x="236185" y="38012"/>
                </a:lnTo>
                <a:lnTo>
                  <a:pt x="235316" y="37860"/>
                </a:lnTo>
                <a:lnTo>
                  <a:pt x="234480" y="37709"/>
                </a:lnTo>
                <a:lnTo>
                  <a:pt x="233644" y="37558"/>
                </a:lnTo>
                <a:lnTo>
                  <a:pt x="232840" y="37396"/>
                </a:lnTo>
                <a:lnTo>
                  <a:pt x="232068" y="37235"/>
                </a:lnTo>
                <a:lnTo>
                  <a:pt x="231296" y="37073"/>
                </a:lnTo>
                <a:lnTo>
                  <a:pt x="230588" y="36907"/>
                </a:lnTo>
                <a:lnTo>
                  <a:pt x="229848" y="36736"/>
                </a:lnTo>
                <a:lnTo>
                  <a:pt x="229173" y="36559"/>
                </a:lnTo>
                <a:lnTo>
                  <a:pt x="228497" y="36382"/>
                </a:lnTo>
                <a:lnTo>
                  <a:pt x="227854" y="36206"/>
                </a:lnTo>
                <a:lnTo>
                  <a:pt x="227243" y="36024"/>
                </a:lnTo>
                <a:lnTo>
                  <a:pt x="226664" y="35838"/>
                </a:lnTo>
                <a:lnTo>
                  <a:pt x="226085" y="35651"/>
                </a:lnTo>
                <a:lnTo>
                  <a:pt x="225570" y="35459"/>
                </a:lnTo>
                <a:lnTo>
                  <a:pt x="225056" y="35263"/>
                </a:lnTo>
                <a:lnTo>
                  <a:pt x="224573" y="35066"/>
                </a:lnTo>
                <a:lnTo>
                  <a:pt x="224123" y="34869"/>
                </a:lnTo>
                <a:lnTo>
                  <a:pt x="223737" y="34668"/>
                </a:lnTo>
                <a:lnTo>
                  <a:pt x="223351" y="34461"/>
                </a:lnTo>
                <a:lnTo>
                  <a:pt x="222997" y="34254"/>
                </a:lnTo>
                <a:lnTo>
                  <a:pt x="222676" y="34042"/>
                </a:lnTo>
                <a:lnTo>
                  <a:pt x="222418" y="33830"/>
                </a:lnTo>
                <a:lnTo>
                  <a:pt x="222161" y="33613"/>
                </a:lnTo>
                <a:lnTo>
                  <a:pt x="221968" y="33396"/>
                </a:lnTo>
                <a:lnTo>
                  <a:pt x="221807" y="33175"/>
                </a:lnTo>
                <a:lnTo>
                  <a:pt x="221679" y="32953"/>
                </a:lnTo>
                <a:lnTo>
                  <a:pt x="221582" y="32731"/>
                </a:lnTo>
                <a:lnTo>
                  <a:pt x="221453" y="32352"/>
                </a:lnTo>
                <a:lnTo>
                  <a:pt x="221389" y="31979"/>
                </a:lnTo>
                <a:lnTo>
                  <a:pt x="221357" y="31611"/>
                </a:lnTo>
                <a:lnTo>
                  <a:pt x="221357" y="31238"/>
                </a:lnTo>
                <a:lnTo>
                  <a:pt x="221421" y="30869"/>
                </a:lnTo>
                <a:lnTo>
                  <a:pt x="221486" y="30501"/>
                </a:lnTo>
                <a:lnTo>
                  <a:pt x="221646" y="30133"/>
                </a:lnTo>
                <a:lnTo>
                  <a:pt x="221839" y="29765"/>
                </a:lnTo>
                <a:lnTo>
                  <a:pt x="222129" y="29397"/>
                </a:lnTo>
                <a:lnTo>
                  <a:pt x="222450" y="29033"/>
                </a:lnTo>
                <a:lnTo>
                  <a:pt x="222869" y="28665"/>
                </a:lnTo>
                <a:lnTo>
                  <a:pt x="223319" y="28302"/>
                </a:lnTo>
                <a:lnTo>
                  <a:pt x="223608" y="28121"/>
                </a:lnTo>
                <a:lnTo>
                  <a:pt x="223898" y="27934"/>
                </a:lnTo>
                <a:lnTo>
                  <a:pt x="224187" y="27752"/>
                </a:lnTo>
                <a:lnTo>
                  <a:pt x="224509" y="27571"/>
                </a:lnTo>
                <a:lnTo>
                  <a:pt x="224863" y="27389"/>
                </a:lnTo>
                <a:lnTo>
                  <a:pt x="225249" y="27208"/>
                </a:lnTo>
                <a:lnTo>
                  <a:pt x="225635" y="27021"/>
                </a:lnTo>
                <a:lnTo>
                  <a:pt x="226053" y="26839"/>
                </a:lnTo>
                <a:lnTo>
                  <a:pt x="226793" y="26547"/>
                </a:lnTo>
                <a:lnTo>
                  <a:pt x="227565" y="26264"/>
                </a:lnTo>
                <a:lnTo>
                  <a:pt x="228369" y="25992"/>
                </a:lnTo>
                <a:lnTo>
                  <a:pt x="229205" y="25725"/>
                </a:lnTo>
                <a:lnTo>
                  <a:pt x="230106" y="25462"/>
                </a:lnTo>
                <a:lnTo>
                  <a:pt x="231038" y="25215"/>
                </a:lnTo>
                <a:lnTo>
                  <a:pt x="232003" y="24968"/>
                </a:lnTo>
                <a:lnTo>
                  <a:pt x="233000" y="24731"/>
                </a:lnTo>
                <a:lnTo>
                  <a:pt x="234062" y="24504"/>
                </a:lnTo>
                <a:lnTo>
                  <a:pt x="235155" y="24277"/>
                </a:lnTo>
                <a:lnTo>
                  <a:pt x="236281" y="24065"/>
                </a:lnTo>
                <a:lnTo>
                  <a:pt x="237439" y="23853"/>
                </a:lnTo>
                <a:lnTo>
                  <a:pt x="238629" y="23652"/>
                </a:lnTo>
                <a:lnTo>
                  <a:pt x="239884" y="23455"/>
                </a:lnTo>
                <a:lnTo>
                  <a:pt x="241138" y="23268"/>
                </a:lnTo>
                <a:lnTo>
                  <a:pt x="242457" y="23082"/>
                </a:lnTo>
                <a:lnTo>
                  <a:pt x="243776" y="22905"/>
                </a:lnTo>
                <a:lnTo>
                  <a:pt x="245159" y="22734"/>
                </a:lnTo>
                <a:lnTo>
                  <a:pt x="246574" y="22567"/>
                </a:lnTo>
                <a:lnTo>
                  <a:pt x="247989" y="22406"/>
                </a:lnTo>
                <a:lnTo>
                  <a:pt x="249469" y="22249"/>
                </a:lnTo>
                <a:lnTo>
                  <a:pt x="250948" y="22098"/>
                </a:lnTo>
                <a:lnTo>
                  <a:pt x="252460" y="21957"/>
                </a:lnTo>
                <a:lnTo>
                  <a:pt x="254004" y="21816"/>
                </a:lnTo>
                <a:lnTo>
                  <a:pt x="255580" y="21679"/>
                </a:lnTo>
                <a:lnTo>
                  <a:pt x="257188" y="21548"/>
                </a:lnTo>
                <a:lnTo>
                  <a:pt x="258829" y="21422"/>
                </a:lnTo>
                <a:lnTo>
                  <a:pt x="260469" y="21301"/>
                </a:lnTo>
                <a:lnTo>
                  <a:pt x="262142" y="21185"/>
                </a:lnTo>
                <a:lnTo>
                  <a:pt x="263846" y="21069"/>
                </a:lnTo>
                <a:lnTo>
                  <a:pt x="265583" y="20958"/>
                </a:lnTo>
                <a:lnTo>
                  <a:pt x="267320" y="20852"/>
                </a:lnTo>
                <a:lnTo>
                  <a:pt x="268221" y="20807"/>
                </a:lnTo>
                <a:lnTo>
                  <a:pt x="269121" y="20761"/>
                </a:lnTo>
                <a:lnTo>
                  <a:pt x="270054" y="20726"/>
                </a:lnTo>
                <a:lnTo>
                  <a:pt x="270987" y="20691"/>
                </a:lnTo>
                <a:lnTo>
                  <a:pt x="271952" y="20666"/>
                </a:lnTo>
                <a:lnTo>
                  <a:pt x="272949" y="20645"/>
                </a:lnTo>
                <a:lnTo>
                  <a:pt x="273946" y="20625"/>
                </a:lnTo>
                <a:lnTo>
                  <a:pt x="274943" y="20615"/>
                </a:lnTo>
                <a:lnTo>
                  <a:pt x="275940" y="20610"/>
                </a:lnTo>
                <a:lnTo>
                  <a:pt x="276905" y="20610"/>
                </a:lnTo>
                <a:lnTo>
                  <a:pt x="277902" y="20615"/>
                </a:lnTo>
                <a:lnTo>
                  <a:pt x="278899" y="20630"/>
                </a:lnTo>
                <a:lnTo>
                  <a:pt x="279864" y="20645"/>
                </a:lnTo>
                <a:lnTo>
                  <a:pt x="280797" y="20671"/>
                </a:lnTo>
                <a:lnTo>
                  <a:pt x="281730" y="20696"/>
                </a:lnTo>
                <a:lnTo>
                  <a:pt x="282630" y="20731"/>
                </a:lnTo>
                <a:lnTo>
                  <a:pt x="285171" y="20842"/>
                </a:lnTo>
                <a:lnTo>
                  <a:pt x="287680" y="20958"/>
                </a:lnTo>
                <a:lnTo>
                  <a:pt x="290157" y="21084"/>
                </a:lnTo>
                <a:lnTo>
                  <a:pt x="292634" y="21215"/>
                </a:lnTo>
                <a:lnTo>
                  <a:pt x="295078" y="21357"/>
                </a:lnTo>
                <a:lnTo>
                  <a:pt x="297490" y="21508"/>
                </a:lnTo>
                <a:lnTo>
                  <a:pt x="299871" y="21669"/>
                </a:lnTo>
                <a:lnTo>
                  <a:pt x="301061" y="21755"/>
                </a:lnTo>
                <a:lnTo>
                  <a:pt x="302251" y="21846"/>
                </a:lnTo>
                <a:lnTo>
                  <a:pt x="303409" y="21937"/>
                </a:lnTo>
                <a:lnTo>
                  <a:pt x="304567" y="22027"/>
                </a:lnTo>
                <a:lnTo>
                  <a:pt x="305692" y="22123"/>
                </a:lnTo>
                <a:lnTo>
                  <a:pt x="306850" y="22224"/>
                </a:lnTo>
                <a:lnTo>
                  <a:pt x="307976" y="22330"/>
                </a:lnTo>
                <a:lnTo>
                  <a:pt x="309070" y="22436"/>
                </a:lnTo>
                <a:lnTo>
                  <a:pt x="310195" y="22542"/>
                </a:lnTo>
                <a:lnTo>
                  <a:pt x="311289" y="22658"/>
                </a:lnTo>
                <a:lnTo>
                  <a:pt x="312350" y="22774"/>
                </a:lnTo>
                <a:lnTo>
                  <a:pt x="313444" y="22895"/>
                </a:lnTo>
                <a:lnTo>
                  <a:pt x="314505" y="23016"/>
                </a:lnTo>
                <a:lnTo>
                  <a:pt x="315567" y="23142"/>
                </a:lnTo>
                <a:lnTo>
                  <a:pt x="316596" y="23278"/>
                </a:lnTo>
                <a:lnTo>
                  <a:pt x="317625" y="23409"/>
                </a:lnTo>
                <a:lnTo>
                  <a:pt x="318622" y="23551"/>
                </a:lnTo>
                <a:lnTo>
                  <a:pt x="319620" y="23692"/>
                </a:lnTo>
                <a:lnTo>
                  <a:pt x="320585" y="23828"/>
                </a:lnTo>
                <a:lnTo>
                  <a:pt x="321549" y="23964"/>
                </a:lnTo>
                <a:lnTo>
                  <a:pt x="322514" y="24095"/>
                </a:lnTo>
                <a:lnTo>
                  <a:pt x="323511" y="24222"/>
                </a:lnTo>
                <a:lnTo>
                  <a:pt x="324509" y="24353"/>
                </a:lnTo>
                <a:lnTo>
                  <a:pt x="325538" y="24474"/>
                </a:lnTo>
                <a:lnTo>
                  <a:pt x="326567" y="24595"/>
                </a:lnTo>
                <a:lnTo>
                  <a:pt x="327629" y="24716"/>
                </a:lnTo>
                <a:lnTo>
                  <a:pt x="328690" y="24832"/>
                </a:lnTo>
                <a:lnTo>
                  <a:pt x="329751" y="24948"/>
                </a:lnTo>
                <a:lnTo>
                  <a:pt x="330813" y="25059"/>
                </a:lnTo>
                <a:lnTo>
                  <a:pt x="331906" y="25165"/>
                </a:lnTo>
                <a:lnTo>
                  <a:pt x="333032" y="25271"/>
                </a:lnTo>
                <a:lnTo>
                  <a:pt x="334126" y="25372"/>
                </a:lnTo>
                <a:lnTo>
                  <a:pt x="335252" y="25472"/>
                </a:lnTo>
                <a:lnTo>
                  <a:pt x="336377" y="25563"/>
                </a:lnTo>
                <a:lnTo>
                  <a:pt x="337535" y="25654"/>
                </a:lnTo>
                <a:lnTo>
                  <a:pt x="338693" y="25735"/>
                </a:lnTo>
                <a:lnTo>
                  <a:pt x="339819" y="25800"/>
                </a:lnTo>
                <a:lnTo>
                  <a:pt x="340945" y="25856"/>
                </a:lnTo>
                <a:lnTo>
                  <a:pt x="342038" y="25901"/>
                </a:lnTo>
                <a:lnTo>
                  <a:pt x="343100" y="25931"/>
                </a:lnTo>
                <a:lnTo>
                  <a:pt x="344129" y="25957"/>
                </a:lnTo>
                <a:lnTo>
                  <a:pt x="345158" y="25967"/>
                </a:lnTo>
                <a:lnTo>
                  <a:pt x="346188" y="25972"/>
                </a:lnTo>
                <a:lnTo>
                  <a:pt x="347152" y="25962"/>
                </a:lnTo>
                <a:lnTo>
                  <a:pt x="348117" y="25942"/>
                </a:lnTo>
                <a:lnTo>
                  <a:pt x="349050" y="25916"/>
                </a:lnTo>
                <a:lnTo>
                  <a:pt x="349951" y="25881"/>
                </a:lnTo>
                <a:lnTo>
                  <a:pt x="350851" y="25836"/>
                </a:lnTo>
                <a:lnTo>
                  <a:pt x="351688" y="25780"/>
                </a:lnTo>
                <a:lnTo>
                  <a:pt x="352524" y="25715"/>
                </a:lnTo>
                <a:lnTo>
                  <a:pt x="353328" y="25644"/>
                </a:lnTo>
                <a:lnTo>
                  <a:pt x="354100" y="25563"/>
                </a:lnTo>
                <a:lnTo>
                  <a:pt x="354840" y="25477"/>
                </a:lnTo>
                <a:lnTo>
                  <a:pt x="355547" y="25382"/>
                </a:lnTo>
                <a:lnTo>
                  <a:pt x="356255" y="25281"/>
                </a:lnTo>
                <a:lnTo>
                  <a:pt x="356898" y="25170"/>
                </a:lnTo>
                <a:lnTo>
                  <a:pt x="357509" y="25054"/>
                </a:lnTo>
                <a:lnTo>
                  <a:pt x="358121" y="24928"/>
                </a:lnTo>
                <a:lnTo>
                  <a:pt x="358667" y="24802"/>
                </a:lnTo>
                <a:lnTo>
                  <a:pt x="359182" y="24665"/>
                </a:lnTo>
                <a:lnTo>
                  <a:pt x="359697" y="24524"/>
                </a:lnTo>
                <a:lnTo>
                  <a:pt x="360147" y="24373"/>
                </a:lnTo>
                <a:lnTo>
                  <a:pt x="360565" y="24222"/>
                </a:lnTo>
                <a:lnTo>
                  <a:pt x="360951" y="24060"/>
                </a:lnTo>
                <a:lnTo>
                  <a:pt x="361305" y="23899"/>
                </a:lnTo>
                <a:lnTo>
                  <a:pt x="361594" y="23732"/>
                </a:lnTo>
                <a:lnTo>
                  <a:pt x="363717" y="22507"/>
                </a:lnTo>
                <a:lnTo>
                  <a:pt x="365776" y="21281"/>
                </a:lnTo>
                <a:lnTo>
                  <a:pt x="369893" y="18825"/>
                </a:lnTo>
                <a:lnTo>
                  <a:pt x="373946" y="16368"/>
                </a:lnTo>
                <a:lnTo>
                  <a:pt x="377934" y="13912"/>
                </a:lnTo>
                <a:lnTo>
                  <a:pt x="381922" y="11450"/>
                </a:lnTo>
                <a:lnTo>
                  <a:pt x="385846" y="8989"/>
                </a:lnTo>
                <a:lnTo>
                  <a:pt x="393695" y="4066"/>
                </a:lnTo>
                <a:lnTo>
                  <a:pt x="394048" y="3839"/>
                </a:lnTo>
                <a:lnTo>
                  <a:pt x="394370" y="3612"/>
                </a:lnTo>
                <a:lnTo>
                  <a:pt x="394692" y="3385"/>
                </a:lnTo>
                <a:lnTo>
                  <a:pt x="394981" y="3158"/>
                </a:lnTo>
                <a:lnTo>
                  <a:pt x="395496" y="2699"/>
                </a:lnTo>
                <a:lnTo>
                  <a:pt x="395978" y="2235"/>
                </a:lnTo>
                <a:lnTo>
                  <a:pt x="396911" y="1302"/>
                </a:lnTo>
                <a:lnTo>
                  <a:pt x="397361" y="833"/>
                </a:lnTo>
                <a:lnTo>
                  <a:pt x="397876" y="359"/>
                </a:lnTo>
                <a:lnTo>
                  <a:pt x="397040" y="318"/>
                </a:lnTo>
                <a:lnTo>
                  <a:pt x="396364" y="283"/>
                </a:lnTo>
                <a:lnTo>
                  <a:pt x="395753" y="253"/>
                </a:lnTo>
                <a:lnTo>
                  <a:pt x="395464" y="248"/>
                </a:lnTo>
                <a:lnTo>
                  <a:pt x="395174" y="243"/>
                </a:lnTo>
                <a:lnTo>
                  <a:pt x="373399" y="187"/>
                </a:lnTo>
                <a:lnTo>
                  <a:pt x="351623" y="132"/>
                </a:lnTo>
                <a:lnTo>
                  <a:pt x="329848" y="71"/>
                </a:lnTo>
                <a:lnTo>
                  <a:pt x="308040" y="11"/>
                </a:lnTo>
                <a:lnTo>
                  <a:pt x="306014" y="6"/>
                </a:lnTo>
                <a:lnTo>
                  <a:pt x="303955" y="1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4f3de87df4_0_672"/>
          <p:cNvSpPr/>
          <p:nvPr/>
        </p:nvSpPr>
        <p:spPr>
          <a:xfrm flipH="1">
            <a:off x="8544848" y="3099913"/>
            <a:ext cx="487284" cy="439358"/>
          </a:xfrm>
          <a:custGeom>
            <a:avLst/>
            <a:gdLst/>
            <a:ahLst/>
            <a:cxnLst/>
            <a:rect l="l" t="t" r="r" b="b"/>
            <a:pathLst>
              <a:path w="446027" h="63675" extrusionOk="0">
                <a:moveTo>
                  <a:pt x="59794" y="0"/>
                </a:moveTo>
                <a:lnTo>
                  <a:pt x="58958" y="5"/>
                </a:lnTo>
                <a:lnTo>
                  <a:pt x="58090" y="11"/>
                </a:lnTo>
                <a:lnTo>
                  <a:pt x="57253" y="21"/>
                </a:lnTo>
                <a:lnTo>
                  <a:pt x="56385" y="36"/>
                </a:lnTo>
                <a:lnTo>
                  <a:pt x="55484" y="51"/>
                </a:lnTo>
                <a:lnTo>
                  <a:pt x="54616" y="71"/>
                </a:lnTo>
                <a:lnTo>
                  <a:pt x="52043" y="142"/>
                </a:lnTo>
                <a:lnTo>
                  <a:pt x="49469" y="217"/>
                </a:lnTo>
                <a:lnTo>
                  <a:pt x="46928" y="303"/>
                </a:lnTo>
                <a:lnTo>
                  <a:pt x="44355" y="394"/>
                </a:lnTo>
                <a:lnTo>
                  <a:pt x="39273" y="580"/>
                </a:lnTo>
                <a:lnTo>
                  <a:pt x="36732" y="671"/>
                </a:lnTo>
                <a:lnTo>
                  <a:pt x="34159" y="757"/>
                </a:lnTo>
                <a:lnTo>
                  <a:pt x="31586" y="833"/>
                </a:lnTo>
                <a:lnTo>
                  <a:pt x="29013" y="903"/>
                </a:lnTo>
                <a:lnTo>
                  <a:pt x="27726" y="934"/>
                </a:lnTo>
                <a:lnTo>
                  <a:pt x="26440" y="964"/>
                </a:lnTo>
                <a:lnTo>
                  <a:pt x="25153" y="989"/>
                </a:lnTo>
                <a:lnTo>
                  <a:pt x="23834" y="1009"/>
                </a:lnTo>
                <a:lnTo>
                  <a:pt x="22548" y="1024"/>
                </a:lnTo>
                <a:lnTo>
                  <a:pt x="21229" y="1034"/>
                </a:lnTo>
                <a:lnTo>
                  <a:pt x="19910" y="1045"/>
                </a:lnTo>
                <a:lnTo>
                  <a:pt x="17273" y="1045"/>
                </a:lnTo>
                <a:lnTo>
                  <a:pt x="15954" y="1034"/>
                </a:lnTo>
                <a:lnTo>
                  <a:pt x="14635" y="1019"/>
                </a:lnTo>
                <a:lnTo>
                  <a:pt x="13284" y="999"/>
                </a:lnTo>
                <a:lnTo>
                  <a:pt x="11740" y="979"/>
                </a:lnTo>
                <a:lnTo>
                  <a:pt x="10196" y="969"/>
                </a:lnTo>
                <a:lnTo>
                  <a:pt x="7012" y="969"/>
                </a:lnTo>
                <a:lnTo>
                  <a:pt x="3635" y="984"/>
                </a:lnTo>
                <a:lnTo>
                  <a:pt x="1866" y="989"/>
                </a:lnTo>
                <a:lnTo>
                  <a:pt x="0" y="989"/>
                </a:lnTo>
                <a:lnTo>
                  <a:pt x="547" y="1171"/>
                </a:lnTo>
                <a:lnTo>
                  <a:pt x="1030" y="1352"/>
                </a:lnTo>
                <a:lnTo>
                  <a:pt x="2027" y="1705"/>
                </a:lnTo>
                <a:lnTo>
                  <a:pt x="2509" y="1882"/>
                </a:lnTo>
                <a:lnTo>
                  <a:pt x="3056" y="2048"/>
                </a:lnTo>
                <a:lnTo>
                  <a:pt x="3635" y="2215"/>
                </a:lnTo>
                <a:lnTo>
                  <a:pt x="3924" y="2290"/>
                </a:lnTo>
                <a:lnTo>
                  <a:pt x="4246" y="2371"/>
                </a:lnTo>
                <a:lnTo>
                  <a:pt x="8074" y="3264"/>
                </a:lnTo>
                <a:lnTo>
                  <a:pt x="11901" y="4167"/>
                </a:lnTo>
                <a:lnTo>
                  <a:pt x="15664" y="5070"/>
                </a:lnTo>
                <a:lnTo>
                  <a:pt x="19492" y="5967"/>
                </a:lnTo>
                <a:lnTo>
                  <a:pt x="21422" y="6411"/>
                </a:lnTo>
                <a:lnTo>
                  <a:pt x="23384" y="6855"/>
                </a:lnTo>
                <a:lnTo>
                  <a:pt x="25346" y="7299"/>
                </a:lnTo>
                <a:lnTo>
                  <a:pt x="27340" y="7738"/>
                </a:lnTo>
                <a:lnTo>
                  <a:pt x="29367" y="8172"/>
                </a:lnTo>
                <a:lnTo>
                  <a:pt x="31425" y="8605"/>
                </a:lnTo>
                <a:lnTo>
                  <a:pt x="33516" y="9029"/>
                </a:lnTo>
                <a:lnTo>
                  <a:pt x="35639" y="9453"/>
                </a:lnTo>
                <a:lnTo>
                  <a:pt x="36990" y="9720"/>
                </a:lnTo>
                <a:lnTo>
                  <a:pt x="38340" y="9987"/>
                </a:lnTo>
                <a:lnTo>
                  <a:pt x="39659" y="10260"/>
                </a:lnTo>
                <a:lnTo>
                  <a:pt x="40946" y="10537"/>
                </a:lnTo>
                <a:lnTo>
                  <a:pt x="42200" y="10810"/>
                </a:lnTo>
                <a:lnTo>
                  <a:pt x="43455" y="11087"/>
                </a:lnTo>
                <a:lnTo>
                  <a:pt x="44677" y="11369"/>
                </a:lnTo>
                <a:lnTo>
                  <a:pt x="45867" y="11652"/>
                </a:lnTo>
                <a:lnTo>
                  <a:pt x="47057" y="11934"/>
                </a:lnTo>
                <a:lnTo>
                  <a:pt x="48215" y="12217"/>
                </a:lnTo>
                <a:lnTo>
                  <a:pt x="49341" y="12504"/>
                </a:lnTo>
                <a:lnTo>
                  <a:pt x="50467" y="12792"/>
                </a:lnTo>
                <a:lnTo>
                  <a:pt x="51560" y="13079"/>
                </a:lnTo>
                <a:lnTo>
                  <a:pt x="52622" y="13372"/>
                </a:lnTo>
                <a:lnTo>
                  <a:pt x="53683" y="13664"/>
                </a:lnTo>
                <a:lnTo>
                  <a:pt x="54712" y="13957"/>
                </a:lnTo>
                <a:lnTo>
                  <a:pt x="55741" y="14255"/>
                </a:lnTo>
                <a:lnTo>
                  <a:pt x="56739" y="14552"/>
                </a:lnTo>
                <a:lnTo>
                  <a:pt x="57704" y="14850"/>
                </a:lnTo>
                <a:lnTo>
                  <a:pt x="58668" y="15152"/>
                </a:lnTo>
                <a:lnTo>
                  <a:pt x="60534" y="15758"/>
                </a:lnTo>
                <a:lnTo>
                  <a:pt x="62367" y="16363"/>
                </a:lnTo>
                <a:lnTo>
                  <a:pt x="64104" y="16978"/>
                </a:lnTo>
                <a:lnTo>
                  <a:pt x="65777" y="17599"/>
                </a:lnTo>
                <a:lnTo>
                  <a:pt x="67417" y="18224"/>
                </a:lnTo>
                <a:lnTo>
                  <a:pt x="68993" y="18855"/>
                </a:lnTo>
                <a:lnTo>
                  <a:pt x="70602" y="19510"/>
                </a:lnTo>
                <a:lnTo>
                  <a:pt x="72178" y="20171"/>
                </a:lnTo>
                <a:lnTo>
                  <a:pt x="73754" y="20832"/>
                </a:lnTo>
                <a:lnTo>
                  <a:pt x="75298" y="21493"/>
                </a:lnTo>
                <a:lnTo>
                  <a:pt x="78353" y="22819"/>
                </a:lnTo>
                <a:lnTo>
                  <a:pt x="81344" y="24151"/>
                </a:lnTo>
                <a:lnTo>
                  <a:pt x="84304" y="25482"/>
                </a:lnTo>
                <a:lnTo>
                  <a:pt x="87231" y="26819"/>
                </a:lnTo>
                <a:lnTo>
                  <a:pt x="93085" y="29487"/>
                </a:lnTo>
                <a:lnTo>
                  <a:pt x="94049" y="29936"/>
                </a:lnTo>
                <a:lnTo>
                  <a:pt x="94918" y="30390"/>
                </a:lnTo>
                <a:lnTo>
                  <a:pt x="95754" y="30839"/>
                </a:lnTo>
                <a:lnTo>
                  <a:pt x="96526" y="31288"/>
                </a:lnTo>
                <a:lnTo>
                  <a:pt x="97234" y="31742"/>
                </a:lnTo>
                <a:lnTo>
                  <a:pt x="97909" y="32191"/>
                </a:lnTo>
                <a:lnTo>
                  <a:pt x="98488" y="32645"/>
                </a:lnTo>
                <a:lnTo>
                  <a:pt x="99035" y="33099"/>
                </a:lnTo>
                <a:lnTo>
                  <a:pt x="99517" y="33553"/>
                </a:lnTo>
                <a:lnTo>
                  <a:pt x="99968" y="34007"/>
                </a:lnTo>
                <a:lnTo>
                  <a:pt x="100322" y="34461"/>
                </a:lnTo>
                <a:lnTo>
                  <a:pt x="100675" y="34914"/>
                </a:lnTo>
                <a:lnTo>
                  <a:pt x="100933" y="35368"/>
                </a:lnTo>
                <a:lnTo>
                  <a:pt x="101158" y="35822"/>
                </a:lnTo>
                <a:lnTo>
                  <a:pt x="101351" y="36276"/>
                </a:lnTo>
                <a:lnTo>
                  <a:pt x="101480" y="36735"/>
                </a:lnTo>
                <a:lnTo>
                  <a:pt x="101576" y="37189"/>
                </a:lnTo>
                <a:lnTo>
                  <a:pt x="101608" y="37648"/>
                </a:lnTo>
                <a:lnTo>
                  <a:pt x="101608" y="38107"/>
                </a:lnTo>
                <a:lnTo>
                  <a:pt x="101576" y="38566"/>
                </a:lnTo>
                <a:lnTo>
                  <a:pt x="101480" y="39025"/>
                </a:lnTo>
                <a:lnTo>
                  <a:pt x="101351" y="39484"/>
                </a:lnTo>
                <a:lnTo>
                  <a:pt x="101190" y="39943"/>
                </a:lnTo>
                <a:lnTo>
                  <a:pt x="100997" y="40407"/>
                </a:lnTo>
                <a:lnTo>
                  <a:pt x="100740" y="40871"/>
                </a:lnTo>
                <a:lnTo>
                  <a:pt x="100482" y="41330"/>
                </a:lnTo>
                <a:lnTo>
                  <a:pt x="100161" y="41794"/>
                </a:lnTo>
                <a:lnTo>
                  <a:pt x="99807" y="42258"/>
                </a:lnTo>
                <a:lnTo>
                  <a:pt x="99421" y="42722"/>
                </a:lnTo>
                <a:lnTo>
                  <a:pt x="99035" y="43192"/>
                </a:lnTo>
                <a:lnTo>
                  <a:pt x="98585" y="43656"/>
                </a:lnTo>
                <a:lnTo>
                  <a:pt x="98102" y="44125"/>
                </a:lnTo>
                <a:lnTo>
                  <a:pt x="97555" y="44644"/>
                </a:lnTo>
                <a:lnTo>
                  <a:pt x="96976" y="45169"/>
                </a:lnTo>
                <a:lnTo>
                  <a:pt x="96365" y="45688"/>
                </a:lnTo>
                <a:lnTo>
                  <a:pt x="95722" y="46208"/>
                </a:lnTo>
                <a:lnTo>
                  <a:pt x="95079" y="46722"/>
                </a:lnTo>
                <a:lnTo>
                  <a:pt x="94371" y="47237"/>
                </a:lnTo>
                <a:lnTo>
                  <a:pt x="93664" y="47751"/>
                </a:lnTo>
                <a:lnTo>
                  <a:pt x="92892" y="48261"/>
                </a:lnTo>
                <a:lnTo>
                  <a:pt x="92120" y="48770"/>
                </a:lnTo>
                <a:lnTo>
                  <a:pt x="91316" y="49280"/>
                </a:lnTo>
                <a:lnTo>
                  <a:pt x="90479" y="49784"/>
                </a:lnTo>
                <a:lnTo>
                  <a:pt x="89611" y="50288"/>
                </a:lnTo>
                <a:lnTo>
                  <a:pt x="88678" y="50788"/>
                </a:lnTo>
                <a:lnTo>
                  <a:pt x="87745" y="51292"/>
                </a:lnTo>
                <a:lnTo>
                  <a:pt x="86780" y="51786"/>
                </a:lnTo>
                <a:lnTo>
                  <a:pt x="85783" y="52286"/>
                </a:lnTo>
                <a:lnTo>
                  <a:pt x="84722" y="52780"/>
                </a:lnTo>
                <a:lnTo>
                  <a:pt x="83660" y="53269"/>
                </a:lnTo>
                <a:lnTo>
                  <a:pt x="82535" y="53764"/>
                </a:lnTo>
                <a:lnTo>
                  <a:pt x="81409" y="54248"/>
                </a:lnTo>
                <a:lnTo>
                  <a:pt x="80219" y="54737"/>
                </a:lnTo>
                <a:lnTo>
                  <a:pt x="78996" y="55221"/>
                </a:lnTo>
                <a:lnTo>
                  <a:pt x="77742" y="55706"/>
                </a:lnTo>
                <a:lnTo>
                  <a:pt x="76423" y="56185"/>
                </a:lnTo>
                <a:lnTo>
                  <a:pt x="75105" y="56664"/>
                </a:lnTo>
                <a:lnTo>
                  <a:pt x="73721" y="57138"/>
                </a:lnTo>
                <a:lnTo>
                  <a:pt x="72306" y="57617"/>
                </a:lnTo>
                <a:lnTo>
                  <a:pt x="70827" y="58086"/>
                </a:lnTo>
                <a:lnTo>
                  <a:pt x="69347" y="58560"/>
                </a:lnTo>
                <a:lnTo>
                  <a:pt x="67803" y="59029"/>
                </a:lnTo>
                <a:lnTo>
                  <a:pt x="66195" y="59493"/>
                </a:lnTo>
                <a:lnTo>
                  <a:pt x="64587" y="59958"/>
                </a:lnTo>
                <a:lnTo>
                  <a:pt x="64040" y="60119"/>
                </a:lnTo>
                <a:lnTo>
                  <a:pt x="63525" y="60285"/>
                </a:lnTo>
                <a:lnTo>
                  <a:pt x="63043" y="60452"/>
                </a:lnTo>
                <a:lnTo>
                  <a:pt x="62593" y="60623"/>
                </a:lnTo>
                <a:lnTo>
                  <a:pt x="62174" y="60795"/>
                </a:lnTo>
                <a:lnTo>
                  <a:pt x="61756" y="60971"/>
                </a:lnTo>
                <a:lnTo>
                  <a:pt x="61016" y="61319"/>
                </a:lnTo>
                <a:lnTo>
                  <a:pt x="60631" y="61521"/>
                </a:lnTo>
                <a:lnTo>
                  <a:pt x="60309" y="61703"/>
                </a:lnTo>
                <a:lnTo>
                  <a:pt x="60084" y="61869"/>
                </a:lnTo>
                <a:lnTo>
                  <a:pt x="59987" y="61945"/>
                </a:lnTo>
                <a:lnTo>
                  <a:pt x="59923" y="62015"/>
                </a:lnTo>
                <a:lnTo>
                  <a:pt x="59891" y="62086"/>
                </a:lnTo>
                <a:lnTo>
                  <a:pt x="59891" y="62152"/>
                </a:lnTo>
                <a:lnTo>
                  <a:pt x="59923" y="62212"/>
                </a:lnTo>
                <a:lnTo>
                  <a:pt x="59955" y="62268"/>
                </a:lnTo>
                <a:lnTo>
                  <a:pt x="60019" y="62318"/>
                </a:lnTo>
                <a:lnTo>
                  <a:pt x="60116" y="62369"/>
                </a:lnTo>
                <a:lnTo>
                  <a:pt x="60245" y="62419"/>
                </a:lnTo>
                <a:lnTo>
                  <a:pt x="60405" y="62459"/>
                </a:lnTo>
                <a:lnTo>
                  <a:pt x="60566" y="62505"/>
                </a:lnTo>
                <a:lnTo>
                  <a:pt x="60791" y="62540"/>
                </a:lnTo>
                <a:lnTo>
                  <a:pt x="61016" y="62575"/>
                </a:lnTo>
                <a:lnTo>
                  <a:pt x="61306" y="62611"/>
                </a:lnTo>
                <a:lnTo>
                  <a:pt x="61595" y="62641"/>
                </a:lnTo>
                <a:lnTo>
                  <a:pt x="61949" y="62666"/>
                </a:lnTo>
                <a:lnTo>
                  <a:pt x="62303" y="62691"/>
                </a:lnTo>
                <a:lnTo>
                  <a:pt x="62721" y="62717"/>
                </a:lnTo>
                <a:lnTo>
                  <a:pt x="63172" y="62737"/>
                </a:lnTo>
                <a:lnTo>
                  <a:pt x="63622" y="62757"/>
                </a:lnTo>
                <a:lnTo>
                  <a:pt x="64683" y="62787"/>
                </a:lnTo>
                <a:lnTo>
                  <a:pt x="65906" y="62817"/>
                </a:lnTo>
                <a:lnTo>
                  <a:pt x="67256" y="62838"/>
                </a:lnTo>
                <a:lnTo>
                  <a:pt x="70827" y="62883"/>
                </a:lnTo>
                <a:lnTo>
                  <a:pt x="74429" y="62918"/>
                </a:lnTo>
                <a:lnTo>
                  <a:pt x="78032" y="62949"/>
                </a:lnTo>
                <a:lnTo>
                  <a:pt x="81634" y="62969"/>
                </a:lnTo>
                <a:lnTo>
                  <a:pt x="85236" y="62984"/>
                </a:lnTo>
                <a:lnTo>
                  <a:pt x="88839" y="62999"/>
                </a:lnTo>
                <a:lnTo>
                  <a:pt x="96044" y="63014"/>
                </a:lnTo>
                <a:lnTo>
                  <a:pt x="117819" y="63049"/>
                </a:lnTo>
                <a:lnTo>
                  <a:pt x="139594" y="63075"/>
                </a:lnTo>
                <a:lnTo>
                  <a:pt x="161402" y="63100"/>
                </a:lnTo>
                <a:lnTo>
                  <a:pt x="183177" y="63125"/>
                </a:lnTo>
                <a:lnTo>
                  <a:pt x="204953" y="63150"/>
                </a:lnTo>
                <a:lnTo>
                  <a:pt x="226728" y="63176"/>
                </a:lnTo>
                <a:lnTo>
                  <a:pt x="237632" y="63196"/>
                </a:lnTo>
                <a:lnTo>
                  <a:pt x="248536" y="63216"/>
                </a:lnTo>
                <a:lnTo>
                  <a:pt x="259407" y="63241"/>
                </a:lnTo>
                <a:lnTo>
                  <a:pt x="270311" y="63271"/>
                </a:lnTo>
                <a:lnTo>
                  <a:pt x="272981" y="63281"/>
                </a:lnTo>
                <a:lnTo>
                  <a:pt x="275683" y="63297"/>
                </a:lnTo>
                <a:lnTo>
                  <a:pt x="281086" y="63337"/>
                </a:lnTo>
                <a:lnTo>
                  <a:pt x="286490" y="63382"/>
                </a:lnTo>
                <a:lnTo>
                  <a:pt x="291958" y="63438"/>
                </a:lnTo>
                <a:lnTo>
                  <a:pt x="303055" y="63554"/>
                </a:lnTo>
                <a:lnTo>
                  <a:pt x="308684" y="63614"/>
                </a:lnTo>
                <a:lnTo>
                  <a:pt x="314441" y="63675"/>
                </a:lnTo>
                <a:lnTo>
                  <a:pt x="314184" y="63110"/>
                </a:lnTo>
                <a:lnTo>
                  <a:pt x="313991" y="62565"/>
                </a:lnTo>
                <a:lnTo>
                  <a:pt x="313573" y="61511"/>
                </a:lnTo>
                <a:lnTo>
                  <a:pt x="313380" y="61002"/>
                </a:lnTo>
                <a:lnTo>
                  <a:pt x="313122" y="60497"/>
                </a:lnTo>
                <a:lnTo>
                  <a:pt x="312833" y="59998"/>
                </a:lnTo>
                <a:lnTo>
                  <a:pt x="312511" y="59504"/>
                </a:lnTo>
                <a:lnTo>
                  <a:pt x="312157" y="59004"/>
                </a:lnTo>
                <a:lnTo>
                  <a:pt x="311836" y="58505"/>
                </a:lnTo>
                <a:lnTo>
                  <a:pt x="311546" y="58006"/>
                </a:lnTo>
                <a:lnTo>
                  <a:pt x="311289" y="57501"/>
                </a:lnTo>
                <a:lnTo>
                  <a:pt x="311032" y="57002"/>
                </a:lnTo>
                <a:lnTo>
                  <a:pt x="310839" y="56502"/>
                </a:lnTo>
                <a:lnTo>
                  <a:pt x="310646" y="56003"/>
                </a:lnTo>
                <a:lnTo>
                  <a:pt x="310485" y="55504"/>
                </a:lnTo>
                <a:lnTo>
                  <a:pt x="310356" y="55004"/>
                </a:lnTo>
                <a:lnTo>
                  <a:pt x="310260" y="54505"/>
                </a:lnTo>
                <a:lnTo>
                  <a:pt x="310195" y="54006"/>
                </a:lnTo>
                <a:lnTo>
                  <a:pt x="310131" y="53506"/>
                </a:lnTo>
                <a:lnTo>
                  <a:pt x="310099" y="53002"/>
                </a:lnTo>
                <a:lnTo>
                  <a:pt x="310067" y="52503"/>
                </a:lnTo>
                <a:lnTo>
                  <a:pt x="310099" y="51504"/>
                </a:lnTo>
                <a:lnTo>
                  <a:pt x="310195" y="50505"/>
                </a:lnTo>
                <a:lnTo>
                  <a:pt x="310356" y="49507"/>
                </a:lnTo>
                <a:lnTo>
                  <a:pt x="310549" y="48503"/>
                </a:lnTo>
                <a:lnTo>
                  <a:pt x="310839" y="47504"/>
                </a:lnTo>
                <a:lnTo>
                  <a:pt x="311128" y="46505"/>
                </a:lnTo>
                <a:lnTo>
                  <a:pt x="311482" y="45507"/>
                </a:lnTo>
                <a:lnTo>
                  <a:pt x="311868" y="44508"/>
                </a:lnTo>
                <a:lnTo>
                  <a:pt x="312254" y="43504"/>
                </a:lnTo>
                <a:lnTo>
                  <a:pt x="312672" y="42405"/>
                </a:lnTo>
                <a:lnTo>
                  <a:pt x="313058" y="41300"/>
                </a:lnTo>
                <a:lnTo>
                  <a:pt x="313444" y="40195"/>
                </a:lnTo>
                <a:lnTo>
                  <a:pt x="313669" y="39646"/>
                </a:lnTo>
                <a:lnTo>
                  <a:pt x="313926" y="39091"/>
                </a:lnTo>
                <a:lnTo>
                  <a:pt x="314055" y="38854"/>
                </a:lnTo>
                <a:lnTo>
                  <a:pt x="314248" y="38622"/>
                </a:lnTo>
                <a:lnTo>
                  <a:pt x="314505" y="38400"/>
                </a:lnTo>
                <a:lnTo>
                  <a:pt x="314795" y="38183"/>
                </a:lnTo>
                <a:lnTo>
                  <a:pt x="315149" y="37971"/>
                </a:lnTo>
                <a:lnTo>
                  <a:pt x="315567" y="37769"/>
                </a:lnTo>
                <a:lnTo>
                  <a:pt x="316017" y="37578"/>
                </a:lnTo>
                <a:lnTo>
                  <a:pt x="316532" y="37391"/>
                </a:lnTo>
                <a:lnTo>
                  <a:pt x="317111" y="37214"/>
                </a:lnTo>
                <a:lnTo>
                  <a:pt x="317722" y="37048"/>
                </a:lnTo>
                <a:lnTo>
                  <a:pt x="318365" y="36887"/>
                </a:lnTo>
                <a:lnTo>
                  <a:pt x="319073" y="36735"/>
                </a:lnTo>
                <a:lnTo>
                  <a:pt x="319845" y="36589"/>
                </a:lnTo>
                <a:lnTo>
                  <a:pt x="320617" y="36458"/>
                </a:lnTo>
                <a:lnTo>
                  <a:pt x="321485" y="36332"/>
                </a:lnTo>
                <a:lnTo>
                  <a:pt x="322354" y="36216"/>
                </a:lnTo>
                <a:lnTo>
                  <a:pt x="323286" y="36105"/>
                </a:lnTo>
                <a:lnTo>
                  <a:pt x="324251" y="36009"/>
                </a:lnTo>
                <a:lnTo>
                  <a:pt x="325281" y="35918"/>
                </a:lnTo>
                <a:lnTo>
                  <a:pt x="326342" y="35838"/>
                </a:lnTo>
                <a:lnTo>
                  <a:pt x="327436" y="35767"/>
                </a:lnTo>
                <a:lnTo>
                  <a:pt x="328593" y="35711"/>
                </a:lnTo>
                <a:lnTo>
                  <a:pt x="329751" y="35661"/>
                </a:lnTo>
                <a:lnTo>
                  <a:pt x="330974" y="35616"/>
                </a:lnTo>
                <a:lnTo>
                  <a:pt x="332228" y="35585"/>
                </a:lnTo>
                <a:lnTo>
                  <a:pt x="333515" y="35565"/>
                </a:lnTo>
                <a:lnTo>
                  <a:pt x="334833" y="35555"/>
                </a:lnTo>
                <a:lnTo>
                  <a:pt x="336216" y="35555"/>
                </a:lnTo>
                <a:lnTo>
                  <a:pt x="337600" y="35570"/>
                </a:lnTo>
                <a:lnTo>
                  <a:pt x="339047" y="35590"/>
                </a:lnTo>
                <a:lnTo>
                  <a:pt x="340494" y="35621"/>
                </a:lnTo>
                <a:lnTo>
                  <a:pt x="342006" y="35666"/>
                </a:lnTo>
                <a:lnTo>
                  <a:pt x="343743" y="35721"/>
                </a:lnTo>
                <a:lnTo>
                  <a:pt x="345480" y="35787"/>
                </a:lnTo>
                <a:lnTo>
                  <a:pt x="347249" y="35848"/>
                </a:lnTo>
                <a:lnTo>
                  <a:pt x="348986" y="35918"/>
                </a:lnTo>
                <a:lnTo>
                  <a:pt x="352460" y="36064"/>
                </a:lnTo>
                <a:lnTo>
                  <a:pt x="355901" y="36221"/>
                </a:lnTo>
                <a:lnTo>
                  <a:pt x="359343" y="36387"/>
                </a:lnTo>
                <a:lnTo>
                  <a:pt x="362784" y="36559"/>
                </a:lnTo>
                <a:lnTo>
                  <a:pt x="366194" y="36740"/>
                </a:lnTo>
                <a:lnTo>
                  <a:pt x="369571" y="36932"/>
                </a:lnTo>
                <a:lnTo>
                  <a:pt x="371533" y="37038"/>
                </a:lnTo>
                <a:lnTo>
                  <a:pt x="373495" y="37134"/>
                </a:lnTo>
                <a:lnTo>
                  <a:pt x="375457" y="37225"/>
                </a:lnTo>
                <a:lnTo>
                  <a:pt x="377387" y="37305"/>
                </a:lnTo>
                <a:lnTo>
                  <a:pt x="379349" y="37371"/>
                </a:lnTo>
                <a:lnTo>
                  <a:pt x="381279" y="37431"/>
                </a:lnTo>
                <a:lnTo>
                  <a:pt x="383209" y="37482"/>
                </a:lnTo>
                <a:lnTo>
                  <a:pt x="385107" y="37522"/>
                </a:lnTo>
                <a:lnTo>
                  <a:pt x="387036" y="37557"/>
                </a:lnTo>
                <a:lnTo>
                  <a:pt x="388934" y="37578"/>
                </a:lnTo>
                <a:lnTo>
                  <a:pt x="390832" y="37593"/>
                </a:lnTo>
                <a:lnTo>
                  <a:pt x="392730" y="37598"/>
                </a:lnTo>
                <a:lnTo>
                  <a:pt x="394595" y="37593"/>
                </a:lnTo>
                <a:lnTo>
                  <a:pt x="396461" y="37578"/>
                </a:lnTo>
                <a:lnTo>
                  <a:pt x="398326" y="37552"/>
                </a:lnTo>
                <a:lnTo>
                  <a:pt x="400192" y="37522"/>
                </a:lnTo>
                <a:lnTo>
                  <a:pt x="402057" y="37482"/>
                </a:lnTo>
                <a:lnTo>
                  <a:pt x="403891" y="37431"/>
                </a:lnTo>
                <a:lnTo>
                  <a:pt x="405724" y="37371"/>
                </a:lnTo>
                <a:lnTo>
                  <a:pt x="407557" y="37305"/>
                </a:lnTo>
                <a:lnTo>
                  <a:pt x="409359" y="37230"/>
                </a:lnTo>
                <a:lnTo>
                  <a:pt x="411192" y="37144"/>
                </a:lnTo>
                <a:lnTo>
                  <a:pt x="412993" y="37048"/>
                </a:lnTo>
                <a:lnTo>
                  <a:pt x="414762" y="36947"/>
                </a:lnTo>
                <a:lnTo>
                  <a:pt x="416564" y="36836"/>
                </a:lnTo>
                <a:lnTo>
                  <a:pt x="418333" y="36715"/>
                </a:lnTo>
                <a:lnTo>
                  <a:pt x="420102" y="36589"/>
                </a:lnTo>
                <a:lnTo>
                  <a:pt x="421871" y="36453"/>
                </a:lnTo>
                <a:lnTo>
                  <a:pt x="423608" y="36307"/>
                </a:lnTo>
                <a:lnTo>
                  <a:pt x="425377" y="36155"/>
                </a:lnTo>
                <a:lnTo>
                  <a:pt x="427114" y="35994"/>
                </a:lnTo>
                <a:lnTo>
                  <a:pt x="428818" y="35822"/>
                </a:lnTo>
                <a:lnTo>
                  <a:pt x="429848" y="35716"/>
                </a:lnTo>
                <a:lnTo>
                  <a:pt x="430812" y="35611"/>
                </a:lnTo>
                <a:lnTo>
                  <a:pt x="431713" y="35500"/>
                </a:lnTo>
                <a:lnTo>
                  <a:pt x="432614" y="35379"/>
                </a:lnTo>
                <a:lnTo>
                  <a:pt x="433482" y="35262"/>
                </a:lnTo>
                <a:lnTo>
                  <a:pt x="434318" y="35136"/>
                </a:lnTo>
                <a:lnTo>
                  <a:pt x="435123" y="35010"/>
                </a:lnTo>
                <a:lnTo>
                  <a:pt x="435862" y="34879"/>
                </a:lnTo>
                <a:lnTo>
                  <a:pt x="436602" y="34743"/>
                </a:lnTo>
                <a:lnTo>
                  <a:pt x="437310" y="34607"/>
                </a:lnTo>
                <a:lnTo>
                  <a:pt x="437985" y="34466"/>
                </a:lnTo>
                <a:lnTo>
                  <a:pt x="438596" y="34319"/>
                </a:lnTo>
                <a:lnTo>
                  <a:pt x="439207" y="34173"/>
                </a:lnTo>
                <a:lnTo>
                  <a:pt x="439786" y="34022"/>
                </a:lnTo>
                <a:lnTo>
                  <a:pt x="440365" y="33870"/>
                </a:lnTo>
                <a:lnTo>
                  <a:pt x="440880" y="33714"/>
                </a:lnTo>
                <a:lnTo>
                  <a:pt x="441362" y="33558"/>
                </a:lnTo>
                <a:lnTo>
                  <a:pt x="441845" y="33396"/>
                </a:lnTo>
                <a:lnTo>
                  <a:pt x="442263" y="33235"/>
                </a:lnTo>
                <a:lnTo>
                  <a:pt x="442681" y="33073"/>
                </a:lnTo>
                <a:lnTo>
                  <a:pt x="443067" y="32907"/>
                </a:lnTo>
                <a:lnTo>
                  <a:pt x="443421" y="32741"/>
                </a:lnTo>
                <a:lnTo>
                  <a:pt x="443775" y="32569"/>
                </a:lnTo>
                <a:lnTo>
                  <a:pt x="444064" y="32398"/>
                </a:lnTo>
                <a:lnTo>
                  <a:pt x="444354" y="32226"/>
                </a:lnTo>
                <a:lnTo>
                  <a:pt x="444611" y="32050"/>
                </a:lnTo>
                <a:lnTo>
                  <a:pt x="444868" y="31873"/>
                </a:lnTo>
                <a:lnTo>
                  <a:pt x="445094" y="31696"/>
                </a:lnTo>
                <a:lnTo>
                  <a:pt x="445287" y="31520"/>
                </a:lnTo>
                <a:lnTo>
                  <a:pt x="445447" y="31338"/>
                </a:lnTo>
                <a:lnTo>
                  <a:pt x="445608" y="31157"/>
                </a:lnTo>
                <a:lnTo>
                  <a:pt x="445737" y="30975"/>
                </a:lnTo>
                <a:lnTo>
                  <a:pt x="445865" y="30708"/>
                </a:lnTo>
                <a:lnTo>
                  <a:pt x="445962" y="30446"/>
                </a:lnTo>
                <a:lnTo>
                  <a:pt x="446026" y="30183"/>
                </a:lnTo>
                <a:lnTo>
                  <a:pt x="446026" y="29921"/>
                </a:lnTo>
                <a:lnTo>
                  <a:pt x="445994" y="29664"/>
                </a:lnTo>
                <a:lnTo>
                  <a:pt x="445930" y="29407"/>
                </a:lnTo>
                <a:lnTo>
                  <a:pt x="445801" y="29154"/>
                </a:lnTo>
                <a:lnTo>
                  <a:pt x="445608" y="28902"/>
                </a:lnTo>
                <a:lnTo>
                  <a:pt x="445383" y="28655"/>
                </a:lnTo>
                <a:lnTo>
                  <a:pt x="445126" y="28408"/>
                </a:lnTo>
                <a:lnTo>
                  <a:pt x="444836" y="28166"/>
                </a:lnTo>
                <a:lnTo>
                  <a:pt x="444482" y="27929"/>
                </a:lnTo>
                <a:lnTo>
                  <a:pt x="444096" y="27697"/>
                </a:lnTo>
                <a:lnTo>
                  <a:pt x="443678" y="27460"/>
                </a:lnTo>
                <a:lnTo>
                  <a:pt x="443196" y="27233"/>
                </a:lnTo>
                <a:lnTo>
                  <a:pt x="442713" y="27006"/>
                </a:lnTo>
                <a:lnTo>
                  <a:pt x="442167" y="26784"/>
                </a:lnTo>
                <a:lnTo>
                  <a:pt x="441555" y="26567"/>
                </a:lnTo>
                <a:lnTo>
                  <a:pt x="440944" y="26355"/>
                </a:lnTo>
                <a:lnTo>
                  <a:pt x="440301" y="26143"/>
                </a:lnTo>
                <a:lnTo>
                  <a:pt x="439593" y="25936"/>
                </a:lnTo>
                <a:lnTo>
                  <a:pt x="438854" y="25735"/>
                </a:lnTo>
                <a:lnTo>
                  <a:pt x="438082" y="25533"/>
                </a:lnTo>
                <a:lnTo>
                  <a:pt x="437278" y="25341"/>
                </a:lnTo>
                <a:lnTo>
                  <a:pt x="436441" y="25149"/>
                </a:lnTo>
                <a:lnTo>
                  <a:pt x="435573" y="24963"/>
                </a:lnTo>
                <a:lnTo>
                  <a:pt x="434672" y="24781"/>
                </a:lnTo>
                <a:lnTo>
                  <a:pt x="433739" y="24605"/>
                </a:lnTo>
                <a:lnTo>
                  <a:pt x="432775" y="24433"/>
                </a:lnTo>
                <a:lnTo>
                  <a:pt x="431777" y="24262"/>
                </a:lnTo>
                <a:lnTo>
                  <a:pt x="430748" y="24100"/>
                </a:lnTo>
                <a:lnTo>
                  <a:pt x="429687" y="23944"/>
                </a:lnTo>
                <a:lnTo>
                  <a:pt x="428593" y="23788"/>
                </a:lnTo>
                <a:lnTo>
                  <a:pt x="427467" y="23641"/>
                </a:lnTo>
                <a:lnTo>
                  <a:pt x="426342" y="23495"/>
                </a:lnTo>
                <a:lnTo>
                  <a:pt x="425152" y="23359"/>
                </a:lnTo>
                <a:lnTo>
                  <a:pt x="423961" y="23228"/>
                </a:lnTo>
                <a:lnTo>
                  <a:pt x="422739" y="23097"/>
                </a:lnTo>
                <a:lnTo>
                  <a:pt x="421485" y="22976"/>
                </a:lnTo>
                <a:lnTo>
                  <a:pt x="420198" y="22859"/>
                </a:lnTo>
                <a:lnTo>
                  <a:pt x="418912" y="22749"/>
                </a:lnTo>
                <a:lnTo>
                  <a:pt x="417593" y="22643"/>
                </a:lnTo>
                <a:lnTo>
                  <a:pt x="416242" y="22547"/>
                </a:lnTo>
                <a:lnTo>
                  <a:pt x="414859" y="22451"/>
                </a:lnTo>
                <a:lnTo>
                  <a:pt x="413476" y="22365"/>
                </a:lnTo>
                <a:lnTo>
                  <a:pt x="412061" y="22284"/>
                </a:lnTo>
                <a:lnTo>
                  <a:pt x="410613" y="22209"/>
                </a:lnTo>
                <a:lnTo>
                  <a:pt x="409166" y="22138"/>
                </a:lnTo>
                <a:lnTo>
                  <a:pt x="407686" y="22078"/>
                </a:lnTo>
                <a:lnTo>
                  <a:pt x="406174" y="22022"/>
                </a:lnTo>
                <a:lnTo>
                  <a:pt x="404663" y="21972"/>
                </a:lnTo>
                <a:lnTo>
                  <a:pt x="403151" y="21926"/>
                </a:lnTo>
                <a:lnTo>
                  <a:pt x="401575" y="21891"/>
                </a:lnTo>
                <a:lnTo>
                  <a:pt x="400031" y="21861"/>
                </a:lnTo>
                <a:lnTo>
                  <a:pt x="398455" y="21841"/>
                </a:lnTo>
                <a:lnTo>
                  <a:pt x="396847" y="21820"/>
                </a:lnTo>
                <a:lnTo>
                  <a:pt x="395238" y="21815"/>
                </a:lnTo>
                <a:lnTo>
                  <a:pt x="393598" y="21810"/>
                </a:lnTo>
                <a:lnTo>
                  <a:pt x="391958" y="21815"/>
                </a:lnTo>
                <a:lnTo>
                  <a:pt x="390317" y="21831"/>
                </a:lnTo>
                <a:lnTo>
                  <a:pt x="388645" y="21851"/>
                </a:lnTo>
                <a:lnTo>
                  <a:pt x="386972" y="21876"/>
                </a:lnTo>
                <a:lnTo>
                  <a:pt x="385267" y="21911"/>
                </a:lnTo>
                <a:lnTo>
                  <a:pt x="383595" y="21957"/>
                </a:lnTo>
                <a:lnTo>
                  <a:pt x="381504" y="22017"/>
                </a:lnTo>
                <a:lnTo>
                  <a:pt x="379446" y="22083"/>
                </a:lnTo>
                <a:lnTo>
                  <a:pt x="377419" y="22158"/>
                </a:lnTo>
                <a:lnTo>
                  <a:pt x="375361" y="22234"/>
                </a:lnTo>
                <a:lnTo>
                  <a:pt x="373334" y="22315"/>
                </a:lnTo>
                <a:lnTo>
                  <a:pt x="371308" y="22400"/>
                </a:lnTo>
                <a:lnTo>
                  <a:pt x="367223" y="22577"/>
                </a:lnTo>
                <a:lnTo>
                  <a:pt x="363170" y="22759"/>
                </a:lnTo>
                <a:lnTo>
                  <a:pt x="359085" y="22930"/>
                </a:lnTo>
                <a:lnTo>
                  <a:pt x="357059" y="23016"/>
                </a:lnTo>
                <a:lnTo>
                  <a:pt x="355001" y="23097"/>
                </a:lnTo>
                <a:lnTo>
                  <a:pt x="352974" y="23172"/>
                </a:lnTo>
                <a:lnTo>
                  <a:pt x="350916" y="23238"/>
                </a:lnTo>
                <a:lnTo>
                  <a:pt x="348568" y="23313"/>
                </a:lnTo>
                <a:lnTo>
                  <a:pt x="346155" y="23379"/>
                </a:lnTo>
                <a:lnTo>
                  <a:pt x="344965" y="23409"/>
                </a:lnTo>
                <a:lnTo>
                  <a:pt x="343743" y="23434"/>
                </a:lnTo>
                <a:lnTo>
                  <a:pt x="342521" y="23460"/>
                </a:lnTo>
                <a:lnTo>
                  <a:pt x="341331" y="23480"/>
                </a:lnTo>
                <a:lnTo>
                  <a:pt x="340108" y="23490"/>
                </a:lnTo>
                <a:lnTo>
                  <a:pt x="338918" y="23500"/>
                </a:lnTo>
                <a:lnTo>
                  <a:pt x="337728" y="23500"/>
                </a:lnTo>
                <a:lnTo>
                  <a:pt x="336538" y="23495"/>
                </a:lnTo>
                <a:lnTo>
                  <a:pt x="335348" y="23485"/>
                </a:lnTo>
                <a:lnTo>
                  <a:pt x="334190" y="23465"/>
                </a:lnTo>
                <a:lnTo>
                  <a:pt x="333064" y="23434"/>
                </a:lnTo>
                <a:lnTo>
                  <a:pt x="331939" y="23399"/>
                </a:lnTo>
                <a:lnTo>
                  <a:pt x="330877" y="23354"/>
                </a:lnTo>
                <a:lnTo>
                  <a:pt x="329880" y="23303"/>
                </a:lnTo>
                <a:lnTo>
                  <a:pt x="328915" y="23243"/>
                </a:lnTo>
                <a:lnTo>
                  <a:pt x="328015" y="23182"/>
                </a:lnTo>
                <a:lnTo>
                  <a:pt x="327114" y="23112"/>
                </a:lnTo>
                <a:lnTo>
                  <a:pt x="326310" y="23036"/>
                </a:lnTo>
                <a:lnTo>
                  <a:pt x="325506" y="22955"/>
                </a:lnTo>
                <a:lnTo>
                  <a:pt x="324766" y="22870"/>
                </a:lnTo>
                <a:lnTo>
                  <a:pt x="324090" y="22779"/>
                </a:lnTo>
                <a:lnTo>
                  <a:pt x="323415" y="22683"/>
                </a:lnTo>
                <a:lnTo>
                  <a:pt x="322804" y="22582"/>
                </a:lnTo>
                <a:lnTo>
                  <a:pt x="322193" y="22481"/>
                </a:lnTo>
                <a:lnTo>
                  <a:pt x="321646" y="22370"/>
                </a:lnTo>
                <a:lnTo>
                  <a:pt x="321131" y="22254"/>
                </a:lnTo>
                <a:lnTo>
                  <a:pt x="320649" y="22138"/>
                </a:lnTo>
                <a:lnTo>
                  <a:pt x="320199" y="22017"/>
                </a:lnTo>
                <a:lnTo>
                  <a:pt x="319780" y="21896"/>
                </a:lnTo>
                <a:lnTo>
                  <a:pt x="319394" y="21765"/>
                </a:lnTo>
                <a:lnTo>
                  <a:pt x="319041" y="21634"/>
                </a:lnTo>
                <a:lnTo>
                  <a:pt x="318719" y="21503"/>
                </a:lnTo>
                <a:lnTo>
                  <a:pt x="318397" y="21366"/>
                </a:lnTo>
                <a:lnTo>
                  <a:pt x="318140" y="21225"/>
                </a:lnTo>
                <a:lnTo>
                  <a:pt x="317883" y="21084"/>
                </a:lnTo>
                <a:lnTo>
                  <a:pt x="317658" y="20943"/>
                </a:lnTo>
                <a:lnTo>
                  <a:pt x="317465" y="20797"/>
                </a:lnTo>
                <a:lnTo>
                  <a:pt x="317272" y="20650"/>
                </a:lnTo>
                <a:lnTo>
                  <a:pt x="317111" y="20499"/>
                </a:lnTo>
                <a:lnTo>
                  <a:pt x="316982" y="20348"/>
                </a:lnTo>
                <a:lnTo>
                  <a:pt x="316757" y="20045"/>
                </a:lnTo>
                <a:lnTo>
                  <a:pt x="316596" y="19737"/>
                </a:lnTo>
                <a:lnTo>
                  <a:pt x="316532" y="19551"/>
                </a:lnTo>
                <a:lnTo>
                  <a:pt x="316500" y="19364"/>
                </a:lnTo>
                <a:lnTo>
                  <a:pt x="316532" y="19172"/>
                </a:lnTo>
                <a:lnTo>
                  <a:pt x="316564" y="18986"/>
                </a:lnTo>
                <a:lnTo>
                  <a:pt x="316628" y="18794"/>
                </a:lnTo>
                <a:lnTo>
                  <a:pt x="316725" y="18607"/>
                </a:lnTo>
                <a:lnTo>
                  <a:pt x="316918" y="18229"/>
                </a:lnTo>
                <a:lnTo>
                  <a:pt x="317143" y="17846"/>
                </a:lnTo>
                <a:lnTo>
                  <a:pt x="317368" y="17468"/>
                </a:lnTo>
                <a:lnTo>
                  <a:pt x="317465" y="17276"/>
                </a:lnTo>
                <a:lnTo>
                  <a:pt x="317529" y="17089"/>
                </a:lnTo>
                <a:lnTo>
                  <a:pt x="317561" y="16898"/>
                </a:lnTo>
                <a:lnTo>
                  <a:pt x="317593" y="16711"/>
                </a:lnTo>
                <a:lnTo>
                  <a:pt x="317593" y="14401"/>
                </a:lnTo>
                <a:lnTo>
                  <a:pt x="317593" y="13246"/>
                </a:lnTo>
                <a:lnTo>
                  <a:pt x="317561" y="12091"/>
                </a:lnTo>
                <a:lnTo>
                  <a:pt x="317497" y="10936"/>
                </a:lnTo>
                <a:lnTo>
                  <a:pt x="317432" y="9781"/>
                </a:lnTo>
                <a:lnTo>
                  <a:pt x="317304" y="8626"/>
                </a:lnTo>
                <a:lnTo>
                  <a:pt x="317143" y="7470"/>
                </a:lnTo>
                <a:lnTo>
                  <a:pt x="317014" y="6674"/>
                </a:lnTo>
                <a:lnTo>
                  <a:pt x="316789" y="5877"/>
                </a:lnTo>
                <a:lnTo>
                  <a:pt x="316532" y="5070"/>
                </a:lnTo>
                <a:lnTo>
                  <a:pt x="316210" y="4263"/>
                </a:lnTo>
                <a:lnTo>
                  <a:pt x="315567" y="2608"/>
                </a:lnTo>
                <a:lnTo>
                  <a:pt x="315245" y="1761"/>
                </a:lnTo>
                <a:lnTo>
                  <a:pt x="314924" y="893"/>
                </a:lnTo>
                <a:lnTo>
                  <a:pt x="301479" y="984"/>
                </a:lnTo>
                <a:lnTo>
                  <a:pt x="288291" y="1070"/>
                </a:lnTo>
                <a:lnTo>
                  <a:pt x="281730" y="1115"/>
                </a:lnTo>
                <a:lnTo>
                  <a:pt x="275232" y="1150"/>
                </a:lnTo>
                <a:lnTo>
                  <a:pt x="268735" y="1181"/>
                </a:lnTo>
                <a:lnTo>
                  <a:pt x="262238" y="1206"/>
                </a:lnTo>
                <a:lnTo>
                  <a:pt x="259665" y="1216"/>
                </a:lnTo>
                <a:lnTo>
                  <a:pt x="257092" y="1216"/>
                </a:lnTo>
                <a:lnTo>
                  <a:pt x="251913" y="1211"/>
                </a:lnTo>
                <a:lnTo>
                  <a:pt x="246767" y="1201"/>
                </a:lnTo>
                <a:lnTo>
                  <a:pt x="241588" y="1186"/>
                </a:lnTo>
                <a:lnTo>
                  <a:pt x="236442" y="1176"/>
                </a:lnTo>
                <a:lnTo>
                  <a:pt x="231264" y="1171"/>
                </a:lnTo>
                <a:lnTo>
                  <a:pt x="228690" y="1176"/>
                </a:lnTo>
                <a:lnTo>
                  <a:pt x="226117" y="1181"/>
                </a:lnTo>
                <a:lnTo>
                  <a:pt x="223544" y="1191"/>
                </a:lnTo>
                <a:lnTo>
                  <a:pt x="220971" y="1211"/>
                </a:lnTo>
                <a:lnTo>
                  <a:pt x="218526" y="1226"/>
                </a:lnTo>
                <a:lnTo>
                  <a:pt x="216082" y="1236"/>
                </a:lnTo>
                <a:lnTo>
                  <a:pt x="211161" y="1251"/>
                </a:lnTo>
                <a:lnTo>
                  <a:pt x="208716" y="1261"/>
                </a:lnTo>
                <a:lnTo>
                  <a:pt x="206239" y="1277"/>
                </a:lnTo>
                <a:lnTo>
                  <a:pt x="203795" y="1297"/>
                </a:lnTo>
                <a:lnTo>
                  <a:pt x="201350" y="1327"/>
                </a:lnTo>
                <a:lnTo>
                  <a:pt x="200128" y="1342"/>
                </a:lnTo>
                <a:lnTo>
                  <a:pt x="198938" y="1367"/>
                </a:lnTo>
                <a:lnTo>
                  <a:pt x="197716" y="1393"/>
                </a:lnTo>
                <a:lnTo>
                  <a:pt x="196494" y="1418"/>
                </a:lnTo>
                <a:lnTo>
                  <a:pt x="195304" y="1453"/>
                </a:lnTo>
                <a:lnTo>
                  <a:pt x="194113" y="1488"/>
                </a:lnTo>
                <a:lnTo>
                  <a:pt x="192923" y="1529"/>
                </a:lnTo>
                <a:lnTo>
                  <a:pt x="191733" y="1574"/>
                </a:lnTo>
                <a:lnTo>
                  <a:pt x="190543" y="1625"/>
                </a:lnTo>
                <a:lnTo>
                  <a:pt x="189353" y="1680"/>
                </a:lnTo>
                <a:lnTo>
                  <a:pt x="188195" y="1741"/>
                </a:lnTo>
                <a:lnTo>
                  <a:pt x="187037" y="1806"/>
                </a:lnTo>
                <a:lnTo>
                  <a:pt x="185879" y="1877"/>
                </a:lnTo>
                <a:lnTo>
                  <a:pt x="184721" y="1957"/>
                </a:lnTo>
                <a:lnTo>
                  <a:pt x="183563" y="2043"/>
                </a:lnTo>
                <a:lnTo>
                  <a:pt x="182438" y="2139"/>
                </a:lnTo>
                <a:lnTo>
                  <a:pt x="181183" y="2250"/>
                </a:lnTo>
                <a:lnTo>
                  <a:pt x="180090" y="2361"/>
                </a:lnTo>
                <a:lnTo>
                  <a:pt x="179575" y="2416"/>
                </a:lnTo>
                <a:lnTo>
                  <a:pt x="179125" y="2472"/>
                </a:lnTo>
                <a:lnTo>
                  <a:pt x="178674" y="2527"/>
                </a:lnTo>
                <a:lnTo>
                  <a:pt x="178288" y="2583"/>
                </a:lnTo>
                <a:lnTo>
                  <a:pt x="177935" y="2643"/>
                </a:lnTo>
                <a:lnTo>
                  <a:pt x="177581" y="2699"/>
                </a:lnTo>
                <a:lnTo>
                  <a:pt x="177291" y="2759"/>
                </a:lnTo>
                <a:lnTo>
                  <a:pt x="177034" y="2820"/>
                </a:lnTo>
                <a:lnTo>
                  <a:pt x="176809" y="2881"/>
                </a:lnTo>
                <a:lnTo>
                  <a:pt x="176616" y="2941"/>
                </a:lnTo>
                <a:lnTo>
                  <a:pt x="176423" y="3007"/>
                </a:lnTo>
                <a:lnTo>
                  <a:pt x="176294" y="3067"/>
                </a:lnTo>
                <a:lnTo>
                  <a:pt x="176198" y="3138"/>
                </a:lnTo>
                <a:lnTo>
                  <a:pt x="176133" y="3203"/>
                </a:lnTo>
                <a:lnTo>
                  <a:pt x="176101" y="3274"/>
                </a:lnTo>
                <a:lnTo>
                  <a:pt x="176101" y="3345"/>
                </a:lnTo>
                <a:lnTo>
                  <a:pt x="176101" y="3420"/>
                </a:lnTo>
                <a:lnTo>
                  <a:pt x="176166" y="3496"/>
                </a:lnTo>
                <a:lnTo>
                  <a:pt x="176262" y="3572"/>
                </a:lnTo>
                <a:lnTo>
                  <a:pt x="176359" y="3652"/>
                </a:lnTo>
                <a:lnTo>
                  <a:pt x="176519" y="3733"/>
                </a:lnTo>
                <a:lnTo>
                  <a:pt x="176680" y="3819"/>
                </a:lnTo>
                <a:lnTo>
                  <a:pt x="176905" y="3904"/>
                </a:lnTo>
                <a:lnTo>
                  <a:pt x="177131" y="3995"/>
                </a:lnTo>
                <a:lnTo>
                  <a:pt x="177677" y="4187"/>
                </a:lnTo>
                <a:lnTo>
                  <a:pt x="178353" y="4389"/>
                </a:lnTo>
                <a:lnTo>
                  <a:pt x="179414" y="4676"/>
                </a:lnTo>
                <a:lnTo>
                  <a:pt x="180508" y="4959"/>
                </a:lnTo>
                <a:lnTo>
                  <a:pt x="181634" y="5241"/>
                </a:lnTo>
                <a:lnTo>
                  <a:pt x="182759" y="5518"/>
                </a:lnTo>
                <a:lnTo>
                  <a:pt x="185043" y="6078"/>
                </a:lnTo>
                <a:lnTo>
                  <a:pt x="186169" y="6356"/>
                </a:lnTo>
                <a:lnTo>
                  <a:pt x="187262" y="6643"/>
                </a:lnTo>
                <a:lnTo>
                  <a:pt x="188517" y="6981"/>
                </a:lnTo>
                <a:lnTo>
                  <a:pt x="189675" y="7324"/>
                </a:lnTo>
                <a:lnTo>
                  <a:pt x="190222" y="7496"/>
                </a:lnTo>
                <a:lnTo>
                  <a:pt x="190736" y="7667"/>
                </a:lnTo>
                <a:lnTo>
                  <a:pt x="191219" y="7839"/>
                </a:lnTo>
                <a:lnTo>
                  <a:pt x="191701" y="8010"/>
                </a:lnTo>
                <a:lnTo>
                  <a:pt x="192184" y="8182"/>
                </a:lnTo>
                <a:lnTo>
                  <a:pt x="192602" y="8353"/>
                </a:lnTo>
                <a:lnTo>
                  <a:pt x="193020" y="8525"/>
                </a:lnTo>
                <a:lnTo>
                  <a:pt x="193406" y="8696"/>
                </a:lnTo>
                <a:lnTo>
                  <a:pt x="193792" y="8868"/>
                </a:lnTo>
                <a:lnTo>
                  <a:pt x="194113" y="9034"/>
                </a:lnTo>
                <a:lnTo>
                  <a:pt x="194467" y="9206"/>
                </a:lnTo>
                <a:lnTo>
                  <a:pt x="194757" y="9377"/>
                </a:lnTo>
                <a:lnTo>
                  <a:pt x="195046" y="9549"/>
                </a:lnTo>
                <a:lnTo>
                  <a:pt x="195304" y="9720"/>
                </a:lnTo>
                <a:lnTo>
                  <a:pt x="195529" y="9887"/>
                </a:lnTo>
                <a:lnTo>
                  <a:pt x="195754" y="10058"/>
                </a:lnTo>
                <a:lnTo>
                  <a:pt x="195947" y="10230"/>
                </a:lnTo>
                <a:lnTo>
                  <a:pt x="196108" y="10396"/>
                </a:lnTo>
                <a:lnTo>
                  <a:pt x="196268" y="10567"/>
                </a:lnTo>
                <a:lnTo>
                  <a:pt x="196397" y="10734"/>
                </a:lnTo>
                <a:lnTo>
                  <a:pt x="196494" y="10905"/>
                </a:lnTo>
                <a:lnTo>
                  <a:pt x="196590" y="11072"/>
                </a:lnTo>
                <a:lnTo>
                  <a:pt x="196622" y="11243"/>
                </a:lnTo>
                <a:lnTo>
                  <a:pt x="196687" y="11410"/>
                </a:lnTo>
                <a:lnTo>
                  <a:pt x="196687" y="11581"/>
                </a:lnTo>
                <a:lnTo>
                  <a:pt x="196687" y="11748"/>
                </a:lnTo>
                <a:lnTo>
                  <a:pt x="196654" y="11914"/>
                </a:lnTo>
                <a:lnTo>
                  <a:pt x="196590" y="12081"/>
                </a:lnTo>
                <a:lnTo>
                  <a:pt x="196526" y="12247"/>
                </a:lnTo>
                <a:lnTo>
                  <a:pt x="196429" y="12419"/>
                </a:lnTo>
                <a:lnTo>
                  <a:pt x="196301" y="12585"/>
                </a:lnTo>
                <a:lnTo>
                  <a:pt x="196172" y="12751"/>
                </a:lnTo>
                <a:lnTo>
                  <a:pt x="195979" y="12913"/>
                </a:lnTo>
                <a:lnTo>
                  <a:pt x="195818" y="13079"/>
                </a:lnTo>
                <a:lnTo>
                  <a:pt x="195593" y="13246"/>
                </a:lnTo>
                <a:lnTo>
                  <a:pt x="195368" y="13412"/>
                </a:lnTo>
                <a:lnTo>
                  <a:pt x="195111" y="13574"/>
                </a:lnTo>
                <a:lnTo>
                  <a:pt x="194821" y="13740"/>
                </a:lnTo>
                <a:lnTo>
                  <a:pt x="194532" y="13901"/>
                </a:lnTo>
                <a:lnTo>
                  <a:pt x="194210" y="14068"/>
                </a:lnTo>
                <a:lnTo>
                  <a:pt x="193856" y="14229"/>
                </a:lnTo>
                <a:lnTo>
                  <a:pt x="193470" y="14391"/>
                </a:lnTo>
                <a:lnTo>
                  <a:pt x="193084" y="14557"/>
                </a:lnTo>
                <a:lnTo>
                  <a:pt x="192666" y="14719"/>
                </a:lnTo>
                <a:lnTo>
                  <a:pt x="192216" y="14880"/>
                </a:lnTo>
                <a:lnTo>
                  <a:pt x="191765" y="15041"/>
                </a:lnTo>
                <a:lnTo>
                  <a:pt x="191283" y="15198"/>
                </a:lnTo>
                <a:lnTo>
                  <a:pt x="190768" y="15359"/>
                </a:lnTo>
                <a:lnTo>
                  <a:pt x="190222" y="15521"/>
                </a:lnTo>
                <a:lnTo>
                  <a:pt x="189675" y="15677"/>
                </a:lnTo>
                <a:lnTo>
                  <a:pt x="189096" y="15838"/>
                </a:lnTo>
                <a:lnTo>
                  <a:pt x="188517" y="15995"/>
                </a:lnTo>
                <a:lnTo>
                  <a:pt x="187874" y="16151"/>
                </a:lnTo>
                <a:lnTo>
                  <a:pt x="187230" y="16307"/>
                </a:lnTo>
                <a:lnTo>
                  <a:pt x="186555" y="16469"/>
                </a:lnTo>
                <a:lnTo>
                  <a:pt x="185847" y="16620"/>
                </a:lnTo>
                <a:lnTo>
                  <a:pt x="185140" y="16777"/>
                </a:lnTo>
                <a:lnTo>
                  <a:pt x="184400" y="16933"/>
                </a:lnTo>
                <a:lnTo>
                  <a:pt x="183628" y="17089"/>
                </a:lnTo>
                <a:lnTo>
                  <a:pt x="182856" y="17241"/>
                </a:lnTo>
                <a:lnTo>
                  <a:pt x="181601" y="17473"/>
                </a:lnTo>
                <a:lnTo>
                  <a:pt x="180347" y="17700"/>
                </a:lnTo>
                <a:lnTo>
                  <a:pt x="179028" y="17921"/>
                </a:lnTo>
                <a:lnTo>
                  <a:pt x="177710" y="18133"/>
                </a:lnTo>
                <a:lnTo>
                  <a:pt x="176359" y="18335"/>
                </a:lnTo>
                <a:lnTo>
                  <a:pt x="174976" y="18537"/>
                </a:lnTo>
                <a:lnTo>
                  <a:pt x="173560" y="18729"/>
                </a:lnTo>
                <a:lnTo>
                  <a:pt x="172145" y="18915"/>
                </a:lnTo>
                <a:lnTo>
                  <a:pt x="170698" y="19092"/>
                </a:lnTo>
                <a:lnTo>
                  <a:pt x="169218" y="19263"/>
                </a:lnTo>
                <a:lnTo>
                  <a:pt x="167738" y="19430"/>
                </a:lnTo>
                <a:lnTo>
                  <a:pt x="166227" y="19586"/>
                </a:lnTo>
                <a:lnTo>
                  <a:pt x="164683" y="19737"/>
                </a:lnTo>
                <a:lnTo>
                  <a:pt x="163139" y="19884"/>
                </a:lnTo>
                <a:lnTo>
                  <a:pt x="161563" y="20020"/>
                </a:lnTo>
                <a:lnTo>
                  <a:pt x="159987" y="20151"/>
                </a:lnTo>
                <a:lnTo>
                  <a:pt x="158379" y="20272"/>
                </a:lnTo>
                <a:lnTo>
                  <a:pt x="156770" y="20393"/>
                </a:lnTo>
                <a:lnTo>
                  <a:pt x="155130" y="20499"/>
                </a:lnTo>
                <a:lnTo>
                  <a:pt x="153490" y="20605"/>
                </a:lnTo>
                <a:lnTo>
                  <a:pt x="151817" y="20701"/>
                </a:lnTo>
                <a:lnTo>
                  <a:pt x="150144" y="20791"/>
                </a:lnTo>
                <a:lnTo>
                  <a:pt x="148472" y="20877"/>
                </a:lnTo>
                <a:lnTo>
                  <a:pt x="146767" y="20953"/>
                </a:lnTo>
                <a:lnTo>
                  <a:pt x="145062" y="21018"/>
                </a:lnTo>
                <a:lnTo>
                  <a:pt x="143358" y="21084"/>
                </a:lnTo>
                <a:lnTo>
                  <a:pt x="141653" y="21140"/>
                </a:lnTo>
                <a:lnTo>
                  <a:pt x="139916" y="21190"/>
                </a:lnTo>
                <a:lnTo>
                  <a:pt x="138179" y="21230"/>
                </a:lnTo>
                <a:lnTo>
                  <a:pt x="136442" y="21266"/>
                </a:lnTo>
                <a:lnTo>
                  <a:pt x="134705" y="21296"/>
                </a:lnTo>
                <a:lnTo>
                  <a:pt x="132936" y="21316"/>
                </a:lnTo>
                <a:lnTo>
                  <a:pt x="131200" y="21331"/>
                </a:lnTo>
                <a:lnTo>
                  <a:pt x="129430" y="21341"/>
                </a:lnTo>
                <a:lnTo>
                  <a:pt x="127694" y="21341"/>
                </a:lnTo>
                <a:lnTo>
                  <a:pt x="125925" y="21336"/>
                </a:lnTo>
                <a:lnTo>
                  <a:pt x="124188" y="21326"/>
                </a:lnTo>
                <a:lnTo>
                  <a:pt x="122419" y="21306"/>
                </a:lnTo>
                <a:lnTo>
                  <a:pt x="120650" y="21281"/>
                </a:lnTo>
                <a:lnTo>
                  <a:pt x="118913" y="21250"/>
                </a:lnTo>
                <a:lnTo>
                  <a:pt x="117144" y="21210"/>
                </a:lnTo>
                <a:lnTo>
                  <a:pt x="115407" y="21165"/>
                </a:lnTo>
                <a:lnTo>
                  <a:pt x="113670" y="21109"/>
                </a:lnTo>
                <a:lnTo>
                  <a:pt x="111933" y="21049"/>
                </a:lnTo>
                <a:lnTo>
                  <a:pt x="110196" y="20983"/>
                </a:lnTo>
                <a:lnTo>
                  <a:pt x="108491" y="20913"/>
                </a:lnTo>
                <a:lnTo>
                  <a:pt x="106755" y="20832"/>
                </a:lnTo>
                <a:lnTo>
                  <a:pt x="105050" y="20746"/>
                </a:lnTo>
                <a:lnTo>
                  <a:pt x="103377" y="20650"/>
                </a:lnTo>
                <a:lnTo>
                  <a:pt x="101672" y="20549"/>
                </a:lnTo>
                <a:lnTo>
                  <a:pt x="100000" y="20443"/>
                </a:lnTo>
                <a:lnTo>
                  <a:pt x="98327" y="20327"/>
                </a:lnTo>
                <a:lnTo>
                  <a:pt x="96687" y="20206"/>
                </a:lnTo>
                <a:lnTo>
                  <a:pt x="95047" y="20080"/>
                </a:lnTo>
                <a:lnTo>
                  <a:pt x="93438" y="19949"/>
                </a:lnTo>
                <a:lnTo>
                  <a:pt x="91830" y="19808"/>
                </a:lnTo>
                <a:lnTo>
                  <a:pt x="90222" y="19657"/>
                </a:lnTo>
                <a:lnTo>
                  <a:pt x="88646" y="19505"/>
                </a:lnTo>
                <a:lnTo>
                  <a:pt x="87102" y="19344"/>
                </a:lnTo>
                <a:lnTo>
                  <a:pt x="85558" y="19172"/>
                </a:lnTo>
                <a:lnTo>
                  <a:pt x="84046" y="18996"/>
                </a:lnTo>
                <a:lnTo>
                  <a:pt x="82535" y="18814"/>
                </a:lnTo>
                <a:lnTo>
                  <a:pt x="81087" y="18628"/>
                </a:lnTo>
                <a:lnTo>
                  <a:pt x="79608" y="18431"/>
                </a:lnTo>
                <a:lnTo>
                  <a:pt x="78900" y="18330"/>
                </a:lnTo>
                <a:lnTo>
                  <a:pt x="78192" y="18224"/>
                </a:lnTo>
                <a:lnTo>
                  <a:pt x="77517" y="18118"/>
                </a:lnTo>
                <a:lnTo>
                  <a:pt x="76874" y="18007"/>
                </a:lnTo>
                <a:lnTo>
                  <a:pt x="76230" y="17896"/>
                </a:lnTo>
                <a:lnTo>
                  <a:pt x="75587" y="17780"/>
                </a:lnTo>
                <a:lnTo>
                  <a:pt x="75008" y="17664"/>
                </a:lnTo>
                <a:lnTo>
                  <a:pt x="74429" y="17543"/>
                </a:lnTo>
                <a:lnTo>
                  <a:pt x="73850" y="17422"/>
                </a:lnTo>
                <a:lnTo>
                  <a:pt x="73303" y="17296"/>
                </a:lnTo>
                <a:lnTo>
                  <a:pt x="72789" y="17170"/>
                </a:lnTo>
                <a:lnTo>
                  <a:pt x="72274" y="17044"/>
                </a:lnTo>
                <a:lnTo>
                  <a:pt x="71792" y="16913"/>
                </a:lnTo>
                <a:lnTo>
                  <a:pt x="71309" y="16782"/>
                </a:lnTo>
                <a:lnTo>
                  <a:pt x="70859" y="16650"/>
                </a:lnTo>
                <a:lnTo>
                  <a:pt x="70409" y="16514"/>
                </a:lnTo>
                <a:lnTo>
                  <a:pt x="69990" y="16378"/>
                </a:lnTo>
                <a:lnTo>
                  <a:pt x="69604" y="16237"/>
                </a:lnTo>
                <a:lnTo>
                  <a:pt x="69218" y="16101"/>
                </a:lnTo>
                <a:lnTo>
                  <a:pt x="68865" y="15959"/>
                </a:lnTo>
                <a:lnTo>
                  <a:pt x="68189" y="15672"/>
                </a:lnTo>
                <a:lnTo>
                  <a:pt x="67578" y="15384"/>
                </a:lnTo>
                <a:lnTo>
                  <a:pt x="67031" y="15092"/>
                </a:lnTo>
                <a:lnTo>
                  <a:pt x="66549" y="14794"/>
                </a:lnTo>
                <a:lnTo>
                  <a:pt x="66163" y="14497"/>
                </a:lnTo>
                <a:lnTo>
                  <a:pt x="65809" y="14199"/>
                </a:lnTo>
                <a:lnTo>
                  <a:pt x="65520" y="13901"/>
                </a:lnTo>
                <a:lnTo>
                  <a:pt x="65327" y="13599"/>
                </a:lnTo>
                <a:lnTo>
                  <a:pt x="65166" y="13301"/>
                </a:lnTo>
                <a:lnTo>
                  <a:pt x="65069" y="13004"/>
                </a:lnTo>
                <a:lnTo>
                  <a:pt x="65037" y="12711"/>
                </a:lnTo>
                <a:lnTo>
                  <a:pt x="65069" y="12419"/>
                </a:lnTo>
                <a:lnTo>
                  <a:pt x="65134" y="12131"/>
                </a:lnTo>
                <a:lnTo>
                  <a:pt x="65262" y="11849"/>
                </a:lnTo>
                <a:lnTo>
                  <a:pt x="65487" y="11571"/>
                </a:lnTo>
                <a:lnTo>
                  <a:pt x="65713" y="11294"/>
                </a:lnTo>
                <a:lnTo>
                  <a:pt x="66034" y="11031"/>
                </a:lnTo>
                <a:lnTo>
                  <a:pt x="66388" y="10769"/>
                </a:lnTo>
                <a:lnTo>
                  <a:pt x="66806" y="10517"/>
                </a:lnTo>
                <a:lnTo>
                  <a:pt x="67256" y="10275"/>
                </a:lnTo>
                <a:lnTo>
                  <a:pt x="67771" y="10043"/>
                </a:lnTo>
                <a:lnTo>
                  <a:pt x="68350" y="9816"/>
                </a:lnTo>
                <a:lnTo>
                  <a:pt x="69797" y="9261"/>
                </a:lnTo>
                <a:lnTo>
                  <a:pt x="71213" y="8701"/>
                </a:lnTo>
                <a:lnTo>
                  <a:pt x="72596" y="8141"/>
                </a:lnTo>
                <a:lnTo>
                  <a:pt x="73947" y="7581"/>
                </a:lnTo>
                <a:lnTo>
                  <a:pt x="76616" y="6452"/>
                </a:lnTo>
                <a:lnTo>
                  <a:pt x="79286" y="5327"/>
                </a:lnTo>
                <a:lnTo>
                  <a:pt x="79736" y="5115"/>
                </a:lnTo>
                <a:lnTo>
                  <a:pt x="80122" y="4903"/>
                </a:lnTo>
                <a:lnTo>
                  <a:pt x="80508" y="4691"/>
                </a:lnTo>
                <a:lnTo>
                  <a:pt x="80862" y="4479"/>
                </a:lnTo>
                <a:lnTo>
                  <a:pt x="81055" y="4343"/>
                </a:lnTo>
                <a:lnTo>
                  <a:pt x="81248" y="4207"/>
                </a:lnTo>
                <a:lnTo>
                  <a:pt x="81409" y="4076"/>
                </a:lnTo>
                <a:lnTo>
                  <a:pt x="81537" y="3945"/>
                </a:lnTo>
                <a:lnTo>
                  <a:pt x="81666" y="3819"/>
                </a:lnTo>
                <a:lnTo>
                  <a:pt x="81763" y="3688"/>
                </a:lnTo>
                <a:lnTo>
                  <a:pt x="81827" y="3561"/>
                </a:lnTo>
                <a:lnTo>
                  <a:pt x="81891" y="3440"/>
                </a:lnTo>
                <a:lnTo>
                  <a:pt x="81891" y="3314"/>
                </a:lnTo>
                <a:lnTo>
                  <a:pt x="81891" y="3193"/>
                </a:lnTo>
                <a:lnTo>
                  <a:pt x="81891" y="3072"/>
                </a:lnTo>
                <a:lnTo>
                  <a:pt x="81827" y="2956"/>
                </a:lnTo>
                <a:lnTo>
                  <a:pt x="81763" y="2840"/>
                </a:lnTo>
                <a:lnTo>
                  <a:pt x="81698" y="2724"/>
                </a:lnTo>
                <a:lnTo>
                  <a:pt x="81570" y="2613"/>
                </a:lnTo>
                <a:lnTo>
                  <a:pt x="81441" y="2502"/>
                </a:lnTo>
                <a:lnTo>
                  <a:pt x="81312" y="2391"/>
                </a:lnTo>
                <a:lnTo>
                  <a:pt x="81119" y="2285"/>
                </a:lnTo>
                <a:lnTo>
                  <a:pt x="80926" y="2179"/>
                </a:lnTo>
                <a:lnTo>
                  <a:pt x="80733" y="2079"/>
                </a:lnTo>
                <a:lnTo>
                  <a:pt x="80508" y="1978"/>
                </a:lnTo>
                <a:lnTo>
                  <a:pt x="80251" y="1877"/>
                </a:lnTo>
                <a:lnTo>
                  <a:pt x="79961" y="1781"/>
                </a:lnTo>
                <a:lnTo>
                  <a:pt x="79672" y="1690"/>
                </a:lnTo>
                <a:lnTo>
                  <a:pt x="79382" y="1594"/>
                </a:lnTo>
                <a:lnTo>
                  <a:pt x="79061" y="1504"/>
                </a:lnTo>
                <a:lnTo>
                  <a:pt x="78707" y="1418"/>
                </a:lnTo>
                <a:lnTo>
                  <a:pt x="78321" y="1332"/>
                </a:lnTo>
                <a:lnTo>
                  <a:pt x="77935" y="1246"/>
                </a:lnTo>
                <a:lnTo>
                  <a:pt x="77549" y="1166"/>
                </a:lnTo>
                <a:lnTo>
                  <a:pt x="77131" y="1090"/>
                </a:lnTo>
                <a:lnTo>
                  <a:pt x="76681" y="1014"/>
                </a:lnTo>
                <a:lnTo>
                  <a:pt x="76230" y="939"/>
                </a:lnTo>
                <a:lnTo>
                  <a:pt x="75748" y="868"/>
                </a:lnTo>
                <a:lnTo>
                  <a:pt x="75265" y="797"/>
                </a:lnTo>
                <a:lnTo>
                  <a:pt x="74751" y="732"/>
                </a:lnTo>
                <a:lnTo>
                  <a:pt x="74236" y="671"/>
                </a:lnTo>
                <a:lnTo>
                  <a:pt x="73689" y="611"/>
                </a:lnTo>
                <a:lnTo>
                  <a:pt x="73143" y="550"/>
                </a:lnTo>
                <a:lnTo>
                  <a:pt x="72564" y="495"/>
                </a:lnTo>
                <a:lnTo>
                  <a:pt x="71985" y="444"/>
                </a:lnTo>
                <a:lnTo>
                  <a:pt x="71373" y="394"/>
                </a:lnTo>
                <a:lnTo>
                  <a:pt x="70762" y="343"/>
                </a:lnTo>
                <a:lnTo>
                  <a:pt x="70119" y="303"/>
                </a:lnTo>
                <a:lnTo>
                  <a:pt x="69476" y="258"/>
                </a:lnTo>
                <a:lnTo>
                  <a:pt x="68800" y="222"/>
                </a:lnTo>
                <a:lnTo>
                  <a:pt x="68125" y="187"/>
                </a:lnTo>
                <a:lnTo>
                  <a:pt x="67449" y="152"/>
                </a:lnTo>
                <a:lnTo>
                  <a:pt x="66742" y="127"/>
                </a:lnTo>
                <a:lnTo>
                  <a:pt x="66002" y="96"/>
                </a:lnTo>
                <a:lnTo>
                  <a:pt x="65262" y="76"/>
                </a:lnTo>
                <a:lnTo>
                  <a:pt x="64522" y="56"/>
                </a:lnTo>
                <a:lnTo>
                  <a:pt x="63783" y="36"/>
                </a:lnTo>
                <a:lnTo>
                  <a:pt x="63011" y="26"/>
                </a:lnTo>
                <a:lnTo>
                  <a:pt x="62207" y="16"/>
                </a:lnTo>
                <a:lnTo>
                  <a:pt x="61402" y="5"/>
                </a:lnTo>
                <a:lnTo>
                  <a:pt x="60598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4f3de87df4_0_672"/>
          <p:cNvSpPr/>
          <p:nvPr/>
        </p:nvSpPr>
        <p:spPr>
          <a:xfrm flipH="1">
            <a:off x="271870" y="1840860"/>
            <a:ext cx="1476264" cy="1272600"/>
          </a:xfrm>
          <a:custGeom>
            <a:avLst/>
            <a:gdLst/>
            <a:ahLst/>
            <a:cxnLst/>
            <a:rect l="l" t="t" r="r" b="b"/>
            <a:pathLst>
              <a:path w="466066" h="63630" extrusionOk="0">
                <a:moveTo>
                  <a:pt x="121229" y="0"/>
                </a:moveTo>
                <a:lnTo>
                  <a:pt x="121036" y="424"/>
                </a:lnTo>
                <a:lnTo>
                  <a:pt x="120779" y="848"/>
                </a:lnTo>
                <a:lnTo>
                  <a:pt x="120521" y="1266"/>
                </a:lnTo>
                <a:lnTo>
                  <a:pt x="120232" y="1685"/>
                </a:lnTo>
                <a:lnTo>
                  <a:pt x="119910" y="2104"/>
                </a:lnTo>
                <a:lnTo>
                  <a:pt x="119556" y="2517"/>
                </a:lnTo>
                <a:lnTo>
                  <a:pt x="118849" y="3344"/>
                </a:lnTo>
                <a:lnTo>
                  <a:pt x="118077" y="4167"/>
                </a:lnTo>
                <a:lnTo>
                  <a:pt x="117305" y="4984"/>
                </a:lnTo>
                <a:lnTo>
                  <a:pt x="116533" y="5796"/>
                </a:lnTo>
                <a:lnTo>
                  <a:pt x="115825" y="6603"/>
                </a:lnTo>
                <a:lnTo>
                  <a:pt x="115504" y="7006"/>
                </a:lnTo>
                <a:lnTo>
                  <a:pt x="115182" y="7410"/>
                </a:lnTo>
                <a:lnTo>
                  <a:pt x="114860" y="7813"/>
                </a:lnTo>
                <a:lnTo>
                  <a:pt x="114603" y="8212"/>
                </a:lnTo>
                <a:lnTo>
                  <a:pt x="114378" y="8615"/>
                </a:lnTo>
                <a:lnTo>
                  <a:pt x="114153" y="9019"/>
                </a:lnTo>
                <a:lnTo>
                  <a:pt x="113992" y="9422"/>
                </a:lnTo>
                <a:lnTo>
                  <a:pt x="113863" y="9821"/>
                </a:lnTo>
                <a:lnTo>
                  <a:pt x="113767" y="10224"/>
                </a:lnTo>
                <a:lnTo>
                  <a:pt x="113735" y="10628"/>
                </a:lnTo>
                <a:lnTo>
                  <a:pt x="113735" y="11031"/>
                </a:lnTo>
                <a:lnTo>
                  <a:pt x="113799" y="11435"/>
                </a:lnTo>
                <a:lnTo>
                  <a:pt x="113928" y="11838"/>
                </a:lnTo>
                <a:lnTo>
                  <a:pt x="114121" y="12242"/>
                </a:lnTo>
                <a:lnTo>
                  <a:pt x="114346" y="12651"/>
                </a:lnTo>
                <a:lnTo>
                  <a:pt x="114667" y="13054"/>
                </a:lnTo>
                <a:lnTo>
                  <a:pt x="115343" y="13881"/>
                </a:lnTo>
                <a:lnTo>
                  <a:pt x="116018" y="14708"/>
                </a:lnTo>
                <a:lnTo>
                  <a:pt x="116629" y="15541"/>
                </a:lnTo>
                <a:lnTo>
                  <a:pt x="117241" y="16368"/>
                </a:lnTo>
                <a:lnTo>
                  <a:pt x="117755" y="17200"/>
                </a:lnTo>
                <a:lnTo>
                  <a:pt x="118238" y="18032"/>
                </a:lnTo>
                <a:lnTo>
                  <a:pt x="118463" y="18446"/>
                </a:lnTo>
                <a:lnTo>
                  <a:pt x="118656" y="18865"/>
                </a:lnTo>
                <a:lnTo>
                  <a:pt x="118817" y="19278"/>
                </a:lnTo>
                <a:lnTo>
                  <a:pt x="118977" y="19697"/>
                </a:lnTo>
                <a:lnTo>
                  <a:pt x="119299" y="20650"/>
                </a:lnTo>
                <a:lnTo>
                  <a:pt x="119589" y="21603"/>
                </a:lnTo>
                <a:lnTo>
                  <a:pt x="119814" y="22557"/>
                </a:lnTo>
                <a:lnTo>
                  <a:pt x="119910" y="23036"/>
                </a:lnTo>
                <a:lnTo>
                  <a:pt x="119975" y="23515"/>
                </a:lnTo>
                <a:lnTo>
                  <a:pt x="120039" y="23989"/>
                </a:lnTo>
                <a:lnTo>
                  <a:pt x="120039" y="24468"/>
                </a:lnTo>
                <a:lnTo>
                  <a:pt x="120039" y="24948"/>
                </a:lnTo>
                <a:lnTo>
                  <a:pt x="119975" y="25422"/>
                </a:lnTo>
                <a:lnTo>
                  <a:pt x="119878" y="25901"/>
                </a:lnTo>
                <a:lnTo>
                  <a:pt x="119749" y="26375"/>
                </a:lnTo>
                <a:lnTo>
                  <a:pt x="119589" y="26849"/>
                </a:lnTo>
                <a:lnTo>
                  <a:pt x="119331" y="27323"/>
                </a:lnTo>
                <a:lnTo>
                  <a:pt x="119235" y="27510"/>
                </a:lnTo>
                <a:lnTo>
                  <a:pt x="119042" y="27686"/>
                </a:lnTo>
                <a:lnTo>
                  <a:pt x="118849" y="27858"/>
                </a:lnTo>
                <a:lnTo>
                  <a:pt x="118592" y="28024"/>
                </a:lnTo>
                <a:lnTo>
                  <a:pt x="118302" y="28181"/>
                </a:lnTo>
                <a:lnTo>
                  <a:pt x="117980" y="28332"/>
                </a:lnTo>
                <a:lnTo>
                  <a:pt x="117627" y="28478"/>
                </a:lnTo>
                <a:lnTo>
                  <a:pt x="117208" y="28609"/>
                </a:lnTo>
                <a:lnTo>
                  <a:pt x="116790" y="28741"/>
                </a:lnTo>
                <a:lnTo>
                  <a:pt x="116308" y="28862"/>
                </a:lnTo>
                <a:lnTo>
                  <a:pt x="115761" y="28973"/>
                </a:lnTo>
                <a:lnTo>
                  <a:pt x="115214" y="29084"/>
                </a:lnTo>
                <a:lnTo>
                  <a:pt x="114635" y="29179"/>
                </a:lnTo>
                <a:lnTo>
                  <a:pt x="113992" y="29275"/>
                </a:lnTo>
                <a:lnTo>
                  <a:pt x="113349" y="29361"/>
                </a:lnTo>
                <a:lnTo>
                  <a:pt x="112641" y="29437"/>
                </a:lnTo>
                <a:lnTo>
                  <a:pt x="111901" y="29507"/>
                </a:lnTo>
                <a:lnTo>
                  <a:pt x="111129" y="29568"/>
                </a:lnTo>
                <a:lnTo>
                  <a:pt x="110325" y="29628"/>
                </a:lnTo>
                <a:lnTo>
                  <a:pt x="109521" y="29674"/>
                </a:lnTo>
                <a:lnTo>
                  <a:pt x="108653" y="29719"/>
                </a:lnTo>
                <a:lnTo>
                  <a:pt x="107752" y="29749"/>
                </a:lnTo>
                <a:lnTo>
                  <a:pt x="106819" y="29780"/>
                </a:lnTo>
                <a:lnTo>
                  <a:pt x="105854" y="29800"/>
                </a:lnTo>
                <a:lnTo>
                  <a:pt x="104857" y="29810"/>
                </a:lnTo>
                <a:lnTo>
                  <a:pt x="103828" y="29815"/>
                </a:lnTo>
                <a:lnTo>
                  <a:pt x="102799" y="29815"/>
                </a:lnTo>
                <a:lnTo>
                  <a:pt x="101705" y="29805"/>
                </a:lnTo>
                <a:lnTo>
                  <a:pt x="100612" y="29790"/>
                </a:lnTo>
                <a:lnTo>
                  <a:pt x="99454" y="29770"/>
                </a:lnTo>
                <a:lnTo>
                  <a:pt x="98296" y="29739"/>
                </a:lnTo>
                <a:lnTo>
                  <a:pt x="97106" y="29699"/>
                </a:lnTo>
                <a:lnTo>
                  <a:pt x="94886" y="29623"/>
                </a:lnTo>
                <a:lnTo>
                  <a:pt x="92699" y="29543"/>
                </a:lnTo>
                <a:lnTo>
                  <a:pt x="90512" y="29457"/>
                </a:lnTo>
                <a:lnTo>
                  <a:pt x="88325" y="29371"/>
                </a:lnTo>
                <a:lnTo>
                  <a:pt x="86137" y="29280"/>
                </a:lnTo>
                <a:lnTo>
                  <a:pt x="83950" y="29184"/>
                </a:lnTo>
                <a:lnTo>
                  <a:pt x="79608" y="28988"/>
                </a:lnTo>
                <a:lnTo>
                  <a:pt x="75266" y="28781"/>
                </a:lnTo>
                <a:lnTo>
                  <a:pt x="70956" y="28564"/>
                </a:lnTo>
                <a:lnTo>
                  <a:pt x="66646" y="28347"/>
                </a:lnTo>
                <a:lnTo>
                  <a:pt x="62336" y="28125"/>
                </a:lnTo>
                <a:lnTo>
                  <a:pt x="60245" y="28019"/>
                </a:lnTo>
                <a:lnTo>
                  <a:pt x="58122" y="27923"/>
                </a:lnTo>
                <a:lnTo>
                  <a:pt x="56031" y="27838"/>
                </a:lnTo>
                <a:lnTo>
                  <a:pt x="53909" y="27767"/>
                </a:lnTo>
                <a:lnTo>
                  <a:pt x="51818" y="27702"/>
                </a:lnTo>
                <a:lnTo>
                  <a:pt x="49695" y="27651"/>
                </a:lnTo>
                <a:lnTo>
                  <a:pt x="48666" y="27631"/>
                </a:lnTo>
                <a:lnTo>
                  <a:pt x="47604" y="27611"/>
                </a:lnTo>
                <a:lnTo>
                  <a:pt x="46543" y="27601"/>
                </a:lnTo>
                <a:lnTo>
                  <a:pt x="45481" y="27586"/>
                </a:lnTo>
                <a:lnTo>
                  <a:pt x="44452" y="27581"/>
                </a:lnTo>
                <a:lnTo>
                  <a:pt x="43391" y="27575"/>
                </a:lnTo>
                <a:lnTo>
                  <a:pt x="42329" y="27570"/>
                </a:lnTo>
                <a:lnTo>
                  <a:pt x="41268" y="27575"/>
                </a:lnTo>
                <a:lnTo>
                  <a:pt x="40206" y="27581"/>
                </a:lnTo>
                <a:lnTo>
                  <a:pt x="39145" y="27591"/>
                </a:lnTo>
                <a:lnTo>
                  <a:pt x="38084" y="27601"/>
                </a:lnTo>
                <a:lnTo>
                  <a:pt x="37054" y="27621"/>
                </a:lnTo>
                <a:lnTo>
                  <a:pt x="35993" y="27641"/>
                </a:lnTo>
                <a:lnTo>
                  <a:pt x="34931" y="27666"/>
                </a:lnTo>
                <a:lnTo>
                  <a:pt x="33870" y="27691"/>
                </a:lnTo>
                <a:lnTo>
                  <a:pt x="32809" y="27727"/>
                </a:lnTo>
                <a:lnTo>
                  <a:pt x="31715" y="27762"/>
                </a:lnTo>
                <a:lnTo>
                  <a:pt x="30654" y="27802"/>
                </a:lnTo>
                <a:lnTo>
                  <a:pt x="29592" y="27848"/>
                </a:lnTo>
                <a:lnTo>
                  <a:pt x="28531" y="27898"/>
                </a:lnTo>
                <a:lnTo>
                  <a:pt x="27373" y="27959"/>
                </a:lnTo>
                <a:lnTo>
                  <a:pt x="26183" y="28024"/>
                </a:lnTo>
                <a:lnTo>
                  <a:pt x="24993" y="28100"/>
                </a:lnTo>
                <a:lnTo>
                  <a:pt x="23867" y="28186"/>
                </a:lnTo>
                <a:lnTo>
                  <a:pt x="23288" y="28231"/>
                </a:lnTo>
                <a:lnTo>
                  <a:pt x="22741" y="28282"/>
                </a:lnTo>
                <a:lnTo>
                  <a:pt x="22226" y="28332"/>
                </a:lnTo>
                <a:lnTo>
                  <a:pt x="21712" y="28388"/>
                </a:lnTo>
                <a:lnTo>
                  <a:pt x="21197" y="28443"/>
                </a:lnTo>
                <a:lnTo>
                  <a:pt x="20747" y="28504"/>
                </a:lnTo>
                <a:lnTo>
                  <a:pt x="20297" y="28564"/>
                </a:lnTo>
                <a:lnTo>
                  <a:pt x="19878" y="28630"/>
                </a:lnTo>
                <a:lnTo>
                  <a:pt x="18688" y="28821"/>
                </a:lnTo>
                <a:lnTo>
                  <a:pt x="17530" y="29023"/>
                </a:lnTo>
                <a:lnTo>
                  <a:pt x="16437" y="29220"/>
                </a:lnTo>
                <a:lnTo>
                  <a:pt x="15343" y="29422"/>
                </a:lnTo>
                <a:lnTo>
                  <a:pt x="14282" y="29623"/>
                </a:lnTo>
                <a:lnTo>
                  <a:pt x="13253" y="29825"/>
                </a:lnTo>
                <a:lnTo>
                  <a:pt x="12255" y="30032"/>
                </a:lnTo>
                <a:lnTo>
                  <a:pt x="11291" y="30244"/>
                </a:lnTo>
                <a:lnTo>
                  <a:pt x="10390" y="30456"/>
                </a:lnTo>
                <a:lnTo>
                  <a:pt x="9489" y="30667"/>
                </a:lnTo>
                <a:lnTo>
                  <a:pt x="8621" y="30884"/>
                </a:lnTo>
                <a:lnTo>
                  <a:pt x="7817" y="31101"/>
                </a:lnTo>
                <a:lnTo>
                  <a:pt x="7045" y="31323"/>
                </a:lnTo>
                <a:lnTo>
                  <a:pt x="6305" y="31545"/>
                </a:lnTo>
                <a:lnTo>
                  <a:pt x="5597" y="31772"/>
                </a:lnTo>
                <a:lnTo>
                  <a:pt x="4922" y="31999"/>
                </a:lnTo>
                <a:lnTo>
                  <a:pt x="4279" y="32231"/>
                </a:lnTo>
                <a:lnTo>
                  <a:pt x="3700" y="32468"/>
                </a:lnTo>
                <a:lnTo>
                  <a:pt x="3153" y="32705"/>
                </a:lnTo>
                <a:lnTo>
                  <a:pt x="2638" y="32942"/>
                </a:lnTo>
                <a:lnTo>
                  <a:pt x="2188" y="33189"/>
                </a:lnTo>
                <a:lnTo>
                  <a:pt x="1770" y="33437"/>
                </a:lnTo>
                <a:lnTo>
                  <a:pt x="1384" y="33684"/>
                </a:lnTo>
                <a:lnTo>
                  <a:pt x="1062" y="33936"/>
                </a:lnTo>
                <a:lnTo>
                  <a:pt x="773" y="34193"/>
                </a:lnTo>
                <a:lnTo>
                  <a:pt x="515" y="34455"/>
                </a:lnTo>
                <a:lnTo>
                  <a:pt x="322" y="34718"/>
                </a:lnTo>
                <a:lnTo>
                  <a:pt x="162" y="34985"/>
                </a:lnTo>
                <a:lnTo>
                  <a:pt x="65" y="35257"/>
                </a:lnTo>
                <a:lnTo>
                  <a:pt x="1" y="35530"/>
                </a:lnTo>
                <a:lnTo>
                  <a:pt x="1" y="35807"/>
                </a:lnTo>
                <a:lnTo>
                  <a:pt x="33" y="36090"/>
                </a:lnTo>
                <a:lnTo>
                  <a:pt x="97" y="36281"/>
                </a:lnTo>
                <a:lnTo>
                  <a:pt x="194" y="36468"/>
                </a:lnTo>
                <a:lnTo>
                  <a:pt x="290" y="36649"/>
                </a:lnTo>
                <a:lnTo>
                  <a:pt x="451" y="36831"/>
                </a:lnTo>
                <a:lnTo>
                  <a:pt x="612" y="37008"/>
                </a:lnTo>
                <a:lnTo>
                  <a:pt x="773" y="37184"/>
                </a:lnTo>
                <a:lnTo>
                  <a:pt x="998" y="37361"/>
                </a:lnTo>
                <a:lnTo>
                  <a:pt x="1255" y="37532"/>
                </a:lnTo>
                <a:lnTo>
                  <a:pt x="1512" y="37699"/>
                </a:lnTo>
                <a:lnTo>
                  <a:pt x="1802" y="37865"/>
                </a:lnTo>
                <a:lnTo>
                  <a:pt x="2124" y="38032"/>
                </a:lnTo>
                <a:lnTo>
                  <a:pt x="2445" y="38193"/>
                </a:lnTo>
                <a:lnTo>
                  <a:pt x="2799" y="38354"/>
                </a:lnTo>
                <a:lnTo>
                  <a:pt x="3185" y="38511"/>
                </a:lnTo>
                <a:lnTo>
                  <a:pt x="3603" y="38667"/>
                </a:lnTo>
                <a:lnTo>
                  <a:pt x="4053" y="38823"/>
                </a:lnTo>
                <a:lnTo>
                  <a:pt x="4504" y="38975"/>
                </a:lnTo>
                <a:lnTo>
                  <a:pt x="4986" y="39126"/>
                </a:lnTo>
                <a:lnTo>
                  <a:pt x="5501" y="39272"/>
                </a:lnTo>
                <a:lnTo>
                  <a:pt x="6016" y="39419"/>
                </a:lnTo>
                <a:lnTo>
                  <a:pt x="6562" y="39565"/>
                </a:lnTo>
                <a:lnTo>
                  <a:pt x="7141" y="39706"/>
                </a:lnTo>
                <a:lnTo>
                  <a:pt x="7720" y="39847"/>
                </a:lnTo>
                <a:lnTo>
                  <a:pt x="8364" y="39989"/>
                </a:lnTo>
                <a:lnTo>
                  <a:pt x="9007" y="40130"/>
                </a:lnTo>
                <a:lnTo>
                  <a:pt x="9650" y="40266"/>
                </a:lnTo>
                <a:lnTo>
                  <a:pt x="10326" y="40402"/>
                </a:lnTo>
                <a:lnTo>
                  <a:pt x="11033" y="40533"/>
                </a:lnTo>
                <a:lnTo>
                  <a:pt x="11773" y="40664"/>
                </a:lnTo>
                <a:lnTo>
                  <a:pt x="12513" y="40796"/>
                </a:lnTo>
                <a:lnTo>
                  <a:pt x="13285" y="40927"/>
                </a:lnTo>
                <a:lnTo>
                  <a:pt x="14057" y="41058"/>
                </a:lnTo>
                <a:lnTo>
                  <a:pt x="15472" y="41270"/>
                </a:lnTo>
                <a:lnTo>
                  <a:pt x="16919" y="41477"/>
                </a:lnTo>
                <a:lnTo>
                  <a:pt x="17659" y="41577"/>
                </a:lnTo>
                <a:lnTo>
                  <a:pt x="18399" y="41678"/>
                </a:lnTo>
                <a:lnTo>
                  <a:pt x="19171" y="41774"/>
                </a:lnTo>
                <a:lnTo>
                  <a:pt x="19975" y="41870"/>
                </a:lnTo>
                <a:lnTo>
                  <a:pt x="20779" y="41961"/>
                </a:lnTo>
                <a:lnTo>
                  <a:pt x="21583" y="42046"/>
                </a:lnTo>
                <a:lnTo>
                  <a:pt x="22387" y="42132"/>
                </a:lnTo>
                <a:lnTo>
                  <a:pt x="23224" y="42213"/>
                </a:lnTo>
                <a:lnTo>
                  <a:pt x="24060" y="42294"/>
                </a:lnTo>
                <a:lnTo>
                  <a:pt x="24928" y="42364"/>
                </a:lnTo>
                <a:lnTo>
                  <a:pt x="25765" y="42435"/>
                </a:lnTo>
                <a:lnTo>
                  <a:pt x="26633" y="42500"/>
                </a:lnTo>
                <a:lnTo>
                  <a:pt x="27373" y="42556"/>
                </a:lnTo>
                <a:lnTo>
                  <a:pt x="28145" y="42606"/>
                </a:lnTo>
                <a:lnTo>
                  <a:pt x="28949" y="42657"/>
                </a:lnTo>
                <a:lnTo>
                  <a:pt x="29753" y="42702"/>
                </a:lnTo>
                <a:lnTo>
                  <a:pt x="30589" y="42743"/>
                </a:lnTo>
                <a:lnTo>
                  <a:pt x="31426" y="42783"/>
                </a:lnTo>
                <a:lnTo>
                  <a:pt x="32294" y="42813"/>
                </a:lnTo>
                <a:lnTo>
                  <a:pt x="33130" y="42843"/>
                </a:lnTo>
                <a:lnTo>
                  <a:pt x="33999" y="42869"/>
                </a:lnTo>
                <a:lnTo>
                  <a:pt x="34835" y="42889"/>
                </a:lnTo>
                <a:lnTo>
                  <a:pt x="35703" y="42899"/>
                </a:lnTo>
                <a:lnTo>
                  <a:pt x="36540" y="42904"/>
                </a:lnTo>
                <a:lnTo>
                  <a:pt x="37344" y="42904"/>
                </a:lnTo>
                <a:lnTo>
                  <a:pt x="38148" y="42894"/>
                </a:lnTo>
                <a:lnTo>
                  <a:pt x="38952" y="42879"/>
                </a:lnTo>
                <a:lnTo>
                  <a:pt x="39692" y="42854"/>
                </a:lnTo>
                <a:lnTo>
                  <a:pt x="41590" y="42783"/>
                </a:lnTo>
                <a:lnTo>
                  <a:pt x="43455" y="42702"/>
                </a:lnTo>
                <a:lnTo>
                  <a:pt x="45321" y="42621"/>
                </a:lnTo>
                <a:lnTo>
                  <a:pt x="47186" y="42531"/>
                </a:lnTo>
                <a:lnTo>
                  <a:pt x="49020" y="42440"/>
                </a:lnTo>
                <a:lnTo>
                  <a:pt x="50885" y="42349"/>
                </a:lnTo>
                <a:lnTo>
                  <a:pt x="54552" y="42157"/>
                </a:lnTo>
                <a:lnTo>
                  <a:pt x="58219" y="41956"/>
                </a:lnTo>
                <a:lnTo>
                  <a:pt x="61885" y="41749"/>
                </a:lnTo>
                <a:lnTo>
                  <a:pt x="69219" y="41335"/>
                </a:lnTo>
                <a:lnTo>
                  <a:pt x="70152" y="41285"/>
                </a:lnTo>
                <a:lnTo>
                  <a:pt x="71052" y="41229"/>
                </a:lnTo>
                <a:lnTo>
                  <a:pt x="72853" y="41113"/>
                </a:lnTo>
                <a:lnTo>
                  <a:pt x="74655" y="40987"/>
                </a:lnTo>
                <a:lnTo>
                  <a:pt x="76424" y="40866"/>
                </a:lnTo>
                <a:lnTo>
                  <a:pt x="78225" y="40745"/>
                </a:lnTo>
                <a:lnTo>
                  <a:pt x="80026" y="40624"/>
                </a:lnTo>
                <a:lnTo>
                  <a:pt x="81860" y="40518"/>
                </a:lnTo>
                <a:lnTo>
                  <a:pt x="82760" y="40468"/>
                </a:lnTo>
                <a:lnTo>
                  <a:pt x="83693" y="40422"/>
                </a:lnTo>
                <a:lnTo>
                  <a:pt x="84883" y="40372"/>
                </a:lnTo>
                <a:lnTo>
                  <a:pt x="86041" y="40327"/>
                </a:lnTo>
                <a:lnTo>
                  <a:pt x="87199" y="40291"/>
                </a:lnTo>
                <a:lnTo>
                  <a:pt x="88325" y="40261"/>
                </a:lnTo>
                <a:lnTo>
                  <a:pt x="89450" y="40241"/>
                </a:lnTo>
                <a:lnTo>
                  <a:pt x="90544" y="40226"/>
                </a:lnTo>
                <a:lnTo>
                  <a:pt x="91605" y="40221"/>
                </a:lnTo>
                <a:lnTo>
                  <a:pt x="92667" y="40221"/>
                </a:lnTo>
                <a:lnTo>
                  <a:pt x="93696" y="40231"/>
                </a:lnTo>
                <a:lnTo>
                  <a:pt x="94693" y="40246"/>
                </a:lnTo>
                <a:lnTo>
                  <a:pt x="95690" y="40271"/>
                </a:lnTo>
                <a:lnTo>
                  <a:pt x="96655" y="40301"/>
                </a:lnTo>
                <a:lnTo>
                  <a:pt x="97588" y="40342"/>
                </a:lnTo>
                <a:lnTo>
                  <a:pt x="98521" y="40387"/>
                </a:lnTo>
                <a:lnTo>
                  <a:pt x="99421" y="40443"/>
                </a:lnTo>
                <a:lnTo>
                  <a:pt x="100290" y="40503"/>
                </a:lnTo>
                <a:lnTo>
                  <a:pt x="101126" y="40574"/>
                </a:lnTo>
                <a:lnTo>
                  <a:pt x="101962" y="40649"/>
                </a:lnTo>
                <a:lnTo>
                  <a:pt x="102767" y="40730"/>
                </a:lnTo>
                <a:lnTo>
                  <a:pt x="103538" y="40826"/>
                </a:lnTo>
                <a:lnTo>
                  <a:pt x="104310" y="40922"/>
                </a:lnTo>
                <a:lnTo>
                  <a:pt x="105018" y="41028"/>
                </a:lnTo>
                <a:lnTo>
                  <a:pt x="105726" y="41144"/>
                </a:lnTo>
                <a:lnTo>
                  <a:pt x="106401" y="41265"/>
                </a:lnTo>
                <a:lnTo>
                  <a:pt x="107077" y="41391"/>
                </a:lnTo>
                <a:lnTo>
                  <a:pt x="107688" y="41527"/>
                </a:lnTo>
                <a:lnTo>
                  <a:pt x="108299" y="41668"/>
                </a:lnTo>
                <a:lnTo>
                  <a:pt x="108846" y="41820"/>
                </a:lnTo>
                <a:lnTo>
                  <a:pt x="109392" y="41976"/>
                </a:lnTo>
                <a:lnTo>
                  <a:pt x="109907" y="42137"/>
                </a:lnTo>
                <a:lnTo>
                  <a:pt x="110422" y="42309"/>
                </a:lnTo>
                <a:lnTo>
                  <a:pt x="110872" y="42490"/>
                </a:lnTo>
                <a:lnTo>
                  <a:pt x="111354" y="42697"/>
                </a:lnTo>
                <a:lnTo>
                  <a:pt x="111837" y="42904"/>
                </a:lnTo>
                <a:lnTo>
                  <a:pt x="112287" y="43111"/>
                </a:lnTo>
                <a:lnTo>
                  <a:pt x="112705" y="43318"/>
                </a:lnTo>
                <a:lnTo>
                  <a:pt x="113091" y="43529"/>
                </a:lnTo>
                <a:lnTo>
                  <a:pt x="113477" y="43736"/>
                </a:lnTo>
                <a:lnTo>
                  <a:pt x="113831" y="43948"/>
                </a:lnTo>
                <a:lnTo>
                  <a:pt x="114185" y="44155"/>
                </a:lnTo>
                <a:lnTo>
                  <a:pt x="114507" y="44367"/>
                </a:lnTo>
                <a:lnTo>
                  <a:pt x="114796" y="44579"/>
                </a:lnTo>
                <a:lnTo>
                  <a:pt x="115343" y="45002"/>
                </a:lnTo>
                <a:lnTo>
                  <a:pt x="115793" y="45431"/>
                </a:lnTo>
                <a:lnTo>
                  <a:pt x="116211" y="45860"/>
                </a:lnTo>
                <a:lnTo>
                  <a:pt x="116565" y="46288"/>
                </a:lnTo>
                <a:lnTo>
                  <a:pt x="116855" y="46717"/>
                </a:lnTo>
                <a:lnTo>
                  <a:pt x="117080" y="47151"/>
                </a:lnTo>
                <a:lnTo>
                  <a:pt x="117273" y="47585"/>
                </a:lnTo>
                <a:lnTo>
                  <a:pt x="117401" y="48024"/>
                </a:lnTo>
                <a:lnTo>
                  <a:pt x="117498" y="48457"/>
                </a:lnTo>
                <a:lnTo>
                  <a:pt x="117562" y="48896"/>
                </a:lnTo>
                <a:lnTo>
                  <a:pt x="117594" y="49335"/>
                </a:lnTo>
                <a:lnTo>
                  <a:pt x="117691" y="50228"/>
                </a:lnTo>
                <a:lnTo>
                  <a:pt x="117820" y="51120"/>
                </a:lnTo>
                <a:lnTo>
                  <a:pt x="118045" y="52013"/>
                </a:lnTo>
                <a:lnTo>
                  <a:pt x="118270" y="52901"/>
                </a:lnTo>
                <a:lnTo>
                  <a:pt x="118559" y="53794"/>
                </a:lnTo>
                <a:lnTo>
                  <a:pt x="118881" y="54687"/>
                </a:lnTo>
                <a:lnTo>
                  <a:pt x="119524" y="56467"/>
                </a:lnTo>
                <a:lnTo>
                  <a:pt x="119782" y="57153"/>
                </a:lnTo>
                <a:lnTo>
                  <a:pt x="120071" y="57839"/>
                </a:lnTo>
                <a:lnTo>
                  <a:pt x="120425" y="58520"/>
                </a:lnTo>
                <a:lnTo>
                  <a:pt x="120779" y="59206"/>
                </a:lnTo>
                <a:lnTo>
                  <a:pt x="121486" y="60573"/>
                </a:lnTo>
                <a:lnTo>
                  <a:pt x="122194" y="61940"/>
                </a:lnTo>
                <a:lnTo>
                  <a:pt x="122323" y="62202"/>
                </a:lnTo>
                <a:lnTo>
                  <a:pt x="122387" y="62464"/>
                </a:lnTo>
                <a:lnTo>
                  <a:pt x="122580" y="63004"/>
                </a:lnTo>
                <a:lnTo>
                  <a:pt x="136732" y="63115"/>
                </a:lnTo>
                <a:lnTo>
                  <a:pt x="143648" y="63170"/>
                </a:lnTo>
                <a:lnTo>
                  <a:pt x="150499" y="63231"/>
                </a:lnTo>
                <a:lnTo>
                  <a:pt x="153329" y="63256"/>
                </a:lnTo>
                <a:lnTo>
                  <a:pt x="156192" y="63291"/>
                </a:lnTo>
                <a:lnTo>
                  <a:pt x="161885" y="63362"/>
                </a:lnTo>
                <a:lnTo>
                  <a:pt x="167610" y="63438"/>
                </a:lnTo>
                <a:lnTo>
                  <a:pt x="173303" y="63513"/>
                </a:lnTo>
                <a:lnTo>
                  <a:pt x="176166" y="63544"/>
                </a:lnTo>
                <a:lnTo>
                  <a:pt x="178997" y="63574"/>
                </a:lnTo>
                <a:lnTo>
                  <a:pt x="181859" y="63599"/>
                </a:lnTo>
                <a:lnTo>
                  <a:pt x="184690" y="63614"/>
                </a:lnTo>
                <a:lnTo>
                  <a:pt x="187552" y="63624"/>
                </a:lnTo>
                <a:lnTo>
                  <a:pt x="190383" y="63629"/>
                </a:lnTo>
                <a:lnTo>
                  <a:pt x="193213" y="63624"/>
                </a:lnTo>
                <a:lnTo>
                  <a:pt x="196044" y="63609"/>
                </a:lnTo>
                <a:lnTo>
                  <a:pt x="199035" y="63584"/>
                </a:lnTo>
                <a:lnTo>
                  <a:pt x="202026" y="63554"/>
                </a:lnTo>
                <a:lnTo>
                  <a:pt x="205018" y="63518"/>
                </a:lnTo>
                <a:lnTo>
                  <a:pt x="208009" y="63478"/>
                </a:lnTo>
                <a:lnTo>
                  <a:pt x="211000" y="63428"/>
                </a:lnTo>
                <a:lnTo>
                  <a:pt x="213992" y="63377"/>
                </a:lnTo>
                <a:lnTo>
                  <a:pt x="216951" y="63317"/>
                </a:lnTo>
                <a:lnTo>
                  <a:pt x="219942" y="63251"/>
                </a:lnTo>
                <a:lnTo>
                  <a:pt x="222901" y="63181"/>
                </a:lnTo>
                <a:lnTo>
                  <a:pt x="225892" y="63105"/>
                </a:lnTo>
                <a:lnTo>
                  <a:pt x="228852" y="63024"/>
                </a:lnTo>
                <a:lnTo>
                  <a:pt x="231779" y="62933"/>
                </a:lnTo>
                <a:lnTo>
                  <a:pt x="234738" y="62843"/>
                </a:lnTo>
                <a:lnTo>
                  <a:pt x="237665" y="62742"/>
                </a:lnTo>
                <a:lnTo>
                  <a:pt x="240560" y="62636"/>
                </a:lnTo>
                <a:lnTo>
                  <a:pt x="243454" y="62525"/>
                </a:lnTo>
                <a:lnTo>
                  <a:pt x="245127" y="62449"/>
                </a:lnTo>
                <a:lnTo>
                  <a:pt x="246735" y="62373"/>
                </a:lnTo>
                <a:lnTo>
                  <a:pt x="248247" y="62288"/>
                </a:lnTo>
                <a:lnTo>
                  <a:pt x="249662" y="62197"/>
                </a:lnTo>
                <a:lnTo>
                  <a:pt x="250981" y="62101"/>
                </a:lnTo>
                <a:lnTo>
                  <a:pt x="252267" y="62000"/>
                </a:lnTo>
                <a:lnTo>
                  <a:pt x="253425" y="61889"/>
                </a:lnTo>
                <a:lnTo>
                  <a:pt x="254551" y="61773"/>
                </a:lnTo>
                <a:lnTo>
                  <a:pt x="255066" y="61713"/>
                </a:lnTo>
                <a:lnTo>
                  <a:pt x="255548" y="61652"/>
                </a:lnTo>
                <a:lnTo>
                  <a:pt x="256031" y="61587"/>
                </a:lnTo>
                <a:lnTo>
                  <a:pt x="256513" y="61521"/>
                </a:lnTo>
                <a:lnTo>
                  <a:pt x="256931" y="61455"/>
                </a:lnTo>
                <a:lnTo>
                  <a:pt x="257382" y="61390"/>
                </a:lnTo>
                <a:lnTo>
                  <a:pt x="257768" y="61319"/>
                </a:lnTo>
                <a:lnTo>
                  <a:pt x="258154" y="61249"/>
                </a:lnTo>
                <a:lnTo>
                  <a:pt x="258507" y="61178"/>
                </a:lnTo>
                <a:lnTo>
                  <a:pt x="258861" y="61102"/>
                </a:lnTo>
                <a:lnTo>
                  <a:pt x="259183" y="61032"/>
                </a:lnTo>
                <a:lnTo>
                  <a:pt x="259504" y="60951"/>
                </a:lnTo>
                <a:lnTo>
                  <a:pt x="259794" y="60875"/>
                </a:lnTo>
                <a:lnTo>
                  <a:pt x="260051" y="60795"/>
                </a:lnTo>
                <a:lnTo>
                  <a:pt x="260309" y="60714"/>
                </a:lnTo>
                <a:lnTo>
                  <a:pt x="260534" y="60633"/>
                </a:lnTo>
                <a:lnTo>
                  <a:pt x="260759" y="60548"/>
                </a:lnTo>
                <a:lnTo>
                  <a:pt x="260952" y="60462"/>
                </a:lnTo>
                <a:lnTo>
                  <a:pt x="261145" y="60376"/>
                </a:lnTo>
                <a:lnTo>
                  <a:pt x="261274" y="60290"/>
                </a:lnTo>
                <a:lnTo>
                  <a:pt x="261434" y="60200"/>
                </a:lnTo>
                <a:lnTo>
                  <a:pt x="261563" y="60109"/>
                </a:lnTo>
                <a:lnTo>
                  <a:pt x="261659" y="60018"/>
                </a:lnTo>
                <a:lnTo>
                  <a:pt x="261724" y="59922"/>
                </a:lnTo>
                <a:lnTo>
                  <a:pt x="261852" y="59730"/>
                </a:lnTo>
                <a:lnTo>
                  <a:pt x="261885" y="59534"/>
                </a:lnTo>
                <a:lnTo>
                  <a:pt x="261852" y="59332"/>
                </a:lnTo>
                <a:lnTo>
                  <a:pt x="261756" y="59120"/>
                </a:lnTo>
                <a:lnTo>
                  <a:pt x="261595" y="58908"/>
                </a:lnTo>
                <a:lnTo>
                  <a:pt x="261370" y="58691"/>
                </a:lnTo>
                <a:lnTo>
                  <a:pt x="261048" y="58464"/>
                </a:lnTo>
                <a:lnTo>
                  <a:pt x="260662" y="58237"/>
                </a:lnTo>
                <a:lnTo>
                  <a:pt x="260244" y="58000"/>
                </a:lnTo>
                <a:lnTo>
                  <a:pt x="259730" y="57763"/>
                </a:lnTo>
                <a:lnTo>
                  <a:pt x="259151" y="57516"/>
                </a:lnTo>
                <a:lnTo>
                  <a:pt x="258507" y="57264"/>
                </a:lnTo>
                <a:lnTo>
                  <a:pt x="256770" y="56613"/>
                </a:lnTo>
                <a:lnTo>
                  <a:pt x="255066" y="55953"/>
                </a:lnTo>
                <a:lnTo>
                  <a:pt x="254262" y="55625"/>
                </a:lnTo>
                <a:lnTo>
                  <a:pt x="253458" y="55292"/>
                </a:lnTo>
                <a:lnTo>
                  <a:pt x="252686" y="54959"/>
                </a:lnTo>
                <a:lnTo>
                  <a:pt x="251914" y="54621"/>
                </a:lnTo>
                <a:lnTo>
                  <a:pt x="251206" y="54288"/>
                </a:lnTo>
                <a:lnTo>
                  <a:pt x="250498" y="53950"/>
                </a:lnTo>
                <a:lnTo>
                  <a:pt x="249855" y="53612"/>
                </a:lnTo>
                <a:lnTo>
                  <a:pt x="249212" y="53269"/>
                </a:lnTo>
                <a:lnTo>
                  <a:pt x="248633" y="52931"/>
                </a:lnTo>
                <a:lnTo>
                  <a:pt x="248118" y="52588"/>
                </a:lnTo>
                <a:lnTo>
                  <a:pt x="247636" y="52245"/>
                </a:lnTo>
                <a:lnTo>
                  <a:pt x="247185" y="51902"/>
                </a:lnTo>
                <a:lnTo>
                  <a:pt x="247025" y="51761"/>
                </a:lnTo>
                <a:lnTo>
                  <a:pt x="246896" y="51615"/>
                </a:lnTo>
                <a:lnTo>
                  <a:pt x="246767" y="51474"/>
                </a:lnTo>
                <a:lnTo>
                  <a:pt x="246703" y="51332"/>
                </a:lnTo>
                <a:lnTo>
                  <a:pt x="246606" y="51191"/>
                </a:lnTo>
                <a:lnTo>
                  <a:pt x="246574" y="51050"/>
                </a:lnTo>
                <a:lnTo>
                  <a:pt x="246542" y="50909"/>
                </a:lnTo>
                <a:lnTo>
                  <a:pt x="246542" y="50767"/>
                </a:lnTo>
                <a:lnTo>
                  <a:pt x="246574" y="50626"/>
                </a:lnTo>
                <a:lnTo>
                  <a:pt x="246606" y="50485"/>
                </a:lnTo>
                <a:lnTo>
                  <a:pt x="246671" y="50344"/>
                </a:lnTo>
                <a:lnTo>
                  <a:pt x="246735" y="50202"/>
                </a:lnTo>
                <a:lnTo>
                  <a:pt x="246864" y="50066"/>
                </a:lnTo>
                <a:lnTo>
                  <a:pt x="246960" y="49925"/>
                </a:lnTo>
                <a:lnTo>
                  <a:pt x="247121" y="49789"/>
                </a:lnTo>
                <a:lnTo>
                  <a:pt x="247282" y="49648"/>
                </a:lnTo>
                <a:lnTo>
                  <a:pt x="247443" y="49511"/>
                </a:lnTo>
                <a:lnTo>
                  <a:pt x="247668" y="49375"/>
                </a:lnTo>
                <a:lnTo>
                  <a:pt x="247861" y="49239"/>
                </a:lnTo>
                <a:lnTo>
                  <a:pt x="248118" y="49108"/>
                </a:lnTo>
                <a:lnTo>
                  <a:pt x="248376" y="48972"/>
                </a:lnTo>
                <a:lnTo>
                  <a:pt x="248633" y="48841"/>
                </a:lnTo>
                <a:lnTo>
                  <a:pt x="249244" y="48578"/>
                </a:lnTo>
                <a:lnTo>
                  <a:pt x="249919" y="48316"/>
                </a:lnTo>
                <a:lnTo>
                  <a:pt x="250691" y="48064"/>
                </a:lnTo>
                <a:lnTo>
                  <a:pt x="251495" y="47812"/>
                </a:lnTo>
                <a:lnTo>
                  <a:pt x="252364" y="47570"/>
                </a:lnTo>
                <a:lnTo>
                  <a:pt x="253297" y="47333"/>
                </a:lnTo>
                <a:lnTo>
                  <a:pt x="254326" y="47095"/>
                </a:lnTo>
                <a:lnTo>
                  <a:pt x="255387" y="46868"/>
                </a:lnTo>
                <a:lnTo>
                  <a:pt x="256513" y="46652"/>
                </a:lnTo>
                <a:lnTo>
                  <a:pt x="257671" y="46440"/>
                </a:lnTo>
                <a:lnTo>
                  <a:pt x="258926" y="46233"/>
                </a:lnTo>
                <a:lnTo>
                  <a:pt x="260212" y="46031"/>
                </a:lnTo>
                <a:lnTo>
                  <a:pt x="261563" y="45845"/>
                </a:lnTo>
                <a:lnTo>
                  <a:pt x="262946" y="45663"/>
                </a:lnTo>
                <a:lnTo>
                  <a:pt x="264393" y="45486"/>
                </a:lnTo>
                <a:lnTo>
                  <a:pt x="265873" y="45325"/>
                </a:lnTo>
                <a:lnTo>
                  <a:pt x="267385" y="45169"/>
                </a:lnTo>
                <a:lnTo>
                  <a:pt x="268961" y="45027"/>
                </a:lnTo>
                <a:lnTo>
                  <a:pt x="270569" y="44891"/>
                </a:lnTo>
                <a:lnTo>
                  <a:pt x="271373" y="44826"/>
                </a:lnTo>
                <a:lnTo>
                  <a:pt x="272209" y="44765"/>
                </a:lnTo>
                <a:lnTo>
                  <a:pt x="273046" y="44710"/>
                </a:lnTo>
                <a:lnTo>
                  <a:pt x="273914" y="44654"/>
                </a:lnTo>
                <a:lnTo>
                  <a:pt x="275362" y="44563"/>
                </a:lnTo>
                <a:lnTo>
                  <a:pt x="276809" y="44483"/>
                </a:lnTo>
                <a:lnTo>
                  <a:pt x="278256" y="44402"/>
                </a:lnTo>
                <a:lnTo>
                  <a:pt x="279704" y="44326"/>
                </a:lnTo>
                <a:lnTo>
                  <a:pt x="281151" y="44261"/>
                </a:lnTo>
                <a:lnTo>
                  <a:pt x="282631" y="44195"/>
                </a:lnTo>
                <a:lnTo>
                  <a:pt x="284078" y="44135"/>
                </a:lnTo>
                <a:lnTo>
                  <a:pt x="285558" y="44079"/>
                </a:lnTo>
                <a:lnTo>
                  <a:pt x="287005" y="44029"/>
                </a:lnTo>
                <a:lnTo>
                  <a:pt x="288485" y="43983"/>
                </a:lnTo>
                <a:lnTo>
                  <a:pt x="289964" y="43943"/>
                </a:lnTo>
                <a:lnTo>
                  <a:pt x="291412" y="43908"/>
                </a:lnTo>
                <a:lnTo>
                  <a:pt x="292891" y="43877"/>
                </a:lnTo>
                <a:lnTo>
                  <a:pt x="294371" y="43852"/>
                </a:lnTo>
                <a:lnTo>
                  <a:pt x="295850" y="43827"/>
                </a:lnTo>
                <a:lnTo>
                  <a:pt x="297330" y="43807"/>
                </a:lnTo>
                <a:lnTo>
                  <a:pt x="298810" y="43792"/>
                </a:lnTo>
                <a:lnTo>
                  <a:pt x="300321" y="43782"/>
                </a:lnTo>
                <a:lnTo>
                  <a:pt x="301801" y="43777"/>
                </a:lnTo>
                <a:lnTo>
                  <a:pt x="304792" y="43777"/>
                </a:lnTo>
                <a:lnTo>
                  <a:pt x="306272" y="43782"/>
                </a:lnTo>
                <a:lnTo>
                  <a:pt x="307783" y="43792"/>
                </a:lnTo>
                <a:lnTo>
                  <a:pt x="309263" y="43807"/>
                </a:lnTo>
                <a:lnTo>
                  <a:pt x="310775" y="43827"/>
                </a:lnTo>
                <a:lnTo>
                  <a:pt x="312254" y="43847"/>
                </a:lnTo>
                <a:lnTo>
                  <a:pt x="313766" y="43872"/>
                </a:lnTo>
                <a:lnTo>
                  <a:pt x="315278" y="43898"/>
                </a:lnTo>
                <a:lnTo>
                  <a:pt x="316790" y="43933"/>
                </a:lnTo>
                <a:lnTo>
                  <a:pt x="318301" y="43968"/>
                </a:lnTo>
                <a:lnTo>
                  <a:pt x="319813" y="44009"/>
                </a:lnTo>
                <a:lnTo>
                  <a:pt x="321325" y="44049"/>
                </a:lnTo>
                <a:lnTo>
                  <a:pt x="322515" y="44089"/>
                </a:lnTo>
                <a:lnTo>
                  <a:pt x="323737" y="44130"/>
                </a:lnTo>
                <a:lnTo>
                  <a:pt x="324927" y="44175"/>
                </a:lnTo>
                <a:lnTo>
                  <a:pt x="326085" y="44225"/>
                </a:lnTo>
                <a:lnTo>
                  <a:pt x="327243" y="44281"/>
                </a:lnTo>
                <a:lnTo>
                  <a:pt x="328369" y="44341"/>
                </a:lnTo>
                <a:lnTo>
                  <a:pt x="329495" y="44402"/>
                </a:lnTo>
                <a:lnTo>
                  <a:pt x="330588" y="44473"/>
                </a:lnTo>
                <a:lnTo>
                  <a:pt x="331650" y="44543"/>
                </a:lnTo>
                <a:lnTo>
                  <a:pt x="332711" y="44614"/>
                </a:lnTo>
                <a:lnTo>
                  <a:pt x="333772" y="44695"/>
                </a:lnTo>
                <a:lnTo>
                  <a:pt x="334770" y="44775"/>
                </a:lnTo>
                <a:lnTo>
                  <a:pt x="335799" y="44861"/>
                </a:lnTo>
                <a:lnTo>
                  <a:pt x="336796" y="44947"/>
                </a:lnTo>
                <a:lnTo>
                  <a:pt x="337761" y="45038"/>
                </a:lnTo>
                <a:lnTo>
                  <a:pt x="338694" y="45133"/>
                </a:lnTo>
                <a:lnTo>
                  <a:pt x="339659" y="45229"/>
                </a:lnTo>
                <a:lnTo>
                  <a:pt x="340559" y="45330"/>
                </a:lnTo>
                <a:lnTo>
                  <a:pt x="341460" y="45436"/>
                </a:lnTo>
                <a:lnTo>
                  <a:pt x="342360" y="45542"/>
                </a:lnTo>
                <a:lnTo>
                  <a:pt x="343197" y="45653"/>
                </a:lnTo>
                <a:lnTo>
                  <a:pt x="344065" y="45764"/>
                </a:lnTo>
                <a:lnTo>
                  <a:pt x="344901" y="45880"/>
                </a:lnTo>
                <a:lnTo>
                  <a:pt x="345705" y="45996"/>
                </a:lnTo>
                <a:lnTo>
                  <a:pt x="346477" y="46117"/>
                </a:lnTo>
                <a:lnTo>
                  <a:pt x="347249" y="46238"/>
                </a:lnTo>
                <a:lnTo>
                  <a:pt x="348021" y="46364"/>
                </a:lnTo>
                <a:lnTo>
                  <a:pt x="348761" y="46490"/>
                </a:lnTo>
                <a:lnTo>
                  <a:pt x="349469" y="46621"/>
                </a:lnTo>
                <a:lnTo>
                  <a:pt x="350176" y="46752"/>
                </a:lnTo>
                <a:lnTo>
                  <a:pt x="350852" y="46889"/>
                </a:lnTo>
                <a:lnTo>
                  <a:pt x="351527" y="47025"/>
                </a:lnTo>
                <a:lnTo>
                  <a:pt x="352171" y="47161"/>
                </a:lnTo>
                <a:lnTo>
                  <a:pt x="352814" y="47302"/>
                </a:lnTo>
                <a:lnTo>
                  <a:pt x="353425" y="47443"/>
                </a:lnTo>
                <a:lnTo>
                  <a:pt x="354004" y="47585"/>
                </a:lnTo>
                <a:lnTo>
                  <a:pt x="354583" y="47731"/>
                </a:lnTo>
                <a:lnTo>
                  <a:pt x="355130" y="47877"/>
                </a:lnTo>
                <a:lnTo>
                  <a:pt x="355677" y="48024"/>
                </a:lnTo>
                <a:lnTo>
                  <a:pt x="356191" y="48175"/>
                </a:lnTo>
                <a:lnTo>
                  <a:pt x="356706" y="48326"/>
                </a:lnTo>
                <a:lnTo>
                  <a:pt x="357188" y="48477"/>
                </a:lnTo>
                <a:lnTo>
                  <a:pt x="357639" y="48629"/>
                </a:lnTo>
                <a:lnTo>
                  <a:pt x="358089" y="48785"/>
                </a:lnTo>
                <a:lnTo>
                  <a:pt x="358539" y="48942"/>
                </a:lnTo>
                <a:lnTo>
                  <a:pt x="358925" y="49098"/>
                </a:lnTo>
                <a:lnTo>
                  <a:pt x="359697" y="49411"/>
                </a:lnTo>
                <a:lnTo>
                  <a:pt x="360373" y="49733"/>
                </a:lnTo>
                <a:lnTo>
                  <a:pt x="361016" y="50051"/>
                </a:lnTo>
                <a:lnTo>
                  <a:pt x="361530" y="50374"/>
                </a:lnTo>
                <a:lnTo>
                  <a:pt x="362013" y="50697"/>
                </a:lnTo>
                <a:lnTo>
                  <a:pt x="362399" y="51025"/>
                </a:lnTo>
                <a:lnTo>
                  <a:pt x="362721" y="51347"/>
                </a:lnTo>
                <a:lnTo>
                  <a:pt x="362946" y="51670"/>
                </a:lnTo>
                <a:lnTo>
                  <a:pt x="363139" y="51993"/>
                </a:lnTo>
                <a:lnTo>
                  <a:pt x="363203" y="52235"/>
                </a:lnTo>
                <a:lnTo>
                  <a:pt x="363267" y="52472"/>
                </a:lnTo>
                <a:lnTo>
                  <a:pt x="363300" y="52714"/>
                </a:lnTo>
                <a:lnTo>
                  <a:pt x="363267" y="52951"/>
                </a:lnTo>
                <a:lnTo>
                  <a:pt x="363235" y="53189"/>
                </a:lnTo>
                <a:lnTo>
                  <a:pt x="363171" y="53426"/>
                </a:lnTo>
                <a:lnTo>
                  <a:pt x="363107" y="53658"/>
                </a:lnTo>
                <a:lnTo>
                  <a:pt x="362978" y="53895"/>
                </a:lnTo>
                <a:lnTo>
                  <a:pt x="362849" y="54132"/>
                </a:lnTo>
                <a:lnTo>
                  <a:pt x="362688" y="54364"/>
                </a:lnTo>
                <a:lnTo>
                  <a:pt x="362495" y="54596"/>
                </a:lnTo>
                <a:lnTo>
                  <a:pt x="362302" y="54828"/>
                </a:lnTo>
                <a:lnTo>
                  <a:pt x="362077" y="55060"/>
                </a:lnTo>
                <a:lnTo>
                  <a:pt x="361820" y="55292"/>
                </a:lnTo>
                <a:lnTo>
                  <a:pt x="361530" y="55524"/>
                </a:lnTo>
                <a:lnTo>
                  <a:pt x="361241" y="55756"/>
                </a:lnTo>
                <a:lnTo>
                  <a:pt x="360630" y="56215"/>
                </a:lnTo>
                <a:lnTo>
                  <a:pt x="359922" y="56669"/>
                </a:lnTo>
                <a:lnTo>
                  <a:pt x="359150" y="57123"/>
                </a:lnTo>
                <a:lnTo>
                  <a:pt x="358314" y="57577"/>
                </a:lnTo>
                <a:lnTo>
                  <a:pt x="357413" y="58031"/>
                </a:lnTo>
                <a:lnTo>
                  <a:pt x="356481" y="58480"/>
                </a:lnTo>
                <a:lnTo>
                  <a:pt x="355516" y="58928"/>
                </a:lnTo>
                <a:lnTo>
                  <a:pt x="354519" y="59377"/>
                </a:lnTo>
                <a:lnTo>
                  <a:pt x="353747" y="59700"/>
                </a:lnTo>
                <a:lnTo>
                  <a:pt x="352943" y="60018"/>
                </a:lnTo>
                <a:lnTo>
                  <a:pt x="352171" y="60341"/>
                </a:lnTo>
                <a:lnTo>
                  <a:pt x="351399" y="60664"/>
                </a:lnTo>
                <a:lnTo>
                  <a:pt x="351141" y="60770"/>
                </a:lnTo>
                <a:lnTo>
                  <a:pt x="350948" y="60870"/>
                </a:lnTo>
                <a:lnTo>
                  <a:pt x="350787" y="60971"/>
                </a:lnTo>
                <a:lnTo>
                  <a:pt x="350627" y="61072"/>
                </a:lnTo>
                <a:lnTo>
                  <a:pt x="350498" y="61173"/>
                </a:lnTo>
                <a:lnTo>
                  <a:pt x="350402" y="61269"/>
                </a:lnTo>
                <a:lnTo>
                  <a:pt x="350337" y="61360"/>
                </a:lnTo>
                <a:lnTo>
                  <a:pt x="350305" y="61450"/>
                </a:lnTo>
                <a:lnTo>
                  <a:pt x="350305" y="61541"/>
                </a:lnTo>
                <a:lnTo>
                  <a:pt x="350337" y="61627"/>
                </a:lnTo>
                <a:lnTo>
                  <a:pt x="350402" y="61713"/>
                </a:lnTo>
                <a:lnTo>
                  <a:pt x="350466" y="61793"/>
                </a:lnTo>
                <a:lnTo>
                  <a:pt x="350595" y="61874"/>
                </a:lnTo>
                <a:lnTo>
                  <a:pt x="350723" y="61955"/>
                </a:lnTo>
                <a:lnTo>
                  <a:pt x="350884" y="62030"/>
                </a:lnTo>
                <a:lnTo>
                  <a:pt x="351109" y="62101"/>
                </a:lnTo>
                <a:lnTo>
                  <a:pt x="351334" y="62172"/>
                </a:lnTo>
                <a:lnTo>
                  <a:pt x="351592" y="62242"/>
                </a:lnTo>
                <a:lnTo>
                  <a:pt x="351881" y="62308"/>
                </a:lnTo>
                <a:lnTo>
                  <a:pt x="352203" y="62373"/>
                </a:lnTo>
                <a:lnTo>
                  <a:pt x="352557" y="62434"/>
                </a:lnTo>
                <a:lnTo>
                  <a:pt x="352943" y="62495"/>
                </a:lnTo>
                <a:lnTo>
                  <a:pt x="353329" y="62550"/>
                </a:lnTo>
                <a:lnTo>
                  <a:pt x="353779" y="62600"/>
                </a:lnTo>
                <a:lnTo>
                  <a:pt x="354261" y="62651"/>
                </a:lnTo>
                <a:lnTo>
                  <a:pt x="354744" y="62701"/>
                </a:lnTo>
                <a:lnTo>
                  <a:pt x="355291" y="62747"/>
                </a:lnTo>
                <a:lnTo>
                  <a:pt x="355837" y="62792"/>
                </a:lnTo>
                <a:lnTo>
                  <a:pt x="356448" y="62832"/>
                </a:lnTo>
                <a:lnTo>
                  <a:pt x="357060" y="62868"/>
                </a:lnTo>
                <a:lnTo>
                  <a:pt x="357703" y="62903"/>
                </a:lnTo>
                <a:lnTo>
                  <a:pt x="358411" y="62938"/>
                </a:lnTo>
                <a:lnTo>
                  <a:pt x="360212" y="63014"/>
                </a:lnTo>
                <a:lnTo>
                  <a:pt x="362045" y="63080"/>
                </a:lnTo>
                <a:lnTo>
                  <a:pt x="363878" y="63140"/>
                </a:lnTo>
                <a:lnTo>
                  <a:pt x="364811" y="63165"/>
                </a:lnTo>
                <a:lnTo>
                  <a:pt x="365744" y="63191"/>
                </a:lnTo>
                <a:lnTo>
                  <a:pt x="366709" y="63211"/>
                </a:lnTo>
                <a:lnTo>
                  <a:pt x="367642" y="63226"/>
                </a:lnTo>
                <a:lnTo>
                  <a:pt x="368575" y="63236"/>
                </a:lnTo>
                <a:lnTo>
                  <a:pt x="369507" y="63246"/>
                </a:lnTo>
                <a:lnTo>
                  <a:pt x="371373" y="63246"/>
                </a:lnTo>
                <a:lnTo>
                  <a:pt x="372273" y="63241"/>
                </a:lnTo>
                <a:lnTo>
                  <a:pt x="373206" y="63231"/>
                </a:lnTo>
                <a:lnTo>
                  <a:pt x="378739" y="63155"/>
                </a:lnTo>
                <a:lnTo>
                  <a:pt x="384303" y="63090"/>
                </a:lnTo>
                <a:lnTo>
                  <a:pt x="389867" y="63034"/>
                </a:lnTo>
                <a:lnTo>
                  <a:pt x="395400" y="62989"/>
                </a:lnTo>
                <a:lnTo>
                  <a:pt x="400964" y="62954"/>
                </a:lnTo>
                <a:lnTo>
                  <a:pt x="406529" y="62928"/>
                </a:lnTo>
                <a:lnTo>
                  <a:pt x="412061" y="62913"/>
                </a:lnTo>
                <a:lnTo>
                  <a:pt x="417625" y="62908"/>
                </a:lnTo>
                <a:lnTo>
                  <a:pt x="423158" y="62913"/>
                </a:lnTo>
                <a:lnTo>
                  <a:pt x="428722" y="62928"/>
                </a:lnTo>
                <a:lnTo>
                  <a:pt x="434287" y="62954"/>
                </a:lnTo>
                <a:lnTo>
                  <a:pt x="439819" y="62994"/>
                </a:lnTo>
                <a:lnTo>
                  <a:pt x="445383" y="63044"/>
                </a:lnTo>
                <a:lnTo>
                  <a:pt x="450916" y="63100"/>
                </a:lnTo>
                <a:lnTo>
                  <a:pt x="456480" y="63170"/>
                </a:lnTo>
                <a:lnTo>
                  <a:pt x="462045" y="63256"/>
                </a:lnTo>
                <a:lnTo>
                  <a:pt x="462817" y="63261"/>
                </a:lnTo>
                <a:lnTo>
                  <a:pt x="463685" y="63261"/>
                </a:lnTo>
                <a:lnTo>
                  <a:pt x="464747" y="63256"/>
                </a:lnTo>
                <a:lnTo>
                  <a:pt x="466065" y="63256"/>
                </a:lnTo>
                <a:lnTo>
                  <a:pt x="465100" y="63034"/>
                </a:lnTo>
                <a:lnTo>
                  <a:pt x="464232" y="62832"/>
                </a:lnTo>
                <a:lnTo>
                  <a:pt x="463428" y="62651"/>
                </a:lnTo>
                <a:lnTo>
                  <a:pt x="463042" y="62570"/>
                </a:lnTo>
                <a:lnTo>
                  <a:pt x="462624" y="62489"/>
                </a:lnTo>
                <a:lnTo>
                  <a:pt x="459182" y="61834"/>
                </a:lnTo>
                <a:lnTo>
                  <a:pt x="455708" y="61183"/>
                </a:lnTo>
                <a:lnTo>
                  <a:pt x="448761" y="59887"/>
                </a:lnTo>
                <a:lnTo>
                  <a:pt x="445287" y="59231"/>
                </a:lnTo>
                <a:lnTo>
                  <a:pt x="441878" y="58575"/>
                </a:lnTo>
                <a:lnTo>
                  <a:pt x="438532" y="57910"/>
                </a:lnTo>
                <a:lnTo>
                  <a:pt x="436860" y="57577"/>
                </a:lnTo>
                <a:lnTo>
                  <a:pt x="435219" y="57239"/>
                </a:lnTo>
                <a:lnTo>
                  <a:pt x="432357" y="56649"/>
                </a:lnTo>
                <a:lnTo>
                  <a:pt x="429494" y="56048"/>
                </a:lnTo>
                <a:lnTo>
                  <a:pt x="426664" y="55448"/>
                </a:lnTo>
                <a:lnTo>
                  <a:pt x="423898" y="54843"/>
                </a:lnTo>
                <a:lnTo>
                  <a:pt x="421164" y="54233"/>
                </a:lnTo>
                <a:lnTo>
                  <a:pt x="419813" y="53925"/>
                </a:lnTo>
                <a:lnTo>
                  <a:pt x="418494" y="53617"/>
                </a:lnTo>
                <a:lnTo>
                  <a:pt x="417175" y="53305"/>
                </a:lnTo>
                <a:lnTo>
                  <a:pt x="415889" y="52992"/>
                </a:lnTo>
                <a:lnTo>
                  <a:pt x="414634" y="52679"/>
                </a:lnTo>
                <a:lnTo>
                  <a:pt x="413412" y="52361"/>
                </a:lnTo>
                <a:lnTo>
                  <a:pt x="412190" y="52044"/>
                </a:lnTo>
                <a:lnTo>
                  <a:pt x="411032" y="51721"/>
                </a:lnTo>
                <a:lnTo>
                  <a:pt x="409874" y="51398"/>
                </a:lnTo>
                <a:lnTo>
                  <a:pt x="408780" y="51070"/>
                </a:lnTo>
                <a:lnTo>
                  <a:pt x="407687" y="50742"/>
                </a:lnTo>
                <a:lnTo>
                  <a:pt x="406657" y="50414"/>
                </a:lnTo>
                <a:lnTo>
                  <a:pt x="405660" y="50076"/>
                </a:lnTo>
                <a:lnTo>
                  <a:pt x="404695" y="49744"/>
                </a:lnTo>
                <a:lnTo>
                  <a:pt x="403763" y="49401"/>
                </a:lnTo>
                <a:lnTo>
                  <a:pt x="402894" y="49058"/>
                </a:lnTo>
                <a:lnTo>
                  <a:pt x="402090" y="48715"/>
                </a:lnTo>
                <a:lnTo>
                  <a:pt x="401286" y="48361"/>
                </a:lnTo>
                <a:lnTo>
                  <a:pt x="400578" y="48008"/>
                </a:lnTo>
                <a:lnTo>
                  <a:pt x="399903" y="47655"/>
                </a:lnTo>
                <a:lnTo>
                  <a:pt x="399259" y="47292"/>
                </a:lnTo>
                <a:lnTo>
                  <a:pt x="398681" y="46929"/>
                </a:lnTo>
                <a:lnTo>
                  <a:pt x="397780" y="46299"/>
                </a:lnTo>
                <a:lnTo>
                  <a:pt x="396944" y="45668"/>
                </a:lnTo>
                <a:lnTo>
                  <a:pt x="396140" y="45027"/>
                </a:lnTo>
                <a:lnTo>
                  <a:pt x="395368" y="44392"/>
                </a:lnTo>
                <a:lnTo>
                  <a:pt x="394692" y="43746"/>
                </a:lnTo>
                <a:lnTo>
                  <a:pt x="394049" y="43106"/>
                </a:lnTo>
                <a:lnTo>
                  <a:pt x="393470" y="42460"/>
                </a:lnTo>
                <a:lnTo>
                  <a:pt x="392955" y="41814"/>
                </a:lnTo>
                <a:lnTo>
                  <a:pt x="392473" y="41164"/>
                </a:lnTo>
                <a:lnTo>
                  <a:pt x="392055" y="40518"/>
                </a:lnTo>
                <a:lnTo>
                  <a:pt x="391701" y="39868"/>
                </a:lnTo>
                <a:lnTo>
                  <a:pt x="391379" y="39217"/>
                </a:lnTo>
                <a:lnTo>
                  <a:pt x="391154" y="38571"/>
                </a:lnTo>
                <a:lnTo>
                  <a:pt x="390961" y="37921"/>
                </a:lnTo>
                <a:lnTo>
                  <a:pt x="390832" y="37275"/>
                </a:lnTo>
                <a:lnTo>
                  <a:pt x="390736" y="36629"/>
                </a:lnTo>
                <a:lnTo>
                  <a:pt x="390704" y="36110"/>
                </a:lnTo>
                <a:lnTo>
                  <a:pt x="390575" y="35600"/>
                </a:lnTo>
                <a:lnTo>
                  <a:pt x="390446" y="35091"/>
                </a:lnTo>
                <a:lnTo>
                  <a:pt x="390221" y="34587"/>
                </a:lnTo>
                <a:lnTo>
                  <a:pt x="389996" y="34082"/>
                </a:lnTo>
                <a:lnTo>
                  <a:pt x="389707" y="33588"/>
                </a:lnTo>
                <a:lnTo>
                  <a:pt x="389353" y="33094"/>
                </a:lnTo>
                <a:lnTo>
                  <a:pt x="388999" y="32604"/>
                </a:lnTo>
                <a:lnTo>
                  <a:pt x="388549" y="32120"/>
                </a:lnTo>
                <a:lnTo>
                  <a:pt x="388098" y="31641"/>
                </a:lnTo>
                <a:lnTo>
                  <a:pt x="387584" y="31162"/>
                </a:lnTo>
                <a:lnTo>
                  <a:pt x="387005" y="30693"/>
                </a:lnTo>
                <a:lnTo>
                  <a:pt x="386426" y="30224"/>
                </a:lnTo>
                <a:lnTo>
                  <a:pt x="385783" y="29754"/>
                </a:lnTo>
                <a:lnTo>
                  <a:pt x="385075" y="29295"/>
                </a:lnTo>
                <a:lnTo>
                  <a:pt x="384335" y="28836"/>
                </a:lnTo>
                <a:lnTo>
                  <a:pt x="383563" y="28382"/>
                </a:lnTo>
                <a:lnTo>
                  <a:pt x="382759" y="27934"/>
                </a:lnTo>
                <a:lnTo>
                  <a:pt x="381891" y="27485"/>
                </a:lnTo>
                <a:lnTo>
                  <a:pt x="380990" y="27041"/>
                </a:lnTo>
                <a:lnTo>
                  <a:pt x="380025" y="26602"/>
                </a:lnTo>
                <a:lnTo>
                  <a:pt x="379028" y="26168"/>
                </a:lnTo>
                <a:lnTo>
                  <a:pt x="377999" y="25734"/>
                </a:lnTo>
                <a:lnTo>
                  <a:pt x="376937" y="25306"/>
                </a:lnTo>
                <a:lnTo>
                  <a:pt x="375812" y="24882"/>
                </a:lnTo>
                <a:lnTo>
                  <a:pt x="374654" y="24463"/>
                </a:lnTo>
                <a:lnTo>
                  <a:pt x="373464" y="24045"/>
                </a:lnTo>
                <a:lnTo>
                  <a:pt x="372241" y="23631"/>
                </a:lnTo>
                <a:lnTo>
                  <a:pt x="370955" y="23218"/>
                </a:lnTo>
                <a:lnTo>
                  <a:pt x="369636" y="22809"/>
                </a:lnTo>
                <a:lnTo>
                  <a:pt x="368285" y="22405"/>
                </a:lnTo>
                <a:lnTo>
                  <a:pt x="366870" y="22007"/>
                </a:lnTo>
                <a:lnTo>
                  <a:pt x="365455" y="21609"/>
                </a:lnTo>
                <a:lnTo>
                  <a:pt x="363975" y="21215"/>
                </a:lnTo>
                <a:lnTo>
                  <a:pt x="362431" y="20827"/>
                </a:lnTo>
                <a:lnTo>
                  <a:pt x="360887" y="20438"/>
                </a:lnTo>
                <a:lnTo>
                  <a:pt x="359279" y="20055"/>
                </a:lnTo>
                <a:lnTo>
                  <a:pt x="357671" y="19677"/>
                </a:lnTo>
                <a:lnTo>
                  <a:pt x="355998" y="19298"/>
                </a:lnTo>
                <a:lnTo>
                  <a:pt x="354261" y="18925"/>
                </a:lnTo>
                <a:lnTo>
                  <a:pt x="352524" y="18552"/>
                </a:lnTo>
                <a:lnTo>
                  <a:pt x="350755" y="18184"/>
                </a:lnTo>
                <a:lnTo>
                  <a:pt x="348922" y="17821"/>
                </a:lnTo>
                <a:lnTo>
                  <a:pt x="347056" y="17457"/>
                </a:lnTo>
                <a:lnTo>
                  <a:pt x="345159" y="17099"/>
                </a:lnTo>
                <a:lnTo>
                  <a:pt x="343229" y="16746"/>
                </a:lnTo>
                <a:lnTo>
                  <a:pt x="341235" y="16393"/>
                </a:lnTo>
                <a:lnTo>
                  <a:pt x="339240" y="16045"/>
                </a:lnTo>
                <a:lnTo>
                  <a:pt x="337182" y="15697"/>
                </a:lnTo>
                <a:lnTo>
                  <a:pt x="335123" y="15354"/>
                </a:lnTo>
                <a:lnTo>
                  <a:pt x="333000" y="15016"/>
                </a:lnTo>
                <a:lnTo>
                  <a:pt x="330845" y="14678"/>
                </a:lnTo>
                <a:lnTo>
                  <a:pt x="328658" y="14345"/>
                </a:lnTo>
                <a:lnTo>
                  <a:pt x="326439" y="14012"/>
                </a:lnTo>
                <a:lnTo>
                  <a:pt x="324187" y="13685"/>
                </a:lnTo>
                <a:lnTo>
                  <a:pt x="321872" y="13357"/>
                </a:lnTo>
                <a:lnTo>
                  <a:pt x="319556" y="13034"/>
                </a:lnTo>
                <a:lnTo>
                  <a:pt x="317176" y="12716"/>
                </a:lnTo>
                <a:lnTo>
                  <a:pt x="314795" y="12398"/>
                </a:lnTo>
                <a:lnTo>
                  <a:pt x="312351" y="12086"/>
                </a:lnTo>
                <a:lnTo>
                  <a:pt x="309906" y="11773"/>
                </a:lnTo>
                <a:lnTo>
                  <a:pt x="307398" y="11465"/>
                </a:lnTo>
                <a:lnTo>
                  <a:pt x="304856" y="11158"/>
                </a:lnTo>
                <a:lnTo>
                  <a:pt x="302315" y="10855"/>
                </a:lnTo>
                <a:lnTo>
                  <a:pt x="300257" y="10618"/>
                </a:lnTo>
                <a:lnTo>
                  <a:pt x="298198" y="10381"/>
                </a:lnTo>
                <a:lnTo>
                  <a:pt x="296140" y="10149"/>
                </a:lnTo>
                <a:lnTo>
                  <a:pt x="294049" y="9922"/>
                </a:lnTo>
                <a:lnTo>
                  <a:pt x="291959" y="9695"/>
                </a:lnTo>
                <a:lnTo>
                  <a:pt x="289868" y="9473"/>
                </a:lnTo>
                <a:lnTo>
                  <a:pt x="287745" y="9251"/>
                </a:lnTo>
                <a:lnTo>
                  <a:pt x="285654" y="9039"/>
                </a:lnTo>
                <a:lnTo>
                  <a:pt x="283531" y="8822"/>
                </a:lnTo>
                <a:lnTo>
                  <a:pt x="281409" y="8615"/>
                </a:lnTo>
                <a:lnTo>
                  <a:pt x="279254" y="8409"/>
                </a:lnTo>
                <a:lnTo>
                  <a:pt x="277131" y="8202"/>
                </a:lnTo>
                <a:lnTo>
                  <a:pt x="274976" y="8000"/>
                </a:lnTo>
                <a:lnTo>
                  <a:pt x="272788" y="7803"/>
                </a:lnTo>
                <a:lnTo>
                  <a:pt x="270633" y="7607"/>
                </a:lnTo>
                <a:lnTo>
                  <a:pt x="268446" y="7415"/>
                </a:lnTo>
                <a:lnTo>
                  <a:pt x="264072" y="7037"/>
                </a:lnTo>
                <a:lnTo>
                  <a:pt x="259665" y="6673"/>
                </a:lnTo>
                <a:lnTo>
                  <a:pt x="255227" y="6315"/>
                </a:lnTo>
                <a:lnTo>
                  <a:pt x="250788" y="5972"/>
                </a:lnTo>
                <a:lnTo>
                  <a:pt x="246285" y="5639"/>
                </a:lnTo>
                <a:lnTo>
                  <a:pt x="241750" y="5312"/>
                </a:lnTo>
                <a:lnTo>
                  <a:pt x="237214" y="4999"/>
                </a:lnTo>
                <a:lnTo>
                  <a:pt x="232647" y="4691"/>
                </a:lnTo>
                <a:lnTo>
                  <a:pt x="228048" y="4394"/>
                </a:lnTo>
                <a:lnTo>
                  <a:pt x="223416" y="4106"/>
                </a:lnTo>
                <a:lnTo>
                  <a:pt x="218784" y="3829"/>
                </a:lnTo>
                <a:lnTo>
                  <a:pt x="214120" y="3556"/>
                </a:lnTo>
                <a:lnTo>
                  <a:pt x="209424" y="3299"/>
                </a:lnTo>
                <a:lnTo>
                  <a:pt x="204696" y="3042"/>
                </a:lnTo>
                <a:lnTo>
                  <a:pt x="199968" y="2795"/>
                </a:lnTo>
                <a:lnTo>
                  <a:pt x="195207" y="2558"/>
                </a:lnTo>
                <a:lnTo>
                  <a:pt x="190447" y="2326"/>
                </a:lnTo>
                <a:lnTo>
                  <a:pt x="185655" y="2099"/>
                </a:lnTo>
                <a:lnTo>
                  <a:pt x="180830" y="1882"/>
                </a:lnTo>
                <a:lnTo>
                  <a:pt x="176005" y="1670"/>
                </a:lnTo>
                <a:lnTo>
                  <a:pt x="171148" y="1463"/>
                </a:lnTo>
                <a:lnTo>
                  <a:pt x="166292" y="1266"/>
                </a:lnTo>
                <a:lnTo>
                  <a:pt x="161403" y="1070"/>
                </a:lnTo>
                <a:lnTo>
                  <a:pt x="156514" y="883"/>
                </a:lnTo>
                <a:lnTo>
                  <a:pt x="154391" y="807"/>
                </a:lnTo>
                <a:lnTo>
                  <a:pt x="152268" y="737"/>
                </a:lnTo>
                <a:lnTo>
                  <a:pt x="150145" y="671"/>
                </a:lnTo>
                <a:lnTo>
                  <a:pt x="147990" y="606"/>
                </a:lnTo>
                <a:lnTo>
                  <a:pt x="145835" y="550"/>
                </a:lnTo>
                <a:lnTo>
                  <a:pt x="143648" y="495"/>
                </a:lnTo>
                <a:lnTo>
                  <a:pt x="139273" y="394"/>
                </a:lnTo>
                <a:lnTo>
                  <a:pt x="134835" y="298"/>
                </a:lnTo>
                <a:lnTo>
                  <a:pt x="130364" y="207"/>
                </a:lnTo>
                <a:lnTo>
                  <a:pt x="125829" y="106"/>
                </a:lnTo>
                <a:lnTo>
                  <a:pt x="1212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4f3de87df4_0_672"/>
          <p:cNvSpPr/>
          <p:nvPr/>
        </p:nvSpPr>
        <p:spPr>
          <a:xfrm flipH="1">
            <a:off x="1058932" y="3113460"/>
            <a:ext cx="1412791" cy="1273500"/>
          </a:xfrm>
          <a:custGeom>
            <a:avLst/>
            <a:gdLst/>
            <a:ahLst/>
            <a:cxnLst/>
            <a:rect l="l" t="t" r="r" b="b"/>
            <a:pathLst>
              <a:path w="446027" h="63675" extrusionOk="0">
                <a:moveTo>
                  <a:pt x="59794" y="0"/>
                </a:moveTo>
                <a:lnTo>
                  <a:pt x="58958" y="5"/>
                </a:lnTo>
                <a:lnTo>
                  <a:pt x="58090" y="11"/>
                </a:lnTo>
                <a:lnTo>
                  <a:pt x="57253" y="21"/>
                </a:lnTo>
                <a:lnTo>
                  <a:pt x="56385" y="36"/>
                </a:lnTo>
                <a:lnTo>
                  <a:pt x="55484" y="51"/>
                </a:lnTo>
                <a:lnTo>
                  <a:pt x="54616" y="71"/>
                </a:lnTo>
                <a:lnTo>
                  <a:pt x="52043" y="142"/>
                </a:lnTo>
                <a:lnTo>
                  <a:pt x="49469" y="217"/>
                </a:lnTo>
                <a:lnTo>
                  <a:pt x="46928" y="303"/>
                </a:lnTo>
                <a:lnTo>
                  <a:pt x="44355" y="394"/>
                </a:lnTo>
                <a:lnTo>
                  <a:pt x="39273" y="580"/>
                </a:lnTo>
                <a:lnTo>
                  <a:pt x="36732" y="671"/>
                </a:lnTo>
                <a:lnTo>
                  <a:pt x="34159" y="757"/>
                </a:lnTo>
                <a:lnTo>
                  <a:pt x="31586" y="833"/>
                </a:lnTo>
                <a:lnTo>
                  <a:pt x="29013" y="903"/>
                </a:lnTo>
                <a:lnTo>
                  <a:pt x="27726" y="934"/>
                </a:lnTo>
                <a:lnTo>
                  <a:pt x="26440" y="964"/>
                </a:lnTo>
                <a:lnTo>
                  <a:pt x="25153" y="989"/>
                </a:lnTo>
                <a:lnTo>
                  <a:pt x="23834" y="1009"/>
                </a:lnTo>
                <a:lnTo>
                  <a:pt x="22548" y="1024"/>
                </a:lnTo>
                <a:lnTo>
                  <a:pt x="21229" y="1034"/>
                </a:lnTo>
                <a:lnTo>
                  <a:pt x="19910" y="1045"/>
                </a:lnTo>
                <a:lnTo>
                  <a:pt x="17273" y="1045"/>
                </a:lnTo>
                <a:lnTo>
                  <a:pt x="15954" y="1034"/>
                </a:lnTo>
                <a:lnTo>
                  <a:pt x="14635" y="1019"/>
                </a:lnTo>
                <a:lnTo>
                  <a:pt x="13284" y="999"/>
                </a:lnTo>
                <a:lnTo>
                  <a:pt x="11740" y="979"/>
                </a:lnTo>
                <a:lnTo>
                  <a:pt x="10196" y="969"/>
                </a:lnTo>
                <a:lnTo>
                  <a:pt x="7012" y="969"/>
                </a:lnTo>
                <a:lnTo>
                  <a:pt x="3635" y="984"/>
                </a:lnTo>
                <a:lnTo>
                  <a:pt x="1866" y="989"/>
                </a:lnTo>
                <a:lnTo>
                  <a:pt x="0" y="989"/>
                </a:lnTo>
                <a:lnTo>
                  <a:pt x="547" y="1171"/>
                </a:lnTo>
                <a:lnTo>
                  <a:pt x="1030" y="1352"/>
                </a:lnTo>
                <a:lnTo>
                  <a:pt x="2027" y="1705"/>
                </a:lnTo>
                <a:lnTo>
                  <a:pt x="2509" y="1882"/>
                </a:lnTo>
                <a:lnTo>
                  <a:pt x="3056" y="2048"/>
                </a:lnTo>
                <a:lnTo>
                  <a:pt x="3635" y="2215"/>
                </a:lnTo>
                <a:lnTo>
                  <a:pt x="3924" y="2290"/>
                </a:lnTo>
                <a:lnTo>
                  <a:pt x="4246" y="2371"/>
                </a:lnTo>
                <a:lnTo>
                  <a:pt x="8074" y="3264"/>
                </a:lnTo>
                <a:lnTo>
                  <a:pt x="11901" y="4167"/>
                </a:lnTo>
                <a:lnTo>
                  <a:pt x="15664" y="5070"/>
                </a:lnTo>
                <a:lnTo>
                  <a:pt x="19492" y="5967"/>
                </a:lnTo>
                <a:lnTo>
                  <a:pt x="21422" y="6411"/>
                </a:lnTo>
                <a:lnTo>
                  <a:pt x="23384" y="6855"/>
                </a:lnTo>
                <a:lnTo>
                  <a:pt x="25346" y="7299"/>
                </a:lnTo>
                <a:lnTo>
                  <a:pt x="27340" y="7738"/>
                </a:lnTo>
                <a:lnTo>
                  <a:pt x="29367" y="8172"/>
                </a:lnTo>
                <a:lnTo>
                  <a:pt x="31425" y="8605"/>
                </a:lnTo>
                <a:lnTo>
                  <a:pt x="33516" y="9029"/>
                </a:lnTo>
                <a:lnTo>
                  <a:pt x="35639" y="9453"/>
                </a:lnTo>
                <a:lnTo>
                  <a:pt x="36990" y="9720"/>
                </a:lnTo>
                <a:lnTo>
                  <a:pt x="38340" y="9987"/>
                </a:lnTo>
                <a:lnTo>
                  <a:pt x="39659" y="10260"/>
                </a:lnTo>
                <a:lnTo>
                  <a:pt x="40946" y="10537"/>
                </a:lnTo>
                <a:lnTo>
                  <a:pt x="42200" y="10810"/>
                </a:lnTo>
                <a:lnTo>
                  <a:pt x="43455" y="11087"/>
                </a:lnTo>
                <a:lnTo>
                  <a:pt x="44677" y="11369"/>
                </a:lnTo>
                <a:lnTo>
                  <a:pt x="45867" y="11652"/>
                </a:lnTo>
                <a:lnTo>
                  <a:pt x="47057" y="11934"/>
                </a:lnTo>
                <a:lnTo>
                  <a:pt x="48215" y="12217"/>
                </a:lnTo>
                <a:lnTo>
                  <a:pt x="49341" y="12504"/>
                </a:lnTo>
                <a:lnTo>
                  <a:pt x="50467" y="12792"/>
                </a:lnTo>
                <a:lnTo>
                  <a:pt x="51560" y="13079"/>
                </a:lnTo>
                <a:lnTo>
                  <a:pt x="52622" y="13372"/>
                </a:lnTo>
                <a:lnTo>
                  <a:pt x="53683" y="13664"/>
                </a:lnTo>
                <a:lnTo>
                  <a:pt x="54712" y="13957"/>
                </a:lnTo>
                <a:lnTo>
                  <a:pt x="55741" y="14255"/>
                </a:lnTo>
                <a:lnTo>
                  <a:pt x="56739" y="14552"/>
                </a:lnTo>
                <a:lnTo>
                  <a:pt x="57704" y="14850"/>
                </a:lnTo>
                <a:lnTo>
                  <a:pt x="58668" y="15152"/>
                </a:lnTo>
                <a:lnTo>
                  <a:pt x="60534" y="15758"/>
                </a:lnTo>
                <a:lnTo>
                  <a:pt x="62367" y="16363"/>
                </a:lnTo>
                <a:lnTo>
                  <a:pt x="64104" y="16978"/>
                </a:lnTo>
                <a:lnTo>
                  <a:pt x="65777" y="17599"/>
                </a:lnTo>
                <a:lnTo>
                  <a:pt x="67417" y="18224"/>
                </a:lnTo>
                <a:lnTo>
                  <a:pt x="68993" y="18855"/>
                </a:lnTo>
                <a:lnTo>
                  <a:pt x="70602" y="19510"/>
                </a:lnTo>
                <a:lnTo>
                  <a:pt x="72178" y="20171"/>
                </a:lnTo>
                <a:lnTo>
                  <a:pt x="73754" y="20832"/>
                </a:lnTo>
                <a:lnTo>
                  <a:pt x="75298" y="21493"/>
                </a:lnTo>
                <a:lnTo>
                  <a:pt x="78353" y="22819"/>
                </a:lnTo>
                <a:lnTo>
                  <a:pt x="81344" y="24151"/>
                </a:lnTo>
                <a:lnTo>
                  <a:pt x="84304" y="25482"/>
                </a:lnTo>
                <a:lnTo>
                  <a:pt x="87231" y="26819"/>
                </a:lnTo>
                <a:lnTo>
                  <a:pt x="93085" y="29487"/>
                </a:lnTo>
                <a:lnTo>
                  <a:pt x="94049" y="29936"/>
                </a:lnTo>
                <a:lnTo>
                  <a:pt x="94918" y="30390"/>
                </a:lnTo>
                <a:lnTo>
                  <a:pt x="95754" y="30839"/>
                </a:lnTo>
                <a:lnTo>
                  <a:pt x="96526" y="31288"/>
                </a:lnTo>
                <a:lnTo>
                  <a:pt x="97234" y="31742"/>
                </a:lnTo>
                <a:lnTo>
                  <a:pt x="97909" y="32191"/>
                </a:lnTo>
                <a:lnTo>
                  <a:pt x="98488" y="32645"/>
                </a:lnTo>
                <a:lnTo>
                  <a:pt x="99035" y="33099"/>
                </a:lnTo>
                <a:lnTo>
                  <a:pt x="99517" y="33553"/>
                </a:lnTo>
                <a:lnTo>
                  <a:pt x="99968" y="34007"/>
                </a:lnTo>
                <a:lnTo>
                  <a:pt x="100322" y="34461"/>
                </a:lnTo>
                <a:lnTo>
                  <a:pt x="100675" y="34914"/>
                </a:lnTo>
                <a:lnTo>
                  <a:pt x="100933" y="35368"/>
                </a:lnTo>
                <a:lnTo>
                  <a:pt x="101158" y="35822"/>
                </a:lnTo>
                <a:lnTo>
                  <a:pt x="101351" y="36276"/>
                </a:lnTo>
                <a:lnTo>
                  <a:pt x="101480" y="36735"/>
                </a:lnTo>
                <a:lnTo>
                  <a:pt x="101576" y="37189"/>
                </a:lnTo>
                <a:lnTo>
                  <a:pt x="101608" y="37648"/>
                </a:lnTo>
                <a:lnTo>
                  <a:pt x="101608" y="38107"/>
                </a:lnTo>
                <a:lnTo>
                  <a:pt x="101576" y="38566"/>
                </a:lnTo>
                <a:lnTo>
                  <a:pt x="101480" y="39025"/>
                </a:lnTo>
                <a:lnTo>
                  <a:pt x="101351" y="39484"/>
                </a:lnTo>
                <a:lnTo>
                  <a:pt x="101190" y="39943"/>
                </a:lnTo>
                <a:lnTo>
                  <a:pt x="100997" y="40407"/>
                </a:lnTo>
                <a:lnTo>
                  <a:pt x="100740" y="40871"/>
                </a:lnTo>
                <a:lnTo>
                  <a:pt x="100482" y="41330"/>
                </a:lnTo>
                <a:lnTo>
                  <a:pt x="100161" y="41794"/>
                </a:lnTo>
                <a:lnTo>
                  <a:pt x="99807" y="42258"/>
                </a:lnTo>
                <a:lnTo>
                  <a:pt x="99421" y="42722"/>
                </a:lnTo>
                <a:lnTo>
                  <a:pt x="99035" y="43192"/>
                </a:lnTo>
                <a:lnTo>
                  <a:pt x="98585" y="43656"/>
                </a:lnTo>
                <a:lnTo>
                  <a:pt x="98102" y="44125"/>
                </a:lnTo>
                <a:lnTo>
                  <a:pt x="97555" y="44644"/>
                </a:lnTo>
                <a:lnTo>
                  <a:pt x="96976" y="45169"/>
                </a:lnTo>
                <a:lnTo>
                  <a:pt x="96365" y="45688"/>
                </a:lnTo>
                <a:lnTo>
                  <a:pt x="95722" y="46208"/>
                </a:lnTo>
                <a:lnTo>
                  <a:pt x="95079" y="46722"/>
                </a:lnTo>
                <a:lnTo>
                  <a:pt x="94371" y="47237"/>
                </a:lnTo>
                <a:lnTo>
                  <a:pt x="93664" y="47751"/>
                </a:lnTo>
                <a:lnTo>
                  <a:pt x="92892" y="48261"/>
                </a:lnTo>
                <a:lnTo>
                  <a:pt x="92120" y="48770"/>
                </a:lnTo>
                <a:lnTo>
                  <a:pt x="91316" y="49280"/>
                </a:lnTo>
                <a:lnTo>
                  <a:pt x="90479" y="49784"/>
                </a:lnTo>
                <a:lnTo>
                  <a:pt x="89611" y="50288"/>
                </a:lnTo>
                <a:lnTo>
                  <a:pt x="88678" y="50788"/>
                </a:lnTo>
                <a:lnTo>
                  <a:pt x="87745" y="51292"/>
                </a:lnTo>
                <a:lnTo>
                  <a:pt x="86780" y="51786"/>
                </a:lnTo>
                <a:lnTo>
                  <a:pt x="85783" y="52286"/>
                </a:lnTo>
                <a:lnTo>
                  <a:pt x="84722" y="52780"/>
                </a:lnTo>
                <a:lnTo>
                  <a:pt x="83660" y="53269"/>
                </a:lnTo>
                <a:lnTo>
                  <a:pt x="82535" y="53764"/>
                </a:lnTo>
                <a:lnTo>
                  <a:pt x="81409" y="54248"/>
                </a:lnTo>
                <a:lnTo>
                  <a:pt x="80219" y="54737"/>
                </a:lnTo>
                <a:lnTo>
                  <a:pt x="78996" y="55221"/>
                </a:lnTo>
                <a:lnTo>
                  <a:pt x="77742" y="55706"/>
                </a:lnTo>
                <a:lnTo>
                  <a:pt x="76423" y="56185"/>
                </a:lnTo>
                <a:lnTo>
                  <a:pt x="75105" y="56664"/>
                </a:lnTo>
                <a:lnTo>
                  <a:pt x="73721" y="57138"/>
                </a:lnTo>
                <a:lnTo>
                  <a:pt x="72306" y="57617"/>
                </a:lnTo>
                <a:lnTo>
                  <a:pt x="70827" y="58086"/>
                </a:lnTo>
                <a:lnTo>
                  <a:pt x="69347" y="58560"/>
                </a:lnTo>
                <a:lnTo>
                  <a:pt x="67803" y="59029"/>
                </a:lnTo>
                <a:lnTo>
                  <a:pt x="66195" y="59493"/>
                </a:lnTo>
                <a:lnTo>
                  <a:pt x="64587" y="59958"/>
                </a:lnTo>
                <a:lnTo>
                  <a:pt x="64040" y="60119"/>
                </a:lnTo>
                <a:lnTo>
                  <a:pt x="63525" y="60285"/>
                </a:lnTo>
                <a:lnTo>
                  <a:pt x="63043" y="60452"/>
                </a:lnTo>
                <a:lnTo>
                  <a:pt x="62593" y="60623"/>
                </a:lnTo>
                <a:lnTo>
                  <a:pt x="62174" y="60795"/>
                </a:lnTo>
                <a:lnTo>
                  <a:pt x="61756" y="60971"/>
                </a:lnTo>
                <a:lnTo>
                  <a:pt x="61016" y="61319"/>
                </a:lnTo>
                <a:lnTo>
                  <a:pt x="60631" y="61521"/>
                </a:lnTo>
                <a:lnTo>
                  <a:pt x="60309" y="61703"/>
                </a:lnTo>
                <a:lnTo>
                  <a:pt x="60084" y="61869"/>
                </a:lnTo>
                <a:lnTo>
                  <a:pt x="59987" y="61945"/>
                </a:lnTo>
                <a:lnTo>
                  <a:pt x="59923" y="62015"/>
                </a:lnTo>
                <a:lnTo>
                  <a:pt x="59891" y="62086"/>
                </a:lnTo>
                <a:lnTo>
                  <a:pt x="59891" y="62152"/>
                </a:lnTo>
                <a:lnTo>
                  <a:pt x="59923" y="62212"/>
                </a:lnTo>
                <a:lnTo>
                  <a:pt x="59955" y="62268"/>
                </a:lnTo>
                <a:lnTo>
                  <a:pt x="60019" y="62318"/>
                </a:lnTo>
                <a:lnTo>
                  <a:pt x="60116" y="62369"/>
                </a:lnTo>
                <a:lnTo>
                  <a:pt x="60245" y="62419"/>
                </a:lnTo>
                <a:lnTo>
                  <a:pt x="60405" y="62459"/>
                </a:lnTo>
                <a:lnTo>
                  <a:pt x="60566" y="62505"/>
                </a:lnTo>
                <a:lnTo>
                  <a:pt x="60791" y="62540"/>
                </a:lnTo>
                <a:lnTo>
                  <a:pt x="61016" y="62575"/>
                </a:lnTo>
                <a:lnTo>
                  <a:pt x="61306" y="62611"/>
                </a:lnTo>
                <a:lnTo>
                  <a:pt x="61595" y="62641"/>
                </a:lnTo>
                <a:lnTo>
                  <a:pt x="61949" y="62666"/>
                </a:lnTo>
                <a:lnTo>
                  <a:pt x="62303" y="62691"/>
                </a:lnTo>
                <a:lnTo>
                  <a:pt x="62721" y="62717"/>
                </a:lnTo>
                <a:lnTo>
                  <a:pt x="63172" y="62737"/>
                </a:lnTo>
                <a:lnTo>
                  <a:pt x="63622" y="62757"/>
                </a:lnTo>
                <a:lnTo>
                  <a:pt x="64683" y="62787"/>
                </a:lnTo>
                <a:lnTo>
                  <a:pt x="65906" y="62817"/>
                </a:lnTo>
                <a:lnTo>
                  <a:pt x="67256" y="62838"/>
                </a:lnTo>
                <a:lnTo>
                  <a:pt x="70827" y="62883"/>
                </a:lnTo>
                <a:lnTo>
                  <a:pt x="74429" y="62918"/>
                </a:lnTo>
                <a:lnTo>
                  <a:pt x="78032" y="62949"/>
                </a:lnTo>
                <a:lnTo>
                  <a:pt x="81634" y="62969"/>
                </a:lnTo>
                <a:lnTo>
                  <a:pt x="85236" y="62984"/>
                </a:lnTo>
                <a:lnTo>
                  <a:pt x="88839" y="62999"/>
                </a:lnTo>
                <a:lnTo>
                  <a:pt x="96044" y="63014"/>
                </a:lnTo>
                <a:lnTo>
                  <a:pt x="117819" y="63049"/>
                </a:lnTo>
                <a:lnTo>
                  <a:pt x="139594" y="63075"/>
                </a:lnTo>
                <a:lnTo>
                  <a:pt x="161402" y="63100"/>
                </a:lnTo>
                <a:lnTo>
                  <a:pt x="183177" y="63125"/>
                </a:lnTo>
                <a:lnTo>
                  <a:pt x="204953" y="63150"/>
                </a:lnTo>
                <a:lnTo>
                  <a:pt x="226728" y="63176"/>
                </a:lnTo>
                <a:lnTo>
                  <a:pt x="237632" y="63196"/>
                </a:lnTo>
                <a:lnTo>
                  <a:pt x="248536" y="63216"/>
                </a:lnTo>
                <a:lnTo>
                  <a:pt x="259407" y="63241"/>
                </a:lnTo>
                <a:lnTo>
                  <a:pt x="270311" y="63271"/>
                </a:lnTo>
                <a:lnTo>
                  <a:pt x="272981" y="63281"/>
                </a:lnTo>
                <a:lnTo>
                  <a:pt x="275683" y="63297"/>
                </a:lnTo>
                <a:lnTo>
                  <a:pt x="281086" y="63337"/>
                </a:lnTo>
                <a:lnTo>
                  <a:pt x="286490" y="63382"/>
                </a:lnTo>
                <a:lnTo>
                  <a:pt x="291958" y="63438"/>
                </a:lnTo>
                <a:lnTo>
                  <a:pt x="303055" y="63554"/>
                </a:lnTo>
                <a:lnTo>
                  <a:pt x="308684" y="63614"/>
                </a:lnTo>
                <a:lnTo>
                  <a:pt x="314441" y="63675"/>
                </a:lnTo>
                <a:lnTo>
                  <a:pt x="314184" y="63110"/>
                </a:lnTo>
                <a:lnTo>
                  <a:pt x="313991" y="62565"/>
                </a:lnTo>
                <a:lnTo>
                  <a:pt x="313573" y="61511"/>
                </a:lnTo>
                <a:lnTo>
                  <a:pt x="313380" y="61002"/>
                </a:lnTo>
                <a:lnTo>
                  <a:pt x="313122" y="60497"/>
                </a:lnTo>
                <a:lnTo>
                  <a:pt x="312833" y="59998"/>
                </a:lnTo>
                <a:lnTo>
                  <a:pt x="312511" y="59504"/>
                </a:lnTo>
                <a:lnTo>
                  <a:pt x="312157" y="59004"/>
                </a:lnTo>
                <a:lnTo>
                  <a:pt x="311836" y="58505"/>
                </a:lnTo>
                <a:lnTo>
                  <a:pt x="311546" y="58006"/>
                </a:lnTo>
                <a:lnTo>
                  <a:pt x="311289" y="57501"/>
                </a:lnTo>
                <a:lnTo>
                  <a:pt x="311032" y="57002"/>
                </a:lnTo>
                <a:lnTo>
                  <a:pt x="310839" y="56502"/>
                </a:lnTo>
                <a:lnTo>
                  <a:pt x="310646" y="56003"/>
                </a:lnTo>
                <a:lnTo>
                  <a:pt x="310485" y="55504"/>
                </a:lnTo>
                <a:lnTo>
                  <a:pt x="310356" y="55004"/>
                </a:lnTo>
                <a:lnTo>
                  <a:pt x="310260" y="54505"/>
                </a:lnTo>
                <a:lnTo>
                  <a:pt x="310195" y="54006"/>
                </a:lnTo>
                <a:lnTo>
                  <a:pt x="310131" y="53506"/>
                </a:lnTo>
                <a:lnTo>
                  <a:pt x="310099" y="53002"/>
                </a:lnTo>
                <a:lnTo>
                  <a:pt x="310067" y="52503"/>
                </a:lnTo>
                <a:lnTo>
                  <a:pt x="310099" y="51504"/>
                </a:lnTo>
                <a:lnTo>
                  <a:pt x="310195" y="50505"/>
                </a:lnTo>
                <a:lnTo>
                  <a:pt x="310356" y="49507"/>
                </a:lnTo>
                <a:lnTo>
                  <a:pt x="310549" y="48503"/>
                </a:lnTo>
                <a:lnTo>
                  <a:pt x="310839" y="47504"/>
                </a:lnTo>
                <a:lnTo>
                  <a:pt x="311128" y="46505"/>
                </a:lnTo>
                <a:lnTo>
                  <a:pt x="311482" y="45507"/>
                </a:lnTo>
                <a:lnTo>
                  <a:pt x="311868" y="44508"/>
                </a:lnTo>
                <a:lnTo>
                  <a:pt x="312254" y="43504"/>
                </a:lnTo>
                <a:lnTo>
                  <a:pt x="312672" y="42405"/>
                </a:lnTo>
                <a:lnTo>
                  <a:pt x="313058" y="41300"/>
                </a:lnTo>
                <a:lnTo>
                  <a:pt x="313444" y="40195"/>
                </a:lnTo>
                <a:lnTo>
                  <a:pt x="313669" y="39646"/>
                </a:lnTo>
                <a:lnTo>
                  <a:pt x="313926" y="39091"/>
                </a:lnTo>
                <a:lnTo>
                  <a:pt x="314055" y="38854"/>
                </a:lnTo>
                <a:lnTo>
                  <a:pt x="314248" y="38622"/>
                </a:lnTo>
                <a:lnTo>
                  <a:pt x="314505" y="38400"/>
                </a:lnTo>
                <a:lnTo>
                  <a:pt x="314795" y="38183"/>
                </a:lnTo>
                <a:lnTo>
                  <a:pt x="315149" y="37971"/>
                </a:lnTo>
                <a:lnTo>
                  <a:pt x="315567" y="37769"/>
                </a:lnTo>
                <a:lnTo>
                  <a:pt x="316017" y="37578"/>
                </a:lnTo>
                <a:lnTo>
                  <a:pt x="316532" y="37391"/>
                </a:lnTo>
                <a:lnTo>
                  <a:pt x="317111" y="37214"/>
                </a:lnTo>
                <a:lnTo>
                  <a:pt x="317722" y="37048"/>
                </a:lnTo>
                <a:lnTo>
                  <a:pt x="318365" y="36887"/>
                </a:lnTo>
                <a:lnTo>
                  <a:pt x="319073" y="36735"/>
                </a:lnTo>
                <a:lnTo>
                  <a:pt x="319845" y="36589"/>
                </a:lnTo>
                <a:lnTo>
                  <a:pt x="320617" y="36458"/>
                </a:lnTo>
                <a:lnTo>
                  <a:pt x="321485" y="36332"/>
                </a:lnTo>
                <a:lnTo>
                  <a:pt x="322354" y="36216"/>
                </a:lnTo>
                <a:lnTo>
                  <a:pt x="323286" y="36105"/>
                </a:lnTo>
                <a:lnTo>
                  <a:pt x="324251" y="36009"/>
                </a:lnTo>
                <a:lnTo>
                  <a:pt x="325281" y="35918"/>
                </a:lnTo>
                <a:lnTo>
                  <a:pt x="326342" y="35838"/>
                </a:lnTo>
                <a:lnTo>
                  <a:pt x="327436" y="35767"/>
                </a:lnTo>
                <a:lnTo>
                  <a:pt x="328593" y="35711"/>
                </a:lnTo>
                <a:lnTo>
                  <a:pt x="329751" y="35661"/>
                </a:lnTo>
                <a:lnTo>
                  <a:pt x="330974" y="35616"/>
                </a:lnTo>
                <a:lnTo>
                  <a:pt x="332228" y="35585"/>
                </a:lnTo>
                <a:lnTo>
                  <a:pt x="333515" y="35565"/>
                </a:lnTo>
                <a:lnTo>
                  <a:pt x="334833" y="35555"/>
                </a:lnTo>
                <a:lnTo>
                  <a:pt x="336216" y="35555"/>
                </a:lnTo>
                <a:lnTo>
                  <a:pt x="337600" y="35570"/>
                </a:lnTo>
                <a:lnTo>
                  <a:pt x="339047" y="35590"/>
                </a:lnTo>
                <a:lnTo>
                  <a:pt x="340494" y="35621"/>
                </a:lnTo>
                <a:lnTo>
                  <a:pt x="342006" y="35666"/>
                </a:lnTo>
                <a:lnTo>
                  <a:pt x="343743" y="35721"/>
                </a:lnTo>
                <a:lnTo>
                  <a:pt x="345480" y="35787"/>
                </a:lnTo>
                <a:lnTo>
                  <a:pt x="347249" y="35848"/>
                </a:lnTo>
                <a:lnTo>
                  <a:pt x="348986" y="35918"/>
                </a:lnTo>
                <a:lnTo>
                  <a:pt x="352460" y="36064"/>
                </a:lnTo>
                <a:lnTo>
                  <a:pt x="355901" y="36221"/>
                </a:lnTo>
                <a:lnTo>
                  <a:pt x="359343" y="36387"/>
                </a:lnTo>
                <a:lnTo>
                  <a:pt x="362784" y="36559"/>
                </a:lnTo>
                <a:lnTo>
                  <a:pt x="366194" y="36740"/>
                </a:lnTo>
                <a:lnTo>
                  <a:pt x="369571" y="36932"/>
                </a:lnTo>
                <a:lnTo>
                  <a:pt x="371533" y="37038"/>
                </a:lnTo>
                <a:lnTo>
                  <a:pt x="373495" y="37134"/>
                </a:lnTo>
                <a:lnTo>
                  <a:pt x="375457" y="37225"/>
                </a:lnTo>
                <a:lnTo>
                  <a:pt x="377387" y="37305"/>
                </a:lnTo>
                <a:lnTo>
                  <a:pt x="379349" y="37371"/>
                </a:lnTo>
                <a:lnTo>
                  <a:pt x="381279" y="37431"/>
                </a:lnTo>
                <a:lnTo>
                  <a:pt x="383209" y="37482"/>
                </a:lnTo>
                <a:lnTo>
                  <a:pt x="385107" y="37522"/>
                </a:lnTo>
                <a:lnTo>
                  <a:pt x="387036" y="37557"/>
                </a:lnTo>
                <a:lnTo>
                  <a:pt x="388934" y="37578"/>
                </a:lnTo>
                <a:lnTo>
                  <a:pt x="390832" y="37593"/>
                </a:lnTo>
                <a:lnTo>
                  <a:pt x="392730" y="37598"/>
                </a:lnTo>
                <a:lnTo>
                  <a:pt x="394595" y="37593"/>
                </a:lnTo>
                <a:lnTo>
                  <a:pt x="396461" y="37578"/>
                </a:lnTo>
                <a:lnTo>
                  <a:pt x="398326" y="37552"/>
                </a:lnTo>
                <a:lnTo>
                  <a:pt x="400192" y="37522"/>
                </a:lnTo>
                <a:lnTo>
                  <a:pt x="402057" y="37482"/>
                </a:lnTo>
                <a:lnTo>
                  <a:pt x="403891" y="37431"/>
                </a:lnTo>
                <a:lnTo>
                  <a:pt x="405724" y="37371"/>
                </a:lnTo>
                <a:lnTo>
                  <a:pt x="407557" y="37305"/>
                </a:lnTo>
                <a:lnTo>
                  <a:pt x="409359" y="37230"/>
                </a:lnTo>
                <a:lnTo>
                  <a:pt x="411192" y="37144"/>
                </a:lnTo>
                <a:lnTo>
                  <a:pt x="412993" y="37048"/>
                </a:lnTo>
                <a:lnTo>
                  <a:pt x="414762" y="36947"/>
                </a:lnTo>
                <a:lnTo>
                  <a:pt x="416564" y="36836"/>
                </a:lnTo>
                <a:lnTo>
                  <a:pt x="418333" y="36715"/>
                </a:lnTo>
                <a:lnTo>
                  <a:pt x="420102" y="36589"/>
                </a:lnTo>
                <a:lnTo>
                  <a:pt x="421871" y="36453"/>
                </a:lnTo>
                <a:lnTo>
                  <a:pt x="423608" y="36307"/>
                </a:lnTo>
                <a:lnTo>
                  <a:pt x="425377" y="36155"/>
                </a:lnTo>
                <a:lnTo>
                  <a:pt x="427114" y="35994"/>
                </a:lnTo>
                <a:lnTo>
                  <a:pt x="428818" y="35822"/>
                </a:lnTo>
                <a:lnTo>
                  <a:pt x="429848" y="35716"/>
                </a:lnTo>
                <a:lnTo>
                  <a:pt x="430812" y="35611"/>
                </a:lnTo>
                <a:lnTo>
                  <a:pt x="431713" y="35500"/>
                </a:lnTo>
                <a:lnTo>
                  <a:pt x="432614" y="35379"/>
                </a:lnTo>
                <a:lnTo>
                  <a:pt x="433482" y="35262"/>
                </a:lnTo>
                <a:lnTo>
                  <a:pt x="434318" y="35136"/>
                </a:lnTo>
                <a:lnTo>
                  <a:pt x="435123" y="35010"/>
                </a:lnTo>
                <a:lnTo>
                  <a:pt x="435862" y="34879"/>
                </a:lnTo>
                <a:lnTo>
                  <a:pt x="436602" y="34743"/>
                </a:lnTo>
                <a:lnTo>
                  <a:pt x="437310" y="34607"/>
                </a:lnTo>
                <a:lnTo>
                  <a:pt x="437985" y="34466"/>
                </a:lnTo>
                <a:lnTo>
                  <a:pt x="438596" y="34319"/>
                </a:lnTo>
                <a:lnTo>
                  <a:pt x="439207" y="34173"/>
                </a:lnTo>
                <a:lnTo>
                  <a:pt x="439786" y="34022"/>
                </a:lnTo>
                <a:lnTo>
                  <a:pt x="440365" y="33870"/>
                </a:lnTo>
                <a:lnTo>
                  <a:pt x="440880" y="33714"/>
                </a:lnTo>
                <a:lnTo>
                  <a:pt x="441362" y="33558"/>
                </a:lnTo>
                <a:lnTo>
                  <a:pt x="441845" y="33396"/>
                </a:lnTo>
                <a:lnTo>
                  <a:pt x="442263" y="33235"/>
                </a:lnTo>
                <a:lnTo>
                  <a:pt x="442681" y="33073"/>
                </a:lnTo>
                <a:lnTo>
                  <a:pt x="443067" y="32907"/>
                </a:lnTo>
                <a:lnTo>
                  <a:pt x="443421" y="32741"/>
                </a:lnTo>
                <a:lnTo>
                  <a:pt x="443775" y="32569"/>
                </a:lnTo>
                <a:lnTo>
                  <a:pt x="444064" y="32398"/>
                </a:lnTo>
                <a:lnTo>
                  <a:pt x="444354" y="32226"/>
                </a:lnTo>
                <a:lnTo>
                  <a:pt x="444611" y="32050"/>
                </a:lnTo>
                <a:lnTo>
                  <a:pt x="444868" y="31873"/>
                </a:lnTo>
                <a:lnTo>
                  <a:pt x="445094" y="31696"/>
                </a:lnTo>
                <a:lnTo>
                  <a:pt x="445287" y="31520"/>
                </a:lnTo>
                <a:lnTo>
                  <a:pt x="445447" y="31338"/>
                </a:lnTo>
                <a:lnTo>
                  <a:pt x="445608" y="31157"/>
                </a:lnTo>
                <a:lnTo>
                  <a:pt x="445737" y="30975"/>
                </a:lnTo>
                <a:lnTo>
                  <a:pt x="445865" y="30708"/>
                </a:lnTo>
                <a:lnTo>
                  <a:pt x="445962" y="30446"/>
                </a:lnTo>
                <a:lnTo>
                  <a:pt x="446026" y="30183"/>
                </a:lnTo>
                <a:lnTo>
                  <a:pt x="446026" y="29921"/>
                </a:lnTo>
                <a:lnTo>
                  <a:pt x="445994" y="29664"/>
                </a:lnTo>
                <a:lnTo>
                  <a:pt x="445930" y="29407"/>
                </a:lnTo>
                <a:lnTo>
                  <a:pt x="445801" y="29154"/>
                </a:lnTo>
                <a:lnTo>
                  <a:pt x="445608" y="28902"/>
                </a:lnTo>
                <a:lnTo>
                  <a:pt x="445383" y="28655"/>
                </a:lnTo>
                <a:lnTo>
                  <a:pt x="445126" y="28408"/>
                </a:lnTo>
                <a:lnTo>
                  <a:pt x="444836" y="28166"/>
                </a:lnTo>
                <a:lnTo>
                  <a:pt x="444482" y="27929"/>
                </a:lnTo>
                <a:lnTo>
                  <a:pt x="444096" y="27697"/>
                </a:lnTo>
                <a:lnTo>
                  <a:pt x="443678" y="27460"/>
                </a:lnTo>
                <a:lnTo>
                  <a:pt x="443196" y="27233"/>
                </a:lnTo>
                <a:lnTo>
                  <a:pt x="442713" y="27006"/>
                </a:lnTo>
                <a:lnTo>
                  <a:pt x="442167" y="26784"/>
                </a:lnTo>
                <a:lnTo>
                  <a:pt x="441555" y="26567"/>
                </a:lnTo>
                <a:lnTo>
                  <a:pt x="440944" y="26355"/>
                </a:lnTo>
                <a:lnTo>
                  <a:pt x="440301" y="26143"/>
                </a:lnTo>
                <a:lnTo>
                  <a:pt x="439593" y="25936"/>
                </a:lnTo>
                <a:lnTo>
                  <a:pt x="438854" y="25735"/>
                </a:lnTo>
                <a:lnTo>
                  <a:pt x="438082" y="25533"/>
                </a:lnTo>
                <a:lnTo>
                  <a:pt x="437278" y="25341"/>
                </a:lnTo>
                <a:lnTo>
                  <a:pt x="436441" y="25149"/>
                </a:lnTo>
                <a:lnTo>
                  <a:pt x="435573" y="24963"/>
                </a:lnTo>
                <a:lnTo>
                  <a:pt x="434672" y="24781"/>
                </a:lnTo>
                <a:lnTo>
                  <a:pt x="433739" y="24605"/>
                </a:lnTo>
                <a:lnTo>
                  <a:pt x="432775" y="24433"/>
                </a:lnTo>
                <a:lnTo>
                  <a:pt x="431777" y="24262"/>
                </a:lnTo>
                <a:lnTo>
                  <a:pt x="430748" y="24100"/>
                </a:lnTo>
                <a:lnTo>
                  <a:pt x="429687" y="23944"/>
                </a:lnTo>
                <a:lnTo>
                  <a:pt x="428593" y="23788"/>
                </a:lnTo>
                <a:lnTo>
                  <a:pt x="427467" y="23641"/>
                </a:lnTo>
                <a:lnTo>
                  <a:pt x="426342" y="23495"/>
                </a:lnTo>
                <a:lnTo>
                  <a:pt x="425152" y="23359"/>
                </a:lnTo>
                <a:lnTo>
                  <a:pt x="423961" y="23228"/>
                </a:lnTo>
                <a:lnTo>
                  <a:pt x="422739" y="23097"/>
                </a:lnTo>
                <a:lnTo>
                  <a:pt x="421485" y="22976"/>
                </a:lnTo>
                <a:lnTo>
                  <a:pt x="420198" y="22859"/>
                </a:lnTo>
                <a:lnTo>
                  <a:pt x="418912" y="22749"/>
                </a:lnTo>
                <a:lnTo>
                  <a:pt x="417593" y="22643"/>
                </a:lnTo>
                <a:lnTo>
                  <a:pt x="416242" y="22547"/>
                </a:lnTo>
                <a:lnTo>
                  <a:pt x="414859" y="22451"/>
                </a:lnTo>
                <a:lnTo>
                  <a:pt x="413476" y="22365"/>
                </a:lnTo>
                <a:lnTo>
                  <a:pt x="412061" y="22284"/>
                </a:lnTo>
                <a:lnTo>
                  <a:pt x="410613" y="22209"/>
                </a:lnTo>
                <a:lnTo>
                  <a:pt x="409166" y="22138"/>
                </a:lnTo>
                <a:lnTo>
                  <a:pt x="407686" y="22078"/>
                </a:lnTo>
                <a:lnTo>
                  <a:pt x="406174" y="22022"/>
                </a:lnTo>
                <a:lnTo>
                  <a:pt x="404663" y="21972"/>
                </a:lnTo>
                <a:lnTo>
                  <a:pt x="403151" y="21926"/>
                </a:lnTo>
                <a:lnTo>
                  <a:pt x="401575" y="21891"/>
                </a:lnTo>
                <a:lnTo>
                  <a:pt x="400031" y="21861"/>
                </a:lnTo>
                <a:lnTo>
                  <a:pt x="398455" y="21841"/>
                </a:lnTo>
                <a:lnTo>
                  <a:pt x="396847" y="21820"/>
                </a:lnTo>
                <a:lnTo>
                  <a:pt x="395238" y="21815"/>
                </a:lnTo>
                <a:lnTo>
                  <a:pt x="393598" y="21810"/>
                </a:lnTo>
                <a:lnTo>
                  <a:pt x="391958" y="21815"/>
                </a:lnTo>
                <a:lnTo>
                  <a:pt x="390317" y="21831"/>
                </a:lnTo>
                <a:lnTo>
                  <a:pt x="388645" y="21851"/>
                </a:lnTo>
                <a:lnTo>
                  <a:pt x="386972" y="21876"/>
                </a:lnTo>
                <a:lnTo>
                  <a:pt x="385267" y="21911"/>
                </a:lnTo>
                <a:lnTo>
                  <a:pt x="383595" y="21957"/>
                </a:lnTo>
                <a:lnTo>
                  <a:pt x="381504" y="22017"/>
                </a:lnTo>
                <a:lnTo>
                  <a:pt x="379446" y="22083"/>
                </a:lnTo>
                <a:lnTo>
                  <a:pt x="377419" y="22158"/>
                </a:lnTo>
                <a:lnTo>
                  <a:pt x="375361" y="22234"/>
                </a:lnTo>
                <a:lnTo>
                  <a:pt x="373334" y="22315"/>
                </a:lnTo>
                <a:lnTo>
                  <a:pt x="371308" y="22400"/>
                </a:lnTo>
                <a:lnTo>
                  <a:pt x="367223" y="22577"/>
                </a:lnTo>
                <a:lnTo>
                  <a:pt x="363170" y="22759"/>
                </a:lnTo>
                <a:lnTo>
                  <a:pt x="359085" y="22930"/>
                </a:lnTo>
                <a:lnTo>
                  <a:pt x="357059" y="23016"/>
                </a:lnTo>
                <a:lnTo>
                  <a:pt x="355001" y="23097"/>
                </a:lnTo>
                <a:lnTo>
                  <a:pt x="352974" y="23172"/>
                </a:lnTo>
                <a:lnTo>
                  <a:pt x="350916" y="23238"/>
                </a:lnTo>
                <a:lnTo>
                  <a:pt x="348568" y="23313"/>
                </a:lnTo>
                <a:lnTo>
                  <a:pt x="346155" y="23379"/>
                </a:lnTo>
                <a:lnTo>
                  <a:pt x="344965" y="23409"/>
                </a:lnTo>
                <a:lnTo>
                  <a:pt x="343743" y="23434"/>
                </a:lnTo>
                <a:lnTo>
                  <a:pt x="342521" y="23460"/>
                </a:lnTo>
                <a:lnTo>
                  <a:pt x="341331" y="23480"/>
                </a:lnTo>
                <a:lnTo>
                  <a:pt x="340108" y="23490"/>
                </a:lnTo>
                <a:lnTo>
                  <a:pt x="338918" y="23500"/>
                </a:lnTo>
                <a:lnTo>
                  <a:pt x="337728" y="23500"/>
                </a:lnTo>
                <a:lnTo>
                  <a:pt x="336538" y="23495"/>
                </a:lnTo>
                <a:lnTo>
                  <a:pt x="335348" y="23485"/>
                </a:lnTo>
                <a:lnTo>
                  <a:pt x="334190" y="23465"/>
                </a:lnTo>
                <a:lnTo>
                  <a:pt x="333064" y="23434"/>
                </a:lnTo>
                <a:lnTo>
                  <a:pt x="331939" y="23399"/>
                </a:lnTo>
                <a:lnTo>
                  <a:pt x="330877" y="23354"/>
                </a:lnTo>
                <a:lnTo>
                  <a:pt x="329880" y="23303"/>
                </a:lnTo>
                <a:lnTo>
                  <a:pt x="328915" y="23243"/>
                </a:lnTo>
                <a:lnTo>
                  <a:pt x="328015" y="23182"/>
                </a:lnTo>
                <a:lnTo>
                  <a:pt x="327114" y="23112"/>
                </a:lnTo>
                <a:lnTo>
                  <a:pt x="326310" y="23036"/>
                </a:lnTo>
                <a:lnTo>
                  <a:pt x="325506" y="22955"/>
                </a:lnTo>
                <a:lnTo>
                  <a:pt x="324766" y="22870"/>
                </a:lnTo>
                <a:lnTo>
                  <a:pt x="324090" y="22779"/>
                </a:lnTo>
                <a:lnTo>
                  <a:pt x="323415" y="22683"/>
                </a:lnTo>
                <a:lnTo>
                  <a:pt x="322804" y="22582"/>
                </a:lnTo>
                <a:lnTo>
                  <a:pt x="322193" y="22481"/>
                </a:lnTo>
                <a:lnTo>
                  <a:pt x="321646" y="22370"/>
                </a:lnTo>
                <a:lnTo>
                  <a:pt x="321131" y="22254"/>
                </a:lnTo>
                <a:lnTo>
                  <a:pt x="320649" y="22138"/>
                </a:lnTo>
                <a:lnTo>
                  <a:pt x="320199" y="22017"/>
                </a:lnTo>
                <a:lnTo>
                  <a:pt x="319780" y="21896"/>
                </a:lnTo>
                <a:lnTo>
                  <a:pt x="319394" y="21765"/>
                </a:lnTo>
                <a:lnTo>
                  <a:pt x="319041" y="21634"/>
                </a:lnTo>
                <a:lnTo>
                  <a:pt x="318719" y="21503"/>
                </a:lnTo>
                <a:lnTo>
                  <a:pt x="318397" y="21366"/>
                </a:lnTo>
                <a:lnTo>
                  <a:pt x="318140" y="21225"/>
                </a:lnTo>
                <a:lnTo>
                  <a:pt x="317883" y="21084"/>
                </a:lnTo>
                <a:lnTo>
                  <a:pt x="317658" y="20943"/>
                </a:lnTo>
                <a:lnTo>
                  <a:pt x="317465" y="20797"/>
                </a:lnTo>
                <a:lnTo>
                  <a:pt x="317272" y="20650"/>
                </a:lnTo>
                <a:lnTo>
                  <a:pt x="317111" y="20499"/>
                </a:lnTo>
                <a:lnTo>
                  <a:pt x="316982" y="20348"/>
                </a:lnTo>
                <a:lnTo>
                  <a:pt x="316757" y="20045"/>
                </a:lnTo>
                <a:lnTo>
                  <a:pt x="316596" y="19737"/>
                </a:lnTo>
                <a:lnTo>
                  <a:pt x="316532" y="19551"/>
                </a:lnTo>
                <a:lnTo>
                  <a:pt x="316500" y="19364"/>
                </a:lnTo>
                <a:lnTo>
                  <a:pt x="316532" y="19172"/>
                </a:lnTo>
                <a:lnTo>
                  <a:pt x="316564" y="18986"/>
                </a:lnTo>
                <a:lnTo>
                  <a:pt x="316628" y="18794"/>
                </a:lnTo>
                <a:lnTo>
                  <a:pt x="316725" y="18607"/>
                </a:lnTo>
                <a:lnTo>
                  <a:pt x="316918" y="18229"/>
                </a:lnTo>
                <a:lnTo>
                  <a:pt x="317143" y="17846"/>
                </a:lnTo>
                <a:lnTo>
                  <a:pt x="317368" y="17468"/>
                </a:lnTo>
                <a:lnTo>
                  <a:pt x="317465" y="17276"/>
                </a:lnTo>
                <a:lnTo>
                  <a:pt x="317529" y="17089"/>
                </a:lnTo>
                <a:lnTo>
                  <a:pt x="317561" y="16898"/>
                </a:lnTo>
                <a:lnTo>
                  <a:pt x="317593" y="16711"/>
                </a:lnTo>
                <a:lnTo>
                  <a:pt x="317593" y="14401"/>
                </a:lnTo>
                <a:lnTo>
                  <a:pt x="317593" y="13246"/>
                </a:lnTo>
                <a:lnTo>
                  <a:pt x="317561" y="12091"/>
                </a:lnTo>
                <a:lnTo>
                  <a:pt x="317497" y="10936"/>
                </a:lnTo>
                <a:lnTo>
                  <a:pt x="317432" y="9781"/>
                </a:lnTo>
                <a:lnTo>
                  <a:pt x="317304" y="8626"/>
                </a:lnTo>
                <a:lnTo>
                  <a:pt x="317143" y="7470"/>
                </a:lnTo>
                <a:lnTo>
                  <a:pt x="317014" y="6674"/>
                </a:lnTo>
                <a:lnTo>
                  <a:pt x="316789" y="5877"/>
                </a:lnTo>
                <a:lnTo>
                  <a:pt x="316532" y="5070"/>
                </a:lnTo>
                <a:lnTo>
                  <a:pt x="316210" y="4263"/>
                </a:lnTo>
                <a:lnTo>
                  <a:pt x="315567" y="2608"/>
                </a:lnTo>
                <a:lnTo>
                  <a:pt x="315245" y="1761"/>
                </a:lnTo>
                <a:lnTo>
                  <a:pt x="314924" y="893"/>
                </a:lnTo>
                <a:lnTo>
                  <a:pt x="301479" y="984"/>
                </a:lnTo>
                <a:lnTo>
                  <a:pt x="288291" y="1070"/>
                </a:lnTo>
                <a:lnTo>
                  <a:pt x="281730" y="1115"/>
                </a:lnTo>
                <a:lnTo>
                  <a:pt x="275232" y="1150"/>
                </a:lnTo>
                <a:lnTo>
                  <a:pt x="268735" y="1181"/>
                </a:lnTo>
                <a:lnTo>
                  <a:pt x="262238" y="1206"/>
                </a:lnTo>
                <a:lnTo>
                  <a:pt x="259665" y="1216"/>
                </a:lnTo>
                <a:lnTo>
                  <a:pt x="257092" y="1216"/>
                </a:lnTo>
                <a:lnTo>
                  <a:pt x="251913" y="1211"/>
                </a:lnTo>
                <a:lnTo>
                  <a:pt x="246767" y="1201"/>
                </a:lnTo>
                <a:lnTo>
                  <a:pt x="241588" y="1186"/>
                </a:lnTo>
                <a:lnTo>
                  <a:pt x="236442" y="1176"/>
                </a:lnTo>
                <a:lnTo>
                  <a:pt x="231264" y="1171"/>
                </a:lnTo>
                <a:lnTo>
                  <a:pt x="228690" y="1176"/>
                </a:lnTo>
                <a:lnTo>
                  <a:pt x="226117" y="1181"/>
                </a:lnTo>
                <a:lnTo>
                  <a:pt x="223544" y="1191"/>
                </a:lnTo>
                <a:lnTo>
                  <a:pt x="220971" y="1211"/>
                </a:lnTo>
                <a:lnTo>
                  <a:pt x="218526" y="1226"/>
                </a:lnTo>
                <a:lnTo>
                  <a:pt x="216082" y="1236"/>
                </a:lnTo>
                <a:lnTo>
                  <a:pt x="211161" y="1251"/>
                </a:lnTo>
                <a:lnTo>
                  <a:pt x="208716" y="1261"/>
                </a:lnTo>
                <a:lnTo>
                  <a:pt x="206239" y="1277"/>
                </a:lnTo>
                <a:lnTo>
                  <a:pt x="203795" y="1297"/>
                </a:lnTo>
                <a:lnTo>
                  <a:pt x="201350" y="1327"/>
                </a:lnTo>
                <a:lnTo>
                  <a:pt x="200128" y="1342"/>
                </a:lnTo>
                <a:lnTo>
                  <a:pt x="198938" y="1367"/>
                </a:lnTo>
                <a:lnTo>
                  <a:pt x="197716" y="1393"/>
                </a:lnTo>
                <a:lnTo>
                  <a:pt x="196494" y="1418"/>
                </a:lnTo>
                <a:lnTo>
                  <a:pt x="195304" y="1453"/>
                </a:lnTo>
                <a:lnTo>
                  <a:pt x="194113" y="1488"/>
                </a:lnTo>
                <a:lnTo>
                  <a:pt x="192923" y="1529"/>
                </a:lnTo>
                <a:lnTo>
                  <a:pt x="191733" y="1574"/>
                </a:lnTo>
                <a:lnTo>
                  <a:pt x="190543" y="1625"/>
                </a:lnTo>
                <a:lnTo>
                  <a:pt x="189353" y="1680"/>
                </a:lnTo>
                <a:lnTo>
                  <a:pt x="188195" y="1741"/>
                </a:lnTo>
                <a:lnTo>
                  <a:pt x="187037" y="1806"/>
                </a:lnTo>
                <a:lnTo>
                  <a:pt x="185879" y="1877"/>
                </a:lnTo>
                <a:lnTo>
                  <a:pt x="184721" y="1957"/>
                </a:lnTo>
                <a:lnTo>
                  <a:pt x="183563" y="2043"/>
                </a:lnTo>
                <a:lnTo>
                  <a:pt x="182438" y="2139"/>
                </a:lnTo>
                <a:lnTo>
                  <a:pt x="181183" y="2250"/>
                </a:lnTo>
                <a:lnTo>
                  <a:pt x="180090" y="2361"/>
                </a:lnTo>
                <a:lnTo>
                  <a:pt x="179575" y="2416"/>
                </a:lnTo>
                <a:lnTo>
                  <a:pt x="179125" y="2472"/>
                </a:lnTo>
                <a:lnTo>
                  <a:pt x="178674" y="2527"/>
                </a:lnTo>
                <a:lnTo>
                  <a:pt x="178288" y="2583"/>
                </a:lnTo>
                <a:lnTo>
                  <a:pt x="177935" y="2643"/>
                </a:lnTo>
                <a:lnTo>
                  <a:pt x="177581" y="2699"/>
                </a:lnTo>
                <a:lnTo>
                  <a:pt x="177291" y="2759"/>
                </a:lnTo>
                <a:lnTo>
                  <a:pt x="177034" y="2820"/>
                </a:lnTo>
                <a:lnTo>
                  <a:pt x="176809" y="2881"/>
                </a:lnTo>
                <a:lnTo>
                  <a:pt x="176616" y="2941"/>
                </a:lnTo>
                <a:lnTo>
                  <a:pt x="176423" y="3007"/>
                </a:lnTo>
                <a:lnTo>
                  <a:pt x="176294" y="3067"/>
                </a:lnTo>
                <a:lnTo>
                  <a:pt x="176198" y="3138"/>
                </a:lnTo>
                <a:lnTo>
                  <a:pt x="176133" y="3203"/>
                </a:lnTo>
                <a:lnTo>
                  <a:pt x="176101" y="3274"/>
                </a:lnTo>
                <a:lnTo>
                  <a:pt x="176101" y="3345"/>
                </a:lnTo>
                <a:lnTo>
                  <a:pt x="176101" y="3420"/>
                </a:lnTo>
                <a:lnTo>
                  <a:pt x="176166" y="3496"/>
                </a:lnTo>
                <a:lnTo>
                  <a:pt x="176262" y="3572"/>
                </a:lnTo>
                <a:lnTo>
                  <a:pt x="176359" y="3652"/>
                </a:lnTo>
                <a:lnTo>
                  <a:pt x="176519" y="3733"/>
                </a:lnTo>
                <a:lnTo>
                  <a:pt x="176680" y="3819"/>
                </a:lnTo>
                <a:lnTo>
                  <a:pt x="176905" y="3904"/>
                </a:lnTo>
                <a:lnTo>
                  <a:pt x="177131" y="3995"/>
                </a:lnTo>
                <a:lnTo>
                  <a:pt x="177677" y="4187"/>
                </a:lnTo>
                <a:lnTo>
                  <a:pt x="178353" y="4389"/>
                </a:lnTo>
                <a:lnTo>
                  <a:pt x="179414" y="4676"/>
                </a:lnTo>
                <a:lnTo>
                  <a:pt x="180508" y="4959"/>
                </a:lnTo>
                <a:lnTo>
                  <a:pt x="181634" y="5241"/>
                </a:lnTo>
                <a:lnTo>
                  <a:pt x="182759" y="5518"/>
                </a:lnTo>
                <a:lnTo>
                  <a:pt x="185043" y="6078"/>
                </a:lnTo>
                <a:lnTo>
                  <a:pt x="186169" y="6356"/>
                </a:lnTo>
                <a:lnTo>
                  <a:pt x="187262" y="6643"/>
                </a:lnTo>
                <a:lnTo>
                  <a:pt x="188517" y="6981"/>
                </a:lnTo>
                <a:lnTo>
                  <a:pt x="189675" y="7324"/>
                </a:lnTo>
                <a:lnTo>
                  <a:pt x="190222" y="7496"/>
                </a:lnTo>
                <a:lnTo>
                  <a:pt x="190736" y="7667"/>
                </a:lnTo>
                <a:lnTo>
                  <a:pt x="191219" y="7839"/>
                </a:lnTo>
                <a:lnTo>
                  <a:pt x="191701" y="8010"/>
                </a:lnTo>
                <a:lnTo>
                  <a:pt x="192184" y="8182"/>
                </a:lnTo>
                <a:lnTo>
                  <a:pt x="192602" y="8353"/>
                </a:lnTo>
                <a:lnTo>
                  <a:pt x="193020" y="8525"/>
                </a:lnTo>
                <a:lnTo>
                  <a:pt x="193406" y="8696"/>
                </a:lnTo>
                <a:lnTo>
                  <a:pt x="193792" y="8868"/>
                </a:lnTo>
                <a:lnTo>
                  <a:pt x="194113" y="9034"/>
                </a:lnTo>
                <a:lnTo>
                  <a:pt x="194467" y="9206"/>
                </a:lnTo>
                <a:lnTo>
                  <a:pt x="194757" y="9377"/>
                </a:lnTo>
                <a:lnTo>
                  <a:pt x="195046" y="9549"/>
                </a:lnTo>
                <a:lnTo>
                  <a:pt x="195304" y="9720"/>
                </a:lnTo>
                <a:lnTo>
                  <a:pt x="195529" y="9887"/>
                </a:lnTo>
                <a:lnTo>
                  <a:pt x="195754" y="10058"/>
                </a:lnTo>
                <a:lnTo>
                  <a:pt x="195947" y="10230"/>
                </a:lnTo>
                <a:lnTo>
                  <a:pt x="196108" y="10396"/>
                </a:lnTo>
                <a:lnTo>
                  <a:pt x="196268" y="10567"/>
                </a:lnTo>
                <a:lnTo>
                  <a:pt x="196397" y="10734"/>
                </a:lnTo>
                <a:lnTo>
                  <a:pt x="196494" y="10905"/>
                </a:lnTo>
                <a:lnTo>
                  <a:pt x="196590" y="11072"/>
                </a:lnTo>
                <a:lnTo>
                  <a:pt x="196622" y="11243"/>
                </a:lnTo>
                <a:lnTo>
                  <a:pt x="196687" y="11410"/>
                </a:lnTo>
                <a:lnTo>
                  <a:pt x="196687" y="11581"/>
                </a:lnTo>
                <a:lnTo>
                  <a:pt x="196687" y="11748"/>
                </a:lnTo>
                <a:lnTo>
                  <a:pt x="196654" y="11914"/>
                </a:lnTo>
                <a:lnTo>
                  <a:pt x="196590" y="12081"/>
                </a:lnTo>
                <a:lnTo>
                  <a:pt x="196526" y="12247"/>
                </a:lnTo>
                <a:lnTo>
                  <a:pt x="196429" y="12419"/>
                </a:lnTo>
                <a:lnTo>
                  <a:pt x="196301" y="12585"/>
                </a:lnTo>
                <a:lnTo>
                  <a:pt x="196172" y="12751"/>
                </a:lnTo>
                <a:lnTo>
                  <a:pt x="195979" y="12913"/>
                </a:lnTo>
                <a:lnTo>
                  <a:pt x="195818" y="13079"/>
                </a:lnTo>
                <a:lnTo>
                  <a:pt x="195593" y="13246"/>
                </a:lnTo>
                <a:lnTo>
                  <a:pt x="195368" y="13412"/>
                </a:lnTo>
                <a:lnTo>
                  <a:pt x="195111" y="13574"/>
                </a:lnTo>
                <a:lnTo>
                  <a:pt x="194821" y="13740"/>
                </a:lnTo>
                <a:lnTo>
                  <a:pt x="194532" y="13901"/>
                </a:lnTo>
                <a:lnTo>
                  <a:pt x="194210" y="14068"/>
                </a:lnTo>
                <a:lnTo>
                  <a:pt x="193856" y="14229"/>
                </a:lnTo>
                <a:lnTo>
                  <a:pt x="193470" y="14391"/>
                </a:lnTo>
                <a:lnTo>
                  <a:pt x="193084" y="14557"/>
                </a:lnTo>
                <a:lnTo>
                  <a:pt x="192666" y="14719"/>
                </a:lnTo>
                <a:lnTo>
                  <a:pt x="192216" y="14880"/>
                </a:lnTo>
                <a:lnTo>
                  <a:pt x="191765" y="15041"/>
                </a:lnTo>
                <a:lnTo>
                  <a:pt x="191283" y="15198"/>
                </a:lnTo>
                <a:lnTo>
                  <a:pt x="190768" y="15359"/>
                </a:lnTo>
                <a:lnTo>
                  <a:pt x="190222" y="15521"/>
                </a:lnTo>
                <a:lnTo>
                  <a:pt x="189675" y="15677"/>
                </a:lnTo>
                <a:lnTo>
                  <a:pt x="189096" y="15838"/>
                </a:lnTo>
                <a:lnTo>
                  <a:pt x="188517" y="15995"/>
                </a:lnTo>
                <a:lnTo>
                  <a:pt x="187874" y="16151"/>
                </a:lnTo>
                <a:lnTo>
                  <a:pt x="187230" y="16307"/>
                </a:lnTo>
                <a:lnTo>
                  <a:pt x="186555" y="16469"/>
                </a:lnTo>
                <a:lnTo>
                  <a:pt x="185847" y="16620"/>
                </a:lnTo>
                <a:lnTo>
                  <a:pt x="185140" y="16777"/>
                </a:lnTo>
                <a:lnTo>
                  <a:pt x="184400" y="16933"/>
                </a:lnTo>
                <a:lnTo>
                  <a:pt x="183628" y="17089"/>
                </a:lnTo>
                <a:lnTo>
                  <a:pt x="182856" y="17241"/>
                </a:lnTo>
                <a:lnTo>
                  <a:pt x="181601" y="17473"/>
                </a:lnTo>
                <a:lnTo>
                  <a:pt x="180347" y="17700"/>
                </a:lnTo>
                <a:lnTo>
                  <a:pt x="179028" y="17921"/>
                </a:lnTo>
                <a:lnTo>
                  <a:pt x="177710" y="18133"/>
                </a:lnTo>
                <a:lnTo>
                  <a:pt x="176359" y="18335"/>
                </a:lnTo>
                <a:lnTo>
                  <a:pt x="174976" y="18537"/>
                </a:lnTo>
                <a:lnTo>
                  <a:pt x="173560" y="18729"/>
                </a:lnTo>
                <a:lnTo>
                  <a:pt x="172145" y="18915"/>
                </a:lnTo>
                <a:lnTo>
                  <a:pt x="170698" y="19092"/>
                </a:lnTo>
                <a:lnTo>
                  <a:pt x="169218" y="19263"/>
                </a:lnTo>
                <a:lnTo>
                  <a:pt x="167738" y="19430"/>
                </a:lnTo>
                <a:lnTo>
                  <a:pt x="166227" y="19586"/>
                </a:lnTo>
                <a:lnTo>
                  <a:pt x="164683" y="19737"/>
                </a:lnTo>
                <a:lnTo>
                  <a:pt x="163139" y="19884"/>
                </a:lnTo>
                <a:lnTo>
                  <a:pt x="161563" y="20020"/>
                </a:lnTo>
                <a:lnTo>
                  <a:pt x="159987" y="20151"/>
                </a:lnTo>
                <a:lnTo>
                  <a:pt x="158379" y="20272"/>
                </a:lnTo>
                <a:lnTo>
                  <a:pt x="156770" y="20393"/>
                </a:lnTo>
                <a:lnTo>
                  <a:pt x="155130" y="20499"/>
                </a:lnTo>
                <a:lnTo>
                  <a:pt x="153490" y="20605"/>
                </a:lnTo>
                <a:lnTo>
                  <a:pt x="151817" y="20701"/>
                </a:lnTo>
                <a:lnTo>
                  <a:pt x="150144" y="20791"/>
                </a:lnTo>
                <a:lnTo>
                  <a:pt x="148472" y="20877"/>
                </a:lnTo>
                <a:lnTo>
                  <a:pt x="146767" y="20953"/>
                </a:lnTo>
                <a:lnTo>
                  <a:pt x="145062" y="21018"/>
                </a:lnTo>
                <a:lnTo>
                  <a:pt x="143358" y="21084"/>
                </a:lnTo>
                <a:lnTo>
                  <a:pt x="141653" y="21140"/>
                </a:lnTo>
                <a:lnTo>
                  <a:pt x="139916" y="21190"/>
                </a:lnTo>
                <a:lnTo>
                  <a:pt x="138179" y="21230"/>
                </a:lnTo>
                <a:lnTo>
                  <a:pt x="136442" y="21266"/>
                </a:lnTo>
                <a:lnTo>
                  <a:pt x="134705" y="21296"/>
                </a:lnTo>
                <a:lnTo>
                  <a:pt x="132936" y="21316"/>
                </a:lnTo>
                <a:lnTo>
                  <a:pt x="131200" y="21331"/>
                </a:lnTo>
                <a:lnTo>
                  <a:pt x="129430" y="21341"/>
                </a:lnTo>
                <a:lnTo>
                  <a:pt x="127694" y="21341"/>
                </a:lnTo>
                <a:lnTo>
                  <a:pt x="125925" y="21336"/>
                </a:lnTo>
                <a:lnTo>
                  <a:pt x="124188" y="21326"/>
                </a:lnTo>
                <a:lnTo>
                  <a:pt x="122419" y="21306"/>
                </a:lnTo>
                <a:lnTo>
                  <a:pt x="120650" y="21281"/>
                </a:lnTo>
                <a:lnTo>
                  <a:pt x="118913" y="21250"/>
                </a:lnTo>
                <a:lnTo>
                  <a:pt x="117144" y="21210"/>
                </a:lnTo>
                <a:lnTo>
                  <a:pt x="115407" y="21165"/>
                </a:lnTo>
                <a:lnTo>
                  <a:pt x="113670" y="21109"/>
                </a:lnTo>
                <a:lnTo>
                  <a:pt x="111933" y="21049"/>
                </a:lnTo>
                <a:lnTo>
                  <a:pt x="110196" y="20983"/>
                </a:lnTo>
                <a:lnTo>
                  <a:pt x="108491" y="20913"/>
                </a:lnTo>
                <a:lnTo>
                  <a:pt x="106755" y="20832"/>
                </a:lnTo>
                <a:lnTo>
                  <a:pt x="105050" y="20746"/>
                </a:lnTo>
                <a:lnTo>
                  <a:pt x="103377" y="20650"/>
                </a:lnTo>
                <a:lnTo>
                  <a:pt x="101672" y="20549"/>
                </a:lnTo>
                <a:lnTo>
                  <a:pt x="100000" y="20443"/>
                </a:lnTo>
                <a:lnTo>
                  <a:pt x="98327" y="20327"/>
                </a:lnTo>
                <a:lnTo>
                  <a:pt x="96687" y="20206"/>
                </a:lnTo>
                <a:lnTo>
                  <a:pt x="95047" y="20080"/>
                </a:lnTo>
                <a:lnTo>
                  <a:pt x="93438" y="19949"/>
                </a:lnTo>
                <a:lnTo>
                  <a:pt x="91830" y="19808"/>
                </a:lnTo>
                <a:lnTo>
                  <a:pt x="90222" y="19657"/>
                </a:lnTo>
                <a:lnTo>
                  <a:pt x="88646" y="19505"/>
                </a:lnTo>
                <a:lnTo>
                  <a:pt x="87102" y="19344"/>
                </a:lnTo>
                <a:lnTo>
                  <a:pt x="85558" y="19172"/>
                </a:lnTo>
                <a:lnTo>
                  <a:pt x="84046" y="18996"/>
                </a:lnTo>
                <a:lnTo>
                  <a:pt x="82535" y="18814"/>
                </a:lnTo>
                <a:lnTo>
                  <a:pt x="81087" y="18628"/>
                </a:lnTo>
                <a:lnTo>
                  <a:pt x="79608" y="18431"/>
                </a:lnTo>
                <a:lnTo>
                  <a:pt x="78900" y="18330"/>
                </a:lnTo>
                <a:lnTo>
                  <a:pt x="78192" y="18224"/>
                </a:lnTo>
                <a:lnTo>
                  <a:pt x="77517" y="18118"/>
                </a:lnTo>
                <a:lnTo>
                  <a:pt x="76874" y="18007"/>
                </a:lnTo>
                <a:lnTo>
                  <a:pt x="76230" y="17896"/>
                </a:lnTo>
                <a:lnTo>
                  <a:pt x="75587" y="17780"/>
                </a:lnTo>
                <a:lnTo>
                  <a:pt x="75008" y="17664"/>
                </a:lnTo>
                <a:lnTo>
                  <a:pt x="74429" y="17543"/>
                </a:lnTo>
                <a:lnTo>
                  <a:pt x="73850" y="17422"/>
                </a:lnTo>
                <a:lnTo>
                  <a:pt x="73303" y="17296"/>
                </a:lnTo>
                <a:lnTo>
                  <a:pt x="72789" y="17170"/>
                </a:lnTo>
                <a:lnTo>
                  <a:pt x="72274" y="17044"/>
                </a:lnTo>
                <a:lnTo>
                  <a:pt x="71792" y="16913"/>
                </a:lnTo>
                <a:lnTo>
                  <a:pt x="71309" y="16782"/>
                </a:lnTo>
                <a:lnTo>
                  <a:pt x="70859" y="16650"/>
                </a:lnTo>
                <a:lnTo>
                  <a:pt x="70409" y="16514"/>
                </a:lnTo>
                <a:lnTo>
                  <a:pt x="69990" y="16378"/>
                </a:lnTo>
                <a:lnTo>
                  <a:pt x="69604" y="16237"/>
                </a:lnTo>
                <a:lnTo>
                  <a:pt x="69218" y="16101"/>
                </a:lnTo>
                <a:lnTo>
                  <a:pt x="68865" y="15959"/>
                </a:lnTo>
                <a:lnTo>
                  <a:pt x="68189" y="15672"/>
                </a:lnTo>
                <a:lnTo>
                  <a:pt x="67578" y="15384"/>
                </a:lnTo>
                <a:lnTo>
                  <a:pt x="67031" y="15092"/>
                </a:lnTo>
                <a:lnTo>
                  <a:pt x="66549" y="14794"/>
                </a:lnTo>
                <a:lnTo>
                  <a:pt x="66163" y="14497"/>
                </a:lnTo>
                <a:lnTo>
                  <a:pt x="65809" y="14199"/>
                </a:lnTo>
                <a:lnTo>
                  <a:pt x="65520" y="13901"/>
                </a:lnTo>
                <a:lnTo>
                  <a:pt x="65327" y="13599"/>
                </a:lnTo>
                <a:lnTo>
                  <a:pt x="65166" y="13301"/>
                </a:lnTo>
                <a:lnTo>
                  <a:pt x="65069" y="13004"/>
                </a:lnTo>
                <a:lnTo>
                  <a:pt x="65037" y="12711"/>
                </a:lnTo>
                <a:lnTo>
                  <a:pt x="65069" y="12419"/>
                </a:lnTo>
                <a:lnTo>
                  <a:pt x="65134" y="12131"/>
                </a:lnTo>
                <a:lnTo>
                  <a:pt x="65262" y="11849"/>
                </a:lnTo>
                <a:lnTo>
                  <a:pt x="65487" y="11571"/>
                </a:lnTo>
                <a:lnTo>
                  <a:pt x="65713" y="11294"/>
                </a:lnTo>
                <a:lnTo>
                  <a:pt x="66034" y="11031"/>
                </a:lnTo>
                <a:lnTo>
                  <a:pt x="66388" y="10769"/>
                </a:lnTo>
                <a:lnTo>
                  <a:pt x="66806" y="10517"/>
                </a:lnTo>
                <a:lnTo>
                  <a:pt x="67256" y="10275"/>
                </a:lnTo>
                <a:lnTo>
                  <a:pt x="67771" y="10043"/>
                </a:lnTo>
                <a:lnTo>
                  <a:pt x="68350" y="9816"/>
                </a:lnTo>
                <a:lnTo>
                  <a:pt x="69797" y="9261"/>
                </a:lnTo>
                <a:lnTo>
                  <a:pt x="71213" y="8701"/>
                </a:lnTo>
                <a:lnTo>
                  <a:pt x="72596" y="8141"/>
                </a:lnTo>
                <a:lnTo>
                  <a:pt x="73947" y="7581"/>
                </a:lnTo>
                <a:lnTo>
                  <a:pt x="76616" y="6452"/>
                </a:lnTo>
                <a:lnTo>
                  <a:pt x="79286" y="5327"/>
                </a:lnTo>
                <a:lnTo>
                  <a:pt x="79736" y="5115"/>
                </a:lnTo>
                <a:lnTo>
                  <a:pt x="80122" y="4903"/>
                </a:lnTo>
                <a:lnTo>
                  <a:pt x="80508" y="4691"/>
                </a:lnTo>
                <a:lnTo>
                  <a:pt x="80862" y="4479"/>
                </a:lnTo>
                <a:lnTo>
                  <a:pt x="81055" y="4343"/>
                </a:lnTo>
                <a:lnTo>
                  <a:pt x="81248" y="4207"/>
                </a:lnTo>
                <a:lnTo>
                  <a:pt x="81409" y="4076"/>
                </a:lnTo>
                <a:lnTo>
                  <a:pt x="81537" y="3945"/>
                </a:lnTo>
                <a:lnTo>
                  <a:pt x="81666" y="3819"/>
                </a:lnTo>
                <a:lnTo>
                  <a:pt x="81763" y="3688"/>
                </a:lnTo>
                <a:lnTo>
                  <a:pt x="81827" y="3561"/>
                </a:lnTo>
                <a:lnTo>
                  <a:pt x="81891" y="3440"/>
                </a:lnTo>
                <a:lnTo>
                  <a:pt x="81891" y="3314"/>
                </a:lnTo>
                <a:lnTo>
                  <a:pt x="81891" y="3193"/>
                </a:lnTo>
                <a:lnTo>
                  <a:pt x="81891" y="3072"/>
                </a:lnTo>
                <a:lnTo>
                  <a:pt x="81827" y="2956"/>
                </a:lnTo>
                <a:lnTo>
                  <a:pt x="81763" y="2840"/>
                </a:lnTo>
                <a:lnTo>
                  <a:pt x="81698" y="2724"/>
                </a:lnTo>
                <a:lnTo>
                  <a:pt x="81570" y="2613"/>
                </a:lnTo>
                <a:lnTo>
                  <a:pt x="81441" y="2502"/>
                </a:lnTo>
                <a:lnTo>
                  <a:pt x="81312" y="2391"/>
                </a:lnTo>
                <a:lnTo>
                  <a:pt x="81119" y="2285"/>
                </a:lnTo>
                <a:lnTo>
                  <a:pt x="80926" y="2179"/>
                </a:lnTo>
                <a:lnTo>
                  <a:pt x="80733" y="2079"/>
                </a:lnTo>
                <a:lnTo>
                  <a:pt x="80508" y="1978"/>
                </a:lnTo>
                <a:lnTo>
                  <a:pt x="80251" y="1877"/>
                </a:lnTo>
                <a:lnTo>
                  <a:pt x="79961" y="1781"/>
                </a:lnTo>
                <a:lnTo>
                  <a:pt x="79672" y="1690"/>
                </a:lnTo>
                <a:lnTo>
                  <a:pt x="79382" y="1594"/>
                </a:lnTo>
                <a:lnTo>
                  <a:pt x="79061" y="1504"/>
                </a:lnTo>
                <a:lnTo>
                  <a:pt x="78707" y="1418"/>
                </a:lnTo>
                <a:lnTo>
                  <a:pt x="78321" y="1332"/>
                </a:lnTo>
                <a:lnTo>
                  <a:pt x="77935" y="1246"/>
                </a:lnTo>
                <a:lnTo>
                  <a:pt x="77549" y="1166"/>
                </a:lnTo>
                <a:lnTo>
                  <a:pt x="77131" y="1090"/>
                </a:lnTo>
                <a:lnTo>
                  <a:pt x="76681" y="1014"/>
                </a:lnTo>
                <a:lnTo>
                  <a:pt x="76230" y="939"/>
                </a:lnTo>
                <a:lnTo>
                  <a:pt x="75748" y="868"/>
                </a:lnTo>
                <a:lnTo>
                  <a:pt x="75265" y="797"/>
                </a:lnTo>
                <a:lnTo>
                  <a:pt x="74751" y="732"/>
                </a:lnTo>
                <a:lnTo>
                  <a:pt x="74236" y="671"/>
                </a:lnTo>
                <a:lnTo>
                  <a:pt x="73689" y="611"/>
                </a:lnTo>
                <a:lnTo>
                  <a:pt x="73143" y="550"/>
                </a:lnTo>
                <a:lnTo>
                  <a:pt x="72564" y="495"/>
                </a:lnTo>
                <a:lnTo>
                  <a:pt x="71985" y="444"/>
                </a:lnTo>
                <a:lnTo>
                  <a:pt x="71373" y="394"/>
                </a:lnTo>
                <a:lnTo>
                  <a:pt x="70762" y="343"/>
                </a:lnTo>
                <a:lnTo>
                  <a:pt x="70119" y="303"/>
                </a:lnTo>
                <a:lnTo>
                  <a:pt x="69476" y="258"/>
                </a:lnTo>
                <a:lnTo>
                  <a:pt x="68800" y="222"/>
                </a:lnTo>
                <a:lnTo>
                  <a:pt x="68125" y="187"/>
                </a:lnTo>
                <a:lnTo>
                  <a:pt x="67449" y="152"/>
                </a:lnTo>
                <a:lnTo>
                  <a:pt x="66742" y="127"/>
                </a:lnTo>
                <a:lnTo>
                  <a:pt x="66002" y="96"/>
                </a:lnTo>
                <a:lnTo>
                  <a:pt x="65262" y="76"/>
                </a:lnTo>
                <a:lnTo>
                  <a:pt x="64522" y="56"/>
                </a:lnTo>
                <a:lnTo>
                  <a:pt x="63783" y="36"/>
                </a:lnTo>
                <a:lnTo>
                  <a:pt x="63011" y="26"/>
                </a:lnTo>
                <a:lnTo>
                  <a:pt x="62207" y="16"/>
                </a:lnTo>
                <a:lnTo>
                  <a:pt x="61402" y="5"/>
                </a:lnTo>
                <a:lnTo>
                  <a:pt x="60598" y="0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4f3de87df4_0_672"/>
          <p:cNvSpPr/>
          <p:nvPr/>
        </p:nvSpPr>
        <p:spPr>
          <a:xfrm flipH="1">
            <a:off x="272792" y="2794280"/>
            <a:ext cx="1135165" cy="1645940"/>
          </a:xfrm>
          <a:custGeom>
            <a:avLst/>
            <a:gdLst/>
            <a:ahLst/>
            <a:cxnLst/>
            <a:rect l="l" t="t" r="r" b="b"/>
            <a:pathLst>
              <a:path w="358379" h="82297" extrusionOk="0">
                <a:moveTo>
                  <a:pt x="190286" y="0"/>
                </a:moveTo>
                <a:lnTo>
                  <a:pt x="189096" y="5"/>
                </a:lnTo>
                <a:lnTo>
                  <a:pt x="187906" y="10"/>
                </a:lnTo>
                <a:lnTo>
                  <a:pt x="184851" y="35"/>
                </a:lnTo>
                <a:lnTo>
                  <a:pt x="181827" y="71"/>
                </a:lnTo>
                <a:lnTo>
                  <a:pt x="178771" y="121"/>
                </a:lnTo>
                <a:lnTo>
                  <a:pt x="177260" y="146"/>
                </a:lnTo>
                <a:lnTo>
                  <a:pt x="175748" y="177"/>
                </a:lnTo>
                <a:lnTo>
                  <a:pt x="174236" y="212"/>
                </a:lnTo>
                <a:lnTo>
                  <a:pt x="172725" y="247"/>
                </a:lnTo>
                <a:lnTo>
                  <a:pt x="171213" y="288"/>
                </a:lnTo>
                <a:lnTo>
                  <a:pt x="169733" y="333"/>
                </a:lnTo>
                <a:lnTo>
                  <a:pt x="168222" y="378"/>
                </a:lnTo>
                <a:lnTo>
                  <a:pt x="166742" y="429"/>
                </a:lnTo>
                <a:lnTo>
                  <a:pt x="165262" y="484"/>
                </a:lnTo>
                <a:lnTo>
                  <a:pt x="163815" y="545"/>
                </a:lnTo>
                <a:lnTo>
                  <a:pt x="162850" y="585"/>
                </a:lnTo>
                <a:lnTo>
                  <a:pt x="161917" y="631"/>
                </a:lnTo>
                <a:lnTo>
                  <a:pt x="161017" y="676"/>
                </a:lnTo>
                <a:lnTo>
                  <a:pt x="160116" y="726"/>
                </a:lnTo>
                <a:lnTo>
                  <a:pt x="159248" y="782"/>
                </a:lnTo>
                <a:lnTo>
                  <a:pt x="158379" y="837"/>
                </a:lnTo>
                <a:lnTo>
                  <a:pt x="157511" y="893"/>
                </a:lnTo>
                <a:lnTo>
                  <a:pt x="156674" y="953"/>
                </a:lnTo>
                <a:lnTo>
                  <a:pt x="155870" y="1019"/>
                </a:lnTo>
                <a:lnTo>
                  <a:pt x="155066" y="1085"/>
                </a:lnTo>
                <a:lnTo>
                  <a:pt x="154294" y="1150"/>
                </a:lnTo>
                <a:lnTo>
                  <a:pt x="153522" y="1221"/>
                </a:lnTo>
                <a:lnTo>
                  <a:pt x="152783" y="1296"/>
                </a:lnTo>
                <a:lnTo>
                  <a:pt x="152043" y="1372"/>
                </a:lnTo>
                <a:lnTo>
                  <a:pt x="151335" y="1448"/>
                </a:lnTo>
                <a:lnTo>
                  <a:pt x="150660" y="1528"/>
                </a:lnTo>
                <a:lnTo>
                  <a:pt x="149984" y="1609"/>
                </a:lnTo>
                <a:lnTo>
                  <a:pt x="149309" y="1695"/>
                </a:lnTo>
                <a:lnTo>
                  <a:pt x="148698" y="1781"/>
                </a:lnTo>
                <a:lnTo>
                  <a:pt x="148054" y="1871"/>
                </a:lnTo>
                <a:lnTo>
                  <a:pt x="147475" y="1962"/>
                </a:lnTo>
                <a:lnTo>
                  <a:pt x="146864" y="2053"/>
                </a:lnTo>
                <a:lnTo>
                  <a:pt x="146317" y="2149"/>
                </a:lnTo>
                <a:lnTo>
                  <a:pt x="145771" y="2250"/>
                </a:lnTo>
                <a:lnTo>
                  <a:pt x="145256" y="2346"/>
                </a:lnTo>
                <a:lnTo>
                  <a:pt x="144741" y="2446"/>
                </a:lnTo>
                <a:lnTo>
                  <a:pt x="144259" y="2552"/>
                </a:lnTo>
                <a:lnTo>
                  <a:pt x="143776" y="2653"/>
                </a:lnTo>
                <a:lnTo>
                  <a:pt x="143326" y="2764"/>
                </a:lnTo>
                <a:lnTo>
                  <a:pt x="142908" y="2870"/>
                </a:lnTo>
                <a:lnTo>
                  <a:pt x="142490" y="2981"/>
                </a:lnTo>
                <a:lnTo>
                  <a:pt x="142104" y="3092"/>
                </a:lnTo>
                <a:lnTo>
                  <a:pt x="141750" y="3208"/>
                </a:lnTo>
                <a:lnTo>
                  <a:pt x="141396" y="3319"/>
                </a:lnTo>
                <a:lnTo>
                  <a:pt x="141042" y="3435"/>
                </a:lnTo>
                <a:lnTo>
                  <a:pt x="140753" y="3556"/>
                </a:lnTo>
                <a:lnTo>
                  <a:pt x="140464" y="3677"/>
                </a:lnTo>
                <a:lnTo>
                  <a:pt x="140206" y="3798"/>
                </a:lnTo>
                <a:lnTo>
                  <a:pt x="139949" y="3919"/>
                </a:lnTo>
                <a:lnTo>
                  <a:pt x="139724" y="4045"/>
                </a:lnTo>
                <a:lnTo>
                  <a:pt x="139499" y="4166"/>
                </a:lnTo>
                <a:lnTo>
                  <a:pt x="139338" y="4298"/>
                </a:lnTo>
                <a:lnTo>
                  <a:pt x="139177" y="4424"/>
                </a:lnTo>
                <a:lnTo>
                  <a:pt x="139016" y="4555"/>
                </a:lnTo>
                <a:lnTo>
                  <a:pt x="138920" y="4681"/>
                </a:lnTo>
                <a:lnTo>
                  <a:pt x="138791" y="4817"/>
                </a:lnTo>
                <a:lnTo>
                  <a:pt x="138727" y="4948"/>
                </a:lnTo>
                <a:lnTo>
                  <a:pt x="138662" y="5079"/>
                </a:lnTo>
                <a:lnTo>
                  <a:pt x="138630" y="5216"/>
                </a:lnTo>
                <a:lnTo>
                  <a:pt x="138630" y="5352"/>
                </a:lnTo>
                <a:lnTo>
                  <a:pt x="138630" y="5488"/>
                </a:lnTo>
                <a:lnTo>
                  <a:pt x="138662" y="5629"/>
                </a:lnTo>
                <a:lnTo>
                  <a:pt x="138727" y="5765"/>
                </a:lnTo>
                <a:lnTo>
                  <a:pt x="138791" y="5907"/>
                </a:lnTo>
                <a:lnTo>
                  <a:pt x="138920" y="6048"/>
                </a:lnTo>
                <a:lnTo>
                  <a:pt x="139016" y="6189"/>
                </a:lnTo>
                <a:lnTo>
                  <a:pt x="139177" y="6330"/>
                </a:lnTo>
                <a:lnTo>
                  <a:pt x="139338" y="6471"/>
                </a:lnTo>
                <a:lnTo>
                  <a:pt x="139531" y="6618"/>
                </a:lnTo>
                <a:lnTo>
                  <a:pt x="139756" y="6764"/>
                </a:lnTo>
                <a:lnTo>
                  <a:pt x="139981" y="6905"/>
                </a:lnTo>
                <a:lnTo>
                  <a:pt x="140271" y="7052"/>
                </a:lnTo>
                <a:lnTo>
                  <a:pt x="140528" y="7198"/>
                </a:lnTo>
                <a:lnTo>
                  <a:pt x="140849" y="7344"/>
                </a:lnTo>
                <a:lnTo>
                  <a:pt x="141396" y="7581"/>
                </a:lnTo>
                <a:lnTo>
                  <a:pt x="141943" y="7818"/>
                </a:lnTo>
                <a:lnTo>
                  <a:pt x="142522" y="8050"/>
                </a:lnTo>
                <a:lnTo>
                  <a:pt x="143101" y="8282"/>
                </a:lnTo>
                <a:lnTo>
                  <a:pt x="144355" y="8746"/>
                </a:lnTo>
                <a:lnTo>
                  <a:pt x="145642" y="9205"/>
                </a:lnTo>
                <a:lnTo>
                  <a:pt x="146993" y="9664"/>
                </a:lnTo>
                <a:lnTo>
                  <a:pt x="148376" y="10118"/>
                </a:lnTo>
                <a:lnTo>
                  <a:pt x="149791" y="10567"/>
                </a:lnTo>
                <a:lnTo>
                  <a:pt x="151239" y="11016"/>
                </a:lnTo>
                <a:lnTo>
                  <a:pt x="151785" y="11188"/>
                </a:lnTo>
                <a:lnTo>
                  <a:pt x="152268" y="11354"/>
                </a:lnTo>
                <a:lnTo>
                  <a:pt x="152750" y="11520"/>
                </a:lnTo>
                <a:lnTo>
                  <a:pt x="153201" y="11687"/>
                </a:lnTo>
                <a:lnTo>
                  <a:pt x="153619" y="11853"/>
                </a:lnTo>
                <a:lnTo>
                  <a:pt x="154005" y="12015"/>
                </a:lnTo>
                <a:lnTo>
                  <a:pt x="154359" y="12181"/>
                </a:lnTo>
                <a:lnTo>
                  <a:pt x="154680" y="12343"/>
                </a:lnTo>
                <a:lnTo>
                  <a:pt x="155002" y="12499"/>
                </a:lnTo>
                <a:lnTo>
                  <a:pt x="155259" y="12660"/>
                </a:lnTo>
                <a:lnTo>
                  <a:pt x="155517" y="12817"/>
                </a:lnTo>
                <a:lnTo>
                  <a:pt x="155742" y="12973"/>
                </a:lnTo>
                <a:lnTo>
                  <a:pt x="155935" y="13129"/>
                </a:lnTo>
                <a:lnTo>
                  <a:pt x="156095" y="13281"/>
                </a:lnTo>
                <a:lnTo>
                  <a:pt x="156224" y="13432"/>
                </a:lnTo>
                <a:lnTo>
                  <a:pt x="156321" y="13583"/>
                </a:lnTo>
                <a:lnTo>
                  <a:pt x="156417" y="13735"/>
                </a:lnTo>
                <a:lnTo>
                  <a:pt x="156481" y="13881"/>
                </a:lnTo>
                <a:lnTo>
                  <a:pt x="156481" y="14027"/>
                </a:lnTo>
                <a:lnTo>
                  <a:pt x="156481" y="14174"/>
                </a:lnTo>
                <a:lnTo>
                  <a:pt x="156449" y="14320"/>
                </a:lnTo>
                <a:lnTo>
                  <a:pt x="156417" y="14461"/>
                </a:lnTo>
                <a:lnTo>
                  <a:pt x="156321" y="14602"/>
                </a:lnTo>
                <a:lnTo>
                  <a:pt x="156224" y="14738"/>
                </a:lnTo>
                <a:lnTo>
                  <a:pt x="156063" y="14880"/>
                </a:lnTo>
                <a:lnTo>
                  <a:pt x="155902" y="15011"/>
                </a:lnTo>
                <a:lnTo>
                  <a:pt x="155710" y="15147"/>
                </a:lnTo>
                <a:lnTo>
                  <a:pt x="155517" y="15278"/>
                </a:lnTo>
                <a:lnTo>
                  <a:pt x="155259" y="15409"/>
                </a:lnTo>
                <a:lnTo>
                  <a:pt x="155002" y="15540"/>
                </a:lnTo>
                <a:lnTo>
                  <a:pt x="154680" y="15667"/>
                </a:lnTo>
                <a:lnTo>
                  <a:pt x="154359" y="15793"/>
                </a:lnTo>
                <a:lnTo>
                  <a:pt x="154005" y="15914"/>
                </a:lnTo>
                <a:lnTo>
                  <a:pt x="153619" y="16040"/>
                </a:lnTo>
                <a:lnTo>
                  <a:pt x="153233" y="16156"/>
                </a:lnTo>
                <a:lnTo>
                  <a:pt x="152783" y="16277"/>
                </a:lnTo>
                <a:lnTo>
                  <a:pt x="152332" y="16393"/>
                </a:lnTo>
                <a:lnTo>
                  <a:pt x="151850" y="16504"/>
                </a:lnTo>
                <a:lnTo>
                  <a:pt x="151335" y="16620"/>
                </a:lnTo>
                <a:lnTo>
                  <a:pt x="150788" y="16731"/>
                </a:lnTo>
                <a:lnTo>
                  <a:pt x="150242" y="16837"/>
                </a:lnTo>
                <a:lnTo>
                  <a:pt x="149663" y="16943"/>
                </a:lnTo>
                <a:lnTo>
                  <a:pt x="149019" y="17049"/>
                </a:lnTo>
                <a:lnTo>
                  <a:pt x="148376" y="17149"/>
                </a:lnTo>
                <a:lnTo>
                  <a:pt x="147733" y="17250"/>
                </a:lnTo>
                <a:lnTo>
                  <a:pt x="147025" y="17346"/>
                </a:lnTo>
                <a:lnTo>
                  <a:pt x="146317" y="17442"/>
                </a:lnTo>
                <a:lnTo>
                  <a:pt x="145578" y="17538"/>
                </a:lnTo>
                <a:lnTo>
                  <a:pt x="144806" y="17629"/>
                </a:lnTo>
                <a:lnTo>
                  <a:pt x="144002" y="17719"/>
                </a:lnTo>
                <a:lnTo>
                  <a:pt x="143165" y="17805"/>
                </a:lnTo>
                <a:lnTo>
                  <a:pt x="142329" y="17891"/>
                </a:lnTo>
                <a:lnTo>
                  <a:pt x="141461" y="17972"/>
                </a:lnTo>
                <a:lnTo>
                  <a:pt x="140560" y="18052"/>
                </a:lnTo>
                <a:lnTo>
                  <a:pt x="139627" y="18128"/>
                </a:lnTo>
                <a:lnTo>
                  <a:pt x="138694" y="18204"/>
                </a:lnTo>
                <a:lnTo>
                  <a:pt x="137697" y="18279"/>
                </a:lnTo>
                <a:lnTo>
                  <a:pt x="136700" y="18345"/>
                </a:lnTo>
                <a:lnTo>
                  <a:pt x="135671" y="18415"/>
                </a:lnTo>
                <a:lnTo>
                  <a:pt x="134642" y="18481"/>
                </a:lnTo>
                <a:lnTo>
                  <a:pt x="133548" y="18542"/>
                </a:lnTo>
                <a:lnTo>
                  <a:pt x="132455" y="18602"/>
                </a:lnTo>
                <a:lnTo>
                  <a:pt x="131329" y="18663"/>
                </a:lnTo>
                <a:lnTo>
                  <a:pt x="130171" y="18718"/>
                </a:lnTo>
                <a:lnTo>
                  <a:pt x="127533" y="18839"/>
                </a:lnTo>
                <a:lnTo>
                  <a:pt x="124864" y="18950"/>
                </a:lnTo>
                <a:lnTo>
                  <a:pt x="122194" y="19061"/>
                </a:lnTo>
                <a:lnTo>
                  <a:pt x="119524" y="19162"/>
                </a:lnTo>
                <a:lnTo>
                  <a:pt x="116855" y="19258"/>
                </a:lnTo>
                <a:lnTo>
                  <a:pt x="114185" y="19349"/>
                </a:lnTo>
                <a:lnTo>
                  <a:pt x="111515" y="19434"/>
                </a:lnTo>
                <a:lnTo>
                  <a:pt x="108846" y="19515"/>
                </a:lnTo>
                <a:lnTo>
                  <a:pt x="106144" y="19591"/>
                </a:lnTo>
                <a:lnTo>
                  <a:pt x="103474" y="19661"/>
                </a:lnTo>
                <a:lnTo>
                  <a:pt x="100772" y="19722"/>
                </a:lnTo>
                <a:lnTo>
                  <a:pt x="98103" y="19782"/>
                </a:lnTo>
                <a:lnTo>
                  <a:pt x="95401" y="19833"/>
                </a:lnTo>
                <a:lnTo>
                  <a:pt x="92699" y="19883"/>
                </a:lnTo>
                <a:lnTo>
                  <a:pt x="89997" y="19924"/>
                </a:lnTo>
                <a:lnTo>
                  <a:pt x="87295" y="19964"/>
                </a:lnTo>
                <a:lnTo>
                  <a:pt x="84594" y="19994"/>
                </a:lnTo>
                <a:lnTo>
                  <a:pt x="81892" y="20019"/>
                </a:lnTo>
                <a:lnTo>
                  <a:pt x="79158" y="20045"/>
                </a:lnTo>
                <a:lnTo>
                  <a:pt x="76456" y="20060"/>
                </a:lnTo>
                <a:lnTo>
                  <a:pt x="73754" y="20075"/>
                </a:lnTo>
                <a:lnTo>
                  <a:pt x="71020" y="20080"/>
                </a:lnTo>
                <a:lnTo>
                  <a:pt x="68286" y="20085"/>
                </a:lnTo>
                <a:lnTo>
                  <a:pt x="65552" y="20080"/>
                </a:lnTo>
                <a:lnTo>
                  <a:pt x="62850" y="20075"/>
                </a:lnTo>
                <a:lnTo>
                  <a:pt x="60116" y="20060"/>
                </a:lnTo>
                <a:lnTo>
                  <a:pt x="57382" y="20045"/>
                </a:lnTo>
                <a:lnTo>
                  <a:pt x="54616" y="20024"/>
                </a:lnTo>
                <a:lnTo>
                  <a:pt x="51882" y="19999"/>
                </a:lnTo>
                <a:lnTo>
                  <a:pt x="49148" y="19969"/>
                </a:lnTo>
                <a:lnTo>
                  <a:pt x="46414" y="19934"/>
                </a:lnTo>
                <a:lnTo>
                  <a:pt x="43648" y="19898"/>
                </a:lnTo>
                <a:lnTo>
                  <a:pt x="41204" y="19863"/>
                </a:lnTo>
                <a:lnTo>
                  <a:pt x="38759" y="19833"/>
                </a:lnTo>
                <a:lnTo>
                  <a:pt x="33838" y="19777"/>
                </a:lnTo>
                <a:lnTo>
                  <a:pt x="28917" y="19737"/>
                </a:lnTo>
                <a:lnTo>
                  <a:pt x="23931" y="19697"/>
                </a:lnTo>
                <a:lnTo>
                  <a:pt x="13864" y="19636"/>
                </a:lnTo>
                <a:lnTo>
                  <a:pt x="8750" y="19601"/>
                </a:lnTo>
                <a:lnTo>
                  <a:pt x="3571" y="19560"/>
                </a:lnTo>
                <a:lnTo>
                  <a:pt x="3957" y="20610"/>
                </a:lnTo>
                <a:lnTo>
                  <a:pt x="4343" y="21639"/>
                </a:lnTo>
                <a:lnTo>
                  <a:pt x="5147" y="23646"/>
                </a:lnTo>
                <a:lnTo>
                  <a:pt x="5501" y="24635"/>
                </a:lnTo>
                <a:lnTo>
                  <a:pt x="5790" y="25608"/>
                </a:lnTo>
                <a:lnTo>
                  <a:pt x="5919" y="26097"/>
                </a:lnTo>
                <a:lnTo>
                  <a:pt x="6016" y="26582"/>
                </a:lnTo>
                <a:lnTo>
                  <a:pt x="6112" y="27066"/>
                </a:lnTo>
                <a:lnTo>
                  <a:pt x="6144" y="27550"/>
                </a:lnTo>
                <a:lnTo>
                  <a:pt x="6176" y="28080"/>
                </a:lnTo>
                <a:lnTo>
                  <a:pt x="6176" y="28614"/>
                </a:lnTo>
                <a:lnTo>
                  <a:pt x="6144" y="29149"/>
                </a:lnTo>
                <a:lnTo>
                  <a:pt x="6080" y="29684"/>
                </a:lnTo>
                <a:lnTo>
                  <a:pt x="5951" y="30748"/>
                </a:lnTo>
                <a:lnTo>
                  <a:pt x="5758" y="31817"/>
                </a:lnTo>
                <a:lnTo>
                  <a:pt x="5565" y="32886"/>
                </a:lnTo>
                <a:lnTo>
                  <a:pt x="5372" y="33951"/>
                </a:lnTo>
                <a:lnTo>
                  <a:pt x="5212" y="35020"/>
                </a:lnTo>
                <a:lnTo>
                  <a:pt x="5179" y="35555"/>
                </a:lnTo>
                <a:lnTo>
                  <a:pt x="5147" y="36089"/>
                </a:lnTo>
                <a:lnTo>
                  <a:pt x="5147" y="36276"/>
                </a:lnTo>
                <a:lnTo>
                  <a:pt x="5179" y="36463"/>
                </a:lnTo>
                <a:lnTo>
                  <a:pt x="5212" y="36654"/>
                </a:lnTo>
                <a:lnTo>
                  <a:pt x="5308" y="36841"/>
                </a:lnTo>
                <a:lnTo>
                  <a:pt x="5469" y="37219"/>
                </a:lnTo>
                <a:lnTo>
                  <a:pt x="5758" y="37598"/>
                </a:lnTo>
                <a:lnTo>
                  <a:pt x="6080" y="37976"/>
                </a:lnTo>
                <a:lnTo>
                  <a:pt x="6466" y="38349"/>
                </a:lnTo>
                <a:lnTo>
                  <a:pt x="6916" y="38722"/>
                </a:lnTo>
                <a:lnTo>
                  <a:pt x="7431" y="39091"/>
                </a:lnTo>
                <a:lnTo>
                  <a:pt x="7720" y="39277"/>
                </a:lnTo>
                <a:lnTo>
                  <a:pt x="7881" y="39368"/>
                </a:lnTo>
                <a:lnTo>
                  <a:pt x="8074" y="39449"/>
                </a:lnTo>
                <a:lnTo>
                  <a:pt x="8267" y="39529"/>
                </a:lnTo>
                <a:lnTo>
                  <a:pt x="8460" y="39600"/>
                </a:lnTo>
                <a:lnTo>
                  <a:pt x="8685" y="39671"/>
                </a:lnTo>
                <a:lnTo>
                  <a:pt x="8910" y="39736"/>
                </a:lnTo>
                <a:lnTo>
                  <a:pt x="9168" y="39797"/>
                </a:lnTo>
                <a:lnTo>
                  <a:pt x="9425" y="39852"/>
                </a:lnTo>
                <a:lnTo>
                  <a:pt x="9682" y="39908"/>
                </a:lnTo>
                <a:lnTo>
                  <a:pt x="9972" y="39953"/>
                </a:lnTo>
                <a:lnTo>
                  <a:pt x="10294" y="39998"/>
                </a:lnTo>
                <a:lnTo>
                  <a:pt x="10583" y="40039"/>
                </a:lnTo>
                <a:lnTo>
                  <a:pt x="10937" y="40074"/>
                </a:lnTo>
                <a:lnTo>
                  <a:pt x="11258" y="40109"/>
                </a:lnTo>
                <a:lnTo>
                  <a:pt x="11612" y="40135"/>
                </a:lnTo>
                <a:lnTo>
                  <a:pt x="11998" y="40160"/>
                </a:lnTo>
                <a:lnTo>
                  <a:pt x="12384" y="40180"/>
                </a:lnTo>
                <a:lnTo>
                  <a:pt x="12802" y="40195"/>
                </a:lnTo>
                <a:lnTo>
                  <a:pt x="13220" y="40210"/>
                </a:lnTo>
                <a:lnTo>
                  <a:pt x="13671" y="40220"/>
                </a:lnTo>
                <a:lnTo>
                  <a:pt x="14121" y="40225"/>
                </a:lnTo>
                <a:lnTo>
                  <a:pt x="14604" y="40230"/>
                </a:lnTo>
                <a:lnTo>
                  <a:pt x="15086" y="40230"/>
                </a:lnTo>
                <a:lnTo>
                  <a:pt x="15601" y="40225"/>
                </a:lnTo>
                <a:lnTo>
                  <a:pt x="16662" y="40205"/>
                </a:lnTo>
                <a:lnTo>
                  <a:pt x="17820" y="40175"/>
                </a:lnTo>
                <a:lnTo>
                  <a:pt x="19042" y="40135"/>
                </a:lnTo>
                <a:lnTo>
                  <a:pt x="21583" y="40034"/>
                </a:lnTo>
                <a:lnTo>
                  <a:pt x="24124" y="39928"/>
                </a:lnTo>
                <a:lnTo>
                  <a:pt x="29174" y="39706"/>
                </a:lnTo>
                <a:lnTo>
                  <a:pt x="34224" y="39484"/>
                </a:lnTo>
                <a:lnTo>
                  <a:pt x="39274" y="39262"/>
                </a:lnTo>
                <a:lnTo>
                  <a:pt x="41815" y="39156"/>
                </a:lnTo>
                <a:lnTo>
                  <a:pt x="44356" y="39055"/>
                </a:lnTo>
                <a:lnTo>
                  <a:pt x="46865" y="38959"/>
                </a:lnTo>
                <a:lnTo>
                  <a:pt x="49406" y="38869"/>
                </a:lnTo>
                <a:lnTo>
                  <a:pt x="51979" y="38788"/>
                </a:lnTo>
                <a:lnTo>
                  <a:pt x="54520" y="38712"/>
                </a:lnTo>
                <a:lnTo>
                  <a:pt x="57093" y="38652"/>
                </a:lnTo>
                <a:lnTo>
                  <a:pt x="58380" y="38626"/>
                </a:lnTo>
                <a:lnTo>
                  <a:pt x="59666" y="38601"/>
                </a:lnTo>
                <a:lnTo>
                  <a:pt x="61853" y="38566"/>
                </a:lnTo>
                <a:lnTo>
                  <a:pt x="64073" y="38546"/>
                </a:lnTo>
                <a:lnTo>
                  <a:pt x="66228" y="38531"/>
                </a:lnTo>
                <a:lnTo>
                  <a:pt x="68415" y="38526"/>
                </a:lnTo>
                <a:lnTo>
                  <a:pt x="70538" y="38531"/>
                </a:lnTo>
                <a:lnTo>
                  <a:pt x="72661" y="38541"/>
                </a:lnTo>
                <a:lnTo>
                  <a:pt x="74783" y="38566"/>
                </a:lnTo>
                <a:lnTo>
                  <a:pt x="76874" y="38596"/>
                </a:lnTo>
                <a:lnTo>
                  <a:pt x="78933" y="38637"/>
                </a:lnTo>
                <a:lnTo>
                  <a:pt x="80959" y="38682"/>
                </a:lnTo>
                <a:lnTo>
                  <a:pt x="82985" y="38742"/>
                </a:lnTo>
                <a:lnTo>
                  <a:pt x="84980" y="38808"/>
                </a:lnTo>
                <a:lnTo>
                  <a:pt x="86942" y="38884"/>
                </a:lnTo>
                <a:lnTo>
                  <a:pt x="88872" y="38964"/>
                </a:lnTo>
                <a:lnTo>
                  <a:pt x="90801" y="39055"/>
                </a:lnTo>
                <a:lnTo>
                  <a:pt x="92699" y="39151"/>
                </a:lnTo>
                <a:lnTo>
                  <a:pt x="94533" y="39257"/>
                </a:lnTo>
                <a:lnTo>
                  <a:pt x="96366" y="39373"/>
                </a:lnTo>
                <a:lnTo>
                  <a:pt x="98167" y="39494"/>
                </a:lnTo>
                <a:lnTo>
                  <a:pt x="99936" y="39625"/>
                </a:lnTo>
                <a:lnTo>
                  <a:pt x="101673" y="39761"/>
                </a:lnTo>
                <a:lnTo>
                  <a:pt x="103378" y="39908"/>
                </a:lnTo>
                <a:lnTo>
                  <a:pt x="105050" y="40059"/>
                </a:lnTo>
                <a:lnTo>
                  <a:pt x="106691" y="40215"/>
                </a:lnTo>
                <a:lnTo>
                  <a:pt x="108299" y="40382"/>
                </a:lnTo>
                <a:lnTo>
                  <a:pt x="109843" y="40553"/>
                </a:lnTo>
                <a:lnTo>
                  <a:pt x="111387" y="40735"/>
                </a:lnTo>
                <a:lnTo>
                  <a:pt x="112866" y="40921"/>
                </a:lnTo>
                <a:lnTo>
                  <a:pt x="114314" y="41113"/>
                </a:lnTo>
                <a:lnTo>
                  <a:pt x="115729" y="41315"/>
                </a:lnTo>
                <a:lnTo>
                  <a:pt x="117080" y="41517"/>
                </a:lnTo>
                <a:lnTo>
                  <a:pt x="118431" y="41728"/>
                </a:lnTo>
                <a:lnTo>
                  <a:pt x="119717" y="41950"/>
                </a:lnTo>
                <a:lnTo>
                  <a:pt x="120940" y="42172"/>
                </a:lnTo>
                <a:lnTo>
                  <a:pt x="122130" y="42404"/>
                </a:lnTo>
                <a:lnTo>
                  <a:pt x="123288" y="42641"/>
                </a:lnTo>
                <a:lnTo>
                  <a:pt x="124413" y="42884"/>
                </a:lnTo>
                <a:lnTo>
                  <a:pt x="125475" y="43131"/>
                </a:lnTo>
                <a:lnTo>
                  <a:pt x="126472" y="43383"/>
                </a:lnTo>
                <a:lnTo>
                  <a:pt x="127437" y="43640"/>
                </a:lnTo>
                <a:lnTo>
                  <a:pt x="128370" y="43902"/>
                </a:lnTo>
                <a:lnTo>
                  <a:pt x="129238" y="44175"/>
                </a:lnTo>
                <a:lnTo>
                  <a:pt x="130042" y="44447"/>
                </a:lnTo>
                <a:lnTo>
                  <a:pt x="130814" y="44725"/>
                </a:lnTo>
                <a:lnTo>
                  <a:pt x="131522" y="45007"/>
                </a:lnTo>
                <a:lnTo>
                  <a:pt x="132197" y="45300"/>
                </a:lnTo>
                <a:lnTo>
                  <a:pt x="132776" y="45592"/>
                </a:lnTo>
                <a:lnTo>
                  <a:pt x="133355" y="45890"/>
                </a:lnTo>
                <a:lnTo>
                  <a:pt x="133838" y="46192"/>
                </a:lnTo>
                <a:lnTo>
                  <a:pt x="134288" y="46500"/>
                </a:lnTo>
                <a:lnTo>
                  <a:pt x="134642" y="46808"/>
                </a:lnTo>
                <a:lnTo>
                  <a:pt x="134963" y="47125"/>
                </a:lnTo>
                <a:lnTo>
                  <a:pt x="135221" y="47443"/>
                </a:lnTo>
                <a:lnTo>
                  <a:pt x="135446" y="47766"/>
                </a:lnTo>
                <a:lnTo>
                  <a:pt x="135574" y="48089"/>
                </a:lnTo>
                <a:lnTo>
                  <a:pt x="135671" y="48422"/>
                </a:lnTo>
                <a:lnTo>
                  <a:pt x="135671" y="48755"/>
                </a:lnTo>
                <a:lnTo>
                  <a:pt x="135639" y="49093"/>
                </a:lnTo>
                <a:lnTo>
                  <a:pt x="135510" y="49431"/>
                </a:lnTo>
                <a:lnTo>
                  <a:pt x="135349" y="49774"/>
                </a:lnTo>
                <a:lnTo>
                  <a:pt x="135092" y="50122"/>
                </a:lnTo>
                <a:lnTo>
                  <a:pt x="134803" y="50475"/>
                </a:lnTo>
                <a:lnTo>
                  <a:pt x="134417" y="50828"/>
                </a:lnTo>
                <a:lnTo>
                  <a:pt x="133966" y="51181"/>
                </a:lnTo>
                <a:lnTo>
                  <a:pt x="133709" y="51367"/>
                </a:lnTo>
                <a:lnTo>
                  <a:pt x="133419" y="51549"/>
                </a:lnTo>
                <a:lnTo>
                  <a:pt x="133098" y="51731"/>
                </a:lnTo>
                <a:lnTo>
                  <a:pt x="132776" y="51907"/>
                </a:lnTo>
                <a:lnTo>
                  <a:pt x="132422" y="52084"/>
                </a:lnTo>
                <a:lnTo>
                  <a:pt x="132069" y="52255"/>
                </a:lnTo>
                <a:lnTo>
                  <a:pt x="131650" y="52427"/>
                </a:lnTo>
                <a:lnTo>
                  <a:pt x="131232" y="52598"/>
                </a:lnTo>
                <a:lnTo>
                  <a:pt x="130782" y="52765"/>
                </a:lnTo>
                <a:lnTo>
                  <a:pt x="130332" y="52926"/>
                </a:lnTo>
                <a:lnTo>
                  <a:pt x="129849" y="53092"/>
                </a:lnTo>
                <a:lnTo>
                  <a:pt x="129335" y="53249"/>
                </a:lnTo>
                <a:lnTo>
                  <a:pt x="128820" y="53410"/>
                </a:lnTo>
                <a:lnTo>
                  <a:pt x="128273" y="53567"/>
                </a:lnTo>
                <a:lnTo>
                  <a:pt x="127726" y="53718"/>
                </a:lnTo>
                <a:lnTo>
                  <a:pt x="127147" y="53869"/>
                </a:lnTo>
                <a:lnTo>
                  <a:pt x="126536" y="54021"/>
                </a:lnTo>
                <a:lnTo>
                  <a:pt x="125893" y="54167"/>
                </a:lnTo>
                <a:lnTo>
                  <a:pt x="125250" y="54308"/>
                </a:lnTo>
                <a:lnTo>
                  <a:pt x="124606" y="54449"/>
                </a:lnTo>
                <a:lnTo>
                  <a:pt x="123899" y="54590"/>
                </a:lnTo>
                <a:lnTo>
                  <a:pt x="123223" y="54727"/>
                </a:lnTo>
                <a:lnTo>
                  <a:pt x="122484" y="54863"/>
                </a:lnTo>
                <a:lnTo>
                  <a:pt x="121744" y="54994"/>
                </a:lnTo>
                <a:lnTo>
                  <a:pt x="121004" y="55125"/>
                </a:lnTo>
                <a:lnTo>
                  <a:pt x="120232" y="55251"/>
                </a:lnTo>
                <a:lnTo>
                  <a:pt x="119428" y="55377"/>
                </a:lnTo>
                <a:lnTo>
                  <a:pt x="118624" y="55498"/>
                </a:lnTo>
                <a:lnTo>
                  <a:pt x="117787" y="55619"/>
                </a:lnTo>
                <a:lnTo>
                  <a:pt x="116951" y="55735"/>
                </a:lnTo>
                <a:lnTo>
                  <a:pt x="116083" y="55851"/>
                </a:lnTo>
                <a:lnTo>
                  <a:pt x="115214" y="55962"/>
                </a:lnTo>
                <a:lnTo>
                  <a:pt x="114314" y="56073"/>
                </a:lnTo>
                <a:lnTo>
                  <a:pt x="113413" y="56184"/>
                </a:lnTo>
                <a:lnTo>
                  <a:pt x="112480" y="56290"/>
                </a:lnTo>
                <a:lnTo>
                  <a:pt x="111548" y="56391"/>
                </a:lnTo>
                <a:lnTo>
                  <a:pt x="110583" y="56492"/>
                </a:lnTo>
                <a:lnTo>
                  <a:pt x="109618" y="56588"/>
                </a:lnTo>
                <a:lnTo>
                  <a:pt x="108653" y="56684"/>
                </a:lnTo>
                <a:lnTo>
                  <a:pt x="107623" y="56775"/>
                </a:lnTo>
                <a:lnTo>
                  <a:pt x="106626" y="56865"/>
                </a:lnTo>
                <a:lnTo>
                  <a:pt x="105597" y="56956"/>
                </a:lnTo>
                <a:lnTo>
                  <a:pt x="104536" y="57037"/>
                </a:lnTo>
                <a:lnTo>
                  <a:pt x="103474" y="57123"/>
                </a:lnTo>
                <a:lnTo>
                  <a:pt x="102413" y="57203"/>
                </a:lnTo>
                <a:lnTo>
                  <a:pt x="101319" y="57279"/>
                </a:lnTo>
                <a:lnTo>
                  <a:pt x="100226" y="57355"/>
                </a:lnTo>
                <a:lnTo>
                  <a:pt x="99100" y="57425"/>
                </a:lnTo>
                <a:lnTo>
                  <a:pt x="97974" y="57496"/>
                </a:lnTo>
                <a:lnTo>
                  <a:pt x="96848" y="57561"/>
                </a:lnTo>
                <a:lnTo>
                  <a:pt x="95690" y="57622"/>
                </a:lnTo>
                <a:lnTo>
                  <a:pt x="94533" y="57682"/>
                </a:lnTo>
                <a:lnTo>
                  <a:pt x="93342" y="57743"/>
                </a:lnTo>
                <a:lnTo>
                  <a:pt x="92152" y="57798"/>
                </a:lnTo>
                <a:lnTo>
                  <a:pt x="90962" y="57854"/>
                </a:lnTo>
                <a:lnTo>
                  <a:pt x="89740" y="57904"/>
                </a:lnTo>
                <a:lnTo>
                  <a:pt x="88518" y="57950"/>
                </a:lnTo>
                <a:lnTo>
                  <a:pt x="87295" y="57995"/>
                </a:lnTo>
                <a:lnTo>
                  <a:pt x="86041" y="58035"/>
                </a:lnTo>
                <a:lnTo>
                  <a:pt x="84787" y="58076"/>
                </a:lnTo>
                <a:lnTo>
                  <a:pt x="82246" y="58146"/>
                </a:lnTo>
                <a:lnTo>
                  <a:pt x="79672" y="58207"/>
                </a:lnTo>
                <a:lnTo>
                  <a:pt x="78322" y="58232"/>
                </a:lnTo>
                <a:lnTo>
                  <a:pt x="76971" y="58252"/>
                </a:lnTo>
                <a:lnTo>
                  <a:pt x="75620" y="58273"/>
                </a:lnTo>
                <a:lnTo>
                  <a:pt x="74269" y="58288"/>
                </a:lnTo>
                <a:lnTo>
                  <a:pt x="72950" y="58303"/>
                </a:lnTo>
                <a:lnTo>
                  <a:pt x="71599" y="58313"/>
                </a:lnTo>
                <a:lnTo>
                  <a:pt x="70280" y="58318"/>
                </a:lnTo>
                <a:lnTo>
                  <a:pt x="67611" y="58318"/>
                </a:lnTo>
                <a:lnTo>
                  <a:pt x="66292" y="58313"/>
                </a:lnTo>
                <a:lnTo>
                  <a:pt x="64973" y="58308"/>
                </a:lnTo>
                <a:lnTo>
                  <a:pt x="63655" y="58298"/>
                </a:lnTo>
                <a:lnTo>
                  <a:pt x="62368" y="58283"/>
                </a:lnTo>
                <a:lnTo>
                  <a:pt x="61049" y="58268"/>
                </a:lnTo>
                <a:lnTo>
                  <a:pt x="59730" y="58247"/>
                </a:lnTo>
                <a:lnTo>
                  <a:pt x="58444" y="58222"/>
                </a:lnTo>
                <a:lnTo>
                  <a:pt x="57125" y="58197"/>
                </a:lnTo>
                <a:lnTo>
                  <a:pt x="55839" y="58167"/>
                </a:lnTo>
                <a:lnTo>
                  <a:pt x="53233" y="58101"/>
                </a:lnTo>
                <a:lnTo>
                  <a:pt x="50660" y="58020"/>
                </a:lnTo>
                <a:lnTo>
                  <a:pt x="48087" y="57930"/>
                </a:lnTo>
                <a:lnTo>
                  <a:pt x="45514" y="57829"/>
                </a:lnTo>
                <a:lnTo>
                  <a:pt x="42941" y="57713"/>
                </a:lnTo>
                <a:lnTo>
                  <a:pt x="40400" y="57587"/>
                </a:lnTo>
                <a:lnTo>
                  <a:pt x="37826" y="57450"/>
                </a:lnTo>
                <a:lnTo>
                  <a:pt x="34899" y="57294"/>
                </a:lnTo>
                <a:lnTo>
                  <a:pt x="31908" y="57138"/>
                </a:lnTo>
                <a:lnTo>
                  <a:pt x="28949" y="56986"/>
                </a:lnTo>
                <a:lnTo>
                  <a:pt x="25958" y="56845"/>
                </a:lnTo>
                <a:lnTo>
                  <a:pt x="22934" y="56709"/>
                </a:lnTo>
                <a:lnTo>
                  <a:pt x="19943" y="56578"/>
                </a:lnTo>
                <a:lnTo>
                  <a:pt x="16919" y="56457"/>
                </a:lnTo>
                <a:lnTo>
                  <a:pt x="13864" y="56341"/>
                </a:lnTo>
                <a:lnTo>
                  <a:pt x="12642" y="56305"/>
                </a:lnTo>
                <a:lnTo>
                  <a:pt x="12063" y="56290"/>
                </a:lnTo>
                <a:lnTo>
                  <a:pt x="11484" y="56280"/>
                </a:lnTo>
                <a:lnTo>
                  <a:pt x="10937" y="56270"/>
                </a:lnTo>
                <a:lnTo>
                  <a:pt x="10422" y="56265"/>
                </a:lnTo>
                <a:lnTo>
                  <a:pt x="9908" y="56265"/>
                </a:lnTo>
                <a:lnTo>
                  <a:pt x="9425" y="56270"/>
                </a:lnTo>
                <a:lnTo>
                  <a:pt x="8943" y="56275"/>
                </a:lnTo>
                <a:lnTo>
                  <a:pt x="8492" y="56290"/>
                </a:lnTo>
                <a:lnTo>
                  <a:pt x="8074" y="56300"/>
                </a:lnTo>
                <a:lnTo>
                  <a:pt x="7688" y="56321"/>
                </a:lnTo>
                <a:lnTo>
                  <a:pt x="7270" y="56341"/>
                </a:lnTo>
                <a:lnTo>
                  <a:pt x="6916" y="56366"/>
                </a:lnTo>
                <a:lnTo>
                  <a:pt x="6562" y="56396"/>
                </a:lnTo>
                <a:lnTo>
                  <a:pt x="6241" y="56432"/>
                </a:lnTo>
                <a:lnTo>
                  <a:pt x="5919" y="56467"/>
                </a:lnTo>
                <a:lnTo>
                  <a:pt x="5630" y="56507"/>
                </a:lnTo>
                <a:lnTo>
                  <a:pt x="5372" y="56553"/>
                </a:lnTo>
                <a:lnTo>
                  <a:pt x="5115" y="56598"/>
                </a:lnTo>
                <a:lnTo>
                  <a:pt x="4858" y="56653"/>
                </a:lnTo>
                <a:lnTo>
                  <a:pt x="4665" y="56709"/>
                </a:lnTo>
                <a:lnTo>
                  <a:pt x="4440" y="56769"/>
                </a:lnTo>
                <a:lnTo>
                  <a:pt x="4279" y="56830"/>
                </a:lnTo>
                <a:lnTo>
                  <a:pt x="4086" y="56901"/>
                </a:lnTo>
                <a:lnTo>
                  <a:pt x="3957" y="56971"/>
                </a:lnTo>
                <a:lnTo>
                  <a:pt x="3828" y="57047"/>
                </a:lnTo>
                <a:lnTo>
                  <a:pt x="3700" y="57128"/>
                </a:lnTo>
                <a:lnTo>
                  <a:pt x="3603" y="57208"/>
                </a:lnTo>
                <a:lnTo>
                  <a:pt x="3539" y="57299"/>
                </a:lnTo>
                <a:lnTo>
                  <a:pt x="3442" y="57486"/>
                </a:lnTo>
                <a:lnTo>
                  <a:pt x="3249" y="58005"/>
                </a:lnTo>
                <a:lnTo>
                  <a:pt x="3089" y="58525"/>
                </a:lnTo>
                <a:lnTo>
                  <a:pt x="2960" y="59049"/>
                </a:lnTo>
                <a:lnTo>
                  <a:pt x="2863" y="59569"/>
                </a:lnTo>
                <a:lnTo>
                  <a:pt x="2671" y="60613"/>
                </a:lnTo>
                <a:lnTo>
                  <a:pt x="2510" y="61657"/>
                </a:lnTo>
                <a:lnTo>
                  <a:pt x="2285" y="62701"/>
                </a:lnTo>
                <a:lnTo>
                  <a:pt x="2156" y="63221"/>
                </a:lnTo>
                <a:lnTo>
                  <a:pt x="1995" y="63740"/>
                </a:lnTo>
                <a:lnTo>
                  <a:pt x="1802" y="64265"/>
                </a:lnTo>
                <a:lnTo>
                  <a:pt x="1577" y="64784"/>
                </a:lnTo>
                <a:lnTo>
                  <a:pt x="1320" y="65304"/>
                </a:lnTo>
                <a:lnTo>
                  <a:pt x="1030" y="65818"/>
                </a:lnTo>
                <a:lnTo>
                  <a:pt x="741" y="66313"/>
                </a:lnTo>
                <a:lnTo>
                  <a:pt x="483" y="66807"/>
                </a:lnTo>
                <a:lnTo>
                  <a:pt x="322" y="67296"/>
                </a:lnTo>
                <a:lnTo>
                  <a:pt x="162" y="67790"/>
                </a:lnTo>
                <a:lnTo>
                  <a:pt x="65" y="68285"/>
                </a:lnTo>
                <a:lnTo>
                  <a:pt x="33" y="68774"/>
                </a:lnTo>
                <a:lnTo>
                  <a:pt x="1" y="69263"/>
                </a:lnTo>
                <a:lnTo>
                  <a:pt x="33" y="69758"/>
                </a:lnTo>
                <a:lnTo>
                  <a:pt x="97" y="70247"/>
                </a:lnTo>
                <a:lnTo>
                  <a:pt x="162" y="70736"/>
                </a:lnTo>
                <a:lnTo>
                  <a:pt x="290" y="71230"/>
                </a:lnTo>
                <a:lnTo>
                  <a:pt x="419" y="71720"/>
                </a:lnTo>
                <a:lnTo>
                  <a:pt x="580" y="72209"/>
                </a:lnTo>
                <a:lnTo>
                  <a:pt x="773" y="72698"/>
                </a:lnTo>
                <a:lnTo>
                  <a:pt x="1159" y="73677"/>
                </a:lnTo>
                <a:lnTo>
                  <a:pt x="1609" y="74655"/>
                </a:lnTo>
                <a:lnTo>
                  <a:pt x="2059" y="75639"/>
                </a:lnTo>
                <a:lnTo>
                  <a:pt x="2542" y="76617"/>
                </a:lnTo>
                <a:lnTo>
                  <a:pt x="2960" y="77596"/>
                </a:lnTo>
                <a:lnTo>
                  <a:pt x="3346" y="78574"/>
                </a:lnTo>
                <a:lnTo>
                  <a:pt x="3507" y="79064"/>
                </a:lnTo>
                <a:lnTo>
                  <a:pt x="3635" y="79553"/>
                </a:lnTo>
                <a:lnTo>
                  <a:pt x="3764" y="80042"/>
                </a:lnTo>
                <a:lnTo>
                  <a:pt x="3861" y="80536"/>
                </a:lnTo>
                <a:lnTo>
                  <a:pt x="3925" y="81026"/>
                </a:lnTo>
                <a:lnTo>
                  <a:pt x="3957" y="81515"/>
                </a:lnTo>
                <a:lnTo>
                  <a:pt x="3957" y="81560"/>
                </a:lnTo>
                <a:lnTo>
                  <a:pt x="4021" y="81606"/>
                </a:lnTo>
                <a:lnTo>
                  <a:pt x="4150" y="81707"/>
                </a:lnTo>
                <a:lnTo>
                  <a:pt x="4343" y="81807"/>
                </a:lnTo>
                <a:lnTo>
                  <a:pt x="4536" y="81924"/>
                </a:lnTo>
                <a:lnTo>
                  <a:pt x="6144" y="81929"/>
                </a:lnTo>
                <a:lnTo>
                  <a:pt x="7720" y="81939"/>
                </a:lnTo>
                <a:lnTo>
                  <a:pt x="9296" y="81949"/>
                </a:lnTo>
                <a:lnTo>
                  <a:pt x="10872" y="81964"/>
                </a:lnTo>
                <a:lnTo>
                  <a:pt x="14025" y="82004"/>
                </a:lnTo>
                <a:lnTo>
                  <a:pt x="17209" y="82050"/>
                </a:lnTo>
                <a:lnTo>
                  <a:pt x="23481" y="82145"/>
                </a:lnTo>
                <a:lnTo>
                  <a:pt x="26633" y="82196"/>
                </a:lnTo>
                <a:lnTo>
                  <a:pt x="29785" y="82236"/>
                </a:lnTo>
                <a:lnTo>
                  <a:pt x="32937" y="82272"/>
                </a:lnTo>
                <a:lnTo>
                  <a:pt x="34513" y="82282"/>
                </a:lnTo>
                <a:lnTo>
                  <a:pt x="36089" y="82292"/>
                </a:lnTo>
                <a:lnTo>
                  <a:pt x="37666" y="82297"/>
                </a:lnTo>
                <a:lnTo>
                  <a:pt x="39242" y="82297"/>
                </a:lnTo>
                <a:lnTo>
                  <a:pt x="40818" y="82292"/>
                </a:lnTo>
                <a:lnTo>
                  <a:pt x="42394" y="82282"/>
                </a:lnTo>
                <a:lnTo>
                  <a:pt x="43970" y="82266"/>
                </a:lnTo>
                <a:lnTo>
                  <a:pt x="45546" y="82246"/>
                </a:lnTo>
                <a:lnTo>
                  <a:pt x="47122" y="82221"/>
                </a:lnTo>
                <a:lnTo>
                  <a:pt x="48698" y="82186"/>
                </a:lnTo>
                <a:lnTo>
                  <a:pt x="50306" y="82145"/>
                </a:lnTo>
                <a:lnTo>
                  <a:pt x="51882" y="82095"/>
                </a:lnTo>
                <a:lnTo>
                  <a:pt x="53458" y="82040"/>
                </a:lnTo>
                <a:lnTo>
                  <a:pt x="55067" y="81974"/>
                </a:lnTo>
                <a:lnTo>
                  <a:pt x="55871" y="81939"/>
                </a:lnTo>
                <a:lnTo>
                  <a:pt x="56675" y="81898"/>
                </a:lnTo>
                <a:lnTo>
                  <a:pt x="57447" y="81858"/>
                </a:lnTo>
                <a:lnTo>
                  <a:pt x="58219" y="81813"/>
                </a:lnTo>
                <a:lnTo>
                  <a:pt x="58926" y="81767"/>
                </a:lnTo>
                <a:lnTo>
                  <a:pt x="59666" y="81722"/>
                </a:lnTo>
                <a:lnTo>
                  <a:pt x="60342" y="81666"/>
                </a:lnTo>
                <a:lnTo>
                  <a:pt x="61017" y="81616"/>
                </a:lnTo>
                <a:lnTo>
                  <a:pt x="61692" y="81560"/>
                </a:lnTo>
                <a:lnTo>
                  <a:pt x="62304" y="81500"/>
                </a:lnTo>
                <a:lnTo>
                  <a:pt x="62947" y="81439"/>
                </a:lnTo>
                <a:lnTo>
                  <a:pt x="63526" y="81374"/>
                </a:lnTo>
                <a:lnTo>
                  <a:pt x="64105" y="81308"/>
                </a:lnTo>
                <a:lnTo>
                  <a:pt x="64652" y="81238"/>
                </a:lnTo>
                <a:lnTo>
                  <a:pt x="65198" y="81167"/>
                </a:lnTo>
                <a:lnTo>
                  <a:pt x="65713" y="81091"/>
                </a:lnTo>
                <a:lnTo>
                  <a:pt x="66196" y="81011"/>
                </a:lnTo>
                <a:lnTo>
                  <a:pt x="66678" y="80930"/>
                </a:lnTo>
                <a:lnTo>
                  <a:pt x="67128" y="80844"/>
                </a:lnTo>
                <a:lnTo>
                  <a:pt x="67546" y="80753"/>
                </a:lnTo>
                <a:lnTo>
                  <a:pt x="67965" y="80663"/>
                </a:lnTo>
                <a:lnTo>
                  <a:pt x="68351" y="80572"/>
                </a:lnTo>
                <a:lnTo>
                  <a:pt x="68737" y="80471"/>
                </a:lnTo>
                <a:lnTo>
                  <a:pt x="69058" y="80370"/>
                </a:lnTo>
                <a:lnTo>
                  <a:pt x="69412" y="80264"/>
                </a:lnTo>
                <a:lnTo>
                  <a:pt x="69701" y="80158"/>
                </a:lnTo>
                <a:lnTo>
                  <a:pt x="69991" y="80047"/>
                </a:lnTo>
                <a:lnTo>
                  <a:pt x="70280" y="79931"/>
                </a:lnTo>
                <a:lnTo>
                  <a:pt x="70506" y="79810"/>
                </a:lnTo>
                <a:lnTo>
                  <a:pt x="70731" y="79689"/>
                </a:lnTo>
                <a:lnTo>
                  <a:pt x="70956" y="79563"/>
                </a:lnTo>
                <a:lnTo>
                  <a:pt x="71149" y="79432"/>
                </a:lnTo>
                <a:lnTo>
                  <a:pt x="74237" y="77127"/>
                </a:lnTo>
                <a:lnTo>
                  <a:pt x="77357" y="74827"/>
                </a:lnTo>
                <a:lnTo>
                  <a:pt x="78965" y="73677"/>
                </a:lnTo>
                <a:lnTo>
                  <a:pt x="80573" y="72527"/>
                </a:lnTo>
                <a:lnTo>
                  <a:pt x="82213" y="71377"/>
                </a:lnTo>
                <a:lnTo>
                  <a:pt x="83918" y="70232"/>
                </a:lnTo>
                <a:lnTo>
                  <a:pt x="84690" y="69758"/>
                </a:lnTo>
                <a:lnTo>
                  <a:pt x="85494" y="69283"/>
                </a:lnTo>
                <a:lnTo>
                  <a:pt x="86395" y="68814"/>
                </a:lnTo>
                <a:lnTo>
                  <a:pt x="87328" y="68345"/>
                </a:lnTo>
                <a:lnTo>
                  <a:pt x="88357" y="67881"/>
                </a:lnTo>
                <a:lnTo>
                  <a:pt x="89450" y="67422"/>
                </a:lnTo>
                <a:lnTo>
                  <a:pt x="90576" y="66968"/>
                </a:lnTo>
                <a:lnTo>
                  <a:pt x="91799" y="66514"/>
                </a:lnTo>
                <a:lnTo>
                  <a:pt x="92313" y="66343"/>
                </a:lnTo>
                <a:lnTo>
                  <a:pt x="92860" y="66171"/>
                </a:lnTo>
                <a:lnTo>
                  <a:pt x="93439" y="66015"/>
                </a:lnTo>
                <a:lnTo>
                  <a:pt x="94082" y="65859"/>
                </a:lnTo>
                <a:lnTo>
                  <a:pt x="94725" y="65712"/>
                </a:lnTo>
                <a:lnTo>
                  <a:pt x="95401" y="65571"/>
                </a:lnTo>
                <a:lnTo>
                  <a:pt x="96109" y="65435"/>
                </a:lnTo>
                <a:lnTo>
                  <a:pt x="96881" y="65309"/>
                </a:lnTo>
                <a:lnTo>
                  <a:pt x="97652" y="65188"/>
                </a:lnTo>
                <a:lnTo>
                  <a:pt x="98424" y="65067"/>
                </a:lnTo>
                <a:lnTo>
                  <a:pt x="99261" y="64956"/>
                </a:lnTo>
                <a:lnTo>
                  <a:pt x="100097" y="64850"/>
                </a:lnTo>
                <a:lnTo>
                  <a:pt x="100965" y="64749"/>
                </a:lnTo>
                <a:lnTo>
                  <a:pt x="101866" y="64653"/>
                </a:lnTo>
                <a:lnTo>
                  <a:pt x="102767" y="64562"/>
                </a:lnTo>
                <a:lnTo>
                  <a:pt x="103699" y="64477"/>
                </a:lnTo>
                <a:lnTo>
                  <a:pt x="104664" y="64391"/>
                </a:lnTo>
                <a:lnTo>
                  <a:pt x="105629" y="64310"/>
                </a:lnTo>
                <a:lnTo>
                  <a:pt x="106626" y="64234"/>
                </a:lnTo>
                <a:lnTo>
                  <a:pt x="107623" y="64164"/>
                </a:lnTo>
                <a:lnTo>
                  <a:pt x="108621" y="64093"/>
                </a:lnTo>
                <a:lnTo>
                  <a:pt x="109650" y="64028"/>
                </a:lnTo>
                <a:lnTo>
                  <a:pt x="110679" y="63962"/>
                </a:lnTo>
                <a:lnTo>
                  <a:pt x="111741" y="63902"/>
                </a:lnTo>
                <a:lnTo>
                  <a:pt x="113831" y="63791"/>
                </a:lnTo>
                <a:lnTo>
                  <a:pt x="115986" y="63680"/>
                </a:lnTo>
                <a:lnTo>
                  <a:pt x="118141" y="63579"/>
                </a:lnTo>
                <a:lnTo>
                  <a:pt x="120296" y="63483"/>
                </a:lnTo>
                <a:lnTo>
                  <a:pt x="121647" y="63427"/>
                </a:lnTo>
                <a:lnTo>
                  <a:pt x="122998" y="63377"/>
                </a:lnTo>
                <a:lnTo>
                  <a:pt x="124349" y="63332"/>
                </a:lnTo>
                <a:lnTo>
                  <a:pt x="125700" y="63291"/>
                </a:lnTo>
                <a:lnTo>
                  <a:pt x="127051" y="63256"/>
                </a:lnTo>
                <a:lnTo>
                  <a:pt x="128402" y="63226"/>
                </a:lnTo>
                <a:lnTo>
                  <a:pt x="129753" y="63200"/>
                </a:lnTo>
                <a:lnTo>
                  <a:pt x="131104" y="63180"/>
                </a:lnTo>
                <a:lnTo>
                  <a:pt x="132487" y="63165"/>
                </a:lnTo>
                <a:lnTo>
                  <a:pt x="133838" y="63155"/>
                </a:lnTo>
                <a:lnTo>
                  <a:pt x="135189" y="63145"/>
                </a:lnTo>
                <a:lnTo>
                  <a:pt x="139241" y="63145"/>
                </a:lnTo>
                <a:lnTo>
                  <a:pt x="141975" y="63160"/>
                </a:lnTo>
                <a:lnTo>
                  <a:pt x="144677" y="63185"/>
                </a:lnTo>
                <a:lnTo>
                  <a:pt x="147379" y="63226"/>
                </a:lnTo>
                <a:lnTo>
                  <a:pt x="150113" y="63266"/>
                </a:lnTo>
                <a:lnTo>
                  <a:pt x="152847" y="63316"/>
                </a:lnTo>
                <a:lnTo>
                  <a:pt x="155549" y="63367"/>
                </a:lnTo>
                <a:lnTo>
                  <a:pt x="158283" y="63422"/>
                </a:lnTo>
                <a:lnTo>
                  <a:pt x="163751" y="63538"/>
                </a:lnTo>
                <a:lnTo>
                  <a:pt x="173529" y="63730"/>
                </a:lnTo>
                <a:lnTo>
                  <a:pt x="183307" y="63922"/>
                </a:lnTo>
                <a:lnTo>
                  <a:pt x="193085" y="64098"/>
                </a:lnTo>
                <a:lnTo>
                  <a:pt x="198006" y="64184"/>
                </a:lnTo>
                <a:lnTo>
                  <a:pt x="202895" y="64265"/>
                </a:lnTo>
                <a:lnTo>
                  <a:pt x="207784" y="64345"/>
                </a:lnTo>
                <a:lnTo>
                  <a:pt x="212705" y="64416"/>
                </a:lnTo>
                <a:lnTo>
                  <a:pt x="217594" y="64487"/>
                </a:lnTo>
                <a:lnTo>
                  <a:pt x="222515" y="64552"/>
                </a:lnTo>
                <a:lnTo>
                  <a:pt x="227436" y="64608"/>
                </a:lnTo>
                <a:lnTo>
                  <a:pt x="232325" y="64663"/>
                </a:lnTo>
                <a:lnTo>
                  <a:pt x="237247" y="64714"/>
                </a:lnTo>
                <a:lnTo>
                  <a:pt x="242168" y="64754"/>
                </a:lnTo>
                <a:lnTo>
                  <a:pt x="243197" y="64759"/>
                </a:lnTo>
                <a:lnTo>
                  <a:pt x="244194" y="64764"/>
                </a:lnTo>
                <a:lnTo>
                  <a:pt x="245223" y="64764"/>
                </a:lnTo>
                <a:lnTo>
                  <a:pt x="246285" y="64759"/>
                </a:lnTo>
                <a:lnTo>
                  <a:pt x="248343" y="64744"/>
                </a:lnTo>
                <a:lnTo>
                  <a:pt x="250434" y="64714"/>
                </a:lnTo>
                <a:lnTo>
                  <a:pt x="252493" y="64678"/>
                </a:lnTo>
                <a:lnTo>
                  <a:pt x="254583" y="64633"/>
                </a:lnTo>
                <a:lnTo>
                  <a:pt x="256674" y="64572"/>
                </a:lnTo>
                <a:lnTo>
                  <a:pt x="258765" y="64512"/>
                </a:lnTo>
                <a:lnTo>
                  <a:pt x="260855" y="64436"/>
                </a:lnTo>
                <a:lnTo>
                  <a:pt x="262914" y="64361"/>
                </a:lnTo>
                <a:lnTo>
                  <a:pt x="264973" y="64275"/>
                </a:lnTo>
                <a:lnTo>
                  <a:pt x="267031" y="64184"/>
                </a:lnTo>
                <a:lnTo>
                  <a:pt x="269090" y="64088"/>
                </a:lnTo>
                <a:lnTo>
                  <a:pt x="271116" y="63992"/>
                </a:lnTo>
                <a:lnTo>
                  <a:pt x="273110" y="63891"/>
                </a:lnTo>
                <a:lnTo>
                  <a:pt x="275104" y="63791"/>
                </a:lnTo>
                <a:lnTo>
                  <a:pt x="276584" y="63705"/>
                </a:lnTo>
                <a:lnTo>
                  <a:pt x="277999" y="63619"/>
                </a:lnTo>
                <a:lnTo>
                  <a:pt x="279350" y="63523"/>
                </a:lnTo>
                <a:lnTo>
                  <a:pt x="280669" y="63422"/>
                </a:lnTo>
                <a:lnTo>
                  <a:pt x="281955" y="63311"/>
                </a:lnTo>
                <a:lnTo>
                  <a:pt x="283178" y="63195"/>
                </a:lnTo>
                <a:lnTo>
                  <a:pt x="284336" y="63074"/>
                </a:lnTo>
                <a:lnTo>
                  <a:pt x="285461" y="62948"/>
                </a:lnTo>
                <a:lnTo>
                  <a:pt x="286555" y="62812"/>
                </a:lnTo>
                <a:lnTo>
                  <a:pt x="287552" y="62676"/>
                </a:lnTo>
                <a:lnTo>
                  <a:pt x="288549" y="62530"/>
                </a:lnTo>
                <a:lnTo>
                  <a:pt x="289482" y="62378"/>
                </a:lnTo>
                <a:lnTo>
                  <a:pt x="290350" y="62222"/>
                </a:lnTo>
                <a:lnTo>
                  <a:pt x="291187" y="62061"/>
                </a:lnTo>
                <a:lnTo>
                  <a:pt x="291959" y="61894"/>
                </a:lnTo>
                <a:lnTo>
                  <a:pt x="292698" y="61723"/>
                </a:lnTo>
                <a:lnTo>
                  <a:pt x="293406" y="61546"/>
                </a:lnTo>
                <a:lnTo>
                  <a:pt x="294049" y="61364"/>
                </a:lnTo>
                <a:lnTo>
                  <a:pt x="294628" y="61178"/>
                </a:lnTo>
                <a:lnTo>
                  <a:pt x="295175" y="60986"/>
                </a:lnTo>
                <a:lnTo>
                  <a:pt x="295690" y="60789"/>
                </a:lnTo>
                <a:lnTo>
                  <a:pt x="296140" y="60593"/>
                </a:lnTo>
                <a:lnTo>
                  <a:pt x="296526" y="60386"/>
                </a:lnTo>
                <a:lnTo>
                  <a:pt x="296880" y="60179"/>
                </a:lnTo>
                <a:lnTo>
                  <a:pt x="297201" y="59967"/>
                </a:lnTo>
                <a:lnTo>
                  <a:pt x="297459" y="59750"/>
                </a:lnTo>
                <a:lnTo>
                  <a:pt x="297684" y="59534"/>
                </a:lnTo>
                <a:lnTo>
                  <a:pt x="297845" y="59307"/>
                </a:lnTo>
                <a:lnTo>
                  <a:pt x="297941" y="59085"/>
                </a:lnTo>
                <a:lnTo>
                  <a:pt x="298038" y="58853"/>
                </a:lnTo>
                <a:lnTo>
                  <a:pt x="298070" y="58621"/>
                </a:lnTo>
                <a:lnTo>
                  <a:pt x="298038" y="58384"/>
                </a:lnTo>
                <a:lnTo>
                  <a:pt x="297941" y="57970"/>
                </a:lnTo>
                <a:lnTo>
                  <a:pt x="297780" y="57556"/>
                </a:lnTo>
                <a:lnTo>
                  <a:pt x="297555" y="57143"/>
                </a:lnTo>
                <a:lnTo>
                  <a:pt x="297330" y="56729"/>
                </a:lnTo>
                <a:lnTo>
                  <a:pt x="297041" y="56316"/>
                </a:lnTo>
                <a:lnTo>
                  <a:pt x="296719" y="55902"/>
                </a:lnTo>
                <a:lnTo>
                  <a:pt x="296397" y="55488"/>
                </a:lnTo>
                <a:lnTo>
                  <a:pt x="296011" y="55075"/>
                </a:lnTo>
                <a:lnTo>
                  <a:pt x="295239" y="54253"/>
                </a:lnTo>
                <a:lnTo>
                  <a:pt x="294435" y="53425"/>
                </a:lnTo>
                <a:lnTo>
                  <a:pt x="293631" y="52598"/>
                </a:lnTo>
                <a:lnTo>
                  <a:pt x="293277" y="52185"/>
                </a:lnTo>
                <a:lnTo>
                  <a:pt x="292891" y="51776"/>
                </a:lnTo>
                <a:lnTo>
                  <a:pt x="292538" y="51327"/>
                </a:lnTo>
                <a:lnTo>
                  <a:pt x="292248" y="50883"/>
                </a:lnTo>
                <a:lnTo>
                  <a:pt x="292023" y="50439"/>
                </a:lnTo>
                <a:lnTo>
                  <a:pt x="291959" y="50217"/>
                </a:lnTo>
                <a:lnTo>
                  <a:pt x="291894" y="50001"/>
                </a:lnTo>
                <a:lnTo>
                  <a:pt x="291862" y="49779"/>
                </a:lnTo>
                <a:lnTo>
                  <a:pt x="291830" y="49562"/>
                </a:lnTo>
                <a:lnTo>
                  <a:pt x="291862" y="49345"/>
                </a:lnTo>
                <a:lnTo>
                  <a:pt x="291894" y="49128"/>
                </a:lnTo>
                <a:lnTo>
                  <a:pt x="291959" y="48911"/>
                </a:lnTo>
                <a:lnTo>
                  <a:pt x="292087" y="48694"/>
                </a:lnTo>
                <a:lnTo>
                  <a:pt x="292216" y="48482"/>
                </a:lnTo>
                <a:lnTo>
                  <a:pt x="292377" y="48270"/>
                </a:lnTo>
                <a:lnTo>
                  <a:pt x="292570" y="48059"/>
                </a:lnTo>
                <a:lnTo>
                  <a:pt x="292827" y="47847"/>
                </a:lnTo>
                <a:lnTo>
                  <a:pt x="293084" y="47635"/>
                </a:lnTo>
                <a:lnTo>
                  <a:pt x="293406" y="47428"/>
                </a:lnTo>
                <a:lnTo>
                  <a:pt x="293760" y="47221"/>
                </a:lnTo>
                <a:lnTo>
                  <a:pt x="294178" y="47015"/>
                </a:lnTo>
                <a:lnTo>
                  <a:pt x="294628" y="46808"/>
                </a:lnTo>
                <a:lnTo>
                  <a:pt x="295111" y="46601"/>
                </a:lnTo>
                <a:lnTo>
                  <a:pt x="295625" y="46399"/>
                </a:lnTo>
                <a:lnTo>
                  <a:pt x="296236" y="46197"/>
                </a:lnTo>
                <a:lnTo>
                  <a:pt x="296848" y="46001"/>
                </a:lnTo>
                <a:lnTo>
                  <a:pt x="297523" y="45799"/>
                </a:lnTo>
                <a:lnTo>
                  <a:pt x="298263" y="45602"/>
                </a:lnTo>
                <a:lnTo>
                  <a:pt x="299067" y="45406"/>
                </a:lnTo>
                <a:lnTo>
                  <a:pt x="299903" y="45214"/>
                </a:lnTo>
                <a:lnTo>
                  <a:pt x="300804" y="45022"/>
                </a:lnTo>
                <a:lnTo>
                  <a:pt x="301318" y="44911"/>
                </a:lnTo>
                <a:lnTo>
                  <a:pt x="301801" y="44805"/>
                </a:lnTo>
                <a:lnTo>
                  <a:pt x="302251" y="44699"/>
                </a:lnTo>
                <a:lnTo>
                  <a:pt x="302669" y="44588"/>
                </a:lnTo>
                <a:lnTo>
                  <a:pt x="303055" y="44482"/>
                </a:lnTo>
                <a:lnTo>
                  <a:pt x="303441" y="44372"/>
                </a:lnTo>
                <a:lnTo>
                  <a:pt x="303795" y="44261"/>
                </a:lnTo>
                <a:lnTo>
                  <a:pt x="304085" y="44150"/>
                </a:lnTo>
                <a:lnTo>
                  <a:pt x="304406" y="44039"/>
                </a:lnTo>
                <a:lnTo>
                  <a:pt x="304664" y="43928"/>
                </a:lnTo>
                <a:lnTo>
                  <a:pt x="304889" y="43817"/>
                </a:lnTo>
                <a:lnTo>
                  <a:pt x="305114" y="43701"/>
                </a:lnTo>
                <a:lnTo>
                  <a:pt x="305307" y="43590"/>
                </a:lnTo>
                <a:lnTo>
                  <a:pt x="305468" y="43474"/>
                </a:lnTo>
                <a:lnTo>
                  <a:pt x="305596" y="43363"/>
                </a:lnTo>
                <a:lnTo>
                  <a:pt x="305693" y="43247"/>
                </a:lnTo>
                <a:lnTo>
                  <a:pt x="305789" y="43131"/>
                </a:lnTo>
                <a:lnTo>
                  <a:pt x="305822" y="43015"/>
                </a:lnTo>
                <a:lnTo>
                  <a:pt x="305854" y="42899"/>
                </a:lnTo>
                <a:lnTo>
                  <a:pt x="305854" y="42778"/>
                </a:lnTo>
                <a:lnTo>
                  <a:pt x="305822" y="42662"/>
                </a:lnTo>
                <a:lnTo>
                  <a:pt x="305757" y="42541"/>
                </a:lnTo>
                <a:lnTo>
                  <a:pt x="305693" y="42425"/>
                </a:lnTo>
                <a:lnTo>
                  <a:pt x="305596" y="42303"/>
                </a:lnTo>
                <a:lnTo>
                  <a:pt x="305436" y="42182"/>
                </a:lnTo>
                <a:lnTo>
                  <a:pt x="305275" y="42061"/>
                </a:lnTo>
                <a:lnTo>
                  <a:pt x="305082" y="41940"/>
                </a:lnTo>
                <a:lnTo>
                  <a:pt x="304889" y="41819"/>
                </a:lnTo>
                <a:lnTo>
                  <a:pt x="304631" y="41693"/>
                </a:lnTo>
                <a:lnTo>
                  <a:pt x="304374" y="41572"/>
                </a:lnTo>
                <a:lnTo>
                  <a:pt x="304052" y="41446"/>
                </a:lnTo>
                <a:lnTo>
                  <a:pt x="303731" y="41320"/>
                </a:lnTo>
                <a:lnTo>
                  <a:pt x="303409" y="41189"/>
                </a:lnTo>
                <a:lnTo>
                  <a:pt x="303088" y="41058"/>
                </a:lnTo>
                <a:lnTo>
                  <a:pt x="302830" y="40932"/>
                </a:lnTo>
                <a:lnTo>
                  <a:pt x="302573" y="40805"/>
                </a:lnTo>
                <a:lnTo>
                  <a:pt x="302380" y="40679"/>
                </a:lnTo>
                <a:lnTo>
                  <a:pt x="302219" y="40553"/>
                </a:lnTo>
                <a:lnTo>
                  <a:pt x="302090" y="40427"/>
                </a:lnTo>
                <a:lnTo>
                  <a:pt x="301994" y="40306"/>
                </a:lnTo>
                <a:lnTo>
                  <a:pt x="301930" y="40185"/>
                </a:lnTo>
                <a:lnTo>
                  <a:pt x="301897" y="40064"/>
                </a:lnTo>
                <a:lnTo>
                  <a:pt x="301897" y="39948"/>
                </a:lnTo>
                <a:lnTo>
                  <a:pt x="301962" y="39827"/>
                </a:lnTo>
                <a:lnTo>
                  <a:pt x="302026" y="39711"/>
                </a:lnTo>
                <a:lnTo>
                  <a:pt x="302123" y="39600"/>
                </a:lnTo>
                <a:lnTo>
                  <a:pt x="302251" y="39484"/>
                </a:lnTo>
                <a:lnTo>
                  <a:pt x="302444" y="39373"/>
                </a:lnTo>
                <a:lnTo>
                  <a:pt x="302637" y="39257"/>
                </a:lnTo>
                <a:lnTo>
                  <a:pt x="302862" y="39146"/>
                </a:lnTo>
                <a:lnTo>
                  <a:pt x="303120" y="39040"/>
                </a:lnTo>
                <a:lnTo>
                  <a:pt x="303441" y="38929"/>
                </a:lnTo>
                <a:lnTo>
                  <a:pt x="303763" y="38823"/>
                </a:lnTo>
                <a:lnTo>
                  <a:pt x="304117" y="38717"/>
                </a:lnTo>
                <a:lnTo>
                  <a:pt x="304503" y="38611"/>
                </a:lnTo>
                <a:lnTo>
                  <a:pt x="304921" y="38505"/>
                </a:lnTo>
                <a:lnTo>
                  <a:pt x="305371" y="38400"/>
                </a:lnTo>
                <a:lnTo>
                  <a:pt x="305854" y="38299"/>
                </a:lnTo>
                <a:lnTo>
                  <a:pt x="306368" y="38193"/>
                </a:lnTo>
                <a:lnTo>
                  <a:pt x="306883" y="38092"/>
                </a:lnTo>
                <a:lnTo>
                  <a:pt x="307462" y="37991"/>
                </a:lnTo>
                <a:lnTo>
                  <a:pt x="308041" y="37895"/>
                </a:lnTo>
                <a:lnTo>
                  <a:pt x="308684" y="37794"/>
                </a:lnTo>
                <a:lnTo>
                  <a:pt x="309327" y="37698"/>
                </a:lnTo>
                <a:lnTo>
                  <a:pt x="311129" y="37426"/>
                </a:lnTo>
                <a:lnTo>
                  <a:pt x="312737" y="37179"/>
                </a:lnTo>
                <a:lnTo>
                  <a:pt x="313412" y="37063"/>
                </a:lnTo>
                <a:lnTo>
                  <a:pt x="314088" y="36952"/>
                </a:lnTo>
                <a:lnTo>
                  <a:pt x="314667" y="36841"/>
                </a:lnTo>
                <a:lnTo>
                  <a:pt x="315214" y="36740"/>
                </a:lnTo>
                <a:lnTo>
                  <a:pt x="315696" y="36639"/>
                </a:lnTo>
                <a:lnTo>
                  <a:pt x="316114" y="36538"/>
                </a:lnTo>
                <a:lnTo>
                  <a:pt x="316500" y="36442"/>
                </a:lnTo>
                <a:lnTo>
                  <a:pt x="316822" y="36342"/>
                </a:lnTo>
                <a:lnTo>
                  <a:pt x="317079" y="36251"/>
                </a:lnTo>
                <a:lnTo>
                  <a:pt x="317304" y="36155"/>
                </a:lnTo>
                <a:lnTo>
                  <a:pt x="317465" y="36059"/>
                </a:lnTo>
                <a:lnTo>
                  <a:pt x="317594" y="35963"/>
                </a:lnTo>
                <a:lnTo>
                  <a:pt x="317658" y="35862"/>
                </a:lnTo>
                <a:lnTo>
                  <a:pt x="317690" y="35762"/>
                </a:lnTo>
                <a:lnTo>
                  <a:pt x="317658" y="35661"/>
                </a:lnTo>
                <a:lnTo>
                  <a:pt x="317594" y="35555"/>
                </a:lnTo>
                <a:lnTo>
                  <a:pt x="317465" y="35449"/>
                </a:lnTo>
                <a:lnTo>
                  <a:pt x="317272" y="35338"/>
                </a:lnTo>
                <a:lnTo>
                  <a:pt x="317079" y="35222"/>
                </a:lnTo>
                <a:lnTo>
                  <a:pt x="316822" y="35096"/>
                </a:lnTo>
                <a:lnTo>
                  <a:pt x="316500" y="34970"/>
                </a:lnTo>
                <a:lnTo>
                  <a:pt x="316146" y="34838"/>
                </a:lnTo>
                <a:lnTo>
                  <a:pt x="315760" y="34697"/>
                </a:lnTo>
                <a:lnTo>
                  <a:pt x="315342" y="34551"/>
                </a:lnTo>
                <a:lnTo>
                  <a:pt x="314345" y="34233"/>
                </a:lnTo>
                <a:lnTo>
                  <a:pt x="313187" y="33880"/>
                </a:lnTo>
                <a:lnTo>
                  <a:pt x="312737" y="33754"/>
                </a:lnTo>
                <a:lnTo>
                  <a:pt x="312287" y="33623"/>
                </a:lnTo>
                <a:lnTo>
                  <a:pt x="311418" y="33351"/>
                </a:lnTo>
                <a:lnTo>
                  <a:pt x="310646" y="33083"/>
                </a:lnTo>
                <a:lnTo>
                  <a:pt x="309939" y="32821"/>
                </a:lnTo>
                <a:lnTo>
                  <a:pt x="309295" y="32564"/>
                </a:lnTo>
                <a:lnTo>
                  <a:pt x="308716" y="32311"/>
                </a:lnTo>
                <a:lnTo>
                  <a:pt x="308202" y="32064"/>
                </a:lnTo>
                <a:lnTo>
                  <a:pt x="307784" y="31817"/>
                </a:lnTo>
                <a:lnTo>
                  <a:pt x="307430" y="31580"/>
                </a:lnTo>
                <a:lnTo>
                  <a:pt x="307172" y="31343"/>
                </a:lnTo>
                <a:lnTo>
                  <a:pt x="306947" y="31106"/>
                </a:lnTo>
                <a:lnTo>
                  <a:pt x="306819" y="30879"/>
                </a:lnTo>
                <a:lnTo>
                  <a:pt x="306786" y="30652"/>
                </a:lnTo>
                <a:lnTo>
                  <a:pt x="306786" y="30425"/>
                </a:lnTo>
                <a:lnTo>
                  <a:pt x="306883" y="30203"/>
                </a:lnTo>
                <a:lnTo>
                  <a:pt x="306979" y="30097"/>
                </a:lnTo>
                <a:lnTo>
                  <a:pt x="307076" y="29986"/>
                </a:lnTo>
                <a:lnTo>
                  <a:pt x="307172" y="29880"/>
                </a:lnTo>
                <a:lnTo>
                  <a:pt x="307301" y="29769"/>
                </a:lnTo>
                <a:lnTo>
                  <a:pt x="307462" y="29663"/>
                </a:lnTo>
                <a:lnTo>
                  <a:pt x="307655" y="29558"/>
                </a:lnTo>
                <a:lnTo>
                  <a:pt x="307816" y="29452"/>
                </a:lnTo>
                <a:lnTo>
                  <a:pt x="308041" y="29346"/>
                </a:lnTo>
                <a:lnTo>
                  <a:pt x="308523" y="29139"/>
                </a:lnTo>
                <a:lnTo>
                  <a:pt x="309070" y="28932"/>
                </a:lnTo>
                <a:lnTo>
                  <a:pt x="309713" y="28725"/>
                </a:lnTo>
                <a:lnTo>
                  <a:pt x="310421" y="28524"/>
                </a:lnTo>
                <a:lnTo>
                  <a:pt x="311193" y="28322"/>
                </a:lnTo>
                <a:lnTo>
                  <a:pt x="312061" y="28125"/>
                </a:lnTo>
                <a:lnTo>
                  <a:pt x="312994" y="27923"/>
                </a:lnTo>
                <a:lnTo>
                  <a:pt x="314023" y="27727"/>
                </a:lnTo>
                <a:lnTo>
                  <a:pt x="315149" y="27530"/>
                </a:lnTo>
                <a:lnTo>
                  <a:pt x="316307" y="27333"/>
                </a:lnTo>
                <a:lnTo>
                  <a:pt x="317594" y="27136"/>
                </a:lnTo>
                <a:lnTo>
                  <a:pt x="318912" y="26945"/>
                </a:lnTo>
                <a:lnTo>
                  <a:pt x="320328" y="26748"/>
                </a:lnTo>
                <a:lnTo>
                  <a:pt x="321839" y="26556"/>
                </a:lnTo>
                <a:lnTo>
                  <a:pt x="322837" y="26435"/>
                </a:lnTo>
                <a:lnTo>
                  <a:pt x="323834" y="26319"/>
                </a:lnTo>
                <a:lnTo>
                  <a:pt x="324863" y="26208"/>
                </a:lnTo>
                <a:lnTo>
                  <a:pt x="325892" y="26097"/>
                </a:lnTo>
                <a:lnTo>
                  <a:pt x="327983" y="25891"/>
                </a:lnTo>
                <a:lnTo>
                  <a:pt x="330138" y="25684"/>
                </a:lnTo>
                <a:lnTo>
                  <a:pt x="334448" y="25285"/>
                </a:lnTo>
                <a:lnTo>
                  <a:pt x="336603" y="25079"/>
                </a:lnTo>
                <a:lnTo>
                  <a:pt x="337632" y="24973"/>
                </a:lnTo>
                <a:lnTo>
                  <a:pt x="338694" y="24862"/>
                </a:lnTo>
                <a:lnTo>
                  <a:pt x="342553" y="24448"/>
                </a:lnTo>
                <a:lnTo>
                  <a:pt x="344451" y="24236"/>
                </a:lnTo>
                <a:lnTo>
                  <a:pt x="346349" y="24019"/>
                </a:lnTo>
                <a:lnTo>
                  <a:pt x="348214" y="23802"/>
                </a:lnTo>
                <a:lnTo>
                  <a:pt x="350048" y="23575"/>
                </a:lnTo>
                <a:lnTo>
                  <a:pt x="351881" y="23343"/>
                </a:lnTo>
                <a:lnTo>
                  <a:pt x="353650" y="23106"/>
                </a:lnTo>
                <a:lnTo>
                  <a:pt x="354390" y="22995"/>
                </a:lnTo>
                <a:lnTo>
                  <a:pt x="355065" y="22884"/>
                </a:lnTo>
                <a:lnTo>
                  <a:pt x="355677" y="22773"/>
                </a:lnTo>
                <a:lnTo>
                  <a:pt x="356256" y="22652"/>
                </a:lnTo>
                <a:lnTo>
                  <a:pt x="356738" y="22531"/>
                </a:lnTo>
                <a:lnTo>
                  <a:pt x="357188" y="22405"/>
                </a:lnTo>
                <a:lnTo>
                  <a:pt x="357542" y="22274"/>
                </a:lnTo>
                <a:lnTo>
                  <a:pt x="357864" y="22138"/>
                </a:lnTo>
                <a:lnTo>
                  <a:pt x="358089" y="21997"/>
                </a:lnTo>
                <a:lnTo>
                  <a:pt x="358250" y="21855"/>
                </a:lnTo>
                <a:lnTo>
                  <a:pt x="358346" y="21709"/>
                </a:lnTo>
                <a:lnTo>
                  <a:pt x="358378" y="21558"/>
                </a:lnTo>
                <a:lnTo>
                  <a:pt x="358314" y="21396"/>
                </a:lnTo>
                <a:lnTo>
                  <a:pt x="358185" y="21235"/>
                </a:lnTo>
                <a:lnTo>
                  <a:pt x="357960" y="21069"/>
                </a:lnTo>
                <a:lnTo>
                  <a:pt x="357671" y="20897"/>
                </a:lnTo>
                <a:lnTo>
                  <a:pt x="357510" y="20806"/>
                </a:lnTo>
                <a:lnTo>
                  <a:pt x="357285" y="20716"/>
                </a:lnTo>
                <a:lnTo>
                  <a:pt x="357092" y="20635"/>
                </a:lnTo>
                <a:lnTo>
                  <a:pt x="356867" y="20554"/>
                </a:lnTo>
                <a:lnTo>
                  <a:pt x="356609" y="20473"/>
                </a:lnTo>
                <a:lnTo>
                  <a:pt x="356352" y="20398"/>
                </a:lnTo>
                <a:lnTo>
                  <a:pt x="356095" y="20327"/>
                </a:lnTo>
                <a:lnTo>
                  <a:pt x="355837" y="20262"/>
                </a:lnTo>
                <a:lnTo>
                  <a:pt x="355548" y="20196"/>
                </a:lnTo>
                <a:lnTo>
                  <a:pt x="355226" y="20135"/>
                </a:lnTo>
                <a:lnTo>
                  <a:pt x="354905" y="20075"/>
                </a:lnTo>
                <a:lnTo>
                  <a:pt x="354583" y="20024"/>
                </a:lnTo>
                <a:lnTo>
                  <a:pt x="354261" y="19969"/>
                </a:lnTo>
                <a:lnTo>
                  <a:pt x="353908" y="19924"/>
                </a:lnTo>
                <a:lnTo>
                  <a:pt x="353522" y="19873"/>
                </a:lnTo>
                <a:lnTo>
                  <a:pt x="353168" y="19833"/>
                </a:lnTo>
                <a:lnTo>
                  <a:pt x="352782" y="19792"/>
                </a:lnTo>
                <a:lnTo>
                  <a:pt x="352364" y="19757"/>
                </a:lnTo>
                <a:lnTo>
                  <a:pt x="351978" y="19722"/>
                </a:lnTo>
                <a:lnTo>
                  <a:pt x="351560" y="19687"/>
                </a:lnTo>
                <a:lnTo>
                  <a:pt x="351109" y="19661"/>
                </a:lnTo>
                <a:lnTo>
                  <a:pt x="350659" y="19631"/>
                </a:lnTo>
                <a:lnTo>
                  <a:pt x="349758" y="19586"/>
                </a:lnTo>
                <a:lnTo>
                  <a:pt x="348793" y="19550"/>
                </a:lnTo>
                <a:lnTo>
                  <a:pt x="347796" y="19525"/>
                </a:lnTo>
                <a:lnTo>
                  <a:pt x="346767" y="19510"/>
                </a:lnTo>
                <a:lnTo>
                  <a:pt x="345706" y="19505"/>
                </a:lnTo>
                <a:lnTo>
                  <a:pt x="335702" y="19480"/>
                </a:lnTo>
                <a:lnTo>
                  <a:pt x="325667" y="19455"/>
                </a:lnTo>
                <a:lnTo>
                  <a:pt x="305629" y="19414"/>
                </a:lnTo>
                <a:lnTo>
                  <a:pt x="285622" y="19379"/>
                </a:lnTo>
                <a:lnTo>
                  <a:pt x="265584" y="19339"/>
                </a:lnTo>
                <a:lnTo>
                  <a:pt x="261981" y="19339"/>
                </a:lnTo>
                <a:lnTo>
                  <a:pt x="258379" y="19349"/>
                </a:lnTo>
                <a:lnTo>
                  <a:pt x="254776" y="19359"/>
                </a:lnTo>
                <a:lnTo>
                  <a:pt x="251174" y="19364"/>
                </a:lnTo>
                <a:lnTo>
                  <a:pt x="249373" y="19364"/>
                </a:lnTo>
                <a:lnTo>
                  <a:pt x="247572" y="19359"/>
                </a:lnTo>
                <a:lnTo>
                  <a:pt x="245770" y="19344"/>
                </a:lnTo>
                <a:lnTo>
                  <a:pt x="244001" y="19328"/>
                </a:lnTo>
                <a:lnTo>
                  <a:pt x="242232" y="19303"/>
                </a:lnTo>
                <a:lnTo>
                  <a:pt x="240463" y="19273"/>
                </a:lnTo>
                <a:lnTo>
                  <a:pt x="238726" y="19233"/>
                </a:lnTo>
                <a:lnTo>
                  <a:pt x="236989" y="19182"/>
                </a:lnTo>
                <a:lnTo>
                  <a:pt x="235735" y="19137"/>
                </a:lnTo>
                <a:lnTo>
                  <a:pt x="234513" y="19081"/>
                </a:lnTo>
                <a:lnTo>
                  <a:pt x="233355" y="19021"/>
                </a:lnTo>
                <a:lnTo>
                  <a:pt x="232229" y="18950"/>
                </a:lnTo>
                <a:lnTo>
                  <a:pt x="231168" y="18869"/>
                </a:lnTo>
                <a:lnTo>
                  <a:pt x="230138" y="18784"/>
                </a:lnTo>
                <a:lnTo>
                  <a:pt x="229141" y="18693"/>
                </a:lnTo>
                <a:lnTo>
                  <a:pt x="228241" y="18592"/>
                </a:lnTo>
                <a:lnTo>
                  <a:pt x="227340" y="18481"/>
                </a:lnTo>
                <a:lnTo>
                  <a:pt x="226536" y="18370"/>
                </a:lnTo>
                <a:lnTo>
                  <a:pt x="225732" y="18249"/>
                </a:lnTo>
                <a:lnTo>
                  <a:pt x="225024" y="18118"/>
                </a:lnTo>
                <a:lnTo>
                  <a:pt x="224349" y="17987"/>
                </a:lnTo>
                <a:lnTo>
                  <a:pt x="223738" y="17851"/>
                </a:lnTo>
                <a:lnTo>
                  <a:pt x="223159" y="17704"/>
                </a:lnTo>
                <a:lnTo>
                  <a:pt x="222644" y="17558"/>
                </a:lnTo>
                <a:lnTo>
                  <a:pt x="222161" y="17402"/>
                </a:lnTo>
                <a:lnTo>
                  <a:pt x="221776" y="17245"/>
                </a:lnTo>
                <a:lnTo>
                  <a:pt x="221422" y="17084"/>
                </a:lnTo>
                <a:lnTo>
                  <a:pt x="221100" y="16917"/>
                </a:lnTo>
                <a:lnTo>
                  <a:pt x="220875" y="16746"/>
                </a:lnTo>
                <a:lnTo>
                  <a:pt x="220682" y="16574"/>
                </a:lnTo>
                <a:lnTo>
                  <a:pt x="220553" y="16398"/>
                </a:lnTo>
                <a:lnTo>
                  <a:pt x="220489" y="16216"/>
                </a:lnTo>
                <a:lnTo>
                  <a:pt x="220457" y="16035"/>
                </a:lnTo>
                <a:lnTo>
                  <a:pt x="220489" y="15848"/>
                </a:lnTo>
                <a:lnTo>
                  <a:pt x="220585" y="15662"/>
                </a:lnTo>
                <a:lnTo>
                  <a:pt x="220746" y="15475"/>
                </a:lnTo>
                <a:lnTo>
                  <a:pt x="220971" y="15283"/>
                </a:lnTo>
                <a:lnTo>
                  <a:pt x="221261" y="15092"/>
                </a:lnTo>
                <a:lnTo>
                  <a:pt x="221583" y="14895"/>
                </a:lnTo>
                <a:lnTo>
                  <a:pt x="222001" y="14703"/>
                </a:lnTo>
                <a:lnTo>
                  <a:pt x="224188" y="13704"/>
                </a:lnTo>
                <a:lnTo>
                  <a:pt x="225249" y="13200"/>
                </a:lnTo>
                <a:lnTo>
                  <a:pt x="226311" y="12701"/>
                </a:lnTo>
                <a:lnTo>
                  <a:pt x="227308" y="12196"/>
                </a:lnTo>
                <a:lnTo>
                  <a:pt x="228241" y="11692"/>
                </a:lnTo>
                <a:lnTo>
                  <a:pt x="229141" y="11182"/>
                </a:lnTo>
                <a:lnTo>
                  <a:pt x="229977" y="10678"/>
                </a:lnTo>
                <a:lnTo>
                  <a:pt x="230363" y="10421"/>
                </a:lnTo>
                <a:lnTo>
                  <a:pt x="230717" y="10164"/>
                </a:lnTo>
                <a:lnTo>
                  <a:pt x="231039" y="9906"/>
                </a:lnTo>
                <a:lnTo>
                  <a:pt x="231361" y="9649"/>
                </a:lnTo>
                <a:lnTo>
                  <a:pt x="231682" y="9392"/>
                </a:lnTo>
                <a:lnTo>
                  <a:pt x="231940" y="9135"/>
                </a:lnTo>
                <a:lnTo>
                  <a:pt x="232197" y="8872"/>
                </a:lnTo>
                <a:lnTo>
                  <a:pt x="232390" y="8615"/>
                </a:lnTo>
                <a:lnTo>
                  <a:pt x="232583" y="8353"/>
                </a:lnTo>
                <a:lnTo>
                  <a:pt x="232744" y="8091"/>
                </a:lnTo>
                <a:lnTo>
                  <a:pt x="232872" y="7828"/>
                </a:lnTo>
                <a:lnTo>
                  <a:pt x="232969" y="7566"/>
                </a:lnTo>
                <a:lnTo>
                  <a:pt x="233033" y="7299"/>
                </a:lnTo>
                <a:lnTo>
                  <a:pt x="233033" y="7031"/>
                </a:lnTo>
                <a:lnTo>
                  <a:pt x="233033" y="6764"/>
                </a:lnTo>
                <a:lnTo>
                  <a:pt x="233001" y="6497"/>
                </a:lnTo>
                <a:lnTo>
                  <a:pt x="232937" y="6310"/>
                </a:lnTo>
                <a:lnTo>
                  <a:pt x="232840" y="6123"/>
                </a:lnTo>
                <a:lnTo>
                  <a:pt x="232744" y="5937"/>
                </a:lnTo>
                <a:lnTo>
                  <a:pt x="232615" y="5755"/>
                </a:lnTo>
                <a:lnTo>
                  <a:pt x="232454" y="5579"/>
                </a:lnTo>
                <a:lnTo>
                  <a:pt x="232261" y="5397"/>
                </a:lnTo>
                <a:lnTo>
                  <a:pt x="232068" y="5221"/>
                </a:lnTo>
                <a:lnTo>
                  <a:pt x="231843" y="5049"/>
                </a:lnTo>
                <a:lnTo>
                  <a:pt x="231586" y="4878"/>
                </a:lnTo>
                <a:lnTo>
                  <a:pt x="231296" y="4711"/>
                </a:lnTo>
                <a:lnTo>
                  <a:pt x="231007" y="4545"/>
                </a:lnTo>
                <a:lnTo>
                  <a:pt x="230685" y="4383"/>
                </a:lnTo>
                <a:lnTo>
                  <a:pt x="230331" y="4222"/>
                </a:lnTo>
                <a:lnTo>
                  <a:pt x="229977" y="4060"/>
                </a:lnTo>
                <a:lnTo>
                  <a:pt x="229559" y="3904"/>
                </a:lnTo>
                <a:lnTo>
                  <a:pt x="229173" y="3753"/>
                </a:lnTo>
                <a:lnTo>
                  <a:pt x="228723" y="3601"/>
                </a:lnTo>
                <a:lnTo>
                  <a:pt x="228273" y="3450"/>
                </a:lnTo>
                <a:lnTo>
                  <a:pt x="227790" y="3304"/>
                </a:lnTo>
                <a:lnTo>
                  <a:pt x="227308" y="3163"/>
                </a:lnTo>
                <a:lnTo>
                  <a:pt x="226793" y="3021"/>
                </a:lnTo>
                <a:lnTo>
                  <a:pt x="226246" y="2885"/>
                </a:lnTo>
                <a:lnTo>
                  <a:pt x="225667" y="2749"/>
                </a:lnTo>
                <a:lnTo>
                  <a:pt x="225088" y="2618"/>
                </a:lnTo>
                <a:lnTo>
                  <a:pt x="224510" y="2492"/>
                </a:lnTo>
                <a:lnTo>
                  <a:pt x="223866" y="2361"/>
                </a:lnTo>
                <a:lnTo>
                  <a:pt x="223255" y="2240"/>
                </a:lnTo>
                <a:lnTo>
                  <a:pt x="222580" y="2119"/>
                </a:lnTo>
                <a:lnTo>
                  <a:pt x="221904" y="2003"/>
                </a:lnTo>
                <a:lnTo>
                  <a:pt x="221197" y="1887"/>
                </a:lnTo>
                <a:lnTo>
                  <a:pt x="220489" y="1776"/>
                </a:lnTo>
                <a:lnTo>
                  <a:pt x="219749" y="1670"/>
                </a:lnTo>
                <a:lnTo>
                  <a:pt x="219009" y="1564"/>
                </a:lnTo>
                <a:lnTo>
                  <a:pt x="218237" y="1458"/>
                </a:lnTo>
                <a:lnTo>
                  <a:pt x="217433" y="1362"/>
                </a:lnTo>
                <a:lnTo>
                  <a:pt x="216629" y="1266"/>
                </a:lnTo>
                <a:lnTo>
                  <a:pt x="215825" y="1170"/>
                </a:lnTo>
                <a:lnTo>
                  <a:pt x="214989" y="1085"/>
                </a:lnTo>
                <a:lnTo>
                  <a:pt x="214120" y="999"/>
                </a:lnTo>
                <a:lnTo>
                  <a:pt x="213252" y="913"/>
                </a:lnTo>
                <a:lnTo>
                  <a:pt x="212351" y="837"/>
                </a:lnTo>
                <a:lnTo>
                  <a:pt x="211451" y="762"/>
                </a:lnTo>
                <a:lnTo>
                  <a:pt x="210550" y="686"/>
                </a:lnTo>
                <a:lnTo>
                  <a:pt x="209585" y="615"/>
                </a:lnTo>
                <a:lnTo>
                  <a:pt x="208652" y="550"/>
                </a:lnTo>
                <a:lnTo>
                  <a:pt x="207687" y="489"/>
                </a:lnTo>
                <a:lnTo>
                  <a:pt x="206690" y="434"/>
                </a:lnTo>
                <a:lnTo>
                  <a:pt x="205693" y="378"/>
                </a:lnTo>
                <a:lnTo>
                  <a:pt x="204696" y="328"/>
                </a:lnTo>
                <a:lnTo>
                  <a:pt x="203667" y="278"/>
                </a:lnTo>
                <a:lnTo>
                  <a:pt x="202605" y="232"/>
                </a:lnTo>
                <a:lnTo>
                  <a:pt x="201576" y="192"/>
                </a:lnTo>
                <a:lnTo>
                  <a:pt x="200483" y="156"/>
                </a:lnTo>
                <a:lnTo>
                  <a:pt x="199421" y="126"/>
                </a:lnTo>
                <a:lnTo>
                  <a:pt x="198328" y="96"/>
                </a:lnTo>
                <a:lnTo>
                  <a:pt x="197202" y="71"/>
                </a:lnTo>
                <a:lnTo>
                  <a:pt x="196076" y="51"/>
                </a:lnTo>
                <a:lnTo>
                  <a:pt x="194950" y="30"/>
                </a:lnTo>
                <a:lnTo>
                  <a:pt x="193792" y="20"/>
                </a:lnTo>
                <a:lnTo>
                  <a:pt x="192634" y="10"/>
                </a:lnTo>
                <a:lnTo>
                  <a:pt x="191477" y="5"/>
                </a:lnTo>
                <a:lnTo>
                  <a:pt x="1902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4f3de87df4_0_672"/>
          <p:cNvSpPr/>
          <p:nvPr/>
        </p:nvSpPr>
        <p:spPr>
          <a:xfrm flipH="1">
            <a:off x="1682576" y="1622000"/>
            <a:ext cx="1260272" cy="1461340"/>
          </a:xfrm>
          <a:custGeom>
            <a:avLst/>
            <a:gdLst/>
            <a:ahLst/>
            <a:cxnLst/>
            <a:rect l="l" t="t" r="r" b="b"/>
            <a:pathLst>
              <a:path w="397876" h="73067" extrusionOk="0">
                <a:moveTo>
                  <a:pt x="303955" y="1"/>
                </a:moveTo>
                <a:lnTo>
                  <a:pt x="299871" y="11"/>
                </a:lnTo>
                <a:lnTo>
                  <a:pt x="295786" y="26"/>
                </a:lnTo>
                <a:lnTo>
                  <a:pt x="291733" y="56"/>
                </a:lnTo>
                <a:lnTo>
                  <a:pt x="287680" y="91"/>
                </a:lnTo>
                <a:lnTo>
                  <a:pt x="283627" y="142"/>
                </a:lnTo>
                <a:lnTo>
                  <a:pt x="279575" y="202"/>
                </a:lnTo>
                <a:lnTo>
                  <a:pt x="275522" y="273"/>
                </a:lnTo>
                <a:lnTo>
                  <a:pt x="271501" y="354"/>
                </a:lnTo>
                <a:lnTo>
                  <a:pt x="267481" y="439"/>
                </a:lnTo>
                <a:lnTo>
                  <a:pt x="263460" y="535"/>
                </a:lnTo>
                <a:lnTo>
                  <a:pt x="259440" y="641"/>
                </a:lnTo>
                <a:lnTo>
                  <a:pt x="255451" y="752"/>
                </a:lnTo>
                <a:lnTo>
                  <a:pt x="251431" y="868"/>
                </a:lnTo>
                <a:lnTo>
                  <a:pt x="247442" y="994"/>
                </a:lnTo>
                <a:lnTo>
                  <a:pt x="243454" y="1125"/>
                </a:lnTo>
                <a:lnTo>
                  <a:pt x="232872" y="1473"/>
                </a:lnTo>
                <a:lnTo>
                  <a:pt x="222322" y="1816"/>
                </a:lnTo>
                <a:lnTo>
                  <a:pt x="211740" y="2149"/>
                </a:lnTo>
                <a:lnTo>
                  <a:pt x="201125" y="2467"/>
                </a:lnTo>
                <a:lnTo>
                  <a:pt x="198552" y="2548"/>
                </a:lnTo>
                <a:lnTo>
                  <a:pt x="196011" y="2639"/>
                </a:lnTo>
                <a:lnTo>
                  <a:pt x="193470" y="2734"/>
                </a:lnTo>
                <a:lnTo>
                  <a:pt x="190961" y="2840"/>
                </a:lnTo>
                <a:lnTo>
                  <a:pt x="188453" y="2951"/>
                </a:lnTo>
                <a:lnTo>
                  <a:pt x="186008" y="3072"/>
                </a:lnTo>
                <a:lnTo>
                  <a:pt x="183564" y="3198"/>
                </a:lnTo>
                <a:lnTo>
                  <a:pt x="181119" y="3330"/>
                </a:lnTo>
                <a:lnTo>
                  <a:pt x="178707" y="3471"/>
                </a:lnTo>
                <a:lnTo>
                  <a:pt x="176326" y="3612"/>
                </a:lnTo>
                <a:lnTo>
                  <a:pt x="173946" y="3763"/>
                </a:lnTo>
                <a:lnTo>
                  <a:pt x="171598" y="3920"/>
                </a:lnTo>
                <a:lnTo>
                  <a:pt x="169250" y="4081"/>
                </a:lnTo>
                <a:lnTo>
                  <a:pt x="166934" y="4248"/>
                </a:lnTo>
                <a:lnTo>
                  <a:pt x="164619" y="4419"/>
                </a:lnTo>
                <a:lnTo>
                  <a:pt x="162335" y="4596"/>
                </a:lnTo>
                <a:lnTo>
                  <a:pt x="160019" y="4772"/>
                </a:lnTo>
                <a:lnTo>
                  <a:pt x="157768" y="4959"/>
                </a:lnTo>
                <a:lnTo>
                  <a:pt x="155484" y="5145"/>
                </a:lnTo>
                <a:lnTo>
                  <a:pt x="153232" y="5337"/>
                </a:lnTo>
                <a:lnTo>
                  <a:pt x="150981" y="5529"/>
                </a:lnTo>
                <a:lnTo>
                  <a:pt x="148729" y="5725"/>
                </a:lnTo>
                <a:lnTo>
                  <a:pt x="144258" y="6129"/>
                </a:lnTo>
                <a:lnTo>
                  <a:pt x="139820" y="6538"/>
                </a:lnTo>
                <a:lnTo>
                  <a:pt x="135381" y="6956"/>
                </a:lnTo>
                <a:lnTo>
                  <a:pt x="126504" y="7804"/>
                </a:lnTo>
                <a:lnTo>
                  <a:pt x="124220" y="8026"/>
                </a:lnTo>
                <a:lnTo>
                  <a:pt x="121968" y="8247"/>
                </a:lnTo>
                <a:lnTo>
                  <a:pt x="119717" y="8474"/>
                </a:lnTo>
                <a:lnTo>
                  <a:pt x="117497" y="8706"/>
                </a:lnTo>
                <a:lnTo>
                  <a:pt x="115310" y="8944"/>
                </a:lnTo>
                <a:lnTo>
                  <a:pt x="113155" y="9181"/>
                </a:lnTo>
                <a:lnTo>
                  <a:pt x="111032" y="9418"/>
                </a:lnTo>
                <a:lnTo>
                  <a:pt x="108910" y="9660"/>
                </a:lnTo>
                <a:lnTo>
                  <a:pt x="106819" y="9907"/>
                </a:lnTo>
                <a:lnTo>
                  <a:pt x="104760" y="10154"/>
                </a:lnTo>
                <a:lnTo>
                  <a:pt x="102702" y="10406"/>
                </a:lnTo>
                <a:lnTo>
                  <a:pt x="100675" y="10663"/>
                </a:lnTo>
                <a:lnTo>
                  <a:pt x="98681" y="10921"/>
                </a:lnTo>
                <a:lnTo>
                  <a:pt x="96719" y="11178"/>
                </a:lnTo>
                <a:lnTo>
                  <a:pt x="94757" y="11440"/>
                </a:lnTo>
                <a:lnTo>
                  <a:pt x="92827" y="11708"/>
                </a:lnTo>
                <a:lnTo>
                  <a:pt x="90930" y="11975"/>
                </a:lnTo>
                <a:lnTo>
                  <a:pt x="89064" y="12247"/>
                </a:lnTo>
                <a:lnTo>
                  <a:pt x="87198" y="12525"/>
                </a:lnTo>
                <a:lnTo>
                  <a:pt x="85365" y="12797"/>
                </a:lnTo>
                <a:lnTo>
                  <a:pt x="83532" y="13080"/>
                </a:lnTo>
                <a:lnTo>
                  <a:pt x="81730" y="13362"/>
                </a:lnTo>
                <a:lnTo>
                  <a:pt x="79961" y="13644"/>
                </a:lnTo>
                <a:lnTo>
                  <a:pt x="78192" y="13932"/>
                </a:lnTo>
                <a:lnTo>
                  <a:pt x="76455" y="14224"/>
                </a:lnTo>
                <a:lnTo>
                  <a:pt x="74751" y="14517"/>
                </a:lnTo>
                <a:lnTo>
                  <a:pt x="73078" y="14810"/>
                </a:lnTo>
                <a:lnTo>
                  <a:pt x="71406" y="15107"/>
                </a:lnTo>
                <a:lnTo>
                  <a:pt x="69733" y="15410"/>
                </a:lnTo>
                <a:lnTo>
                  <a:pt x="68093" y="15712"/>
                </a:lnTo>
                <a:lnTo>
                  <a:pt x="66484" y="16015"/>
                </a:lnTo>
                <a:lnTo>
                  <a:pt x="64908" y="16328"/>
                </a:lnTo>
                <a:lnTo>
                  <a:pt x="63332" y="16635"/>
                </a:lnTo>
                <a:lnTo>
                  <a:pt x="61756" y="16948"/>
                </a:lnTo>
                <a:lnTo>
                  <a:pt x="60245" y="17266"/>
                </a:lnTo>
                <a:lnTo>
                  <a:pt x="58733" y="17584"/>
                </a:lnTo>
                <a:lnTo>
                  <a:pt x="57221" y="17902"/>
                </a:lnTo>
                <a:lnTo>
                  <a:pt x="55742" y="18224"/>
                </a:lnTo>
                <a:lnTo>
                  <a:pt x="54262" y="18547"/>
                </a:lnTo>
                <a:lnTo>
                  <a:pt x="52847" y="18875"/>
                </a:lnTo>
                <a:lnTo>
                  <a:pt x="51399" y="19203"/>
                </a:lnTo>
                <a:lnTo>
                  <a:pt x="49984" y="19536"/>
                </a:lnTo>
                <a:lnTo>
                  <a:pt x="48601" y="19869"/>
                </a:lnTo>
                <a:lnTo>
                  <a:pt x="47218" y="20207"/>
                </a:lnTo>
                <a:lnTo>
                  <a:pt x="45867" y="20545"/>
                </a:lnTo>
                <a:lnTo>
                  <a:pt x="44548" y="20882"/>
                </a:lnTo>
                <a:lnTo>
                  <a:pt x="43197" y="21225"/>
                </a:lnTo>
                <a:lnTo>
                  <a:pt x="41911" y="21573"/>
                </a:lnTo>
                <a:lnTo>
                  <a:pt x="40624" y="21922"/>
                </a:lnTo>
                <a:lnTo>
                  <a:pt x="39338" y="22270"/>
                </a:lnTo>
                <a:lnTo>
                  <a:pt x="38083" y="22618"/>
                </a:lnTo>
                <a:lnTo>
                  <a:pt x="36829" y="22971"/>
                </a:lnTo>
                <a:lnTo>
                  <a:pt x="35607" y="23329"/>
                </a:lnTo>
                <a:lnTo>
                  <a:pt x="34416" y="23687"/>
                </a:lnTo>
                <a:lnTo>
                  <a:pt x="32036" y="24408"/>
                </a:lnTo>
                <a:lnTo>
                  <a:pt x="29720" y="25134"/>
                </a:lnTo>
                <a:lnTo>
                  <a:pt x="27437" y="25871"/>
                </a:lnTo>
                <a:lnTo>
                  <a:pt x="25250" y="26617"/>
                </a:lnTo>
                <a:lnTo>
                  <a:pt x="23094" y="27369"/>
                </a:lnTo>
                <a:lnTo>
                  <a:pt x="22290" y="27656"/>
                </a:lnTo>
                <a:lnTo>
                  <a:pt x="21518" y="27944"/>
                </a:lnTo>
                <a:lnTo>
                  <a:pt x="20779" y="28231"/>
                </a:lnTo>
                <a:lnTo>
                  <a:pt x="20071" y="28524"/>
                </a:lnTo>
                <a:lnTo>
                  <a:pt x="19396" y="28817"/>
                </a:lnTo>
                <a:lnTo>
                  <a:pt x="18720" y="29109"/>
                </a:lnTo>
                <a:lnTo>
                  <a:pt x="18077" y="29402"/>
                </a:lnTo>
                <a:lnTo>
                  <a:pt x="17466" y="29694"/>
                </a:lnTo>
                <a:lnTo>
                  <a:pt x="16855" y="29992"/>
                </a:lnTo>
                <a:lnTo>
                  <a:pt x="16276" y="30284"/>
                </a:lnTo>
                <a:lnTo>
                  <a:pt x="15729" y="30582"/>
                </a:lnTo>
                <a:lnTo>
                  <a:pt x="15214" y="30880"/>
                </a:lnTo>
                <a:lnTo>
                  <a:pt x="14185" y="31480"/>
                </a:lnTo>
                <a:lnTo>
                  <a:pt x="13252" y="32080"/>
                </a:lnTo>
                <a:lnTo>
                  <a:pt x="12352" y="32680"/>
                </a:lnTo>
                <a:lnTo>
                  <a:pt x="11547" y="33285"/>
                </a:lnTo>
                <a:lnTo>
                  <a:pt x="10775" y="33896"/>
                </a:lnTo>
                <a:lnTo>
                  <a:pt x="10068" y="34501"/>
                </a:lnTo>
                <a:lnTo>
                  <a:pt x="9392" y="35111"/>
                </a:lnTo>
                <a:lnTo>
                  <a:pt x="8749" y="35722"/>
                </a:lnTo>
                <a:lnTo>
                  <a:pt x="8138" y="36337"/>
                </a:lnTo>
                <a:lnTo>
                  <a:pt x="7559" y="36947"/>
                </a:lnTo>
                <a:lnTo>
                  <a:pt x="6401" y="38198"/>
                </a:lnTo>
                <a:lnTo>
                  <a:pt x="5275" y="39454"/>
                </a:lnTo>
                <a:lnTo>
                  <a:pt x="4182" y="40705"/>
                </a:lnTo>
                <a:lnTo>
                  <a:pt x="3185" y="41961"/>
                </a:lnTo>
                <a:lnTo>
                  <a:pt x="2702" y="42586"/>
                </a:lnTo>
                <a:lnTo>
                  <a:pt x="2252" y="43217"/>
                </a:lnTo>
                <a:lnTo>
                  <a:pt x="1802" y="43842"/>
                </a:lnTo>
                <a:lnTo>
                  <a:pt x="1383" y="44473"/>
                </a:lnTo>
                <a:lnTo>
                  <a:pt x="997" y="45103"/>
                </a:lnTo>
                <a:lnTo>
                  <a:pt x="644" y="45729"/>
                </a:lnTo>
                <a:lnTo>
                  <a:pt x="322" y="46359"/>
                </a:lnTo>
                <a:lnTo>
                  <a:pt x="32" y="46990"/>
                </a:lnTo>
                <a:lnTo>
                  <a:pt x="0" y="47111"/>
                </a:lnTo>
                <a:lnTo>
                  <a:pt x="0" y="47227"/>
                </a:lnTo>
                <a:lnTo>
                  <a:pt x="0" y="47348"/>
                </a:lnTo>
                <a:lnTo>
                  <a:pt x="32" y="47469"/>
                </a:lnTo>
                <a:lnTo>
                  <a:pt x="129" y="47706"/>
                </a:lnTo>
                <a:lnTo>
                  <a:pt x="322" y="47948"/>
                </a:lnTo>
                <a:lnTo>
                  <a:pt x="579" y="48190"/>
                </a:lnTo>
                <a:lnTo>
                  <a:pt x="869" y="48432"/>
                </a:lnTo>
                <a:lnTo>
                  <a:pt x="1223" y="48674"/>
                </a:lnTo>
                <a:lnTo>
                  <a:pt x="1641" y="48922"/>
                </a:lnTo>
                <a:lnTo>
                  <a:pt x="2059" y="49164"/>
                </a:lnTo>
                <a:lnTo>
                  <a:pt x="2509" y="49406"/>
                </a:lnTo>
                <a:lnTo>
                  <a:pt x="3506" y="49890"/>
                </a:lnTo>
                <a:lnTo>
                  <a:pt x="4471" y="50369"/>
                </a:lnTo>
                <a:lnTo>
                  <a:pt x="5436" y="50848"/>
                </a:lnTo>
                <a:lnTo>
                  <a:pt x="5565" y="50904"/>
                </a:lnTo>
                <a:lnTo>
                  <a:pt x="5758" y="50959"/>
                </a:lnTo>
                <a:lnTo>
                  <a:pt x="6015" y="51010"/>
                </a:lnTo>
                <a:lnTo>
                  <a:pt x="6337" y="51065"/>
                </a:lnTo>
                <a:lnTo>
                  <a:pt x="6691" y="51116"/>
                </a:lnTo>
                <a:lnTo>
                  <a:pt x="7077" y="51161"/>
                </a:lnTo>
                <a:lnTo>
                  <a:pt x="7495" y="51212"/>
                </a:lnTo>
                <a:lnTo>
                  <a:pt x="7945" y="51252"/>
                </a:lnTo>
                <a:lnTo>
                  <a:pt x="8427" y="51297"/>
                </a:lnTo>
                <a:lnTo>
                  <a:pt x="8910" y="51338"/>
                </a:lnTo>
                <a:lnTo>
                  <a:pt x="9392" y="51373"/>
                </a:lnTo>
                <a:lnTo>
                  <a:pt x="9907" y="51403"/>
                </a:lnTo>
                <a:lnTo>
                  <a:pt x="10389" y="51434"/>
                </a:lnTo>
                <a:lnTo>
                  <a:pt x="10904" y="51459"/>
                </a:lnTo>
                <a:lnTo>
                  <a:pt x="11387" y="51479"/>
                </a:lnTo>
                <a:lnTo>
                  <a:pt x="11837" y="51499"/>
                </a:lnTo>
                <a:lnTo>
                  <a:pt x="14346" y="51580"/>
                </a:lnTo>
                <a:lnTo>
                  <a:pt x="16887" y="51655"/>
                </a:lnTo>
                <a:lnTo>
                  <a:pt x="21969" y="51802"/>
                </a:lnTo>
                <a:lnTo>
                  <a:pt x="32133" y="52084"/>
                </a:lnTo>
                <a:lnTo>
                  <a:pt x="37215" y="52230"/>
                </a:lnTo>
                <a:lnTo>
                  <a:pt x="39724" y="52306"/>
                </a:lnTo>
                <a:lnTo>
                  <a:pt x="42265" y="52382"/>
                </a:lnTo>
                <a:lnTo>
                  <a:pt x="44773" y="52468"/>
                </a:lnTo>
                <a:lnTo>
                  <a:pt x="47314" y="52553"/>
                </a:lnTo>
                <a:lnTo>
                  <a:pt x="49791" y="52644"/>
                </a:lnTo>
                <a:lnTo>
                  <a:pt x="52300" y="52740"/>
                </a:lnTo>
                <a:lnTo>
                  <a:pt x="54037" y="52816"/>
                </a:lnTo>
                <a:lnTo>
                  <a:pt x="55742" y="52886"/>
                </a:lnTo>
                <a:lnTo>
                  <a:pt x="57478" y="52967"/>
                </a:lnTo>
                <a:lnTo>
                  <a:pt x="59183" y="53053"/>
                </a:lnTo>
                <a:lnTo>
                  <a:pt x="60888" y="53138"/>
                </a:lnTo>
                <a:lnTo>
                  <a:pt x="62593" y="53229"/>
                </a:lnTo>
                <a:lnTo>
                  <a:pt x="64297" y="53325"/>
                </a:lnTo>
                <a:lnTo>
                  <a:pt x="65970" y="53426"/>
                </a:lnTo>
                <a:lnTo>
                  <a:pt x="67642" y="53532"/>
                </a:lnTo>
                <a:lnTo>
                  <a:pt x="69315" y="53643"/>
                </a:lnTo>
                <a:lnTo>
                  <a:pt x="70955" y="53759"/>
                </a:lnTo>
                <a:lnTo>
                  <a:pt x="72564" y="53880"/>
                </a:lnTo>
                <a:lnTo>
                  <a:pt x="74172" y="54001"/>
                </a:lnTo>
                <a:lnTo>
                  <a:pt x="75748" y="54132"/>
                </a:lnTo>
                <a:lnTo>
                  <a:pt x="77292" y="54268"/>
                </a:lnTo>
                <a:lnTo>
                  <a:pt x="78804" y="54414"/>
                </a:lnTo>
                <a:lnTo>
                  <a:pt x="80187" y="54551"/>
                </a:lnTo>
                <a:lnTo>
                  <a:pt x="81473" y="54692"/>
                </a:lnTo>
                <a:lnTo>
                  <a:pt x="82695" y="54833"/>
                </a:lnTo>
                <a:lnTo>
                  <a:pt x="83853" y="54979"/>
                </a:lnTo>
                <a:lnTo>
                  <a:pt x="84915" y="55131"/>
                </a:lnTo>
                <a:lnTo>
                  <a:pt x="85912" y="55287"/>
                </a:lnTo>
                <a:lnTo>
                  <a:pt x="86812" y="55438"/>
                </a:lnTo>
                <a:lnTo>
                  <a:pt x="87649" y="55600"/>
                </a:lnTo>
                <a:lnTo>
                  <a:pt x="88421" y="55761"/>
                </a:lnTo>
                <a:lnTo>
                  <a:pt x="89096" y="55923"/>
                </a:lnTo>
                <a:lnTo>
                  <a:pt x="89707" y="56089"/>
                </a:lnTo>
                <a:lnTo>
                  <a:pt x="90254" y="56261"/>
                </a:lnTo>
                <a:lnTo>
                  <a:pt x="90704" y="56432"/>
                </a:lnTo>
                <a:lnTo>
                  <a:pt x="91090" y="56604"/>
                </a:lnTo>
                <a:lnTo>
                  <a:pt x="91251" y="56689"/>
                </a:lnTo>
                <a:lnTo>
                  <a:pt x="91380" y="56780"/>
                </a:lnTo>
                <a:lnTo>
                  <a:pt x="91509" y="56866"/>
                </a:lnTo>
                <a:lnTo>
                  <a:pt x="91605" y="56957"/>
                </a:lnTo>
                <a:lnTo>
                  <a:pt x="91702" y="57047"/>
                </a:lnTo>
                <a:lnTo>
                  <a:pt x="91766" y="57138"/>
                </a:lnTo>
                <a:lnTo>
                  <a:pt x="91830" y="57320"/>
                </a:lnTo>
                <a:lnTo>
                  <a:pt x="91830" y="57506"/>
                </a:lnTo>
                <a:lnTo>
                  <a:pt x="91766" y="57693"/>
                </a:lnTo>
                <a:lnTo>
                  <a:pt x="91605" y="57880"/>
                </a:lnTo>
                <a:lnTo>
                  <a:pt x="91380" y="58071"/>
                </a:lnTo>
                <a:lnTo>
                  <a:pt x="91058" y="58263"/>
                </a:lnTo>
                <a:lnTo>
                  <a:pt x="90672" y="58455"/>
                </a:lnTo>
                <a:lnTo>
                  <a:pt x="90222" y="58651"/>
                </a:lnTo>
                <a:lnTo>
                  <a:pt x="89707" y="58848"/>
                </a:lnTo>
                <a:lnTo>
                  <a:pt x="89096" y="59045"/>
                </a:lnTo>
                <a:lnTo>
                  <a:pt x="88421" y="59247"/>
                </a:lnTo>
                <a:lnTo>
                  <a:pt x="87649" y="59448"/>
                </a:lnTo>
                <a:lnTo>
                  <a:pt x="86812" y="59650"/>
                </a:lnTo>
                <a:lnTo>
                  <a:pt x="85912" y="59852"/>
                </a:lnTo>
                <a:lnTo>
                  <a:pt x="84947" y="60059"/>
                </a:lnTo>
                <a:lnTo>
                  <a:pt x="83307" y="60392"/>
                </a:lnTo>
                <a:lnTo>
                  <a:pt x="81730" y="60724"/>
                </a:lnTo>
                <a:lnTo>
                  <a:pt x="80187" y="61057"/>
                </a:lnTo>
                <a:lnTo>
                  <a:pt x="78707" y="61400"/>
                </a:lnTo>
                <a:lnTo>
                  <a:pt x="77260" y="61743"/>
                </a:lnTo>
                <a:lnTo>
                  <a:pt x="75877" y="62086"/>
                </a:lnTo>
                <a:lnTo>
                  <a:pt x="75201" y="62263"/>
                </a:lnTo>
                <a:lnTo>
                  <a:pt x="74558" y="62439"/>
                </a:lnTo>
                <a:lnTo>
                  <a:pt x="73914" y="62616"/>
                </a:lnTo>
                <a:lnTo>
                  <a:pt x="73303" y="62797"/>
                </a:lnTo>
                <a:lnTo>
                  <a:pt x="72724" y="62979"/>
                </a:lnTo>
                <a:lnTo>
                  <a:pt x="72145" y="63161"/>
                </a:lnTo>
                <a:lnTo>
                  <a:pt x="71599" y="63342"/>
                </a:lnTo>
                <a:lnTo>
                  <a:pt x="71084" y="63529"/>
                </a:lnTo>
                <a:lnTo>
                  <a:pt x="70569" y="63715"/>
                </a:lnTo>
                <a:lnTo>
                  <a:pt x="70087" y="63902"/>
                </a:lnTo>
                <a:lnTo>
                  <a:pt x="69637" y="64094"/>
                </a:lnTo>
                <a:lnTo>
                  <a:pt x="69218" y="64285"/>
                </a:lnTo>
                <a:lnTo>
                  <a:pt x="68800" y="64482"/>
                </a:lnTo>
                <a:lnTo>
                  <a:pt x="68414" y="64679"/>
                </a:lnTo>
                <a:lnTo>
                  <a:pt x="68093" y="64876"/>
                </a:lnTo>
                <a:lnTo>
                  <a:pt x="67771" y="65077"/>
                </a:lnTo>
                <a:lnTo>
                  <a:pt x="67482" y="65279"/>
                </a:lnTo>
                <a:lnTo>
                  <a:pt x="67224" y="65486"/>
                </a:lnTo>
                <a:lnTo>
                  <a:pt x="66999" y="65693"/>
                </a:lnTo>
                <a:lnTo>
                  <a:pt x="66774" y="65899"/>
                </a:lnTo>
                <a:lnTo>
                  <a:pt x="66677" y="66056"/>
                </a:lnTo>
                <a:lnTo>
                  <a:pt x="66549" y="66212"/>
                </a:lnTo>
                <a:lnTo>
                  <a:pt x="66484" y="66369"/>
                </a:lnTo>
                <a:lnTo>
                  <a:pt x="66420" y="66525"/>
                </a:lnTo>
                <a:lnTo>
                  <a:pt x="66388" y="66681"/>
                </a:lnTo>
                <a:lnTo>
                  <a:pt x="66356" y="66838"/>
                </a:lnTo>
                <a:lnTo>
                  <a:pt x="66388" y="66994"/>
                </a:lnTo>
                <a:lnTo>
                  <a:pt x="66388" y="67150"/>
                </a:lnTo>
                <a:lnTo>
                  <a:pt x="66452" y="67307"/>
                </a:lnTo>
                <a:lnTo>
                  <a:pt x="66517" y="67458"/>
                </a:lnTo>
                <a:lnTo>
                  <a:pt x="66613" y="67614"/>
                </a:lnTo>
                <a:lnTo>
                  <a:pt x="66710" y="67766"/>
                </a:lnTo>
                <a:lnTo>
                  <a:pt x="66838" y="67917"/>
                </a:lnTo>
                <a:lnTo>
                  <a:pt x="66999" y="68068"/>
                </a:lnTo>
                <a:lnTo>
                  <a:pt x="67160" y="68220"/>
                </a:lnTo>
                <a:lnTo>
                  <a:pt x="67353" y="68371"/>
                </a:lnTo>
                <a:lnTo>
                  <a:pt x="67578" y="68517"/>
                </a:lnTo>
                <a:lnTo>
                  <a:pt x="67803" y="68664"/>
                </a:lnTo>
                <a:lnTo>
                  <a:pt x="68061" y="68810"/>
                </a:lnTo>
                <a:lnTo>
                  <a:pt x="68350" y="68956"/>
                </a:lnTo>
                <a:lnTo>
                  <a:pt x="68640" y="69097"/>
                </a:lnTo>
                <a:lnTo>
                  <a:pt x="68961" y="69239"/>
                </a:lnTo>
                <a:lnTo>
                  <a:pt x="69283" y="69380"/>
                </a:lnTo>
                <a:lnTo>
                  <a:pt x="69637" y="69521"/>
                </a:lnTo>
                <a:lnTo>
                  <a:pt x="70023" y="69657"/>
                </a:lnTo>
                <a:lnTo>
                  <a:pt x="70409" y="69793"/>
                </a:lnTo>
                <a:lnTo>
                  <a:pt x="70827" y="69930"/>
                </a:lnTo>
                <a:lnTo>
                  <a:pt x="71277" y="70061"/>
                </a:lnTo>
                <a:lnTo>
                  <a:pt x="71727" y="70192"/>
                </a:lnTo>
                <a:lnTo>
                  <a:pt x="72210" y="70318"/>
                </a:lnTo>
                <a:lnTo>
                  <a:pt x="72692" y="70444"/>
                </a:lnTo>
                <a:lnTo>
                  <a:pt x="73207" y="70570"/>
                </a:lnTo>
                <a:lnTo>
                  <a:pt x="73754" y="70691"/>
                </a:lnTo>
                <a:lnTo>
                  <a:pt x="74300" y="70812"/>
                </a:lnTo>
                <a:lnTo>
                  <a:pt x="74879" y="70928"/>
                </a:lnTo>
                <a:lnTo>
                  <a:pt x="75491" y="71044"/>
                </a:lnTo>
                <a:lnTo>
                  <a:pt x="76102" y="71155"/>
                </a:lnTo>
                <a:lnTo>
                  <a:pt x="76745" y="71266"/>
                </a:lnTo>
                <a:lnTo>
                  <a:pt x="77388" y="71377"/>
                </a:lnTo>
                <a:lnTo>
                  <a:pt x="78064" y="71478"/>
                </a:lnTo>
                <a:lnTo>
                  <a:pt x="78771" y="71584"/>
                </a:lnTo>
                <a:lnTo>
                  <a:pt x="79479" y="71680"/>
                </a:lnTo>
                <a:lnTo>
                  <a:pt x="80219" y="71781"/>
                </a:lnTo>
                <a:lnTo>
                  <a:pt x="80959" y="71871"/>
                </a:lnTo>
                <a:lnTo>
                  <a:pt x="81730" y="71962"/>
                </a:lnTo>
                <a:lnTo>
                  <a:pt x="82502" y="72048"/>
                </a:lnTo>
                <a:lnTo>
                  <a:pt x="83339" y="72134"/>
                </a:lnTo>
                <a:lnTo>
                  <a:pt x="84143" y="72214"/>
                </a:lnTo>
                <a:lnTo>
                  <a:pt x="85011" y="72295"/>
                </a:lnTo>
                <a:lnTo>
                  <a:pt x="85880" y="72366"/>
                </a:lnTo>
                <a:lnTo>
                  <a:pt x="86748" y="72436"/>
                </a:lnTo>
                <a:lnTo>
                  <a:pt x="87649" y="72507"/>
                </a:lnTo>
                <a:lnTo>
                  <a:pt x="88582" y="72568"/>
                </a:lnTo>
                <a:lnTo>
                  <a:pt x="89514" y="72628"/>
                </a:lnTo>
                <a:lnTo>
                  <a:pt x="90479" y="72689"/>
                </a:lnTo>
                <a:lnTo>
                  <a:pt x="91476" y="72739"/>
                </a:lnTo>
                <a:lnTo>
                  <a:pt x="92473" y="72789"/>
                </a:lnTo>
                <a:lnTo>
                  <a:pt x="93471" y="72835"/>
                </a:lnTo>
                <a:lnTo>
                  <a:pt x="94500" y="72875"/>
                </a:lnTo>
                <a:lnTo>
                  <a:pt x="95561" y="72911"/>
                </a:lnTo>
                <a:lnTo>
                  <a:pt x="96655" y="72941"/>
                </a:lnTo>
                <a:lnTo>
                  <a:pt x="97716" y="72971"/>
                </a:lnTo>
                <a:lnTo>
                  <a:pt x="98842" y="72996"/>
                </a:lnTo>
                <a:lnTo>
                  <a:pt x="99968" y="73016"/>
                </a:lnTo>
                <a:lnTo>
                  <a:pt x="101415" y="73037"/>
                </a:lnTo>
                <a:lnTo>
                  <a:pt x="102830" y="73052"/>
                </a:lnTo>
                <a:lnTo>
                  <a:pt x="104246" y="73062"/>
                </a:lnTo>
                <a:lnTo>
                  <a:pt x="105629" y="73067"/>
                </a:lnTo>
                <a:lnTo>
                  <a:pt x="107012" y="73067"/>
                </a:lnTo>
                <a:lnTo>
                  <a:pt x="108363" y="73062"/>
                </a:lnTo>
                <a:lnTo>
                  <a:pt x="109714" y="73052"/>
                </a:lnTo>
                <a:lnTo>
                  <a:pt x="111032" y="73037"/>
                </a:lnTo>
                <a:lnTo>
                  <a:pt x="112319" y="73016"/>
                </a:lnTo>
                <a:lnTo>
                  <a:pt x="113606" y="72991"/>
                </a:lnTo>
                <a:lnTo>
                  <a:pt x="114860" y="72966"/>
                </a:lnTo>
                <a:lnTo>
                  <a:pt x="116114" y="72931"/>
                </a:lnTo>
                <a:lnTo>
                  <a:pt x="117337" y="72890"/>
                </a:lnTo>
                <a:lnTo>
                  <a:pt x="118527" y="72850"/>
                </a:lnTo>
                <a:lnTo>
                  <a:pt x="119717" y="72805"/>
                </a:lnTo>
                <a:lnTo>
                  <a:pt x="120875" y="72749"/>
                </a:lnTo>
                <a:lnTo>
                  <a:pt x="122033" y="72694"/>
                </a:lnTo>
                <a:lnTo>
                  <a:pt x="123126" y="72633"/>
                </a:lnTo>
                <a:lnTo>
                  <a:pt x="124252" y="72568"/>
                </a:lnTo>
                <a:lnTo>
                  <a:pt x="125313" y="72502"/>
                </a:lnTo>
                <a:lnTo>
                  <a:pt x="126375" y="72426"/>
                </a:lnTo>
                <a:lnTo>
                  <a:pt x="127404" y="72346"/>
                </a:lnTo>
                <a:lnTo>
                  <a:pt x="128433" y="72265"/>
                </a:lnTo>
                <a:lnTo>
                  <a:pt x="129398" y="72179"/>
                </a:lnTo>
                <a:lnTo>
                  <a:pt x="130395" y="72088"/>
                </a:lnTo>
                <a:lnTo>
                  <a:pt x="131328" y="71993"/>
                </a:lnTo>
                <a:lnTo>
                  <a:pt x="132261" y="71892"/>
                </a:lnTo>
                <a:lnTo>
                  <a:pt x="133162" y="71791"/>
                </a:lnTo>
                <a:lnTo>
                  <a:pt x="134030" y="71685"/>
                </a:lnTo>
                <a:lnTo>
                  <a:pt x="134866" y="71574"/>
                </a:lnTo>
                <a:lnTo>
                  <a:pt x="135703" y="71458"/>
                </a:lnTo>
                <a:lnTo>
                  <a:pt x="136507" y="71337"/>
                </a:lnTo>
                <a:lnTo>
                  <a:pt x="137279" y="71216"/>
                </a:lnTo>
                <a:lnTo>
                  <a:pt x="138051" y="71085"/>
                </a:lnTo>
                <a:lnTo>
                  <a:pt x="138790" y="70953"/>
                </a:lnTo>
                <a:lnTo>
                  <a:pt x="139498" y="70822"/>
                </a:lnTo>
                <a:lnTo>
                  <a:pt x="140174" y="70681"/>
                </a:lnTo>
                <a:lnTo>
                  <a:pt x="140817" y="70540"/>
                </a:lnTo>
                <a:lnTo>
                  <a:pt x="141460" y="70394"/>
                </a:lnTo>
                <a:lnTo>
                  <a:pt x="142039" y="70242"/>
                </a:lnTo>
                <a:lnTo>
                  <a:pt x="142618" y="70091"/>
                </a:lnTo>
                <a:lnTo>
                  <a:pt x="143197" y="69930"/>
                </a:lnTo>
                <a:lnTo>
                  <a:pt x="143712" y="69768"/>
                </a:lnTo>
                <a:lnTo>
                  <a:pt x="144194" y="69607"/>
                </a:lnTo>
                <a:lnTo>
                  <a:pt x="144677" y="69440"/>
                </a:lnTo>
                <a:lnTo>
                  <a:pt x="145127" y="69269"/>
                </a:lnTo>
                <a:lnTo>
                  <a:pt x="145545" y="69092"/>
                </a:lnTo>
                <a:lnTo>
                  <a:pt x="145931" y="68916"/>
                </a:lnTo>
                <a:lnTo>
                  <a:pt x="146285" y="68734"/>
                </a:lnTo>
                <a:lnTo>
                  <a:pt x="146606" y="68548"/>
                </a:lnTo>
                <a:lnTo>
                  <a:pt x="146928" y="68361"/>
                </a:lnTo>
                <a:lnTo>
                  <a:pt x="147185" y="68169"/>
                </a:lnTo>
                <a:lnTo>
                  <a:pt x="147443" y="67973"/>
                </a:lnTo>
                <a:lnTo>
                  <a:pt x="147668" y="67776"/>
                </a:lnTo>
                <a:lnTo>
                  <a:pt x="147861" y="67574"/>
                </a:lnTo>
                <a:lnTo>
                  <a:pt x="147989" y="67367"/>
                </a:lnTo>
                <a:lnTo>
                  <a:pt x="148118" y="67160"/>
                </a:lnTo>
                <a:lnTo>
                  <a:pt x="148247" y="66949"/>
                </a:lnTo>
                <a:lnTo>
                  <a:pt x="148311" y="66737"/>
                </a:lnTo>
                <a:lnTo>
                  <a:pt x="148343" y="66520"/>
                </a:lnTo>
                <a:lnTo>
                  <a:pt x="148343" y="66303"/>
                </a:lnTo>
                <a:lnTo>
                  <a:pt x="148311" y="66076"/>
                </a:lnTo>
                <a:lnTo>
                  <a:pt x="148279" y="65854"/>
                </a:lnTo>
                <a:lnTo>
                  <a:pt x="148182" y="65627"/>
                </a:lnTo>
                <a:lnTo>
                  <a:pt x="148022" y="65274"/>
                </a:lnTo>
                <a:lnTo>
                  <a:pt x="147925" y="64916"/>
                </a:lnTo>
                <a:lnTo>
                  <a:pt x="147861" y="64563"/>
                </a:lnTo>
                <a:lnTo>
                  <a:pt x="147797" y="64210"/>
                </a:lnTo>
                <a:lnTo>
                  <a:pt x="147764" y="63857"/>
                </a:lnTo>
                <a:lnTo>
                  <a:pt x="147764" y="63499"/>
                </a:lnTo>
                <a:lnTo>
                  <a:pt x="147797" y="63145"/>
                </a:lnTo>
                <a:lnTo>
                  <a:pt x="147861" y="62787"/>
                </a:lnTo>
                <a:lnTo>
                  <a:pt x="147925" y="62434"/>
                </a:lnTo>
                <a:lnTo>
                  <a:pt x="148022" y="62076"/>
                </a:lnTo>
                <a:lnTo>
                  <a:pt x="148247" y="61370"/>
                </a:lnTo>
                <a:lnTo>
                  <a:pt x="148536" y="60659"/>
                </a:lnTo>
                <a:lnTo>
                  <a:pt x="148858" y="59953"/>
                </a:lnTo>
                <a:lnTo>
                  <a:pt x="148954" y="59837"/>
                </a:lnTo>
                <a:lnTo>
                  <a:pt x="149051" y="59726"/>
                </a:lnTo>
                <a:lnTo>
                  <a:pt x="149180" y="59615"/>
                </a:lnTo>
                <a:lnTo>
                  <a:pt x="149308" y="59509"/>
                </a:lnTo>
                <a:lnTo>
                  <a:pt x="149501" y="59403"/>
                </a:lnTo>
                <a:lnTo>
                  <a:pt x="149694" y="59297"/>
                </a:lnTo>
                <a:lnTo>
                  <a:pt x="149919" y="59196"/>
                </a:lnTo>
                <a:lnTo>
                  <a:pt x="150177" y="59100"/>
                </a:lnTo>
                <a:lnTo>
                  <a:pt x="150434" y="58999"/>
                </a:lnTo>
                <a:lnTo>
                  <a:pt x="150723" y="58904"/>
                </a:lnTo>
                <a:lnTo>
                  <a:pt x="151045" y="58813"/>
                </a:lnTo>
                <a:lnTo>
                  <a:pt x="151399" y="58717"/>
                </a:lnTo>
                <a:lnTo>
                  <a:pt x="151753" y="58631"/>
                </a:lnTo>
                <a:lnTo>
                  <a:pt x="152107" y="58540"/>
                </a:lnTo>
                <a:lnTo>
                  <a:pt x="152525" y="58460"/>
                </a:lnTo>
                <a:lnTo>
                  <a:pt x="152943" y="58374"/>
                </a:lnTo>
                <a:lnTo>
                  <a:pt x="153361" y="58293"/>
                </a:lnTo>
                <a:lnTo>
                  <a:pt x="153843" y="58218"/>
                </a:lnTo>
                <a:lnTo>
                  <a:pt x="154294" y="58137"/>
                </a:lnTo>
                <a:lnTo>
                  <a:pt x="154808" y="58066"/>
                </a:lnTo>
                <a:lnTo>
                  <a:pt x="155291" y="57991"/>
                </a:lnTo>
                <a:lnTo>
                  <a:pt x="155838" y="57925"/>
                </a:lnTo>
                <a:lnTo>
                  <a:pt x="156352" y="57854"/>
                </a:lnTo>
                <a:lnTo>
                  <a:pt x="156899" y="57789"/>
                </a:lnTo>
                <a:lnTo>
                  <a:pt x="157478" y="57728"/>
                </a:lnTo>
                <a:lnTo>
                  <a:pt x="158057" y="57668"/>
                </a:lnTo>
                <a:lnTo>
                  <a:pt x="158668" y="57607"/>
                </a:lnTo>
                <a:lnTo>
                  <a:pt x="159279" y="57552"/>
                </a:lnTo>
                <a:lnTo>
                  <a:pt x="160534" y="57451"/>
                </a:lnTo>
                <a:lnTo>
                  <a:pt x="161820" y="57355"/>
                </a:lnTo>
                <a:lnTo>
                  <a:pt x="163525" y="57244"/>
                </a:lnTo>
                <a:lnTo>
                  <a:pt x="165230" y="57138"/>
                </a:lnTo>
                <a:lnTo>
                  <a:pt x="166934" y="57037"/>
                </a:lnTo>
                <a:lnTo>
                  <a:pt x="168671" y="56947"/>
                </a:lnTo>
                <a:lnTo>
                  <a:pt x="170408" y="56871"/>
                </a:lnTo>
                <a:lnTo>
                  <a:pt x="172177" y="56800"/>
                </a:lnTo>
                <a:lnTo>
                  <a:pt x="173046" y="56770"/>
                </a:lnTo>
                <a:lnTo>
                  <a:pt x="173946" y="56745"/>
                </a:lnTo>
                <a:lnTo>
                  <a:pt x="174815" y="56720"/>
                </a:lnTo>
                <a:lnTo>
                  <a:pt x="175715" y="56699"/>
                </a:lnTo>
                <a:lnTo>
                  <a:pt x="176584" y="56684"/>
                </a:lnTo>
                <a:lnTo>
                  <a:pt x="177484" y="56669"/>
                </a:lnTo>
                <a:lnTo>
                  <a:pt x="178385" y="56659"/>
                </a:lnTo>
                <a:lnTo>
                  <a:pt x="179286" y="56654"/>
                </a:lnTo>
                <a:lnTo>
                  <a:pt x="181087" y="56654"/>
                </a:lnTo>
                <a:lnTo>
                  <a:pt x="181987" y="56659"/>
                </a:lnTo>
                <a:lnTo>
                  <a:pt x="182920" y="56674"/>
                </a:lnTo>
                <a:lnTo>
                  <a:pt x="183821" y="56689"/>
                </a:lnTo>
                <a:lnTo>
                  <a:pt x="184754" y="56704"/>
                </a:lnTo>
                <a:lnTo>
                  <a:pt x="185654" y="56730"/>
                </a:lnTo>
                <a:lnTo>
                  <a:pt x="186587" y="56760"/>
                </a:lnTo>
                <a:lnTo>
                  <a:pt x="187520" y="56795"/>
                </a:lnTo>
                <a:lnTo>
                  <a:pt x="188453" y="56836"/>
                </a:lnTo>
                <a:lnTo>
                  <a:pt x="189385" y="56876"/>
                </a:lnTo>
                <a:lnTo>
                  <a:pt x="190318" y="56926"/>
                </a:lnTo>
                <a:lnTo>
                  <a:pt x="197073" y="57305"/>
                </a:lnTo>
                <a:lnTo>
                  <a:pt x="203859" y="57688"/>
                </a:lnTo>
                <a:lnTo>
                  <a:pt x="210646" y="58071"/>
                </a:lnTo>
                <a:lnTo>
                  <a:pt x="217433" y="58445"/>
                </a:lnTo>
                <a:lnTo>
                  <a:pt x="224220" y="58818"/>
                </a:lnTo>
                <a:lnTo>
                  <a:pt x="227629" y="58994"/>
                </a:lnTo>
                <a:lnTo>
                  <a:pt x="231038" y="59176"/>
                </a:lnTo>
                <a:lnTo>
                  <a:pt x="234448" y="59347"/>
                </a:lnTo>
                <a:lnTo>
                  <a:pt x="237889" y="59519"/>
                </a:lnTo>
                <a:lnTo>
                  <a:pt x="241299" y="59690"/>
                </a:lnTo>
                <a:lnTo>
                  <a:pt x="244741" y="59852"/>
                </a:lnTo>
                <a:lnTo>
                  <a:pt x="248472" y="60023"/>
                </a:lnTo>
                <a:lnTo>
                  <a:pt x="252171" y="60185"/>
                </a:lnTo>
                <a:lnTo>
                  <a:pt x="255902" y="60346"/>
                </a:lnTo>
                <a:lnTo>
                  <a:pt x="259665" y="60508"/>
                </a:lnTo>
                <a:lnTo>
                  <a:pt x="267159" y="60815"/>
                </a:lnTo>
                <a:lnTo>
                  <a:pt x="274718" y="61113"/>
                </a:lnTo>
                <a:lnTo>
                  <a:pt x="282309" y="61410"/>
                </a:lnTo>
                <a:lnTo>
                  <a:pt x="289964" y="61703"/>
                </a:lnTo>
                <a:lnTo>
                  <a:pt x="297651" y="62006"/>
                </a:lnTo>
                <a:lnTo>
                  <a:pt x="305403" y="62308"/>
                </a:lnTo>
                <a:lnTo>
                  <a:pt x="306336" y="61592"/>
                </a:lnTo>
                <a:lnTo>
                  <a:pt x="307204" y="60871"/>
                </a:lnTo>
                <a:lnTo>
                  <a:pt x="308973" y="59443"/>
                </a:lnTo>
                <a:lnTo>
                  <a:pt x="309874" y="58732"/>
                </a:lnTo>
                <a:lnTo>
                  <a:pt x="310774" y="58026"/>
                </a:lnTo>
                <a:lnTo>
                  <a:pt x="311739" y="57320"/>
                </a:lnTo>
                <a:lnTo>
                  <a:pt x="312769" y="56614"/>
                </a:lnTo>
                <a:lnTo>
                  <a:pt x="314731" y="55302"/>
                </a:lnTo>
                <a:lnTo>
                  <a:pt x="316725" y="53991"/>
                </a:lnTo>
                <a:lnTo>
                  <a:pt x="320778" y="51368"/>
                </a:lnTo>
                <a:lnTo>
                  <a:pt x="322804" y="50057"/>
                </a:lnTo>
                <a:lnTo>
                  <a:pt x="324798" y="48745"/>
                </a:lnTo>
                <a:lnTo>
                  <a:pt x="326760" y="47434"/>
                </a:lnTo>
                <a:lnTo>
                  <a:pt x="328658" y="46117"/>
                </a:lnTo>
                <a:lnTo>
                  <a:pt x="328883" y="45936"/>
                </a:lnTo>
                <a:lnTo>
                  <a:pt x="329108" y="45749"/>
                </a:lnTo>
                <a:lnTo>
                  <a:pt x="329301" y="45562"/>
                </a:lnTo>
                <a:lnTo>
                  <a:pt x="329462" y="45376"/>
                </a:lnTo>
                <a:lnTo>
                  <a:pt x="329623" y="45189"/>
                </a:lnTo>
                <a:lnTo>
                  <a:pt x="329719" y="45003"/>
                </a:lnTo>
                <a:lnTo>
                  <a:pt x="329816" y="44811"/>
                </a:lnTo>
                <a:lnTo>
                  <a:pt x="329880" y="44619"/>
                </a:lnTo>
                <a:lnTo>
                  <a:pt x="329912" y="44433"/>
                </a:lnTo>
                <a:lnTo>
                  <a:pt x="329944" y="44241"/>
                </a:lnTo>
                <a:lnTo>
                  <a:pt x="329912" y="44049"/>
                </a:lnTo>
                <a:lnTo>
                  <a:pt x="329880" y="43863"/>
                </a:lnTo>
                <a:lnTo>
                  <a:pt x="329816" y="43671"/>
                </a:lnTo>
                <a:lnTo>
                  <a:pt x="329719" y="43484"/>
                </a:lnTo>
                <a:lnTo>
                  <a:pt x="329623" y="43298"/>
                </a:lnTo>
                <a:lnTo>
                  <a:pt x="329462" y="43111"/>
                </a:lnTo>
                <a:lnTo>
                  <a:pt x="329301" y="42945"/>
                </a:lnTo>
                <a:lnTo>
                  <a:pt x="329108" y="42783"/>
                </a:lnTo>
                <a:lnTo>
                  <a:pt x="328883" y="42627"/>
                </a:lnTo>
                <a:lnTo>
                  <a:pt x="328593" y="42481"/>
                </a:lnTo>
                <a:lnTo>
                  <a:pt x="328272" y="42334"/>
                </a:lnTo>
                <a:lnTo>
                  <a:pt x="327918" y="42203"/>
                </a:lnTo>
                <a:lnTo>
                  <a:pt x="327564" y="42072"/>
                </a:lnTo>
                <a:lnTo>
                  <a:pt x="327146" y="41946"/>
                </a:lnTo>
                <a:lnTo>
                  <a:pt x="326664" y="41830"/>
                </a:lnTo>
                <a:lnTo>
                  <a:pt x="326181" y="41719"/>
                </a:lnTo>
                <a:lnTo>
                  <a:pt x="325667" y="41618"/>
                </a:lnTo>
                <a:lnTo>
                  <a:pt x="325120" y="41517"/>
                </a:lnTo>
                <a:lnTo>
                  <a:pt x="324541" y="41426"/>
                </a:lnTo>
                <a:lnTo>
                  <a:pt x="323897" y="41341"/>
                </a:lnTo>
                <a:lnTo>
                  <a:pt x="323254" y="41260"/>
                </a:lnTo>
                <a:lnTo>
                  <a:pt x="322579" y="41184"/>
                </a:lnTo>
                <a:lnTo>
                  <a:pt x="321839" y="41119"/>
                </a:lnTo>
                <a:lnTo>
                  <a:pt x="321099" y="41053"/>
                </a:lnTo>
                <a:lnTo>
                  <a:pt x="320327" y="40998"/>
                </a:lnTo>
                <a:lnTo>
                  <a:pt x="319523" y="40947"/>
                </a:lnTo>
                <a:lnTo>
                  <a:pt x="318687" y="40902"/>
                </a:lnTo>
                <a:lnTo>
                  <a:pt x="317818" y="40861"/>
                </a:lnTo>
                <a:lnTo>
                  <a:pt x="316950" y="40831"/>
                </a:lnTo>
                <a:lnTo>
                  <a:pt x="316017" y="40801"/>
                </a:lnTo>
                <a:lnTo>
                  <a:pt x="315084" y="40781"/>
                </a:lnTo>
                <a:lnTo>
                  <a:pt x="314119" y="40761"/>
                </a:lnTo>
                <a:lnTo>
                  <a:pt x="313090" y="40750"/>
                </a:lnTo>
                <a:lnTo>
                  <a:pt x="312093" y="40745"/>
                </a:lnTo>
                <a:lnTo>
                  <a:pt x="311032" y="40740"/>
                </a:lnTo>
                <a:lnTo>
                  <a:pt x="309970" y="40745"/>
                </a:lnTo>
                <a:lnTo>
                  <a:pt x="308844" y="40756"/>
                </a:lnTo>
                <a:lnTo>
                  <a:pt x="307719" y="40771"/>
                </a:lnTo>
                <a:lnTo>
                  <a:pt x="303312" y="40836"/>
                </a:lnTo>
                <a:lnTo>
                  <a:pt x="298873" y="40892"/>
                </a:lnTo>
                <a:lnTo>
                  <a:pt x="296654" y="40912"/>
                </a:lnTo>
                <a:lnTo>
                  <a:pt x="294435" y="40932"/>
                </a:lnTo>
                <a:lnTo>
                  <a:pt x="292215" y="40947"/>
                </a:lnTo>
                <a:lnTo>
                  <a:pt x="289996" y="40962"/>
                </a:lnTo>
                <a:lnTo>
                  <a:pt x="287777" y="40972"/>
                </a:lnTo>
                <a:lnTo>
                  <a:pt x="285557" y="40977"/>
                </a:lnTo>
                <a:lnTo>
                  <a:pt x="281119" y="40977"/>
                </a:lnTo>
                <a:lnTo>
                  <a:pt x="278899" y="40972"/>
                </a:lnTo>
                <a:lnTo>
                  <a:pt x="276680" y="40962"/>
                </a:lnTo>
                <a:lnTo>
                  <a:pt x="274461" y="40947"/>
                </a:lnTo>
                <a:lnTo>
                  <a:pt x="272241" y="40932"/>
                </a:lnTo>
                <a:lnTo>
                  <a:pt x="271276" y="40917"/>
                </a:lnTo>
                <a:lnTo>
                  <a:pt x="270311" y="40902"/>
                </a:lnTo>
                <a:lnTo>
                  <a:pt x="269314" y="40887"/>
                </a:lnTo>
                <a:lnTo>
                  <a:pt x="268317" y="40861"/>
                </a:lnTo>
                <a:lnTo>
                  <a:pt x="267288" y="40831"/>
                </a:lnTo>
                <a:lnTo>
                  <a:pt x="266291" y="40801"/>
                </a:lnTo>
                <a:lnTo>
                  <a:pt x="265261" y="40761"/>
                </a:lnTo>
                <a:lnTo>
                  <a:pt x="264232" y="40720"/>
                </a:lnTo>
                <a:lnTo>
                  <a:pt x="263171" y="40675"/>
                </a:lnTo>
                <a:lnTo>
                  <a:pt x="262142" y="40629"/>
                </a:lnTo>
                <a:lnTo>
                  <a:pt x="261112" y="40574"/>
                </a:lnTo>
                <a:lnTo>
                  <a:pt x="260051" y="40518"/>
                </a:lnTo>
                <a:lnTo>
                  <a:pt x="259022" y="40458"/>
                </a:lnTo>
                <a:lnTo>
                  <a:pt x="257960" y="40392"/>
                </a:lnTo>
                <a:lnTo>
                  <a:pt x="256899" y="40322"/>
                </a:lnTo>
                <a:lnTo>
                  <a:pt x="255869" y="40251"/>
                </a:lnTo>
                <a:lnTo>
                  <a:pt x="254808" y="40170"/>
                </a:lnTo>
                <a:lnTo>
                  <a:pt x="253747" y="40090"/>
                </a:lnTo>
                <a:lnTo>
                  <a:pt x="252717" y="40009"/>
                </a:lnTo>
                <a:lnTo>
                  <a:pt x="251688" y="39918"/>
                </a:lnTo>
                <a:lnTo>
                  <a:pt x="250627" y="39827"/>
                </a:lnTo>
                <a:lnTo>
                  <a:pt x="249597" y="39732"/>
                </a:lnTo>
                <a:lnTo>
                  <a:pt x="248600" y="39631"/>
                </a:lnTo>
                <a:lnTo>
                  <a:pt x="247571" y="39525"/>
                </a:lnTo>
                <a:lnTo>
                  <a:pt x="246542" y="39419"/>
                </a:lnTo>
                <a:lnTo>
                  <a:pt x="245545" y="39308"/>
                </a:lnTo>
                <a:lnTo>
                  <a:pt x="244548" y="39197"/>
                </a:lnTo>
                <a:lnTo>
                  <a:pt x="243583" y="39076"/>
                </a:lnTo>
                <a:lnTo>
                  <a:pt x="242618" y="38955"/>
                </a:lnTo>
                <a:lnTo>
                  <a:pt x="241653" y="38829"/>
                </a:lnTo>
                <a:lnTo>
                  <a:pt x="240688" y="38703"/>
                </a:lnTo>
                <a:lnTo>
                  <a:pt x="239755" y="38572"/>
                </a:lnTo>
                <a:lnTo>
                  <a:pt x="238854" y="38435"/>
                </a:lnTo>
                <a:lnTo>
                  <a:pt x="237922" y="38299"/>
                </a:lnTo>
                <a:lnTo>
                  <a:pt x="237053" y="38158"/>
                </a:lnTo>
                <a:lnTo>
                  <a:pt x="236185" y="38012"/>
                </a:lnTo>
                <a:lnTo>
                  <a:pt x="235316" y="37860"/>
                </a:lnTo>
                <a:lnTo>
                  <a:pt x="234480" y="37709"/>
                </a:lnTo>
                <a:lnTo>
                  <a:pt x="233644" y="37558"/>
                </a:lnTo>
                <a:lnTo>
                  <a:pt x="232840" y="37396"/>
                </a:lnTo>
                <a:lnTo>
                  <a:pt x="232068" y="37235"/>
                </a:lnTo>
                <a:lnTo>
                  <a:pt x="231296" y="37073"/>
                </a:lnTo>
                <a:lnTo>
                  <a:pt x="230588" y="36907"/>
                </a:lnTo>
                <a:lnTo>
                  <a:pt x="229848" y="36736"/>
                </a:lnTo>
                <a:lnTo>
                  <a:pt x="229173" y="36559"/>
                </a:lnTo>
                <a:lnTo>
                  <a:pt x="228497" y="36382"/>
                </a:lnTo>
                <a:lnTo>
                  <a:pt x="227854" y="36206"/>
                </a:lnTo>
                <a:lnTo>
                  <a:pt x="227243" y="36024"/>
                </a:lnTo>
                <a:lnTo>
                  <a:pt x="226664" y="35838"/>
                </a:lnTo>
                <a:lnTo>
                  <a:pt x="226085" y="35651"/>
                </a:lnTo>
                <a:lnTo>
                  <a:pt x="225570" y="35459"/>
                </a:lnTo>
                <a:lnTo>
                  <a:pt x="225056" y="35263"/>
                </a:lnTo>
                <a:lnTo>
                  <a:pt x="224573" y="35066"/>
                </a:lnTo>
                <a:lnTo>
                  <a:pt x="224123" y="34869"/>
                </a:lnTo>
                <a:lnTo>
                  <a:pt x="223737" y="34668"/>
                </a:lnTo>
                <a:lnTo>
                  <a:pt x="223351" y="34461"/>
                </a:lnTo>
                <a:lnTo>
                  <a:pt x="222997" y="34254"/>
                </a:lnTo>
                <a:lnTo>
                  <a:pt x="222676" y="34042"/>
                </a:lnTo>
                <a:lnTo>
                  <a:pt x="222418" y="33830"/>
                </a:lnTo>
                <a:lnTo>
                  <a:pt x="222161" y="33613"/>
                </a:lnTo>
                <a:lnTo>
                  <a:pt x="221968" y="33396"/>
                </a:lnTo>
                <a:lnTo>
                  <a:pt x="221807" y="33175"/>
                </a:lnTo>
                <a:lnTo>
                  <a:pt x="221679" y="32953"/>
                </a:lnTo>
                <a:lnTo>
                  <a:pt x="221582" y="32731"/>
                </a:lnTo>
                <a:lnTo>
                  <a:pt x="221453" y="32352"/>
                </a:lnTo>
                <a:lnTo>
                  <a:pt x="221389" y="31979"/>
                </a:lnTo>
                <a:lnTo>
                  <a:pt x="221357" y="31611"/>
                </a:lnTo>
                <a:lnTo>
                  <a:pt x="221357" y="31238"/>
                </a:lnTo>
                <a:lnTo>
                  <a:pt x="221421" y="30869"/>
                </a:lnTo>
                <a:lnTo>
                  <a:pt x="221486" y="30501"/>
                </a:lnTo>
                <a:lnTo>
                  <a:pt x="221646" y="30133"/>
                </a:lnTo>
                <a:lnTo>
                  <a:pt x="221839" y="29765"/>
                </a:lnTo>
                <a:lnTo>
                  <a:pt x="222129" y="29397"/>
                </a:lnTo>
                <a:lnTo>
                  <a:pt x="222450" y="29033"/>
                </a:lnTo>
                <a:lnTo>
                  <a:pt x="222869" y="28665"/>
                </a:lnTo>
                <a:lnTo>
                  <a:pt x="223319" y="28302"/>
                </a:lnTo>
                <a:lnTo>
                  <a:pt x="223608" y="28121"/>
                </a:lnTo>
                <a:lnTo>
                  <a:pt x="223898" y="27934"/>
                </a:lnTo>
                <a:lnTo>
                  <a:pt x="224187" y="27752"/>
                </a:lnTo>
                <a:lnTo>
                  <a:pt x="224509" y="27571"/>
                </a:lnTo>
                <a:lnTo>
                  <a:pt x="224863" y="27389"/>
                </a:lnTo>
                <a:lnTo>
                  <a:pt x="225249" y="27208"/>
                </a:lnTo>
                <a:lnTo>
                  <a:pt x="225635" y="27021"/>
                </a:lnTo>
                <a:lnTo>
                  <a:pt x="226053" y="26839"/>
                </a:lnTo>
                <a:lnTo>
                  <a:pt x="226793" y="26547"/>
                </a:lnTo>
                <a:lnTo>
                  <a:pt x="227565" y="26264"/>
                </a:lnTo>
                <a:lnTo>
                  <a:pt x="228369" y="25992"/>
                </a:lnTo>
                <a:lnTo>
                  <a:pt x="229205" y="25725"/>
                </a:lnTo>
                <a:lnTo>
                  <a:pt x="230106" y="25462"/>
                </a:lnTo>
                <a:lnTo>
                  <a:pt x="231038" y="25215"/>
                </a:lnTo>
                <a:lnTo>
                  <a:pt x="232003" y="24968"/>
                </a:lnTo>
                <a:lnTo>
                  <a:pt x="233000" y="24731"/>
                </a:lnTo>
                <a:lnTo>
                  <a:pt x="234062" y="24504"/>
                </a:lnTo>
                <a:lnTo>
                  <a:pt x="235155" y="24277"/>
                </a:lnTo>
                <a:lnTo>
                  <a:pt x="236281" y="24065"/>
                </a:lnTo>
                <a:lnTo>
                  <a:pt x="237439" y="23853"/>
                </a:lnTo>
                <a:lnTo>
                  <a:pt x="238629" y="23652"/>
                </a:lnTo>
                <a:lnTo>
                  <a:pt x="239884" y="23455"/>
                </a:lnTo>
                <a:lnTo>
                  <a:pt x="241138" y="23268"/>
                </a:lnTo>
                <a:lnTo>
                  <a:pt x="242457" y="23082"/>
                </a:lnTo>
                <a:lnTo>
                  <a:pt x="243776" y="22905"/>
                </a:lnTo>
                <a:lnTo>
                  <a:pt x="245159" y="22734"/>
                </a:lnTo>
                <a:lnTo>
                  <a:pt x="246574" y="22567"/>
                </a:lnTo>
                <a:lnTo>
                  <a:pt x="247989" y="22406"/>
                </a:lnTo>
                <a:lnTo>
                  <a:pt x="249469" y="22249"/>
                </a:lnTo>
                <a:lnTo>
                  <a:pt x="250948" y="22098"/>
                </a:lnTo>
                <a:lnTo>
                  <a:pt x="252460" y="21957"/>
                </a:lnTo>
                <a:lnTo>
                  <a:pt x="254004" y="21816"/>
                </a:lnTo>
                <a:lnTo>
                  <a:pt x="255580" y="21679"/>
                </a:lnTo>
                <a:lnTo>
                  <a:pt x="257188" y="21548"/>
                </a:lnTo>
                <a:lnTo>
                  <a:pt x="258829" y="21422"/>
                </a:lnTo>
                <a:lnTo>
                  <a:pt x="260469" y="21301"/>
                </a:lnTo>
                <a:lnTo>
                  <a:pt x="262142" y="21185"/>
                </a:lnTo>
                <a:lnTo>
                  <a:pt x="263846" y="21069"/>
                </a:lnTo>
                <a:lnTo>
                  <a:pt x="265583" y="20958"/>
                </a:lnTo>
                <a:lnTo>
                  <a:pt x="267320" y="20852"/>
                </a:lnTo>
                <a:lnTo>
                  <a:pt x="268221" y="20807"/>
                </a:lnTo>
                <a:lnTo>
                  <a:pt x="269121" y="20761"/>
                </a:lnTo>
                <a:lnTo>
                  <a:pt x="270054" y="20726"/>
                </a:lnTo>
                <a:lnTo>
                  <a:pt x="270987" y="20691"/>
                </a:lnTo>
                <a:lnTo>
                  <a:pt x="271952" y="20666"/>
                </a:lnTo>
                <a:lnTo>
                  <a:pt x="272949" y="20645"/>
                </a:lnTo>
                <a:lnTo>
                  <a:pt x="273946" y="20625"/>
                </a:lnTo>
                <a:lnTo>
                  <a:pt x="274943" y="20615"/>
                </a:lnTo>
                <a:lnTo>
                  <a:pt x="275940" y="20610"/>
                </a:lnTo>
                <a:lnTo>
                  <a:pt x="276905" y="20610"/>
                </a:lnTo>
                <a:lnTo>
                  <a:pt x="277902" y="20615"/>
                </a:lnTo>
                <a:lnTo>
                  <a:pt x="278899" y="20630"/>
                </a:lnTo>
                <a:lnTo>
                  <a:pt x="279864" y="20645"/>
                </a:lnTo>
                <a:lnTo>
                  <a:pt x="280797" y="20671"/>
                </a:lnTo>
                <a:lnTo>
                  <a:pt x="281730" y="20696"/>
                </a:lnTo>
                <a:lnTo>
                  <a:pt x="282630" y="20731"/>
                </a:lnTo>
                <a:lnTo>
                  <a:pt x="285171" y="20842"/>
                </a:lnTo>
                <a:lnTo>
                  <a:pt x="287680" y="20958"/>
                </a:lnTo>
                <a:lnTo>
                  <a:pt x="290157" y="21084"/>
                </a:lnTo>
                <a:lnTo>
                  <a:pt x="292634" y="21215"/>
                </a:lnTo>
                <a:lnTo>
                  <a:pt x="295078" y="21357"/>
                </a:lnTo>
                <a:lnTo>
                  <a:pt x="297490" y="21508"/>
                </a:lnTo>
                <a:lnTo>
                  <a:pt x="299871" y="21669"/>
                </a:lnTo>
                <a:lnTo>
                  <a:pt x="301061" y="21755"/>
                </a:lnTo>
                <a:lnTo>
                  <a:pt x="302251" y="21846"/>
                </a:lnTo>
                <a:lnTo>
                  <a:pt x="303409" y="21937"/>
                </a:lnTo>
                <a:lnTo>
                  <a:pt x="304567" y="22027"/>
                </a:lnTo>
                <a:lnTo>
                  <a:pt x="305692" y="22123"/>
                </a:lnTo>
                <a:lnTo>
                  <a:pt x="306850" y="22224"/>
                </a:lnTo>
                <a:lnTo>
                  <a:pt x="307976" y="22330"/>
                </a:lnTo>
                <a:lnTo>
                  <a:pt x="309070" y="22436"/>
                </a:lnTo>
                <a:lnTo>
                  <a:pt x="310195" y="22542"/>
                </a:lnTo>
                <a:lnTo>
                  <a:pt x="311289" y="22658"/>
                </a:lnTo>
                <a:lnTo>
                  <a:pt x="312350" y="22774"/>
                </a:lnTo>
                <a:lnTo>
                  <a:pt x="313444" y="22895"/>
                </a:lnTo>
                <a:lnTo>
                  <a:pt x="314505" y="23016"/>
                </a:lnTo>
                <a:lnTo>
                  <a:pt x="315567" y="23142"/>
                </a:lnTo>
                <a:lnTo>
                  <a:pt x="316596" y="23278"/>
                </a:lnTo>
                <a:lnTo>
                  <a:pt x="317625" y="23409"/>
                </a:lnTo>
                <a:lnTo>
                  <a:pt x="318622" y="23551"/>
                </a:lnTo>
                <a:lnTo>
                  <a:pt x="319620" y="23692"/>
                </a:lnTo>
                <a:lnTo>
                  <a:pt x="320585" y="23828"/>
                </a:lnTo>
                <a:lnTo>
                  <a:pt x="321549" y="23964"/>
                </a:lnTo>
                <a:lnTo>
                  <a:pt x="322514" y="24095"/>
                </a:lnTo>
                <a:lnTo>
                  <a:pt x="323511" y="24222"/>
                </a:lnTo>
                <a:lnTo>
                  <a:pt x="324509" y="24353"/>
                </a:lnTo>
                <a:lnTo>
                  <a:pt x="325538" y="24474"/>
                </a:lnTo>
                <a:lnTo>
                  <a:pt x="326567" y="24595"/>
                </a:lnTo>
                <a:lnTo>
                  <a:pt x="327629" y="24716"/>
                </a:lnTo>
                <a:lnTo>
                  <a:pt x="328690" y="24832"/>
                </a:lnTo>
                <a:lnTo>
                  <a:pt x="329751" y="24948"/>
                </a:lnTo>
                <a:lnTo>
                  <a:pt x="330813" y="25059"/>
                </a:lnTo>
                <a:lnTo>
                  <a:pt x="331906" y="25165"/>
                </a:lnTo>
                <a:lnTo>
                  <a:pt x="333032" y="25271"/>
                </a:lnTo>
                <a:lnTo>
                  <a:pt x="334126" y="25372"/>
                </a:lnTo>
                <a:lnTo>
                  <a:pt x="335252" y="25472"/>
                </a:lnTo>
                <a:lnTo>
                  <a:pt x="336377" y="25563"/>
                </a:lnTo>
                <a:lnTo>
                  <a:pt x="337535" y="25654"/>
                </a:lnTo>
                <a:lnTo>
                  <a:pt x="338693" y="25735"/>
                </a:lnTo>
                <a:lnTo>
                  <a:pt x="339819" y="25800"/>
                </a:lnTo>
                <a:lnTo>
                  <a:pt x="340945" y="25856"/>
                </a:lnTo>
                <a:lnTo>
                  <a:pt x="342038" y="25901"/>
                </a:lnTo>
                <a:lnTo>
                  <a:pt x="343100" y="25931"/>
                </a:lnTo>
                <a:lnTo>
                  <a:pt x="344129" y="25957"/>
                </a:lnTo>
                <a:lnTo>
                  <a:pt x="345158" y="25967"/>
                </a:lnTo>
                <a:lnTo>
                  <a:pt x="346188" y="25972"/>
                </a:lnTo>
                <a:lnTo>
                  <a:pt x="347152" y="25962"/>
                </a:lnTo>
                <a:lnTo>
                  <a:pt x="348117" y="25942"/>
                </a:lnTo>
                <a:lnTo>
                  <a:pt x="349050" y="25916"/>
                </a:lnTo>
                <a:lnTo>
                  <a:pt x="349951" y="25881"/>
                </a:lnTo>
                <a:lnTo>
                  <a:pt x="350851" y="25836"/>
                </a:lnTo>
                <a:lnTo>
                  <a:pt x="351688" y="25780"/>
                </a:lnTo>
                <a:lnTo>
                  <a:pt x="352524" y="25715"/>
                </a:lnTo>
                <a:lnTo>
                  <a:pt x="353328" y="25644"/>
                </a:lnTo>
                <a:lnTo>
                  <a:pt x="354100" y="25563"/>
                </a:lnTo>
                <a:lnTo>
                  <a:pt x="354840" y="25477"/>
                </a:lnTo>
                <a:lnTo>
                  <a:pt x="355547" y="25382"/>
                </a:lnTo>
                <a:lnTo>
                  <a:pt x="356255" y="25281"/>
                </a:lnTo>
                <a:lnTo>
                  <a:pt x="356898" y="25170"/>
                </a:lnTo>
                <a:lnTo>
                  <a:pt x="357509" y="25054"/>
                </a:lnTo>
                <a:lnTo>
                  <a:pt x="358121" y="24928"/>
                </a:lnTo>
                <a:lnTo>
                  <a:pt x="358667" y="24802"/>
                </a:lnTo>
                <a:lnTo>
                  <a:pt x="359182" y="24665"/>
                </a:lnTo>
                <a:lnTo>
                  <a:pt x="359697" y="24524"/>
                </a:lnTo>
                <a:lnTo>
                  <a:pt x="360147" y="24373"/>
                </a:lnTo>
                <a:lnTo>
                  <a:pt x="360565" y="24222"/>
                </a:lnTo>
                <a:lnTo>
                  <a:pt x="360951" y="24060"/>
                </a:lnTo>
                <a:lnTo>
                  <a:pt x="361305" y="23899"/>
                </a:lnTo>
                <a:lnTo>
                  <a:pt x="361594" y="23732"/>
                </a:lnTo>
                <a:lnTo>
                  <a:pt x="363717" y="22507"/>
                </a:lnTo>
                <a:lnTo>
                  <a:pt x="365776" y="21281"/>
                </a:lnTo>
                <a:lnTo>
                  <a:pt x="369893" y="18825"/>
                </a:lnTo>
                <a:lnTo>
                  <a:pt x="373946" y="16368"/>
                </a:lnTo>
                <a:lnTo>
                  <a:pt x="377934" y="13912"/>
                </a:lnTo>
                <a:lnTo>
                  <a:pt x="381922" y="11450"/>
                </a:lnTo>
                <a:lnTo>
                  <a:pt x="385846" y="8989"/>
                </a:lnTo>
                <a:lnTo>
                  <a:pt x="393695" y="4066"/>
                </a:lnTo>
                <a:lnTo>
                  <a:pt x="394048" y="3839"/>
                </a:lnTo>
                <a:lnTo>
                  <a:pt x="394370" y="3612"/>
                </a:lnTo>
                <a:lnTo>
                  <a:pt x="394692" y="3385"/>
                </a:lnTo>
                <a:lnTo>
                  <a:pt x="394981" y="3158"/>
                </a:lnTo>
                <a:lnTo>
                  <a:pt x="395496" y="2699"/>
                </a:lnTo>
                <a:lnTo>
                  <a:pt x="395978" y="2235"/>
                </a:lnTo>
                <a:lnTo>
                  <a:pt x="396911" y="1302"/>
                </a:lnTo>
                <a:lnTo>
                  <a:pt x="397361" y="833"/>
                </a:lnTo>
                <a:lnTo>
                  <a:pt x="397876" y="359"/>
                </a:lnTo>
                <a:lnTo>
                  <a:pt x="397040" y="318"/>
                </a:lnTo>
                <a:lnTo>
                  <a:pt x="396364" y="283"/>
                </a:lnTo>
                <a:lnTo>
                  <a:pt x="395753" y="253"/>
                </a:lnTo>
                <a:lnTo>
                  <a:pt x="395464" y="248"/>
                </a:lnTo>
                <a:lnTo>
                  <a:pt x="395174" y="243"/>
                </a:lnTo>
                <a:lnTo>
                  <a:pt x="373399" y="187"/>
                </a:lnTo>
                <a:lnTo>
                  <a:pt x="351623" y="132"/>
                </a:lnTo>
                <a:lnTo>
                  <a:pt x="329848" y="71"/>
                </a:lnTo>
                <a:lnTo>
                  <a:pt x="308040" y="11"/>
                </a:lnTo>
                <a:lnTo>
                  <a:pt x="306014" y="6"/>
                </a:lnTo>
                <a:lnTo>
                  <a:pt x="303955" y="1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4f3de87df4_0_672"/>
          <p:cNvSpPr/>
          <p:nvPr/>
        </p:nvSpPr>
        <p:spPr>
          <a:xfrm flipH="1">
            <a:off x="151965" y="1751230"/>
            <a:ext cx="2234769" cy="2626500"/>
          </a:xfrm>
          <a:custGeom>
            <a:avLst/>
            <a:gdLst/>
            <a:ahLst/>
            <a:cxnLst/>
            <a:rect l="l" t="t" r="r" b="b"/>
            <a:pathLst>
              <a:path w="705531" h="131325" extrusionOk="0">
                <a:moveTo>
                  <a:pt x="338340" y="1453"/>
                </a:moveTo>
                <a:lnTo>
                  <a:pt x="342940" y="1559"/>
                </a:lnTo>
                <a:lnTo>
                  <a:pt x="347475" y="1660"/>
                </a:lnTo>
                <a:lnTo>
                  <a:pt x="351946" y="1751"/>
                </a:lnTo>
                <a:lnTo>
                  <a:pt x="356384" y="1847"/>
                </a:lnTo>
                <a:lnTo>
                  <a:pt x="360759" y="1948"/>
                </a:lnTo>
                <a:lnTo>
                  <a:pt x="362946" y="2003"/>
                </a:lnTo>
                <a:lnTo>
                  <a:pt x="365101" y="2059"/>
                </a:lnTo>
                <a:lnTo>
                  <a:pt x="367256" y="2124"/>
                </a:lnTo>
                <a:lnTo>
                  <a:pt x="369379" y="2190"/>
                </a:lnTo>
                <a:lnTo>
                  <a:pt x="371502" y="2260"/>
                </a:lnTo>
                <a:lnTo>
                  <a:pt x="373625" y="2336"/>
                </a:lnTo>
                <a:lnTo>
                  <a:pt x="378514" y="2523"/>
                </a:lnTo>
                <a:lnTo>
                  <a:pt x="383403" y="2719"/>
                </a:lnTo>
                <a:lnTo>
                  <a:pt x="388259" y="2916"/>
                </a:lnTo>
                <a:lnTo>
                  <a:pt x="393116" y="3123"/>
                </a:lnTo>
                <a:lnTo>
                  <a:pt x="397941" y="3335"/>
                </a:lnTo>
                <a:lnTo>
                  <a:pt x="402766" y="3552"/>
                </a:lnTo>
                <a:lnTo>
                  <a:pt x="407558" y="3779"/>
                </a:lnTo>
                <a:lnTo>
                  <a:pt x="412318" y="4011"/>
                </a:lnTo>
                <a:lnTo>
                  <a:pt x="417079" y="4248"/>
                </a:lnTo>
                <a:lnTo>
                  <a:pt x="421807" y="4495"/>
                </a:lnTo>
                <a:lnTo>
                  <a:pt x="426535" y="4752"/>
                </a:lnTo>
                <a:lnTo>
                  <a:pt x="431231" y="5009"/>
                </a:lnTo>
                <a:lnTo>
                  <a:pt x="435895" y="5282"/>
                </a:lnTo>
                <a:lnTo>
                  <a:pt x="440527" y="5559"/>
                </a:lnTo>
                <a:lnTo>
                  <a:pt x="445159" y="5847"/>
                </a:lnTo>
                <a:lnTo>
                  <a:pt x="449758" y="6144"/>
                </a:lnTo>
                <a:lnTo>
                  <a:pt x="454325" y="6452"/>
                </a:lnTo>
                <a:lnTo>
                  <a:pt x="458861" y="6765"/>
                </a:lnTo>
                <a:lnTo>
                  <a:pt x="463396" y="7092"/>
                </a:lnTo>
                <a:lnTo>
                  <a:pt x="467899" y="7425"/>
                </a:lnTo>
                <a:lnTo>
                  <a:pt x="472338" y="7768"/>
                </a:lnTo>
                <a:lnTo>
                  <a:pt x="476776" y="8126"/>
                </a:lnTo>
                <a:lnTo>
                  <a:pt x="481183" y="8490"/>
                </a:lnTo>
                <a:lnTo>
                  <a:pt x="485557" y="8868"/>
                </a:lnTo>
                <a:lnTo>
                  <a:pt x="487744" y="9060"/>
                </a:lnTo>
                <a:lnTo>
                  <a:pt x="489899" y="9256"/>
                </a:lnTo>
                <a:lnTo>
                  <a:pt x="492087" y="9453"/>
                </a:lnTo>
                <a:lnTo>
                  <a:pt x="494242" y="9655"/>
                </a:lnTo>
                <a:lnTo>
                  <a:pt x="496365" y="9862"/>
                </a:lnTo>
                <a:lnTo>
                  <a:pt x="498520" y="10068"/>
                </a:lnTo>
                <a:lnTo>
                  <a:pt x="500642" y="10275"/>
                </a:lnTo>
                <a:lnTo>
                  <a:pt x="502765" y="10492"/>
                </a:lnTo>
                <a:lnTo>
                  <a:pt x="504856" y="10704"/>
                </a:lnTo>
                <a:lnTo>
                  <a:pt x="506979" y="10926"/>
                </a:lnTo>
                <a:lnTo>
                  <a:pt x="509070" y="11148"/>
                </a:lnTo>
                <a:lnTo>
                  <a:pt x="511160" y="11375"/>
                </a:lnTo>
                <a:lnTo>
                  <a:pt x="513251" y="11602"/>
                </a:lnTo>
                <a:lnTo>
                  <a:pt x="515309" y="11834"/>
                </a:lnTo>
                <a:lnTo>
                  <a:pt x="517368" y="12071"/>
                </a:lnTo>
                <a:lnTo>
                  <a:pt x="519426" y="12308"/>
                </a:lnTo>
                <a:lnTo>
                  <a:pt x="521967" y="12611"/>
                </a:lnTo>
                <a:lnTo>
                  <a:pt x="524509" y="12918"/>
                </a:lnTo>
                <a:lnTo>
                  <a:pt x="527017" y="13226"/>
                </a:lnTo>
                <a:lnTo>
                  <a:pt x="529462" y="13539"/>
                </a:lnTo>
                <a:lnTo>
                  <a:pt x="531906" y="13851"/>
                </a:lnTo>
                <a:lnTo>
                  <a:pt x="534287" y="14169"/>
                </a:lnTo>
                <a:lnTo>
                  <a:pt x="536667" y="14487"/>
                </a:lnTo>
                <a:lnTo>
                  <a:pt x="538983" y="14810"/>
                </a:lnTo>
                <a:lnTo>
                  <a:pt x="541298" y="15138"/>
                </a:lnTo>
                <a:lnTo>
                  <a:pt x="543550" y="15465"/>
                </a:lnTo>
                <a:lnTo>
                  <a:pt x="545769" y="15798"/>
                </a:lnTo>
                <a:lnTo>
                  <a:pt x="547956" y="16131"/>
                </a:lnTo>
                <a:lnTo>
                  <a:pt x="550111" y="16469"/>
                </a:lnTo>
                <a:lnTo>
                  <a:pt x="552234" y="16807"/>
                </a:lnTo>
                <a:lnTo>
                  <a:pt x="554293" y="17150"/>
                </a:lnTo>
                <a:lnTo>
                  <a:pt x="556351" y="17498"/>
                </a:lnTo>
                <a:lnTo>
                  <a:pt x="558346" y="17846"/>
                </a:lnTo>
                <a:lnTo>
                  <a:pt x="560340" y="18199"/>
                </a:lnTo>
                <a:lnTo>
                  <a:pt x="562270" y="18552"/>
                </a:lnTo>
                <a:lnTo>
                  <a:pt x="564167" y="18910"/>
                </a:lnTo>
                <a:lnTo>
                  <a:pt x="566033" y="19274"/>
                </a:lnTo>
                <a:lnTo>
                  <a:pt x="567866" y="19637"/>
                </a:lnTo>
                <a:lnTo>
                  <a:pt x="569635" y="20005"/>
                </a:lnTo>
                <a:lnTo>
                  <a:pt x="571372" y="20378"/>
                </a:lnTo>
                <a:lnTo>
                  <a:pt x="573109" y="20751"/>
                </a:lnTo>
                <a:lnTo>
                  <a:pt x="574782" y="21130"/>
                </a:lnTo>
                <a:lnTo>
                  <a:pt x="576390" y="21508"/>
                </a:lnTo>
                <a:lnTo>
                  <a:pt x="577998" y="21891"/>
                </a:lnTo>
                <a:lnTo>
                  <a:pt x="579542" y="22280"/>
                </a:lnTo>
                <a:lnTo>
                  <a:pt x="581086" y="22668"/>
                </a:lnTo>
                <a:lnTo>
                  <a:pt x="582566" y="23062"/>
                </a:lnTo>
                <a:lnTo>
                  <a:pt x="583981" y="23460"/>
                </a:lnTo>
                <a:lnTo>
                  <a:pt x="585396" y="23858"/>
                </a:lnTo>
                <a:lnTo>
                  <a:pt x="586747" y="24262"/>
                </a:lnTo>
                <a:lnTo>
                  <a:pt x="588066" y="24671"/>
                </a:lnTo>
                <a:lnTo>
                  <a:pt x="589352" y="25084"/>
                </a:lnTo>
                <a:lnTo>
                  <a:pt x="590575" y="25498"/>
                </a:lnTo>
                <a:lnTo>
                  <a:pt x="591765" y="25916"/>
                </a:lnTo>
                <a:lnTo>
                  <a:pt x="592923" y="26335"/>
                </a:lnTo>
                <a:lnTo>
                  <a:pt x="594048" y="26759"/>
                </a:lnTo>
                <a:lnTo>
                  <a:pt x="595110" y="27187"/>
                </a:lnTo>
                <a:lnTo>
                  <a:pt x="596139" y="27621"/>
                </a:lnTo>
                <a:lnTo>
                  <a:pt x="597136" y="28055"/>
                </a:lnTo>
                <a:lnTo>
                  <a:pt x="598101" y="28494"/>
                </a:lnTo>
                <a:lnTo>
                  <a:pt x="599002" y="28938"/>
                </a:lnTo>
                <a:lnTo>
                  <a:pt x="599870" y="29387"/>
                </a:lnTo>
                <a:lnTo>
                  <a:pt x="600674" y="29835"/>
                </a:lnTo>
                <a:lnTo>
                  <a:pt x="601446" y="30289"/>
                </a:lnTo>
                <a:lnTo>
                  <a:pt x="602186" y="30748"/>
                </a:lnTo>
                <a:lnTo>
                  <a:pt x="602894" y="31207"/>
                </a:lnTo>
                <a:lnTo>
                  <a:pt x="603537" y="31677"/>
                </a:lnTo>
                <a:lnTo>
                  <a:pt x="604116" y="32146"/>
                </a:lnTo>
                <a:lnTo>
                  <a:pt x="604695" y="32615"/>
                </a:lnTo>
                <a:lnTo>
                  <a:pt x="605209" y="33094"/>
                </a:lnTo>
                <a:lnTo>
                  <a:pt x="605660" y="33573"/>
                </a:lnTo>
                <a:lnTo>
                  <a:pt x="606110" y="34057"/>
                </a:lnTo>
                <a:lnTo>
                  <a:pt x="606464" y="34547"/>
                </a:lnTo>
                <a:lnTo>
                  <a:pt x="606818" y="35041"/>
                </a:lnTo>
                <a:lnTo>
                  <a:pt x="607107" y="35535"/>
                </a:lnTo>
                <a:lnTo>
                  <a:pt x="607332" y="36040"/>
                </a:lnTo>
                <a:lnTo>
                  <a:pt x="607557" y="36544"/>
                </a:lnTo>
                <a:lnTo>
                  <a:pt x="607686" y="37053"/>
                </a:lnTo>
                <a:lnTo>
                  <a:pt x="607815" y="37563"/>
                </a:lnTo>
                <a:lnTo>
                  <a:pt x="607847" y="38082"/>
                </a:lnTo>
                <a:lnTo>
                  <a:pt x="607943" y="38728"/>
                </a:lnTo>
                <a:lnTo>
                  <a:pt x="608072" y="39374"/>
                </a:lnTo>
                <a:lnTo>
                  <a:pt x="608265" y="40024"/>
                </a:lnTo>
                <a:lnTo>
                  <a:pt x="608490" y="40670"/>
                </a:lnTo>
                <a:lnTo>
                  <a:pt x="608812" y="41321"/>
                </a:lnTo>
                <a:lnTo>
                  <a:pt x="609166" y="41971"/>
                </a:lnTo>
                <a:lnTo>
                  <a:pt x="609584" y="42617"/>
                </a:lnTo>
                <a:lnTo>
                  <a:pt x="610066" y="43267"/>
                </a:lnTo>
                <a:lnTo>
                  <a:pt x="610581" y="43913"/>
                </a:lnTo>
                <a:lnTo>
                  <a:pt x="611160" y="44559"/>
                </a:lnTo>
                <a:lnTo>
                  <a:pt x="611803" y="45199"/>
                </a:lnTo>
                <a:lnTo>
                  <a:pt x="612479" y="45845"/>
                </a:lnTo>
                <a:lnTo>
                  <a:pt x="613251" y="46480"/>
                </a:lnTo>
                <a:lnTo>
                  <a:pt x="614055" y="47121"/>
                </a:lnTo>
                <a:lnTo>
                  <a:pt x="614891" y="47752"/>
                </a:lnTo>
                <a:lnTo>
                  <a:pt x="615792" y="48382"/>
                </a:lnTo>
                <a:lnTo>
                  <a:pt x="616370" y="48745"/>
                </a:lnTo>
                <a:lnTo>
                  <a:pt x="617014" y="49108"/>
                </a:lnTo>
                <a:lnTo>
                  <a:pt x="617689" y="49461"/>
                </a:lnTo>
                <a:lnTo>
                  <a:pt x="618397" y="49814"/>
                </a:lnTo>
                <a:lnTo>
                  <a:pt x="619201" y="50168"/>
                </a:lnTo>
                <a:lnTo>
                  <a:pt x="620005" y="50511"/>
                </a:lnTo>
                <a:lnTo>
                  <a:pt x="620874" y="50854"/>
                </a:lnTo>
                <a:lnTo>
                  <a:pt x="621806" y="51197"/>
                </a:lnTo>
                <a:lnTo>
                  <a:pt x="622771" y="51529"/>
                </a:lnTo>
                <a:lnTo>
                  <a:pt x="623768" y="51867"/>
                </a:lnTo>
                <a:lnTo>
                  <a:pt x="624798" y="52195"/>
                </a:lnTo>
                <a:lnTo>
                  <a:pt x="625891" y="52523"/>
                </a:lnTo>
                <a:lnTo>
                  <a:pt x="626985" y="52851"/>
                </a:lnTo>
                <a:lnTo>
                  <a:pt x="628143" y="53174"/>
                </a:lnTo>
                <a:lnTo>
                  <a:pt x="629301" y="53497"/>
                </a:lnTo>
                <a:lnTo>
                  <a:pt x="630523" y="53814"/>
                </a:lnTo>
                <a:lnTo>
                  <a:pt x="631745" y="54132"/>
                </a:lnTo>
                <a:lnTo>
                  <a:pt x="633000" y="54445"/>
                </a:lnTo>
                <a:lnTo>
                  <a:pt x="634286" y="54758"/>
                </a:lnTo>
                <a:lnTo>
                  <a:pt x="635605" y="55070"/>
                </a:lnTo>
                <a:lnTo>
                  <a:pt x="636924" y="55378"/>
                </a:lnTo>
                <a:lnTo>
                  <a:pt x="638275" y="55686"/>
                </a:lnTo>
                <a:lnTo>
                  <a:pt x="641009" y="56296"/>
                </a:lnTo>
                <a:lnTo>
                  <a:pt x="643775" y="56901"/>
                </a:lnTo>
                <a:lnTo>
                  <a:pt x="646605" y="57501"/>
                </a:lnTo>
                <a:lnTo>
                  <a:pt x="649468" y="58102"/>
                </a:lnTo>
                <a:lnTo>
                  <a:pt x="652330" y="58692"/>
                </a:lnTo>
                <a:lnTo>
                  <a:pt x="653971" y="59030"/>
                </a:lnTo>
                <a:lnTo>
                  <a:pt x="655643" y="59363"/>
                </a:lnTo>
                <a:lnTo>
                  <a:pt x="658989" y="60028"/>
                </a:lnTo>
                <a:lnTo>
                  <a:pt x="662398" y="60684"/>
                </a:lnTo>
                <a:lnTo>
                  <a:pt x="665872" y="61340"/>
                </a:lnTo>
                <a:lnTo>
                  <a:pt x="672819" y="62636"/>
                </a:lnTo>
                <a:lnTo>
                  <a:pt x="676293" y="63287"/>
                </a:lnTo>
                <a:lnTo>
                  <a:pt x="679735" y="63942"/>
                </a:lnTo>
                <a:lnTo>
                  <a:pt x="680153" y="64023"/>
                </a:lnTo>
                <a:lnTo>
                  <a:pt x="680539" y="64104"/>
                </a:lnTo>
                <a:lnTo>
                  <a:pt x="681343" y="64285"/>
                </a:lnTo>
                <a:lnTo>
                  <a:pt x="682211" y="64487"/>
                </a:lnTo>
                <a:lnTo>
                  <a:pt x="683176" y="64709"/>
                </a:lnTo>
                <a:lnTo>
                  <a:pt x="681858" y="64709"/>
                </a:lnTo>
                <a:lnTo>
                  <a:pt x="680796" y="64714"/>
                </a:lnTo>
                <a:lnTo>
                  <a:pt x="679928" y="64714"/>
                </a:lnTo>
                <a:lnTo>
                  <a:pt x="679156" y="64709"/>
                </a:lnTo>
                <a:lnTo>
                  <a:pt x="673591" y="64623"/>
                </a:lnTo>
                <a:lnTo>
                  <a:pt x="668027" y="64553"/>
                </a:lnTo>
                <a:lnTo>
                  <a:pt x="662495" y="64497"/>
                </a:lnTo>
                <a:lnTo>
                  <a:pt x="656930" y="64447"/>
                </a:lnTo>
                <a:lnTo>
                  <a:pt x="651398" y="64407"/>
                </a:lnTo>
                <a:lnTo>
                  <a:pt x="645833" y="64381"/>
                </a:lnTo>
                <a:lnTo>
                  <a:pt x="640269" y="64366"/>
                </a:lnTo>
                <a:lnTo>
                  <a:pt x="634736" y="64361"/>
                </a:lnTo>
                <a:lnTo>
                  <a:pt x="629172" y="64366"/>
                </a:lnTo>
                <a:lnTo>
                  <a:pt x="623640" y="64381"/>
                </a:lnTo>
                <a:lnTo>
                  <a:pt x="618075" y="64407"/>
                </a:lnTo>
                <a:lnTo>
                  <a:pt x="612511" y="64442"/>
                </a:lnTo>
                <a:lnTo>
                  <a:pt x="606978" y="64487"/>
                </a:lnTo>
                <a:lnTo>
                  <a:pt x="601414" y="64543"/>
                </a:lnTo>
                <a:lnTo>
                  <a:pt x="595850" y="64608"/>
                </a:lnTo>
                <a:lnTo>
                  <a:pt x="590317" y="64684"/>
                </a:lnTo>
                <a:lnTo>
                  <a:pt x="589384" y="64694"/>
                </a:lnTo>
                <a:lnTo>
                  <a:pt x="588484" y="64699"/>
                </a:lnTo>
                <a:lnTo>
                  <a:pt x="586618" y="64699"/>
                </a:lnTo>
                <a:lnTo>
                  <a:pt x="585686" y="64689"/>
                </a:lnTo>
                <a:lnTo>
                  <a:pt x="584753" y="64679"/>
                </a:lnTo>
                <a:lnTo>
                  <a:pt x="583820" y="64664"/>
                </a:lnTo>
                <a:lnTo>
                  <a:pt x="582855" y="64644"/>
                </a:lnTo>
                <a:lnTo>
                  <a:pt x="581922" y="64618"/>
                </a:lnTo>
                <a:lnTo>
                  <a:pt x="580989" y="64593"/>
                </a:lnTo>
                <a:lnTo>
                  <a:pt x="579156" y="64533"/>
                </a:lnTo>
                <a:lnTo>
                  <a:pt x="577323" y="64467"/>
                </a:lnTo>
                <a:lnTo>
                  <a:pt x="575522" y="64391"/>
                </a:lnTo>
                <a:lnTo>
                  <a:pt x="574814" y="64356"/>
                </a:lnTo>
                <a:lnTo>
                  <a:pt x="574171" y="64321"/>
                </a:lnTo>
                <a:lnTo>
                  <a:pt x="573559" y="64285"/>
                </a:lnTo>
                <a:lnTo>
                  <a:pt x="572948" y="64245"/>
                </a:lnTo>
                <a:lnTo>
                  <a:pt x="572402" y="64200"/>
                </a:lnTo>
                <a:lnTo>
                  <a:pt x="571855" y="64154"/>
                </a:lnTo>
                <a:lnTo>
                  <a:pt x="571372" y="64104"/>
                </a:lnTo>
                <a:lnTo>
                  <a:pt x="570890" y="64053"/>
                </a:lnTo>
                <a:lnTo>
                  <a:pt x="570440" y="64003"/>
                </a:lnTo>
                <a:lnTo>
                  <a:pt x="570054" y="63948"/>
                </a:lnTo>
                <a:lnTo>
                  <a:pt x="569668" y="63887"/>
                </a:lnTo>
                <a:lnTo>
                  <a:pt x="569314" y="63826"/>
                </a:lnTo>
                <a:lnTo>
                  <a:pt x="568992" y="63761"/>
                </a:lnTo>
                <a:lnTo>
                  <a:pt x="568703" y="63695"/>
                </a:lnTo>
                <a:lnTo>
                  <a:pt x="568445" y="63625"/>
                </a:lnTo>
                <a:lnTo>
                  <a:pt x="568220" y="63554"/>
                </a:lnTo>
                <a:lnTo>
                  <a:pt x="567995" y="63483"/>
                </a:lnTo>
                <a:lnTo>
                  <a:pt x="567834" y="63408"/>
                </a:lnTo>
                <a:lnTo>
                  <a:pt x="567706" y="63327"/>
                </a:lnTo>
                <a:lnTo>
                  <a:pt x="567577" y="63246"/>
                </a:lnTo>
                <a:lnTo>
                  <a:pt x="567513" y="63166"/>
                </a:lnTo>
                <a:lnTo>
                  <a:pt x="567448" y="63080"/>
                </a:lnTo>
                <a:lnTo>
                  <a:pt x="567416" y="62994"/>
                </a:lnTo>
                <a:lnTo>
                  <a:pt x="567416" y="62903"/>
                </a:lnTo>
                <a:lnTo>
                  <a:pt x="567448" y="62813"/>
                </a:lnTo>
                <a:lnTo>
                  <a:pt x="567513" y="62722"/>
                </a:lnTo>
                <a:lnTo>
                  <a:pt x="567609" y="62626"/>
                </a:lnTo>
                <a:lnTo>
                  <a:pt x="567738" y="62525"/>
                </a:lnTo>
                <a:lnTo>
                  <a:pt x="567898" y="62424"/>
                </a:lnTo>
                <a:lnTo>
                  <a:pt x="568059" y="62323"/>
                </a:lnTo>
                <a:lnTo>
                  <a:pt x="568252" y="62223"/>
                </a:lnTo>
                <a:lnTo>
                  <a:pt x="568510" y="62117"/>
                </a:lnTo>
                <a:lnTo>
                  <a:pt x="569282" y="61794"/>
                </a:lnTo>
                <a:lnTo>
                  <a:pt x="570054" y="61471"/>
                </a:lnTo>
                <a:lnTo>
                  <a:pt x="570858" y="61153"/>
                </a:lnTo>
                <a:lnTo>
                  <a:pt x="571630" y="60830"/>
                </a:lnTo>
                <a:lnTo>
                  <a:pt x="572627" y="60381"/>
                </a:lnTo>
                <a:lnTo>
                  <a:pt x="573592" y="59933"/>
                </a:lnTo>
                <a:lnTo>
                  <a:pt x="574524" y="59484"/>
                </a:lnTo>
                <a:lnTo>
                  <a:pt x="575425" y="59030"/>
                </a:lnTo>
                <a:lnTo>
                  <a:pt x="576261" y="58576"/>
                </a:lnTo>
                <a:lnTo>
                  <a:pt x="577033" y="58122"/>
                </a:lnTo>
                <a:lnTo>
                  <a:pt x="577741" y="57668"/>
                </a:lnTo>
                <a:lnTo>
                  <a:pt x="578352" y="57209"/>
                </a:lnTo>
                <a:lnTo>
                  <a:pt x="578641" y="56977"/>
                </a:lnTo>
                <a:lnTo>
                  <a:pt x="578931" y="56745"/>
                </a:lnTo>
                <a:lnTo>
                  <a:pt x="579188" y="56513"/>
                </a:lnTo>
                <a:lnTo>
                  <a:pt x="579413" y="56281"/>
                </a:lnTo>
                <a:lnTo>
                  <a:pt x="579606" y="56049"/>
                </a:lnTo>
                <a:lnTo>
                  <a:pt x="579799" y="55817"/>
                </a:lnTo>
                <a:lnTo>
                  <a:pt x="579960" y="55585"/>
                </a:lnTo>
                <a:lnTo>
                  <a:pt x="580089" y="55348"/>
                </a:lnTo>
                <a:lnTo>
                  <a:pt x="580218" y="55111"/>
                </a:lnTo>
                <a:lnTo>
                  <a:pt x="580282" y="54879"/>
                </a:lnTo>
                <a:lnTo>
                  <a:pt x="580346" y="54642"/>
                </a:lnTo>
                <a:lnTo>
                  <a:pt x="580378" y="54404"/>
                </a:lnTo>
                <a:lnTo>
                  <a:pt x="580411" y="54167"/>
                </a:lnTo>
                <a:lnTo>
                  <a:pt x="580378" y="53925"/>
                </a:lnTo>
                <a:lnTo>
                  <a:pt x="580314" y="53688"/>
                </a:lnTo>
                <a:lnTo>
                  <a:pt x="580250" y="53446"/>
                </a:lnTo>
                <a:lnTo>
                  <a:pt x="580057" y="53123"/>
                </a:lnTo>
                <a:lnTo>
                  <a:pt x="579832" y="52800"/>
                </a:lnTo>
                <a:lnTo>
                  <a:pt x="579510" y="52478"/>
                </a:lnTo>
                <a:lnTo>
                  <a:pt x="579124" y="52150"/>
                </a:lnTo>
                <a:lnTo>
                  <a:pt x="578641" y="51827"/>
                </a:lnTo>
                <a:lnTo>
                  <a:pt x="578127" y="51504"/>
                </a:lnTo>
                <a:lnTo>
                  <a:pt x="577484" y="51186"/>
                </a:lnTo>
                <a:lnTo>
                  <a:pt x="576808" y="50864"/>
                </a:lnTo>
                <a:lnTo>
                  <a:pt x="576036" y="50551"/>
                </a:lnTo>
                <a:lnTo>
                  <a:pt x="575650" y="50395"/>
                </a:lnTo>
                <a:lnTo>
                  <a:pt x="575200" y="50238"/>
                </a:lnTo>
                <a:lnTo>
                  <a:pt x="574750" y="50082"/>
                </a:lnTo>
                <a:lnTo>
                  <a:pt x="574299" y="49930"/>
                </a:lnTo>
                <a:lnTo>
                  <a:pt x="573817" y="49779"/>
                </a:lnTo>
                <a:lnTo>
                  <a:pt x="573302" y="49628"/>
                </a:lnTo>
                <a:lnTo>
                  <a:pt x="572788" y="49477"/>
                </a:lnTo>
                <a:lnTo>
                  <a:pt x="572241" y="49330"/>
                </a:lnTo>
                <a:lnTo>
                  <a:pt x="571694" y="49184"/>
                </a:lnTo>
                <a:lnTo>
                  <a:pt x="571115" y="49038"/>
                </a:lnTo>
                <a:lnTo>
                  <a:pt x="570536" y="48896"/>
                </a:lnTo>
                <a:lnTo>
                  <a:pt x="569925" y="48755"/>
                </a:lnTo>
                <a:lnTo>
                  <a:pt x="569282" y="48614"/>
                </a:lnTo>
                <a:lnTo>
                  <a:pt x="568638" y="48478"/>
                </a:lnTo>
                <a:lnTo>
                  <a:pt x="567963" y="48342"/>
                </a:lnTo>
                <a:lnTo>
                  <a:pt x="567287" y="48205"/>
                </a:lnTo>
                <a:lnTo>
                  <a:pt x="566580" y="48074"/>
                </a:lnTo>
                <a:lnTo>
                  <a:pt x="565872" y="47943"/>
                </a:lnTo>
                <a:lnTo>
                  <a:pt x="565132" y="47817"/>
                </a:lnTo>
                <a:lnTo>
                  <a:pt x="564360" y="47691"/>
                </a:lnTo>
                <a:lnTo>
                  <a:pt x="563588" y="47570"/>
                </a:lnTo>
                <a:lnTo>
                  <a:pt x="562816" y="47449"/>
                </a:lnTo>
                <a:lnTo>
                  <a:pt x="562012" y="47333"/>
                </a:lnTo>
                <a:lnTo>
                  <a:pt x="561176" y="47217"/>
                </a:lnTo>
                <a:lnTo>
                  <a:pt x="560308" y="47106"/>
                </a:lnTo>
                <a:lnTo>
                  <a:pt x="559471" y="46995"/>
                </a:lnTo>
                <a:lnTo>
                  <a:pt x="558571" y="46889"/>
                </a:lnTo>
                <a:lnTo>
                  <a:pt x="557670" y="46783"/>
                </a:lnTo>
                <a:lnTo>
                  <a:pt x="556770" y="46682"/>
                </a:lnTo>
                <a:lnTo>
                  <a:pt x="555805" y="46586"/>
                </a:lnTo>
                <a:lnTo>
                  <a:pt x="554872" y="46491"/>
                </a:lnTo>
                <a:lnTo>
                  <a:pt x="553907" y="46400"/>
                </a:lnTo>
                <a:lnTo>
                  <a:pt x="552910" y="46314"/>
                </a:lnTo>
                <a:lnTo>
                  <a:pt x="551881" y="46228"/>
                </a:lnTo>
                <a:lnTo>
                  <a:pt x="550883" y="46148"/>
                </a:lnTo>
                <a:lnTo>
                  <a:pt x="549822" y="46067"/>
                </a:lnTo>
                <a:lnTo>
                  <a:pt x="548761" y="45996"/>
                </a:lnTo>
                <a:lnTo>
                  <a:pt x="547699" y="45926"/>
                </a:lnTo>
                <a:lnTo>
                  <a:pt x="546606" y="45855"/>
                </a:lnTo>
                <a:lnTo>
                  <a:pt x="545480" y="45794"/>
                </a:lnTo>
                <a:lnTo>
                  <a:pt x="544354" y="45734"/>
                </a:lnTo>
                <a:lnTo>
                  <a:pt x="543196" y="45678"/>
                </a:lnTo>
                <a:lnTo>
                  <a:pt x="542038" y="45628"/>
                </a:lnTo>
                <a:lnTo>
                  <a:pt x="540848" y="45583"/>
                </a:lnTo>
                <a:lnTo>
                  <a:pt x="539626" y="45542"/>
                </a:lnTo>
                <a:lnTo>
                  <a:pt x="538436" y="45502"/>
                </a:lnTo>
                <a:lnTo>
                  <a:pt x="536924" y="45462"/>
                </a:lnTo>
                <a:lnTo>
                  <a:pt x="535412" y="45421"/>
                </a:lnTo>
                <a:lnTo>
                  <a:pt x="533901" y="45386"/>
                </a:lnTo>
                <a:lnTo>
                  <a:pt x="532389" y="45351"/>
                </a:lnTo>
                <a:lnTo>
                  <a:pt x="530877" y="45325"/>
                </a:lnTo>
                <a:lnTo>
                  <a:pt x="529365" y="45300"/>
                </a:lnTo>
                <a:lnTo>
                  <a:pt x="527886" y="45280"/>
                </a:lnTo>
                <a:lnTo>
                  <a:pt x="526374" y="45260"/>
                </a:lnTo>
                <a:lnTo>
                  <a:pt x="524894" y="45245"/>
                </a:lnTo>
                <a:lnTo>
                  <a:pt x="523383" y="45235"/>
                </a:lnTo>
                <a:lnTo>
                  <a:pt x="521903" y="45230"/>
                </a:lnTo>
                <a:lnTo>
                  <a:pt x="518912" y="45230"/>
                </a:lnTo>
                <a:lnTo>
                  <a:pt x="517432" y="45235"/>
                </a:lnTo>
                <a:lnTo>
                  <a:pt x="515921" y="45245"/>
                </a:lnTo>
                <a:lnTo>
                  <a:pt x="514441" y="45260"/>
                </a:lnTo>
                <a:lnTo>
                  <a:pt x="512961" y="45280"/>
                </a:lnTo>
                <a:lnTo>
                  <a:pt x="511482" y="45305"/>
                </a:lnTo>
                <a:lnTo>
                  <a:pt x="510002" y="45330"/>
                </a:lnTo>
                <a:lnTo>
                  <a:pt x="508523" y="45361"/>
                </a:lnTo>
                <a:lnTo>
                  <a:pt x="507075" y="45396"/>
                </a:lnTo>
                <a:lnTo>
                  <a:pt x="505596" y="45436"/>
                </a:lnTo>
                <a:lnTo>
                  <a:pt x="504116" y="45482"/>
                </a:lnTo>
                <a:lnTo>
                  <a:pt x="502669" y="45532"/>
                </a:lnTo>
                <a:lnTo>
                  <a:pt x="501189" y="45588"/>
                </a:lnTo>
                <a:lnTo>
                  <a:pt x="499742" y="45648"/>
                </a:lnTo>
                <a:lnTo>
                  <a:pt x="498262" y="45714"/>
                </a:lnTo>
                <a:lnTo>
                  <a:pt x="496815" y="45779"/>
                </a:lnTo>
                <a:lnTo>
                  <a:pt x="495367" y="45855"/>
                </a:lnTo>
                <a:lnTo>
                  <a:pt x="493920" y="45936"/>
                </a:lnTo>
                <a:lnTo>
                  <a:pt x="492473" y="46016"/>
                </a:lnTo>
                <a:lnTo>
                  <a:pt x="491025" y="46107"/>
                </a:lnTo>
                <a:lnTo>
                  <a:pt x="490157" y="46163"/>
                </a:lnTo>
                <a:lnTo>
                  <a:pt x="489320" y="46218"/>
                </a:lnTo>
                <a:lnTo>
                  <a:pt x="488484" y="46279"/>
                </a:lnTo>
                <a:lnTo>
                  <a:pt x="487680" y="46344"/>
                </a:lnTo>
                <a:lnTo>
                  <a:pt x="486072" y="46480"/>
                </a:lnTo>
                <a:lnTo>
                  <a:pt x="484496" y="46622"/>
                </a:lnTo>
                <a:lnTo>
                  <a:pt x="482984" y="46778"/>
                </a:lnTo>
                <a:lnTo>
                  <a:pt x="481504" y="46939"/>
                </a:lnTo>
                <a:lnTo>
                  <a:pt x="480057" y="47116"/>
                </a:lnTo>
                <a:lnTo>
                  <a:pt x="478674" y="47298"/>
                </a:lnTo>
                <a:lnTo>
                  <a:pt x="477323" y="47484"/>
                </a:lnTo>
                <a:lnTo>
                  <a:pt x="476037" y="47686"/>
                </a:lnTo>
                <a:lnTo>
                  <a:pt x="474782" y="47893"/>
                </a:lnTo>
                <a:lnTo>
                  <a:pt x="473624" y="48105"/>
                </a:lnTo>
                <a:lnTo>
                  <a:pt x="472498" y="48321"/>
                </a:lnTo>
                <a:lnTo>
                  <a:pt x="471437" y="48548"/>
                </a:lnTo>
                <a:lnTo>
                  <a:pt x="470408" y="48786"/>
                </a:lnTo>
                <a:lnTo>
                  <a:pt x="469475" y="49023"/>
                </a:lnTo>
                <a:lnTo>
                  <a:pt x="468606" y="49265"/>
                </a:lnTo>
                <a:lnTo>
                  <a:pt x="467802" y="49517"/>
                </a:lnTo>
                <a:lnTo>
                  <a:pt x="467030" y="49769"/>
                </a:lnTo>
                <a:lnTo>
                  <a:pt x="466355" y="50031"/>
                </a:lnTo>
                <a:lnTo>
                  <a:pt x="465744" y="50294"/>
                </a:lnTo>
                <a:lnTo>
                  <a:pt x="465487" y="50425"/>
                </a:lnTo>
                <a:lnTo>
                  <a:pt x="465229" y="50561"/>
                </a:lnTo>
                <a:lnTo>
                  <a:pt x="464972" y="50692"/>
                </a:lnTo>
                <a:lnTo>
                  <a:pt x="464779" y="50828"/>
                </a:lnTo>
                <a:lnTo>
                  <a:pt x="464554" y="50964"/>
                </a:lnTo>
                <a:lnTo>
                  <a:pt x="464393" y="51101"/>
                </a:lnTo>
                <a:lnTo>
                  <a:pt x="464232" y="51242"/>
                </a:lnTo>
                <a:lnTo>
                  <a:pt x="464071" y="51378"/>
                </a:lnTo>
                <a:lnTo>
                  <a:pt x="463975" y="51519"/>
                </a:lnTo>
                <a:lnTo>
                  <a:pt x="463846" y="51655"/>
                </a:lnTo>
                <a:lnTo>
                  <a:pt x="463782" y="51797"/>
                </a:lnTo>
                <a:lnTo>
                  <a:pt x="463717" y="51938"/>
                </a:lnTo>
                <a:lnTo>
                  <a:pt x="463685" y="52079"/>
                </a:lnTo>
                <a:lnTo>
                  <a:pt x="463653" y="52220"/>
                </a:lnTo>
                <a:lnTo>
                  <a:pt x="463653" y="52362"/>
                </a:lnTo>
                <a:lnTo>
                  <a:pt x="463685" y="52503"/>
                </a:lnTo>
                <a:lnTo>
                  <a:pt x="463717" y="52644"/>
                </a:lnTo>
                <a:lnTo>
                  <a:pt x="463814" y="52785"/>
                </a:lnTo>
                <a:lnTo>
                  <a:pt x="463878" y="52927"/>
                </a:lnTo>
                <a:lnTo>
                  <a:pt x="464007" y="53068"/>
                </a:lnTo>
                <a:lnTo>
                  <a:pt x="464136" y="53214"/>
                </a:lnTo>
                <a:lnTo>
                  <a:pt x="464296" y="53355"/>
                </a:lnTo>
                <a:lnTo>
                  <a:pt x="464747" y="53698"/>
                </a:lnTo>
                <a:lnTo>
                  <a:pt x="465229" y="54041"/>
                </a:lnTo>
                <a:lnTo>
                  <a:pt x="465744" y="54384"/>
                </a:lnTo>
                <a:lnTo>
                  <a:pt x="466323" y="54722"/>
                </a:lnTo>
                <a:lnTo>
                  <a:pt x="466966" y="55065"/>
                </a:lnTo>
                <a:lnTo>
                  <a:pt x="467609" y="55403"/>
                </a:lnTo>
                <a:lnTo>
                  <a:pt x="468317" y="55741"/>
                </a:lnTo>
                <a:lnTo>
                  <a:pt x="469025" y="56074"/>
                </a:lnTo>
                <a:lnTo>
                  <a:pt x="469797" y="56412"/>
                </a:lnTo>
                <a:lnTo>
                  <a:pt x="470569" y="56745"/>
                </a:lnTo>
                <a:lnTo>
                  <a:pt x="471373" y="57078"/>
                </a:lnTo>
                <a:lnTo>
                  <a:pt x="472177" y="57406"/>
                </a:lnTo>
                <a:lnTo>
                  <a:pt x="473881" y="58066"/>
                </a:lnTo>
                <a:lnTo>
                  <a:pt x="475618" y="58717"/>
                </a:lnTo>
                <a:lnTo>
                  <a:pt x="476262" y="58969"/>
                </a:lnTo>
                <a:lnTo>
                  <a:pt x="476841" y="59216"/>
                </a:lnTo>
                <a:lnTo>
                  <a:pt x="477355" y="59453"/>
                </a:lnTo>
                <a:lnTo>
                  <a:pt x="477773" y="59690"/>
                </a:lnTo>
                <a:lnTo>
                  <a:pt x="478159" y="59917"/>
                </a:lnTo>
                <a:lnTo>
                  <a:pt x="478481" y="60144"/>
                </a:lnTo>
                <a:lnTo>
                  <a:pt x="478706" y="60361"/>
                </a:lnTo>
                <a:lnTo>
                  <a:pt x="478867" y="60573"/>
                </a:lnTo>
                <a:lnTo>
                  <a:pt x="478963" y="60785"/>
                </a:lnTo>
                <a:lnTo>
                  <a:pt x="478996" y="60987"/>
                </a:lnTo>
                <a:lnTo>
                  <a:pt x="478963" y="61183"/>
                </a:lnTo>
                <a:lnTo>
                  <a:pt x="478835" y="61375"/>
                </a:lnTo>
                <a:lnTo>
                  <a:pt x="478770" y="61471"/>
                </a:lnTo>
                <a:lnTo>
                  <a:pt x="478674" y="61562"/>
                </a:lnTo>
                <a:lnTo>
                  <a:pt x="478545" y="61653"/>
                </a:lnTo>
                <a:lnTo>
                  <a:pt x="478385" y="61743"/>
                </a:lnTo>
                <a:lnTo>
                  <a:pt x="478256" y="61829"/>
                </a:lnTo>
                <a:lnTo>
                  <a:pt x="478063" y="61915"/>
                </a:lnTo>
                <a:lnTo>
                  <a:pt x="477870" y="62001"/>
                </a:lnTo>
                <a:lnTo>
                  <a:pt x="477645" y="62086"/>
                </a:lnTo>
                <a:lnTo>
                  <a:pt x="477420" y="62167"/>
                </a:lnTo>
                <a:lnTo>
                  <a:pt x="477162" y="62248"/>
                </a:lnTo>
                <a:lnTo>
                  <a:pt x="476905" y="62328"/>
                </a:lnTo>
                <a:lnTo>
                  <a:pt x="476615" y="62404"/>
                </a:lnTo>
                <a:lnTo>
                  <a:pt x="476294" y="62485"/>
                </a:lnTo>
                <a:lnTo>
                  <a:pt x="475972" y="62555"/>
                </a:lnTo>
                <a:lnTo>
                  <a:pt x="475618" y="62631"/>
                </a:lnTo>
                <a:lnTo>
                  <a:pt x="475265" y="62702"/>
                </a:lnTo>
                <a:lnTo>
                  <a:pt x="474879" y="62772"/>
                </a:lnTo>
                <a:lnTo>
                  <a:pt x="474493" y="62843"/>
                </a:lnTo>
                <a:lnTo>
                  <a:pt x="474042" y="62908"/>
                </a:lnTo>
                <a:lnTo>
                  <a:pt x="473624" y="62974"/>
                </a:lnTo>
                <a:lnTo>
                  <a:pt x="473142" y="63040"/>
                </a:lnTo>
                <a:lnTo>
                  <a:pt x="472659" y="63105"/>
                </a:lnTo>
                <a:lnTo>
                  <a:pt x="472177" y="63166"/>
                </a:lnTo>
                <a:lnTo>
                  <a:pt x="471662" y="63226"/>
                </a:lnTo>
                <a:lnTo>
                  <a:pt x="470536" y="63342"/>
                </a:lnTo>
                <a:lnTo>
                  <a:pt x="469378" y="63453"/>
                </a:lnTo>
                <a:lnTo>
                  <a:pt x="468092" y="63554"/>
                </a:lnTo>
                <a:lnTo>
                  <a:pt x="466773" y="63650"/>
                </a:lnTo>
                <a:lnTo>
                  <a:pt x="465358" y="63741"/>
                </a:lnTo>
                <a:lnTo>
                  <a:pt x="463846" y="63826"/>
                </a:lnTo>
                <a:lnTo>
                  <a:pt x="462238" y="63902"/>
                </a:lnTo>
                <a:lnTo>
                  <a:pt x="460565" y="63978"/>
                </a:lnTo>
                <a:lnTo>
                  <a:pt x="457671" y="64089"/>
                </a:lnTo>
                <a:lnTo>
                  <a:pt x="454776" y="64195"/>
                </a:lnTo>
                <a:lnTo>
                  <a:pt x="451849" y="64296"/>
                </a:lnTo>
                <a:lnTo>
                  <a:pt x="448890" y="64386"/>
                </a:lnTo>
                <a:lnTo>
                  <a:pt x="445963" y="64477"/>
                </a:lnTo>
                <a:lnTo>
                  <a:pt x="443003" y="64558"/>
                </a:lnTo>
                <a:lnTo>
                  <a:pt x="440012" y="64634"/>
                </a:lnTo>
                <a:lnTo>
                  <a:pt x="437053" y="64704"/>
                </a:lnTo>
                <a:lnTo>
                  <a:pt x="434062" y="64770"/>
                </a:lnTo>
                <a:lnTo>
                  <a:pt x="431103" y="64830"/>
                </a:lnTo>
                <a:lnTo>
                  <a:pt x="428111" y="64881"/>
                </a:lnTo>
                <a:lnTo>
                  <a:pt x="425120" y="64931"/>
                </a:lnTo>
                <a:lnTo>
                  <a:pt x="422129" y="64971"/>
                </a:lnTo>
                <a:lnTo>
                  <a:pt x="419137" y="65007"/>
                </a:lnTo>
                <a:lnTo>
                  <a:pt x="416146" y="65037"/>
                </a:lnTo>
                <a:lnTo>
                  <a:pt x="413155" y="65062"/>
                </a:lnTo>
                <a:lnTo>
                  <a:pt x="410324" y="65077"/>
                </a:lnTo>
                <a:lnTo>
                  <a:pt x="407494" y="65082"/>
                </a:lnTo>
                <a:lnTo>
                  <a:pt x="404663" y="65077"/>
                </a:lnTo>
                <a:lnTo>
                  <a:pt x="401801" y="65067"/>
                </a:lnTo>
                <a:lnTo>
                  <a:pt x="398970" y="65052"/>
                </a:lnTo>
                <a:lnTo>
                  <a:pt x="396108" y="65027"/>
                </a:lnTo>
                <a:lnTo>
                  <a:pt x="393277" y="64997"/>
                </a:lnTo>
                <a:lnTo>
                  <a:pt x="390414" y="64966"/>
                </a:lnTo>
                <a:lnTo>
                  <a:pt x="384721" y="64891"/>
                </a:lnTo>
                <a:lnTo>
                  <a:pt x="378996" y="64815"/>
                </a:lnTo>
                <a:lnTo>
                  <a:pt x="373303" y="64744"/>
                </a:lnTo>
                <a:lnTo>
                  <a:pt x="370440" y="64709"/>
                </a:lnTo>
                <a:lnTo>
                  <a:pt x="367610" y="64684"/>
                </a:lnTo>
                <a:lnTo>
                  <a:pt x="360759" y="64623"/>
                </a:lnTo>
                <a:lnTo>
                  <a:pt x="353843" y="64568"/>
                </a:lnTo>
                <a:lnTo>
                  <a:pt x="339691" y="64457"/>
                </a:lnTo>
                <a:lnTo>
                  <a:pt x="339498" y="63917"/>
                </a:lnTo>
                <a:lnTo>
                  <a:pt x="339434" y="63655"/>
                </a:lnTo>
                <a:lnTo>
                  <a:pt x="339305" y="63393"/>
                </a:lnTo>
                <a:lnTo>
                  <a:pt x="338597" y="62026"/>
                </a:lnTo>
                <a:lnTo>
                  <a:pt x="337890" y="60659"/>
                </a:lnTo>
                <a:lnTo>
                  <a:pt x="337536" y="59973"/>
                </a:lnTo>
                <a:lnTo>
                  <a:pt x="337182" y="59292"/>
                </a:lnTo>
                <a:lnTo>
                  <a:pt x="336893" y="58606"/>
                </a:lnTo>
                <a:lnTo>
                  <a:pt x="336635" y="57920"/>
                </a:lnTo>
                <a:lnTo>
                  <a:pt x="335992" y="56140"/>
                </a:lnTo>
                <a:lnTo>
                  <a:pt x="335670" y="55247"/>
                </a:lnTo>
                <a:lnTo>
                  <a:pt x="335381" y="54354"/>
                </a:lnTo>
                <a:lnTo>
                  <a:pt x="335156" y="53466"/>
                </a:lnTo>
                <a:lnTo>
                  <a:pt x="334931" y="52573"/>
                </a:lnTo>
                <a:lnTo>
                  <a:pt x="334802" y="51681"/>
                </a:lnTo>
                <a:lnTo>
                  <a:pt x="334705" y="50788"/>
                </a:lnTo>
                <a:lnTo>
                  <a:pt x="334673" y="50349"/>
                </a:lnTo>
                <a:lnTo>
                  <a:pt x="334609" y="49910"/>
                </a:lnTo>
                <a:lnTo>
                  <a:pt x="334512" y="49477"/>
                </a:lnTo>
                <a:lnTo>
                  <a:pt x="334384" y="49038"/>
                </a:lnTo>
                <a:lnTo>
                  <a:pt x="334191" y="48604"/>
                </a:lnTo>
                <a:lnTo>
                  <a:pt x="333966" y="48170"/>
                </a:lnTo>
                <a:lnTo>
                  <a:pt x="333676" y="47741"/>
                </a:lnTo>
                <a:lnTo>
                  <a:pt x="333322" y="47313"/>
                </a:lnTo>
                <a:lnTo>
                  <a:pt x="332904" y="46884"/>
                </a:lnTo>
                <a:lnTo>
                  <a:pt x="332454" y="46455"/>
                </a:lnTo>
                <a:lnTo>
                  <a:pt x="331907" y="46032"/>
                </a:lnTo>
                <a:lnTo>
                  <a:pt x="331618" y="45820"/>
                </a:lnTo>
                <a:lnTo>
                  <a:pt x="331296" y="45608"/>
                </a:lnTo>
                <a:lnTo>
                  <a:pt x="330942" y="45401"/>
                </a:lnTo>
                <a:lnTo>
                  <a:pt x="330588" y="45189"/>
                </a:lnTo>
                <a:lnTo>
                  <a:pt x="330202" y="44982"/>
                </a:lnTo>
                <a:lnTo>
                  <a:pt x="329816" y="44771"/>
                </a:lnTo>
                <a:lnTo>
                  <a:pt x="329398" y="44564"/>
                </a:lnTo>
                <a:lnTo>
                  <a:pt x="328948" y="44357"/>
                </a:lnTo>
                <a:lnTo>
                  <a:pt x="328465" y="44150"/>
                </a:lnTo>
                <a:lnTo>
                  <a:pt x="327983" y="43943"/>
                </a:lnTo>
                <a:lnTo>
                  <a:pt x="327533" y="43762"/>
                </a:lnTo>
                <a:lnTo>
                  <a:pt x="327018" y="43590"/>
                </a:lnTo>
                <a:lnTo>
                  <a:pt x="326503" y="43429"/>
                </a:lnTo>
                <a:lnTo>
                  <a:pt x="325957" y="43273"/>
                </a:lnTo>
                <a:lnTo>
                  <a:pt x="325410" y="43121"/>
                </a:lnTo>
                <a:lnTo>
                  <a:pt x="324799" y="42980"/>
                </a:lnTo>
                <a:lnTo>
                  <a:pt x="324188" y="42844"/>
                </a:lnTo>
                <a:lnTo>
                  <a:pt x="323512" y="42718"/>
                </a:lnTo>
                <a:lnTo>
                  <a:pt x="322837" y="42597"/>
                </a:lnTo>
                <a:lnTo>
                  <a:pt x="322129" y="42481"/>
                </a:lnTo>
                <a:lnTo>
                  <a:pt x="321421" y="42375"/>
                </a:lnTo>
                <a:lnTo>
                  <a:pt x="320649" y="42279"/>
                </a:lnTo>
                <a:lnTo>
                  <a:pt x="319878" y="42183"/>
                </a:lnTo>
                <a:lnTo>
                  <a:pt x="319073" y="42102"/>
                </a:lnTo>
                <a:lnTo>
                  <a:pt x="318237" y="42027"/>
                </a:lnTo>
                <a:lnTo>
                  <a:pt x="317401" y="41956"/>
                </a:lnTo>
                <a:lnTo>
                  <a:pt x="316532" y="41896"/>
                </a:lnTo>
                <a:lnTo>
                  <a:pt x="315632" y="41840"/>
                </a:lnTo>
                <a:lnTo>
                  <a:pt x="314699" y="41795"/>
                </a:lnTo>
                <a:lnTo>
                  <a:pt x="313766" y="41754"/>
                </a:lnTo>
                <a:lnTo>
                  <a:pt x="312801" y="41724"/>
                </a:lnTo>
                <a:lnTo>
                  <a:pt x="311804" y="41699"/>
                </a:lnTo>
                <a:lnTo>
                  <a:pt x="310807" y="41684"/>
                </a:lnTo>
                <a:lnTo>
                  <a:pt x="309778" y="41674"/>
                </a:lnTo>
                <a:lnTo>
                  <a:pt x="308716" y="41674"/>
                </a:lnTo>
                <a:lnTo>
                  <a:pt x="307655" y="41679"/>
                </a:lnTo>
                <a:lnTo>
                  <a:pt x="306561" y="41694"/>
                </a:lnTo>
                <a:lnTo>
                  <a:pt x="305436" y="41714"/>
                </a:lnTo>
                <a:lnTo>
                  <a:pt x="304310" y="41744"/>
                </a:lnTo>
                <a:lnTo>
                  <a:pt x="303152" y="41780"/>
                </a:lnTo>
                <a:lnTo>
                  <a:pt x="301994" y="41825"/>
                </a:lnTo>
                <a:lnTo>
                  <a:pt x="300804" y="41875"/>
                </a:lnTo>
                <a:lnTo>
                  <a:pt x="299871" y="41921"/>
                </a:lnTo>
                <a:lnTo>
                  <a:pt x="298971" y="41971"/>
                </a:lnTo>
                <a:lnTo>
                  <a:pt x="297137" y="42077"/>
                </a:lnTo>
                <a:lnTo>
                  <a:pt x="295336" y="42198"/>
                </a:lnTo>
                <a:lnTo>
                  <a:pt x="293535" y="42319"/>
                </a:lnTo>
                <a:lnTo>
                  <a:pt x="291766" y="42440"/>
                </a:lnTo>
                <a:lnTo>
                  <a:pt x="289964" y="42566"/>
                </a:lnTo>
                <a:lnTo>
                  <a:pt x="288163" y="42682"/>
                </a:lnTo>
                <a:lnTo>
                  <a:pt x="287263" y="42738"/>
                </a:lnTo>
                <a:lnTo>
                  <a:pt x="286330" y="42788"/>
                </a:lnTo>
                <a:lnTo>
                  <a:pt x="278996" y="43202"/>
                </a:lnTo>
                <a:lnTo>
                  <a:pt x="275330" y="43409"/>
                </a:lnTo>
                <a:lnTo>
                  <a:pt x="271663" y="43610"/>
                </a:lnTo>
                <a:lnTo>
                  <a:pt x="267996" y="43802"/>
                </a:lnTo>
                <a:lnTo>
                  <a:pt x="266131" y="43893"/>
                </a:lnTo>
                <a:lnTo>
                  <a:pt x="264297" y="43984"/>
                </a:lnTo>
                <a:lnTo>
                  <a:pt x="262432" y="44074"/>
                </a:lnTo>
                <a:lnTo>
                  <a:pt x="260566" y="44155"/>
                </a:lnTo>
                <a:lnTo>
                  <a:pt x="258701" y="44236"/>
                </a:lnTo>
                <a:lnTo>
                  <a:pt x="256803" y="44307"/>
                </a:lnTo>
                <a:lnTo>
                  <a:pt x="256063" y="44332"/>
                </a:lnTo>
                <a:lnTo>
                  <a:pt x="255259" y="44347"/>
                </a:lnTo>
                <a:lnTo>
                  <a:pt x="254455" y="44357"/>
                </a:lnTo>
                <a:lnTo>
                  <a:pt x="253651" y="44357"/>
                </a:lnTo>
                <a:lnTo>
                  <a:pt x="252814" y="44352"/>
                </a:lnTo>
                <a:lnTo>
                  <a:pt x="251946" y="44342"/>
                </a:lnTo>
                <a:lnTo>
                  <a:pt x="251110" y="44322"/>
                </a:lnTo>
                <a:lnTo>
                  <a:pt x="250241" y="44296"/>
                </a:lnTo>
                <a:lnTo>
                  <a:pt x="249405" y="44266"/>
                </a:lnTo>
                <a:lnTo>
                  <a:pt x="248537" y="44236"/>
                </a:lnTo>
                <a:lnTo>
                  <a:pt x="247700" y="44196"/>
                </a:lnTo>
                <a:lnTo>
                  <a:pt x="246864" y="44155"/>
                </a:lnTo>
                <a:lnTo>
                  <a:pt x="246060" y="44110"/>
                </a:lnTo>
                <a:lnTo>
                  <a:pt x="245256" y="44059"/>
                </a:lnTo>
                <a:lnTo>
                  <a:pt x="244484" y="44009"/>
                </a:lnTo>
                <a:lnTo>
                  <a:pt x="243744" y="43953"/>
                </a:lnTo>
                <a:lnTo>
                  <a:pt x="242876" y="43888"/>
                </a:lnTo>
                <a:lnTo>
                  <a:pt x="242039" y="43817"/>
                </a:lnTo>
                <a:lnTo>
                  <a:pt x="241171" y="43747"/>
                </a:lnTo>
                <a:lnTo>
                  <a:pt x="240335" y="43666"/>
                </a:lnTo>
                <a:lnTo>
                  <a:pt x="239498" y="43585"/>
                </a:lnTo>
                <a:lnTo>
                  <a:pt x="238694" y="43499"/>
                </a:lnTo>
                <a:lnTo>
                  <a:pt x="237890" y="43414"/>
                </a:lnTo>
                <a:lnTo>
                  <a:pt x="237086" y="43323"/>
                </a:lnTo>
                <a:lnTo>
                  <a:pt x="236282" y="43227"/>
                </a:lnTo>
                <a:lnTo>
                  <a:pt x="235510" y="43131"/>
                </a:lnTo>
                <a:lnTo>
                  <a:pt x="234770" y="43030"/>
                </a:lnTo>
                <a:lnTo>
                  <a:pt x="234030" y="42930"/>
                </a:lnTo>
                <a:lnTo>
                  <a:pt x="232583" y="42723"/>
                </a:lnTo>
                <a:lnTo>
                  <a:pt x="231168" y="42511"/>
                </a:lnTo>
                <a:lnTo>
                  <a:pt x="230396" y="42380"/>
                </a:lnTo>
                <a:lnTo>
                  <a:pt x="229624" y="42249"/>
                </a:lnTo>
                <a:lnTo>
                  <a:pt x="228884" y="42117"/>
                </a:lnTo>
                <a:lnTo>
                  <a:pt x="228144" y="41986"/>
                </a:lnTo>
                <a:lnTo>
                  <a:pt x="227437" y="41855"/>
                </a:lnTo>
                <a:lnTo>
                  <a:pt x="226761" y="41719"/>
                </a:lnTo>
                <a:lnTo>
                  <a:pt x="226118" y="41583"/>
                </a:lnTo>
                <a:lnTo>
                  <a:pt x="225475" y="41442"/>
                </a:lnTo>
                <a:lnTo>
                  <a:pt x="224831" y="41300"/>
                </a:lnTo>
                <a:lnTo>
                  <a:pt x="224252" y="41159"/>
                </a:lnTo>
                <a:lnTo>
                  <a:pt x="223673" y="41018"/>
                </a:lnTo>
                <a:lnTo>
                  <a:pt x="223127" y="40872"/>
                </a:lnTo>
                <a:lnTo>
                  <a:pt x="222612" y="40725"/>
                </a:lnTo>
                <a:lnTo>
                  <a:pt x="222097" y="40579"/>
                </a:lnTo>
                <a:lnTo>
                  <a:pt x="221615" y="40428"/>
                </a:lnTo>
                <a:lnTo>
                  <a:pt x="221164" y="40276"/>
                </a:lnTo>
                <a:lnTo>
                  <a:pt x="220714" y="40120"/>
                </a:lnTo>
                <a:lnTo>
                  <a:pt x="220296" y="39964"/>
                </a:lnTo>
                <a:lnTo>
                  <a:pt x="219910" y="39807"/>
                </a:lnTo>
                <a:lnTo>
                  <a:pt x="219556" y="39646"/>
                </a:lnTo>
                <a:lnTo>
                  <a:pt x="219235" y="39485"/>
                </a:lnTo>
                <a:lnTo>
                  <a:pt x="218913" y="39318"/>
                </a:lnTo>
                <a:lnTo>
                  <a:pt x="218623" y="39152"/>
                </a:lnTo>
                <a:lnTo>
                  <a:pt x="218366" y="38985"/>
                </a:lnTo>
                <a:lnTo>
                  <a:pt x="218109" y="38814"/>
                </a:lnTo>
                <a:lnTo>
                  <a:pt x="217884" y="38637"/>
                </a:lnTo>
                <a:lnTo>
                  <a:pt x="217723" y="38461"/>
                </a:lnTo>
                <a:lnTo>
                  <a:pt x="217562" y="38284"/>
                </a:lnTo>
                <a:lnTo>
                  <a:pt x="217401" y="38102"/>
                </a:lnTo>
                <a:lnTo>
                  <a:pt x="217305" y="37921"/>
                </a:lnTo>
                <a:lnTo>
                  <a:pt x="217208" y="37734"/>
                </a:lnTo>
                <a:lnTo>
                  <a:pt x="217144" y="37543"/>
                </a:lnTo>
                <a:lnTo>
                  <a:pt x="217112" y="37260"/>
                </a:lnTo>
                <a:lnTo>
                  <a:pt x="217112" y="36983"/>
                </a:lnTo>
                <a:lnTo>
                  <a:pt x="217176" y="36710"/>
                </a:lnTo>
                <a:lnTo>
                  <a:pt x="217273" y="36438"/>
                </a:lnTo>
                <a:lnTo>
                  <a:pt x="217433" y="36171"/>
                </a:lnTo>
                <a:lnTo>
                  <a:pt x="217626" y="35908"/>
                </a:lnTo>
                <a:lnTo>
                  <a:pt x="217884" y="35646"/>
                </a:lnTo>
                <a:lnTo>
                  <a:pt x="218173" y="35389"/>
                </a:lnTo>
                <a:lnTo>
                  <a:pt x="218495" y="35137"/>
                </a:lnTo>
                <a:lnTo>
                  <a:pt x="218881" y="34890"/>
                </a:lnTo>
                <a:lnTo>
                  <a:pt x="219299" y="34642"/>
                </a:lnTo>
                <a:lnTo>
                  <a:pt x="219749" y="34395"/>
                </a:lnTo>
                <a:lnTo>
                  <a:pt x="220264" y="34158"/>
                </a:lnTo>
                <a:lnTo>
                  <a:pt x="220811" y="33921"/>
                </a:lnTo>
                <a:lnTo>
                  <a:pt x="221390" y="33684"/>
                </a:lnTo>
                <a:lnTo>
                  <a:pt x="222033" y="33452"/>
                </a:lnTo>
                <a:lnTo>
                  <a:pt x="222708" y="33225"/>
                </a:lnTo>
                <a:lnTo>
                  <a:pt x="223416" y="32998"/>
                </a:lnTo>
                <a:lnTo>
                  <a:pt x="224156" y="32776"/>
                </a:lnTo>
                <a:lnTo>
                  <a:pt x="224928" y="32554"/>
                </a:lnTo>
                <a:lnTo>
                  <a:pt x="225732" y="32337"/>
                </a:lnTo>
                <a:lnTo>
                  <a:pt x="226600" y="32120"/>
                </a:lnTo>
                <a:lnTo>
                  <a:pt x="227501" y="31909"/>
                </a:lnTo>
                <a:lnTo>
                  <a:pt x="228402" y="31697"/>
                </a:lnTo>
                <a:lnTo>
                  <a:pt x="229366" y="31485"/>
                </a:lnTo>
                <a:lnTo>
                  <a:pt x="230364" y="31278"/>
                </a:lnTo>
                <a:lnTo>
                  <a:pt x="231393" y="31076"/>
                </a:lnTo>
                <a:lnTo>
                  <a:pt x="232454" y="30875"/>
                </a:lnTo>
                <a:lnTo>
                  <a:pt x="233548" y="30673"/>
                </a:lnTo>
                <a:lnTo>
                  <a:pt x="234641" y="30476"/>
                </a:lnTo>
                <a:lnTo>
                  <a:pt x="235799" y="30274"/>
                </a:lnTo>
                <a:lnTo>
                  <a:pt x="236989" y="30083"/>
                </a:lnTo>
                <a:lnTo>
                  <a:pt x="237408" y="30017"/>
                </a:lnTo>
                <a:lnTo>
                  <a:pt x="237858" y="29957"/>
                </a:lnTo>
                <a:lnTo>
                  <a:pt x="238308" y="29896"/>
                </a:lnTo>
                <a:lnTo>
                  <a:pt x="238823" y="29841"/>
                </a:lnTo>
                <a:lnTo>
                  <a:pt x="239337" y="29785"/>
                </a:lnTo>
                <a:lnTo>
                  <a:pt x="239852" y="29735"/>
                </a:lnTo>
                <a:lnTo>
                  <a:pt x="240399" y="29684"/>
                </a:lnTo>
                <a:lnTo>
                  <a:pt x="240978" y="29639"/>
                </a:lnTo>
                <a:lnTo>
                  <a:pt x="242104" y="29553"/>
                </a:lnTo>
                <a:lnTo>
                  <a:pt x="243294" y="29477"/>
                </a:lnTo>
                <a:lnTo>
                  <a:pt x="244484" y="29412"/>
                </a:lnTo>
                <a:lnTo>
                  <a:pt x="245642" y="29351"/>
                </a:lnTo>
                <a:lnTo>
                  <a:pt x="246703" y="29301"/>
                </a:lnTo>
                <a:lnTo>
                  <a:pt x="247765" y="29255"/>
                </a:lnTo>
                <a:lnTo>
                  <a:pt x="248826" y="29215"/>
                </a:lnTo>
                <a:lnTo>
                  <a:pt x="249920" y="29180"/>
                </a:lnTo>
                <a:lnTo>
                  <a:pt x="250981" y="29144"/>
                </a:lnTo>
                <a:lnTo>
                  <a:pt x="252042" y="29119"/>
                </a:lnTo>
                <a:lnTo>
                  <a:pt x="253104" y="29094"/>
                </a:lnTo>
                <a:lnTo>
                  <a:pt x="254165" y="29074"/>
                </a:lnTo>
                <a:lnTo>
                  <a:pt x="255195" y="29054"/>
                </a:lnTo>
                <a:lnTo>
                  <a:pt x="256256" y="29044"/>
                </a:lnTo>
                <a:lnTo>
                  <a:pt x="257317" y="29034"/>
                </a:lnTo>
                <a:lnTo>
                  <a:pt x="258379" y="29028"/>
                </a:lnTo>
                <a:lnTo>
                  <a:pt x="259440" y="29023"/>
                </a:lnTo>
                <a:lnTo>
                  <a:pt x="260502" y="29028"/>
                </a:lnTo>
                <a:lnTo>
                  <a:pt x="261563" y="29034"/>
                </a:lnTo>
                <a:lnTo>
                  <a:pt x="262592" y="29039"/>
                </a:lnTo>
                <a:lnTo>
                  <a:pt x="263654" y="29054"/>
                </a:lnTo>
                <a:lnTo>
                  <a:pt x="264715" y="29064"/>
                </a:lnTo>
                <a:lnTo>
                  <a:pt x="265777" y="29084"/>
                </a:lnTo>
                <a:lnTo>
                  <a:pt x="266806" y="29104"/>
                </a:lnTo>
                <a:lnTo>
                  <a:pt x="268929" y="29155"/>
                </a:lnTo>
                <a:lnTo>
                  <a:pt x="271020" y="29220"/>
                </a:lnTo>
                <a:lnTo>
                  <a:pt x="273142" y="29291"/>
                </a:lnTo>
                <a:lnTo>
                  <a:pt x="275233" y="29376"/>
                </a:lnTo>
                <a:lnTo>
                  <a:pt x="277356" y="29472"/>
                </a:lnTo>
                <a:lnTo>
                  <a:pt x="279447" y="29578"/>
                </a:lnTo>
                <a:lnTo>
                  <a:pt x="283757" y="29800"/>
                </a:lnTo>
                <a:lnTo>
                  <a:pt x="288067" y="30017"/>
                </a:lnTo>
                <a:lnTo>
                  <a:pt x="292377" y="30234"/>
                </a:lnTo>
                <a:lnTo>
                  <a:pt x="296719" y="30441"/>
                </a:lnTo>
                <a:lnTo>
                  <a:pt x="301061" y="30637"/>
                </a:lnTo>
                <a:lnTo>
                  <a:pt x="303248" y="30733"/>
                </a:lnTo>
                <a:lnTo>
                  <a:pt x="305436" y="30824"/>
                </a:lnTo>
                <a:lnTo>
                  <a:pt x="307623" y="30910"/>
                </a:lnTo>
                <a:lnTo>
                  <a:pt x="309810" y="30996"/>
                </a:lnTo>
                <a:lnTo>
                  <a:pt x="311997" y="31076"/>
                </a:lnTo>
                <a:lnTo>
                  <a:pt x="314217" y="31152"/>
                </a:lnTo>
                <a:lnTo>
                  <a:pt x="315407" y="31192"/>
                </a:lnTo>
                <a:lnTo>
                  <a:pt x="316565" y="31223"/>
                </a:lnTo>
                <a:lnTo>
                  <a:pt x="317723" y="31243"/>
                </a:lnTo>
                <a:lnTo>
                  <a:pt x="318816" y="31258"/>
                </a:lnTo>
                <a:lnTo>
                  <a:pt x="319910" y="31268"/>
                </a:lnTo>
                <a:lnTo>
                  <a:pt x="320939" y="31268"/>
                </a:lnTo>
                <a:lnTo>
                  <a:pt x="321968" y="31263"/>
                </a:lnTo>
                <a:lnTo>
                  <a:pt x="322965" y="31253"/>
                </a:lnTo>
                <a:lnTo>
                  <a:pt x="323930" y="31233"/>
                </a:lnTo>
                <a:lnTo>
                  <a:pt x="324863" y="31202"/>
                </a:lnTo>
                <a:lnTo>
                  <a:pt x="325764" y="31172"/>
                </a:lnTo>
                <a:lnTo>
                  <a:pt x="326632" y="31127"/>
                </a:lnTo>
                <a:lnTo>
                  <a:pt x="327436" y="31081"/>
                </a:lnTo>
                <a:lnTo>
                  <a:pt x="328240" y="31021"/>
                </a:lnTo>
                <a:lnTo>
                  <a:pt x="329012" y="30960"/>
                </a:lnTo>
                <a:lnTo>
                  <a:pt x="329752" y="30890"/>
                </a:lnTo>
                <a:lnTo>
                  <a:pt x="330460" y="30814"/>
                </a:lnTo>
                <a:lnTo>
                  <a:pt x="331103" y="30728"/>
                </a:lnTo>
                <a:lnTo>
                  <a:pt x="331746" y="30632"/>
                </a:lnTo>
                <a:lnTo>
                  <a:pt x="332325" y="30537"/>
                </a:lnTo>
                <a:lnTo>
                  <a:pt x="332872" y="30426"/>
                </a:lnTo>
                <a:lnTo>
                  <a:pt x="333419" y="30315"/>
                </a:lnTo>
                <a:lnTo>
                  <a:pt x="333901" y="30194"/>
                </a:lnTo>
                <a:lnTo>
                  <a:pt x="334319" y="30062"/>
                </a:lnTo>
                <a:lnTo>
                  <a:pt x="334738" y="29931"/>
                </a:lnTo>
                <a:lnTo>
                  <a:pt x="335091" y="29785"/>
                </a:lnTo>
                <a:lnTo>
                  <a:pt x="335413" y="29634"/>
                </a:lnTo>
                <a:lnTo>
                  <a:pt x="335703" y="29477"/>
                </a:lnTo>
                <a:lnTo>
                  <a:pt x="335960" y="29311"/>
                </a:lnTo>
                <a:lnTo>
                  <a:pt x="336153" y="29139"/>
                </a:lnTo>
                <a:lnTo>
                  <a:pt x="336346" y="28963"/>
                </a:lnTo>
                <a:lnTo>
                  <a:pt x="336442" y="28776"/>
                </a:lnTo>
                <a:lnTo>
                  <a:pt x="336700" y="28302"/>
                </a:lnTo>
                <a:lnTo>
                  <a:pt x="336860" y="27828"/>
                </a:lnTo>
                <a:lnTo>
                  <a:pt x="336989" y="27354"/>
                </a:lnTo>
                <a:lnTo>
                  <a:pt x="337086" y="26875"/>
                </a:lnTo>
                <a:lnTo>
                  <a:pt x="337150" y="26401"/>
                </a:lnTo>
                <a:lnTo>
                  <a:pt x="337150" y="25921"/>
                </a:lnTo>
                <a:lnTo>
                  <a:pt x="337150" y="25442"/>
                </a:lnTo>
                <a:lnTo>
                  <a:pt x="337086" y="24968"/>
                </a:lnTo>
                <a:lnTo>
                  <a:pt x="337021" y="24489"/>
                </a:lnTo>
                <a:lnTo>
                  <a:pt x="336925" y="24010"/>
                </a:lnTo>
                <a:lnTo>
                  <a:pt x="336700" y="23056"/>
                </a:lnTo>
                <a:lnTo>
                  <a:pt x="336410" y="22103"/>
                </a:lnTo>
                <a:lnTo>
                  <a:pt x="336088" y="21150"/>
                </a:lnTo>
                <a:lnTo>
                  <a:pt x="335928" y="20731"/>
                </a:lnTo>
                <a:lnTo>
                  <a:pt x="335767" y="20318"/>
                </a:lnTo>
                <a:lnTo>
                  <a:pt x="335574" y="19899"/>
                </a:lnTo>
                <a:lnTo>
                  <a:pt x="335349" y="19485"/>
                </a:lnTo>
                <a:lnTo>
                  <a:pt x="334866" y="18653"/>
                </a:lnTo>
                <a:lnTo>
                  <a:pt x="334352" y="17821"/>
                </a:lnTo>
                <a:lnTo>
                  <a:pt x="333740" y="16994"/>
                </a:lnTo>
                <a:lnTo>
                  <a:pt x="333129" y="16161"/>
                </a:lnTo>
                <a:lnTo>
                  <a:pt x="332454" y="15334"/>
                </a:lnTo>
                <a:lnTo>
                  <a:pt x="331778" y="14507"/>
                </a:lnTo>
                <a:lnTo>
                  <a:pt x="331457" y="14104"/>
                </a:lnTo>
                <a:lnTo>
                  <a:pt x="331232" y="13695"/>
                </a:lnTo>
                <a:lnTo>
                  <a:pt x="331039" y="13291"/>
                </a:lnTo>
                <a:lnTo>
                  <a:pt x="330910" y="12888"/>
                </a:lnTo>
                <a:lnTo>
                  <a:pt x="330846" y="12484"/>
                </a:lnTo>
                <a:lnTo>
                  <a:pt x="330846" y="12081"/>
                </a:lnTo>
                <a:lnTo>
                  <a:pt x="330878" y="11677"/>
                </a:lnTo>
                <a:lnTo>
                  <a:pt x="330974" y="11274"/>
                </a:lnTo>
                <a:lnTo>
                  <a:pt x="331103" y="10875"/>
                </a:lnTo>
                <a:lnTo>
                  <a:pt x="331264" y="10472"/>
                </a:lnTo>
                <a:lnTo>
                  <a:pt x="331489" y="10068"/>
                </a:lnTo>
                <a:lnTo>
                  <a:pt x="331714" y="9665"/>
                </a:lnTo>
                <a:lnTo>
                  <a:pt x="331971" y="9266"/>
                </a:lnTo>
                <a:lnTo>
                  <a:pt x="332293" y="8863"/>
                </a:lnTo>
                <a:lnTo>
                  <a:pt x="332615" y="8459"/>
                </a:lnTo>
                <a:lnTo>
                  <a:pt x="332936" y="8056"/>
                </a:lnTo>
                <a:lnTo>
                  <a:pt x="333644" y="7249"/>
                </a:lnTo>
                <a:lnTo>
                  <a:pt x="334416" y="6437"/>
                </a:lnTo>
                <a:lnTo>
                  <a:pt x="335188" y="5620"/>
                </a:lnTo>
                <a:lnTo>
                  <a:pt x="335960" y="4797"/>
                </a:lnTo>
                <a:lnTo>
                  <a:pt x="336667" y="3970"/>
                </a:lnTo>
                <a:lnTo>
                  <a:pt x="337021" y="3557"/>
                </a:lnTo>
                <a:lnTo>
                  <a:pt x="337343" y="3138"/>
                </a:lnTo>
                <a:lnTo>
                  <a:pt x="337632" y="2719"/>
                </a:lnTo>
                <a:lnTo>
                  <a:pt x="337890" y="2301"/>
                </a:lnTo>
                <a:lnTo>
                  <a:pt x="338147" y="1877"/>
                </a:lnTo>
                <a:lnTo>
                  <a:pt x="338340" y="1453"/>
                </a:lnTo>
                <a:close/>
                <a:moveTo>
                  <a:pt x="525859" y="46904"/>
                </a:moveTo>
                <a:lnTo>
                  <a:pt x="527050" y="46909"/>
                </a:lnTo>
                <a:lnTo>
                  <a:pt x="528207" y="46914"/>
                </a:lnTo>
                <a:lnTo>
                  <a:pt x="529365" y="46924"/>
                </a:lnTo>
                <a:lnTo>
                  <a:pt x="530523" y="46934"/>
                </a:lnTo>
                <a:lnTo>
                  <a:pt x="531649" y="46955"/>
                </a:lnTo>
                <a:lnTo>
                  <a:pt x="532775" y="46975"/>
                </a:lnTo>
                <a:lnTo>
                  <a:pt x="533901" y="47000"/>
                </a:lnTo>
                <a:lnTo>
                  <a:pt x="534994" y="47030"/>
                </a:lnTo>
                <a:lnTo>
                  <a:pt x="536056" y="47060"/>
                </a:lnTo>
                <a:lnTo>
                  <a:pt x="537149" y="47096"/>
                </a:lnTo>
                <a:lnTo>
                  <a:pt x="538178" y="47136"/>
                </a:lnTo>
                <a:lnTo>
                  <a:pt x="539240" y="47182"/>
                </a:lnTo>
                <a:lnTo>
                  <a:pt x="540269" y="47232"/>
                </a:lnTo>
                <a:lnTo>
                  <a:pt x="541266" y="47282"/>
                </a:lnTo>
                <a:lnTo>
                  <a:pt x="542263" y="47338"/>
                </a:lnTo>
                <a:lnTo>
                  <a:pt x="543260" y="47393"/>
                </a:lnTo>
                <a:lnTo>
                  <a:pt x="544225" y="47454"/>
                </a:lnTo>
                <a:lnTo>
                  <a:pt x="545158" y="47519"/>
                </a:lnTo>
                <a:lnTo>
                  <a:pt x="546123" y="47590"/>
                </a:lnTo>
                <a:lnTo>
                  <a:pt x="547024" y="47666"/>
                </a:lnTo>
                <a:lnTo>
                  <a:pt x="547924" y="47741"/>
                </a:lnTo>
                <a:lnTo>
                  <a:pt x="548825" y="47817"/>
                </a:lnTo>
                <a:lnTo>
                  <a:pt x="549693" y="47903"/>
                </a:lnTo>
                <a:lnTo>
                  <a:pt x="550562" y="47989"/>
                </a:lnTo>
                <a:lnTo>
                  <a:pt x="551398" y="48074"/>
                </a:lnTo>
                <a:lnTo>
                  <a:pt x="552202" y="48170"/>
                </a:lnTo>
                <a:lnTo>
                  <a:pt x="553006" y="48266"/>
                </a:lnTo>
                <a:lnTo>
                  <a:pt x="553810" y="48362"/>
                </a:lnTo>
                <a:lnTo>
                  <a:pt x="554582" y="48468"/>
                </a:lnTo>
                <a:lnTo>
                  <a:pt x="555322" y="48574"/>
                </a:lnTo>
                <a:lnTo>
                  <a:pt x="556062" y="48680"/>
                </a:lnTo>
                <a:lnTo>
                  <a:pt x="556770" y="48791"/>
                </a:lnTo>
                <a:lnTo>
                  <a:pt x="557477" y="48907"/>
                </a:lnTo>
                <a:lnTo>
                  <a:pt x="558153" y="49023"/>
                </a:lnTo>
                <a:lnTo>
                  <a:pt x="558828" y="49144"/>
                </a:lnTo>
                <a:lnTo>
                  <a:pt x="559439" y="49265"/>
                </a:lnTo>
                <a:lnTo>
                  <a:pt x="560083" y="49396"/>
                </a:lnTo>
                <a:lnTo>
                  <a:pt x="560661" y="49522"/>
                </a:lnTo>
                <a:lnTo>
                  <a:pt x="561240" y="49653"/>
                </a:lnTo>
                <a:lnTo>
                  <a:pt x="561819" y="49789"/>
                </a:lnTo>
                <a:lnTo>
                  <a:pt x="562366" y="49925"/>
                </a:lnTo>
                <a:lnTo>
                  <a:pt x="562881" y="50067"/>
                </a:lnTo>
                <a:lnTo>
                  <a:pt x="563363" y="50208"/>
                </a:lnTo>
                <a:lnTo>
                  <a:pt x="563846" y="50354"/>
                </a:lnTo>
                <a:lnTo>
                  <a:pt x="564296" y="50505"/>
                </a:lnTo>
                <a:lnTo>
                  <a:pt x="564746" y="50657"/>
                </a:lnTo>
                <a:lnTo>
                  <a:pt x="565132" y="50808"/>
                </a:lnTo>
                <a:lnTo>
                  <a:pt x="565550" y="50964"/>
                </a:lnTo>
                <a:lnTo>
                  <a:pt x="565904" y="51126"/>
                </a:lnTo>
                <a:lnTo>
                  <a:pt x="566258" y="51287"/>
                </a:lnTo>
                <a:lnTo>
                  <a:pt x="566580" y="51449"/>
                </a:lnTo>
                <a:lnTo>
                  <a:pt x="566869" y="51615"/>
                </a:lnTo>
                <a:lnTo>
                  <a:pt x="567159" y="51782"/>
                </a:lnTo>
                <a:lnTo>
                  <a:pt x="567416" y="51953"/>
                </a:lnTo>
                <a:lnTo>
                  <a:pt x="567641" y="52125"/>
                </a:lnTo>
                <a:lnTo>
                  <a:pt x="567834" y="52301"/>
                </a:lnTo>
                <a:lnTo>
                  <a:pt x="568027" y="52483"/>
                </a:lnTo>
                <a:lnTo>
                  <a:pt x="568188" y="52659"/>
                </a:lnTo>
                <a:lnTo>
                  <a:pt x="568317" y="52841"/>
                </a:lnTo>
                <a:lnTo>
                  <a:pt x="568413" y="53027"/>
                </a:lnTo>
                <a:lnTo>
                  <a:pt x="568510" y="53214"/>
                </a:lnTo>
                <a:lnTo>
                  <a:pt x="568574" y="53401"/>
                </a:lnTo>
                <a:lnTo>
                  <a:pt x="568606" y="53668"/>
                </a:lnTo>
                <a:lnTo>
                  <a:pt x="568606" y="53935"/>
                </a:lnTo>
                <a:lnTo>
                  <a:pt x="568606" y="54203"/>
                </a:lnTo>
                <a:lnTo>
                  <a:pt x="568542" y="54470"/>
                </a:lnTo>
                <a:lnTo>
                  <a:pt x="568445" y="54732"/>
                </a:lnTo>
                <a:lnTo>
                  <a:pt x="568317" y="54995"/>
                </a:lnTo>
                <a:lnTo>
                  <a:pt x="568156" y="55257"/>
                </a:lnTo>
                <a:lnTo>
                  <a:pt x="567963" y="55519"/>
                </a:lnTo>
                <a:lnTo>
                  <a:pt x="567770" y="55776"/>
                </a:lnTo>
                <a:lnTo>
                  <a:pt x="567513" y="56039"/>
                </a:lnTo>
                <a:lnTo>
                  <a:pt x="567255" y="56296"/>
                </a:lnTo>
                <a:lnTo>
                  <a:pt x="566934" y="56553"/>
                </a:lnTo>
                <a:lnTo>
                  <a:pt x="566612" y="56810"/>
                </a:lnTo>
                <a:lnTo>
                  <a:pt x="566290" y="57068"/>
                </a:lnTo>
                <a:lnTo>
                  <a:pt x="565936" y="57325"/>
                </a:lnTo>
                <a:lnTo>
                  <a:pt x="565550" y="57582"/>
                </a:lnTo>
                <a:lnTo>
                  <a:pt x="564714" y="58086"/>
                </a:lnTo>
                <a:lnTo>
                  <a:pt x="563814" y="58596"/>
                </a:lnTo>
                <a:lnTo>
                  <a:pt x="562881" y="59100"/>
                </a:lnTo>
                <a:lnTo>
                  <a:pt x="561884" y="59605"/>
                </a:lnTo>
                <a:lnTo>
                  <a:pt x="560822" y="60104"/>
                </a:lnTo>
                <a:lnTo>
                  <a:pt x="559761" y="60608"/>
                </a:lnTo>
                <a:lnTo>
                  <a:pt x="557574" y="61607"/>
                </a:lnTo>
                <a:lnTo>
                  <a:pt x="557156" y="61799"/>
                </a:lnTo>
                <a:lnTo>
                  <a:pt x="556834" y="61996"/>
                </a:lnTo>
                <a:lnTo>
                  <a:pt x="556544" y="62187"/>
                </a:lnTo>
                <a:lnTo>
                  <a:pt x="556319" y="62379"/>
                </a:lnTo>
                <a:lnTo>
                  <a:pt x="556158" y="62566"/>
                </a:lnTo>
                <a:lnTo>
                  <a:pt x="556062" y="62752"/>
                </a:lnTo>
                <a:lnTo>
                  <a:pt x="556030" y="62939"/>
                </a:lnTo>
                <a:lnTo>
                  <a:pt x="556062" y="63120"/>
                </a:lnTo>
                <a:lnTo>
                  <a:pt x="556126" y="63302"/>
                </a:lnTo>
                <a:lnTo>
                  <a:pt x="556255" y="63478"/>
                </a:lnTo>
                <a:lnTo>
                  <a:pt x="556448" y="63650"/>
                </a:lnTo>
                <a:lnTo>
                  <a:pt x="556673" y="63821"/>
                </a:lnTo>
                <a:lnTo>
                  <a:pt x="556995" y="63988"/>
                </a:lnTo>
                <a:lnTo>
                  <a:pt x="557349" y="64149"/>
                </a:lnTo>
                <a:lnTo>
                  <a:pt x="557734" y="64306"/>
                </a:lnTo>
                <a:lnTo>
                  <a:pt x="558217" y="64462"/>
                </a:lnTo>
                <a:lnTo>
                  <a:pt x="558732" y="64608"/>
                </a:lnTo>
                <a:lnTo>
                  <a:pt x="559311" y="64755"/>
                </a:lnTo>
                <a:lnTo>
                  <a:pt x="559922" y="64891"/>
                </a:lnTo>
                <a:lnTo>
                  <a:pt x="560597" y="65022"/>
                </a:lnTo>
                <a:lnTo>
                  <a:pt x="561305" y="65153"/>
                </a:lnTo>
                <a:lnTo>
                  <a:pt x="562109" y="65274"/>
                </a:lnTo>
                <a:lnTo>
                  <a:pt x="562913" y="65385"/>
                </a:lnTo>
                <a:lnTo>
                  <a:pt x="563814" y="65496"/>
                </a:lnTo>
                <a:lnTo>
                  <a:pt x="564714" y="65597"/>
                </a:lnTo>
                <a:lnTo>
                  <a:pt x="565711" y="65688"/>
                </a:lnTo>
                <a:lnTo>
                  <a:pt x="566741" y="65773"/>
                </a:lnTo>
                <a:lnTo>
                  <a:pt x="567802" y="65854"/>
                </a:lnTo>
                <a:lnTo>
                  <a:pt x="568928" y="65925"/>
                </a:lnTo>
                <a:lnTo>
                  <a:pt x="570086" y="65985"/>
                </a:lnTo>
                <a:lnTo>
                  <a:pt x="571308" y="66041"/>
                </a:lnTo>
                <a:lnTo>
                  <a:pt x="572562" y="66086"/>
                </a:lnTo>
                <a:lnTo>
                  <a:pt x="574299" y="66137"/>
                </a:lnTo>
                <a:lnTo>
                  <a:pt x="576036" y="66177"/>
                </a:lnTo>
                <a:lnTo>
                  <a:pt x="577805" y="66207"/>
                </a:lnTo>
                <a:lnTo>
                  <a:pt x="579574" y="66232"/>
                </a:lnTo>
                <a:lnTo>
                  <a:pt x="581343" y="66248"/>
                </a:lnTo>
                <a:lnTo>
                  <a:pt x="583145" y="66263"/>
                </a:lnTo>
                <a:lnTo>
                  <a:pt x="584946" y="66268"/>
                </a:lnTo>
                <a:lnTo>
                  <a:pt x="586747" y="66268"/>
                </a:lnTo>
                <a:lnTo>
                  <a:pt x="590349" y="66263"/>
                </a:lnTo>
                <a:lnTo>
                  <a:pt x="593952" y="66253"/>
                </a:lnTo>
                <a:lnTo>
                  <a:pt x="597554" y="66243"/>
                </a:lnTo>
                <a:lnTo>
                  <a:pt x="601157" y="66243"/>
                </a:lnTo>
                <a:lnTo>
                  <a:pt x="621195" y="66283"/>
                </a:lnTo>
                <a:lnTo>
                  <a:pt x="641202" y="66318"/>
                </a:lnTo>
                <a:lnTo>
                  <a:pt x="661240" y="66359"/>
                </a:lnTo>
                <a:lnTo>
                  <a:pt x="671275" y="66384"/>
                </a:lnTo>
                <a:lnTo>
                  <a:pt x="681279" y="66409"/>
                </a:lnTo>
                <a:lnTo>
                  <a:pt x="682340" y="66414"/>
                </a:lnTo>
                <a:lnTo>
                  <a:pt x="683369" y="66429"/>
                </a:lnTo>
                <a:lnTo>
                  <a:pt x="684366" y="66454"/>
                </a:lnTo>
                <a:lnTo>
                  <a:pt x="685331" y="66490"/>
                </a:lnTo>
                <a:lnTo>
                  <a:pt x="686232" y="66535"/>
                </a:lnTo>
                <a:lnTo>
                  <a:pt x="686682" y="66565"/>
                </a:lnTo>
                <a:lnTo>
                  <a:pt x="687133" y="66591"/>
                </a:lnTo>
                <a:lnTo>
                  <a:pt x="687551" y="66626"/>
                </a:lnTo>
                <a:lnTo>
                  <a:pt x="687937" y="66661"/>
                </a:lnTo>
                <a:lnTo>
                  <a:pt x="688355" y="66696"/>
                </a:lnTo>
                <a:lnTo>
                  <a:pt x="688741" y="66737"/>
                </a:lnTo>
                <a:lnTo>
                  <a:pt x="689095" y="66777"/>
                </a:lnTo>
                <a:lnTo>
                  <a:pt x="689481" y="66828"/>
                </a:lnTo>
                <a:lnTo>
                  <a:pt x="689834" y="66873"/>
                </a:lnTo>
                <a:lnTo>
                  <a:pt x="690156" y="66928"/>
                </a:lnTo>
                <a:lnTo>
                  <a:pt x="690478" y="66979"/>
                </a:lnTo>
                <a:lnTo>
                  <a:pt x="690799" y="67039"/>
                </a:lnTo>
                <a:lnTo>
                  <a:pt x="691121" y="67100"/>
                </a:lnTo>
                <a:lnTo>
                  <a:pt x="691410" y="67166"/>
                </a:lnTo>
                <a:lnTo>
                  <a:pt x="691668" y="67231"/>
                </a:lnTo>
                <a:lnTo>
                  <a:pt x="691925" y="67302"/>
                </a:lnTo>
                <a:lnTo>
                  <a:pt x="692182" y="67377"/>
                </a:lnTo>
                <a:lnTo>
                  <a:pt x="692440" y="67458"/>
                </a:lnTo>
                <a:lnTo>
                  <a:pt x="692665" y="67539"/>
                </a:lnTo>
                <a:lnTo>
                  <a:pt x="692858" y="67620"/>
                </a:lnTo>
                <a:lnTo>
                  <a:pt x="693083" y="67710"/>
                </a:lnTo>
                <a:lnTo>
                  <a:pt x="693244" y="67801"/>
                </a:lnTo>
                <a:lnTo>
                  <a:pt x="693533" y="67973"/>
                </a:lnTo>
                <a:lnTo>
                  <a:pt x="693758" y="68139"/>
                </a:lnTo>
                <a:lnTo>
                  <a:pt x="693887" y="68300"/>
                </a:lnTo>
                <a:lnTo>
                  <a:pt x="693951" y="68462"/>
                </a:lnTo>
                <a:lnTo>
                  <a:pt x="693919" y="68613"/>
                </a:lnTo>
                <a:lnTo>
                  <a:pt x="693823" y="68759"/>
                </a:lnTo>
                <a:lnTo>
                  <a:pt x="693662" y="68901"/>
                </a:lnTo>
                <a:lnTo>
                  <a:pt x="693437" y="69042"/>
                </a:lnTo>
                <a:lnTo>
                  <a:pt x="693115" y="69178"/>
                </a:lnTo>
                <a:lnTo>
                  <a:pt x="692761" y="69309"/>
                </a:lnTo>
                <a:lnTo>
                  <a:pt x="692311" y="69435"/>
                </a:lnTo>
                <a:lnTo>
                  <a:pt x="691829" y="69556"/>
                </a:lnTo>
                <a:lnTo>
                  <a:pt x="691250" y="69677"/>
                </a:lnTo>
                <a:lnTo>
                  <a:pt x="690638" y="69788"/>
                </a:lnTo>
                <a:lnTo>
                  <a:pt x="689963" y="69899"/>
                </a:lnTo>
                <a:lnTo>
                  <a:pt x="689223" y="70010"/>
                </a:lnTo>
                <a:lnTo>
                  <a:pt x="687454" y="70247"/>
                </a:lnTo>
                <a:lnTo>
                  <a:pt x="685621" y="70479"/>
                </a:lnTo>
                <a:lnTo>
                  <a:pt x="683787" y="70706"/>
                </a:lnTo>
                <a:lnTo>
                  <a:pt x="681922" y="70923"/>
                </a:lnTo>
                <a:lnTo>
                  <a:pt x="680024" y="71140"/>
                </a:lnTo>
                <a:lnTo>
                  <a:pt x="678126" y="71352"/>
                </a:lnTo>
                <a:lnTo>
                  <a:pt x="674267" y="71766"/>
                </a:lnTo>
                <a:lnTo>
                  <a:pt x="673205" y="71877"/>
                </a:lnTo>
                <a:lnTo>
                  <a:pt x="672176" y="71983"/>
                </a:lnTo>
                <a:lnTo>
                  <a:pt x="670021" y="72189"/>
                </a:lnTo>
                <a:lnTo>
                  <a:pt x="665711" y="72588"/>
                </a:lnTo>
                <a:lnTo>
                  <a:pt x="663556" y="72795"/>
                </a:lnTo>
                <a:lnTo>
                  <a:pt x="661465" y="73001"/>
                </a:lnTo>
                <a:lnTo>
                  <a:pt x="660436" y="73112"/>
                </a:lnTo>
                <a:lnTo>
                  <a:pt x="659407" y="73223"/>
                </a:lnTo>
                <a:lnTo>
                  <a:pt x="658410" y="73339"/>
                </a:lnTo>
                <a:lnTo>
                  <a:pt x="657413" y="73460"/>
                </a:lnTo>
                <a:lnTo>
                  <a:pt x="655901" y="73652"/>
                </a:lnTo>
                <a:lnTo>
                  <a:pt x="654486" y="73849"/>
                </a:lnTo>
                <a:lnTo>
                  <a:pt x="653167" y="74040"/>
                </a:lnTo>
                <a:lnTo>
                  <a:pt x="651880" y="74237"/>
                </a:lnTo>
                <a:lnTo>
                  <a:pt x="650722" y="74434"/>
                </a:lnTo>
                <a:lnTo>
                  <a:pt x="649596" y="74631"/>
                </a:lnTo>
                <a:lnTo>
                  <a:pt x="648567" y="74827"/>
                </a:lnTo>
                <a:lnTo>
                  <a:pt x="647634" y="75029"/>
                </a:lnTo>
                <a:lnTo>
                  <a:pt x="646766" y="75226"/>
                </a:lnTo>
                <a:lnTo>
                  <a:pt x="645994" y="75428"/>
                </a:lnTo>
                <a:lnTo>
                  <a:pt x="645286" y="75629"/>
                </a:lnTo>
                <a:lnTo>
                  <a:pt x="644643" y="75836"/>
                </a:lnTo>
                <a:lnTo>
                  <a:pt x="644096" y="76043"/>
                </a:lnTo>
                <a:lnTo>
                  <a:pt x="643614" y="76250"/>
                </a:lnTo>
                <a:lnTo>
                  <a:pt x="643389" y="76356"/>
                </a:lnTo>
                <a:lnTo>
                  <a:pt x="643228" y="76462"/>
                </a:lnTo>
                <a:lnTo>
                  <a:pt x="643035" y="76567"/>
                </a:lnTo>
                <a:lnTo>
                  <a:pt x="642874" y="76673"/>
                </a:lnTo>
                <a:lnTo>
                  <a:pt x="642745" y="76784"/>
                </a:lnTo>
                <a:lnTo>
                  <a:pt x="642649" y="76890"/>
                </a:lnTo>
                <a:lnTo>
                  <a:pt x="642552" y="77001"/>
                </a:lnTo>
                <a:lnTo>
                  <a:pt x="642456" y="77107"/>
                </a:lnTo>
                <a:lnTo>
                  <a:pt x="642359" y="77329"/>
                </a:lnTo>
                <a:lnTo>
                  <a:pt x="642359" y="77556"/>
                </a:lnTo>
                <a:lnTo>
                  <a:pt x="642392" y="77783"/>
                </a:lnTo>
                <a:lnTo>
                  <a:pt x="642520" y="78010"/>
                </a:lnTo>
                <a:lnTo>
                  <a:pt x="642745" y="78247"/>
                </a:lnTo>
                <a:lnTo>
                  <a:pt x="643003" y="78484"/>
                </a:lnTo>
                <a:lnTo>
                  <a:pt x="643357" y="78721"/>
                </a:lnTo>
                <a:lnTo>
                  <a:pt x="643775" y="78968"/>
                </a:lnTo>
                <a:lnTo>
                  <a:pt x="644289" y="79215"/>
                </a:lnTo>
                <a:lnTo>
                  <a:pt x="644868" y="79468"/>
                </a:lnTo>
                <a:lnTo>
                  <a:pt x="645512" y="79725"/>
                </a:lnTo>
                <a:lnTo>
                  <a:pt x="646219" y="79987"/>
                </a:lnTo>
                <a:lnTo>
                  <a:pt x="646991" y="80255"/>
                </a:lnTo>
                <a:lnTo>
                  <a:pt x="647860" y="80527"/>
                </a:lnTo>
                <a:lnTo>
                  <a:pt x="648310" y="80658"/>
                </a:lnTo>
                <a:lnTo>
                  <a:pt x="648760" y="80784"/>
                </a:lnTo>
                <a:lnTo>
                  <a:pt x="649918" y="81137"/>
                </a:lnTo>
                <a:lnTo>
                  <a:pt x="650915" y="81455"/>
                </a:lnTo>
                <a:lnTo>
                  <a:pt x="651333" y="81601"/>
                </a:lnTo>
                <a:lnTo>
                  <a:pt x="651719" y="81742"/>
                </a:lnTo>
                <a:lnTo>
                  <a:pt x="652073" y="81874"/>
                </a:lnTo>
                <a:lnTo>
                  <a:pt x="652395" y="82000"/>
                </a:lnTo>
                <a:lnTo>
                  <a:pt x="652652" y="82126"/>
                </a:lnTo>
                <a:lnTo>
                  <a:pt x="652845" y="82242"/>
                </a:lnTo>
                <a:lnTo>
                  <a:pt x="653038" y="82353"/>
                </a:lnTo>
                <a:lnTo>
                  <a:pt x="653167" y="82459"/>
                </a:lnTo>
                <a:lnTo>
                  <a:pt x="653231" y="82565"/>
                </a:lnTo>
                <a:lnTo>
                  <a:pt x="653263" y="82666"/>
                </a:lnTo>
                <a:lnTo>
                  <a:pt x="653231" y="82766"/>
                </a:lnTo>
                <a:lnTo>
                  <a:pt x="653167" y="82867"/>
                </a:lnTo>
                <a:lnTo>
                  <a:pt x="653038" y="82963"/>
                </a:lnTo>
                <a:lnTo>
                  <a:pt x="652877" y="83059"/>
                </a:lnTo>
                <a:lnTo>
                  <a:pt x="652652" y="83155"/>
                </a:lnTo>
                <a:lnTo>
                  <a:pt x="652395" y="83246"/>
                </a:lnTo>
                <a:lnTo>
                  <a:pt x="652073" y="83346"/>
                </a:lnTo>
                <a:lnTo>
                  <a:pt x="651687" y="83442"/>
                </a:lnTo>
                <a:lnTo>
                  <a:pt x="651269" y="83543"/>
                </a:lnTo>
                <a:lnTo>
                  <a:pt x="650787" y="83644"/>
                </a:lnTo>
                <a:lnTo>
                  <a:pt x="650240" y="83745"/>
                </a:lnTo>
                <a:lnTo>
                  <a:pt x="649661" y="83856"/>
                </a:lnTo>
                <a:lnTo>
                  <a:pt x="648985" y="83967"/>
                </a:lnTo>
                <a:lnTo>
                  <a:pt x="648310" y="84083"/>
                </a:lnTo>
                <a:lnTo>
                  <a:pt x="646702" y="84330"/>
                </a:lnTo>
                <a:lnTo>
                  <a:pt x="644900" y="84602"/>
                </a:lnTo>
                <a:lnTo>
                  <a:pt x="644257" y="84698"/>
                </a:lnTo>
                <a:lnTo>
                  <a:pt x="643614" y="84799"/>
                </a:lnTo>
                <a:lnTo>
                  <a:pt x="643035" y="84895"/>
                </a:lnTo>
                <a:lnTo>
                  <a:pt x="642456" y="84996"/>
                </a:lnTo>
                <a:lnTo>
                  <a:pt x="641941" y="85097"/>
                </a:lnTo>
                <a:lnTo>
                  <a:pt x="641427" y="85203"/>
                </a:lnTo>
                <a:lnTo>
                  <a:pt x="640944" y="85304"/>
                </a:lnTo>
                <a:lnTo>
                  <a:pt x="640494" y="85409"/>
                </a:lnTo>
                <a:lnTo>
                  <a:pt x="640076" y="85515"/>
                </a:lnTo>
                <a:lnTo>
                  <a:pt x="639690" y="85621"/>
                </a:lnTo>
                <a:lnTo>
                  <a:pt x="639336" y="85727"/>
                </a:lnTo>
                <a:lnTo>
                  <a:pt x="639014" y="85833"/>
                </a:lnTo>
                <a:lnTo>
                  <a:pt x="638693" y="85944"/>
                </a:lnTo>
                <a:lnTo>
                  <a:pt x="638435" y="86050"/>
                </a:lnTo>
                <a:lnTo>
                  <a:pt x="638210" y="86161"/>
                </a:lnTo>
                <a:lnTo>
                  <a:pt x="638017" y="86277"/>
                </a:lnTo>
                <a:lnTo>
                  <a:pt x="637824" y="86388"/>
                </a:lnTo>
                <a:lnTo>
                  <a:pt x="637696" y="86504"/>
                </a:lnTo>
                <a:lnTo>
                  <a:pt x="637599" y="86615"/>
                </a:lnTo>
                <a:lnTo>
                  <a:pt x="637535" y="86731"/>
                </a:lnTo>
                <a:lnTo>
                  <a:pt x="637470" y="86852"/>
                </a:lnTo>
                <a:lnTo>
                  <a:pt x="637470" y="86968"/>
                </a:lnTo>
                <a:lnTo>
                  <a:pt x="637503" y="87089"/>
                </a:lnTo>
                <a:lnTo>
                  <a:pt x="637567" y="87210"/>
                </a:lnTo>
                <a:lnTo>
                  <a:pt x="637663" y="87331"/>
                </a:lnTo>
                <a:lnTo>
                  <a:pt x="637792" y="87457"/>
                </a:lnTo>
                <a:lnTo>
                  <a:pt x="637953" y="87583"/>
                </a:lnTo>
                <a:lnTo>
                  <a:pt x="638146" y="87709"/>
                </a:lnTo>
                <a:lnTo>
                  <a:pt x="638403" y="87836"/>
                </a:lnTo>
                <a:lnTo>
                  <a:pt x="638661" y="87962"/>
                </a:lnTo>
                <a:lnTo>
                  <a:pt x="638982" y="88093"/>
                </a:lnTo>
                <a:lnTo>
                  <a:pt x="639304" y="88224"/>
                </a:lnTo>
                <a:lnTo>
                  <a:pt x="639625" y="88350"/>
                </a:lnTo>
                <a:lnTo>
                  <a:pt x="639947" y="88476"/>
                </a:lnTo>
                <a:lnTo>
                  <a:pt x="640204" y="88597"/>
                </a:lnTo>
                <a:lnTo>
                  <a:pt x="640462" y="88723"/>
                </a:lnTo>
                <a:lnTo>
                  <a:pt x="640655" y="88844"/>
                </a:lnTo>
                <a:lnTo>
                  <a:pt x="640848" y="88965"/>
                </a:lnTo>
                <a:lnTo>
                  <a:pt x="641009" y="89086"/>
                </a:lnTo>
                <a:lnTo>
                  <a:pt x="641169" y="89207"/>
                </a:lnTo>
                <a:lnTo>
                  <a:pt x="641266" y="89329"/>
                </a:lnTo>
                <a:lnTo>
                  <a:pt x="641330" y="89445"/>
                </a:lnTo>
                <a:lnTo>
                  <a:pt x="641395" y="89566"/>
                </a:lnTo>
                <a:lnTo>
                  <a:pt x="641427" y="89682"/>
                </a:lnTo>
                <a:lnTo>
                  <a:pt x="641427" y="89803"/>
                </a:lnTo>
                <a:lnTo>
                  <a:pt x="641395" y="89919"/>
                </a:lnTo>
                <a:lnTo>
                  <a:pt x="641362" y="90035"/>
                </a:lnTo>
                <a:lnTo>
                  <a:pt x="641266" y="90151"/>
                </a:lnTo>
                <a:lnTo>
                  <a:pt x="641169" y="90267"/>
                </a:lnTo>
                <a:lnTo>
                  <a:pt x="641041" y="90378"/>
                </a:lnTo>
                <a:lnTo>
                  <a:pt x="640880" y="90494"/>
                </a:lnTo>
                <a:lnTo>
                  <a:pt x="640687" y="90605"/>
                </a:lnTo>
                <a:lnTo>
                  <a:pt x="640462" y="90721"/>
                </a:lnTo>
                <a:lnTo>
                  <a:pt x="640237" y="90832"/>
                </a:lnTo>
                <a:lnTo>
                  <a:pt x="639979" y="90943"/>
                </a:lnTo>
                <a:lnTo>
                  <a:pt x="639658" y="91054"/>
                </a:lnTo>
                <a:lnTo>
                  <a:pt x="639368" y="91165"/>
                </a:lnTo>
                <a:lnTo>
                  <a:pt x="639014" y="91276"/>
                </a:lnTo>
                <a:lnTo>
                  <a:pt x="638628" y="91386"/>
                </a:lnTo>
                <a:lnTo>
                  <a:pt x="638242" y="91492"/>
                </a:lnTo>
                <a:lnTo>
                  <a:pt x="637824" y="91603"/>
                </a:lnTo>
                <a:lnTo>
                  <a:pt x="637374" y="91709"/>
                </a:lnTo>
                <a:lnTo>
                  <a:pt x="636891" y="91815"/>
                </a:lnTo>
                <a:lnTo>
                  <a:pt x="636377" y="91926"/>
                </a:lnTo>
                <a:lnTo>
                  <a:pt x="635476" y="92118"/>
                </a:lnTo>
                <a:lnTo>
                  <a:pt x="634640" y="92310"/>
                </a:lnTo>
                <a:lnTo>
                  <a:pt x="633836" y="92506"/>
                </a:lnTo>
                <a:lnTo>
                  <a:pt x="633096" y="92703"/>
                </a:lnTo>
                <a:lnTo>
                  <a:pt x="632421" y="92905"/>
                </a:lnTo>
                <a:lnTo>
                  <a:pt x="631809" y="93101"/>
                </a:lnTo>
                <a:lnTo>
                  <a:pt x="631198" y="93303"/>
                </a:lnTo>
                <a:lnTo>
                  <a:pt x="630684" y="93505"/>
                </a:lnTo>
                <a:lnTo>
                  <a:pt x="630201" y="93712"/>
                </a:lnTo>
                <a:lnTo>
                  <a:pt x="629751" y="93919"/>
                </a:lnTo>
                <a:lnTo>
                  <a:pt x="629333" y="94125"/>
                </a:lnTo>
                <a:lnTo>
                  <a:pt x="628979" y="94332"/>
                </a:lnTo>
                <a:lnTo>
                  <a:pt x="628657" y="94539"/>
                </a:lnTo>
                <a:lnTo>
                  <a:pt x="628400" y="94751"/>
                </a:lnTo>
                <a:lnTo>
                  <a:pt x="628143" y="94963"/>
                </a:lnTo>
                <a:lnTo>
                  <a:pt x="627950" y="95174"/>
                </a:lnTo>
                <a:lnTo>
                  <a:pt x="627789" y="95386"/>
                </a:lnTo>
                <a:lnTo>
                  <a:pt x="627660" y="95598"/>
                </a:lnTo>
                <a:lnTo>
                  <a:pt x="627532" y="95815"/>
                </a:lnTo>
                <a:lnTo>
                  <a:pt x="627467" y="96032"/>
                </a:lnTo>
                <a:lnTo>
                  <a:pt x="627435" y="96249"/>
                </a:lnTo>
                <a:lnTo>
                  <a:pt x="627403" y="96466"/>
                </a:lnTo>
                <a:lnTo>
                  <a:pt x="627435" y="96683"/>
                </a:lnTo>
                <a:lnTo>
                  <a:pt x="627467" y="96905"/>
                </a:lnTo>
                <a:lnTo>
                  <a:pt x="627532" y="97121"/>
                </a:lnTo>
                <a:lnTo>
                  <a:pt x="627596" y="97343"/>
                </a:lnTo>
                <a:lnTo>
                  <a:pt x="627821" y="97787"/>
                </a:lnTo>
                <a:lnTo>
                  <a:pt x="628111" y="98231"/>
                </a:lnTo>
                <a:lnTo>
                  <a:pt x="628464" y="98680"/>
                </a:lnTo>
                <a:lnTo>
                  <a:pt x="628850" y="99089"/>
                </a:lnTo>
                <a:lnTo>
                  <a:pt x="629204" y="99502"/>
                </a:lnTo>
                <a:lnTo>
                  <a:pt x="630008" y="100329"/>
                </a:lnTo>
                <a:lnTo>
                  <a:pt x="630812" y="101157"/>
                </a:lnTo>
                <a:lnTo>
                  <a:pt x="631584" y="101979"/>
                </a:lnTo>
                <a:lnTo>
                  <a:pt x="631970" y="102392"/>
                </a:lnTo>
                <a:lnTo>
                  <a:pt x="632292" y="102806"/>
                </a:lnTo>
                <a:lnTo>
                  <a:pt x="632614" y="103220"/>
                </a:lnTo>
                <a:lnTo>
                  <a:pt x="632903" y="103633"/>
                </a:lnTo>
                <a:lnTo>
                  <a:pt x="633128" y="104047"/>
                </a:lnTo>
                <a:lnTo>
                  <a:pt x="633353" y="104460"/>
                </a:lnTo>
                <a:lnTo>
                  <a:pt x="633514" y="104874"/>
                </a:lnTo>
                <a:lnTo>
                  <a:pt x="633611" y="105288"/>
                </a:lnTo>
                <a:lnTo>
                  <a:pt x="633643" y="105525"/>
                </a:lnTo>
                <a:lnTo>
                  <a:pt x="633611" y="105757"/>
                </a:lnTo>
                <a:lnTo>
                  <a:pt x="633514" y="105989"/>
                </a:lnTo>
                <a:lnTo>
                  <a:pt x="633418" y="106211"/>
                </a:lnTo>
                <a:lnTo>
                  <a:pt x="633257" y="106438"/>
                </a:lnTo>
                <a:lnTo>
                  <a:pt x="633032" y="106654"/>
                </a:lnTo>
                <a:lnTo>
                  <a:pt x="632774" y="106871"/>
                </a:lnTo>
                <a:lnTo>
                  <a:pt x="632453" y="107083"/>
                </a:lnTo>
                <a:lnTo>
                  <a:pt x="632099" y="107290"/>
                </a:lnTo>
                <a:lnTo>
                  <a:pt x="631713" y="107497"/>
                </a:lnTo>
                <a:lnTo>
                  <a:pt x="631263" y="107693"/>
                </a:lnTo>
                <a:lnTo>
                  <a:pt x="630748" y="107890"/>
                </a:lnTo>
                <a:lnTo>
                  <a:pt x="630201" y="108082"/>
                </a:lnTo>
                <a:lnTo>
                  <a:pt x="629622" y="108268"/>
                </a:lnTo>
                <a:lnTo>
                  <a:pt x="628979" y="108450"/>
                </a:lnTo>
                <a:lnTo>
                  <a:pt x="628271" y="108627"/>
                </a:lnTo>
                <a:lnTo>
                  <a:pt x="627532" y="108798"/>
                </a:lnTo>
                <a:lnTo>
                  <a:pt x="626760" y="108965"/>
                </a:lnTo>
                <a:lnTo>
                  <a:pt x="625923" y="109126"/>
                </a:lnTo>
                <a:lnTo>
                  <a:pt x="625055" y="109282"/>
                </a:lnTo>
                <a:lnTo>
                  <a:pt x="624122" y="109434"/>
                </a:lnTo>
                <a:lnTo>
                  <a:pt x="623125" y="109580"/>
                </a:lnTo>
                <a:lnTo>
                  <a:pt x="622128" y="109716"/>
                </a:lnTo>
                <a:lnTo>
                  <a:pt x="621034" y="109852"/>
                </a:lnTo>
                <a:lnTo>
                  <a:pt x="619909" y="109978"/>
                </a:lnTo>
                <a:lnTo>
                  <a:pt x="618751" y="110099"/>
                </a:lnTo>
                <a:lnTo>
                  <a:pt x="617528" y="110215"/>
                </a:lnTo>
                <a:lnTo>
                  <a:pt x="616242" y="110326"/>
                </a:lnTo>
                <a:lnTo>
                  <a:pt x="614923" y="110427"/>
                </a:lnTo>
                <a:lnTo>
                  <a:pt x="613572" y="110523"/>
                </a:lnTo>
                <a:lnTo>
                  <a:pt x="612157" y="110609"/>
                </a:lnTo>
                <a:lnTo>
                  <a:pt x="610677" y="110695"/>
                </a:lnTo>
                <a:lnTo>
                  <a:pt x="608683" y="110795"/>
                </a:lnTo>
                <a:lnTo>
                  <a:pt x="606689" y="110896"/>
                </a:lnTo>
                <a:lnTo>
                  <a:pt x="604663" y="110992"/>
                </a:lnTo>
                <a:lnTo>
                  <a:pt x="602604" y="111088"/>
                </a:lnTo>
                <a:lnTo>
                  <a:pt x="600546" y="111179"/>
                </a:lnTo>
                <a:lnTo>
                  <a:pt x="598487" y="111265"/>
                </a:lnTo>
                <a:lnTo>
                  <a:pt x="596428" y="111340"/>
                </a:lnTo>
                <a:lnTo>
                  <a:pt x="594338" y="111416"/>
                </a:lnTo>
                <a:lnTo>
                  <a:pt x="592247" y="111476"/>
                </a:lnTo>
                <a:lnTo>
                  <a:pt x="590156" y="111537"/>
                </a:lnTo>
                <a:lnTo>
                  <a:pt x="588066" y="111582"/>
                </a:lnTo>
                <a:lnTo>
                  <a:pt x="586007" y="111618"/>
                </a:lnTo>
                <a:lnTo>
                  <a:pt x="583916" y="111648"/>
                </a:lnTo>
                <a:lnTo>
                  <a:pt x="581858" y="111663"/>
                </a:lnTo>
                <a:lnTo>
                  <a:pt x="580796" y="111668"/>
                </a:lnTo>
                <a:lnTo>
                  <a:pt x="579767" y="111668"/>
                </a:lnTo>
                <a:lnTo>
                  <a:pt x="578770" y="111663"/>
                </a:lnTo>
                <a:lnTo>
                  <a:pt x="577741" y="111658"/>
                </a:lnTo>
                <a:lnTo>
                  <a:pt x="572820" y="111618"/>
                </a:lnTo>
                <a:lnTo>
                  <a:pt x="567898" y="111567"/>
                </a:lnTo>
                <a:lnTo>
                  <a:pt x="563009" y="111512"/>
                </a:lnTo>
                <a:lnTo>
                  <a:pt x="558088" y="111456"/>
                </a:lnTo>
                <a:lnTo>
                  <a:pt x="553167" y="111391"/>
                </a:lnTo>
                <a:lnTo>
                  <a:pt x="548278" y="111320"/>
                </a:lnTo>
                <a:lnTo>
                  <a:pt x="543357" y="111249"/>
                </a:lnTo>
                <a:lnTo>
                  <a:pt x="538468" y="111169"/>
                </a:lnTo>
                <a:lnTo>
                  <a:pt x="533579" y="111088"/>
                </a:lnTo>
                <a:lnTo>
                  <a:pt x="528658" y="111002"/>
                </a:lnTo>
                <a:lnTo>
                  <a:pt x="518880" y="110826"/>
                </a:lnTo>
                <a:lnTo>
                  <a:pt x="509102" y="110634"/>
                </a:lnTo>
                <a:lnTo>
                  <a:pt x="499324" y="110442"/>
                </a:lnTo>
                <a:lnTo>
                  <a:pt x="493856" y="110326"/>
                </a:lnTo>
                <a:lnTo>
                  <a:pt x="491122" y="110271"/>
                </a:lnTo>
                <a:lnTo>
                  <a:pt x="488420" y="110220"/>
                </a:lnTo>
                <a:lnTo>
                  <a:pt x="485686" y="110170"/>
                </a:lnTo>
                <a:lnTo>
                  <a:pt x="482952" y="110130"/>
                </a:lnTo>
                <a:lnTo>
                  <a:pt x="480250" y="110089"/>
                </a:lnTo>
                <a:lnTo>
                  <a:pt x="477548" y="110064"/>
                </a:lnTo>
                <a:lnTo>
                  <a:pt x="474814" y="110049"/>
                </a:lnTo>
                <a:lnTo>
                  <a:pt x="470762" y="110049"/>
                </a:lnTo>
                <a:lnTo>
                  <a:pt x="469411" y="110059"/>
                </a:lnTo>
                <a:lnTo>
                  <a:pt x="468060" y="110069"/>
                </a:lnTo>
                <a:lnTo>
                  <a:pt x="466677" y="110084"/>
                </a:lnTo>
                <a:lnTo>
                  <a:pt x="465326" y="110104"/>
                </a:lnTo>
                <a:lnTo>
                  <a:pt x="463975" y="110130"/>
                </a:lnTo>
                <a:lnTo>
                  <a:pt x="462624" y="110160"/>
                </a:lnTo>
                <a:lnTo>
                  <a:pt x="461273" y="110195"/>
                </a:lnTo>
                <a:lnTo>
                  <a:pt x="459922" y="110236"/>
                </a:lnTo>
                <a:lnTo>
                  <a:pt x="458571" y="110281"/>
                </a:lnTo>
                <a:lnTo>
                  <a:pt x="457220" y="110331"/>
                </a:lnTo>
                <a:lnTo>
                  <a:pt x="455869" y="110387"/>
                </a:lnTo>
                <a:lnTo>
                  <a:pt x="453714" y="110483"/>
                </a:lnTo>
                <a:lnTo>
                  <a:pt x="451559" y="110584"/>
                </a:lnTo>
                <a:lnTo>
                  <a:pt x="449404" y="110695"/>
                </a:lnTo>
                <a:lnTo>
                  <a:pt x="447314" y="110806"/>
                </a:lnTo>
                <a:lnTo>
                  <a:pt x="446252" y="110866"/>
                </a:lnTo>
                <a:lnTo>
                  <a:pt x="445223" y="110932"/>
                </a:lnTo>
                <a:lnTo>
                  <a:pt x="444194" y="110997"/>
                </a:lnTo>
                <a:lnTo>
                  <a:pt x="443196" y="111068"/>
                </a:lnTo>
                <a:lnTo>
                  <a:pt x="442199" y="111138"/>
                </a:lnTo>
                <a:lnTo>
                  <a:pt x="441202" y="111214"/>
                </a:lnTo>
                <a:lnTo>
                  <a:pt x="440237" y="111295"/>
                </a:lnTo>
                <a:lnTo>
                  <a:pt x="439272" y="111381"/>
                </a:lnTo>
                <a:lnTo>
                  <a:pt x="438340" y="111466"/>
                </a:lnTo>
                <a:lnTo>
                  <a:pt x="437439" y="111557"/>
                </a:lnTo>
                <a:lnTo>
                  <a:pt x="436538" y="111653"/>
                </a:lnTo>
                <a:lnTo>
                  <a:pt x="435670" y="111754"/>
                </a:lnTo>
                <a:lnTo>
                  <a:pt x="434834" y="111860"/>
                </a:lnTo>
                <a:lnTo>
                  <a:pt x="433997" y="111971"/>
                </a:lnTo>
                <a:lnTo>
                  <a:pt x="433225" y="112092"/>
                </a:lnTo>
                <a:lnTo>
                  <a:pt x="432454" y="112213"/>
                </a:lnTo>
                <a:lnTo>
                  <a:pt x="431682" y="112339"/>
                </a:lnTo>
                <a:lnTo>
                  <a:pt x="430974" y="112475"/>
                </a:lnTo>
                <a:lnTo>
                  <a:pt x="430298" y="112616"/>
                </a:lnTo>
                <a:lnTo>
                  <a:pt x="429655" y="112763"/>
                </a:lnTo>
                <a:lnTo>
                  <a:pt x="429012" y="112919"/>
                </a:lnTo>
                <a:lnTo>
                  <a:pt x="428433" y="113075"/>
                </a:lnTo>
                <a:lnTo>
                  <a:pt x="427886" y="113247"/>
                </a:lnTo>
                <a:lnTo>
                  <a:pt x="427372" y="113418"/>
                </a:lnTo>
                <a:lnTo>
                  <a:pt x="426149" y="113872"/>
                </a:lnTo>
                <a:lnTo>
                  <a:pt x="425023" y="114326"/>
                </a:lnTo>
                <a:lnTo>
                  <a:pt x="423930" y="114785"/>
                </a:lnTo>
                <a:lnTo>
                  <a:pt x="422901" y="115249"/>
                </a:lnTo>
                <a:lnTo>
                  <a:pt x="421968" y="115718"/>
                </a:lnTo>
                <a:lnTo>
                  <a:pt x="421067" y="116187"/>
                </a:lnTo>
                <a:lnTo>
                  <a:pt x="420263" y="116662"/>
                </a:lnTo>
                <a:lnTo>
                  <a:pt x="419491" y="117136"/>
                </a:lnTo>
                <a:lnTo>
                  <a:pt x="417786" y="118281"/>
                </a:lnTo>
                <a:lnTo>
                  <a:pt x="416146" y="119431"/>
                </a:lnTo>
                <a:lnTo>
                  <a:pt x="414538" y="120581"/>
                </a:lnTo>
                <a:lnTo>
                  <a:pt x="412930" y="121731"/>
                </a:lnTo>
                <a:lnTo>
                  <a:pt x="409810" y="124031"/>
                </a:lnTo>
                <a:lnTo>
                  <a:pt x="406722" y="126336"/>
                </a:lnTo>
                <a:lnTo>
                  <a:pt x="406529" y="126467"/>
                </a:lnTo>
                <a:lnTo>
                  <a:pt x="406304" y="126593"/>
                </a:lnTo>
                <a:lnTo>
                  <a:pt x="406079" y="126714"/>
                </a:lnTo>
                <a:lnTo>
                  <a:pt x="405853" y="126835"/>
                </a:lnTo>
                <a:lnTo>
                  <a:pt x="405564" y="126951"/>
                </a:lnTo>
                <a:lnTo>
                  <a:pt x="405274" y="127062"/>
                </a:lnTo>
                <a:lnTo>
                  <a:pt x="404985" y="127168"/>
                </a:lnTo>
                <a:lnTo>
                  <a:pt x="404631" y="127274"/>
                </a:lnTo>
                <a:lnTo>
                  <a:pt x="404310" y="127375"/>
                </a:lnTo>
                <a:lnTo>
                  <a:pt x="403924" y="127476"/>
                </a:lnTo>
                <a:lnTo>
                  <a:pt x="403538" y="127567"/>
                </a:lnTo>
                <a:lnTo>
                  <a:pt x="403119" y="127657"/>
                </a:lnTo>
                <a:lnTo>
                  <a:pt x="402701" y="127748"/>
                </a:lnTo>
                <a:lnTo>
                  <a:pt x="402251" y="127834"/>
                </a:lnTo>
                <a:lnTo>
                  <a:pt x="401769" y="127915"/>
                </a:lnTo>
                <a:lnTo>
                  <a:pt x="401286" y="127995"/>
                </a:lnTo>
                <a:lnTo>
                  <a:pt x="400771" y="128071"/>
                </a:lnTo>
                <a:lnTo>
                  <a:pt x="400225" y="128142"/>
                </a:lnTo>
                <a:lnTo>
                  <a:pt x="399678" y="128212"/>
                </a:lnTo>
                <a:lnTo>
                  <a:pt x="399099" y="128278"/>
                </a:lnTo>
                <a:lnTo>
                  <a:pt x="398520" y="128343"/>
                </a:lnTo>
                <a:lnTo>
                  <a:pt x="397877" y="128404"/>
                </a:lnTo>
                <a:lnTo>
                  <a:pt x="397265" y="128464"/>
                </a:lnTo>
                <a:lnTo>
                  <a:pt x="396590" y="128520"/>
                </a:lnTo>
                <a:lnTo>
                  <a:pt x="395915" y="128570"/>
                </a:lnTo>
                <a:lnTo>
                  <a:pt x="395239" y="128626"/>
                </a:lnTo>
                <a:lnTo>
                  <a:pt x="394499" y="128671"/>
                </a:lnTo>
                <a:lnTo>
                  <a:pt x="393792" y="128717"/>
                </a:lnTo>
                <a:lnTo>
                  <a:pt x="393020" y="128762"/>
                </a:lnTo>
                <a:lnTo>
                  <a:pt x="392248" y="128802"/>
                </a:lnTo>
                <a:lnTo>
                  <a:pt x="391444" y="128843"/>
                </a:lnTo>
                <a:lnTo>
                  <a:pt x="390640" y="128878"/>
                </a:lnTo>
                <a:lnTo>
                  <a:pt x="389031" y="128944"/>
                </a:lnTo>
                <a:lnTo>
                  <a:pt x="387455" y="128999"/>
                </a:lnTo>
                <a:lnTo>
                  <a:pt x="385879" y="129049"/>
                </a:lnTo>
                <a:lnTo>
                  <a:pt x="384271" y="129090"/>
                </a:lnTo>
                <a:lnTo>
                  <a:pt x="382695" y="129125"/>
                </a:lnTo>
                <a:lnTo>
                  <a:pt x="381119" y="129150"/>
                </a:lnTo>
                <a:lnTo>
                  <a:pt x="379543" y="129170"/>
                </a:lnTo>
                <a:lnTo>
                  <a:pt x="377967" y="129186"/>
                </a:lnTo>
                <a:lnTo>
                  <a:pt x="376391" y="129196"/>
                </a:lnTo>
                <a:lnTo>
                  <a:pt x="374815" y="129201"/>
                </a:lnTo>
                <a:lnTo>
                  <a:pt x="373239" y="129201"/>
                </a:lnTo>
                <a:lnTo>
                  <a:pt x="371662" y="129196"/>
                </a:lnTo>
                <a:lnTo>
                  <a:pt x="370086" y="129186"/>
                </a:lnTo>
                <a:lnTo>
                  <a:pt x="368510" y="129176"/>
                </a:lnTo>
                <a:lnTo>
                  <a:pt x="365358" y="129140"/>
                </a:lnTo>
                <a:lnTo>
                  <a:pt x="362206" y="129100"/>
                </a:lnTo>
                <a:lnTo>
                  <a:pt x="359054" y="129049"/>
                </a:lnTo>
                <a:lnTo>
                  <a:pt x="352782" y="128954"/>
                </a:lnTo>
                <a:lnTo>
                  <a:pt x="349598" y="128908"/>
                </a:lnTo>
                <a:lnTo>
                  <a:pt x="346445" y="128868"/>
                </a:lnTo>
                <a:lnTo>
                  <a:pt x="344869" y="128853"/>
                </a:lnTo>
                <a:lnTo>
                  <a:pt x="343293" y="128843"/>
                </a:lnTo>
                <a:lnTo>
                  <a:pt x="341717" y="128833"/>
                </a:lnTo>
                <a:lnTo>
                  <a:pt x="340109" y="128828"/>
                </a:lnTo>
                <a:lnTo>
                  <a:pt x="339916" y="128711"/>
                </a:lnTo>
                <a:lnTo>
                  <a:pt x="339723" y="128611"/>
                </a:lnTo>
                <a:lnTo>
                  <a:pt x="339594" y="128510"/>
                </a:lnTo>
                <a:lnTo>
                  <a:pt x="339530" y="128464"/>
                </a:lnTo>
                <a:lnTo>
                  <a:pt x="339530" y="128419"/>
                </a:lnTo>
                <a:lnTo>
                  <a:pt x="339498" y="127930"/>
                </a:lnTo>
                <a:lnTo>
                  <a:pt x="339434" y="127440"/>
                </a:lnTo>
                <a:lnTo>
                  <a:pt x="339337" y="126946"/>
                </a:lnTo>
                <a:lnTo>
                  <a:pt x="339208" y="126457"/>
                </a:lnTo>
                <a:lnTo>
                  <a:pt x="339080" y="125968"/>
                </a:lnTo>
                <a:lnTo>
                  <a:pt x="338919" y="125478"/>
                </a:lnTo>
                <a:lnTo>
                  <a:pt x="338533" y="124500"/>
                </a:lnTo>
                <a:lnTo>
                  <a:pt x="338115" y="123521"/>
                </a:lnTo>
                <a:lnTo>
                  <a:pt x="337632" y="122543"/>
                </a:lnTo>
                <a:lnTo>
                  <a:pt x="337182" y="121559"/>
                </a:lnTo>
                <a:lnTo>
                  <a:pt x="336732" y="120581"/>
                </a:lnTo>
                <a:lnTo>
                  <a:pt x="336346" y="119602"/>
                </a:lnTo>
                <a:lnTo>
                  <a:pt x="336153" y="119113"/>
                </a:lnTo>
                <a:lnTo>
                  <a:pt x="335992" y="118624"/>
                </a:lnTo>
                <a:lnTo>
                  <a:pt x="335863" y="118134"/>
                </a:lnTo>
                <a:lnTo>
                  <a:pt x="335735" y="117640"/>
                </a:lnTo>
                <a:lnTo>
                  <a:pt x="335670" y="117151"/>
                </a:lnTo>
                <a:lnTo>
                  <a:pt x="335606" y="116662"/>
                </a:lnTo>
                <a:lnTo>
                  <a:pt x="335574" y="116167"/>
                </a:lnTo>
                <a:lnTo>
                  <a:pt x="335606" y="115678"/>
                </a:lnTo>
                <a:lnTo>
                  <a:pt x="335638" y="115189"/>
                </a:lnTo>
                <a:lnTo>
                  <a:pt x="335735" y="114694"/>
                </a:lnTo>
                <a:lnTo>
                  <a:pt x="335895" y="114200"/>
                </a:lnTo>
                <a:lnTo>
                  <a:pt x="336056" y="113711"/>
                </a:lnTo>
                <a:lnTo>
                  <a:pt x="336314" y="113217"/>
                </a:lnTo>
                <a:lnTo>
                  <a:pt x="336603" y="112722"/>
                </a:lnTo>
                <a:lnTo>
                  <a:pt x="336893" y="112208"/>
                </a:lnTo>
                <a:lnTo>
                  <a:pt x="337150" y="111688"/>
                </a:lnTo>
                <a:lnTo>
                  <a:pt x="337375" y="111169"/>
                </a:lnTo>
                <a:lnTo>
                  <a:pt x="337568" y="110644"/>
                </a:lnTo>
                <a:lnTo>
                  <a:pt x="337729" y="110125"/>
                </a:lnTo>
                <a:lnTo>
                  <a:pt x="337858" y="109605"/>
                </a:lnTo>
                <a:lnTo>
                  <a:pt x="338083" y="108561"/>
                </a:lnTo>
                <a:lnTo>
                  <a:pt x="338244" y="107517"/>
                </a:lnTo>
                <a:lnTo>
                  <a:pt x="338436" y="106473"/>
                </a:lnTo>
                <a:lnTo>
                  <a:pt x="338533" y="105953"/>
                </a:lnTo>
                <a:lnTo>
                  <a:pt x="338662" y="105429"/>
                </a:lnTo>
                <a:lnTo>
                  <a:pt x="338822" y="104909"/>
                </a:lnTo>
                <a:lnTo>
                  <a:pt x="339015" y="104390"/>
                </a:lnTo>
                <a:lnTo>
                  <a:pt x="339112" y="104203"/>
                </a:lnTo>
                <a:lnTo>
                  <a:pt x="339176" y="104112"/>
                </a:lnTo>
                <a:lnTo>
                  <a:pt x="339273" y="104032"/>
                </a:lnTo>
                <a:lnTo>
                  <a:pt x="339401" y="103951"/>
                </a:lnTo>
                <a:lnTo>
                  <a:pt x="339530" y="103875"/>
                </a:lnTo>
                <a:lnTo>
                  <a:pt x="339659" y="103805"/>
                </a:lnTo>
                <a:lnTo>
                  <a:pt x="339852" y="103734"/>
                </a:lnTo>
                <a:lnTo>
                  <a:pt x="340013" y="103673"/>
                </a:lnTo>
                <a:lnTo>
                  <a:pt x="340238" y="103613"/>
                </a:lnTo>
                <a:lnTo>
                  <a:pt x="340431" y="103557"/>
                </a:lnTo>
                <a:lnTo>
                  <a:pt x="340688" y="103502"/>
                </a:lnTo>
                <a:lnTo>
                  <a:pt x="340945" y="103457"/>
                </a:lnTo>
                <a:lnTo>
                  <a:pt x="341203" y="103411"/>
                </a:lnTo>
                <a:lnTo>
                  <a:pt x="341492" y="103371"/>
                </a:lnTo>
                <a:lnTo>
                  <a:pt x="341814" y="103336"/>
                </a:lnTo>
                <a:lnTo>
                  <a:pt x="342135" y="103300"/>
                </a:lnTo>
                <a:lnTo>
                  <a:pt x="342489" y="103270"/>
                </a:lnTo>
                <a:lnTo>
                  <a:pt x="342843" y="103245"/>
                </a:lnTo>
                <a:lnTo>
                  <a:pt x="343261" y="103225"/>
                </a:lnTo>
                <a:lnTo>
                  <a:pt x="343647" y="103204"/>
                </a:lnTo>
                <a:lnTo>
                  <a:pt x="344065" y="103194"/>
                </a:lnTo>
                <a:lnTo>
                  <a:pt x="344516" y="103179"/>
                </a:lnTo>
                <a:lnTo>
                  <a:pt x="344998" y="103174"/>
                </a:lnTo>
                <a:lnTo>
                  <a:pt x="345481" y="103169"/>
                </a:lnTo>
                <a:lnTo>
                  <a:pt x="345995" y="103169"/>
                </a:lnTo>
                <a:lnTo>
                  <a:pt x="346510" y="103174"/>
                </a:lnTo>
                <a:lnTo>
                  <a:pt x="347057" y="103184"/>
                </a:lnTo>
                <a:lnTo>
                  <a:pt x="347636" y="103194"/>
                </a:lnTo>
                <a:lnTo>
                  <a:pt x="348215" y="103209"/>
                </a:lnTo>
                <a:lnTo>
                  <a:pt x="349437" y="103245"/>
                </a:lnTo>
                <a:lnTo>
                  <a:pt x="352492" y="103361"/>
                </a:lnTo>
                <a:lnTo>
                  <a:pt x="355516" y="103482"/>
                </a:lnTo>
                <a:lnTo>
                  <a:pt x="358507" y="103613"/>
                </a:lnTo>
                <a:lnTo>
                  <a:pt x="361531" y="103749"/>
                </a:lnTo>
                <a:lnTo>
                  <a:pt x="364522" y="103890"/>
                </a:lnTo>
                <a:lnTo>
                  <a:pt x="367481" y="104042"/>
                </a:lnTo>
                <a:lnTo>
                  <a:pt x="370472" y="104198"/>
                </a:lnTo>
                <a:lnTo>
                  <a:pt x="373399" y="104354"/>
                </a:lnTo>
                <a:lnTo>
                  <a:pt x="375973" y="104491"/>
                </a:lnTo>
                <a:lnTo>
                  <a:pt x="378514" y="104617"/>
                </a:lnTo>
                <a:lnTo>
                  <a:pt x="381087" y="104733"/>
                </a:lnTo>
                <a:lnTo>
                  <a:pt x="383660" y="104834"/>
                </a:lnTo>
                <a:lnTo>
                  <a:pt x="386233" y="104924"/>
                </a:lnTo>
                <a:lnTo>
                  <a:pt x="388806" y="105005"/>
                </a:lnTo>
                <a:lnTo>
                  <a:pt x="391412" y="105071"/>
                </a:lnTo>
                <a:lnTo>
                  <a:pt x="392698" y="105101"/>
                </a:lnTo>
                <a:lnTo>
                  <a:pt x="394017" y="105126"/>
                </a:lnTo>
                <a:lnTo>
                  <a:pt x="395303" y="105151"/>
                </a:lnTo>
                <a:lnTo>
                  <a:pt x="396622" y="105172"/>
                </a:lnTo>
                <a:lnTo>
                  <a:pt x="397941" y="105187"/>
                </a:lnTo>
                <a:lnTo>
                  <a:pt x="399228" y="105202"/>
                </a:lnTo>
                <a:lnTo>
                  <a:pt x="400546" y="105212"/>
                </a:lnTo>
                <a:lnTo>
                  <a:pt x="401865" y="105217"/>
                </a:lnTo>
                <a:lnTo>
                  <a:pt x="403184" y="105222"/>
                </a:lnTo>
                <a:lnTo>
                  <a:pt x="405853" y="105222"/>
                </a:lnTo>
                <a:lnTo>
                  <a:pt x="407172" y="105217"/>
                </a:lnTo>
                <a:lnTo>
                  <a:pt x="408523" y="105207"/>
                </a:lnTo>
                <a:lnTo>
                  <a:pt x="409842" y="105192"/>
                </a:lnTo>
                <a:lnTo>
                  <a:pt x="411193" y="105177"/>
                </a:lnTo>
                <a:lnTo>
                  <a:pt x="412544" y="105156"/>
                </a:lnTo>
                <a:lnTo>
                  <a:pt x="413895" y="105136"/>
                </a:lnTo>
                <a:lnTo>
                  <a:pt x="415245" y="105111"/>
                </a:lnTo>
                <a:lnTo>
                  <a:pt x="417819" y="105050"/>
                </a:lnTo>
                <a:lnTo>
                  <a:pt x="420360" y="104980"/>
                </a:lnTo>
                <a:lnTo>
                  <a:pt x="421614" y="104939"/>
                </a:lnTo>
                <a:lnTo>
                  <a:pt x="422868" y="104899"/>
                </a:lnTo>
                <a:lnTo>
                  <a:pt x="424091" y="104854"/>
                </a:lnTo>
                <a:lnTo>
                  <a:pt x="425313" y="104808"/>
                </a:lnTo>
                <a:lnTo>
                  <a:pt x="426535" y="104758"/>
                </a:lnTo>
                <a:lnTo>
                  <a:pt x="427725" y="104702"/>
                </a:lnTo>
                <a:lnTo>
                  <a:pt x="428915" y="104647"/>
                </a:lnTo>
                <a:lnTo>
                  <a:pt x="430106" y="104586"/>
                </a:lnTo>
                <a:lnTo>
                  <a:pt x="431263" y="104526"/>
                </a:lnTo>
                <a:lnTo>
                  <a:pt x="432421" y="104465"/>
                </a:lnTo>
                <a:lnTo>
                  <a:pt x="433547" y="104400"/>
                </a:lnTo>
                <a:lnTo>
                  <a:pt x="434673" y="104329"/>
                </a:lnTo>
                <a:lnTo>
                  <a:pt x="435799" y="104259"/>
                </a:lnTo>
                <a:lnTo>
                  <a:pt x="436892" y="104183"/>
                </a:lnTo>
                <a:lnTo>
                  <a:pt x="437986" y="104107"/>
                </a:lnTo>
                <a:lnTo>
                  <a:pt x="439047" y="104027"/>
                </a:lnTo>
                <a:lnTo>
                  <a:pt x="440109" y="103941"/>
                </a:lnTo>
                <a:lnTo>
                  <a:pt x="441170" y="103860"/>
                </a:lnTo>
                <a:lnTo>
                  <a:pt x="442199" y="103769"/>
                </a:lnTo>
                <a:lnTo>
                  <a:pt x="443196" y="103679"/>
                </a:lnTo>
                <a:lnTo>
                  <a:pt x="444226" y="103588"/>
                </a:lnTo>
                <a:lnTo>
                  <a:pt x="445191" y="103492"/>
                </a:lnTo>
                <a:lnTo>
                  <a:pt x="446156" y="103396"/>
                </a:lnTo>
                <a:lnTo>
                  <a:pt x="447121" y="103295"/>
                </a:lnTo>
                <a:lnTo>
                  <a:pt x="448053" y="103194"/>
                </a:lnTo>
                <a:lnTo>
                  <a:pt x="448986" y="103088"/>
                </a:lnTo>
                <a:lnTo>
                  <a:pt x="449887" y="102977"/>
                </a:lnTo>
                <a:lnTo>
                  <a:pt x="450787" y="102866"/>
                </a:lnTo>
                <a:lnTo>
                  <a:pt x="451656" y="102755"/>
                </a:lnTo>
                <a:lnTo>
                  <a:pt x="452524" y="102639"/>
                </a:lnTo>
                <a:lnTo>
                  <a:pt x="453360" y="102523"/>
                </a:lnTo>
                <a:lnTo>
                  <a:pt x="454197" y="102402"/>
                </a:lnTo>
                <a:lnTo>
                  <a:pt x="455001" y="102281"/>
                </a:lnTo>
                <a:lnTo>
                  <a:pt x="455805" y="102155"/>
                </a:lnTo>
                <a:lnTo>
                  <a:pt x="456577" y="102029"/>
                </a:lnTo>
                <a:lnTo>
                  <a:pt x="457317" y="101898"/>
                </a:lnTo>
                <a:lnTo>
                  <a:pt x="458057" y="101767"/>
                </a:lnTo>
                <a:lnTo>
                  <a:pt x="458796" y="101631"/>
                </a:lnTo>
                <a:lnTo>
                  <a:pt x="459472" y="101494"/>
                </a:lnTo>
                <a:lnTo>
                  <a:pt x="460179" y="101353"/>
                </a:lnTo>
                <a:lnTo>
                  <a:pt x="460823" y="101212"/>
                </a:lnTo>
                <a:lnTo>
                  <a:pt x="461466" y="101071"/>
                </a:lnTo>
                <a:lnTo>
                  <a:pt x="462109" y="100925"/>
                </a:lnTo>
                <a:lnTo>
                  <a:pt x="462720" y="100773"/>
                </a:lnTo>
                <a:lnTo>
                  <a:pt x="463299" y="100622"/>
                </a:lnTo>
                <a:lnTo>
                  <a:pt x="463846" y="100471"/>
                </a:lnTo>
                <a:lnTo>
                  <a:pt x="464393" y="100314"/>
                </a:lnTo>
                <a:lnTo>
                  <a:pt x="464908" y="100153"/>
                </a:lnTo>
                <a:lnTo>
                  <a:pt x="465422" y="99996"/>
                </a:lnTo>
                <a:lnTo>
                  <a:pt x="465905" y="99830"/>
                </a:lnTo>
                <a:lnTo>
                  <a:pt x="466355" y="99669"/>
                </a:lnTo>
                <a:lnTo>
                  <a:pt x="466805" y="99502"/>
                </a:lnTo>
                <a:lnTo>
                  <a:pt x="467223" y="99331"/>
                </a:lnTo>
                <a:lnTo>
                  <a:pt x="467642" y="99159"/>
                </a:lnTo>
                <a:lnTo>
                  <a:pt x="467995" y="98988"/>
                </a:lnTo>
                <a:lnTo>
                  <a:pt x="468349" y="98811"/>
                </a:lnTo>
                <a:lnTo>
                  <a:pt x="468671" y="98635"/>
                </a:lnTo>
                <a:lnTo>
                  <a:pt x="468992" y="98453"/>
                </a:lnTo>
                <a:lnTo>
                  <a:pt x="469282" y="98271"/>
                </a:lnTo>
                <a:lnTo>
                  <a:pt x="469539" y="98085"/>
                </a:lnTo>
                <a:lnTo>
                  <a:pt x="469990" y="97732"/>
                </a:lnTo>
                <a:lnTo>
                  <a:pt x="470376" y="97379"/>
                </a:lnTo>
                <a:lnTo>
                  <a:pt x="470665" y="97026"/>
                </a:lnTo>
                <a:lnTo>
                  <a:pt x="470922" y="96678"/>
                </a:lnTo>
                <a:lnTo>
                  <a:pt x="471083" y="96335"/>
                </a:lnTo>
                <a:lnTo>
                  <a:pt x="471212" y="95997"/>
                </a:lnTo>
                <a:lnTo>
                  <a:pt x="471244" y="95659"/>
                </a:lnTo>
                <a:lnTo>
                  <a:pt x="471244" y="95326"/>
                </a:lnTo>
                <a:lnTo>
                  <a:pt x="471147" y="94993"/>
                </a:lnTo>
                <a:lnTo>
                  <a:pt x="471019" y="94670"/>
                </a:lnTo>
                <a:lnTo>
                  <a:pt x="470794" y="94347"/>
                </a:lnTo>
                <a:lnTo>
                  <a:pt x="470536" y="94029"/>
                </a:lnTo>
                <a:lnTo>
                  <a:pt x="470215" y="93712"/>
                </a:lnTo>
                <a:lnTo>
                  <a:pt x="469861" y="93404"/>
                </a:lnTo>
                <a:lnTo>
                  <a:pt x="469411" y="93096"/>
                </a:lnTo>
                <a:lnTo>
                  <a:pt x="468928" y="92794"/>
                </a:lnTo>
                <a:lnTo>
                  <a:pt x="468349" y="92496"/>
                </a:lnTo>
                <a:lnTo>
                  <a:pt x="467770" y="92204"/>
                </a:lnTo>
                <a:lnTo>
                  <a:pt x="467095" y="91911"/>
                </a:lnTo>
                <a:lnTo>
                  <a:pt x="466387" y="91629"/>
                </a:lnTo>
                <a:lnTo>
                  <a:pt x="465615" y="91351"/>
                </a:lnTo>
                <a:lnTo>
                  <a:pt x="464811" y="91079"/>
                </a:lnTo>
                <a:lnTo>
                  <a:pt x="463943" y="90806"/>
                </a:lnTo>
                <a:lnTo>
                  <a:pt x="463010" y="90544"/>
                </a:lnTo>
                <a:lnTo>
                  <a:pt x="462045" y="90287"/>
                </a:lnTo>
                <a:lnTo>
                  <a:pt x="461048" y="90035"/>
                </a:lnTo>
                <a:lnTo>
                  <a:pt x="459986" y="89788"/>
                </a:lnTo>
                <a:lnTo>
                  <a:pt x="458861" y="89545"/>
                </a:lnTo>
                <a:lnTo>
                  <a:pt x="457703" y="89308"/>
                </a:lnTo>
                <a:lnTo>
                  <a:pt x="456513" y="89076"/>
                </a:lnTo>
                <a:lnTo>
                  <a:pt x="455290" y="88854"/>
                </a:lnTo>
                <a:lnTo>
                  <a:pt x="454004" y="88632"/>
                </a:lnTo>
                <a:lnTo>
                  <a:pt x="452653" y="88421"/>
                </a:lnTo>
                <a:lnTo>
                  <a:pt x="451302" y="88219"/>
                </a:lnTo>
                <a:lnTo>
                  <a:pt x="449887" y="88017"/>
                </a:lnTo>
                <a:lnTo>
                  <a:pt x="448439" y="87825"/>
                </a:lnTo>
                <a:lnTo>
                  <a:pt x="446960" y="87639"/>
                </a:lnTo>
                <a:lnTo>
                  <a:pt x="445416" y="87457"/>
                </a:lnTo>
                <a:lnTo>
                  <a:pt x="443872" y="87286"/>
                </a:lnTo>
                <a:lnTo>
                  <a:pt x="442264" y="87119"/>
                </a:lnTo>
                <a:lnTo>
                  <a:pt x="440623" y="86963"/>
                </a:lnTo>
                <a:lnTo>
                  <a:pt x="438951" y="86812"/>
                </a:lnTo>
                <a:lnTo>
                  <a:pt x="437246" y="86665"/>
                </a:lnTo>
                <a:lnTo>
                  <a:pt x="435509" y="86529"/>
                </a:lnTo>
                <a:lnTo>
                  <a:pt x="433740" y="86398"/>
                </a:lnTo>
                <a:lnTo>
                  <a:pt x="431939" y="86277"/>
                </a:lnTo>
                <a:lnTo>
                  <a:pt x="430106" y="86161"/>
                </a:lnTo>
                <a:lnTo>
                  <a:pt x="428272" y="86055"/>
                </a:lnTo>
                <a:lnTo>
                  <a:pt x="426374" y="85959"/>
                </a:lnTo>
                <a:lnTo>
                  <a:pt x="424445" y="85868"/>
                </a:lnTo>
                <a:lnTo>
                  <a:pt x="422515" y="85788"/>
                </a:lnTo>
                <a:lnTo>
                  <a:pt x="420553" y="85712"/>
                </a:lnTo>
                <a:lnTo>
                  <a:pt x="418558" y="85646"/>
                </a:lnTo>
                <a:lnTo>
                  <a:pt x="416532" y="85586"/>
                </a:lnTo>
                <a:lnTo>
                  <a:pt x="414506" y="85541"/>
                </a:lnTo>
                <a:lnTo>
                  <a:pt x="412447" y="85500"/>
                </a:lnTo>
                <a:lnTo>
                  <a:pt x="410356" y="85470"/>
                </a:lnTo>
                <a:lnTo>
                  <a:pt x="408234" y="85445"/>
                </a:lnTo>
                <a:lnTo>
                  <a:pt x="406111" y="85435"/>
                </a:lnTo>
                <a:lnTo>
                  <a:pt x="403988" y="85430"/>
                </a:lnTo>
                <a:lnTo>
                  <a:pt x="401801" y="85435"/>
                </a:lnTo>
                <a:lnTo>
                  <a:pt x="399646" y="85450"/>
                </a:lnTo>
                <a:lnTo>
                  <a:pt x="397426" y="85470"/>
                </a:lnTo>
                <a:lnTo>
                  <a:pt x="395239" y="85505"/>
                </a:lnTo>
                <a:lnTo>
                  <a:pt x="393953" y="85530"/>
                </a:lnTo>
                <a:lnTo>
                  <a:pt x="392666" y="85556"/>
                </a:lnTo>
                <a:lnTo>
                  <a:pt x="390093" y="85616"/>
                </a:lnTo>
                <a:lnTo>
                  <a:pt x="387552" y="85692"/>
                </a:lnTo>
                <a:lnTo>
                  <a:pt x="384979" y="85773"/>
                </a:lnTo>
                <a:lnTo>
                  <a:pt x="382438" y="85863"/>
                </a:lnTo>
                <a:lnTo>
                  <a:pt x="379929" y="85959"/>
                </a:lnTo>
                <a:lnTo>
                  <a:pt x="377388" y="86060"/>
                </a:lnTo>
                <a:lnTo>
                  <a:pt x="374847" y="86166"/>
                </a:lnTo>
                <a:lnTo>
                  <a:pt x="369797" y="86388"/>
                </a:lnTo>
                <a:lnTo>
                  <a:pt x="364747" y="86610"/>
                </a:lnTo>
                <a:lnTo>
                  <a:pt x="359697" y="86832"/>
                </a:lnTo>
                <a:lnTo>
                  <a:pt x="357156" y="86938"/>
                </a:lnTo>
                <a:lnTo>
                  <a:pt x="354615" y="87039"/>
                </a:lnTo>
                <a:lnTo>
                  <a:pt x="353393" y="87079"/>
                </a:lnTo>
                <a:lnTo>
                  <a:pt x="352235" y="87109"/>
                </a:lnTo>
                <a:lnTo>
                  <a:pt x="351174" y="87129"/>
                </a:lnTo>
                <a:lnTo>
                  <a:pt x="350659" y="87134"/>
                </a:lnTo>
                <a:lnTo>
                  <a:pt x="350177" y="87134"/>
                </a:lnTo>
                <a:lnTo>
                  <a:pt x="349694" y="87129"/>
                </a:lnTo>
                <a:lnTo>
                  <a:pt x="349244" y="87124"/>
                </a:lnTo>
                <a:lnTo>
                  <a:pt x="348793" y="87114"/>
                </a:lnTo>
                <a:lnTo>
                  <a:pt x="348375" y="87099"/>
                </a:lnTo>
                <a:lnTo>
                  <a:pt x="347957" y="87084"/>
                </a:lnTo>
                <a:lnTo>
                  <a:pt x="347571" y="87064"/>
                </a:lnTo>
                <a:lnTo>
                  <a:pt x="347185" y="87039"/>
                </a:lnTo>
                <a:lnTo>
                  <a:pt x="346831" y="87013"/>
                </a:lnTo>
                <a:lnTo>
                  <a:pt x="346510" y="86978"/>
                </a:lnTo>
                <a:lnTo>
                  <a:pt x="346156" y="86943"/>
                </a:lnTo>
                <a:lnTo>
                  <a:pt x="345867" y="86902"/>
                </a:lnTo>
                <a:lnTo>
                  <a:pt x="345545" y="86857"/>
                </a:lnTo>
                <a:lnTo>
                  <a:pt x="345255" y="86812"/>
                </a:lnTo>
                <a:lnTo>
                  <a:pt x="344998" y="86756"/>
                </a:lnTo>
                <a:lnTo>
                  <a:pt x="344741" y="86701"/>
                </a:lnTo>
                <a:lnTo>
                  <a:pt x="344483" y="86640"/>
                </a:lnTo>
                <a:lnTo>
                  <a:pt x="344258" y="86575"/>
                </a:lnTo>
                <a:lnTo>
                  <a:pt x="344033" y="86504"/>
                </a:lnTo>
                <a:lnTo>
                  <a:pt x="343840" y="86433"/>
                </a:lnTo>
                <a:lnTo>
                  <a:pt x="343647" y="86353"/>
                </a:lnTo>
                <a:lnTo>
                  <a:pt x="343454" y="86272"/>
                </a:lnTo>
                <a:lnTo>
                  <a:pt x="343293" y="86181"/>
                </a:lnTo>
                <a:lnTo>
                  <a:pt x="343004" y="85995"/>
                </a:lnTo>
                <a:lnTo>
                  <a:pt x="342489" y="85626"/>
                </a:lnTo>
                <a:lnTo>
                  <a:pt x="342039" y="85253"/>
                </a:lnTo>
                <a:lnTo>
                  <a:pt x="341653" y="84880"/>
                </a:lnTo>
                <a:lnTo>
                  <a:pt x="341331" y="84502"/>
                </a:lnTo>
                <a:lnTo>
                  <a:pt x="341042" y="84123"/>
                </a:lnTo>
                <a:lnTo>
                  <a:pt x="340881" y="83745"/>
                </a:lnTo>
                <a:lnTo>
                  <a:pt x="340785" y="83558"/>
                </a:lnTo>
                <a:lnTo>
                  <a:pt x="340752" y="83367"/>
                </a:lnTo>
                <a:lnTo>
                  <a:pt x="340720" y="83180"/>
                </a:lnTo>
                <a:lnTo>
                  <a:pt x="340720" y="82993"/>
                </a:lnTo>
                <a:lnTo>
                  <a:pt x="340752" y="82459"/>
                </a:lnTo>
                <a:lnTo>
                  <a:pt x="340785" y="81924"/>
                </a:lnTo>
                <a:lnTo>
                  <a:pt x="340945" y="80855"/>
                </a:lnTo>
                <a:lnTo>
                  <a:pt x="341138" y="79790"/>
                </a:lnTo>
                <a:lnTo>
                  <a:pt x="341331" y="78721"/>
                </a:lnTo>
                <a:lnTo>
                  <a:pt x="341524" y="77652"/>
                </a:lnTo>
                <a:lnTo>
                  <a:pt x="341653" y="76588"/>
                </a:lnTo>
                <a:lnTo>
                  <a:pt x="341717" y="76053"/>
                </a:lnTo>
                <a:lnTo>
                  <a:pt x="341749" y="75518"/>
                </a:lnTo>
                <a:lnTo>
                  <a:pt x="341749" y="74984"/>
                </a:lnTo>
                <a:lnTo>
                  <a:pt x="341717" y="74454"/>
                </a:lnTo>
                <a:lnTo>
                  <a:pt x="341685" y="73970"/>
                </a:lnTo>
                <a:lnTo>
                  <a:pt x="341589" y="73486"/>
                </a:lnTo>
                <a:lnTo>
                  <a:pt x="341492" y="73001"/>
                </a:lnTo>
                <a:lnTo>
                  <a:pt x="341363" y="72512"/>
                </a:lnTo>
                <a:lnTo>
                  <a:pt x="341074" y="71539"/>
                </a:lnTo>
                <a:lnTo>
                  <a:pt x="340720" y="70550"/>
                </a:lnTo>
                <a:lnTo>
                  <a:pt x="339916" y="68543"/>
                </a:lnTo>
                <a:lnTo>
                  <a:pt x="339530" y="67514"/>
                </a:lnTo>
                <a:lnTo>
                  <a:pt x="339144" y="66464"/>
                </a:lnTo>
                <a:lnTo>
                  <a:pt x="344323" y="66505"/>
                </a:lnTo>
                <a:lnTo>
                  <a:pt x="349437" y="66540"/>
                </a:lnTo>
                <a:lnTo>
                  <a:pt x="359504" y="66601"/>
                </a:lnTo>
                <a:lnTo>
                  <a:pt x="364490" y="66641"/>
                </a:lnTo>
                <a:lnTo>
                  <a:pt x="369411" y="66681"/>
                </a:lnTo>
                <a:lnTo>
                  <a:pt x="374332" y="66737"/>
                </a:lnTo>
                <a:lnTo>
                  <a:pt x="376777" y="66767"/>
                </a:lnTo>
                <a:lnTo>
                  <a:pt x="379221" y="66802"/>
                </a:lnTo>
                <a:lnTo>
                  <a:pt x="381987" y="66838"/>
                </a:lnTo>
                <a:lnTo>
                  <a:pt x="384721" y="66873"/>
                </a:lnTo>
                <a:lnTo>
                  <a:pt x="387455" y="66903"/>
                </a:lnTo>
                <a:lnTo>
                  <a:pt x="390189" y="66928"/>
                </a:lnTo>
                <a:lnTo>
                  <a:pt x="392955" y="66949"/>
                </a:lnTo>
                <a:lnTo>
                  <a:pt x="395689" y="66964"/>
                </a:lnTo>
                <a:lnTo>
                  <a:pt x="398423" y="66979"/>
                </a:lnTo>
                <a:lnTo>
                  <a:pt x="401125" y="66984"/>
                </a:lnTo>
                <a:lnTo>
                  <a:pt x="403859" y="66989"/>
                </a:lnTo>
                <a:lnTo>
                  <a:pt x="406593" y="66984"/>
                </a:lnTo>
                <a:lnTo>
                  <a:pt x="409327" y="66979"/>
                </a:lnTo>
                <a:lnTo>
                  <a:pt x="412029" y="66964"/>
                </a:lnTo>
                <a:lnTo>
                  <a:pt x="414731" y="66949"/>
                </a:lnTo>
                <a:lnTo>
                  <a:pt x="417465" y="66923"/>
                </a:lnTo>
                <a:lnTo>
                  <a:pt x="420167" y="66898"/>
                </a:lnTo>
                <a:lnTo>
                  <a:pt x="422868" y="66868"/>
                </a:lnTo>
                <a:lnTo>
                  <a:pt x="425570" y="66828"/>
                </a:lnTo>
                <a:lnTo>
                  <a:pt x="428272" y="66787"/>
                </a:lnTo>
                <a:lnTo>
                  <a:pt x="430974" y="66737"/>
                </a:lnTo>
                <a:lnTo>
                  <a:pt x="433676" y="66686"/>
                </a:lnTo>
                <a:lnTo>
                  <a:pt x="436345" y="66626"/>
                </a:lnTo>
                <a:lnTo>
                  <a:pt x="439047" y="66565"/>
                </a:lnTo>
                <a:lnTo>
                  <a:pt x="441717" y="66495"/>
                </a:lnTo>
                <a:lnTo>
                  <a:pt x="444419" y="66419"/>
                </a:lnTo>
                <a:lnTo>
                  <a:pt x="447088" y="66338"/>
                </a:lnTo>
                <a:lnTo>
                  <a:pt x="449758" y="66253"/>
                </a:lnTo>
                <a:lnTo>
                  <a:pt x="452428" y="66162"/>
                </a:lnTo>
                <a:lnTo>
                  <a:pt x="455097" y="66066"/>
                </a:lnTo>
                <a:lnTo>
                  <a:pt x="457767" y="65965"/>
                </a:lnTo>
                <a:lnTo>
                  <a:pt x="460437" y="65854"/>
                </a:lnTo>
                <a:lnTo>
                  <a:pt x="463106" y="65743"/>
                </a:lnTo>
                <a:lnTo>
                  <a:pt x="465744" y="65622"/>
                </a:lnTo>
                <a:lnTo>
                  <a:pt x="466902" y="65567"/>
                </a:lnTo>
                <a:lnTo>
                  <a:pt x="468028" y="65506"/>
                </a:lnTo>
                <a:lnTo>
                  <a:pt x="469121" y="65446"/>
                </a:lnTo>
                <a:lnTo>
                  <a:pt x="470215" y="65385"/>
                </a:lnTo>
                <a:lnTo>
                  <a:pt x="471244" y="65319"/>
                </a:lnTo>
                <a:lnTo>
                  <a:pt x="472273" y="65249"/>
                </a:lnTo>
                <a:lnTo>
                  <a:pt x="473270" y="65183"/>
                </a:lnTo>
                <a:lnTo>
                  <a:pt x="474267" y="65108"/>
                </a:lnTo>
                <a:lnTo>
                  <a:pt x="475200" y="65032"/>
                </a:lnTo>
                <a:lnTo>
                  <a:pt x="476133" y="64956"/>
                </a:lnTo>
                <a:lnTo>
                  <a:pt x="477034" y="64876"/>
                </a:lnTo>
                <a:lnTo>
                  <a:pt x="477902" y="64795"/>
                </a:lnTo>
                <a:lnTo>
                  <a:pt x="478738" y="64709"/>
                </a:lnTo>
                <a:lnTo>
                  <a:pt x="479575" y="64623"/>
                </a:lnTo>
                <a:lnTo>
                  <a:pt x="480379" y="64533"/>
                </a:lnTo>
                <a:lnTo>
                  <a:pt x="481151" y="64442"/>
                </a:lnTo>
                <a:lnTo>
                  <a:pt x="481890" y="64346"/>
                </a:lnTo>
                <a:lnTo>
                  <a:pt x="482598" y="64250"/>
                </a:lnTo>
                <a:lnTo>
                  <a:pt x="483306" y="64154"/>
                </a:lnTo>
                <a:lnTo>
                  <a:pt x="483949" y="64053"/>
                </a:lnTo>
                <a:lnTo>
                  <a:pt x="484592" y="63953"/>
                </a:lnTo>
                <a:lnTo>
                  <a:pt x="485236" y="63847"/>
                </a:lnTo>
                <a:lnTo>
                  <a:pt x="485815" y="63741"/>
                </a:lnTo>
                <a:lnTo>
                  <a:pt x="486361" y="63635"/>
                </a:lnTo>
                <a:lnTo>
                  <a:pt x="486908" y="63524"/>
                </a:lnTo>
                <a:lnTo>
                  <a:pt x="487423" y="63408"/>
                </a:lnTo>
                <a:lnTo>
                  <a:pt x="487905" y="63297"/>
                </a:lnTo>
                <a:lnTo>
                  <a:pt x="488356" y="63181"/>
                </a:lnTo>
                <a:lnTo>
                  <a:pt x="488806" y="63060"/>
                </a:lnTo>
                <a:lnTo>
                  <a:pt x="489192" y="62944"/>
                </a:lnTo>
                <a:lnTo>
                  <a:pt x="489578" y="62818"/>
                </a:lnTo>
                <a:lnTo>
                  <a:pt x="489932" y="62697"/>
                </a:lnTo>
                <a:lnTo>
                  <a:pt x="490253" y="62571"/>
                </a:lnTo>
                <a:lnTo>
                  <a:pt x="490575" y="62444"/>
                </a:lnTo>
                <a:lnTo>
                  <a:pt x="490832" y="62313"/>
                </a:lnTo>
                <a:lnTo>
                  <a:pt x="491090" y="62182"/>
                </a:lnTo>
                <a:lnTo>
                  <a:pt x="491283" y="62051"/>
                </a:lnTo>
                <a:lnTo>
                  <a:pt x="491475" y="61915"/>
                </a:lnTo>
                <a:lnTo>
                  <a:pt x="491636" y="61784"/>
                </a:lnTo>
                <a:lnTo>
                  <a:pt x="491797" y="61642"/>
                </a:lnTo>
                <a:lnTo>
                  <a:pt x="491894" y="61506"/>
                </a:lnTo>
                <a:lnTo>
                  <a:pt x="491990" y="61365"/>
                </a:lnTo>
                <a:lnTo>
                  <a:pt x="492022" y="61224"/>
                </a:lnTo>
                <a:lnTo>
                  <a:pt x="492054" y="61078"/>
                </a:lnTo>
                <a:lnTo>
                  <a:pt x="492054" y="60931"/>
                </a:lnTo>
                <a:lnTo>
                  <a:pt x="492054" y="60785"/>
                </a:lnTo>
                <a:lnTo>
                  <a:pt x="491990" y="60639"/>
                </a:lnTo>
                <a:lnTo>
                  <a:pt x="491894" y="60487"/>
                </a:lnTo>
                <a:lnTo>
                  <a:pt x="491797" y="60336"/>
                </a:lnTo>
                <a:lnTo>
                  <a:pt x="491668" y="60185"/>
                </a:lnTo>
                <a:lnTo>
                  <a:pt x="491508" y="60033"/>
                </a:lnTo>
                <a:lnTo>
                  <a:pt x="491315" y="59877"/>
                </a:lnTo>
                <a:lnTo>
                  <a:pt x="491090" y="59721"/>
                </a:lnTo>
                <a:lnTo>
                  <a:pt x="490832" y="59564"/>
                </a:lnTo>
                <a:lnTo>
                  <a:pt x="490575" y="59403"/>
                </a:lnTo>
                <a:lnTo>
                  <a:pt x="490253" y="59247"/>
                </a:lnTo>
                <a:lnTo>
                  <a:pt x="489932" y="59085"/>
                </a:lnTo>
                <a:lnTo>
                  <a:pt x="489578" y="58919"/>
                </a:lnTo>
                <a:lnTo>
                  <a:pt x="489192" y="58757"/>
                </a:lnTo>
                <a:lnTo>
                  <a:pt x="488774" y="58591"/>
                </a:lnTo>
                <a:lnTo>
                  <a:pt x="488323" y="58424"/>
                </a:lnTo>
                <a:lnTo>
                  <a:pt x="487841" y="58258"/>
                </a:lnTo>
                <a:lnTo>
                  <a:pt x="487358" y="58092"/>
                </a:lnTo>
                <a:lnTo>
                  <a:pt x="486812" y="57920"/>
                </a:lnTo>
                <a:lnTo>
                  <a:pt x="485364" y="57471"/>
                </a:lnTo>
                <a:lnTo>
                  <a:pt x="483949" y="57022"/>
                </a:lnTo>
                <a:lnTo>
                  <a:pt x="482566" y="56568"/>
                </a:lnTo>
                <a:lnTo>
                  <a:pt x="481215" y="56109"/>
                </a:lnTo>
                <a:lnTo>
                  <a:pt x="479928" y="55650"/>
                </a:lnTo>
                <a:lnTo>
                  <a:pt x="478674" y="55186"/>
                </a:lnTo>
                <a:lnTo>
                  <a:pt x="478095" y="54954"/>
                </a:lnTo>
                <a:lnTo>
                  <a:pt x="477516" y="54722"/>
                </a:lnTo>
                <a:lnTo>
                  <a:pt x="476969" y="54485"/>
                </a:lnTo>
                <a:lnTo>
                  <a:pt x="476422" y="54248"/>
                </a:lnTo>
                <a:lnTo>
                  <a:pt x="476101" y="54102"/>
                </a:lnTo>
                <a:lnTo>
                  <a:pt x="475844" y="53956"/>
                </a:lnTo>
                <a:lnTo>
                  <a:pt x="475554" y="53809"/>
                </a:lnTo>
                <a:lnTo>
                  <a:pt x="475329" y="53668"/>
                </a:lnTo>
                <a:lnTo>
                  <a:pt x="475104" y="53522"/>
                </a:lnTo>
                <a:lnTo>
                  <a:pt x="474911" y="53375"/>
                </a:lnTo>
                <a:lnTo>
                  <a:pt x="474750" y="53234"/>
                </a:lnTo>
                <a:lnTo>
                  <a:pt x="474589" y="53093"/>
                </a:lnTo>
                <a:lnTo>
                  <a:pt x="474493" y="52952"/>
                </a:lnTo>
                <a:lnTo>
                  <a:pt x="474364" y="52811"/>
                </a:lnTo>
                <a:lnTo>
                  <a:pt x="474300" y="52669"/>
                </a:lnTo>
                <a:lnTo>
                  <a:pt x="474235" y="52533"/>
                </a:lnTo>
                <a:lnTo>
                  <a:pt x="474203" y="52392"/>
                </a:lnTo>
                <a:lnTo>
                  <a:pt x="474203" y="52256"/>
                </a:lnTo>
                <a:lnTo>
                  <a:pt x="474203" y="52120"/>
                </a:lnTo>
                <a:lnTo>
                  <a:pt x="474235" y="51983"/>
                </a:lnTo>
                <a:lnTo>
                  <a:pt x="474300" y="51852"/>
                </a:lnTo>
                <a:lnTo>
                  <a:pt x="474364" y="51721"/>
                </a:lnTo>
                <a:lnTo>
                  <a:pt x="474493" y="51585"/>
                </a:lnTo>
                <a:lnTo>
                  <a:pt x="474589" y="51459"/>
                </a:lnTo>
                <a:lnTo>
                  <a:pt x="474750" y="51328"/>
                </a:lnTo>
                <a:lnTo>
                  <a:pt x="474911" y="51202"/>
                </a:lnTo>
                <a:lnTo>
                  <a:pt x="475072" y="51070"/>
                </a:lnTo>
                <a:lnTo>
                  <a:pt x="475297" y="50949"/>
                </a:lnTo>
                <a:lnTo>
                  <a:pt x="475522" y="50823"/>
                </a:lnTo>
                <a:lnTo>
                  <a:pt x="475779" y="50702"/>
                </a:lnTo>
                <a:lnTo>
                  <a:pt x="476037" y="50581"/>
                </a:lnTo>
                <a:lnTo>
                  <a:pt x="476326" y="50460"/>
                </a:lnTo>
                <a:lnTo>
                  <a:pt x="476615" y="50339"/>
                </a:lnTo>
                <a:lnTo>
                  <a:pt x="476969" y="50223"/>
                </a:lnTo>
                <a:lnTo>
                  <a:pt x="477323" y="50112"/>
                </a:lnTo>
                <a:lnTo>
                  <a:pt x="477677" y="49996"/>
                </a:lnTo>
                <a:lnTo>
                  <a:pt x="478063" y="49885"/>
                </a:lnTo>
                <a:lnTo>
                  <a:pt x="478481" y="49774"/>
                </a:lnTo>
                <a:lnTo>
                  <a:pt x="478899" y="49668"/>
                </a:lnTo>
                <a:lnTo>
                  <a:pt x="479349" y="49557"/>
                </a:lnTo>
                <a:lnTo>
                  <a:pt x="479832" y="49456"/>
                </a:lnTo>
                <a:lnTo>
                  <a:pt x="480314" y="49350"/>
                </a:lnTo>
                <a:lnTo>
                  <a:pt x="480829" y="49250"/>
                </a:lnTo>
                <a:lnTo>
                  <a:pt x="481344" y="49154"/>
                </a:lnTo>
                <a:lnTo>
                  <a:pt x="481890" y="49053"/>
                </a:lnTo>
                <a:lnTo>
                  <a:pt x="482437" y="48957"/>
                </a:lnTo>
                <a:lnTo>
                  <a:pt x="483048" y="48866"/>
                </a:lnTo>
                <a:lnTo>
                  <a:pt x="483627" y="48775"/>
                </a:lnTo>
                <a:lnTo>
                  <a:pt x="484271" y="48685"/>
                </a:lnTo>
                <a:lnTo>
                  <a:pt x="484882" y="48599"/>
                </a:lnTo>
                <a:lnTo>
                  <a:pt x="485557" y="48513"/>
                </a:lnTo>
                <a:lnTo>
                  <a:pt x="486233" y="48432"/>
                </a:lnTo>
                <a:lnTo>
                  <a:pt x="486908" y="48352"/>
                </a:lnTo>
                <a:lnTo>
                  <a:pt x="487616" y="48276"/>
                </a:lnTo>
                <a:lnTo>
                  <a:pt x="488356" y="48200"/>
                </a:lnTo>
                <a:lnTo>
                  <a:pt x="489095" y="48125"/>
                </a:lnTo>
                <a:lnTo>
                  <a:pt x="489867" y="48054"/>
                </a:lnTo>
                <a:lnTo>
                  <a:pt x="490639" y="47989"/>
                </a:lnTo>
                <a:lnTo>
                  <a:pt x="491443" y="47923"/>
                </a:lnTo>
                <a:lnTo>
                  <a:pt x="492247" y="47857"/>
                </a:lnTo>
                <a:lnTo>
                  <a:pt x="493084" y="47797"/>
                </a:lnTo>
                <a:lnTo>
                  <a:pt x="493952" y="47741"/>
                </a:lnTo>
                <a:lnTo>
                  <a:pt x="494821" y="47686"/>
                </a:lnTo>
                <a:lnTo>
                  <a:pt x="495689" y="47630"/>
                </a:lnTo>
                <a:lnTo>
                  <a:pt x="496590" y="47580"/>
                </a:lnTo>
                <a:lnTo>
                  <a:pt x="497490" y="47535"/>
                </a:lnTo>
                <a:lnTo>
                  <a:pt x="498423" y="47489"/>
                </a:lnTo>
                <a:lnTo>
                  <a:pt x="499388" y="47449"/>
                </a:lnTo>
                <a:lnTo>
                  <a:pt x="500835" y="47388"/>
                </a:lnTo>
                <a:lnTo>
                  <a:pt x="502315" y="47333"/>
                </a:lnTo>
                <a:lnTo>
                  <a:pt x="503795" y="47282"/>
                </a:lnTo>
                <a:lnTo>
                  <a:pt x="505306" y="47237"/>
                </a:lnTo>
                <a:lnTo>
                  <a:pt x="506786" y="47192"/>
                </a:lnTo>
                <a:lnTo>
                  <a:pt x="508298" y="47151"/>
                </a:lnTo>
                <a:lnTo>
                  <a:pt x="509809" y="47116"/>
                </a:lnTo>
                <a:lnTo>
                  <a:pt x="511321" y="47081"/>
                </a:lnTo>
                <a:lnTo>
                  <a:pt x="512833" y="47050"/>
                </a:lnTo>
                <a:lnTo>
                  <a:pt x="514344" y="47025"/>
                </a:lnTo>
                <a:lnTo>
                  <a:pt x="517400" y="46975"/>
                </a:lnTo>
                <a:lnTo>
                  <a:pt x="520424" y="46939"/>
                </a:lnTo>
                <a:lnTo>
                  <a:pt x="523479" y="46914"/>
                </a:lnTo>
                <a:lnTo>
                  <a:pt x="524669" y="46909"/>
                </a:lnTo>
                <a:lnTo>
                  <a:pt x="525859" y="46904"/>
                </a:lnTo>
                <a:close/>
                <a:moveTo>
                  <a:pt x="73175" y="65773"/>
                </a:moveTo>
                <a:lnTo>
                  <a:pt x="73979" y="65778"/>
                </a:lnTo>
                <a:lnTo>
                  <a:pt x="74784" y="65789"/>
                </a:lnTo>
                <a:lnTo>
                  <a:pt x="75588" y="65799"/>
                </a:lnTo>
                <a:lnTo>
                  <a:pt x="76360" y="65809"/>
                </a:lnTo>
                <a:lnTo>
                  <a:pt x="77099" y="65829"/>
                </a:lnTo>
                <a:lnTo>
                  <a:pt x="77839" y="65849"/>
                </a:lnTo>
                <a:lnTo>
                  <a:pt x="78579" y="65869"/>
                </a:lnTo>
                <a:lnTo>
                  <a:pt x="79319" y="65900"/>
                </a:lnTo>
                <a:lnTo>
                  <a:pt x="80026" y="65925"/>
                </a:lnTo>
                <a:lnTo>
                  <a:pt x="80702" y="65960"/>
                </a:lnTo>
                <a:lnTo>
                  <a:pt x="81377" y="65995"/>
                </a:lnTo>
                <a:lnTo>
                  <a:pt x="82053" y="66031"/>
                </a:lnTo>
                <a:lnTo>
                  <a:pt x="82696" y="66076"/>
                </a:lnTo>
                <a:lnTo>
                  <a:pt x="83339" y="66116"/>
                </a:lnTo>
                <a:lnTo>
                  <a:pt x="83950" y="66167"/>
                </a:lnTo>
                <a:lnTo>
                  <a:pt x="84562" y="66217"/>
                </a:lnTo>
                <a:lnTo>
                  <a:pt x="85141" y="66268"/>
                </a:lnTo>
                <a:lnTo>
                  <a:pt x="85720" y="66323"/>
                </a:lnTo>
                <a:lnTo>
                  <a:pt x="86266" y="66384"/>
                </a:lnTo>
                <a:lnTo>
                  <a:pt x="86813" y="66444"/>
                </a:lnTo>
                <a:lnTo>
                  <a:pt x="87328" y="66505"/>
                </a:lnTo>
                <a:lnTo>
                  <a:pt x="87842" y="66570"/>
                </a:lnTo>
                <a:lnTo>
                  <a:pt x="88325" y="66641"/>
                </a:lnTo>
                <a:lnTo>
                  <a:pt x="88807" y="66712"/>
                </a:lnTo>
                <a:lnTo>
                  <a:pt x="89258" y="66787"/>
                </a:lnTo>
                <a:lnTo>
                  <a:pt x="89708" y="66863"/>
                </a:lnTo>
                <a:lnTo>
                  <a:pt x="90126" y="66939"/>
                </a:lnTo>
                <a:lnTo>
                  <a:pt x="90512" y="67019"/>
                </a:lnTo>
                <a:lnTo>
                  <a:pt x="90898" y="67105"/>
                </a:lnTo>
                <a:lnTo>
                  <a:pt x="91284" y="67191"/>
                </a:lnTo>
                <a:lnTo>
                  <a:pt x="91638" y="67277"/>
                </a:lnTo>
                <a:lnTo>
                  <a:pt x="91959" y="67367"/>
                </a:lnTo>
                <a:lnTo>
                  <a:pt x="92249" y="67463"/>
                </a:lnTo>
                <a:lnTo>
                  <a:pt x="92538" y="67554"/>
                </a:lnTo>
                <a:lnTo>
                  <a:pt x="92828" y="67650"/>
                </a:lnTo>
                <a:lnTo>
                  <a:pt x="93085" y="67751"/>
                </a:lnTo>
                <a:lnTo>
                  <a:pt x="93310" y="67852"/>
                </a:lnTo>
                <a:lnTo>
                  <a:pt x="93503" y="67952"/>
                </a:lnTo>
                <a:lnTo>
                  <a:pt x="93696" y="68058"/>
                </a:lnTo>
                <a:lnTo>
                  <a:pt x="93889" y="68164"/>
                </a:lnTo>
                <a:lnTo>
                  <a:pt x="94018" y="68275"/>
                </a:lnTo>
                <a:lnTo>
                  <a:pt x="94147" y="68386"/>
                </a:lnTo>
                <a:lnTo>
                  <a:pt x="94275" y="68497"/>
                </a:lnTo>
                <a:lnTo>
                  <a:pt x="94340" y="68613"/>
                </a:lnTo>
                <a:lnTo>
                  <a:pt x="94404" y="68729"/>
                </a:lnTo>
                <a:lnTo>
                  <a:pt x="94468" y="68845"/>
                </a:lnTo>
                <a:lnTo>
                  <a:pt x="94468" y="68966"/>
                </a:lnTo>
                <a:lnTo>
                  <a:pt x="94468" y="69087"/>
                </a:lnTo>
                <a:lnTo>
                  <a:pt x="94468" y="69213"/>
                </a:lnTo>
                <a:lnTo>
                  <a:pt x="94404" y="69334"/>
                </a:lnTo>
                <a:lnTo>
                  <a:pt x="94340" y="69461"/>
                </a:lnTo>
                <a:lnTo>
                  <a:pt x="94243" y="69592"/>
                </a:lnTo>
                <a:lnTo>
                  <a:pt x="94114" y="69718"/>
                </a:lnTo>
                <a:lnTo>
                  <a:pt x="93986" y="69849"/>
                </a:lnTo>
                <a:lnTo>
                  <a:pt x="93825" y="69980"/>
                </a:lnTo>
                <a:lnTo>
                  <a:pt x="93632" y="70116"/>
                </a:lnTo>
                <a:lnTo>
                  <a:pt x="93439" y="70252"/>
                </a:lnTo>
                <a:lnTo>
                  <a:pt x="93085" y="70464"/>
                </a:lnTo>
                <a:lnTo>
                  <a:pt x="92699" y="70676"/>
                </a:lnTo>
                <a:lnTo>
                  <a:pt x="92313" y="70888"/>
                </a:lnTo>
                <a:lnTo>
                  <a:pt x="91863" y="71100"/>
                </a:lnTo>
                <a:lnTo>
                  <a:pt x="89193" y="72225"/>
                </a:lnTo>
                <a:lnTo>
                  <a:pt x="86524" y="73354"/>
                </a:lnTo>
                <a:lnTo>
                  <a:pt x="85173" y="73914"/>
                </a:lnTo>
                <a:lnTo>
                  <a:pt x="83790" y="74474"/>
                </a:lnTo>
                <a:lnTo>
                  <a:pt x="82374" y="75034"/>
                </a:lnTo>
                <a:lnTo>
                  <a:pt x="80927" y="75589"/>
                </a:lnTo>
                <a:lnTo>
                  <a:pt x="80348" y="75816"/>
                </a:lnTo>
                <a:lnTo>
                  <a:pt x="79833" y="76048"/>
                </a:lnTo>
                <a:lnTo>
                  <a:pt x="79383" y="76290"/>
                </a:lnTo>
                <a:lnTo>
                  <a:pt x="78965" y="76542"/>
                </a:lnTo>
                <a:lnTo>
                  <a:pt x="78611" y="76804"/>
                </a:lnTo>
                <a:lnTo>
                  <a:pt x="78290" y="77067"/>
                </a:lnTo>
                <a:lnTo>
                  <a:pt x="78064" y="77344"/>
                </a:lnTo>
                <a:lnTo>
                  <a:pt x="77839" y="77622"/>
                </a:lnTo>
                <a:lnTo>
                  <a:pt x="77711" y="77904"/>
                </a:lnTo>
                <a:lnTo>
                  <a:pt x="77646" y="78192"/>
                </a:lnTo>
                <a:lnTo>
                  <a:pt x="77614" y="78484"/>
                </a:lnTo>
                <a:lnTo>
                  <a:pt x="77646" y="78777"/>
                </a:lnTo>
                <a:lnTo>
                  <a:pt x="77743" y="79074"/>
                </a:lnTo>
                <a:lnTo>
                  <a:pt x="77904" y="79372"/>
                </a:lnTo>
                <a:lnTo>
                  <a:pt x="78097" y="79674"/>
                </a:lnTo>
                <a:lnTo>
                  <a:pt x="78386" y="79972"/>
                </a:lnTo>
                <a:lnTo>
                  <a:pt x="78740" y="80270"/>
                </a:lnTo>
                <a:lnTo>
                  <a:pt x="79126" y="80567"/>
                </a:lnTo>
                <a:lnTo>
                  <a:pt x="79608" y="80865"/>
                </a:lnTo>
                <a:lnTo>
                  <a:pt x="80155" y="81157"/>
                </a:lnTo>
                <a:lnTo>
                  <a:pt x="80766" y="81445"/>
                </a:lnTo>
                <a:lnTo>
                  <a:pt x="81442" y="81732"/>
                </a:lnTo>
                <a:lnTo>
                  <a:pt x="81795" y="81874"/>
                </a:lnTo>
                <a:lnTo>
                  <a:pt x="82181" y="82010"/>
                </a:lnTo>
                <a:lnTo>
                  <a:pt x="82567" y="82151"/>
                </a:lnTo>
                <a:lnTo>
                  <a:pt x="82986" y="82287"/>
                </a:lnTo>
                <a:lnTo>
                  <a:pt x="83436" y="82423"/>
                </a:lnTo>
                <a:lnTo>
                  <a:pt x="83886" y="82555"/>
                </a:lnTo>
                <a:lnTo>
                  <a:pt x="84369" y="82686"/>
                </a:lnTo>
                <a:lnTo>
                  <a:pt x="84851" y="82817"/>
                </a:lnTo>
                <a:lnTo>
                  <a:pt x="85366" y="82943"/>
                </a:lnTo>
                <a:lnTo>
                  <a:pt x="85880" y="83069"/>
                </a:lnTo>
                <a:lnTo>
                  <a:pt x="86427" y="83195"/>
                </a:lnTo>
                <a:lnTo>
                  <a:pt x="87006" y="83316"/>
                </a:lnTo>
                <a:lnTo>
                  <a:pt x="87585" y="83437"/>
                </a:lnTo>
                <a:lnTo>
                  <a:pt x="88164" y="83553"/>
                </a:lnTo>
                <a:lnTo>
                  <a:pt x="88807" y="83669"/>
                </a:lnTo>
                <a:lnTo>
                  <a:pt x="89451" y="83780"/>
                </a:lnTo>
                <a:lnTo>
                  <a:pt x="90094" y="83891"/>
                </a:lnTo>
                <a:lnTo>
                  <a:pt x="90769" y="83997"/>
                </a:lnTo>
                <a:lnTo>
                  <a:pt x="91477" y="84103"/>
                </a:lnTo>
                <a:lnTo>
                  <a:pt x="92185" y="84204"/>
                </a:lnTo>
                <a:lnTo>
                  <a:pt x="93664" y="84401"/>
                </a:lnTo>
                <a:lnTo>
                  <a:pt x="95112" y="84587"/>
                </a:lnTo>
                <a:lnTo>
                  <a:pt x="96623" y="84769"/>
                </a:lnTo>
                <a:lnTo>
                  <a:pt x="98135" y="84945"/>
                </a:lnTo>
                <a:lnTo>
                  <a:pt x="99679" y="85117"/>
                </a:lnTo>
                <a:lnTo>
                  <a:pt x="101223" y="85278"/>
                </a:lnTo>
                <a:lnTo>
                  <a:pt x="102799" y="85430"/>
                </a:lnTo>
                <a:lnTo>
                  <a:pt x="104407" y="85581"/>
                </a:lnTo>
                <a:lnTo>
                  <a:pt x="106015" y="85722"/>
                </a:lnTo>
                <a:lnTo>
                  <a:pt x="107624" y="85853"/>
                </a:lnTo>
                <a:lnTo>
                  <a:pt x="109264" y="85979"/>
                </a:lnTo>
                <a:lnTo>
                  <a:pt x="110904" y="86100"/>
                </a:lnTo>
                <a:lnTo>
                  <a:pt x="112577" y="86216"/>
                </a:lnTo>
                <a:lnTo>
                  <a:pt x="114249" y="86322"/>
                </a:lnTo>
                <a:lnTo>
                  <a:pt x="115954" y="86423"/>
                </a:lnTo>
                <a:lnTo>
                  <a:pt x="117627" y="86519"/>
                </a:lnTo>
                <a:lnTo>
                  <a:pt x="119332" y="86605"/>
                </a:lnTo>
                <a:lnTo>
                  <a:pt x="121068" y="86686"/>
                </a:lnTo>
                <a:lnTo>
                  <a:pt x="122773" y="86756"/>
                </a:lnTo>
                <a:lnTo>
                  <a:pt x="124510" y="86822"/>
                </a:lnTo>
                <a:lnTo>
                  <a:pt x="126247" y="86882"/>
                </a:lnTo>
                <a:lnTo>
                  <a:pt x="127984" y="86938"/>
                </a:lnTo>
                <a:lnTo>
                  <a:pt x="129721" y="86983"/>
                </a:lnTo>
                <a:lnTo>
                  <a:pt x="131490" y="87023"/>
                </a:lnTo>
                <a:lnTo>
                  <a:pt x="133227" y="87054"/>
                </a:lnTo>
                <a:lnTo>
                  <a:pt x="134996" y="87079"/>
                </a:lnTo>
                <a:lnTo>
                  <a:pt x="136765" y="87099"/>
                </a:lnTo>
                <a:lnTo>
                  <a:pt x="138502" y="87109"/>
                </a:lnTo>
                <a:lnTo>
                  <a:pt x="140271" y="87114"/>
                </a:lnTo>
                <a:lnTo>
                  <a:pt x="142007" y="87114"/>
                </a:lnTo>
                <a:lnTo>
                  <a:pt x="143777" y="87104"/>
                </a:lnTo>
                <a:lnTo>
                  <a:pt x="145513" y="87089"/>
                </a:lnTo>
                <a:lnTo>
                  <a:pt x="147282" y="87069"/>
                </a:lnTo>
                <a:lnTo>
                  <a:pt x="149019" y="87039"/>
                </a:lnTo>
                <a:lnTo>
                  <a:pt x="150756" y="87003"/>
                </a:lnTo>
                <a:lnTo>
                  <a:pt x="152493" y="86963"/>
                </a:lnTo>
                <a:lnTo>
                  <a:pt x="154230" y="86913"/>
                </a:lnTo>
                <a:lnTo>
                  <a:pt x="155935" y="86857"/>
                </a:lnTo>
                <a:lnTo>
                  <a:pt x="157639" y="86791"/>
                </a:lnTo>
                <a:lnTo>
                  <a:pt x="159344" y="86726"/>
                </a:lnTo>
                <a:lnTo>
                  <a:pt x="161049" y="86650"/>
                </a:lnTo>
                <a:lnTo>
                  <a:pt x="162721" y="86564"/>
                </a:lnTo>
                <a:lnTo>
                  <a:pt x="164394" y="86474"/>
                </a:lnTo>
                <a:lnTo>
                  <a:pt x="166067" y="86378"/>
                </a:lnTo>
                <a:lnTo>
                  <a:pt x="167707" y="86272"/>
                </a:lnTo>
                <a:lnTo>
                  <a:pt x="169347" y="86166"/>
                </a:lnTo>
                <a:lnTo>
                  <a:pt x="170956" y="86045"/>
                </a:lnTo>
                <a:lnTo>
                  <a:pt x="172564" y="85924"/>
                </a:lnTo>
                <a:lnTo>
                  <a:pt x="174140" y="85793"/>
                </a:lnTo>
                <a:lnTo>
                  <a:pt x="175716" y="85657"/>
                </a:lnTo>
                <a:lnTo>
                  <a:pt x="177260" y="85510"/>
                </a:lnTo>
                <a:lnTo>
                  <a:pt x="178804" y="85359"/>
                </a:lnTo>
                <a:lnTo>
                  <a:pt x="180315" y="85203"/>
                </a:lnTo>
                <a:lnTo>
                  <a:pt x="181795" y="85036"/>
                </a:lnTo>
                <a:lnTo>
                  <a:pt x="183275" y="84865"/>
                </a:lnTo>
                <a:lnTo>
                  <a:pt x="184722" y="84688"/>
                </a:lnTo>
                <a:lnTo>
                  <a:pt x="186137" y="84502"/>
                </a:lnTo>
                <a:lnTo>
                  <a:pt x="187553" y="84310"/>
                </a:lnTo>
                <a:lnTo>
                  <a:pt x="188936" y="84108"/>
                </a:lnTo>
                <a:lnTo>
                  <a:pt x="190287" y="83906"/>
                </a:lnTo>
                <a:lnTo>
                  <a:pt x="191605" y="83694"/>
                </a:lnTo>
                <a:lnTo>
                  <a:pt x="192924" y="83473"/>
                </a:lnTo>
                <a:lnTo>
                  <a:pt x="194178" y="83246"/>
                </a:lnTo>
                <a:lnTo>
                  <a:pt x="195433" y="83014"/>
                </a:lnTo>
                <a:lnTo>
                  <a:pt x="196205" y="82862"/>
                </a:lnTo>
                <a:lnTo>
                  <a:pt x="196977" y="82706"/>
                </a:lnTo>
                <a:lnTo>
                  <a:pt x="197717" y="82550"/>
                </a:lnTo>
                <a:lnTo>
                  <a:pt x="198424" y="82393"/>
                </a:lnTo>
                <a:lnTo>
                  <a:pt x="199132" y="82242"/>
                </a:lnTo>
                <a:lnTo>
                  <a:pt x="199807" y="82080"/>
                </a:lnTo>
                <a:lnTo>
                  <a:pt x="200451" y="81924"/>
                </a:lnTo>
                <a:lnTo>
                  <a:pt x="201094" y="81768"/>
                </a:lnTo>
                <a:lnTo>
                  <a:pt x="201673" y="81611"/>
                </a:lnTo>
                <a:lnTo>
                  <a:pt x="202252" y="81450"/>
                </a:lnTo>
                <a:lnTo>
                  <a:pt x="202799" y="81294"/>
                </a:lnTo>
                <a:lnTo>
                  <a:pt x="203345" y="81132"/>
                </a:lnTo>
                <a:lnTo>
                  <a:pt x="203860" y="80971"/>
                </a:lnTo>
                <a:lnTo>
                  <a:pt x="204342" y="80814"/>
                </a:lnTo>
                <a:lnTo>
                  <a:pt x="204793" y="80653"/>
                </a:lnTo>
                <a:lnTo>
                  <a:pt x="205243" y="80492"/>
                </a:lnTo>
                <a:lnTo>
                  <a:pt x="205661" y="80330"/>
                </a:lnTo>
                <a:lnTo>
                  <a:pt x="206047" y="80164"/>
                </a:lnTo>
                <a:lnTo>
                  <a:pt x="206433" y="80002"/>
                </a:lnTo>
                <a:lnTo>
                  <a:pt x="206787" y="79841"/>
                </a:lnTo>
                <a:lnTo>
                  <a:pt x="207109" y="79674"/>
                </a:lnTo>
                <a:lnTo>
                  <a:pt x="207398" y="79513"/>
                </a:lnTo>
                <a:lnTo>
                  <a:pt x="207688" y="79347"/>
                </a:lnTo>
                <a:lnTo>
                  <a:pt x="207945" y="79185"/>
                </a:lnTo>
                <a:lnTo>
                  <a:pt x="208170" y="79019"/>
                </a:lnTo>
                <a:lnTo>
                  <a:pt x="208395" y="78852"/>
                </a:lnTo>
                <a:lnTo>
                  <a:pt x="208556" y="78686"/>
                </a:lnTo>
                <a:lnTo>
                  <a:pt x="208749" y="78524"/>
                </a:lnTo>
                <a:lnTo>
                  <a:pt x="208878" y="78358"/>
                </a:lnTo>
                <a:lnTo>
                  <a:pt x="209006" y="78192"/>
                </a:lnTo>
                <a:lnTo>
                  <a:pt x="209103" y="78020"/>
                </a:lnTo>
                <a:lnTo>
                  <a:pt x="209167" y="77854"/>
                </a:lnTo>
                <a:lnTo>
                  <a:pt x="209231" y="77687"/>
                </a:lnTo>
                <a:lnTo>
                  <a:pt x="209264" y="77521"/>
                </a:lnTo>
                <a:lnTo>
                  <a:pt x="209264" y="77354"/>
                </a:lnTo>
                <a:lnTo>
                  <a:pt x="209264" y="77183"/>
                </a:lnTo>
                <a:lnTo>
                  <a:pt x="209199" y="77016"/>
                </a:lnTo>
                <a:lnTo>
                  <a:pt x="209167" y="76845"/>
                </a:lnTo>
                <a:lnTo>
                  <a:pt x="209071" y="76678"/>
                </a:lnTo>
                <a:lnTo>
                  <a:pt x="208974" y="76507"/>
                </a:lnTo>
                <a:lnTo>
                  <a:pt x="208845" y="76340"/>
                </a:lnTo>
                <a:lnTo>
                  <a:pt x="208685" y="76169"/>
                </a:lnTo>
                <a:lnTo>
                  <a:pt x="208524" y="76003"/>
                </a:lnTo>
                <a:lnTo>
                  <a:pt x="208331" y="75831"/>
                </a:lnTo>
                <a:lnTo>
                  <a:pt x="208106" y="75660"/>
                </a:lnTo>
                <a:lnTo>
                  <a:pt x="207881" y="75493"/>
                </a:lnTo>
                <a:lnTo>
                  <a:pt x="207623" y="75322"/>
                </a:lnTo>
                <a:lnTo>
                  <a:pt x="207334" y="75150"/>
                </a:lnTo>
                <a:lnTo>
                  <a:pt x="207044" y="74979"/>
                </a:lnTo>
                <a:lnTo>
                  <a:pt x="206690" y="74807"/>
                </a:lnTo>
                <a:lnTo>
                  <a:pt x="206369" y="74641"/>
                </a:lnTo>
                <a:lnTo>
                  <a:pt x="205983" y="74469"/>
                </a:lnTo>
                <a:lnTo>
                  <a:pt x="205597" y="74298"/>
                </a:lnTo>
                <a:lnTo>
                  <a:pt x="205179" y="74126"/>
                </a:lnTo>
                <a:lnTo>
                  <a:pt x="204761" y="73955"/>
                </a:lnTo>
                <a:lnTo>
                  <a:pt x="204278" y="73783"/>
                </a:lnTo>
                <a:lnTo>
                  <a:pt x="203796" y="73612"/>
                </a:lnTo>
                <a:lnTo>
                  <a:pt x="203313" y="73440"/>
                </a:lnTo>
                <a:lnTo>
                  <a:pt x="202799" y="73269"/>
                </a:lnTo>
                <a:lnTo>
                  <a:pt x="202252" y="73097"/>
                </a:lnTo>
                <a:lnTo>
                  <a:pt x="201094" y="72754"/>
                </a:lnTo>
                <a:lnTo>
                  <a:pt x="199839" y="72416"/>
                </a:lnTo>
                <a:lnTo>
                  <a:pt x="198746" y="72129"/>
                </a:lnTo>
                <a:lnTo>
                  <a:pt x="197620" y="71851"/>
                </a:lnTo>
                <a:lnTo>
                  <a:pt x="195336" y="71291"/>
                </a:lnTo>
                <a:lnTo>
                  <a:pt x="194211" y="71014"/>
                </a:lnTo>
                <a:lnTo>
                  <a:pt x="193085" y="70732"/>
                </a:lnTo>
                <a:lnTo>
                  <a:pt x="191991" y="70449"/>
                </a:lnTo>
                <a:lnTo>
                  <a:pt x="190930" y="70162"/>
                </a:lnTo>
                <a:lnTo>
                  <a:pt x="190254" y="69960"/>
                </a:lnTo>
                <a:lnTo>
                  <a:pt x="189708" y="69768"/>
                </a:lnTo>
                <a:lnTo>
                  <a:pt x="189482" y="69677"/>
                </a:lnTo>
                <a:lnTo>
                  <a:pt x="189257" y="69592"/>
                </a:lnTo>
                <a:lnTo>
                  <a:pt x="189096" y="69506"/>
                </a:lnTo>
                <a:lnTo>
                  <a:pt x="188936" y="69425"/>
                </a:lnTo>
                <a:lnTo>
                  <a:pt x="188839" y="69345"/>
                </a:lnTo>
                <a:lnTo>
                  <a:pt x="188743" y="69269"/>
                </a:lnTo>
                <a:lnTo>
                  <a:pt x="188678" y="69193"/>
                </a:lnTo>
                <a:lnTo>
                  <a:pt x="188678" y="69118"/>
                </a:lnTo>
                <a:lnTo>
                  <a:pt x="188678" y="69047"/>
                </a:lnTo>
                <a:lnTo>
                  <a:pt x="188710" y="68976"/>
                </a:lnTo>
                <a:lnTo>
                  <a:pt x="188775" y="68911"/>
                </a:lnTo>
                <a:lnTo>
                  <a:pt x="188871" y="68840"/>
                </a:lnTo>
                <a:lnTo>
                  <a:pt x="189000" y="68780"/>
                </a:lnTo>
                <a:lnTo>
                  <a:pt x="189193" y="68714"/>
                </a:lnTo>
                <a:lnTo>
                  <a:pt x="189386" y="68654"/>
                </a:lnTo>
                <a:lnTo>
                  <a:pt x="189611" y="68593"/>
                </a:lnTo>
                <a:lnTo>
                  <a:pt x="189868" y="68532"/>
                </a:lnTo>
                <a:lnTo>
                  <a:pt x="190158" y="68472"/>
                </a:lnTo>
                <a:lnTo>
                  <a:pt x="190512" y="68416"/>
                </a:lnTo>
                <a:lnTo>
                  <a:pt x="190865" y="68356"/>
                </a:lnTo>
                <a:lnTo>
                  <a:pt x="191251" y="68300"/>
                </a:lnTo>
                <a:lnTo>
                  <a:pt x="191702" y="68245"/>
                </a:lnTo>
                <a:lnTo>
                  <a:pt x="192152" y="68189"/>
                </a:lnTo>
                <a:lnTo>
                  <a:pt x="192667" y="68134"/>
                </a:lnTo>
                <a:lnTo>
                  <a:pt x="193760" y="68023"/>
                </a:lnTo>
                <a:lnTo>
                  <a:pt x="195015" y="67912"/>
                </a:lnTo>
                <a:lnTo>
                  <a:pt x="196140" y="67816"/>
                </a:lnTo>
                <a:lnTo>
                  <a:pt x="197298" y="67730"/>
                </a:lnTo>
                <a:lnTo>
                  <a:pt x="198456" y="67650"/>
                </a:lnTo>
                <a:lnTo>
                  <a:pt x="199614" y="67579"/>
                </a:lnTo>
                <a:lnTo>
                  <a:pt x="200772" y="67514"/>
                </a:lnTo>
                <a:lnTo>
                  <a:pt x="201930" y="67453"/>
                </a:lnTo>
                <a:lnTo>
                  <a:pt x="203120" y="67398"/>
                </a:lnTo>
                <a:lnTo>
                  <a:pt x="204310" y="67347"/>
                </a:lnTo>
                <a:lnTo>
                  <a:pt x="205500" y="67302"/>
                </a:lnTo>
                <a:lnTo>
                  <a:pt x="206690" y="67261"/>
                </a:lnTo>
                <a:lnTo>
                  <a:pt x="207881" y="67226"/>
                </a:lnTo>
                <a:lnTo>
                  <a:pt x="209071" y="67191"/>
                </a:lnTo>
                <a:lnTo>
                  <a:pt x="210293" y="67166"/>
                </a:lnTo>
                <a:lnTo>
                  <a:pt x="211515" y="67140"/>
                </a:lnTo>
                <a:lnTo>
                  <a:pt x="212705" y="67115"/>
                </a:lnTo>
                <a:lnTo>
                  <a:pt x="213927" y="67100"/>
                </a:lnTo>
                <a:lnTo>
                  <a:pt x="216372" y="67070"/>
                </a:lnTo>
                <a:lnTo>
                  <a:pt x="218816" y="67050"/>
                </a:lnTo>
                <a:lnTo>
                  <a:pt x="221293" y="67034"/>
                </a:lnTo>
                <a:lnTo>
                  <a:pt x="223738" y="67024"/>
                </a:lnTo>
                <a:lnTo>
                  <a:pt x="228659" y="67009"/>
                </a:lnTo>
                <a:lnTo>
                  <a:pt x="231103" y="66999"/>
                </a:lnTo>
                <a:lnTo>
                  <a:pt x="233548" y="66984"/>
                </a:lnTo>
                <a:lnTo>
                  <a:pt x="236121" y="66964"/>
                </a:lnTo>
                <a:lnTo>
                  <a:pt x="238694" y="66954"/>
                </a:lnTo>
                <a:lnTo>
                  <a:pt x="241267" y="66949"/>
                </a:lnTo>
                <a:lnTo>
                  <a:pt x="243841" y="66944"/>
                </a:lnTo>
                <a:lnTo>
                  <a:pt x="249019" y="66949"/>
                </a:lnTo>
                <a:lnTo>
                  <a:pt x="254165" y="66959"/>
                </a:lnTo>
                <a:lnTo>
                  <a:pt x="259344" y="66974"/>
                </a:lnTo>
                <a:lnTo>
                  <a:pt x="264490" y="66984"/>
                </a:lnTo>
                <a:lnTo>
                  <a:pt x="269669" y="66989"/>
                </a:lnTo>
                <a:lnTo>
                  <a:pt x="272242" y="66989"/>
                </a:lnTo>
                <a:lnTo>
                  <a:pt x="274815" y="66979"/>
                </a:lnTo>
                <a:lnTo>
                  <a:pt x="281312" y="66954"/>
                </a:lnTo>
                <a:lnTo>
                  <a:pt x="287809" y="66923"/>
                </a:lnTo>
                <a:lnTo>
                  <a:pt x="294307" y="66888"/>
                </a:lnTo>
                <a:lnTo>
                  <a:pt x="300868" y="66843"/>
                </a:lnTo>
                <a:lnTo>
                  <a:pt x="314056" y="66757"/>
                </a:lnTo>
                <a:lnTo>
                  <a:pt x="327501" y="66666"/>
                </a:lnTo>
                <a:lnTo>
                  <a:pt x="327822" y="67534"/>
                </a:lnTo>
                <a:lnTo>
                  <a:pt x="328144" y="68381"/>
                </a:lnTo>
                <a:lnTo>
                  <a:pt x="328787" y="70036"/>
                </a:lnTo>
                <a:lnTo>
                  <a:pt x="329109" y="70843"/>
                </a:lnTo>
                <a:lnTo>
                  <a:pt x="329366" y="71650"/>
                </a:lnTo>
                <a:lnTo>
                  <a:pt x="329591" y="72447"/>
                </a:lnTo>
                <a:lnTo>
                  <a:pt x="329720" y="73243"/>
                </a:lnTo>
                <a:lnTo>
                  <a:pt x="329881" y="74399"/>
                </a:lnTo>
                <a:lnTo>
                  <a:pt x="330009" y="75554"/>
                </a:lnTo>
                <a:lnTo>
                  <a:pt x="330074" y="76709"/>
                </a:lnTo>
                <a:lnTo>
                  <a:pt x="330138" y="77864"/>
                </a:lnTo>
                <a:lnTo>
                  <a:pt x="330170" y="79019"/>
                </a:lnTo>
                <a:lnTo>
                  <a:pt x="330170" y="80174"/>
                </a:lnTo>
                <a:lnTo>
                  <a:pt x="330170" y="82484"/>
                </a:lnTo>
                <a:lnTo>
                  <a:pt x="330138" y="82671"/>
                </a:lnTo>
                <a:lnTo>
                  <a:pt x="330106" y="82862"/>
                </a:lnTo>
                <a:lnTo>
                  <a:pt x="330042" y="83049"/>
                </a:lnTo>
                <a:lnTo>
                  <a:pt x="329945" y="83241"/>
                </a:lnTo>
                <a:lnTo>
                  <a:pt x="329720" y="83619"/>
                </a:lnTo>
                <a:lnTo>
                  <a:pt x="329495" y="84002"/>
                </a:lnTo>
                <a:lnTo>
                  <a:pt x="329302" y="84380"/>
                </a:lnTo>
                <a:lnTo>
                  <a:pt x="329205" y="84567"/>
                </a:lnTo>
                <a:lnTo>
                  <a:pt x="329141" y="84759"/>
                </a:lnTo>
                <a:lnTo>
                  <a:pt x="329109" y="84945"/>
                </a:lnTo>
                <a:lnTo>
                  <a:pt x="329077" y="85137"/>
                </a:lnTo>
                <a:lnTo>
                  <a:pt x="329109" y="85324"/>
                </a:lnTo>
                <a:lnTo>
                  <a:pt x="329173" y="85510"/>
                </a:lnTo>
                <a:lnTo>
                  <a:pt x="329334" y="85818"/>
                </a:lnTo>
                <a:lnTo>
                  <a:pt x="329559" y="86121"/>
                </a:lnTo>
                <a:lnTo>
                  <a:pt x="329688" y="86272"/>
                </a:lnTo>
                <a:lnTo>
                  <a:pt x="329849" y="86423"/>
                </a:lnTo>
                <a:lnTo>
                  <a:pt x="330042" y="86570"/>
                </a:lnTo>
                <a:lnTo>
                  <a:pt x="330235" y="86716"/>
                </a:lnTo>
                <a:lnTo>
                  <a:pt x="330460" y="86857"/>
                </a:lnTo>
                <a:lnTo>
                  <a:pt x="330717" y="86998"/>
                </a:lnTo>
                <a:lnTo>
                  <a:pt x="330974" y="87139"/>
                </a:lnTo>
                <a:lnTo>
                  <a:pt x="331296" y="87276"/>
                </a:lnTo>
                <a:lnTo>
                  <a:pt x="331618" y="87407"/>
                </a:lnTo>
                <a:lnTo>
                  <a:pt x="331971" y="87538"/>
                </a:lnTo>
                <a:lnTo>
                  <a:pt x="332357" y="87669"/>
                </a:lnTo>
                <a:lnTo>
                  <a:pt x="332776" y="87790"/>
                </a:lnTo>
                <a:lnTo>
                  <a:pt x="333226" y="87911"/>
                </a:lnTo>
                <a:lnTo>
                  <a:pt x="333708" y="88027"/>
                </a:lnTo>
                <a:lnTo>
                  <a:pt x="334223" y="88143"/>
                </a:lnTo>
                <a:lnTo>
                  <a:pt x="334770" y="88254"/>
                </a:lnTo>
                <a:lnTo>
                  <a:pt x="335381" y="88355"/>
                </a:lnTo>
                <a:lnTo>
                  <a:pt x="335992" y="88456"/>
                </a:lnTo>
                <a:lnTo>
                  <a:pt x="336667" y="88552"/>
                </a:lnTo>
                <a:lnTo>
                  <a:pt x="337343" y="88643"/>
                </a:lnTo>
                <a:lnTo>
                  <a:pt x="338083" y="88728"/>
                </a:lnTo>
                <a:lnTo>
                  <a:pt x="338887" y="88809"/>
                </a:lnTo>
                <a:lnTo>
                  <a:pt x="339691" y="88885"/>
                </a:lnTo>
                <a:lnTo>
                  <a:pt x="340592" y="88955"/>
                </a:lnTo>
                <a:lnTo>
                  <a:pt x="341492" y="89016"/>
                </a:lnTo>
                <a:lnTo>
                  <a:pt x="342457" y="89076"/>
                </a:lnTo>
                <a:lnTo>
                  <a:pt x="343454" y="89127"/>
                </a:lnTo>
                <a:lnTo>
                  <a:pt x="344516" y="89172"/>
                </a:lnTo>
                <a:lnTo>
                  <a:pt x="345641" y="89207"/>
                </a:lnTo>
                <a:lnTo>
                  <a:pt x="346767" y="89238"/>
                </a:lnTo>
                <a:lnTo>
                  <a:pt x="347925" y="89258"/>
                </a:lnTo>
                <a:lnTo>
                  <a:pt x="349115" y="89268"/>
                </a:lnTo>
                <a:lnTo>
                  <a:pt x="350305" y="89273"/>
                </a:lnTo>
                <a:lnTo>
                  <a:pt x="351495" y="89273"/>
                </a:lnTo>
                <a:lnTo>
                  <a:pt x="352685" y="89263"/>
                </a:lnTo>
                <a:lnTo>
                  <a:pt x="353908" y="89253"/>
                </a:lnTo>
                <a:lnTo>
                  <a:pt x="355098" y="89233"/>
                </a:lnTo>
                <a:lnTo>
                  <a:pt x="356320" y="89207"/>
                </a:lnTo>
                <a:lnTo>
                  <a:pt x="357542" y="89182"/>
                </a:lnTo>
                <a:lnTo>
                  <a:pt x="358732" y="89152"/>
                </a:lnTo>
                <a:lnTo>
                  <a:pt x="361145" y="89086"/>
                </a:lnTo>
                <a:lnTo>
                  <a:pt x="363493" y="89011"/>
                </a:lnTo>
                <a:lnTo>
                  <a:pt x="365551" y="88945"/>
                </a:lnTo>
                <a:lnTo>
                  <a:pt x="367578" y="88870"/>
                </a:lnTo>
                <a:lnTo>
                  <a:pt x="369636" y="88789"/>
                </a:lnTo>
                <a:lnTo>
                  <a:pt x="371662" y="88703"/>
                </a:lnTo>
                <a:lnTo>
                  <a:pt x="375747" y="88532"/>
                </a:lnTo>
                <a:lnTo>
                  <a:pt x="379800" y="88350"/>
                </a:lnTo>
                <a:lnTo>
                  <a:pt x="383885" y="88173"/>
                </a:lnTo>
                <a:lnTo>
                  <a:pt x="385911" y="88088"/>
                </a:lnTo>
                <a:lnTo>
                  <a:pt x="387938" y="88007"/>
                </a:lnTo>
                <a:lnTo>
                  <a:pt x="389996" y="87931"/>
                </a:lnTo>
                <a:lnTo>
                  <a:pt x="392023" y="87856"/>
                </a:lnTo>
                <a:lnTo>
                  <a:pt x="394081" y="87790"/>
                </a:lnTo>
                <a:lnTo>
                  <a:pt x="396172" y="87730"/>
                </a:lnTo>
                <a:lnTo>
                  <a:pt x="397844" y="87684"/>
                </a:lnTo>
                <a:lnTo>
                  <a:pt x="399549" y="87649"/>
                </a:lnTo>
                <a:lnTo>
                  <a:pt x="401222" y="87624"/>
                </a:lnTo>
                <a:lnTo>
                  <a:pt x="402894" y="87604"/>
                </a:lnTo>
                <a:lnTo>
                  <a:pt x="404535" y="87588"/>
                </a:lnTo>
                <a:lnTo>
                  <a:pt x="406175" y="87583"/>
                </a:lnTo>
                <a:lnTo>
                  <a:pt x="407815" y="87588"/>
                </a:lnTo>
                <a:lnTo>
                  <a:pt x="409424" y="87593"/>
                </a:lnTo>
                <a:lnTo>
                  <a:pt x="411032" y="87614"/>
                </a:lnTo>
                <a:lnTo>
                  <a:pt x="412608" y="87634"/>
                </a:lnTo>
                <a:lnTo>
                  <a:pt x="414152" y="87664"/>
                </a:lnTo>
                <a:lnTo>
                  <a:pt x="415728" y="87699"/>
                </a:lnTo>
                <a:lnTo>
                  <a:pt x="417240" y="87745"/>
                </a:lnTo>
                <a:lnTo>
                  <a:pt x="418751" y="87795"/>
                </a:lnTo>
                <a:lnTo>
                  <a:pt x="420263" y="87851"/>
                </a:lnTo>
                <a:lnTo>
                  <a:pt x="421743" y="87911"/>
                </a:lnTo>
                <a:lnTo>
                  <a:pt x="423190" y="87982"/>
                </a:lnTo>
                <a:lnTo>
                  <a:pt x="424638" y="88057"/>
                </a:lnTo>
                <a:lnTo>
                  <a:pt x="426053" y="88138"/>
                </a:lnTo>
                <a:lnTo>
                  <a:pt x="427436" y="88224"/>
                </a:lnTo>
                <a:lnTo>
                  <a:pt x="428819" y="88320"/>
                </a:lnTo>
                <a:lnTo>
                  <a:pt x="430170" y="88416"/>
                </a:lnTo>
                <a:lnTo>
                  <a:pt x="431489" y="88522"/>
                </a:lnTo>
                <a:lnTo>
                  <a:pt x="432775" y="88632"/>
                </a:lnTo>
                <a:lnTo>
                  <a:pt x="434062" y="88749"/>
                </a:lnTo>
                <a:lnTo>
                  <a:pt x="435316" y="88870"/>
                </a:lnTo>
                <a:lnTo>
                  <a:pt x="436538" y="89001"/>
                </a:lnTo>
                <a:lnTo>
                  <a:pt x="437729" y="89132"/>
                </a:lnTo>
                <a:lnTo>
                  <a:pt x="438919" y="89268"/>
                </a:lnTo>
                <a:lnTo>
                  <a:pt x="440044" y="89414"/>
                </a:lnTo>
                <a:lnTo>
                  <a:pt x="441170" y="89561"/>
                </a:lnTo>
                <a:lnTo>
                  <a:pt x="442264" y="89717"/>
                </a:lnTo>
                <a:lnTo>
                  <a:pt x="443325" y="89873"/>
                </a:lnTo>
                <a:lnTo>
                  <a:pt x="444354" y="90035"/>
                </a:lnTo>
                <a:lnTo>
                  <a:pt x="445352" y="90206"/>
                </a:lnTo>
                <a:lnTo>
                  <a:pt x="446316" y="90378"/>
                </a:lnTo>
                <a:lnTo>
                  <a:pt x="447249" y="90554"/>
                </a:lnTo>
                <a:lnTo>
                  <a:pt x="448150" y="90736"/>
                </a:lnTo>
                <a:lnTo>
                  <a:pt x="449018" y="90922"/>
                </a:lnTo>
                <a:lnTo>
                  <a:pt x="449855" y="91114"/>
                </a:lnTo>
                <a:lnTo>
                  <a:pt x="450659" y="91306"/>
                </a:lnTo>
                <a:lnTo>
                  <a:pt x="451431" y="91508"/>
                </a:lnTo>
                <a:lnTo>
                  <a:pt x="452170" y="91709"/>
                </a:lnTo>
                <a:lnTo>
                  <a:pt x="452878" y="91916"/>
                </a:lnTo>
                <a:lnTo>
                  <a:pt x="453521" y="92128"/>
                </a:lnTo>
                <a:lnTo>
                  <a:pt x="454132" y="92340"/>
                </a:lnTo>
                <a:lnTo>
                  <a:pt x="454744" y="92557"/>
                </a:lnTo>
                <a:lnTo>
                  <a:pt x="455290" y="92779"/>
                </a:lnTo>
                <a:lnTo>
                  <a:pt x="455773" y="93006"/>
                </a:lnTo>
                <a:lnTo>
                  <a:pt x="456255" y="93233"/>
                </a:lnTo>
                <a:lnTo>
                  <a:pt x="456673" y="93470"/>
                </a:lnTo>
                <a:lnTo>
                  <a:pt x="457059" y="93702"/>
                </a:lnTo>
                <a:lnTo>
                  <a:pt x="457413" y="93939"/>
                </a:lnTo>
                <a:lnTo>
                  <a:pt x="457703" y="94181"/>
                </a:lnTo>
                <a:lnTo>
                  <a:pt x="457960" y="94428"/>
                </a:lnTo>
                <a:lnTo>
                  <a:pt x="458185" y="94675"/>
                </a:lnTo>
                <a:lnTo>
                  <a:pt x="458378" y="94927"/>
                </a:lnTo>
                <a:lnTo>
                  <a:pt x="458507" y="95180"/>
                </a:lnTo>
                <a:lnTo>
                  <a:pt x="458571" y="95437"/>
                </a:lnTo>
                <a:lnTo>
                  <a:pt x="458603" y="95694"/>
                </a:lnTo>
                <a:lnTo>
                  <a:pt x="458603" y="95956"/>
                </a:lnTo>
                <a:lnTo>
                  <a:pt x="458539" y="96219"/>
                </a:lnTo>
                <a:lnTo>
                  <a:pt x="458442" y="96481"/>
                </a:lnTo>
                <a:lnTo>
                  <a:pt x="458314" y="96748"/>
                </a:lnTo>
                <a:lnTo>
                  <a:pt x="458185" y="96930"/>
                </a:lnTo>
                <a:lnTo>
                  <a:pt x="458024" y="97111"/>
                </a:lnTo>
                <a:lnTo>
                  <a:pt x="457864" y="97293"/>
                </a:lnTo>
                <a:lnTo>
                  <a:pt x="457671" y="97469"/>
                </a:lnTo>
                <a:lnTo>
                  <a:pt x="457445" y="97646"/>
                </a:lnTo>
                <a:lnTo>
                  <a:pt x="457188" y="97823"/>
                </a:lnTo>
                <a:lnTo>
                  <a:pt x="456931" y="97999"/>
                </a:lnTo>
                <a:lnTo>
                  <a:pt x="456641" y="98171"/>
                </a:lnTo>
                <a:lnTo>
                  <a:pt x="456352" y="98342"/>
                </a:lnTo>
                <a:lnTo>
                  <a:pt x="455998" y="98514"/>
                </a:lnTo>
                <a:lnTo>
                  <a:pt x="455644" y="98680"/>
                </a:lnTo>
                <a:lnTo>
                  <a:pt x="455258" y="98846"/>
                </a:lnTo>
                <a:lnTo>
                  <a:pt x="454840" y="99008"/>
                </a:lnTo>
                <a:lnTo>
                  <a:pt x="454422" y="99169"/>
                </a:lnTo>
                <a:lnTo>
                  <a:pt x="453939" y="99331"/>
                </a:lnTo>
                <a:lnTo>
                  <a:pt x="453457" y="99487"/>
                </a:lnTo>
                <a:lnTo>
                  <a:pt x="452942" y="99643"/>
                </a:lnTo>
                <a:lnTo>
                  <a:pt x="452363" y="99795"/>
                </a:lnTo>
                <a:lnTo>
                  <a:pt x="451784" y="99946"/>
                </a:lnTo>
                <a:lnTo>
                  <a:pt x="451173" y="100092"/>
                </a:lnTo>
                <a:lnTo>
                  <a:pt x="450562" y="100239"/>
                </a:lnTo>
                <a:lnTo>
                  <a:pt x="449887" y="100380"/>
                </a:lnTo>
                <a:lnTo>
                  <a:pt x="449179" y="100516"/>
                </a:lnTo>
                <a:lnTo>
                  <a:pt x="448439" y="100652"/>
                </a:lnTo>
                <a:lnTo>
                  <a:pt x="447700" y="100783"/>
                </a:lnTo>
                <a:lnTo>
                  <a:pt x="446895" y="100909"/>
                </a:lnTo>
                <a:lnTo>
                  <a:pt x="446059" y="101035"/>
                </a:lnTo>
                <a:lnTo>
                  <a:pt x="445191" y="101152"/>
                </a:lnTo>
                <a:lnTo>
                  <a:pt x="444290" y="101273"/>
                </a:lnTo>
                <a:lnTo>
                  <a:pt x="443389" y="101384"/>
                </a:lnTo>
                <a:lnTo>
                  <a:pt x="442425" y="101489"/>
                </a:lnTo>
                <a:lnTo>
                  <a:pt x="441395" y="101595"/>
                </a:lnTo>
                <a:lnTo>
                  <a:pt x="439691" y="101767"/>
                </a:lnTo>
                <a:lnTo>
                  <a:pt x="437954" y="101928"/>
                </a:lnTo>
                <a:lnTo>
                  <a:pt x="436185" y="102080"/>
                </a:lnTo>
                <a:lnTo>
                  <a:pt x="434448" y="102226"/>
                </a:lnTo>
                <a:lnTo>
                  <a:pt x="432679" y="102362"/>
                </a:lnTo>
                <a:lnTo>
                  <a:pt x="430910" y="102488"/>
                </a:lnTo>
                <a:lnTo>
                  <a:pt x="429141" y="102609"/>
                </a:lnTo>
                <a:lnTo>
                  <a:pt x="427339" y="102720"/>
                </a:lnTo>
                <a:lnTo>
                  <a:pt x="425570" y="102821"/>
                </a:lnTo>
                <a:lnTo>
                  <a:pt x="423769" y="102917"/>
                </a:lnTo>
                <a:lnTo>
                  <a:pt x="421936" y="103003"/>
                </a:lnTo>
                <a:lnTo>
                  <a:pt x="420134" y="103078"/>
                </a:lnTo>
                <a:lnTo>
                  <a:pt x="418301" y="103144"/>
                </a:lnTo>
                <a:lnTo>
                  <a:pt x="416468" y="103204"/>
                </a:lnTo>
                <a:lnTo>
                  <a:pt x="414634" y="103255"/>
                </a:lnTo>
                <a:lnTo>
                  <a:pt x="412769" y="103295"/>
                </a:lnTo>
                <a:lnTo>
                  <a:pt x="410903" y="103325"/>
                </a:lnTo>
                <a:lnTo>
                  <a:pt x="409038" y="103351"/>
                </a:lnTo>
                <a:lnTo>
                  <a:pt x="407172" y="103366"/>
                </a:lnTo>
                <a:lnTo>
                  <a:pt x="405307" y="103371"/>
                </a:lnTo>
                <a:lnTo>
                  <a:pt x="403409" y="103366"/>
                </a:lnTo>
                <a:lnTo>
                  <a:pt x="401511" y="103351"/>
                </a:lnTo>
                <a:lnTo>
                  <a:pt x="399613" y="103330"/>
                </a:lnTo>
                <a:lnTo>
                  <a:pt x="397684" y="103295"/>
                </a:lnTo>
                <a:lnTo>
                  <a:pt x="395786" y="103255"/>
                </a:lnTo>
                <a:lnTo>
                  <a:pt x="393856" y="103204"/>
                </a:lnTo>
                <a:lnTo>
                  <a:pt x="391926" y="103144"/>
                </a:lnTo>
                <a:lnTo>
                  <a:pt x="389964" y="103078"/>
                </a:lnTo>
                <a:lnTo>
                  <a:pt x="388034" y="102998"/>
                </a:lnTo>
                <a:lnTo>
                  <a:pt x="386072" y="102907"/>
                </a:lnTo>
                <a:lnTo>
                  <a:pt x="384110" y="102811"/>
                </a:lnTo>
                <a:lnTo>
                  <a:pt x="382148" y="102705"/>
                </a:lnTo>
                <a:lnTo>
                  <a:pt x="378771" y="102513"/>
                </a:lnTo>
                <a:lnTo>
                  <a:pt x="375361" y="102332"/>
                </a:lnTo>
                <a:lnTo>
                  <a:pt x="371920" y="102160"/>
                </a:lnTo>
                <a:lnTo>
                  <a:pt x="368478" y="101994"/>
                </a:lnTo>
                <a:lnTo>
                  <a:pt x="365037" y="101837"/>
                </a:lnTo>
                <a:lnTo>
                  <a:pt x="361563" y="101691"/>
                </a:lnTo>
                <a:lnTo>
                  <a:pt x="359826" y="101621"/>
                </a:lnTo>
                <a:lnTo>
                  <a:pt x="358057" y="101560"/>
                </a:lnTo>
                <a:lnTo>
                  <a:pt x="356320" y="101494"/>
                </a:lnTo>
                <a:lnTo>
                  <a:pt x="354583" y="101439"/>
                </a:lnTo>
                <a:lnTo>
                  <a:pt x="353071" y="101394"/>
                </a:lnTo>
                <a:lnTo>
                  <a:pt x="351624" y="101363"/>
                </a:lnTo>
                <a:lnTo>
                  <a:pt x="350177" y="101343"/>
                </a:lnTo>
                <a:lnTo>
                  <a:pt x="348793" y="101328"/>
                </a:lnTo>
                <a:lnTo>
                  <a:pt x="347410" y="101328"/>
                </a:lnTo>
                <a:lnTo>
                  <a:pt x="346092" y="101338"/>
                </a:lnTo>
                <a:lnTo>
                  <a:pt x="344805" y="101358"/>
                </a:lnTo>
                <a:lnTo>
                  <a:pt x="343551" y="101389"/>
                </a:lnTo>
                <a:lnTo>
                  <a:pt x="342328" y="101434"/>
                </a:lnTo>
                <a:lnTo>
                  <a:pt x="341170" y="101484"/>
                </a:lnTo>
                <a:lnTo>
                  <a:pt x="340013" y="101540"/>
                </a:lnTo>
                <a:lnTo>
                  <a:pt x="338919" y="101611"/>
                </a:lnTo>
                <a:lnTo>
                  <a:pt x="337858" y="101691"/>
                </a:lnTo>
                <a:lnTo>
                  <a:pt x="336828" y="101782"/>
                </a:lnTo>
                <a:lnTo>
                  <a:pt x="335863" y="101878"/>
                </a:lnTo>
                <a:lnTo>
                  <a:pt x="334931" y="101989"/>
                </a:lnTo>
                <a:lnTo>
                  <a:pt x="334062" y="102105"/>
                </a:lnTo>
                <a:lnTo>
                  <a:pt x="333194" y="102231"/>
                </a:lnTo>
                <a:lnTo>
                  <a:pt x="332422" y="102362"/>
                </a:lnTo>
                <a:lnTo>
                  <a:pt x="331650" y="102508"/>
                </a:lnTo>
                <a:lnTo>
                  <a:pt x="330942" y="102660"/>
                </a:lnTo>
                <a:lnTo>
                  <a:pt x="330299" y="102821"/>
                </a:lnTo>
                <a:lnTo>
                  <a:pt x="329688" y="102987"/>
                </a:lnTo>
                <a:lnTo>
                  <a:pt x="329109" y="103164"/>
                </a:lnTo>
                <a:lnTo>
                  <a:pt x="328594" y="103351"/>
                </a:lnTo>
                <a:lnTo>
                  <a:pt x="328144" y="103542"/>
                </a:lnTo>
                <a:lnTo>
                  <a:pt x="327726" y="103744"/>
                </a:lnTo>
                <a:lnTo>
                  <a:pt x="327372" y="103956"/>
                </a:lnTo>
                <a:lnTo>
                  <a:pt x="327082" y="104173"/>
                </a:lnTo>
                <a:lnTo>
                  <a:pt x="326825" y="104395"/>
                </a:lnTo>
                <a:lnTo>
                  <a:pt x="326632" y="104627"/>
                </a:lnTo>
                <a:lnTo>
                  <a:pt x="326503" y="104864"/>
                </a:lnTo>
                <a:lnTo>
                  <a:pt x="326246" y="105419"/>
                </a:lnTo>
                <a:lnTo>
                  <a:pt x="326021" y="105968"/>
                </a:lnTo>
                <a:lnTo>
                  <a:pt x="325635" y="107073"/>
                </a:lnTo>
                <a:lnTo>
                  <a:pt x="325249" y="108178"/>
                </a:lnTo>
                <a:lnTo>
                  <a:pt x="324831" y="109277"/>
                </a:lnTo>
                <a:lnTo>
                  <a:pt x="324445" y="110281"/>
                </a:lnTo>
                <a:lnTo>
                  <a:pt x="324059" y="111280"/>
                </a:lnTo>
                <a:lnTo>
                  <a:pt x="323705" y="112278"/>
                </a:lnTo>
                <a:lnTo>
                  <a:pt x="323416" y="113277"/>
                </a:lnTo>
                <a:lnTo>
                  <a:pt x="323126" y="114276"/>
                </a:lnTo>
                <a:lnTo>
                  <a:pt x="322933" y="115280"/>
                </a:lnTo>
                <a:lnTo>
                  <a:pt x="322772" y="116278"/>
                </a:lnTo>
                <a:lnTo>
                  <a:pt x="322676" y="117277"/>
                </a:lnTo>
                <a:lnTo>
                  <a:pt x="322644" y="118276"/>
                </a:lnTo>
                <a:lnTo>
                  <a:pt x="322676" y="118775"/>
                </a:lnTo>
                <a:lnTo>
                  <a:pt x="322708" y="119279"/>
                </a:lnTo>
                <a:lnTo>
                  <a:pt x="322772" y="119779"/>
                </a:lnTo>
                <a:lnTo>
                  <a:pt x="322837" y="120278"/>
                </a:lnTo>
                <a:lnTo>
                  <a:pt x="322933" y="120777"/>
                </a:lnTo>
                <a:lnTo>
                  <a:pt x="323062" y="121277"/>
                </a:lnTo>
                <a:lnTo>
                  <a:pt x="323223" y="121776"/>
                </a:lnTo>
                <a:lnTo>
                  <a:pt x="323416" y="122275"/>
                </a:lnTo>
                <a:lnTo>
                  <a:pt x="323609" y="122775"/>
                </a:lnTo>
                <a:lnTo>
                  <a:pt x="323866" y="123274"/>
                </a:lnTo>
                <a:lnTo>
                  <a:pt x="324123" y="123779"/>
                </a:lnTo>
                <a:lnTo>
                  <a:pt x="324413" y="124278"/>
                </a:lnTo>
                <a:lnTo>
                  <a:pt x="324734" y="124777"/>
                </a:lnTo>
                <a:lnTo>
                  <a:pt x="325088" y="125277"/>
                </a:lnTo>
                <a:lnTo>
                  <a:pt x="325410" y="125771"/>
                </a:lnTo>
                <a:lnTo>
                  <a:pt x="325699" y="126270"/>
                </a:lnTo>
                <a:lnTo>
                  <a:pt x="325957" y="126775"/>
                </a:lnTo>
                <a:lnTo>
                  <a:pt x="326150" y="127284"/>
                </a:lnTo>
                <a:lnTo>
                  <a:pt x="326568" y="128338"/>
                </a:lnTo>
                <a:lnTo>
                  <a:pt x="326761" y="128883"/>
                </a:lnTo>
                <a:lnTo>
                  <a:pt x="327018" y="129448"/>
                </a:lnTo>
                <a:lnTo>
                  <a:pt x="321261" y="129387"/>
                </a:lnTo>
                <a:lnTo>
                  <a:pt x="315632" y="129327"/>
                </a:lnTo>
                <a:lnTo>
                  <a:pt x="304535" y="129211"/>
                </a:lnTo>
                <a:lnTo>
                  <a:pt x="299067" y="129155"/>
                </a:lnTo>
                <a:lnTo>
                  <a:pt x="293663" y="129110"/>
                </a:lnTo>
                <a:lnTo>
                  <a:pt x="288260" y="129070"/>
                </a:lnTo>
                <a:lnTo>
                  <a:pt x="285558" y="129054"/>
                </a:lnTo>
                <a:lnTo>
                  <a:pt x="282888" y="129044"/>
                </a:lnTo>
                <a:lnTo>
                  <a:pt x="271984" y="129014"/>
                </a:lnTo>
                <a:lnTo>
                  <a:pt x="261113" y="128989"/>
                </a:lnTo>
                <a:lnTo>
                  <a:pt x="250209" y="128969"/>
                </a:lnTo>
                <a:lnTo>
                  <a:pt x="239305" y="128949"/>
                </a:lnTo>
                <a:lnTo>
                  <a:pt x="217530" y="128923"/>
                </a:lnTo>
                <a:lnTo>
                  <a:pt x="195754" y="128898"/>
                </a:lnTo>
                <a:lnTo>
                  <a:pt x="173979" y="128873"/>
                </a:lnTo>
                <a:lnTo>
                  <a:pt x="152171" y="128848"/>
                </a:lnTo>
                <a:lnTo>
                  <a:pt x="130396" y="128822"/>
                </a:lnTo>
                <a:lnTo>
                  <a:pt x="108621" y="128787"/>
                </a:lnTo>
                <a:lnTo>
                  <a:pt x="101416" y="128772"/>
                </a:lnTo>
                <a:lnTo>
                  <a:pt x="97813" y="128757"/>
                </a:lnTo>
                <a:lnTo>
                  <a:pt x="94211" y="128742"/>
                </a:lnTo>
                <a:lnTo>
                  <a:pt x="90609" y="128722"/>
                </a:lnTo>
                <a:lnTo>
                  <a:pt x="87006" y="128691"/>
                </a:lnTo>
                <a:lnTo>
                  <a:pt x="83404" y="128656"/>
                </a:lnTo>
                <a:lnTo>
                  <a:pt x="79833" y="128611"/>
                </a:lnTo>
                <a:lnTo>
                  <a:pt x="78483" y="128590"/>
                </a:lnTo>
                <a:lnTo>
                  <a:pt x="77260" y="128560"/>
                </a:lnTo>
                <a:lnTo>
                  <a:pt x="76199" y="128530"/>
                </a:lnTo>
                <a:lnTo>
                  <a:pt x="75749" y="128510"/>
                </a:lnTo>
                <a:lnTo>
                  <a:pt x="75298" y="128490"/>
                </a:lnTo>
                <a:lnTo>
                  <a:pt x="74880" y="128464"/>
                </a:lnTo>
                <a:lnTo>
                  <a:pt x="74526" y="128439"/>
                </a:lnTo>
                <a:lnTo>
                  <a:pt x="74172" y="128414"/>
                </a:lnTo>
                <a:lnTo>
                  <a:pt x="73883" y="128384"/>
                </a:lnTo>
                <a:lnTo>
                  <a:pt x="73593" y="128348"/>
                </a:lnTo>
                <a:lnTo>
                  <a:pt x="73368" y="128313"/>
                </a:lnTo>
                <a:lnTo>
                  <a:pt x="73143" y="128278"/>
                </a:lnTo>
                <a:lnTo>
                  <a:pt x="72982" y="128232"/>
                </a:lnTo>
                <a:lnTo>
                  <a:pt x="72822" y="128192"/>
                </a:lnTo>
                <a:lnTo>
                  <a:pt x="72693" y="128142"/>
                </a:lnTo>
                <a:lnTo>
                  <a:pt x="72596" y="128091"/>
                </a:lnTo>
                <a:lnTo>
                  <a:pt x="72532" y="128041"/>
                </a:lnTo>
                <a:lnTo>
                  <a:pt x="72500" y="127985"/>
                </a:lnTo>
                <a:lnTo>
                  <a:pt x="72468" y="127925"/>
                </a:lnTo>
                <a:lnTo>
                  <a:pt x="72468" y="127859"/>
                </a:lnTo>
                <a:lnTo>
                  <a:pt x="72500" y="127788"/>
                </a:lnTo>
                <a:lnTo>
                  <a:pt x="72564" y="127718"/>
                </a:lnTo>
                <a:lnTo>
                  <a:pt x="72661" y="127642"/>
                </a:lnTo>
                <a:lnTo>
                  <a:pt x="72886" y="127476"/>
                </a:lnTo>
                <a:lnTo>
                  <a:pt x="73208" y="127294"/>
                </a:lnTo>
                <a:lnTo>
                  <a:pt x="73593" y="127092"/>
                </a:lnTo>
                <a:lnTo>
                  <a:pt x="74333" y="126744"/>
                </a:lnTo>
                <a:lnTo>
                  <a:pt x="74751" y="126568"/>
                </a:lnTo>
                <a:lnTo>
                  <a:pt x="75170" y="126396"/>
                </a:lnTo>
                <a:lnTo>
                  <a:pt x="75620" y="126225"/>
                </a:lnTo>
                <a:lnTo>
                  <a:pt x="76102" y="126058"/>
                </a:lnTo>
                <a:lnTo>
                  <a:pt x="76617" y="125892"/>
                </a:lnTo>
                <a:lnTo>
                  <a:pt x="77164" y="125731"/>
                </a:lnTo>
                <a:lnTo>
                  <a:pt x="78772" y="125266"/>
                </a:lnTo>
                <a:lnTo>
                  <a:pt x="80380" y="124802"/>
                </a:lnTo>
                <a:lnTo>
                  <a:pt x="81924" y="124333"/>
                </a:lnTo>
                <a:lnTo>
                  <a:pt x="83404" y="123859"/>
                </a:lnTo>
                <a:lnTo>
                  <a:pt x="84883" y="123390"/>
                </a:lnTo>
                <a:lnTo>
                  <a:pt x="86298" y="122911"/>
                </a:lnTo>
                <a:lnTo>
                  <a:pt x="87682" y="122437"/>
                </a:lnTo>
                <a:lnTo>
                  <a:pt x="89000" y="121958"/>
                </a:lnTo>
                <a:lnTo>
                  <a:pt x="90319" y="121479"/>
                </a:lnTo>
                <a:lnTo>
                  <a:pt x="91573" y="120994"/>
                </a:lnTo>
                <a:lnTo>
                  <a:pt x="92796" y="120510"/>
                </a:lnTo>
                <a:lnTo>
                  <a:pt x="93986" y="120021"/>
                </a:lnTo>
                <a:lnTo>
                  <a:pt x="95112" y="119537"/>
                </a:lnTo>
                <a:lnTo>
                  <a:pt x="96237" y="119042"/>
                </a:lnTo>
                <a:lnTo>
                  <a:pt x="97299" y="118553"/>
                </a:lnTo>
                <a:lnTo>
                  <a:pt x="98360" y="118059"/>
                </a:lnTo>
                <a:lnTo>
                  <a:pt x="99357" y="117559"/>
                </a:lnTo>
                <a:lnTo>
                  <a:pt x="100322" y="117065"/>
                </a:lnTo>
                <a:lnTo>
                  <a:pt x="101255" y="116561"/>
                </a:lnTo>
                <a:lnTo>
                  <a:pt x="102188" y="116061"/>
                </a:lnTo>
                <a:lnTo>
                  <a:pt x="103056" y="115557"/>
                </a:lnTo>
                <a:lnTo>
                  <a:pt x="103893" y="115053"/>
                </a:lnTo>
                <a:lnTo>
                  <a:pt x="104697" y="114543"/>
                </a:lnTo>
                <a:lnTo>
                  <a:pt x="105469" y="114034"/>
                </a:lnTo>
                <a:lnTo>
                  <a:pt x="106241" y="113524"/>
                </a:lnTo>
                <a:lnTo>
                  <a:pt x="106948" y="113010"/>
                </a:lnTo>
                <a:lnTo>
                  <a:pt x="107656" y="112495"/>
                </a:lnTo>
                <a:lnTo>
                  <a:pt x="108299" y="111981"/>
                </a:lnTo>
                <a:lnTo>
                  <a:pt x="108942" y="111461"/>
                </a:lnTo>
                <a:lnTo>
                  <a:pt x="109553" y="110942"/>
                </a:lnTo>
                <a:lnTo>
                  <a:pt x="110132" y="110417"/>
                </a:lnTo>
                <a:lnTo>
                  <a:pt x="110679" y="109898"/>
                </a:lnTo>
                <a:lnTo>
                  <a:pt x="111162" y="109429"/>
                </a:lnTo>
                <a:lnTo>
                  <a:pt x="111612" y="108965"/>
                </a:lnTo>
                <a:lnTo>
                  <a:pt x="111998" y="108495"/>
                </a:lnTo>
                <a:lnTo>
                  <a:pt x="112384" y="108031"/>
                </a:lnTo>
                <a:lnTo>
                  <a:pt x="112738" y="107567"/>
                </a:lnTo>
                <a:lnTo>
                  <a:pt x="113059" y="107103"/>
                </a:lnTo>
                <a:lnTo>
                  <a:pt x="113317" y="106644"/>
                </a:lnTo>
                <a:lnTo>
                  <a:pt x="113574" y="106180"/>
                </a:lnTo>
                <a:lnTo>
                  <a:pt x="113767" y="105716"/>
                </a:lnTo>
                <a:lnTo>
                  <a:pt x="113928" y="105257"/>
                </a:lnTo>
                <a:lnTo>
                  <a:pt x="114057" y="104798"/>
                </a:lnTo>
                <a:lnTo>
                  <a:pt x="114153" y="104339"/>
                </a:lnTo>
                <a:lnTo>
                  <a:pt x="114185" y="103880"/>
                </a:lnTo>
                <a:lnTo>
                  <a:pt x="114185" y="103421"/>
                </a:lnTo>
                <a:lnTo>
                  <a:pt x="114153" y="102962"/>
                </a:lnTo>
                <a:lnTo>
                  <a:pt x="114057" y="102508"/>
                </a:lnTo>
                <a:lnTo>
                  <a:pt x="113928" y="102049"/>
                </a:lnTo>
                <a:lnTo>
                  <a:pt x="113735" y="101595"/>
                </a:lnTo>
                <a:lnTo>
                  <a:pt x="113510" y="101141"/>
                </a:lnTo>
                <a:lnTo>
                  <a:pt x="113252" y="100687"/>
                </a:lnTo>
                <a:lnTo>
                  <a:pt x="112899" y="100234"/>
                </a:lnTo>
                <a:lnTo>
                  <a:pt x="112545" y="99780"/>
                </a:lnTo>
                <a:lnTo>
                  <a:pt x="112094" y="99326"/>
                </a:lnTo>
                <a:lnTo>
                  <a:pt x="111612" y="98872"/>
                </a:lnTo>
                <a:lnTo>
                  <a:pt x="111065" y="98418"/>
                </a:lnTo>
                <a:lnTo>
                  <a:pt x="110486" y="97964"/>
                </a:lnTo>
                <a:lnTo>
                  <a:pt x="109811" y="97515"/>
                </a:lnTo>
                <a:lnTo>
                  <a:pt x="109103" y="97061"/>
                </a:lnTo>
                <a:lnTo>
                  <a:pt x="108331" y="96612"/>
                </a:lnTo>
                <a:lnTo>
                  <a:pt x="107495" y="96163"/>
                </a:lnTo>
                <a:lnTo>
                  <a:pt x="106626" y="95709"/>
                </a:lnTo>
                <a:lnTo>
                  <a:pt x="105662" y="95260"/>
                </a:lnTo>
                <a:lnTo>
                  <a:pt x="99808" y="92592"/>
                </a:lnTo>
                <a:lnTo>
                  <a:pt x="96881" y="91255"/>
                </a:lnTo>
                <a:lnTo>
                  <a:pt x="93921" y="89924"/>
                </a:lnTo>
                <a:lnTo>
                  <a:pt x="90930" y="88592"/>
                </a:lnTo>
                <a:lnTo>
                  <a:pt x="87875" y="87266"/>
                </a:lnTo>
                <a:lnTo>
                  <a:pt x="86331" y="86605"/>
                </a:lnTo>
                <a:lnTo>
                  <a:pt x="84755" y="85944"/>
                </a:lnTo>
                <a:lnTo>
                  <a:pt x="83179" y="85283"/>
                </a:lnTo>
                <a:lnTo>
                  <a:pt x="81570" y="84628"/>
                </a:lnTo>
                <a:lnTo>
                  <a:pt x="79994" y="83997"/>
                </a:lnTo>
                <a:lnTo>
                  <a:pt x="78354" y="83372"/>
                </a:lnTo>
                <a:lnTo>
                  <a:pt x="76681" y="82751"/>
                </a:lnTo>
                <a:lnTo>
                  <a:pt x="74944" y="82136"/>
                </a:lnTo>
                <a:lnTo>
                  <a:pt x="73111" y="81531"/>
                </a:lnTo>
                <a:lnTo>
                  <a:pt x="71245" y="80925"/>
                </a:lnTo>
                <a:lnTo>
                  <a:pt x="70281" y="80623"/>
                </a:lnTo>
                <a:lnTo>
                  <a:pt x="69316" y="80325"/>
                </a:lnTo>
                <a:lnTo>
                  <a:pt x="68318" y="80028"/>
                </a:lnTo>
                <a:lnTo>
                  <a:pt x="67289" y="79730"/>
                </a:lnTo>
                <a:lnTo>
                  <a:pt x="66260" y="79437"/>
                </a:lnTo>
                <a:lnTo>
                  <a:pt x="65199" y="79145"/>
                </a:lnTo>
                <a:lnTo>
                  <a:pt x="64137" y="78852"/>
                </a:lnTo>
                <a:lnTo>
                  <a:pt x="63044" y="78565"/>
                </a:lnTo>
                <a:lnTo>
                  <a:pt x="61918" y="78277"/>
                </a:lnTo>
                <a:lnTo>
                  <a:pt x="60792" y="77990"/>
                </a:lnTo>
                <a:lnTo>
                  <a:pt x="59634" y="77707"/>
                </a:lnTo>
                <a:lnTo>
                  <a:pt x="58444" y="77425"/>
                </a:lnTo>
                <a:lnTo>
                  <a:pt x="57254" y="77142"/>
                </a:lnTo>
                <a:lnTo>
                  <a:pt x="56032" y="76860"/>
                </a:lnTo>
                <a:lnTo>
                  <a:pt x="54777" y="76583"/>
                </a:lnTo>
                <a:lnTo>
                  <a:pt x="53523" y="76310"/>
                </a:lnTo>
                <a:lnTo>
                  <a:pt x="52236" y="76033"/>
                </a:lnTo>
                <a:lnTo>
                  <a:pt x="50917" y="75760"/>
                </a:lnTo>
                <a:lnTo>
                  <a:pt x="49567" y="75493"/>
                </a:lnTo>
                <a:lnTo>
                  <a:pt x="48216" y="75226"/>
                </a:lnTo>
                <a:lnTo>
                  <a:pt x="46093" y="74802"/>
                </a:lnTo>
                <a:lnTo>
                  <a:pt x="44002" y="74378"/>
                </a:lnTo>
                <a:lnTo>
                  <a:pt x="41944" y="73945"/>
                </a:lnTo>
                <a:lnTo>
                  <a:pt x="39917" y="73511"/>
                </a:lnTo>
                <a:lnTo>
                  <a:pt x="37923" y="73072"/>
                </a:lnTo>
                <a:lnTo>
                  <a:pt x="35961" y="72628"/>
                </a:lnTo>
                <a:lnTo>
                  <a:pt x="33999" y="72184"/>
                </a:lnTo>
                <a:lnTo>
                  <a:pt x="32069" y="71740"/>
                </a:lnTo>
                <a:lnTo>
                  <a:pt x="28241" y="70843"/>
                </a:lnTo>
                <a:lnTo>
                  <a:pt x="24478" y="69940"/>
                </a:lnTo>
                <a:lnTo>
                  <a:pt x="20651" y="69037"/>
                </a:lnTo>
                <a:lnTo>
                  <a:pt x="16823" y="68144"/>
                </a:lnTo>
                <a:lnTo>
                  <a:pt x="16501" y="68063"/>
                </a:lnTo>
                <a:lnTo>
                  <a:pt x="16212" y="67988"/>
                </a:lnTo>
                <a:lnTo>
                  <a:pt x="15633" y="67821"/>
                </a:lnTo>
                <a:lnTo>
                  <a:pt x="15086" y="67655"/>
                </a:lnTo>
                <a:lnTo>
                  <a:pt x="14604" y="67478"/>
                </a:lnTo>
                <a:lnTo>
                  <a:pt x="13607" y="67125"/>
                </a:lnTo>
                <a:lnTo>
                  <a:pt x="13124" y="66944"/>
                </a:lnTo>
                <a:lnTo>
                  <a:pt x="12577" y="66762"/>
                </a:lnTo>
                <a:lnTo>
                  <a:pt x="14443" y="66762"/>
                </a:lnTo>
                <a:lnTo>
                  <a:pt x="16212" y="66757"/>
                </a:lnTo>
                <a:lnTo>
                  <a:pt x="19589" y="66742"/>
                </a:lnTo>
                <a:lnTo>
                  <a:pt x="22773" y="66742"/>
                </a:lnTo>
                <a:lnTo>
                  <a:pt x="24317" y="66752"/>
                </a:lnTo>
                <a:lnTo>
                  <a:pt x="25861" y="66772"/>
                </a:lnTo>
                <a:lnTo>
                  <a:pt x="27212" y="66792"/>
                </a:lnTo>
                <a:lnTo>
                  <a:pt x="28531" y="66807"/>
                </a:lnTo>
                <a:lnTo>
                  <a:pt x="29850" y="66818"/>
                </a:lnTo>
                <a:lnTo>
                  <a:pt x="32487" y="66818"/>
                </a:lnTo>
                <a:lnTo>
                  <a:pt x="33806" y="66807"/>
                </a:lnTo>
                <a:lnTo>
                  <a:pt x="35125" y="66797"/>
                </a:lnTo>
                <a:lnTo>
                  <a:pt x="36411" y="66782"/>
                </a:lnTo>
                <a:lnTo>
                  <a:pt x="37730" y="66762"/>
                </a:lnTo>
                <a:lnTo>
                  <a:pt x="39017" y="66737"/>
                </a:lnTo>
                <a:lnTo>
                  <a:pt x="40303" y="66707"/>
                </a:lnTo>
                <a:lnTo>
                  <a:pt x="41590" y="66676"/>
                </a:lnTo>
                <a:lnTo>
                  <a:pt x="44163" y="66606"/>
                </a:lnTo>
                <a:lnTo>
                  <a:pt x="46736" y="66530"/>
                </a:lnTo>
                <a:lnTo>
                  <a:pt x="49309" y="66444"/>
                </a:lnTo>
                <a:lnTo>
                  <a:pt x="51850" y="66353"/>
                </a:lnTo>
                <a:lnTo>
                  <a:pt x="56932" y="66167"/>
                </a:lnTo>
                <a:lnTo>
                  <a:pt x="59505" y="66076"/>
                </a:lnTo>
                <a:lnTo>
                  <a:pt x="62046" y="65990"/>
                </a:lnTo>
                <a:lnTo>
                  <a:pt x="64620" y="65915"/>
                </a:lnTo>
                <a:lnTo>
                  <a:pt x="67193" y="65844"/>
                </a:lnTo>
                <a:lnTo>
                  <a:pt x="68061" y="65824"/>
                </a:lnTo>
                <a:lnTo>
                  <a:pt x="68962" y="65809"/>
                </a:lnTo>
                <a:lnTo>
                  <a:pt x="69830" y="65794"/>
                </a:lnTo>
                <a:lnTo>
                  <a:pt x="70667" y="65784"/>
                </a:lnTo>
                <a:lnTo>
                  <a:pt x="71535" y="65778"/>
                </a:lnTo>
                <a:lnTo>
                  <a:pt x="72371" y="65773"/>
                </a:lnTo>
                <a:close/>
                <a:moveTo>
                  <a:pt x="341074" y="1"/>
                </a:moveTo>
                <a:lnTo>
                  <a:pt x="338887" y="16"/>
                </a:lnTo>
                <a:lnTo>
                  <a:pt x="337279" y="26"/>
                </a:lnTo>
                <a:lnTo>
                  <a:pt x="335799" y="46"/>
                </a:lnTo>
                <a:lnTo>
                  <a:pt x="334512" y="66"/>
                </a:lnTo>
                <a:lnTo>
                  <a:pt x="333387" y="97"/>
                </a:lnTo>
                <a:lnTo>
                  <a:pt x="332840" y="117"/>
                </a:lnTo>
                <a:lnTo>
                  <a:pt x="332357" y="137"/>
                </a:lnTo>
                <a:lnTo>
                  <a:pt x="331907" y="162"/>
                </a:lnTo>
                <a:lnTo>
                  <a:pt x="331489" y="187"/>
                </a:lnTo>
                <a:lnTo>
                  <a:pt x="331071" y="218"/>
                </a:lnTo>
                <a:lnTo>
                  <a:pt x="330717" y="248"/>
                </a:lnTo>
                <a:lnTo>
                  <a:pt x="330363" y="283"/>
                </a:lnTo>
                <a:lnTo>
                  <a:pt x="330042" y="324"/>
                </a:lnTo>
                <a:lnTo>
                  <a:pt x="329752" y="369"/>
                </a:lnTo>
                <a:lnTo>
                  <a:pt x="329463" y="414"/>
                </a:lnTo>
                <a:lnTo>
                  <a:pt x="329205" y="465"/>
                </a:lnTo>
                <a:lnTo>
                  <a:pt x="328980" y="525"/>
                </a:lnTo>
                <a:lnTo>
                  <a:pt x="328755" y="586"/>
                </a:lnTo>
                <a:lnTo>
                  <a:pt x="328562" y="651"/>
                </a:lnTo>
                <a:lnTo>
                  <a:pt x="328369" y="722"/>
                </a:lnTo>
                <a:lnTo>
                  <a:pt x="328176" y="798"/>
                </a:lnTo>
                <a:lnTo>
                  <a:pt x="328015" y="878"/>
                </a:lnTo>
                <a:lnTo>
                  <a:pt x="327854" y="964"/>
                </a:lnTo>
                <a:lnTo>
                  <a:pt x="327565" y="1156"/>
                </a:lnTo>
                <a:lnTo>
                  <a:pt x="327308" y="1373"/>
                </a:lnTo>
                <a:lnTo>
                  <a:pt x="327050" y="1615"/>
                </a:lnTo>
                <a:lnTo>
                  <a:pt x="326568" y="2079"/>
                </a:lnTo>
                <a:lnTo>
                  <a:pt x="326085" y="2538"/>
                </a:lnTo>
                <a:lnTo>
                  <a:pt x="325088" y="3461"/>
                </a:lnTo>
                <a:lnTo>
                  <a:pt x="324091" y="4379"/>
                </a:lnTo>
                <a:lnTo>
                  <a:pt x="323094" y="5302"/>
                </a:lnTo>
                <a:lnTo>
                  <a:pt x="322644" y="5761"/>
                </a:lnTo>
                <a:lnTo>
                  <a:pt x="322193" y="6225"/>
                </a:lnTo>
                <a:lnTo>
                  <a:pt x="321775" y="6684"/>
                </a:lnTo>
                <a:lnTo>
                  <a:pt x="321421" y="7148"/>
                </a:lnTo>
                <a:lnTo>
                  <a:pt x="321068" y="7607"/>
                </a:lnTo>
                <a:lnTo>
                  <a:pt x="320778" y="8071"/>
                </a:lnTo>
                <a:lnTo>
                  <a:pt x="320553" y="8535"/>
                </a:lnTo>
                <a:lnTo>
                  <a:pt x="320392" y="8994"/>
                </a:lnTo>
                <a:lnTo>
                  <a:pt x="320264" y="9493"/>
                </a:lnTo>
                <a:lnTo>
                  <a:pt x="320167" y="9998"/>
                </a:lnTo>
                <a:lnTo>
                  <a:pt x="320135" y="10497"/>
                </a:lnTo>
                <a:lnTo>
                  <a:pt x="320167" y="10996"/>
                </a:lnTo>
                <a:lnTo>
                  <a:pt x="320199" y="11501"/>
                </a:lnTo>
                <a:lnTo>
                  <a:pt x="320296" y="12000"/>
                </a:lnTo>
                <a:lnTo>
                  <a:pt x="320392" y="12500"/>
                </a:lnTo>
                <a:lnTo>
                  <a:pt x="320521" y="13004"/>
                </a:lnTo>
                <a:lnTo>
                  <a:pt x="320682" y="13503"/>
                </a:lnTo>
                <a:lnTo>
                  <a:pt x="320875" y="14008"/>
                </a:lnTo>
                <a:lnTo>
                  <a:pt x="321261" y="15011"/>
                </a:lnTo>
                <a:lnTo>
                  <a:pt x="322097" y="17019"/>
                </a:lnTo>
                <a:lnTo>
                  <a:pt x="322515" y="18043"/>
                </a:lnTo>
                <a:lnTo>
                  <a:pt x="323030" y="19072"/>
                </a:lnTo>
                <a:lnTo>
                  <a:pt x="323544" y="20096"/>
                </a:lnTo>
                <a:lnTo>
                  <a:pt x="324123" y="21125"/>
                </a:lnTo>
                <a:lnTo>
                  <a:pt x="325281" y="23178"/>
                </a:lnTo>
                <a:lnTo>
                  <a:pt x="325860" y="24201"/>
                </a:lnTo>
                <a:lnTo>
                  <a:pt x="326439" y="25230"/>
                </a:lnTo>
                <a:lnTo>
                  <a:pt x="326761" y="25815"/>
                </a:lnTo>
                <a:lnTo>
                  <a:pt x="327115" y="26401"/>
                </a:lnTo>
                <a:lnTo>
                  <a:pt x="327243" y="26698"/>
                </a:lnTo>
                <a:lnTo>
                  <a:pt x="327372" y="26991"/>
                </a:lnTo>
                <a:lnTo>
                  <a:pt x="327436" y="27283"/>
                </a:lnTo>
                <a:lnTo>
                  <a:pt x="327468" y="27576"/>
                </a:lnTo>
                <a:lnTo>
                  <a:pt x="327436" y="27813"/>
                </a:lnTo>
                <a:lnTo>
                  <a:pt x="327340" y="28035"/>
                </a:lnTo>
                <a:lnTo>
                  <a:pt x="327211" y="28252"/>
                </a:lnTo>
                <a:lnTo>
                  <a:pt x="327082" y="28353"/>
                </a:lnTo>
                <a:lnTo>
                  <a:pt x="326986" y="28448"/>
                </a:lnTo>
                <a:lnTo>
                  <a:pt x="326857" y="28539"/>
                </a:lnTo>
                <a:lnTo>
                  <a:pt x="326696" y="28630"/>
                </a:lnTo>
                <a:lnTo>
                  <a:pt x="326503" y="28716"/>
                </a:lnTo>
                <a:lnTo>
                  <a:pt x="326310" y="28796"/>
                </a:lnTo>
                <a:lnTo>
                  <a:pt x="326085" y="28872"/>
                </a:lnTo>
                <a:lnTo>
                  <a:pt x="325828" y="28948"/>
                </a:lnTo>
                <a:lnTo>
                  <a:pt x="325538" y="29013"/>
                </a:lnTo>
                <a:lnTo>
                  <a:pt x="325217" y="29074"/>
                </a:lnTo>
                <a:lnTo>
                  <a:pt x="324895" y="29129"/>
                </a:lnTo>
                <a:lnTo>
                  <a:pt x="324541" y="29180"/>
                </a:lnTo>
                <a:lnTo>
                  <a:pt x="324155" y="29225"/>
                </a:lnTo>
                <a:lnTo>
                  <a:pt x="323705" y="29266"/>
                </a:lnTo>
                <a:lnTo>
                  <a:pt x="323255" y="29301"/>
                </a:lnTo>
                <a:lnTo>
                  <a:pt x="322772" y="29326"/>
                </a:lnTo>
                <a:lnTo>
                  <a:pt x="322258" y="29346"/>
                </a:lnTo>
                <a:lnTo>
                  <a:pt x="321679" y="29361"/>
                </a:lnTo>
                <a:lnTo>
                  <a:pt x="321100" y="29371"/>
                </a:lnTo>
                <a:lnTo>
                  <a:pt x="320456" y="29371"/>
                </a:lnTo>
                <a:lnTo>
                  <a:pt x="319781" y="29361"/>
                </a:lnTo>
                <a:lnTo>
                  <a:pt x="319073" y="29351"/>
                </a:lnTo>
                <a:lnTo>
                  <a:pt x="318334" y="29326"/>
                </a:lnTo>
                <a:lnTo>
                  <a:pt x="317530" y="29301"/>
                </a:lnTo>
                <a:lnTo>
                  <a:pt x="316693" y="29260"/>
                </a:lnTo>
                <a:lnTo>
                  <a:pt x="315825" y="29215"/>
                </a:lnTo>
                <a:lnTo>
                  <a:pt x="312512" y="29039"/>
                </a:lnTo>
                <a:lnTo>
                  <a:pt x="309167" y="28867"/>
                </a:lnTo>
                <a:lnTo>
                  <a:pt x="302477" y="28524"/>
                </a:lnTo>
                <a:lnTo>
                  <a:pt x="299131" y="28348"/>
                </a:lnTo>
                <a:lnTo>
                  <a:pt x="295818" y="28171"/>
                </a:lnTo>
                <a:lnTo>
                  <a:pt x="292505" y="27984"/>
                </a:lnTo>
                <a:lnTo>
                  <a:pt x="289225" y="27793"/>
                </a:lnTo>
                <a:lnTo>
                  <a:pt x="287777" y="27702"/>
                </a:lnTo>
                <a:lnTo>
                  <a:pt x="286298" y="27621"/>
                </a:lnTo>
                <a:lnTo>
                  <a:pt x="284818" y="27541"/>
                </a:lnTo>
                <a:lnTo>
                  <a:pt x="283371" y="27460"/>
                </a:lnTo>
                <a:lnTo>
                  <a:pt x="281891" y="27389"/>
                </a:lnTo>
                <a:lnTo>
                  <a:pt x="280444" y="27324"/>
                </a:lnTo>
                <a:lnTo>
                  <a:pt x="278964" y="27258"/>
                </a:lnTo>
                <a:lnTo>
                  <a:pt x="277485" y="27198"/>
                </a:lnTo>
                <a:lnTo>
                  <a:pt x="276037" y="27142"/>
                </a:lnTo>
                <a:lnTo>
                  <a:pt x="274558" y="27092"/>
                </a:lnTo>
                <a:lnTo>
                  <a:pt x="273078" y="27046"/>
                </a:lnTo>
                <a:lnTo>
                  <a:pt x="271631" y="27001"/>
                </a:lnTo>
                <a:lnTo>
                  <a:pt x="270151" y="26966"/>
                </a:lnTo>
                <a:lnTo>
                  <a:pt x="268672" y="26935"/>
                </a:lnTo>
                <a:lnTo>
                  <a:pt x="267192" y="26905"/>
                </a:lnTo>
                <a:lnTo>
                  <a:pt x="265712" y="26885"/>
                </a:lnTo>
                <a:lnTo>
                  <a:pt x="264233" y="26870"/>
                </a:lnTo>
                <a:lnTo>
                  <a:pt x="262721" y="26860"/>
                </a:lnTo>
                <a:lnTo>
                  <a:pt x="261242" y="26855"/>
                </a:lnTo>
                <a:lnTo>
                  <a:pt x="259762" y="26855"/>
                </a:lnTo>
                <a:lnTo>
                  <a:pt x="258250" y="26860"/>
                </a:lnTo>
                <a:lnTo>
                  <a:pt x="256771" y="26870"/>
                </a:lnTo>
                <a:lnTo>
                  <a:pt x="255259" y="26885"/>
                </a:lnTo>
                <a:lnTo>
                  <a:pt x="253747" y="26910"/>
                </a:lnTo>
                <a:lnTo>
                  <a:pt x="252235" y="26940"/>
                </a:lnTo>
                <a:lnTo>
                  <a:pt x="250724" y="26976"/>
                </a:lnTo>
                <a:lnTo>
                  <a:pt x="249212" y="27016"/>
                </a:lnTo>
                <a:lnTo>
                  <a:pt x="247700" y="27066"/>
                </a:lnTo>
                <a:lnTo>
                  <a:pt x="246156" y="27117"/>
                </a:lnTo>
                <a:lnTo>
                  <a:pt x="244645" y="27177"/>
                </a:lnTo>
                <a:lnTo>
                  <a:pt x="243101" y="27248"/>
                </a:lnTo>
                <a:lnTo>
                  <a:pt x="241557" y="27324"/>
                </a:lnTo>
                <a:lnTo>
                  <a:pt x="240688" y="27369"/>
                </a:lnTo>
                <a:lnTo>
                  <a:pt x="239884" y="27414"/>
                </a:lnTo>
                <a:lnTo>
                  <a:pt x="239048" y="27465"/>
                </a:lnTo>
                <a:lnTo>
                  <a:pt x="238276" y="27520"/>
                </a:lnTo>
                <a:lnTo>
                  <a:pt x="237504" y="27581"/>
                </a:lnTo>
                <a:lnTo>
                  <a:pt x="236732" y="27636"/>
                </a:lnTo>
                <a:lnTo>
                  <a:pt x="235992" y="27702"/>
                </a:lnTo>
                <a:lnTo>
                  <a:pt x="235253" y="27767"/>
                </a:lnTo>
                <a:lnTo>
                  <a:pt x="234545" y="27833"/>
                </a:lnTo>
                <a:lnTo>
                  <a:pt x="233869" y="27904"/>
                </a:lnTo>
                <a:lnTo>
                  <a:pt x="232486" y="28050"/>
                </a:lnTo>
                <a:lnTo>
                  <a:pt x="231200" y="28206"/>
                </a:lnTo>
                <a:lnTo>
                  <a:pt x="229945" y="28368"/>
                </a:lnTo>
                <a:lnTo>
                  <a:pt x="228691" y="28534"/>
                </a:lnTo>
                <a:lnTo>
                  <a:pt x="227501" y="28711"/>
                </a:lnTo>
                <a:lnTo>
                  <a:pt x="226311" y="28892"/>
                </a:lnTo>
                <a:lnTo>
                  <a:pt x="225153" y="29079"/>
                </a:lnTo>
                <a:lnTo>
                  <a:pt x="224027" y="29266"/>
                </a:lnTo>
                <a:lnTo>
                  <a:pt x="222869" y="29457"/>
                </a:lnTo>
                <a:lnTo>
                  <a:pt x="220586" y="29846"/>
                </a:lnTo>
                <a:lnTo>
                  <a:pt x="219621" y="30017"/>
                </a:lnTo>
                <a:lnTo>
                  <a:pt x="218688" y="30189"/>
                </a:lnTo>
                <a:lnTo>
                  <a:pt x="217787" y="30360"/>
                </a:lnTo>
                <a:lnTo>
                  <a:pt x="216919" y="30537"/>
                </a:lnTo>
                <a:lnTo>
                  <a:pt x="216082" y="30713"/>
                </a:lnTo>
                <a:lnTo>
                  <a:pt x="215278" y="30890"/>
                </a:lnTo>
                <a:lnTo>
                  <a:pt x="214506" y="31071"/>
                </a:lnTo>
                <a:lnTo>
                  <a:pt x="213767" y="31253"/>
                </a:lnTo>
                <a:lnTo>
                  <a:pt x="213091" y="31439"/>
                </a:lnTo>
                <a:lnTo>
                  <a:pt x="212416" y="31621"/>
                </a:lnTo>
                <a:lnTo>
                  <a:pt x="211772" y="31813"/>
                </a:lnTo>
                <a:lnTo>
                  <a:pt x="211193" y="31999"/>
                </a:lnTo>
                <a:lnTo>
                  <a:pt x="210615" y="32191"/>
                </a:lnTo>
                <a:lnTo>
                  <a:pt x="210068" y="32383"/>
                </a:lnTo>
                <a:lnTo>
                  <a:pt x="209553" y="32579"/>
                </a:lnTo>
                <a:lnTo>
                  <a:pt x="209071" y="32776"/>
                </a:lnTo>
                <a:lnTo>
                  <a:pt x="208588" y="32973"/>
                </a:lnTo>
                <a:lnTo>
                  <a:pt x="208170" y="33175"/>
                </a:lnTo>
                <a:lnTo>
                  <a:pt x="207752" y="33376"/>
                </a:lnTo>
                <a:lnTo>
                  <a:pt x="207366" y="33578"/>
                </a:lnTo>
                <a:lnTo>
                  <a:pt x="207012" y="33785"/>
                </a:lnTo>
                <a:lnTo>
                  <a:pt x="206658" y="33992"/>
                </a:lnTo>
                <a:lnTo>
                  <a:pt x="206369" y="34198"/>
                </a:lnTo>
                <a:lnTo>
                  <a:pt x="206079" y="34410"/>
                </a:lnTo>
                <a:lnTo>
                  <a:pt x="205790" y="34622"/>
                </a:lnTo>
                <a:lnTo>
                  <a:pt x="205565" y="34839"/>
                </a:lnTo>
                <a:lnTo>
                  <a:pt x="205340" y="35056"/>
                </a:lnTo>
                <a:lnTo>
                  <a:pt x="205114" y="35273"/>
                </a:lnTo>
                <a:lnTo>
                  <a:pt x="204921" y="35495"/>
                </a:lnTo>
                <a:lnTo>
                  <a:pt x="204761" y="35717"/>
                </a:lnTo>
                <a:lnTo>
                  <a:pt x="204471" y="36166"/>
                </a:lnTo>
                <a:lnTo>
                  <a:pt x="204375" y="36367"/>
                </a:lnTo>
                <a:lnTo>
                  <a:pt x="204278" y="36569"/>
                </a:lnTo>
                <a:lnTo>
                  <a:pt x="204214" y="36766"/>
                </a:lnTo>
                <a:lnTo>
                  <a:pt x="204182" y="36963"/>
                </a:lnTo>
                <a:lnTo>
                  <a:pt x="204149" y="37154"/>
                </a:lnTo>
                <a:lnTo>
                  <a:pt x="204149" y="37346"/>
                </a:lnTo>
                <a:lnTo>
                  <a:pt x="204182" y="37538"/>
                </a:lnTo>
                <a:lnTo>
                  <a:pt x="204214" y="37729"/>
                </a:lnTo>
                <a:lnTo>
                  <a:pt x="204278" y="37916"/>
                </a:lnTo>
                <a:lnTo>
                  <a:pt x="204375" y="38097"/>
                </a:lnTo>
                <a:lnTo>
                  <a:pt x="204471" y="38279"/>
                </a:lnTo>
                <a:lnTo>
                  <a:pt x="204600" y="38461"/>
                </a:lnTo>
                <a:lnTo>
                  <a:pt x="204761" y="38642"/>
                </a:lnTo>
                <a:lnTo>
                  <a:pt x="204921" y="38819"/>
                </a:lnTo>
                <a:lnTo>
                  <a:pt x="205114" y="38990"/>
                </a:lnTo>
                <a:lnTo>
                  <a:pt x="205307" y="39167"/>
                </a:lnTo>
                <a:lnTo>
                  <a:pt x="205533" y="39338"/>
                </a:lnTo>
                <a:lnTo>
                  <a:pt x="205790" y="39505"/>
                </a:lnTo>
                <a:lnTo>
                  <a:pt x="206047" y="39671"/>
                </a:lnTo>
                <a:lnTo>
                  <a:pt x="206337" y="39838"/>
                </a:lnTo>
                <a:lnTo>
                  <a:pt x="206626" y="40004"/>
                </a:lnTo>
                <a:lnTo>
                  <a:pt x="206948" y="40165"/>
                </a:lnTo>
                <a:lnTo>
                  <a:pt x="207302" y="40327"/>
                </a:lnTo>
                <a:lnTo>
                  <a:pt x="207655" y="40483"/>
                </a:lnTo>
                <a:lnTo>
                  <a:pt x="208041" y="40640"/>
                </a:lnTo>
                <a:lnTo>
                  <a:pt x="208459" y="40796"/>
                </a:lnTo>
                <a:lnTo>
                  <a:pt x="208878" y="40952"/>
                </a:lnTo>
                <a:lnTo>
                  <a:pt x="209328" y="41104"/>
                </a:lnTo>
                <a:lnTo>
                  <a:pt x="209778" y="41250"/>
                </a:lnTo>
                <a:lnTo>
                  <a:pt x="210261" y="41401"/>
                </a:lnTo>
                <a:lnTo>
                  <a:pt x="210743" y="41547"/>
                </a:lnTo>
                <a:lnTo>
                  <a:pt x="211258" y="41694"/>
                </a:lnTo>
                <a:lnTo>
                  <a:pt x="211805" y="41835"/>
                </a:lnTo>
                <a:lnTo>
                  <a:pt x="212351" y="41976"/>
                </a:lnTo>
                <a:lnTo>
                  <a:pt x="212930" y="42117"/>
                </a:lnTo>
                <a:lnTo>
                  <a:pt x="213509" y="42259"/>
                </a:lnTo>
                <a:lnTo>
                  <a:pt x="214120" y="42395"/>
                </a:lnTo>
                <a:lnTo>
                  <a:pt x="214732" y="42531"/>
                </a:lnTo>
                <a:lnTo>
                  <a:pt x="215375" y="42662"/>
                </a:lnTo>
                <a:lnTo>
                  <a:pt x="216050" y="42798"/>
                </a:lnTo>
                <a:lnTo>
                  <a:pt x="216726" y="42930"/>
                </a:lnTo>
                <a:lnTo>
                  <a:pt x="217433" y="43056"/>
                </a:lnTo>
                <a:lnTo>
                  <a:pt x="218141" y="43187"/>
                </a:lnTo>
                <a:lnTo>
                  <a:pt x="218881" y="43313"/>
                </a:lnTo>
                <a:lnTo>
                  <a:pt x="220393" y="43560"/>
                </a:lnTo>
                <a:lnTo>
                  <a:pt x="221969" y="43802"/>
                </a:lnTo>
                <a:lnTo>
                  <a:pt x="223641" y="44044"/>
                </a:lnTo>
                <a:lnTo>
                  <a:pt x="225346" y="44276"/>
                </a:lnTo>
                <a:lnTo>
                  <a:pt x="227147" y="44498"/>
                </a:lnTo>
                <a:lnTo>
                  <a:pt x="228980" y="44720"/>
                </a:lnTo>
                <a:lnTo>
                  <a:pt x="230910" y="44937"/>
                </a:lnTo>
                <a:lnTo>
                  <a:pt x="232905" y="45149"/>
                </a:lnTo>
                <a:lnTo>
                  <a:pt x="234931" y="45356"/>
                </a:lnTo>
                <a:lnTo>
                  <a:pt x="237054" y="45557"/>
                </a:lnTo>
                <a:lnTo>
                  <a:pt x="237858" y="45628"/>
                </a:lnTo>
                <a:lnTo>
                  <a:pt x="238694" y="45699"/>
                </a:lnTo>
                <a:lnTo>
                  <a:pt x="239498" y="45764"/>
                </a:lnTo>
                <a:lnTo>
                  <a:pt x="240335" y="45830"/>
                </a:lnTo>
                <a:lnTo>
                  <a:pt x="241171" y="45885"/>
                </a:lnTo>
                <a:lnTo>
                  <a:pt x="242007" y="45941"/>
                </a:lnTo>
                <a:lnTo>
                  <a:pt x="242843" y="45996"/>
                </a:lnTo>
                <a:lnTo>
                  <a:pt x="243680" y="46042"/>
                </a:lnTo>
                <a:lnTo>
                  <a:pt x="244516" y="46087"/>
                </a:lnTo>
                <a:lnTo>
                  <a:pt x="245352" y="46127"/>
                </a:lnTo>
                <a:lnTo>
                  <a:pt x="246189" y="46163"/>
                </a:lnTo>
                <a:lnTo>
                  <a:pt x="247057" y="46198"/>
                </a:lnTo>
                <a:lnTo>
                  <a:pt x="247893" y="46228"/>
                </a:lnTo>
                <a:lnTo>
                  <a:pt x="248730" y="46253"/>
                </a:lnTo>
                <a:lnTo>
                  <a:pt x="249598" y="46279"/>
                </a:lnTo>
                <a:lnTo>
                  <a:pt x="250434" y="46299"/>
                </a:lnTo>
                <a:lnTo>
                  <a:pt x="251303" y="46314"/>
                </a:lnTo>
                <a:lnTo>
                  <a:pt x="252171" y="46329"/>
                </a:lnTo>
                <a:lnTo>
                  <a:pt x="253007" y="46334"/>
                </a:lnTo>
                <a:lnTo>
                  <a:pt x="253876" y="46339"/>
                </a:lnTo>
                <a:lnTo>
                  <a:pt x="254744" y="46344"/>
                </a:lnTo>
                <a:lnTo>
                  <a:pt x="255613" y="46344"/>
                </a:lnTo>
                <a:lnTo>
                  <a:pt x="256481" y="46339"/>
                </a:lnTo>
                <a:lnTo>
                  <a:pt x="257317" y="46329"/>
                </a:lnTo>
                <a:lnTo>
                  <a:pt x="258186" y="46319"/>
                </a:lnTo>
                <a:lnTo>
                  <a:pt x="259054" y="46304"/>
                </a:lnTo>
                <a:lnTo>
                  <a:pt x="259923" y="46284"/>
                </a:lnTo>
                <a:lnTo>
                  <a:pt x="260791" y="46264"/>
                </a:lnTo>
                <a:lnTo>
                  <a:pt x="261660" y="46238"/>
                </a:lnTo>
                <a:lnTo>
                  <a:pt x="262528" y="46213"/>
                </a:lnTo>
                <a:lnTo>
                  <a:pt x="263397" y="46178"/>
                </a:lnTo>
                <a:lnTo>
                  <a:pt x="264265" y="46148"/>
                </a:lnTo>
                <a:lnTo>
                  <a:pt x="266227" y="46062"/>
                </a:lnTo>
                <a:lnTo>
                  <a:pt x="268221" y="45971"/>
                </a:lnTo>
                <a:lnTo>
                  <a:pt x="270215" y="45880"/>
                </a:lnTo>
                <a:lnTo>
                  <a:pt x="272177" y="45784"/>
                </a:lnTo>
                <a:lnTo>
                  <a:pt x="274172" y="45689"/>
                </a:lnTo>
                <a:lnTo>
                  <a:pt x="276134" y="45588"/>
                </a:lnTo>
                <a:lnTo>
                  <a:pt x="278096" y="45482"/>
                </a:lnTo>
                <a:lnTo>
                  <a:pt x="280026" y="45376"/>
                </a:lnTo>
                <a:lnTo>
                  <a:pt x="281988" y="45265"/>
                </a:lnTo>
                <a:lnTo>
                  <a:pt x="283918" y="45149"/>
                </a:lnTo>
                <a:lnTo>
                  <a:pt x="285847" y="45033"/>
                </a:lnTo>
                <a:lnTo>
                  <a:pt x="287777" y="44912"/>
                </a:lnTo>
                <a:lnTo>
                  <a:pt x="289675" y="44791"/>
                </a:lnTo>
                <a:lnTo>
                  <a:pt x="291605" y="44665"/>
                </a:lnTo>
                <a:lnTo>
                  <a:pt x="293470" y="44533"/>
                </a:lnTo>
                <a:lnTo>
                  <a:pt x="295368" y="44402"/>
                </a:lnTo>
                <a:lnTo>
                  <a:pt x="296944" y="44291"/>
                </a:lnTo>
                <a:lnTo>
                  <a:pt x="298456" y="44190"/>
                </a:lnTo>
                <a:lnTo>
                  <a:pt x="299903" y="44100"/>
                </a:lnTo>
                <a:lnTo>
                  <a:pt x="301319" y="44024"/>
                </a:lnTo>
                <a:lnTo>
                  <a:pt x="302637" y="43953"/>
                </a:lnTo>
                <a:lnTo>
                  <a:pt x="303924" y="43893"/>
                </a:lnTo>
                <a:lnTo>
                  <a:pt x="305178" y="43848"/>
                </a:lnTo>
                <a:lnTo>
                  <a:pt x="306336" y="43812"/>
                </a:lnTo>
                <a:lnTo>
                  <a:pt x="307462" y="43787"/>
                </a:lnTo>
                <a:lnTo>
                  <a:pt x="308556" y="43772"/>
                </a:lnTo>
                <a:lnTo>
                  <a:pt x="309553" y="43767"/>
                </a:lnTo>
                <a:lnTo>
                  <a:pt x="310550" y="43777"/>
                </a:lnTo>
                <a:lnTo>
                  <a:pt x="311000" y="43787"/>
                </a:lnTo>
                <a:lnTo>
                  <a:pt x="311450" y="43797"/>
                </a:lnTo>
                <a:lnTo>
                  <a:pt x="311901" y="43812"/>
                </a:lnTo>
                <a:lnTo>
                  <a:pt x="312351" y="43832"/>
                </a:lnTo>
                <a:lnTo>
                  <a:pt x="312769" y="43853"/>
                </a:lnTo>
                <a:lnTo>
                  <a:pt x="313187" y="43878"/>
                </a:lnTo>
                <a:lnTo>
                  <a:pt x="313573" y="43903"/>
                </a:lnTo>
                <a:lnTo>
                  <a:pt x="313959" y="43933"/>
                </a:lnTo>
                <a:lnTo>
                  <a:pt x="314345" y="43964"/>
                </a:lnTo>
                <a:lnTo>
                  <a:pt x="314699" y="43999"/>
                </a:lnTo>
                <a:lnTo>
                  <a:pt x="315053" y="44039"/>
                </a:lnTo>
                <a:lnTo>
                  <a:pt x="315407" y="44080"/>
                </a:lnTo>
                <a:lnTo>
                  <a:pt x="315760" y="44125"/>
                </a:lnTo>
                <a:lnTo>
                  <a:pt x="316082" y="44175"/>
                </a:lnTo>
                <a:lnTo>
                  <a:pt x="316404" y="44226"/>
                </a:lnTo>
                <a:lnTo>
                  <a:pt x="316693" y="44281"/>
                </a:lnTo>
                <a:lnTo>
                  <a:pt x="316983" y="44342"/>
                </a:lnTo>
                <a:lnTo>
                  <a:pt x="317272" y="44402"/>
                </a:lnTo>
                <a:lnTo>
                  <a:pt x="317819" y="44533"/>
                </a:lnTo>
                <a:lnTo>
                  <a:pt x="318334" y="44680"/>
                </a:lnTo>
                <a:lnTo>
                  <a:pt x="318784" y="44841"/>
                </a:lnTo>
                <a:lnTo>
                  <a:pt x="319234" y="45013"/>
                </a:lnTo>
                <a:lnTo>
                  <a:pt x="319620" y="45199"/>
                </a:lnTo>
                <a:lnTo>
                  <a:pt x="320006" y="45396"/>
                </a:lnTo>
                <a:lnTo>
                  <a:pt x="320328" y="45613"/>
                </a:lnTo>
                <a:lnTo>
                  <a:pt x="320617" y="45840"/>
                </a:lnTo>
                <a:lnTo>
                  <a:pt x="320907" y="46082"/>
                </a:lnTo>
                <a:lnTo>
                  <a:pt x="321164" y="46339"/>
                </a:lnTo>
                <a:lnTo>
                  <a:pt x="321357" y="46607"/>
                </a:lnTo>
                <a:lnTo>
                  <a:pt x="321550" y="46884"/>
                </a:lnTo>
                <a:lnTo>
                  <a:pt x="321679" y="47166"/>
                </a:lnTo>
                <a:lnTo>
                  <a:pt x="321743" y="47444"/>
                </a:lnTo>
                <a:lnTo>
                  <a:pt x="321807" y="47726"/>
                </a:lnTo>
                <a:lnTo>
                  <a:pt x="321807" y="48004"/>
                </a:lnTo>
                <a:lnTo>
                  <a:pt x="321775" y="48286"/>
                </a:lnTo>
                <a:lnTo>
                  <a:pt x="321711" y="48851"/>
                </a:lnTo>
                <a:lnTo>
                  <a:pt x="321582" y="49416"/>
                </a:lnTo>
                <a:lnTo>
                  <a:pt x="321486" y="49976"/>
                </a:lnTo>
                <a:lnTo>
                  <a:pt x="321486" y="50258"/>
                </a:lnTo>
                <a:lnTo>
                  <a:pt x="321486" y="50541"/>
                </a:lnTo>
                <a:lnTo>
                  <a:pt x="321518" y="50823"/>
                </a:lnTo>
                <a:lnTo>
                  <a:pt x="321614" y="51101"/>
                </a:lnTo>
                <a:lnTo>
                  <a:pt x="322033" y="52276"/>
                </a:lnTo>
                <a:lnTo>
                  <a:pt x="322515" y="53451"/>
                </a:lnTo>
                <a:lnTo>
                  <a:pt x="323030" y="54626"/>
                </a:lnTo>
                <a:lnTo>
                  <a:pt x="323576" y="55802"/>
                </a:lnTo>
                <a:lnTo>
                  <a:pt x="324670" y="58152"/>
                </a:lnTo>
                <a:lnTo>
                  <a:pt x="325185" y="59327"/>
                </a:lnTo>
                <a:lnTo>
                  <a:pt x="325699" y="60497"/>
                </a:lnTo>
                <a:lnTo>
                  <a:pt x="325924" y="61012"/>
                </a:lnTo>
                <a:lnTo>
                  <a:pt x="326085" y="61526"/>
                </a:lnTo>
                <a:lnTo>
                  <a:pt x="326439" y="62566"/>
                </a:lnTo>
                <a:lnTo>
                  <a:pt x="326729" y="63630"/>
                </a:lnTo>
                <a:lnTo>
                  <a:pt x="327082" y="64739"/>
                </a:lnTo>
                <a:lnTo>
                  <a:pt x="307044" y="64835"/>
                </a:lnTo>
                <a:lnTo>
                  <a:pt x="297298" y="64881"/>
                </a:lnTo>
                <a:lnTo>
                  <a:pt x="287616" y="64921"/>
                </a:lnTo>
                <a:lnTo>
                  <a:pt x="280026" y="64941"/>
                </a:lnTo>
                <a:lnTo>
                  <a:pt x="272403" y="64956"/>
                </a:lnTo>
                <a:lnTo>
                  <a:pt x="264812" y="64966"/>
                </a:lnTo>
                <a:lnTo>
                  <a:pt x="257189" y="64976"/>
                </a:lnTo>
                <a:lnTo>
                  <a:pt x="249598" y="64997"/>
                </a:lnTo>
                <a:lnTo>
                  <a:pt x="245803" y="65012"/>
                </a:lnTo>
                <a:lnTo>
                  <a:pt x="242007" y="65032"/>
                </a:lnTo>
                <a:lnTo>
                  <a:pt x="238212" y="65052"/>
                </a:lnTo>
                <a:lnTo>
                  <a:pt x="234416" y="65077"/>
                </a:lnTo>
                <a:lnTo>
                  <a:pt x="230621" y="65113"/>
                </a:lnTo>
                <a:lnTo>
                  <a:pt x="226825" y="65148"/>
                </a:lnTo>
                <a:lnTo>
                  <a:pt x="224252" y="65173"/>
                </a:lnTo>
                <a:lnTo>
                  <a:pt x="221679" y="65198"/>
                </a:lnTo>
                <a:lnTo>
                  <a:pt x="216468" y="65244"/>
                </a:lnTo>
                <a:lnTo>
                  <a:pt x="213863" y="65274"/>
                </a:lnTo>
                <a:lnTo>
                  <a:pt x="211290" y="65309"/>
                </a:lnTo>
                <a:lnTo>
                  <a:pt x="208685" y="65355"/>
                </a:lnTo>
                <a:lnTo>
                  <a:pt x="207398" y="65380"/>
                </a:lnTo>
                <a:lnTo>
                  <a:pt x="206144" y="65410"/>
                </a:lnTo>
                <a:lnTo>
                  <a:pt x="204857" y="65446"/>
                </a:lnTo>
                <a:lnTo>
                  <a:pt x="203570" y="65486"/>
                </a:lnTo>
                <a:lnTo>
                  <a:pt x="202316" y="65526"/>
                </a:lnTo>
                <a:lnTo>
                  <a:pt x="201062" y="65577"/>
                </a:lnTo>
                <a:lnTo>
                  <a:pt x="199807" y="65627"/>
                </a:lnTo>
                <a:lnTo>
                  <a:pt x="198553" y="65683"/>
                </a:lnTo>
                <a:lnTo>
                  <a:pt x="197331" y="65748"/>
                </a:lnTo>
                <a:lnTo>
                  <a:pt x="196076" y="65819"/>
                </a:lnTo>
                <a:lnTo>
                  <a:pt x="194854" y="65894"/>
                </a:lnTo>
                <a:lnTo>
                  <a:pt x="193664" y="65975"/>
                </a:lnTo>
                <a:lnTo>
                  <a:pt x="192474" y="66066"/>
                </a:lnTo>
                <a:lnTo>
                  <a:pt x="191284" y="66162"/>
                </a:lnTo>
                <a:lnTo>
                  <a:pt x="190094" y="66268"/>
                </a:lnTo>
                <a:lnTo>
                  <a:pt x="188936" y="66379"/>
                </a:lnTo>
                <a:lnTo>
                  <a:pt x="187778" y="66500"/>
                </a:lnTo>
                <a:lnTo>
                  <a:pt x="186620" y="66626"/>
                </a:lnTo>
                <a:lnTo>
                  <a:pt x="185783" y="66732"/>
                </a:lnTo>
                <a:lnTo>
                  <a:pt x="184979" y="66833"/>
                </a:lnTo>
                <a:lnTo>
                  <a:pt x="184207" y="66939"/>
                </a:lnTo>
                <a:lnTo>
                  <a:pt x="183468" y="67045"/>
                </a:lnTo>
                <a:lnTo>
                  <a:pt x="182792" y="67150"/>
                </a:lnTo>
                <a:lnTo>
                  <a:pt x="182117" y="67261"/>
                </a:lnTo>
                <a:lnTo>
                  <a:pt x="181506" y="67367"/>
                </a:lnTo>
                <a:lnTo>
                  <a:pt x="180927" y="67478"/>
                </a:lnTo>
                <a:lnTo>
                  <a:pt x="180380" y="67594"/>
                </a:lnTo>
                <a:lnTo>
                  <a:pt x="179897" y="67705"/>
                </a:lnTo>
                <a:lnTo>
                  <a:pt x="179415" y="67821"/>
                </a:lnTo>
                <a:lnTo>
                  <a:pt x="178997" y="67942"/>
                </a:lnTo>
                <a:lnTo>
                  <a:pt x="178611" y="68058"/>
                </a:lnTo>
                <a:lnTo>
                  <a:pt x="178257" y="68179"/>
                </a:lnTo>
                <a:lnTo>
                  <a:pt x="177967" y="68300"/>
                </a:lnTo>
                <a:lnTo>
                  <a:pt x="177678" y="68427"/>
                </a:lnTo>
                <a:lnTo>
                  <a:pt x="177453" y="68553"/>
                </a:lnTo>
                <a:lnTo>
                  <a:pt x="177292" y="68679"/>
                </a:lnTo>
                <a:lnTo>
                  <a:pt x="177131" y="68805"/>
                </a:lnTo>
                <a:lnTo>
                  <a:pt x="177035" y="68936"/>
                </a:lnTo>
                <a:lnTo>
                  <a:pt x="176970" y="69072"/>
                </a:lnTo>
                <a:lnTo>
                  <a:pt x="176970" y="69203"/>
                </a:lnTo>
                <a:lnTo>
                  <a:pt x="177003" y="69339"/>
                </a:lnTo>
                <a:lnTo>
                  <a:pt x="177067" y="69481"/>
                </a:lnTo>
                <a:lnTo>
                  <a:pt x="177163" y="69617"/>
                </a:lnTo>
                <a:lnTo>
                  <a:pt x="177324" y="69763"/>
                </a:lnTo>
                <a:lnTo>
                  <a:pt x="177517" y="69904"/>
                </a:lnTo>
                <a:lnTo>
                  <a:pt x="177742" y="70051"/>
                </a:lnTo>
                <a:lnTo>
                  <a:pt x="178032" y="70197"/>
                </a:lnTo>
                <a:lnTo>
                  <a:pt x="178353" y="70348"/>
                </a:lnTo>
                <a:lnTo>
                  <a:pt x="178739" y="70500"/>
                </a:lnTo>
                <a:lnTo>
                  <a:pt x="179158" y="70656"/>
                </a:lnTo>
                <a:lnTo>
                  <a:pt x="179704" y="70843"/>
                </a:lnTo>
                <a:lnTo>
                  <a:pt x="180283" y="71034"/>
                </a:lnTo>
                <a:lnTo>
                  <a:pt x="181473" y="71402"/>
                </a:lnTo>
                <a:lnTo>
                  <a:pt x="182696" y="71771"/>
                </a:lnTo>
                <a:lnTo>
                  <a:pt x="183982" y="72139"/>
                </a:lnTo>
                <a:lnTo>
                  <a:pt x="185333" y="72497"/>
                </a:lnTo>
                <a:lnTo>
                  <a:pt x="186684" y="72860"/>
                </a:lnTo>
                <a:lnTo>
                  <a:pt x="189418" y="73576"/>
                </a:lnTo>
                <a:lnTo>
                  <a:pt x="190094" y="73753"/>
                </a:lnTo>
                <a:lnTo>
                  <a:pt x="190705" y="73929"/>
                </a:lnTo>
                <a:lnTo>
                  <a:pt x="191316" y="74106"/>
                </a:lnTo>
                <a:lnTo>
                  <a:pt x="191863" y="74283"/>
                </a:lnTo>
                <a:lnTo>
                  <a:pt x="192377" y="74464"/>
                </a:lnTo>
                <a:lnTo>
                  <a:pt x="192860" y="74641"/>
                </a:lnTo>
                <a:lnTo>
                  <a:pt x="193310" y="74822"/>
                </a:lnTo>
                <a:lnTo>
                  <a:pt x="193728" y="74999"/>
                </a:lnTo>
                <a:lnTo>
                  <a:pt x="194114" y="75180"/>
                </a:lnTo>
                <a:lnTo>
                  <a:pt x="194468" y="75357"/>
                </a:lnTo>
                <a:lnTo>
                  <a:pt x="194790" y="75533"/>
                </a:lnTo>
                <a:lnTo>
                  <a:pt x="195079" y="75715"/>
                </a:lnTo>
                <a:lnTo>
                  <a:pt x="195336" y="75892"/>
                </a:lnTo>
                <a:lnTo>
                  <a:pt x="195529" y="76073"/>
                </a:lnTo>
                <a:lnTo>
                  <a:pt x="195722" y="76250"/>
                </a:lnTo>
                <a:lnTo>
                  <a:pt x="195883" y="76426"/>
                </a:lnTo>
                <a:lnTo>
                  <a:pt x="196012" y="76603"/>
                </a:lnTo>
                <a:lnTo>
                  <a:pt x="196108" y="76779"/>
                </a:lnTo>
                <a:lnTo>
                  <a:pt x="196173" y="76956"/>
                </a:lnTo>
                <a:lnTo>
                  <a:pt x="196237" y="77132"/>
                </a:lnTo>
                <a:lnTo>
                  <a:pt x="196237" y="77309"/>
                </a:lnTo>
                <a:lnTo>
                  <a:pt x="196205" y="77485"/>
                </a:lnTo>
                <a:lnTo>
                  <a:pt x="196173" y="77657"/>
                </a:lnTo>
                <a:lnTo>
                  <a:pt x="196076" y="77833"/>
                </a:lnTo>
                <a:lnTo>
                  <a:pt x="195980" y="78005"/>
                </a:lnTo>
                <a:lnTo>
                  <a:pt x="195851" y="78176"/>
                </a:lnTo>
                <a:lnTo>
                  <a:pt x="195690" y="78348"/>
                </a:lnTo>
                <a:lnTo>
                  <a:pt x="195497" y="78519"/>
                </a:lnTo>
                <a:lnTo>
                  <a:pt x="195304" y="78686"/>
                </a:lnTo>
                <a:lnTo>
                  <a:pt x="195047" y="78857"/>
                </a:lnTo>
                <a:lnTo>
                  <a:pt x="194790" y="79024"/>
                </a:lnTo>
                <a:lnTo>
                  <a:pt x="194500" y="79190"/>
                </a:lnTo>
                <a:lnTo>
                  <a:pt x="194211" y="79352"/>
                </a:lnTo>
                <a:lnTo>
                  <a:pt x="193857" y="79518"/>
                </a:lnTo>
                <a:lnTo>
                  <a:pt x="193503" y="79680"/>
                </a:lnTo>
                <a:lnTo>
                  <a:pt x="193117" y="79841"/>
                </a:lnTo>
                <a:lnTo>
                  <a:pt x="192699" y="80002"/>
                </a:lnTo>
                <a:lnTo>
                  <a:pt x="192281" y="80159"/>
                </a:lnTo>
                <a:lnTo>
                  <a:pt x="191830" y="80315"/>
                </a:lnTo>
                <a:lnTo>
                  <a:pt x="191348" y="80471"/>
                </a:lnTo>
                <a:lnTo>
                  <a:pt x="190865" y="80628"/>
                </a:lnTo>
                <a:lnTo>
                  <a:pt x="190351" y="80779"/>
                </a:lnTo>
                <a:lnTo>
                  <a:pt x="189804" y="80930"/>
                </a:lnTo>
                <a:lnTo>
                  <a:pt x="189225" y="81082"/>
                </a:lnTo>
                <a:lnTo>
                  <a:pt x="188646" y="81228"/>
                </a:lnTo>
                <a:lnTo>
                  <a:pt x="188067" y="81374"/>
                </a:lnTo>
                <a:lnTo>
                  <a:pt x="187424" y="81516"/>
                </a:lnTo>
                <a:lnTo>
                  <a:pt x="186813" y="81657"/>
                </a:lnTo>
                <a:lnTo>
                  <a:pt x="186137" y="81798"/>
                </a:lnTo>
                <a:lnTo>
                  <a:pt x="185462" y="81939"/>
                </a:lnTo>
                <a:lnTo>
                  <a:pt x="184754" y="82075"/>
                </a:lnTo>
                <a:lnTo>
                  <a:pt x="184047" y="82207"/>
                </a:lnTo>
                <a:lnTo>
                  <a:pt x="183339" y="82338"/>
                </a:lnTo>
                <a:lnTo>
                  <a:pt x="182567" y="82469"/>
                </a:lnTo>
                <a:lnTo>
                  <a:pt x="181827" y="82595"/>
                </a:lnTo>
                <a:lnTo>
                  <a:pt x="181023" y="82721"/>
                </a:lnTo>
                <a:lnTo>
                  <a:pt x="180219" y="82842"/>
                </a:lnTo>
                <a:lnTo>
                  <a:pt x="179415" y="82963"/>
                </a:lnTo>
                <a:lnTo>
                  <a:pt x="178611" y="83084"/>
                </a:lnTo>
                <a:lnTo>
                  <a:pt x="177742" y="83200"/>
                </a:lnTo>
                <a:lnTo>
                  <a:pt x="176906" y="83311"/>
                </a:lnTo>
                <a:lnTo>
                  <a:pt x="176038" y="83422"/>
                </a:lnTo>
                <a:lnTo>
                  <a:pt x="175137" y="83528"/>
                </a:lnTo>
                <a:lnTo>
                  <a:pt x="174236" y="83634"/>
                </a:lnTo>
                <a:lnTo>
                  <a:pt x="173239" y="83745"/>
                </a:lnTo>
                <a:lnTo>
                  <a:pt x="172242" y="83856"/>
                </a:lnTo>
                <a:lnTo>
                  <a:pt x="171213" y="83957"/>
                </a:lnTo>
                <a:lnTo>
                  <a:pt x="170184" y="84058"/>
                </a:lnTo>
                <a:lnTo>
                  <a:pt x="169122" y="84153"/>
                </a:lnTo>
                <a:lnTo>
                  <a:pt x="168093" y="84244"/>
                </a:lnTo>
                <a:lnTo>
                  <a:pt x="166999" y="84335"/>
                </a:lnTo>
                <a:lnTo>
                  <a:pt x="165938" y="84421"/>
                </a:lnTo>
                <a:lnTo>
                  <a:pt x="164844" y="84496"/>
                </a:lnTo>
                <a:lnTo>
                  <a:pt x="163751" y="84577"/>
                </a:lnTo>
                <a:lnTo>
                  <a:pt x="162657" y="84648"/>
                </a:lnTo>
                <a:lnTo>
                  <a:pt x="161531" y="84718"/>
                </a:lnTo>
                <a:lnTo>
                  <a:pt x="160438" y="84779"/>
                </a:lnTo>
                <a:lnTo>
                  <a:pt x="159312" y="84839"/>
                </a:lnTo>
                <a:lnTo>
                  <a:pt x="158154" y="84900"/>
                </a:lnTo>
                <a:lnTo>
                  <a:pt x="157028" y="84950"/>
                </a:lnTo>
                <a:lnTo>
                  <a:pt x="155870" y="85001"/>
                </a:lnTo>
                <a:lnTo>
                  <a:pt x="154712" y="85046"/>
                </a:lnTo>
                <a:lnTo>
                  <a:pt x="153587" y="85087"/>
                </a:lnTo>
                <a:lnTo>
                  <a:pt x="152397" y="85122"/>
                </a:lnTo>
                <a:lnTo>
                  <a:pt x="151239" y="85157"/>
                </a:lnTo>
                <a:lnTo>
                  <a:pt x="150081" y="85187"/>
                </a:lnTo>
                <a:lnTo>
                  <a:pt x="148891" y="85213"/>
                </a:lnTo>
                <a:lnTo>
                  <a:pt x="147733" y="85233"/>
                </a:lnTo>
                <a:lnTo>
                  <a:pt x="146543" y="85253"/>
                </a:lnTo>
                <a:lnTo>
                  <a:pt x="145385" y="85268"/>
                </a:lnTo>
                <a:lnTo>
                  <a:pt x="144195" y="85278"/>
                </a:lnTo>
                <a:lnTo>
                  <a:pt x="143005" y="85283"/>
                </a:lnTo>
                <a:lnTo>
                  <a:pt x="141815" y="85288"/>
                </a:lnTo>
                <a:lnTo>
                  <a:pt x="140657" y="85288"/>
                </a:lnTo>
                <a:lnTo>
                  <a:pt x="139466" y="85283"/>
                </a:lnTo>
                <a:lnTo>
                  <a:pt x="138276" y="85273"/>
                </a:lnTo>
                <a:lnTo>
                  <a:pt x="137086" y="85263"/>
                </a:lnTo>
                <a:lnTo>
                  <a:pt x="135928" y="85243"/>
                </a:lnTo>
                <a:lnTo>
                  <a:pt x="134738" y="85228"/>
                </a:lnTo>
                <a:lnTo>
                  <a:pt x="133580" y="85203"/>
                </a:lnTo>
                <a:lnTo>
                  <a:pt x="132390" y="85172"/>
                </a:lnTo>
                <a:lnTo>
                  <a:pt x="131232" y="85142"/>
                </a:lnTo>
                <a:lnTo>
                  <a:pt x="130042" y="85112"/>
                </a:lnTo>
                <a:lnTo>
                  <a:pt x="128884" y="85071"/>
                </a:lnTo>
                <a:lnTo>
                  <a:pt x="127726" y="85031"/>
                </a:lnTo>
                <a:lnTo>
                  <a:pt x="126601" y="84986"/>
                </a:lnTo>
                <a:lnTo>
                  <a:pt x="125443" y="84935"/>
                </a:lnTo>
                <a:lnTo>
                  <a:pt x="124285" y="84880"/>
                </a:lnTo>
                <a:lnTo>
                  <a:pt x="123159" y="84824"/>
                </a:lnTo>
                <a:lnTo>
                  <a:pt x="122033" y="84764"/>
                </a:lnTo>
                <a:lnTo>
                  <a:pt x="120908" y="84698"/>
                </a:lnTo>
                <a:lnTo>
                  <a:pt x="119814" y="84633"/>
                </a:lnTo>
                <a:lnTo>
                  <a:pt x="118688" y="84562"/>
                </a:lnTo>
                <a:lnTo>
                  <a:pt x="117595" y="84486"/>
                </a:lnTo>
                <a:lnTo>
                  <a:pt x="116501" y="84406"/>
                </a:lnTo>
                <a:lnTo>
                  <a:pt x="115440" y="84325"/>
                </a:lnTo>
                <a:lnTo>
                  <a:pt x="114378" y="84239"/>
                </a:lnTo>
                <a:lnTo>
                  <a:pt x="113317" y="84148"/>
                </a:lnTo>
                <a:lnTo>
                  <a:pt x="112255" y="84058"/>
                </a:lnTo>
                <a:lnTo>
                  <a:pt x="111226" y="83957"/>
                </a:lnTo>
                <a:lnTo>
                  <a:pt x="110197" y="83861"/>
                </a:lnTo>
                <a:lnTo>
                  <a:pt x="109200" y="83755"/>
                </a:lnTo>
                <a:lnTo>
                  <a:pt x="108203" y="83649"/>
                </a:lnTo>
                <a:lnTo>
                  <a:pt x="107205" y="83538"/>
                </a:lnTo>
                <a:lnTo>
                  <a:pt x="106241" y="83422"/>
                </a:lnTo>
                <a:lnTo>
                  <a:pt x="105276" y="83301"/>
                </a:lnTo>
                <a:lnTo>
                  <a:pt x="104311" y="83180"/>
                </a:lnTo>
                <a:lnTo>
                  <a:pt x="103410" y="83054"/>
                </a:lnTo>
                <a:lnTo>
                  <a:pt x="102220" y="82893"/>
                </a:lnTo>
                <a:lnTo>
                  <a:pt x="101126" y="82721"/>
                </a:lnTo>
                <a:lnTo>
                  <a:pt x="100065" y="82544"/>
                </a:lnTo>
                <a:lnTo>
                  <a:pt x="99068" y="82368"/>
                </a:lnTo>
                <a:lnTo>
                  <a:pt x="98135" y="82186"/>
                </a:lnTo>
                <a:lnTo>
                  <a:pt x="97234" y="82005"/>
                </a:lnTo>
                <a:lnTo>
                  <a:pt x="96398" y="81813"/>
                </a:lnTo>
                <a:lnTo>
                  <a:pt x="95594" y="81621"/>
                </a:lnTo>
                <a:lnTo>
                  <a:pt x="94886" y="81430"/>
                </a:lnTo>
                <a:lnTo>
                  <a:pt x="94211" y="81233"/>
                </a:lnTo>
                <a:lnTo>
                  <a:pt x="93600" y="81031"/>
                </a:lnTo>
                <a:lnTo>
                  <a:pt x="93021" y="80830"/>
                </a:lnTo>
                <a:lnTo>
                  <a:pt x="92506" y="80623"/>
                </a:lnTo>
                <a:lnTo>
                  <a:pt x="92056" y="80416"/>
                </a:lnTo>
                <a:lnTo>
                  <a:pt x="91670" y="80204"/>
                </a:lnTo>
                <a:lnTo>
                  <a:pt x="91316" y="79992"/>
                </a:lnTo>
                <a:lnTo>
                  <a:pt x="91027" y="79775"/>
                </a:lnTo>
                <a:lnTo>
                  <a:pt x="90769" y="79558"/>
                </a:lnTo>
                <a:lnTo>
                  <a:pt x="90609" y="79342"/>
                </a:lnTo>
                <a:lnTo>
                  <a:pt x="90480" y="79120"/>
                </a:lnTo>
                <a:lnTo>
                  <a:pt x="90416" y="78898"/>
                </a:lnTo>
                <a:lnTo>
                  <a:pt x="90383" y="78671"/>
                </a:lnTo>
                <a:lnTo>
                  <a:pt x="90416" y="78449"/>
                </a:lnTo>
                <a:lnTo>
                  <a:pt x="90512" y="78222"/>
                </a:lnTo>
                <a:lnTo>
                  <a:pt x="90673" y="77995"/>
                </a:lnTo>
                <a:lnTo>
                  <a:pt x="90866" y="77763"/>
                </a:lnTo>
                <a:lnTo>
                  <a:pt x="91123" y="77536"/>
                </a:lnTo>
                <a:lnTo>
                  <a:pt x="91445" y="77304"/>
                </a:lnTo>
                <a:lnTo>
                  <a:pt x="91799" y="77072"/>
                </a:lnTo>
                <a:lnTo>
                  <a:pt x="92217" y="76840"/>
                </a:lnTo>
                <a:lnTo>
                  <a:pt x="92699" y="76608"/>
                </a:lnTo>
                <a:lnTo>
                  <a:pt x="93246" y="76376"/>
                </a:lnTo>
                <a:lnTo>
                  <a:pt x="97074" y="74792"/>
                </a:lnTo>
                <a:lnTo>
                  <a:pt x="98971" y="74000"/>
                </a:lnTo>
                <a:lnTo>
                  <a:pt x="99904" y="73602"/>
                </a:lnTo>
                <a:lnTo>
                  <a:pt x="100837" y="73203"/>
                </a:lnTo>
                <a:lnTo>
                  <a:pt x="101705" y="72800"/>
                </a:lnTo>
                <a:lnTo>
                  <a:pt x="102574" y="72401"/>
                </a:lnTo>
                <a:lnTo>
                  <a:pt x="103410" y="71998"/>
                </a:lnTo>
                <a:lnTo>
                  <a:pt x="104214" y="71594"/>
                </a:lnTo>
                <a:lnTo>
                  <a:pt x="104954" y="71191"/>
                </a:lnTo>
                <a:lnTo>
                  <a:pt x="105694" y="70787"/>
                </a:lnTo>
                <a:lnTo>
                  <a:pt x="106337" y="70379"/>
                </a:lnTo>
                <a:lnTo>
                  <a:pt x="106948" y="69970"/>
                </a:lnTo>
                <a:lnTo>
                  <a:pt x="107141" y="69829"/>
                </a:lnTo>
                <a:lnTo>
                  <a:pt x="107302" y="69693"/>
                </a:lnTo>
                <a:lnTo>
                  <a:pt x="107463" y="69556"/>
                </a:lnTo>
                <a:lnTo>
                  <a:pt x="107591" y="69425"/>
                </a:lnTo>
                <a:lnTo>
                  <a:pt x="107688" y="69289"/>
                </a:lnTo>
                <a:lnTo>
                  <a:pt x="107752" y="69158"/>
                </a:lnTo>
                <a:lnTo>
                  <a:pt x="107817" y="69027"/>
                </a:lnTo>
                <a:lnTo>
                  <a:pt x="107881" y="68896"/>
                </a:lnTo>
                <a:lnTo>
                  <a:pt x="107881" y="68764"/>
                </a:lnTo>
                <a:lnTo>
                  <a:pt x="107881" y="68638"/>
                </a:lnTo>
                <a:lnTo>
                  <a:pt x="107881" y="68512"/>
                </a:lnTo>
                <a:lnTo>
                  <a:pt x="107817" y="68386"/>
                </a:lnTo>
                <a:lnTo>
                  <a:pt x="107752" y="68265"/>
                </a:lnTo>
                <a:lnTo>
                  <a:pt x="107688" y="68144"/>
                </a:lnTo>
                <a:lnTo>
                  <a:pt x="107591" y="68023"/>
                </a:lnTo>
                <a:lnTo>
                  <a:pt x="107463" y="67902"/>
                </a:lnTo>
                <a:lnTo>
                  <a:pt x="107334" y="67786"/>
                </a:lnTo>
                <a:lnTo>
                  <a:pt x="107173" y="67670"/>
                </a:lnTo>
                <a:lnTo>
                  <a:pt x="106980" y="67554"/>
                </a:lnTo>
                <a:lnTo>
                  <a:pt x="106787" y="67438"/>
                </a:lnTo>
                <a:lnTo>
                  <a:pt x="106562" y="67327"/>
                </a:lnTo>
                <a:lnTo>
                  <a:pt x="106337" y="67216"/>
                </a:lnTo>
                <a:lnTo>
                  <a:pt x="106080" y="67105"/>
                </a:lnTo>
                <a:lnTo>
                  <a:pt x="105822" y="66999"/>
                </a:lnTo>
                <a:lnTo>
                  <a:pt x="105533" y="66893"/>
                </a:lnTo>
                <a:lnTo>
                  <a:pt x="105211" y="66787"/>
                </a:lnTo>
                <a:lnTo>
                  <a:pt x="104890" y="66686"/>
                </a:lnTo>
                <a:lnTo>
                  <a:pt x="104568" y="66580"/>
                </a:lnTo>
                <a:lnTo>
                  <a:pt x="104182" y="66485"/>
                </a:lnTo>
                <a:lnTo>
                  <a:pt x="103828" y="66384"/>
                </a:lnTo>
                <a:lnTo>
                  <a:pt x="103410" y="66288"/>
                </a:lnTo>
                <a:lnTo>
                  <a:pt x="103024" y="66192"/>
                </a:lnTo>
                <a:lnTo>
                  <a:pt x="102574" y="66101"/>
                </a:lnTo>
                <a:lnTo>
                  <a:pt x="102156" y="66005"/>
                </a:lnTo>
                <a:lnTo>
                  <a:pt x="101673" y="65920"/>
                </a:lnTo>
                <a:lnTo>
                  <a:pt x="101191" y="65829"/>
                </a:lnTo>
                <a:lnTo>
                  <a:pt x="100708" y="65743"/>
                </a:lnTo>
                <a:lnTo>
                  <a:pt x="100194" y="65657"/>
                </a:lnTo>
                <a:lnTo>
                  <a:pt x="99679" y="65577"/>
                </a:lnTo>
                <a:lnTo>
                  <a:pt x="99132" y="65496"/>
                </a:lnTo>
                <a:lnTo>
                  <a:pt x="97974" y="65335"/>
                </a:lnTo>
                <a:lnTo>
                  <a:pt x="96784" y="65188"/>
                </a:lnTo>
                <a:lnTo>
                  <a:pt x="95530" y="65047"/>
                </a:lnTo>
                <a:lnTo>
                  <a:pt x="94211" y="64911"/>
                </a:lnTo>
                <a:lnTo>
                  <a:pt x="92860" y="64785"/>
                </a:lnTo>
                <a:lnTo>
                  <a:pt x="91413" y="64664"/>
                </a:lnTo>
                <a:lnTo>
                  <a:pt x="89933" y="64553"/>
                </a:lnTo>
                <a:lnTo>
                  <a:pt x="88389" y="64452"/>
                </a:lnTo>
                <a:lnTo>
                  <a:pt x="86781" y="64356"/>
                </a:lnTo>
                <a:lnTo>
                  <a:pt x="85141" y="64270"/>
                </a:lnTo>
                <a:lnTo>
                  <a:pt x="83436" y="64195"/>
                </a:lnTo>
                <a:lnTo>
                  <a:pt x="81699" y="64124"/>
                </a:lnTo>
                <a:lnTo>
                  <a:pt x="80702" y="64094"/>
                </a:lnTo>
                <a:lnTo>
                  <a:pt x="79737" y="64064"/>
                </a:lnTo>
                <a:lnTo>
                  <a:pt x="78772" y="64038"/>
                </a:lnTo>
                <a:lnTo>
                  <a:pt x="77807" y="64018"/>
                </a:lnTo>
                <a:lnTo>
                  <a:pt x="76810" y="63998"/>
                </a:lnTo>
                <a:lnTo>
                  <a:pt x="75845" y="63983"/>
                </a:lnTo>
                <a:lnTo>
                  <a:pt x="74880" y="63973"/>
                </a:lnTo>
                <a:lnTo>
                  <a:pt x="73915" y="63968"/>
                </a:lnTo>
                <a:lnTo>
                  <a:pt x="72982" y="63963"/>
                </a:lnTo>
                <a:lnTo>
                  <a:pt x="72017" y="63963"/>
                </a:lnTo>
                <a:lnTo>
                  <a:pt x="70120" y="63968"/>
                </a:lnTo>
                <a:lnTo>
                  <a:pt x="68190" y="63988"/>
                </a:lnTo>
                <a:lnTo>
                  <a:pt x="66324" y="64018"/>
                </a:lnTo>
                <a:lnTo>
                  <a:pt x="64427" y="64053"/>
                </a:lnTo>
                <a:lnTo>
                  <a:pt x="62561" y="64099"/>
                </a:lnTo>
                <a:lnTo>
                  <a:pt x="60695" y="64154"/>
                </a:lnTo>
                <a:lnTo>
                  <a:pt x="58830" y="64215"/>
                </a:lnTo>
                <a:lnTo>
                  <a:pt x="56964" y="64275"/>
                </a:lnTo>
                <a:lnTo>
                  <a:pt x="55099" y="64346"/>
                </a:lnTo>
                <a:lnTo>
                  <a:pt x="51432" y="64492"/>
                </a:lnTo>
                <a:lnTo>
                  <a:pt x="48955" y="64593"/>
                </a:lnTo>
                <a:lnTo>
                  <a:pt x="46447" y="64689"/>
                </a:lnTo>
                <a:lnTo>
                  <a:pt x="44002" y="64780"/>
                </a:lnTo>
                <a:lnTo>
                  <a:pt x="41525" y="64860"/>
                </a:lnTo>
                <a:lnTo>
                  <a:pt x="39049" y="64936"/>
                </a:lnTo>
                <a:lnTo>
                  <a:pt x="36540" y="65007"/>
                </a:lnTo>
                <a:lnTo>
                  <a:pt x="34063" y="65067"/>
                </a:lnTo>
                <a:lnTo>
                  <a:pt x="31587" y="65118"/>
                </a:lnTo>
                <a:lnTo>
                  <a:pt x="29078" y="65158"/>
                </a:lnTo>
                <a:lnTo>
                  <a:pt x="27855" y="65173"/>
                </a:lnTo>
                <a:lnTo>
                  <a:pt x="26601" y="65188"/>
                </a:lnTo>
                <a:lnTo>
                  <a:pt x="25347" y="65198"/>
                </a:lnTo>
                <a:lnTo>
                  <a:pt x="24092" y="65203"/>
                </a:lnTo>
                <a:lnTo>
                  <a:pt x="20297" y="65203"/>
                </a:lnTo>
                <a:lnTo>
                  <a:pt x="19010" y="65193"/>
                </a:lnTo>
                <a:lnTo>
                  <a:pt x="17756" y="65183"/>
                </a:lnTo>
                <a:lnTo>
                  <a:pt x="16469" y="65168"/>
                </a:lnTo>
                <a:lnTo>
                  <a:pt x="15183" y="65148"/>
                </a:lnTo>
                <a:lnTo>
                  <a:pt x="13928" y="65128"/>
                </a:lnTo>
                <a:lnTo>
                  <a:pt x="12642" y="65098"/>
                </a:lnTo>
                <a:lnTo>
                  <a:pt x="11323" y="65067"/>
                </a:lnTo>
                <a:lnTo>
                  <a:pt x="10519" y="65047"/>
                </a:lnTo>
                <a:lnTo>
                  <a:pt x="9715" y="65037"/>
                </a:lnTo>
                <a:lnTo>
                  <a:pt x="8943" y="65032"/>
                </a:lnTo>
                <a:lnTo>
                  <a:pt x="8203" y="65032"/>
                </a:lnTo>
                <a:lnTo>
                  <a:pt x="7495" y="65037"/>
                </a:lnTo>
                <a:lnTo>
                  <a:pt x="6788" y="65047"/>
                </a:lnTo>
                <a:lnTo>
                  <a:pt x="6144" y="65067"/>
                </a:lnTo>
                <a:lnTo>
                  <a:pt x="5501" y="65093"/>
                </a:lnTo>
                <a:lnTo>
                  <a:pt x="4890" y="65118"/>
                </a:lnTo>
                <a:lnTo>
                  <a:pt x="4311" y="65153"/>
                </a:lnTo>
                <a:lnTo>
                  <a:pt x="3796" y="65193"/>
                </a:lnTo>
                <a:lnTo>
                  <a:pt x="3282" y="65239"/>
                </a:lnTo>
                <a:lnTo>
                  <a:pt x="2799" y="65289"/>
                </a:lnTo>
                <a:lnTo>
                  <a:pt x="2349" y="65345"/>
                </a:lnTo>
                <a:lnTo>
                  <a:pt x="1963" y="65400"/>
                </a:lnTo>
                <a:lnTo>
                  <a:pt x="1577" y="65466"/>
                </a:lnTo>
                <a:lnTo>
                  <a:pt x="1255" y="65536"/>
                </a:lnTo>
                <a:lnTo>
                  <a:pt x="966" y="65607"/>
                </a:lnTo>
                <a:lnTo>
                  <a:pt x="709" y="65688"/>
                </a:lnTo>
                <a:lnTo>
                  <a:pt x="483" y="65768"/>
                </a:lnTo>
                <a:lnTo>
                  <a:pt x="290" y="65854"/>
                </a:lnTo>
                <a:lnTo>
                  <a:pt x="162" y="65940"/>
                </a:lnTo>
                <a:lnTo>
                  <a:pt x="65" y="66036"/>
                </a:lnTo>
                <a:lnTo>
                  <a:pt x="33" y="66132"/>
                </a:lnTo>
                <a:lnTo>
                  <a:pt x="1" y="66232"/>
                </a:lnTo>
                <a:lnTo>
                  <a:pt x="33" y="66338"/>
                </a:lnTo>
                <a:lnTo>
                  <a:pt x="130" y="66444"/>
                </a:lnTo>
                <a:lnTo>
                  <a:pt x="258" y="66555"/>
                </a:lnTo>
                <a:lnTo>
                  <a:pt x="419" y="66666"/>
                </a:lnTo>
                <a:lnTo>
                  <a:pt x="644" y="66782"/>
                </a:lnTo>
                <a:lnTo>
                  <a:pt x="902" y="66903"/>
                </a:lnTo>
                <a:lnTo>
                  <a:pt x="1223" y="67024"/>
                </a:lnTo>
                <a:lnTo>
                  <a:pt x="2220" y="67382"/>
                </a:lnTo>
                <a:lnTo>
                  <a:pt x="3282" y="67736"/>
                </a:lnTo>
                <a:lnTo>
                  <a:pt x="4343" y="68094"/>
                </a:lnTo>
                <a:lnTo>
                  <a:pt x="5437" y="68442"/>
                </a:lnTo>
                <a:lnTo>
                  <a:pt x="6563" y="68795"/>
                </a:lnTo>
                <a:lnTo>
                  <a:pt x="7688" y="69143"/>
                </a:lnTo>
                <a:lnTo>
                  <a:pt x="8846" y="69486"/>
                </a:lnTo>
                <a:lnTo>
                  <a:pt x="10036" y="69834"/>
                </a:lnTo>
                <a:lnTo>
                  <a:pt x="12449" y="70520"/>
                </a:lnTo>
                <a:lnTo>
                  <a:pt x="14925" y="71201"/>
                </a:lnTo>
                <a:lnTo>
                  <a:pt x="17402" y="71882"/>
                </a:lnTo>
                <a:lnTo>
                  <a:pt x="19943" y="72558"/>
                </a:lnTo>
                <a:lnTo>
                  <a:pt x="20683" y="72754"/>
                </a:lnTo>
                <a:lnTo>
                  <a:pt x="21455" y="72946"/>
                </a:lnTo>
                <a:lnTo>
                  <a:pt x="22227" y="73138"/>
                </a:lnTo>
                <a:lnTo>
                  <a:pt x="23031" y="73324"/>
                </a:lnTo>
                <a:lnTo>
                  <a:pt x="23835" y="73511"/>
                </a:lnTo>
                <a:lnTo>
                  <a:pt x="24671" y="73697"/>
                </a:lnTo>
                <a:lnTo>
                  <a:pt x="26376" y="74066"/>
                </a:lnTo>
                <a:lnTo>
                  <a:pt x="28145" y="74429"/>
                </a:lnTo>
                <a:lnTo>
                  <a:pt x="29978" y="74787"/>
                </a:lnTo>
                <a:lnTo>
                  <a:pt x="31812" y="75135"/>
                </a:lnTo>
                <a:lnTo>
                  <a:pt x="33709" y="75478"/>
                </a:lnTo>
                <a:lnTo>
                  <a:pt x="35189" y="75745"/>
                </a:lnTo>
                <a:lnTo>
                  <a:pt x="36604" y="76013"/>
                </a:lnTo>
                <a:lnTo>
                  <a:pt x="38019" y="76285"/>
                </a:lnTo>
                <a:lnTo>
                  <a:pt x="39435" y="76557"/>
                </a:lnTo>
                <a:lnTo>
                  <a:pt x="40786" y="76835"/>
                </a:lnTo>
                <a:lnTo>
                  <a:pt x="42137" y="77112"/>
                </a:lnTo>
                <a:lnTo>
                  <a:pt x="43423" y="77390"/>
                </a:lnTo>
                <a:lnTo>
                  <a:pt x="44742" y="77672"/>
                </a:lnTo>
                <a:lnTo>
                  <a:pt x="45996" y="77960"/>
                </a:lnTo>
                <a:lnTo>
                  <a:pt x="47219" y="78242"/>
                </a:lnTo>
                <a:lnTo>
                  <a:pt x="48441" y="78535"/>
                </a:lnTo>
                <a:lnTo>
                  <a:pt x="49631" y="78822"/>
                </a:lnTo>
                <a:lnTo>
                  <a:pt x="50821" y="79115"/>
                </a:lnTo>
                <a:lnTo>
                  <a:pt x="51947" y="79412"/>
                </a:lnTo>
                <a:lnTo>
                  <a:pt x="53105" y="79710"/>
                </a:lnTo>
                <a:lnTo>
                  <a:pt x="54198" y="80007"/>
                </a:lnTo>
                <a:lnTo>
                  <a:pt x="55292" y="80305"/>
                </a:lnTo>
                <a:lnTo>
                  <a:pt x="56353" y="80608"/>
                </a:lnTo>
                <a:lnTo>
                  <a:pt x="57383" y="80915"/>
                </a:lnTo>
                <a:lnTo>
                  <a:pt x="58412" y="81218"/>
                </a:lnTo>
                <a:lnTo>
                  <a:pt x="59409" y="81526"/>
                </a:lnTo>
                <a:lnTo>
                  <a:pt x="60374" y="81838"/>
                </a:lnTo>
                <a:lnTo>
                  <a:pt x="61339" y="82146"/>
                </a:lnTo>
                <a:lnTo>
                  <a:pt x="62304" y="82459"/>
                </a:lnTo>
                <a:lnTo>
                  <a:pt x="63236" y="82776"/>
                </a:lnTo>
                <a:lnTo>
                  <a:pt x="64137" y="83089"/>
                </a:lnTo>
                <a:lnTo>
                  <a:pt x="65006" y="83407"/>
                </a:lnTo>
                <a:lnTo>
                  <a:pt x="65906" y="83730"/>
                </a:lnTo>
                <a:lnTo>
                  <a:pt x="67579" y="84370"/>
                </a:lnTo>
                <a:lnTo>
                  <a:pt x="69219" y="85021"/>
                </a:lnTo>
                <a:lnTo>
                  <a:pt x="72436" y="86338"/>
                </a:lnTo>
                <a:lnTo>
                  <a:pt x="75620" y="87659"/>
                </a:lnTo>
                <a:lnTo>
                  <a:pt x="78740" y="88981"/>
                </a:lnTo>
                <a:lnTo>
                  <a:pt x="81860" y="90302"/>
                </a:lnTo>
                <a:lnTo>
                  <a:pt x="84915" y="91629"/>
                </a:lnTo>
                <a:lnTo>
                  <a:pt x="87971" y="92955"/>
                </a:lnTo>
                <a:lnTo>
                  <a:pt x="90995" y="94287"/>
                </a:lnTo>
                <a:lnTo>
                  <a:pt x="93986" y="95618"/>
                </a:lnTo>
                <a:lnTo>
                  <a:pt x="94983" y="96077"/>
                </a:lnTo>
                <a:lnTo>
                  <a:pt x="95884" y="96536"/>
                </a:lnTo>
                <a:lnTo>
                  <a:pt x="96752" y="96995"/>
                </a:lnTo>
                <a:lnTo>
                  <a:pt x="97524" y="97459"/>
                </a:lnTo>
                <a:lnTo>
                  <a:pt x="98232" y="97923"/>
                </a:lnTo>
                <a:lnTo>
                  <a:pt x="98875" y="98382"/>
                </a:lnTo>
                <a:lnTo>
                  <a:pt x="99454" y="98846"/>
                </a:lnTo>
                <a:lnTo>
                  <a:pt x="99936" y="99310"/>
                </a:lnTo>
                <a:lnTo>
                  <a:pt x="100387" y="99775"/>
                </a:lnTo>
                <a:lnTo>
                  <a:pt x="100805" y="100239"/>
                </a:lnTo>
                <a:lnTo>
                  <a:pt x="101126" y="100703"/>
                </a:lnTo>
                <a:lnTo>
                  <a:pt x="101416" y="101167"/>
                </a:lnTo>
                <a:lnTo>
                  <a:pt x="101641" y="101631"/>
                </a:lnTo>
                <a:lnTo>
                  <a:pt x="101802" y="102095"/>
                </a:lnTo>
                <a:lnTo>
                  <a:pt x="101930" y="102564"/>
                </a:lnTo>
                <a:lnTo>
                  <a:pt x="101995" y="103028"/>
                </a:lnTo>
                <a:lnTo>
                  <a:pt x="101995" y="103497"/>
                </a:lnTo>
                <a:lnTo>
                  <a:pt x="101995" y="103961"/>
                </a:lnTo>
                <a:lnTo>
                  <a:pt x="101930" y="104430"/>
                </a:lnTo>
                <a:lnTo>
                  <a:pt x="101802" y="104899"/>
                </a:lnTo>
                <a:lnTo>
                  <a:pt x="101673" y="105368"/>
                </a:lnTo>
                <a:lnTo>
                  <a:pt x="101480" y="105837"/>
                </a:lnTo>
                <a:lnTo>
                  <a:pt x="101255" y="106306"/>
                </a:lnTo>
                <a:lnTo>
                  <a:pt x="100998" y="106775"/>
                </a:lnTo>
                <a:lnTo>
                  <a:pt x="100708" y="107245"/>
                </a:lnTo>
                <a:lnTo>
                  <a:pt x="100387" y="107719"/>
                </a:lnTo>
                <a:lnTo>
                  <a:pt x="100033" y="108188"/>
                </a:lnTo>
                <a:lnTo>
                  <a:pt x="99647" y="108657"/>
                </a:lnTo>
                <a:lnTo>
                  <a:pt x="99261" y="109131"/>
                </a:lnTo>
                <a:lnTo>
                  <a:pt x="98811" y="109605"/>
                </a:lnTo>
                <a:lnTo>
                  <a:pt x="98360" y="110074"/>
                </a:lnTo>
                <a:lnTo>
                  <a:pt x="97910" y="110548"/>
                </a:lnTo>
                <a:lnTo>
                  <a:pt x="97395" y="111022"/>
                </a:lnTo>
                <a:lnTo>
                  <a:pt x="96881" y="111492"/>
                </a:lnTo>
                <a:lnTo>
                  <a:pt x="96334" y="111961"/>
                </a:lnTo>
                <a:lnTo>
                  <a:pt x="95755" y="112425"/>
                </a:lnTo>
                <a:lnTo>
                  <a:pt x="95144" y="112889"/>
                </a:lnTo>
                <a:lnTo>
                  <a:pt x="94500" y="113353"/>
                </a:lnTo>
                <a:lnTo>
                  <a:pt x="93825" y="113812"/>
                </a:lnTo>
                <a:lnTo>
                  <a:pt x="93117" y="114271"/>
                </a:lnTo>
                <a:lnTo>
                  <a:pt x="92410" y="114730"/>
                </a:lnTo>
                <a:lnTo>
                  <a:pt x="91638" y="115184"/>
                </a:lnTo>
                <a:lnTo>
                  <a:pt x="90866" y="115638"/>
                </a:lnTo>
                <a:lnTo>
                  <a:pt x="90030" y="116092"/>
                </a:lnTo>
                <a:lnTo>
                  <a:pt x="89193" y="116541"/>
                </a:lnTo>
                <a:lnTo>
                  <a:pt x="88325" y="116989"/>
                </a:lnTo>
                <a:lnTo>
                  <a:pt x="87424" y="117438"/>
                </a:lnTo>
                <a:lnTo>
                  <a:pt x="86491" y="117887"/>
                </a:lnTo>
                <a:lnTo>
                  <a:pt x="85559" y="118331"/>
                </a:lnTo>
                <a:lnTo>
                  <a:pt x="84562" y="118775"/>
                </a:lnTo>
                <a:lnTo>
                  <a:pt x="83532" y="119214"/>
                </a:lnTo>
                <a:lnTo>
                  <a:pt x="82503" y="119653"/>
                </a:lnTo>
                <a:lnTo>
                  <a:pt x="81442" y="120091"/>
                </a:lnTo>
                <a:lnTo>
                  <a:pt x="80348" y="120530"/>
                </a:lnTo>
                <a:lnTo>
                  <a:pt x="79222" y="120964"/>
                </a:lnTo>
                <a:lnTo>
                  <a:pt x="78064" y="121403"/>
                </a:lnTo>
                <a:lnTo>
                  <a:pt x="76874" y="121837"/>
                </a:lnTo>
                <a:lnTo>
                  <a:pt x="75684" y="122265"/>
                </a:lnTo>
                <a:lnTo>
                  <a:pt x="74430" y="122699"/>
                </a:lnTo>
                <a:lnTo>
                  <a:pt x="73175" y="123128"/>
                </a:lnTo>
                <a:lnTo>
                  <a:pt x="71889" y="123557"/>
                </a:lnTo>
                <a:lnTo>
                  <a:pt x="70570" y="123980"/>
                </a:lnTo>
                <a:lnTo>
                  <a:pt x="69219" y="124409"/>
                </a:lnTo>
                <a:lnTo>
                  <a:pt x="67868" y="124833"/>
                </a:lnTo>
                <a:lnTo>
                  <a:pt x="67225" y="125034"/>
                </a:lnTo>
                <a:lnTo>
                  <a:pt x="66646" y="125246"/>
                </a:lnTo>
                <a:lnTo>
                  <a:pt x="66131" y="125453"/>
                </a:lnTo>
                <a:lnTo>
                  <a:pt x="65617" y="125670"/>
                </a:lnTo>
                <a:lnTo>
                  <a:pt x="65166" y="125887"/>
                </a:lnTo>
                <a:lnTo>
                  <a:pt x="64748" y="126109"/>
                </a:lnTo>
                <a:lnTo>
                  <a:pt x="64362" y="126336"/>
                </a:lnTo>
                <a:lnTo>
                  <a:pt x="64041" y="126563"/>
                </a:lnTo>
                <a:lnTo>
                  <a:pt x="63687" y="126790"/>
                </a:lnTo>
                <a:lnTo>
                  <a:pt x="63397" y="127017"/>
                </a:lnTo>
                <a:lnTo>
                  <a:pt x="62851" y="127476"/>
                </a:lnTo>
                <a:lnTo>
                  <a:pt x="62368" y="127935"/>
                </a:lnTo>
                <a:lnTo>
                  <a:pt x="61918" y="128394"/>
                </a:lnTo>
                <a:lnTo>
                  <a:pt x="61821" y="128474"/>
                </a:lnTo>
                <a:lnTo>
                  <a:pt x="61789" y="128555"/>
                </a:lnTo>
                <a:lnTo>
                  <a:pt x="61757" y="128636"/>
                </a:lnTo>
                <a:lnTo>
                  <a:pt x="61757" y="128717"/>
                </a:lnTo>
                <a:lnTo>
                  <a:pt x="61789" y="128792"/>
                </a:lnTo>
                <a:lnTo>
                  <a:pt x="61853" y="128868"/>
                </a:lnTo>
                <a:lnTo>
                  <a:pt x="61918" y="128944"/>
                </a:lnTo>
                <a:lnTo>
                  <a:pt x="62014" y="129019"/>
                </a:lnTo>
                <a:lnTo>
                  <a:pt x="62111" y="129090"/>
                </a:lnTo>
                <a:lnTo>
                  <a:pt x="62239" y="129160"/>
                </a:lnTo>
                <a:lnTo>
                  <a:pt x="62400" y="129231"/>
                </a:lnTo>
                <a:lnTo>
                  <a:pt x="62593" y="129297"/>
                </a:lnTo>
                <a:lnTo>
                  <a:pt x="62786" y="129362"/>
                </a:lnTo>
                <a:lnTo>
                  <a:pt x="62979" y="129428"/>
                </a:lnTo>
                <a:lnTo>
                  <a:pt x="63236" y="129493"/>
                </a:lnTo>
                <a:lnTo>
                  <a:pt x="63494" y="129554"/>
                </a:lnTo>
                <a:lnTo>
                  <a:pt x="63751" y="129614"/>
                </a:lnTo>
                <a:lnTo>
                  <a:pt x="64041" y="129670"/>
                </a:lnTo>
                <a:lnTo>
                  <a:pt x="64362" y="129725"/>
                </a:lnTo>
                <a:lnTo>
                  <a:pt x="64684" y="129781"/>
                </a:lnTo>
                <a:lnTo>
                  <a:pt x="65038" y="129831"/>
                </a:lnTo>
                <a:lnTo>
                  <a:pt x="65392" y="129882"/>
                </a:lnTo>
                <a:lnTo>
                  <a:pt x="65777" y="129932"/>
                </a:lnTo>
                <a:lnTo>
                  <a:pt x="66196" y="129978"/>
                </a:lnTo>
                <a:lnTo>
                  <a:pt x="66614" y="130023"/>
                </a:lnTo>
                <a:lnTo>
                  <a:pt x="67032" y="130068"/>
                </a:lnTo>
                <a:lnTo>
                  <a:pt x="67933" y="130144"/>
                </a:lnTo>
                <a:lnTo>
                  <a:pt x="68897" y="130215"/>
                </a:lnTo>
                <a:lnTo>
                  <a:pt x="69927" y="130280"/>
                </a:lnTo>
                <a:lnTo>
                  <a:pt x="72564" y="130421"/>
                </a:lnTo>
                <a:lnTo>
                  <a:pt x="73851" y="130492"/>
                </a:lnTo>
                <a:lnTo>
                  <a:pt x="75137" y="130563"/>
                </a:lnTo>
                <a:lnTo>
                  <a:pt x="76424" y="130623"/>
                </a:lnTo>
                <a:lnTo>
                  <a:pt x="77711" y="130679"/>
                </a:lnTo>
                <a:lnTo>
                  <a:pt x="78997" y="130729"/>
                </a:lnTo>
                <a:lnTo>
                  <a:pt x="80316" y="130769"/>
                </a:lnTo>
                <a:lnTo>
                  <a:pt x="81635" y="130800"/>
                </a:lnTo>
                <a:lnTo>
                  <a:pt x="82310" y="130810"/>
                </a:lnTo>
                <a:lnTo>
                  <a:pt x="83018" y="130820"/>
                </a:lnTo>
                <a:lnTo>
                  <a:pt x="83693" y="130825"/>
                </a:lnTo>
                <a:lnTo>
                  <a:pt x="85076" y="130825"/>
                </a:lnTo>
                <a:lnTo>
                  <a:pt x="85784" y="130820"/>
                </a:lnTo>
                <a:lnTo>
                  <a:pt x="86524" y="130810"/>
                </a:lnTo>
                <a:lnTo>
                  <a:pt x="87263" y="130795"/>
                </a:lnTo>
                <a:lnTo>
                  <a:pt x="88003" y="130779"/>
                </a:lnTo>
                <a:lnTo>
                  <a:pt x="88743" y="130759"/>
                </a:lnTo>
                <a:lnTo>
                  <a:pt x="89515" y="130734"/>
                </a:lnTo>
                <a:lnTo>
                  <a:pt x="90287" y="130699"/>
                </a:lnTo>
                <a:lnTo>
                  <a:pt x="91059" y="130663"/>
                </a:lnTo>
                <a:lnTo>
                  <a:pt x="91863" y="130623"/>
                </a:lnTo>
                <a:lnTo>
                  <a:pt x="92667" y="130583"/>
                </a:lnTo>
                <a:lnTo>
                  <a:pt x="93471" y="130547"/>
                </a:lnTo>
                <a:lnTo>
                  <a:pt x="94307" y="130517"/>
                </a:lnTo>
                <a:lnTo>
                  <a:pt x="95112" y="130487"/>
                </a:lnTo>
                <a:lnTo>
                  <a:pt x="95948" y="130462"/>
                </a:lnTo>
                <a:lnTo>
                  <a:pt x="96784" y="130442"/>
                </a:lnTo>
                <a:lnTo>
                  <a:pt x="97653" y="130426"/>
                </a:lnTo>
                <a:lnTo>
                  <a:pt x="98489" y="130411"/>
                </a:lnTo>
                <a:lnTo>
                  <a:pt x="100226" y="130391"/>
                </a:lnTo>
                <a:lnTo>
                  <a:pt x="101963" y="130381"/>
                </a:lnTo>
                <a:lnTo>
                  <a:pt x="103732" y="130376"/>
                </a:lnTo>
                <a:lnTo>
                  <a:pt x="105501" y="130381"/>
                </a:lnTo>
                <a:lnTo>
                  <a:pt x="107302" y="130391"/>
                </a:lnTo>
                <a:lnTo>
                  <a:pt x="109103" y="130406"/>
                </a:lnTo>
                <a:lnTo>
                  <a:pt x="112706" y="130442"/>
                </a:lnTo>
                <a:lnTo>
                  <a:pt x="116308" y="130472"/>
                </a:lnTo>
                <a:lnTo>
                  <a:pt x="118109" y="130482"/>
                </a:lnTo>
                <a:lnTo>
                  <a:pt x="119878" y="130487"/>
                </a:lnTo>
                <a:lnTo>
                  <a:pt x="158122" y="130532"/>
                </a:lnTo>
                <a:lnTo>
                  <a:pt x="196398" y="130578"/>
                </a:lnTo>
                <a:lnTo>
                  <a:pt x="234641" y="130628"/>
                </a:lnTo>
                <a:lnTo>
                  <a:pt x="253779" y="130658"/>
                </a:lnTo>
                <a:lnTo>
                  <a:pt x="272885" y="130694"/>
                </a:lnTo>
                <a:lnTo>
                  <a:pt x="280572" y="130709"/>
                </a:lnTo>
                <a:lnTo>
                  <a:pt x="288228" y="130729"/>
                </a:lnTo>
                <a:lnTo>
                  <a:pt x="295883" y="130759"/>
                </a:lnTo>
                <a:lnTo>
                  <a:pt x="303570" y="130790"/>
                </a:lnTo>
                <a:lnTo>
                  <a:pt x="311225" y="130825"/>
                </a:lnTo>
                <a:lnTo>
                  <a:pt x="318880" y="130865"/>
                </a:lnTo>
                <a:lnTo>
                  <a:pt x="326536" y="130906"/>
                </a:lnTo>
                <a:lnTo>
                  <a:pt x="334223" y="130951"/>
                </a:lnTo>
                <a:lnTo>
                  <a:pt x="335606" y="130966"/>
                </a:lnTo>
                <a:lnTo>
                  <a:pt x="337021" y="130986"/>
                </a:lnTo>
                <a:lnTo>
                  <a:pt x="338404" y="131006"/>
                </a:lnTo>
                <a:lnTo>
                  <a:pt x="339820" y="131037"/>
                </a:lnTo>
                <a:lnTo>
                  <a:pt x="342618" y="131102"/>
                </a:lnTo>
                <a:lnTo>
                  <a:pt x="345384" y="131168"/>
                </a:lnTo>
                <a:lnTo>
                  <a:pt x="348182" y="131233"/>
                </a:lnTo>
                <a:lnTo>
                  <a:pt x="349598" y="131264"/>
                </a:lnTo>
                <a:lnTo>
                  <a:pt x="350981" y="131289"/>
                </a:lnTo>
                <a:lnTo>
                  <a:pt x="352364" y="131309"/>
                </a:lnTo>
                <a:lnTo>
                  <a:pt x="353779" y="131319"/>
                </a:lnTo>
                <a:lnTo>
                  <a:pt x="355162" y="131324"/>
                </a:lnTo>
                <a:lnTo>
                  <a:pt x="356545" y="131324"/>
                </a:lnTo>
                <a:lnTo>
                  <a:pt x="361370" y="131299"/>
                </a:lnTo>
                <a:lnTo>
                  <a:pt x="366227" y="131269"/>
                </a:lnTo>
                <a:lnTo>
                  <a:pt x="371051" y="131228"/>
                </a:lnTo>
                <a:lnTo>
                  <a:pt x="373464" y="131203"/>
                </a:lnTo>
                <a:lnTo>
                  <a:pt x="375876" y="131178"/>
                </a:lnTo>
                <a:lnTo>
                  <a:pt x="378288" y="131148"/>
                </a:lnTo>
                <a:lnTo>
                  <a:pt x="380701" y="131112"/>
                </a:lnTo>
                <a:lnTo>
                  <a:pt x="383113" y="131072"/>
                </a:lnTo>
                <a:lnTo>
                  <a:pt x="385493" y="131032"/>
                </a:lnTo>
                <a:lnTo>
                  <a:pt x="387906" y="130986"/>
                </a:lnTo>
                <a:lnTo>
                  <a:pt x="390286" y="130931"/>
                </a:lnTo>
                <a:lnTo>
                  <a:pt x="392666" y="130875"/>
                </a:lnTo>
                <a:lnTo>
                  <a:pt x="395046" y="130815"/>
                </a:lnTo>
                <a:lnTo>
                  <a:pt x="396204" y="130779"/>
                </a:lnTo>
                <a:lnTo>
                  <a:pt x="397298" y="130744"/>
                </a:lnTo>
                <a:lnTo>
                  <a:pt x="398391" y="130699"/>
                </a:lnTo>
                <a:lnTo>
                  <a:pt x="399453" y="130648"/>
                </a:lnTo>
                <a:lnTo>
                  <a:pt x="400514" y="130593"/>
                </a:lnTo>
                <a:lnTo>
                  <a:pt x="401511" y="130532"/>
                </a:lnTo>
                <a:lnTo>
                  <a:pt x="402508" y="130462"/>
                </a:lnTo>
                <a:lnTo>
                  <a:pt x="403473" y="130391"/>
                </a:lnTo>
                <a:lnTo>
                  <a:pt x="404406" y="130315"/>
                </a:lnTo>
                <a:lnTo>
                  <a:pt x="405307" y="130235"/>
                </a:lnTo>
                <a:lnTo>
                  <a:pt x="406175" y="130149"/>
                </a:lnTo>
                <a:lnTo>
                  <a:pt x="407044" y="130053"/>
                </a:lnTo>
                <a:lnTo>
                  <a:pt x="407880" y="129957"/>
                </a:lnTo>
                <a:lnTo>
                  <a:pt x="408684" y="129856"/>
                </a:lnTo>
                <a:lnTo>
                  <a:pt x="409424" y="129751"/>
                </a:lnTo>
                <a:lnTo>
                  <a:pt x="410196" y="129640"/>
                </a:lnTo>
                <a:lnTo>
                  <a:pt x="410903" y="129524"/>
                </a:lnTo>
                <a:lnTo>
                  <a:pt x="411579" y="129403"/>
                </a:lnTo>
                <a:lnTo>
                  <a:pt x="412254" y="129276"/>
                </a:lnTo>
                <a:lnTo>
                  <a:pt x="412865" y="129145"/>
                </a:lnTo>
                <a:lnTo>
                  <a:pt x="413476" y="129009"/>
                </a:lnTo>
                <a:lnTo>
                  <a:pt x="414055" y="128873"/>
                </a:lnTo>
                <a:lnTo>
                  <a:pt x="414602" y="128727"/>
                </a:lnTo>
                <a:lnTo>
                  <a:pt x="415117" y="128580"/>
                </a:lnTo>
                <a:lnTo>
                  <a:pt x="415599" y="128429"/>
                </a:lnTo>
                <a:lnTo>
                  <a:pt x="416050" y="128273"/>
                </a:lnTo>
                <a:lnTo>
                  <a:pt x="416500" y="128111"/>
                </a:lnTo>
                <a:lnTo>
                  <a:pt x="416886" y="127945"/>
                </a:lnTo>
                <a:lnTo>
                  <a:pt x="417272" y="127778"/>
                </a:lnTo>
                <a:lnTo>
                  <a:pt x="417593" y="127602"/>
                </a:lnTo>
                <a:lnTo>
                  <a:pt x="417915" y="127425"/>
                </a:lnTo>
                <a:lnTo>
                  <a:pt x="418172" y="127244"/>
                </a:lnTo>
                <a:lnTo>
                  <a:pt x="422000" y="124565"/>
                </a:lnTo>
                <a:lnTo>
                  <a:pt x="425763" y="121882"/>
                </a:lnTo>
                <a:lnTo>
                  <a:pt x="433290" y="116510"/>
                </a:lnTo>
                <a:lnTo>
                  <a:pt x="433579" y="116314"/>
                </a:lnTo>
                <a:lnTo>
                  <a:pt x="433901" y="116117"/>
                </a:lnTo>
                <a:lnTo>
                  <a:pt x="434255" y="115930"/>
                </a:lnTo>
                <a:lnTo>
                  <a:pt x="434641" y="115744"/>
                </a:lnTo>
                <a:lnTo>
                  <a:pt x="435059" y="115562"/>
                </a:lnTo>
                <a:lnTo>
                  <a:pt x="435477" y="115385"/>
                </a:lnTo>
                <a:lnTo>
                  <a:pt x="435959" y="115214"/>
                </a:lnTo>
                <a:lnTo>
                  <a:pt x="436474" y="115048"/>
                </a:lnTo>
                <a:lnTo>
                  <a:pt x="436989" y="114886"/>
                </a:lnTo>
                <a:lnTo>
                  <a:pt x="437568" y="114730"/>
                </a:lnTo>
                <a:lnTo>
                  <a:pt x="438147" y="114578"/>
                </a:lnTo>
                <a:lnTo>
                  <a:pt x="438758" y="114427"/>
                </a:lnTo>
                <a:lnTo>
                  <a:pt x="439433" y="114286"/>
                </a:lnTo>
                <a:lnTo>
                  <a:pt x="440109" y="114150"/>
                </a:lnTo>
                <a:lnTo>
                  <a:pt x="440816" y="114014"/>
                </a:lnTo>
                <a:lnTo>
                  <a:pt x="441588" y="113887"/>
                </a:lnTo>
                <a:lnTo>
                  <a:pt x="442360" y="113766"/>
                </a:lnTo>
                <a:lnTo>
                  <a:pt x="443196" y="113645"/>
                </a:lnTo>
                <a:lnTo>
                  <a:pt x="444033" y="113534"/>
                </a:lnTo>
                <a:lnTo>
                  <a:pt x="444933" y="113423"/>
                </a:lnTo>
                <a:lnTo>
                  <a:pt x="445834" y="113322"/>
                </a:lnTo>
                <a:lnTo>
                  <a:pt x="446799" y="113222"/>
                </a:lnTo>
                <a:lnTo>
                  <a:pt x="447796" y="113131"/>
                </a:lnTo>
                <a:lnTo>
                  <a:pt x="448825" y="113040"/>
                </a:lnTo>
                <a:lnTo>
                  <a:pt x="449855" y="112959"/>
                </a:lnTo>
                <a:lnTo>
                  <a:pt x="450948" y="112884"/>
                </a:lnTo>
                <a:lnTo>
                  <a:pt x="452106" y="112808"/>
                </a:lnTo>
                <a:lnTo>
                  <a:pt x="453264" y="112742"/>
                </a:lnTo>
                <a:lnTo>
                  <a:pt x="454454" y="112677"/>
                </a:lnTo>
                <a:lnTo>
                  <a:pt x="455708" y="112621"/>
                </a:lnTo>
                <a:lnTo>
                  <a:pt x="456995" y="112571"/>
                </a:lnTo>
                <a:lnTo>
                  <a:pt x="458314" y="112521"/>
                </a:lnTo>
                <a:lnTo>
                  <a:pt x="459472" y="112485"/>
                </a:lnTo>
                <a:lnTo>
                  <a:pt x="460662" y="112450"/>
                </a:lnTo>
                <a:lnTo>
                  <a:pt x="461820" y="112420"/>
                </a:lnTo>
                <a:lnTo>
                  <a:pt x="462978" y="112389"/>
                </a:lnTo>
                <a:lnTo>
                  <a:pt x="465326" y="112344"/>
                </a:lnTo>
                <a:lnTo>
                  <a:pt x="467642" y="112314"/>
                </a:lnTo>
                <a:lnTo>
                  <a:pt x="469990" y="112288"/>
                </a:lnTo>
                <a:lnTo>
                  <a:pt x="472305" y="112273"/>
                </a:lnTo>
                <a:lnTo>
                  <a:pt x="474621" y="112273"/>
                </a:lnTo>
                <a:lnTo>
                  <a:pt x="476937" y="112278"/>
                </a:lnTo>
                <a:lnTo>
                  <a:pt x="479253" y="112294"/>
                </a:lnTo>
                <a:lnTo>
                  <a:pt x="481569" y="112319"/>
                </a:lnTo>
                <a:lnTo>
                  <a:pt x="483885" y="112349"/>
                </a:lnTo>
                <a:lnTo>
                  <a:pt x="486201" y="112384"/>
                </a:lnTo>
                <a:lnTo>
                  <a:pt x="488549" y="112425"/>
                </a:lnTo>
                <a:lnTo>
                  <a:pt x="490864" y="112475"/>
                </a:lnTo>
                <a:lnTo>
                  <a:pt x="493212" y="112526"/>
                </a:lnTo>
                <a:lnTo>
                  <a:pt x="495560" y="112581"/>
                </a:lnTo>
                <a:lnTo>
                  <a:pt x="501189" y="112722"/>
                </a:lnTo>
                <a:lnTo>
                  <a:pt x="506850" y="112858"/>
                </a:lnTo>
                <a:lnTo>
                  <a:pt x="512511" y="112985"/>
                </a:lnTo>
                <a:lnTo>
                  <a:pt x="518172" y="113111"/>
                </a:lnTo>
                <a:lnTo>
                  <a:pt x="523833" y="113227"/>
                </a:lnTo>
                <a:lnTo>
                  <a:pt x="529494" y="113328"/>
                </a:lnTo>
                <a:lnTo>
                  <a:pt x="532324" y="113378"/>
                </a:lnTo>
                <a:lnTo>
                  <a:pt x="535155" y="113423"/>
                </a:lnTo>
                <a:lnTo>
                  <a:pt x="537985" y="113464"/>
                </a:lnTo>
                <a:lnTo>
                  <a:pt x="540848" y="113504"/>
                </a:lnTo>
                <a:lnTo>
                  <a:pt x="543679" y="113539"/>
                </a:lnTo>
                <a:lnTo>
                  <a:pt x="546541" y="113570"/>
                </a:lnTo>
                <a:lnTo>
                  <a:pt x="549372" y="113600"/>
                </a:lnTo>
                <a:lnTo>
                  <a:pt x="552234" y="113620"/>
                </a:lnTo>
                <a:lnTo>
                  <a:pt x="555065" y="113640"/>
                </a:lnTo>
                <a:lnTo>
                  <a:pt x="557927" y="113655"/>
                </a:lnTo>
                <a:lnTo>
                  <a:pt x="560758" y="113665"/>
                </a:lnTo>
                <a:lnTo>
                  <a:pt x="563621" y="113671"/>
                </a:lnTo>
                <a:lnTo>
                  <a:pt x="566483" y="113671"/>
                </a:lnTo>
                <a:lnTo>
                  <a:pt x="569346" y="113665"/>
                </a:lnTo>
                <a:lnTo>
                  <a:pt x="572209" y="113655"/>
                </a:lnTo>
                <a:lnTo>
                  <a:pt x="575071" y="113635"/>
                </a:lnTo>
                <a:lnTo>
                  <a:pt x="577934" y="113615"/>
                </a:lnTo>
                <a:lnTo>
                  <a:pt x="580796" y="113585"/>
                </a:lnTo>
                <a:lnTo>
                  <a:pt x="583659" y="113555"/>
                </a:lnTo>
                <a:lnTo>
                  <a:pt x="586554" y="113509"/>
                </a:lnTo>
                <a:lnTo>
                  <a:pt x="587551" y="113499"/>
                </a:lnTo>
                <a:lnTo>
                  <a:pt x="588580" y="113489"/>
                </a:lnTo>
                <a:lnTo>
                  <a:pt x="590607" y="113474"/>
                </a:lnTo>
                <a:lnTo>
                  <a:pt x="592633" y="113464"/>
                </a:lnTo>
                <a:lnTo>
                  <a:pt x="594659" y="113459"/>
                </a:lnTo>
                <a:lnTo>
                  <a:pt x="596686" y="113454"/>
                </a:lnTo>
                <a:lnTo>
                  <a:pt x="598712" y="113438"/>
                </a:lnTo>
                <a:lnTo>
                  <a:pt x="599741" y="113428"/>
                </a:lnTo>
                <a:lnTo>
                  <a:pt x="600739" y="113413"/>
                </a:lnTo>
                <a:lnTo>
                  <a:pt x="601736" y="113398"/>
                </a:lnTo>
                <a:lnTo>
                  <a:pt x="602733" y="113378"/>
                </a:lnTo>
                <a:lnTo>
                  <a:pt x="603923" y="113353"/>
                </a:lnTo>
                <a:lnTo>
                  <a:pt x="605081" y="113317"/>
                </a:lnTo>
                <a:lnTo>
                  <a:pt x="606271" y="113282"/>
                </a:lnTo>
                <a:lnTo>
                  <a:pt x="607397" y="113242"/>
                </a:lnTo>
                <a:lnTo>
                  <a:pt x="608555" y="113196"/>
                </a:lnTo>
                <a:lnTo>
                  <a:pt x="609680" y="113151"/>
                </a:lnTo>
                <a:lnTo>
                  <a:pt x="610806" y="113101"/>
                </a:lnTo>
                <a:lnTo>
                  <a:pt x="611900" y="113045"/>
                </a:lnTo>
                <a:lnTo>
                  <a:pt x="613025" y="112985"/>
                </a:lnTo>
                <a:lnTo>
                  <a:pt x="614087" y="112924"/>
                </a:lnTo>
                <a:lnTo>
                  <a:pt x="615180" y="112858"/>
                </a:lnTo>
                <a:lnTo>
                  <a:pt x="616242" y="112788"/>
                </a:lnTo>
                <a:lnTo>
                  <a:pt x="617271" y="112717"/>
                </a:lnTo>
                <a:lnTo>
                  <a:pt x="618300" y="112642"/>
                </a:lnTo>
                <a:lnTo>
                  <a:pt x="619330" y="112561"/>
                </a:lnTo>
                <a:lnTo>
                  <a:pt x="620327" y="112480"/>
                </a:lnTo>
                <a:lnTo>
                  <a:pt x="621324" y="112394"/>
                </a:lnTo>
                <a:lnTo>
                  <a:pt x="622289" y="112304"/>
                </a:lnTo>
                <a:lnTo>
                  <a:pt x="623254" y="112213"/>
                </a:lnTo>
                <a:lnTo>
                  <a:pt x="624219" y="112117"/>
                </a:lnTo>
                <a:lnTo>
                  <a:pt x="625151" y="112021"/>
                </a:lnTo>
                <a:lnTo>
                  <a:pt x="626052" y="111920"/>
                </a:lnTo>
                <a:lnTo>
                  <a:pt x="626953" y="111814"/>
                </a:lnTo>
                <a:lnTo>
                  <a:pt x="627853" y="111708"/>
                </a:lnTo>
                <a:lnTo>
                  <a:pt x="628722" y="111597"/>
                </a:lnTo>
                <a:lnTo>
                  <a:pt x="629558" y="111487"/>
                </a:lnTo>
                <a:lnTo>
                  <a:pt x="630394" y="111370"/>
                </a:lnTo>
                <a:lnTo>
                  <a:pt x="631198" y="111254"/>
                </a:lnTo>
                <a:lnTo>
                  <a:pt x="632002" y="111133"/>
                </a:lnTo>
                <a:lnTo>
                  <a:pt x="632774" y="111007"/>
                </a:lnTo>
                <a:lnTo>
                  <a:pt x="633546" y="110881"/>
                </a:lnTo>
                <a:lnTo>
                  <a:pt x="634286" y="110755"/>
                </a:lnTo>
                <a:lnTo>
                  <a:pt x="634994" y="110624"/>
                </a:lnTo>
                <a:lnTo>
                  <a:pt x="635701" y="110488"/>
                </a:lnTo>
                <a:lnTo>
                  <a:pt x="636409" y="110352"/>
                </a:lnTo>
                <a:lnTo>
                  <a:pt x="637052" y="110215"/>
                </a:lnTo>
                <a:lnTo>
                  <a:pt x="637696" y="110074"/>
                </a:lnTo>
                <a:lnTo>
                  <a:pt x="638339" y="109928"/>
                </a:lnTo>
                <a:lnTo>
                  <a:pt x="638918" y="109782"/>
                </a:lnTo>
                <a:lnTo>
                  <a:pt x="639497" y="109635"/>
                </a:lnTo>
                <a:lnTo>
                  <a:pt x="640076" y="109484"/>
                </a:lnTo>
                <a:lnTo>
                  <a:pt x="640623" y="109333"/>
                </a:lnTo>
                <a:lnTo>
                  <a:pt x="641137" y="109176"/>
                </a:lnTo>
                <a:lnTo>
                  <a:pt x="641620" y="109020"/>
                </a:lnTo>
                <a:lnTo>
                  <a:pt x="642102" y="108864"/>
                </a:lnTo>
                <a:lnTo>
                  <a:pt x="642552" y="108702"/>
                </a:lnTo>
                <a:lnTo>
                  <a:pt x="642971" y="108541"/>
                </a:lnTo>
                <a:lnTo>
                  <a:pt x="643357" y="108374"/>
                </a:lnTo>
                <a:lnTo>
                  <a:pt x="643743" y="108208"/>
                </a:lnTo>
                <a:lnTo>
                  <a:pt x="644096" y="108042"/>
                </a:lnTo>
                <a:lnTo>
                  <a:pt x="644418" y="107870"/>
                </a:lnTo>
                <a:lnTo>
                  <a:pt x="644740" y="107699"/>
                </a:lnTo>
                <a:lnTo>
                  <a:pt x="644997" y="107527"/>
                </a:lnTo>
                <a:lnTo>
                  <a:pt x="645254" y="107350"/>
                </a:lnTo>
                <a:lnTo>
                  <a:pt x="645479" y="107174"/>
                </a:lnTo>
                <a:lnTo>
                  <a:pt x="645705" y="106997"/>
                </a:lnTo>
                <a:lnTo>
                  <a:pt x="645865" y="106816"/>
                </a:lnTo>
                <a:lnTo>
                  <a:pt x="646026" y="106639"/>
                </a:lnTo>
                <a:lnTo>
                  <a:pt x="646155" y="106453"/>
                </a:lnTo>
                <a:lnTo>
                  <a:pt x="646251" y="106271"/>
                </a:lnTo>
                <a:lnTo>
                  <a:pt x="646316" y="106084"/>
                </a:lnTo>
                <a:lnTo>
                  <a:pt x="646348" y="105898"/>
                </a:lnTo>
                <a:lnTo>
                  <a:pt x="646348" y="105711"/>
                </a:lnTo>
                <a:lnTo>
                  <a:pt x="646348" y="105525"/>
                </a:lnTo>
                <a:lnTo>
                  <a:pt x="646251" y="105056"/>
                </a:lnTo>
                <a:lnTo>
                  <a:pt x="646058" y="104586"/>
                </a:lnTo>
                <a:lnTo>
                  <a:pt x="645833" y="104117"/>
                </a:lnTo>
                <a:lnTo>
                  <a:pt x="645544" y="103648"/>
                </a:lnTo>
                <a:lnTo>
                  <a:pt x="645190" y="103184"/>
                </a:lnTo>
                <a:lnTo>
                  <a:pt x="644836" y="102715"/>
                </a:lnTo>
                <a:lnTo>
                  <a:pt x="644418" y="102246"/>
                </a:lnTo>
                <a:lnTo>
                  <a:pt x="643968" y="101782"/>
                </a:lnTo>
                <a:lnTo>
                  <a:pt x="643485" y="101313"/>
                </a:lnTo>
                <a:lnTo>
                  <a:pt x="643003" y="100849"/>
                </a:lnTo>
                <a:lnTo>
                  <a:pt x="641973" y="99916"/>
                </a:lnTo>
                <a:lnTo>
                  <a:pt x="640976" y="98983"/>
                </a:lnTo>
                <a:lnTo>
                  <a:pt x="639979" y="98049"/>
                </a:lnTo>
                <a:lnTo>
                  <a:pt x="639690" y="97732"/>
                </a:lnTo>
                <a:lnTo>
                  <a:pt x="639465" y="97419"/>
                </a:lnTo>
                <a:lnTo>
                  <a:pt x="639304" y="97111"/>
                </a:lnTo>
                <a:lnTo>
                  <a:pt x="639240" y="96804"/>
                </a:lnTo>
                <a:lnTo>
                  <a:pt x="639207" y="96647"/>
                </a:lnTo>
                <a:lnTo>
                  <a:pt x="639207" y="96496"/>
                </a:lnTo>
                <a:lnTo>
                  <a:pt x="639240" y="96345"/>
                </a:lnTo>
                <a:lnTo>
                  <a:pt x="639304" y="96193"/>
                </a:lnTo>
                <a:lnTo>
                  <a:pt x="639368" y="96047"/>
                </a:lnTo>
                <a:lnTo>
                  <a:pt x="639465" y="95896"/>
                </a:lnTo>
                <a:lnTo>
                  <a:pt x="639593" y="95749"/>
                </a:lnTo>
                <a:lnTo>
                  <a:pt x="639722" y="95598"/>
                </a:lnTo>
                <a:lnTo>
                  <a:pt x="639883" y="95452"/>
                </a:lnTo>
                <a:lnTo>
                  <a:pt x="640076" y="95306"/>
                </a:lnTo>
                <a:lnTo>
                  <a:pt x="640301" y="95164"/>
                </a:lnTo>
                <a:lnTo>
                  <a:pt x="640526" y="95018"/>
                </a:lnTo>
                <a:lnTo>
                  <a:pt x="640783" y="94877"/>
                </a:lnTo>
                <a:lnTo>
                  <a:pt x="641073" y="94731"/>
                </a:lnTo>
                <a:lnTo>
                  <a:pt x="641395" y="94589"/>
                </a:lnTo>
                <a:lnTo>
                  <a:pt x="641748" y="94453"/>
                </a:lnTo>
                <a:lnTo>
                  <a:pt x="642134" y="94312"/>
                </a:lnTo>
                <a:lnTo>
                  <a:pt x="642520" y="94176"/>
                </a:lnTo>
                <a:lnTo>
                  <a:pt x="642971" y="94035"/>
                </a:lnTo>
                <a:lnTo>
                  <a:pt x="643421" y="93898"/>
                </a:lnTo>
                <a:lnTo>
                  <a:pt x="643903" y="93767"/>
                </a:lnTo>
                <a:lnTo>
                  <a:pt x="644450" y="93631"/>
                </a:lnTo>
                <a:lnTo>
                  <a:pt x="644997" y="93500"/>
                </a:lnTo>
                <a:lnTo>
                  <a:pt x="645576" y="93364"/>
                </a:lnTo>
                <a:lnTo>
                  <a:pt x="646348" y="93197"/>
                </a:lnTo>
                <a:lnTo>
                  <a:pt x="647055" y="93026"/>
                </a:lnTo>
                <a:lnTo>
                  <a:pt x="647763" y="92854"/>
                </a:lnTo>
                <a:lnTo>
                  <a:pt x="648406" y="92683"/>
                </a:lnTo>
                <a:lnTo>
                  <a:pt x="649050" y="92511"/>
                </a:lnTo>
                <a:lnTo>
                  <a:pt x="649629" y="92335"/>
                </a:lnTo>
                <a:lnTo>
                  <a:pt x="650175" y="92163"/>
                </a:lnTo>
                <a:lnTo>
                  <a:pt x="650690" y="91987"/>
                </a:lnTo>
                <a:lnTo>
                  <a:pt x="651140" y="91815"/>
                </a:lnTo>
                <a:lnTo>
                  <a:pt x="651591" y="91639"/>
                </a:lnTo>
                <a:lnTo>
                  <a:pt x="652009" y="91462"/>
                </a:lnTo>
                <a:lnTo>
                  <a:pt x="652363" y="91281"/>
                </a:lnTo>
                <a:lnTo>
                  <a:pt x="652684" y="91104"/>
                </a:lnTo>
                <a:lnTo>
                  <a:pt x="652974" y="90922"/>
                </a:lnTo>
                <a:lnTo>
                  <a:pt x="653231" y="90746"/>
                </a:lnTo>
                <a:lnTo>
                  <a:pt x="653456" y="90564"/>
                </a:lnTo>
                <a:lnTo>
                  <a:pt x="653617" y="90383"/>
                </a:lnTo>
                <a:lnTo>
                  <a:pt x="653778" y="90196"/>
                </a:lnTo>
                <a:lnTo>
                  <a:pt x="653874" y="90015"/>
                </a:lnTo>
                <a:lnTo>
                  <a:pt x="653939" y="89828"/>
                </a:lnTo>
                <a:lnTo>
                  <a:pt x="653971" y="89641"/>
                </a:lnTo>
                <a:lnTo>
                  <a:pt x="653971" y="89455"/>
                </a:lnTo>
                <a:lnTo>
                  <a:pt x="653907" y="89268"/>
                </a:lnTo>
                <a:lnTo>
                  <a:pt x="653810" y="89076"/>
                </a:lnTo>
                <a:lnTo>
                  <a:pt x="653714" y="88885"/>
                </a:lnTo>
                <a:lnTo>
                  <a:pt x="653553" y="88693"/>
                </a:lnTo>
                <a:lnTo>
                  <a:pt x="653328" y="88501"/>
                </a:lnTo>
                <a:lnTo>
                  <a:pt x="653102" y="88305"/>
                </a:lnTo>
                <a:lnTo>
                  <a:pt x="652813" y="88108"/>
                </a:lnTo>
                <a:lnTo>
                  <a:pt x="652491" y="87911"/>
                </a:lnTo>
                <a:lnTo>
                  <a:pt x="652137" y="87714"/>
                </a:lnTo>
                <a:lnTo>
                  <a:pt x="651752" y="87513"/>
                </a:lnTo>
                <a:lnTo>
                  <a:pt x="651655" y="87442"/>
                </a:lnTo>
                <a:lnTo>
                  <a:pt x="651591" y="87372"/>
                </a:lnTo>
                <a:lnTo>
                  <a:pt x="651559" y="87291"/>
                </a:lnTo>
                <a:lnTo>
                  <a:pt x="651591" y="87215"/>
                </a:lnTo>
                <a:lnTo>
                  <a:pt x="651655" y="87134"/>
                </a:lnTo>
                <a:lnTo>
                  <a:pt x="651752" y="87049"/>
                </a:lnTo>
                <a:lnTo>
                  <a:pt x="651880" y="86968"/>
                </a:lnTo>
                <a:lnTo>
                  <a:pt x="652009" y="86882"/>
                </a:lnTo>
                <a:lnTo>
                  <a:pt x="652395" y="86711"/>
                </a:lnTo>
                <a:lnTo>
                  <a:pt x="652813" y="86544"/>
                </a:lnTo>
                <a:lnTo>
                  <a:pt x="653263" y="86378"/>
                </a:lnTo>
                <a:lnTo>
                  <a:pt x="653746" y="86221"/>
                </a:lnTo>
                <a:lnTo>
                  <a:pt x="653907" y="86171"/>
                </a:lnTo>
                <a:lnTo>
                  <a:pt x="654100" y="86121"/>
                </a:lnTo>
                <a:lnTo>
                  <a:pt x="654293" y="86075"/>
                </a:lnTo>
                <a:lnTo>
                  <a:pt x="654550" y="86025"/>
                </a:lnTo>
                <a:lnTo>
                  <a:pt x="655064" y="85939"/>
                </a:lnTo>
                <a:lnTo>
                  <a:pt x="655643" y="85848"/>
                </a:lnTo>
                <a:lnTo>
                  <a:pt x="656222" y="85768"/>
                </a:lnTo>
                <a:lnTo>
                  <a:pt x="656866" y="85687"/>
                </a:lnTo>
                <a:lnTo>
                  <a:pt x="657477" y="85601"/>
                </a:lnTo>
                <a:lnTo>
                  <a:pt x="658056" y="85520"/>
                </a:lnTo>
                <a:lnTo>
                  <a:pt x="658892" y="85389"/>
                </a:lnTo>
                <a:lnTo>
                  <a:pt x="659664" y="85258"/>
                </a:lnTo>
                <a:lnTo>
                  <a:pt x="660404" y="85127"/>
                </a:lnTo>
                <a:lnTo>
                  <a:pt x="661111" y="84991"/>
                </a:lnTo>
                <a:lnTo>
                  <a:pt x="661755" y="84855"/>
                </a:lnTo>
                <a:lnTo>
                  <a:pt x="662366" y="84718"/>
                </a:lnTo>
                <a:lnTo>
                  <a:pt x="662945" y="84582"/>
                </a:lnTo>
                <a:lnTo>
                  <a:pt x="663459" y="84446"/>
                </a:lnTo>
                <a:lnTo>
                  <a:pt x="663942" y="84305"/>
                </a:lnTo>
                <a:lnTo>
                  <a:pt x="664392" y="84164"/>
                </a:lnTo>
                <a:lnTo>
                  <a:pt x="664778" y="84022"/>
                </a:lnTo>
                <a:lnTo>
                  <a:pt x="665132" y="83876"/>
                </a:lnTo>
                <a:lnTo>
                  <a:pt x="665454" y="83730"/>
                </a:lnTo>
                <a:lnTo>
                  <a:pt x="665711" y="83584"/>
                </a:lnTo>
                <a:lnTo>
                  <a:pt x="665936" y="83437"/>
                </a:lnTo>
                <a:lnTo>
                  <a:pt x="666129" y="83291"/>
                </a:lnTo>
                <a:lnTo>
                  <a:pt x="666290" y="83140"/>
                </a:lnTo>
                <a:lnTo>
                  <a:pt x="666386" y="82988"/>
                </a:lnTo>
                <a:lnTo>
                  <a:pt x="666451" y="82837"/>
                </a:lnTo>
                <a:lnTo>
                  <a:pt x="666483" y="82681"/>
                </a:lnTo>
                <a:lnTo>
                  <a:pt x="666451" y="82529"/>
                </a:lnTo>
                <a:lnTo>
                  <a:pt x="666419" y="82373"/>
                </a:lnTo>
                <a:lnTo>
                  <a:pt x="666322" y="82217"/>
                </a:lnTo>
                <a:lnTo>
                  <a:pt x="666193" y="82055"/>
                </a:lnTo>
                <a:lnTo>
                  <a:pt x="666033" y="81899"/>
                </a:lnTo>
                <a:lnTo>
                  <a:pt x="665807" y="81737"/>
                </a:lnTo>
                <a:lnTo>
                  <a:pt x="665582" y="81576"/>
                </a:lnTo>
                <a:lnTo>
                  <a:pt x="665293" y="81415"/>
                </a:lnTo>
                <a:lnTo>
                  <a:pt x="664971" y="81248"/>
                </a:lnTo>
                <a:lnTo>
                  <a:pt x="664617" y="81087"/>
                </a:lnTo>
                <a:lnTo>
                  <a:pt x="664231" y="80920"/>
                </a:lnTo>
                <a:lnTo>
                  <a:pt x="663781" y="80754"/>
                </a:lnTo>
                <a:lnTo>
                  <a:pt x="663138" y="80527"/>
                </a:lnTo>
                <a:lnTo>
                  <a:pt x="662462" y="80310"/>
                </a:lnTo>
                <a:lnTo>
                  <a:pt x="661015" y="79871"/>
                </a:lnTo>
                <a:lnTo>
                  <a:pt x="660404" y="79680"/>
                </a:lnTo>
                <a:lnTo>
                  <a:pt x="659857" y="79493"/>
                </a:lnTo>
                <a:lnTo>
                  <a:pt x="659310" y="79311"/>
                </a:lnTo>
                <a:lnTo>
                  <a:pt x="658860" y="79135"/>
                </a:lnTo>
                <a:lnTo>
                  <a:pt x="658410" y="78963"/>
                </a:lnTo>
                <a:lnTo>
                  <a:pt x="658056" y="78792"/>
                </a:lnTo>
                <a:lnTo>
                  <a:pt x="657734" y="78630"/>
                </a:lnTo>
                <a:lnTo>
                  <a:pt x="657445" y="78469"/>
                </a:lnTo>
                <a:lnTo>
                  <a:pt x="657220" y="78313"/>
                </a:lnTo>
                <a:lnTo>
                  <a:pt x="657059" y="78161"/>
                </a:lnTo>
                <a:lnTo>
                  <a:pt x="656930" y="78015"/>
                </a:lnTo>
                <a:lnTo>
                  <a:pt x="656866" y="77869"/>
                </a:lnTo>
                <a:lnTo>
                  <a:pt x="656866" y="77722"/>
                </a:lnTo>
                <a:lnTo>
                  <a:pt x="656898" y="77581"/>
                </a:lnTo>
                <a:lnTo>
                  <a:pt x="656994" y="77445"/>
                </a:lnTo>
                <a:lnTo>
                  <a:pt x="657123" y="77304"/>
                </a:lnTo>
                <a:lnTo>
                  <a:pt x="657348" y="77173"/>
                </a:lnTo>
                <a:lnTo>
                  <a:pt x="657573" y="77037"/>
                </a:lnTo>
                <a:lnTo>
                  <a:pt x="657895" y="76905"/>
                </a:lnTo>
                <a:lnTo>
                  <a:pt x="658249" y="76774"/>
                </a:lnTo>
                <a:lnTo>
                  <a:pt x="658667" y="76643"/>
                </a:lnTo>
                <a:lnTo>
                  <a:pt x="659149" y="76512"/>
                </a:lnTo>
                <a:lnTo>
                  <a:pt x="659696" y="76381"/>
                </a:lnTo>
                <a:lnTo>
                  <a:pt x="660275" y="76255"/>
                </a:lnTo>
                <a:lnTo>
                  <a:pt x="660918" y="76124"/>
                </a:lnTo>
                <a:lnTo>
                  <a:pt x="661626" y="75992"/>
                </a:lnTo>
                <a:lnTo>
                  <a:pt x="662398" y="75861"/>
                </a:lnTo>
                <a:lnTo>
                  <a:pt x="663234" y="75730"/>
                </a:lnTo>
                <a:lnTo>
                  <a:pt x="664103" y="75594"/>
                </a:lnTo>
                <a:lnTo>
                  <a:pt x="665068" y="75463"/>
                </a:lnTo>
                <a:lnTo>
                  <a:pt x="666065" y="75327"/>
                </a:lnTo>
                <a:lnTo>
                  <a:pt x="667126" y="75185"/>
                </a:lnTo>
                <a:lnTo>
                  <a:pt x="667995" y="75079"/>
                </a:lnTo>
                <a:lnTo>
                  <a:pt x="668927" y="74974"/>
                </a:lnTo>
                <a:lnTo>
                  <a:pt x="669828" y="74868"/>
                </a:lnTo>
                <a:lnTo>
                  <a:pt x="670793" y="74772"/>
                </a:lnTo>
                <a:lnTo>
                  <a:pt x="672691" y="74580"/>
                </a:lnTo>
                <a:lnTo>
                  <a:pt x="674653" y="74393"/>
                </a:lnTo>
                <a:lnTo>
                  <a:pt x="676583" y="74207"/>
                </a:lnTo>
                <a:lnTo>
                  <a:pt x="678512" y="74015"/>
                </a:lnTo>
                <a:lnTo>
                  <a:pt x="679445" y="73919"/>
                </a:lnTo>
                <a:lnTo>
                  <a:pt x="680378" y="73818"/>
                </a:lnTo>
                <a:lnTo>
                  <a:pt x="681311" y="73713"/>
                </a:lnTo>
                <a:lnTo>
                  <a:pt x="682179" y="73602"/>
                </a:lnTo>
                <a:lnTo>
                  <a:pt x="684559" y="73304"/>
                </a:lnTo>
                <a:lnTo>
                  <a:pt x="686907" y="73001"/>
                </a:lnTo>
                <a:lnTo>
                  <a:pt x="689223" y="72694"/>
                </a:lnTo>
                <a:lnTo>
                  <a:pt x="691507" y="72381"/>
                </a:lnTo>
                <a:lnTo>
                  <a:pt x="693758" y="72063"/>
                </a:lnTo>
                <a:lnTo>
                  <a:pt x="694852" y="71897"/>
                </a:lnTo>
                <a:lnTo>
                  <a:pt x="695946" y="71730"/>
                </a:lnTo>
                <a:lnTo>
                  <a:pt x="697007" y="71564"/>
                </a:lnTo>
                <a:lnTo>
                  <a:pt x="698069" y="71392"/>
                </a:lnTo>
                <a:lnTo>
                  <a:pt x="699098" y="71221"/>
                </a:lnTo>
                <a:lnTo>
                  <a:pt x="700127" y="71044"/>
                </a:lnTo>
                <a:lnTo>
                  <a:pt x="700674" y="70943"/>
                </a:lnTo>
                <a:lnTo>
                  <a:pt x="701188" y="70838"/>
                </a:lnTo>
                <a:lnTo>
                  <a:pt x="701671" y="70732"/>
                </a:lnTo>
                <a:lnTo>
                  <a:pt x="702153" y="70626"/>
                </a:lnTo>
                <a:lnTo>
                  <a:pt x="702572" y="70520"/>
                </a:lnTo>
                <a:lnTo>
                  <a:pt x="702958" y="70409"/>
                </a:lnTo>
                <a:lnTo>
                  <a:pt x="703344" y="70298"/>
                </a:lnTo>
                <a:lnTo>
                  <a:pt x="703665" y="70187"/>
                </a:lnTo>
                <a:lnTo>
                  <a:pt x="703987" y="70076"/>
                </a:lnTo>
                <a:lnTo>
                  <a:pt x="704244" y="69960"/>
                </a:lnTo>
                <a:lnTo>
                  <a:pt x="704501" y="69849"/>
                </a:lnTo>
                <a:lnTo>
                  <a:pt x="704727" y="69733"/>
                </a:lnTo>
                <a:lnTo>
                  <a:pt x="704920" y="69617"/>
                </a:lnTo>
                <a:lnTo>
                  <a:pt x="705080" y="69496"/>
                </a:lnTo>
                <a:lnTo>
                  <a:pt x="705209" y="69380"/>
                </a:lnTo>
                <a:lnTo>
                  <a:pt x="705338" y="69259"/>
                </a:lnTo>
                <a:lnTo>
                  <a:pt x="705434" y="69138"/>
                </a:lnTo>
                <a:lnTo>
                  <a:pt x="705499" y="69017"/>
                </a:lnTo>
                <a:lnTo>
                  <a:pt x="705531" y="68896"/>
                </a:lnTo>
                <a:lnTo>
                  <a:pt x="705531" y="68770"/>
                </a:lnTo>
                <a:lnTo>
                  <a:pt x="705531" y="68648"/>
                </a:lnTo>
                <a:lnTo>
                  <a:pt x="705499" y="68522"/>
                </a:lnTo>
                <a:lnTo>
                  <a:pt x="705434" y="68396"/>
                </a:lnTo>
                <a:lnTo>
                  <a:pt x="705370" y="68270"/>
                </a:lnTo>
                <a:lnTo>
                  <a:pt x="705273" y="68144"/>
                </a:lnTo>
                <a:lnTo>
                  <a:pt x="705145" y="68018"/>
                </a:lnTo>
                <a:lnTo>
                  <a:pt x="704823" y="67761"/>
                </a:lnTo>
                <a:lnTo>
                  <a:pt x="704469" y="67504"/>
                </a:lnTo>
                <a:lnTo>
                  <a:pt x="704019" y="67246"/>
                </a:lnTo>
                <a:lnTo>
                  <a:pt x="703633" y="67055"/>
                </a:lnTo>
                <a:lnTo>
                  <a:pt x="703247" y="66868"/>
                </a:lnTo>
                <a:lnTo>
                  <a:pt x="702829" y="66676"/>
                </a:lnTo>
                <a:lnTo>
                  <a:pt x="702411" y="66495"/>
                </a:lnTo>
                <a:lnTo>
                  <a:pt x="701960" y="66308"/>
                </a:lnTo>
                <a:lnTo>
                  <a:pt x="701478" y="66127"/>
                </a:lnTo>
                <a:lnTo>
                  <a:pt x="700995" y="65945"/>
                </a:lnTo>
                <a:lnTo>
                  <a:pt x="700481" y="65768"/>
                </a:lnTo>
                <a:lnTo>
                  <a:pt x="699966" y="65592"/>
                </a:lnTo>
                <a:lnTo>
                  <a:pt x="699419" y="65415"/>
                </a:lnTo>
                <a:lnTo>
                  <a:pt x="698294" y="65072"/>
                </a:lnTo>
                <a:lnTo>
                  <a:pt x="697104" y="64729"/>
                </a:lnTo>
                <a:lnTo>
                  <a:pt x="695849" y="64391"/>
                </a:lnTo>
                <a:lnTo>
                  <a:pt x="694563" y="64064"/>
                </a:lnTo>
                <a:lnTo>
                  <a:pt x="693212" y="63736"/>
                </a:lnTo>
                <a:lnTo>
                  <a:pt x="691829" y="63413"/>
                </a:lnTo>
                <a:lnTo>
                  <a:pt x="690413" y="63095"/>
                </a:lnTo>
                <a:lnTo>
                  <a:pt x="688934" y="62777"/>
                </a:lnTo>
                <a:lnTo>
                  <a:pt x="687422" y="62465"/>
                </a:lnTo>
                <a:lnTo>
                  <a:pt x="685910" y="62152"/>
                </a:lnTo>
                <a:lnTo>
                  <a:pt x="684334" y="61839"/>
                </a:lnTo>
                <a:lnTo>
                  <a:pt x="679156" y="60810"/>
                </a:lnTo>
                <a:lnTo>
                  <a:pt x="673977" y="59776"/>
                </a:lnTo>
                <a:lnTo>
                  <a:pt x="668799" y="58742"/>
                </a:lnTo>
                <a:lnTo>
                  <a:pt x="663685" y="57703"/>
                </a:lnTo>
                <a:lnTo>
                  <a:pt x="658570" y="56659"/>
                </a:lnTo>
                <a:lnTo>
                  <a:pt x="653553" y="55610"/>
                </a:lnTo>
                <a:lnTo>
                  <a:pt x="651044" y="55080"/>
                </a:lnTo>
                <a:lnTo>
                  <a:pt x="648567" y="54551"/>
                </a:lnTo>
                <a:lnTo>
                  <a:pt x="646091" y="54021"/>
                </a:lnTo>
                <a:lnTo>
                  <a:pt x="643646" y="53486"/>
                </a:lnTo>
                <a:lnTo>
                  <a:pt x="642327" y="53194"/>
                </a:lnTo>
                <a:lnTo>
                  <a:pt x="641073" y="52901"/>
                </a:lnTo>
                <a:lnTo>
                  <a:pt x="639851" y="52604"/>
                </a:lnTo>
                <a:lnTo>
                  <a:pt x="638661" y="52301"/>
                </a:lnTo>
                <a:lnTo>
                  <a:pt x="637535" y="51998"/>
                </a:lnTo>
                <a:lnTo>
                  <a:pt x="636441" y="51691"/>
                </a:lnTo>
                <a:lnTo>
                  <a:pt x="635412" y="51383"/>
                </a:lnTo>
                <a:lnTo>
                  <a:pt x="634383" y="51075"/>
                </a:lnTo>
                <a:lnTo>
                  <a:pt x="633418" y="50763"/>
                </a:lnTo>
                <a:lnTo>
                  <a:pt x="632517" y="50445"/>
                </a:lnTo>
                <a:lnTo>
                  <a:pt x="631617" y="50132"/>
                </a:lnTo>
                <a:lnTo>
                  <a:pt x="630780" y="49809"/>
                </a:lnTo>
                <a:lnTo>
                  <a:pt x="629976" y="49492"/>
                </a:lnTo>
                <a:lnTo>
                  <a:pt x="629204" y="49164"/>
                </a:lnTo>
                <a:lnTo>
                  <a:pt x="628464" y="48841"/>
                </a:lnTo>
                <a:lnTo>
                  <a:pt x="627789" y="48513"/>
                </a:lnTo>
                <a:lnTo>
                  <a:pt x="627146" y="48180"/>
                </a:lnTo>
                <a:lnTo>
                  <a:pt x="626502" y="47852"/>
                </a:lnTo>
                <a:lnTo>
                  <a:pt x="625923" y="47514"/>
                </a:lnTo>
                <a:lnTo>
                  <a:pt x="625377" y="47182"/>
                </a:lnTo>
                <a:lnTo>
                  <a:pt x="624894" y="46844"/>
                </a:lnTo>
                <a:lnTo>
                  <a:pt x="624412" y="46501"/>
                </a:lnTo>
                <a:lnTo>
                  <a:pt x="623961" y="46163"/>
                </a:lnTo>
                <a:lnTo>
                  <a:pt x="623575" y="45815"/>
                </a:lnTo>
                <a:lnTo>
                  <a:pt x="623189" y="45472"/>
                </a:lnTo>
                <a:lnTo>
                  <a:pt x="622836" y="45124"/>
                </a:lnTo>
                <a:lnTo>
                  <a:pt x="622546" y="44776"/>
                </a:lnTo>
                <a:lnTo>
                  <a:pt x="622257" y="44423"/>
                </a:lnTo>
                <a:lnTo>
                  <a:pt x="622031" y="44074"/>
                </a:lnTo>
                <a:lnTo>
                  <a:pt x="621806" y="43716"/>
                </a:lnTo>
                <a:lnTo>
                  <a:pt x="621645" y="43363"/>
                </a:lnTo>
                <a:lnTo>
                  <a:pt x="621485" y="43005"/>
                </a:lnTo>
                <a:lnTo>
                  <a:pt x="620970" y="41583"/>
                </a:lnTo>
                <a:lnTo>
                  <a:pt x="620488" y="40160"/>
                </a:lnTo>
                <a:lnTo>
                  <a:pt x="620005" y="38733"/>
                </a:lnTo>
                <a:lnTo>
                  <a:pt x="619716" y="38022"/>
                </a:lnTo>
                <a:lnTo>
                  <a:pt x="619426" y="37311"/>
                </a:lnTo>
                <a:lnTo>
                  <a:pt x="619104" y="36599"/>
                </a:lnTo>
                <a:lnTo>
                  <a:pt x="618751" y="35888"/>
                </a:lnTo>
                <a:lnTo>
                  <a:pt x="618365" y="35182"/>
                </a:lnTo>
                <a:lnTo>
                  <a:pt x="617914" y="34476"/>
                </a:lnTo>
                <a:lnTo>
                  <a:pt x="617432" y="33765"/>
                </a:lnTo>
                <a:lnTo>
                  <a:pt x="616885" y="33064"/>
                </a:lnTo>
                <a:lnTo>
                  <a:pt x="616274" y="32357"/>
                </a:lnTo>
                <a:lnTo>
                  <a:pt x="615599" y="31656"/>
                </a:lnTo>
                <a:lnTo>
                  <a:pt x="615277" y="31364"/>
                </a:lnTo>
                <a:lnTo>
                  <a:pt x="614955" y="31071"/>
                </a:lnTo>
                <a:lnTo>
                  <a:pt x="614601" y="30784"/>
                </a:lnTo>
                <a:lnTo>
                  <a:pt x="614248" y="30496"/>
                </a:lnTo>
                <a:lnTo>
                  <a:pt x="613862" y="30209"/>
                </a:lnTo>
                <a:lnTo>
                  <a:pt x="613444" y="29921"/>
                </a:lnTo>
                <a:lnTo>
                  <a:pt x="613025" y="29639"/>
                </a:lnTo>
                <a:lnTo>
                  <a:pt x="612575" y="29356"/>
                </a:lnTo>
                <a:lnTo>
                  <a:pt x="612125" y="29074"/>
                </a:lnTo>
                <a:lnTo>
                  <a:pt x="611642" y="28796"/>
                </a:lnTo>
                <a:lnTo>
                  <a:pt x="611160" y="28514"/>
                </a:lnTo>
                <a:lnTo>
                  <a:pt x="610645" y="28237"/>
                </a:lnTo>
                <a:lnTo>
                  <a:pt x="610098" y="27964"/>
                </a:lnTo>
                <a:lnTo>
                  <a:pt x="609552" y="27687"/>
                </a:lnTo>
                <a:lnTo>
                  <a:pt x="608973" y="27414"/>
                </a:lnTo>
                <a:lnTo>
                  <a:pt x="608394" y="27142"/>
                </a:lnTo>
                <a:lnTo>
                  <a:pt x="607171" y="26602"/>
                </a:lnTo>
                <a:lnTo>
                  <a:pt x="605853" y="26068"/>
                </a:lnTo>
                <a:lnTo>
                  <a:pt x="604502" y="25538"/>
                </a:lnTo>
                <a:lnTo>
                  <a:pt x="603054" y="25014"/>
                </a:lnTo>
                <a:lnTo>
                  <a:pt x="601575" y="24494"/>
                </a:lnTo>
                <a:lnTo>
                  <a:pt x="599999" y="23985"/>
                </a:lnTo>
                <a:lnTo>
                  <a:pt x="598391" y="23475"/>
                </a:lnTo>
                <a:lnTo>
                  <a:pt x="596686" y="22971"/>
                </a:lnTo>
                <a:lnTo>
                  <a:pt x="594949" y="22471"/>
                </a:lnTo>
                <a:lnTo>
                  <a:pt x="593116" y="21977"/>
                </a:lnTo>
                <a:lnTo>
                  <a:pt x="591250" y="21488"/>
                </a:lnTo>
                <a:lnTo>
                  <a:pt x="589320" y="21004"/>
                </a:lnTo>
                <a:lnTo>
                  <a:pt x="587326" y="20519"/>
                </a:lnTo>
                <a:lnTo>
                  <a:pt x="585267" y="20045"/>
                </a:lnTo>
                <a:lnTo>
                  <a:pt x="583177" y="19576"/>
                </a:lnTo>
                <a:lnTo>
                  <a:pt x="580989" y="19107"/>
                </a:lnTo>
                <a:lnTo>
                  <a:pt x="578770" y="18648"/>
                </a:lnTo>
                <a:lnTo>
                  <a:pt x="576519" y="18189"/>
                </a:lnTo>
                <a:lnTo>
                  <a:pt x="574203" y="17740"/>
                </a:lnTo>
                <a:lnTo>
                  <a:pt x="571823" y="17291"/>
                </a:lnTo>
                <a:lnTo>
                  <a:pt x="569378" y="16847"/>
                </a:lnTo>
                <a:lnTo>
                  <a:pt x="566901" y="16404"/>
                </a:lnTo>
                <a:lnTo>
                  <a:pt x="564393" y="15970"/>
                </a:lnTo>
                <a:lnTo>
                  <a:pt x="561819" y="15541"/>
                </a:lnTo>
                <a:lnTo>
                  <a:pt x="560083" y="15254"/>
                </a:lnTo>
                <a:lnTo>
                  <a:pt x="558313" y="14976"/>
                </a:lnTo>
                <a:lnTo>
                  <a:pt x="556544" y="14699"/>
                </a:lnTo>
                <a:lnTo>
                  <a:pt x="554743" y="14426"/>
                </a:lnTo>
                <a:lnTo>
                  <a:pt x="552942" y="14159"/>
                </a:lnTo>
                <a:lnTo>
                  <a:pt x="551109" y="13892"/>
                </a:lnTo>
                <a:lnTo>
                  <a:pt x="549243" y="13634"/>
                </a:lnTo>
                <a:lnTo>
                  <a:pt x="547410" y="13377"/>
                </a:lnTo>
                <a:lnTo>
                  <a:pt x="545512" y="13120"/>
                </a:lnTo>
                <a:lnTo>
                  <a:pt x="543614" y="12873"/>
                </a:lnTo>
                <a:lnTo>
                  <a:pt x="541717" y="12626"/>
                </a:lnTo>
                <a:lnTo>
                  <a:pt x="539787" y="12384"/>
                </a:lnTo>
                <a:lnTo>
                  <a:pt x="537825" y="12141"/>
                </a:lnTo>
                <a:lnTo>
                  <a:pt x="535863" y="11904"/>
                </a:lnTo>
                <a:lnTo>
                  <a:pt x="533901" y="11672"/>
                </a:lnTo>
                <a:lnTo>
                  <a:pt x="531906" y="11440"/>
                </a:lnTo>
                <a:lnTo>
                  <a:pt x="529912" y="11213"/>
                </a:lnTo>
                <a:lnTo>
                  <a:pt x="527886" y="10991"/>
                </a:lnTo>
                <a:lnTo>
                  <a:pt x="525859" y="10769"/>
                </a:lnTo>
                <a:lnTo>
                  <a:pt x="523801" y="10553"/>
                </a:lnTo>
                <a:lnTo>
                  <a:pt x="521742" y="10336"/>
                </a:lnTo>
                <a:lnTo>
                  <a:pt x="519652" y="10124"/>
                </a:lnTo>
                <a:lnTo>
                  <a:pt x="517561" y="9912"/>
                </a:lnTo>
                <a:lnTo>
                  <a:pt x="515470" y="9705"/>
                </a:lnTo>
                <a:lnTo>
                  <a:pt x="513347" y="9498"/>
                </a:lnTo>
                <a:lnTo>
                  <a:pt x="511225" y="9297"/>
                </a:lnTo>
                <a:lnTo>
                  <a:pt x="506947" y="8893"/>
                </a:lnTo>
                <a:lnTo>
                  <a:pt x="502604" y="8505"/>
                </a:lnTo>
                <a:lnTo>
                  <a:pt x="498230" y="8121"/>
                </a:lnTo>
                <a:lnTo>
                  <a:pt x="494660" y="7814"/>
                </a:lnTo>
                <a:lnTo>
                  <a:pt x="491057" y="7511"/>
                </a:lnTo>
                <a:lnTo>
                  <a:pt x="487423" y="7214"/>
                </a:lnTo>
                <a:lnTo>
                  <a:pt x="483820" y="6921"/>
                </a:lnTo>
                <a:lnTo>
                  <a:pt x="480186" y="6633"/>
                </a:lnTo>
                <a:lnTo>
                  <a:pt x="476519" y="6346"/>
                </a:lnTo>
                <a:lnTo>
                  <a:pt x="472884" y="6063"/>
                </a:lnTo>
                <a:lnTo>
                  <a:pt x="469218" y="5791"/>
                </a:lnTo>
                <a:lnTo>
                  <a:pt x="465519" y="5519"/>
                </a:lnTo>
                <a:lnTo>
                  <a:pt x="461852" y="5251"/>
                </a:lnTo>
                <a:lnTo>
                  <a:pt x="458121" y="4989"/>
                </a:lnTo>
                <a:lnTo>
                  <a:pt x="454422" y="4732"/>
                </a:lnTo>
                <a:lnTo>
                  <a:pt x="450691" y="4480"/>
                </a:lnTo>
                <a:lnTo>
                  <a:pt x="446960" y="4233"/>
                </a:lnTo>
                <a:lnTo>
                  <a:pt x="443196" y="3990"/>
                </a:lnTo>
                <a:lnTo>
                  <a:pt x="439433" y="3753"/>
                </a:lnTo>
                <a:lnTo>
                  <a:pt x="435670" y="3526"/>
                </a:lnTo>
                <a:lnTo>
                  <a:pt x="431875" y="3299"/>
                </a:lnTo>
                <a:lnTo>
                  <a:pt x="428079" y="3077"/>
                </a:lnTo>
                <a:lnTo>
                  <a:pt x="424252" y="2861"/>
                </a:lnTo>
                <a:lnTo>
                  <a:pt x="420424" y="2654"/>
                </a:lnTo>
                <a:lnTo>
                  <a:pt x="416596" y="2447"/>
                </a:lnTo>
                <a:lnTo>
                  <a:pt x="412737" y="2250"/>
                </a:lnTo>
                <a:lnTo>
                  <a:pt x="408877" y="2059"/>
                </a:lnTo>
                <a:lnTo>
                  <a:pt x="404985" y="1872"/>
                </a:lnTo>
                <a:lnTo>
                  <a:pt x="401093" y="1690"/>
                </a:lnTo>
                <a:lnTo>
                  <a:pt x="397169" y="1514"/>
                </a:lnTo>
                <a:lnTo>
                  <a:pt x="393245" y="1347"/>
                </a:lnTo>
                <a:lnTo>
                  <a:pt x="389289" y="1181"/>
                </a:lnTo>
                <a:lnTo>
                  <a:pt x="385332" y="1025"/>
                </a:lnTo>
                <a:lnTo>
                  <a:pt x="381376" y="873"/>
                </a:lnTo>
                <a:lnTo>
                  <a:pt x="377356" y="732"/>
                </a:lnTo>
                <a:lnTo>
                  <a:pt x="375554" y="672"/>
                </a:lnTo>
                <a:lnTo>
                  <a:pt x="373721" y="611"/>
                </a:lnTo>
                <a:lnTo>
                  <a:pt x="371855" y="561"/>
                </a:lnTo>
                <a:lnTo>
                  <a:pt x="370022" y="510"/>
                </a:lnTo>
                <a:lnTo>
                  <a:pt x="368157" y="460"/>
                </a:lnTo>
                <a:lnTo>
                  <a:pt x="366323" y="419"/>
                </a:lnTo>
                <a:lnTo>
                  <a:pt x="362592" y="339"/>
                </a:lnTo>
                <a:lnTo>
                  <a:pt x="358861" y="263"/>
                </a:lnTo>
                <a:lnTo>
                  <a:pt x="355130" y="192"/>
                </a:lnTo>
                <a:lnTo>
                  <a:pt x="351399" y="122"/>
                </a:lnTo>
                <a:lnTo>
                  <a:pt x="347668" y="46"/>
                </a:lnTo>
                <a:lnTo>
                  <a:pt x="346574" y="31"/>
                </a:lnTo>
                <a:lnTo>
                  <a:pt x="345481" y="16"/>
                </a:lnTo>
                <a:lnTo>
                  <a:pt x="344387" y="6"/>
                </a:lnTo>
                <a:lnTo>
                  <a:pt x="34329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4f3de87df4_0_672"/>
          <p:cNvSpPr/>
          <p:nvPr/>
        </p:nvSpPr>
        <p:spPr>
          <a:xfrm flipH="1">
            <a:off x="1561327" y="1534250"/>
            <a:ext cx="1330673" cy="1549100"/>
          </a:xfrm>
          <a:custGeom>
            <a:avLst/>
            <a:gdLst/>
            <a:ahLst/>
            <a:cxnLst/>
            <a:rect l="l" t="t" r="r" b="b"/>
            <a:pathLst>
              <a:path w="420102" h="77455" extrusionOk="0">
                <a:moveTo>
                  <a:pt x="315438" y="2230"/>
                </a:moveTo>
                <a:lnTo>
                  <a:pt x="317497" y="2235"/>
                </a:lnTo>
                <a:lnTo>
                  <a:pt x="319523" y="2240"/>
                </a:lnTo>
                <a:lnTo>
                  <a:pt x="341331" y="2300"/>
                </a:lnTo>
                <a:lnTo>
                  <a:pt x="363106" y="2361"/>
                </a:lnTo>
                <a:lnTo>
                  <a:pt x="384882" y="2416"/>
                </a:lnTo>
                <a:lnTo>
                  <a:pt x="406657" y="2472"/>
                </a:lnTo>
                <a:lnTo>
                  <a:pt x="406947" y="2477"/>
                </a:lnTo>
                <a:lnTo>
                  <a:pt x="407236" y="2482"/>
                </a:lnTo>
                <a:lnTo>
                  <a:pt x="407847" y="2512"/>
                </a:lnTo>
                <a:lnTo>
                  <a:pt x="408523" y="2547"/>
                </a:lnTo>
                <a:lnTo>
                  <a:pt x="409359" y="2588"/>
                </a:lnTo>
                <a:lnTo>
                  <a:pt x="408844" y="3062"/>
                </a:lnTo>
                <a:lnTo>
                  <a:pt x="408394" y="3531"/>
                </a:lnTo>
                <a:lnTo>
                  <a:pt x="407461" y="4464"/>
                </a:lnTo>
                <a:lnTo>
                  <a:pt x="406979" y="4928"/>
                </a:lnTo>
                <a:lnTo>
                  <a:pt x="406464" y="5387"/>
                </a:lnTo>
                <a:lnTo>
                  <a:pt x="406175" y="5614"/>
                </a:lnTo>
                <a:lnTo>
                  <a:pt x="405853" y="5841"/>
                </a:lnTo>
                <a:lnTo>
                  <a:pt x="405531" y="6068"/>
                </a:lnTo>
                <a:lnTo>
                  <a:pt x="405178" y="6295"/>
                </a:lnTo>
                <a:lnTo>
                  <a:pt x="397329" y="11218"/>
                </a:lnTo>
                <a:lnTo>
                  <a:pt x="393405" y="13679"/>
                </a:lnTo>
                <a:lnTo>
                  <a:pt x="389417" y="16141"/>
                </a:lnTo>
                <a:lnTo>
                  <a:pt x="385429" y="18597"/>
                </a:lnTo>
                <a:lnTo>
                  <a:pt x="381376" y="21054"/>
                </a:lnTo>
                <a:lnTo>
                  <a:pt x="377259" y="23510"/>
                </a:lnTo>
                <a:lnTo>
                  <a:pt x="375200" y="24736"/>
                </a:lnTo>
                <a:lnTo>
                  <a:pt x="373077" y="25961"/>
                </a:lnTo>
                <a:lnTo>
                  <a:pt x="372788" y="26128"/>
                </a:lnTo>
                <a:lnTo>
                  <a:pt x="372434" y="26289"/>
                </a:lnTo>
                <a:lnTo>
                  <a:pt x="372048" y="26451"/>
                </a:lnTo>
                <a:lnTo>
                  <a:pt x="371630" y="26602"/>
                </a:lnTo>
                <a:lnTo>
                  <a:pt x="371180" y="26753"/>
                </a:lnTo>
                <a:lnTo>
                  <a:pt x="370665" y="26894"/>
                </a:lnTo>
                <a:lnTo>
                  <a:pt x="370150" y="27031"/>
                </a:lnTo>
                <a:lnTo>
                  <a:pt x="369604" y="27157"/>
                </a:lnTo>
                <a:lnTo>
                  <a:pt x="368992" y="27283"/>
                </a:lnTo>
                <a:lnTo>
                  <a:pt x="368381" y="27399"/>
                </a:lnTo>
                <a:lnTo>
                  <a:pt x="367738" y="27510"/>
                </a:lnTo>
                <a:lnTo>
                  <a:pt x="367030" y="27611"/>
                </a:lnTo>
                <a:lnTo>
                  <a:pt x="366323" y="27706"/>
                </a:lnTo>
                <a:lnTo>
                  <a:pt x="365583" y="27792"/>
                </a:lnTo>
                <a:lnTo>
                  <a:pt x="364811" y="27873"/>
                </a:lnTo>
                <a:lnTo>
                  <a:pt x="364007" y="27944"/>
                </a:lnTo>
                <a:lnTo>
                  <a:pt x="363171" y="28009"/>
                </a:lnTo>
                <a:lnTo>
                  <a:pt x="362334" y="28065"/>
                </a:lnTo>
                <a:lnTo>
                  <a:pt x="361434" y="28110"/>
                </a:lnTo>
                <a:lnTo>
                  <a:pt x="360533" y="28145"/>
                </a:lnTo>
                <a:lnTo>
                  <a:pt x="359600" y="28171"/>
                </a:lnTo>
                <a:lnTo>
                  <a:pt x="358635" y="28191"/>
                </a:lnTo>
                <a:lnTo>
                  <a:pt x="357671" y="28201"/>
                </a:lnTo>
                <a:lnTo>
                  <a:pt x="356641" y="28196"/>
                </a:lnTo>
                <a:lnTo>
                  <a:pt x="355612" y="28186"/>
                </a:lnTo>
                <a:lnTo>
                  <a:pt x="354583" y="28160"/>
                </a:lnTo>
                <a:lnTo>
                  <a:pt x="353521" y="28130"/>
                </a:lnTo>
                <a:lnTo>
                  <a:pt x="352428" y="28085"/>
                </a:lnTo>
                <a:lnTo>
                  <a:pt x="351302" y="28029"/>
                </a:lnTo>
                <a:lnTo>
                  <a:pt x="350176" y="27964"/>
                </a:lnTo>
                <a:lnTo>
                  <a:pt x="349018" y="27883"/>
                </a:lnTo>
                <a:lnTo>
                  <a:pt x="347860" y="27792"/>
                </a:lnTo>
                <a:lnTo>
                  <a:pt x="346735" y="27701"/>
                </a:lnTo>
                <a:lnTo>
                  <a:pt x="345609" y="27601"/>
                </a:lnTo>
                <a:lnTo>
                  <a:pt x="344515" y="27500"/>
                </a:lnTo>
                <a:lnTo>
                  <a:pt x="343389" y="27394"/>
                </a:lnTo>
                <a:lnTo>
                  <a:pt x="342296" y="27288"/>
                </a:lnTo>
                <a:lnTo>
                  <a:pt x="341234" y="27177"/>
                </a:lnTo>
                <a:lnTo>
                  <a:pt x="340173" y="27061"/>
                </a:lnTo>
                <a:lnTo>
                  <a:pt x="339112" y="26945"/>
                </a:lnTo>
                <a:lnTo>
                  <a:pt x="338050" y="26824"/>
                </a:lnTo>
                <a:lnTo>
                  <a:pt x="337021" y="26703"/>
                </a:lnTo>
                <a:lnTo>
                  <a:pt x="335992" y="26582"/>
                </a:lnTo>
                <a:lnTo>
                  <a:pt x="334994" y="26451"/>
                </a:lnTo>
                <a:lnTo>
                  <a:pt x="333997" y="26324"/>
                </a:lnTo>
                <a:lnTo>
                  <a:pt x="333032" y="26193"/>
                </a:lnTo>
                <a:lnTo>
                  <a:pt x="332068" y="26057"/>
                </a:lnTo>
                <a:lnTo>
                  <a:pt x="331103" y="25921"/>
                </a:lnTo>
                <a:lnTo>
                  <a:pt x="330105" y="25780"/>
                </a:lnTo>
                <a:lnTo>
                  <a:pt x="329108" y="25638"/>
                </a:lnTo>
                <a:lnTo>
                  <a:pt x="328079" y="25507"/>
                </a:lnTo>
                <a:lnTo>
                  <a:pt x="327050" y="25371"/>
                </a:lnTo>
                <a:lnTo>
                  <a:pt x="325988" y="25245"/>
                </a:lnTo>
                <a:lnTo>
                  <a:pt x="324927" y="25124"/>
                </a:lnTo>
                <a:lnTo>
                  <a:pt x="323833" y="25003"/>
                </a:lnTo>
                <a:lnTo>
                  <a:pt x="322772" y="24887"/>
                </a:lnTo>
                <a:lnTo>
                  <a:pt x="321678" y="24771"/>
                </a:lnTo>
                <a:lnTo>
                  <a:pt x="320553" y="24665"/>
                </a:lnTo>
                <a:lnTo>
                  <a:pt x="319459" y="24559"/>
                </a:lnTo>
                <a:lnTo>
                  <a:pt x="318333" y="24453"/>
                </a:lnTo>
                <a:lnTo>
                  <a:pt x="317175" y="24352"/>
                </a:lnTo>
                <a:lnTo>
                  <a:pt x="316050" y="24256"/>
                </a:lnTo>
                <a:lnTo>
                  <a:pt x="314892" y="24166"/>
                </a:lnTo>
                <a:lnTo>
                  <a:pt x="313734" y="24075"/>
                </a:lnTo>
                <a:lnTo>
                  <a:pt x="312544" y="23984"/>
                </a:lnTo>
                <a:lnTo>
                  <a:pt x="311354" y="23898"/>
                </a:lnTo>
                <a:lnTo>
                  <a:pt x="308973" y="23737"/>
                </a:lnTo>
                <a:lnTo>
                  <a:pt x="306561" y="23586"/>
                </a:lnTo>
                <a:lnTo>
                  <a:pt x="304117" y="23444"/>
                </a:lnTo>
                <a:lnTo>
                  <a:pt x="301640" y="23313"/>
                </a:lnTo>
                <a:lnTo>
                  <a:pt x="299163" y="23187"/>
                </a:lnTo>
                <a:lnTo>
                  <a:pt x="296654" y="23071"/>
                </a:lnTo>
                <a:lnTo>
                  <a:pt x="294113" y="22960"/>
                </a:lnTo>
                <a:lnTo>
                  <a:pt x="293213" y="22925"/>
                </a:lnTo>
                <a:lnTo>
                  <a:pt x="292280" y="22900"/>
                </a:lnTo>
                <a:lnTo>
                  <a:pt x="291347" y="22874"/>
                </a:lnTo>
                <a:lnTo>
                  <a:pt x="290382" y="22859"/>
                </a:lnTo>
                <a:lnTo>
                  <a:pt x="289385" y="22844"/>
                </a:lnTo>
                <a:lnTo>
                  <a:pt x="288388" y="22839"/>
                </a:lnTo>
                <a:lnTo>
                  <a:pt x="287423" y="22839"/>
                </a:lnTo>
                <a:lnTo>
                  <a:pt x="286426" y="22844"/>
                </a:lnTo>
                <a:lnTo>
                  <a:pt x="285429" y="22854"/>
                </a:lnTo>
                <a:lnTo>
                  <a:pt x="284432" y="22874"/>
                </a:lnTo>
                <a:lnTo>
                  <a:pt x="283435" y="22895"/>
                </a:lnTo>
                <a:lnTo>
                  <a:pt x="282470" y="22920"/>
                </a:lnTo>
                <a:lnTo>
                  <a:pt x="281537" y="22955"/>
                </a:lnTo>
                <a:lnTo>
                  <a:pt x="280604" y="22990"/>
                </a:lnTo>
                <a:lnTo>
                  <a:pt x="279704" y="23036"/>
                </a:lnTo>
                <a:lnTo>
                  <a:pt x="278803" y="23081"/>
                </a:lnTo>
                <a:lnTo>
                  <a:pt x="277066" y="23187"/>
                </a:lnTo>
                <a:lnTo>
                  <a:pt x="275329" y="23298"/>
                </a:lnTo>
                <a:lnTo>
                  <a:pt x="273625" y="23414"/>
                </a:lnTo>
                <a:lnTo>
                  <a:pt x="271952" y="23530"/>
                </a:lnTo>
                <a:lnTo>
                  <a:pt x="270312" y="23651"/>
                </a:lnTo>
                <a:lnTo>
                  <a:pt x="268671" y="23777"/>
                </a:lnTo>
                <a:lnTo>
                  <a:pt x="267063" y="23908"/>
                </a:lnTo>
                <a:lnTo>
                  <a:pt x="265487" y="24045"/>
                </a:lnTo>
                <a:lnTo>
                  <a:pt x="263943" y="24186"/>
                </a:lnTo>
                <a:lnTo>
                  <a:pt x="262431" y="24327"/>
                </a:lnTo>
                <a:lnTo>
                  <a:pt x="260952" y="24478"/>
                </a:lnTo>
                <a:lnTo>
                  <a:pt x="259472" y="24635"/>
                </a:lnTo>
                <a:lnTo>
                  <a:pt x="258057" y="24796"/>
                </a:lnTo>
                <a:lnTo>
                  <a:pt x="256642" y="24963"/>
                </a:lnTo>
                <a:lnTo>
                  <a:pt x="255259" y="25134"/>
                </a:lnTo>
                <a:lnTo>
                  <a:pt x="253940" y="25311"/>
                </a:lnTo>
                <a:lnTo>
                  <a:pt x="252621" y="25497"/>
                </a:lnTo>
                <a:lnTo>
                  <a:pt x="251367" y="25684"/>
                </a:lnTo>
                <a:lnTo>
                  <a:pt x="250112" y="25881"/>
                </a:lnTo>
                <a:lnTo>
                  <a:pt x="248922" y="26082"/>
                </a:lnTo>
                <a:lnTo>
                  <a:pt x="247764" y="26294"/>
                </a:lnTo>
                <a:lnTo>
                  <a:pt x="246638" y="26506"/>
                </a:lnTo>
                <a:lnTo>
                  <a:pt x="245545" y="26733"/>
                </a:lnTo>
                <a:lnTo>
                  <a:pt x="244483" y="26960"/>
                </a:lnTo>
                <a:lnTo>
                  <a:pt x="243486" y="27197"/>
                </a:lnTo>
                <a:lnTo>
                  <a:pt x="242521" y="27444"/>
                </a:lnTo>
                <a:lnTo>
                  <a:pt x="241589" y="27691"/>
                </a:lnTo>
                <a:lnTo>
                  <a:pt x="240688" y="27954"/>
                </a:lnTo>
                <a:lnTo>
                  <a:pt x="239852" y="28221"/>
                </a:lnTo>
                <a:lnTo>
                  <a:pt x="239048" y="28493"/>
                </a:lnTo>
                <a:lnTo>
                  <a:pt x="238276" y="28776"/>
                </a:lnTo>
                <a:lnTo>
                  <a:pt x="237536" y="29068"/>
                </a:lnTo>
                <a:lnTo>
                  <a:pt x="237118" y="29250"/>
                </a:lnTo>
                <a:lnTo>
                  <a:pt x="236732" y="29437"/>
                </a:lnTo>
                <a:lnTo>
                  <a:pt x="236346" y="29618"/>
                </a:lnTo>
                <a:lnTo>
                  <a:pt x="235992" y="29800"/>
                </a:lnTo>
                <a:lnTo>
                  <a:pt x="235670" y="29981"/>
                </a:lnTo>
                <a:lnTo>
                  <a:pt x="235381" y="30163"/>
                </a:lnTo>
                <a:lnTo>
                  <a:pt x="235091" y="30350"/>
                </a:lnTo>
                <a:lnTo>
                  <a:pt x="234802" y="30531"/>
                </a:lnTo>
                <a:lnTo>
                  <a:pt x="234352" y="30894"/>
                </a:lnTo>
                <a:lnTo>
                  <a:pt x="233933" y="31262"/>
                </a:lnTo>
                <a:lnTo>
                  <a:pt x="233612" y="31626"/>
                </a:lnTo>
                <a:lnTo>
                  <a:pt x="233322" y="31994"/>
                </a:lnTo>
                <a:lnTo>
                  <a:pt x="233129" y="32362"/>
                </a:lnTo>
                <a:lnTo>
                  <a:pt x="232969" y="32730"/>
                </a:lnTo>
                <a:lnTo>
                  <a:pt x="232904" y="33098"/>
                </a:lnTo>
                <a:lnTo>
                  <a:pt x="232840" y="33467"/>
                </a:lnTo>
                <a:lnTo>
                  <a:pt x="232840" y="33840"/>
                </a:lnTo>
                <a:lnTo>
                  <a:pt x="232872" y="34208"/>
                </a:lnTo>
                <a:lnTo>
                  <a:pt x="232936" y="34581"/>
                </a:lnTo>
                <a:lnTo>
                  <a:pt x="233065" y="34960"/>
                </a:lnTo>
                <a:lnTo>
                  <a:pt x="233162" y="35182"/>
                </a:lnTo>
                <a:lnTo>
                  <a:pt x="233290" y="35404"/>
                </a:lnTo>
                <a:lnTo>
                  <a:pt x="233451" y="35625"/>
                </a:lnTo>
                <a:lnTo>
                  <a:pt x="233644" y="35842"/>
                </a:lnTo>
                <a:lnTo>
                  <a:pt x="233901" y="36059"/>
                </a:lnTo>
                <a:lnTo>
                  <a:pt x="234159" y="36271"/>
                </a:lnTo>
                <a:lnTo>
                  <a:pt x="234480" y="36483"/>
                </a:lnTo>
                <a:lnTo>
                  <a:pt x="234834" y="36690"/>
                </a:lnTo>
                <a:lnTo>
                  <a:pt x="235220" y="36897"/>
                </a:lnTo>
                <a:lnTo>
                  <a:pt x="235606" y="37098"/>
                </a:lnTo>
                <a:lnTo>
                  <a:pt x="236056" y="37295"/>
                </a:lnTo>
                <a:lnTo>
                  <a:pt x="236539" y="37492"/>
                </a:lnTo>
                <a:lnTo>
                  <a:pt x="237053" y="37688"/>
                </a:lnTo>
                <a:lnTo>
                  <a:pt x="237568" y="37880"/>
                </a:lnTo>
                <a:lnTo>
                  <a:pt x="238147" y="38067"/>
                </a:lnTo>
                <a:lnTo>
                  <a:pt x="238726" y="38253"/>
                </a:lnTo>
                <a:lnTo>
                  <a:pt x="239337" y="38435"/>
                </a:lnTo>
                <a:lnTo>
                  <a:pt x="239980" y="38611"/>
                </a:lnTo>
                <a:lnTo>
                  <a:pt x="240656" y="38788"/>
                </a:lnTo>
                <a:lnTo>
                  <a:pt x="241331" y="38965"/>
                </a:lnTo>
                <a:lnTo>
                  <a:pt x="242071" y="39136"/>
                </a:lnTo>
                <a:lnTo>
                  <a:pt x="242779" y="39302"/>
                </a:lnTo>
                <a:lnTo>
                  <a:pt x="243551" y="39464"/>
                </a:lnTo>
                <a:lnTo>
                  <a:pt x="244323" y="39625"/>
                </a:lnTo>
                <a:lnTo>
                  <a:pt x="245127" y="39787"/>
                </a:lnTo>
                <a:lnTo>
                  <a:pt x="245963" y="39938"/>
                </a:lnTo>
                <a:lnTo>
                  <a:pt x="246799" y="40089"/>
                </a:lnTo>
                <a:lnTo>
                  <a:pt x="247668" y="40241"/>
                </a:lnTo>
                <a:lnTo>
                  <a:pt x="248536" y="40387"/>
                </a:lnTo>
                <a:lnTo>
                  <a:pt x="249405" y="40528"/>
                </a:lnTo>
                <a:lnTo>
                  <a:pt x="250337" y="40664"/>
                </a:lnTo>
                <a:lnTo>
                  <a:pt x="251238" y="40801"/>
                </a:lnTo>
                <a:lnTo>
                  <a:pt x="252171" y="40932"/>
                </a:lnTo>
                <a:lnTo>
                  <a:pt x="253136" y="41058"/>
                </a:lnTo>
                <a:lnTo>
                  <a:pt x="254101" y="41184"/>
                </a:lnTo>
                <a:lnTo>
                  <a:pt x="255066" y="41305"/>
                </a:lnTo>
                <a:lnTo>
                  <a:pt x="256031" y="41426"/>
                </a:lnTo>
                <a:lnTo>
                  <a:pt x="257028" y="41537"/>
                </a:lnTo>
                <a:lnTo>
                  <a:pt x="258025" y="41648"/>
                </a:lnTo>
                <a:lnTo>
                  <a:pt x="259054" y="41754"/>
                </a:lnTo>
                <a:lnTo>
                  <a:pt x="260083" y="41860"/>
                </a:lnTo>
                <a:lnTo>
                  <a:pt x="261080" y="41961"/>
                </a:lnTo>
                <a:lnTo>
                  <a:pt x="262110" y="42056"/>
                </a:lnTo>
                <a:lnTo>
                  <a:pt x="263171" y="42147"/>
                </a:lnTo>
                <a:lnTo>
                  <a:pt x="264200" y="42238"/>
                </a:lnTo>
                <a:lnTo>
                  <a:pt x="265230" y="42319"/>
                </a:lnTo>
                <a:lnTo>
                  <a:pt x="266291" y="42399"/>
                </a:lnTo>
                <a:lnTo>
                  <a:pt x="267352" y="42480"/>
                </a:lnTo>
                <a:lnTo>
                  <a:pt x="268382" y="42551"/>
                </a:lnTo>
                <a:lnTo>
                  <a:pt x="269443" y="42621"/>
                </a:lnTo>
                <a:lnTo>
                  <a:pt x="270505" y="42687"/>
                </a:lnTo>
                <a:lnTo>
                  <a:pt x="271534" y="42747"/>
                </a:lnTo>
                <a:lnTo>
                  <a:pt x="272595" y="42803"/>
                </a:lnTo>
                <a:lnTo>
                  <a:pt x="273625" y="42858"/>
                </a:lnTo>
                <a:lnTo>
                  <a:pt x="274654" y="42904"/>
                </a:lnTo>
                <a:lnTo>
                  <a:pt x="275715" y="42949"/>
                </a:lnTo>
                <a:lnTo>
                  <a:pt x="276744" y="42990"/>
                </a:lnTo>
                <a:lnTo>
                  <a:pt x="277774" y="43030"/>
                </a:lnTo>
                <a:lnTo>
                  <a:pt x="278771" y="43060"/>
                </a:lnTo>
                <a:lnTo>
                  <a:pt x="279800" y="43090"/>
                </a:lnTo>
                <a:lnTo>
                  <a:pt x="280797" y="43116"/>
                </a:lnTo>
                <a:lnTo>
                  <a:pt x="281794" y="43131"/>
                </a:lnTo>
                <a:lnTo>
                  <a:pt x="282759" y="43146"/>
                </a:lnTo>
                <a:lnTo>
                  <a:pt x="283724" y="43161"/>
                </a:lnTo>
                <a:lnTo>
                  <a:pt x="285944" y="43176"/>
                </a:lnTo>
                <a:lnTo>
                  <a:pt x="288163" y="43191"/>
                </a:lnTo>
                <a:lnTo>
                  <a:pt x="290382" y="43201"/>
                </a:lnTo>
                <a:lnTo>
                  <a:pt x="292602" y="43206"/>
                </a:lnTo>
                <a:lnTo>
                  <a:pt x="297040" y="43206"/>
                </a:lnTo>
                <a:lnTo>
                  <a:pt x="299260" y="43201"/>
                </a:lnTo>
                <a:lnTo>
                  <a:pt x="301479" y="43191"/>
                </a:lnTo>
                <a:lnTo>
                  <a:pt x="303698" y="43176"/>
                </a:lnTo>
                <a:lnTo>
                  <a:pt x="305918" y="43161"/>
                </a:lnTo>
                <a:lnTo>
                  <a:pt x="308137" y="43141"/>
                </a:lnTo>
                <a:lnTo>
                  <a:pt x="310356" y="43121"/>
                </a:lnTo>
                <a:lnTo>
                  <a:pt x="314795" y="43065"/>
                </a:lnTo>
                <a:lnTo>
                  <a:pt x="319202" y="43000"/>
                </a:lnTo>
                <a:lnTo>
                  <a:pt x="320327" y="42985"/>
                </a:lnTo>
                <a:lnTo>
                  <a:pt x="321453" y="42974"/>
                </a:lnTo>
                <a:lnTo>
                  <a:pt x="322515" y="42969"/>
                </a:lnTo>
                <a:lnTo>
                  <a:pt x="323576" y="42974"/>
                </a:lnTo>
                <a:lnTo>
                  <a:pt x="324573" y="42979"/>
                </a:lnTo>
                <a:lnTo>
                  <a:pt x="325602" y="42990"/>
                </a:lnTo>
                <a:lnTo>
                  <a:pt x="326567" y="43010"/>
                </a:lnTo>
                <a:lnTo>
                  <a:pt x="327500" y="43030"/>
                </a:lnTo>
                <a:lnTo>
                  <a:pt x="328433" y="43060"/>
                </a:lnTo>
                <a:lnTo>
                  <a:pt x="329301" y="43090"/>
                </a:lnTo>
                <a:lnTo>
                  <a:pt x="330170" y="43131"/>
                </a:lnTo>
                <a:lnTo>
                  <a:pt x="331006" y="43176"/>
                </a:lnTo>
                <a:lnTo>
                  <a:pt x="331810" y="43227"/>
                </a:lnTo>
                <a:lnTo>
                  <a:pt x="332582" y="43282"/>
                </a:lnTo>
                <a:lnTo>
                  <a:pt x="333322" y="43348"/>
                </a:lnTo>
                <a:lnTo>
                  <a:pt x="334062" y="43413"/>
                </a:lnTo>
                <a:lnTo>
                  <a:pt x="334737" y="43489"/>
                </a:lnTo>
                <a:lnTo>
                  <a:pt x="335380" y="43570"/>
                </a:lnTo>
                <a:lnTo>
                  <a:pt x="336024" y="43655"/>
                </a:lnTo>
                <a:lnTo>
                  <a:pt x="336603" y="43746"/>
                </a:lnTo>
                <a:lnTo>
                  <a:pt x="337150" y="43847"/>
                </a:lnTo>
                <a:lnTo>
                  <a:pt x="337664" y="43948"/>
                </a:lnTo>
                <a:lnTo>
                  <a:pt x="338147" y="44059"/>
                </a:lnTo>
                <a:lnTo>
                  <a:pt x="338629" y="44175"/>
                </a:lnTo>
                <a:lnTo>
                  <a:pt x="339047" y="44301"/>
                </a:lnTo>
                <a:lnTo>
                  <a:pt x="339401" y="44432"/>
                </a:lnTo>
                <a:lnTo>
                  <a:pt x="339755" y="44563"/>
                </a:lnTo>
                <a:lnTo>
                  <a:pt x="340076" y="44710"/>
                </a:lnTo>
                <a:lnTo>
                  <a:pt x="340366" y="44856"/>
                </a:lnTo>
                <a:lnTo>
                  <a:pt x="340591" y="45012"/>
                </a:lnTo>
                <a:lnTo>
                  <a:pt x="340784" y="45174"/>
                </a:lnTo>
                <a:lnTo>
                  <a:pt x="340945" y="45340"/>
                </a:lnTo>
                <a:lnTo>
                  <a:pt x="341106" y="45527"/>
                </a:lnTo>
                <a:lnTo>
                  <a:pt x="341202" y="45713"/>
                </a:lnTo>
                <a:lnTo>
                  <a:pt x="341299" y="45900"/>
                </a:lnTo>
                <a:lnTo>
                  <a:pt x="341363" y="46092"/>
                </a:lnTo>
                <a:lnTo>
                  <a:pt x="341395" y="46278"/>
                </a:lnTo>
                <a:lnTo>
                  <a:pt x="341427" y="46470"/>
                </a:lnTo>
                <a:lnTo>
                  <a:pt x="341395" y="46662"/>
                </a:lnTo>
                <a:lnTo>
                  <a:pt x="341363" y="46848"/>
                </a:lnTo>
                <a:lnTo>
                  <a:pt x="341299" y="47040"/>
                </a:lnTo>
                <a:lnTo>
                  <a:pt x="341202" y="47232"/>
                </a:lnTo>
                <a:lnTo>
                  <a:pt x="341106" y="47418"/>
                </a:lnTo>
                <a:lnTo>
                  <a:pt x="340945" y="47605"/>
                </a:lnTo>
                <a:lnTo>
                  <a:pt x="340784" y="47791"/>
                </a:lnTo>
                <a:lnTo>
                  <a:pt x="340591" y="47978"/>
                </a:lnTo>
                <a:lnTo>
                  <a:pt x="340366" y="48165"/>
                </a:lnTo>
                <a:lnTo>
                  <a:pt x="340141" y="48346"/>
                </a:lnTo>
                <a:lnTo>
                  <a:pt x="338243" y="49663"/>
                </a:lnTo>
                <a:lnTo>
                  <a:pt x="336281" y="50974"/>
                </a:lnTo>
                <a:lnTo>
                  <a:pt x="334287" y="52286"/>
                </a:lnTo>
                <a:lnTo>
                  <a:pt x="332261" y="53597"/>
                </a:lnTo>
                <a:lnTo>
                  <a:pt x="328208" y="56220"/>
                </a:lnTo>
                <a:lnTo>
                  <a:pt x="326214" y="57531"/>
                </a:lnTo>
                <a:lnTo>
                  <a:pt x="324252" y="58843"/>
                </a:lnTo>
                <a:lnTo>
                  <a:pt x="323222" y="59549"/>
                </a:lnTo>
                <a:lnTo>
                  <a:pt x="322257" y="60255"/>
                </a:lnTo>
                <a:lnTo>
                  <a:pt x="321357" y="60961"/>
                </a:lnTo>
                <a:lnTo>
                  <a:pt x="320456" y="61672"/>
                </a:lnTo>
                <a:lnTo>
                  <a:pt x="318687" y="63100"/>
                </a:lnTo>
                <a:lnTo>
                  <a:pt x="317819" y="63821"/>
                </a:lnTo>
                <a:lnTo>
                  <a:pt x="316886" y="64537"/>
                </a:lnTo>
                <a:lnTo>
                  <a:pt x="309134" y="64235"/>
                </a:lnTo>
                <a:lnTo>
                  <a:pt x="301447" y="63932"/>
                </a:lnTo>
                <a:lnTo>
                  <a:pt x="293792" y="63639"/>
                </a:lnTo>
                <a:lnTo>
                  <a:pt x="286201" y="63342"/>
                </a:lnTo>
                <a:lnTo>
                  <a:pt x="278642" y="63044"/>
                </a:lnTo>
                <a:lnTo>
                  <a:pt x="271148" y="62737"/>
                </a:lnTo>
                <a:lnTo>
                  <a:pt x="267385" y="62575"/>
                </a:lnTo>
                <a:lnTo>
                  <a:pt x="263654" y="62414"/>
                </a:lnTo>
                <a:lnTo>
                  <a:pt x="259955" y="62252"/>
                </a:lnTo>
                <a:lnTo>
                  <a:pt x="256224" y="62081"/>
                </a:lnTo>
                <a:lnTo>
                  <a:pt x="252782" y="61919"/>
                </a:lnTo>
                <a:lnTo>
                  <a:pt x="249372" y="61748"/>
                </a:lnTo>
                <a:lnTo>
                  <a:pt x="245931" y="61576"/>
                </a:lnTo>
                <a:lnTo>
                  <a:pt x="242521" y="61405"/>
                </a:lnTo>
                <a:lnTo>
                  <a:pt x="239112" y="61223"/>
                </a:lnTo>
                <a:lnTo>
                  <a:pt x="235703" y="61047"/>
                </a:lnTo>
                <a:lnTo>
                  <a:pt x="228916" y="60674"/>
                </a:lnTo>
                <a:lnTo>
                  <a:pt x="222129" y="60300"/>
                </a:lnTo>
                <a:lnTo>
                  <a:pt x="215342" y="59917"/>
                </a:lnTo>
                <a:lnTo>
                  <a:pt x="208556" y="59534"/>
                </a:lnTo>
                <a:lnTo>
                  <a:pt x="201801" y="59155"/>
                </a:lnTo>
                <a:lnTo>
                  <a:pt x="200868" y="59105"/>
                </a:lnTo>
                <a:lnTo>
                  <a:pt x="199936" y="59065"/>
                </a:lnTo>
                <a:lnTo>
                  <a:pt x="199003" y="59024"/>
                </a:lnTo>
                <a:lnTo>
                  <a:pt x="198070" y="58989"/>
                </a:lnTo>
                <a:lnTo>
                  <a:pt x="197137" y="58959"/>
                </a:lnTo>
                <a:lnTo>
                  <a:pt x="196237" y="58933"/>
                </a:lnTo>
                <a:lnTo>
                  <a:pt x="195304" y="58918"/>
                </a:lnTo>
                <a:lnTo>
                  <a:pt x="194403" y="58903"/>
                </a:lnTo>
                <a:lnTo>
                  <a:pt x="193470" y="58888"/>
                </a:lnTo>
                <a:lnTo>
                  <a:pt x="192570" y="58883"/>
                </a:lnTo>
                <a:lnTo>
                  <a:pt x="190769" y="58883"/>
                </a:lnTo>
                <a:lnTo>
                  <a:pt x="189868" y="58888"/>
                </a:lnTo>
                <a:lnTo>
                  <a:pt x="188967" y="58898"/>
                </a:lnTo>
                <a:lnTo>
                  <a:pt x="188067" y="58913"/>
                </a:lnTo>
                <a:lnTo>
                  <a:pt x="187198" y="58928"/>
                </a:lnTo>
                <a:lnTo>
                  <a:pt x="186298" y="58949"/>
                </a:lnTo>
                <a:lnTo>
                  <a:pt x="185429" y="58974"/>
                </a:lnTo>
                <a:lnTo>
                  <a:pt x="184529" y="58999"/>
                </a:lnTo>
                <a:lnTo>
                  <a:pt x="183660" y="59029"/>
                </a:lnTo>
                <a:lnTo>
                  <a:pt x="181891" y="59100"/>
                </a:lnTo>
                <a:lnTo>
                  <a:pt x="180154" y="59176"/>
                </a:lnTo>
                <a:lnTo>
                  <a:pt x="178417" y="59266"/>
                </a:lnTo>
                <a:lnTo>
                  <a:pt x="176713" y="59367"/>
                </a:lnTo>
                <a:lnTo>
                  <a:pt x="175008" y="59473"/>
                </a:lnTo>
                <a:lnTo>
                  <a:pt x="173303" y="59584"/>
                </a:lnTo>
                <a:lnTo>
                  <a:pt x="172017" y="59680"/>
                </a:lnTo>
                <a:lnTo>
                  <a:pt x="170762" y="59781"/>
                </a:lnTo>
                <a:lnTo>
                  <a:pt x="170151" y="59836"/>
                </a:lnTo>
                <a:lnTo>
                  <a:pt x="169540" y="59897"/>
                </a:lnTo>
                <a:lnTo>
                  <a:pt x="168961" y="59957"/>
                </a:lnTo>
                <a:lnTo>
                  <a:pt x="168382" y="60018"/>
                </a:lnTo>
                <a:lnTo>
                  <a:pt x="167835" y="60083"/>
                </a:lnTo>
                <a:lnTo>
                  <a:pt x="167321" y="60154"/>
                </a:lnTo>
                <a:lnTo>
                  <a:pt x="166774" y="60220"/>
                </a:lnTo>
                <a:lnTo>
                  <a:pt x="166291" y="60295"/>
                </a:lnTo>
                <a:lnTo>
                  <a:pt x="165777" y="60366"/>
                </a:lnTo>
                <a:lnTo>
                  <a:pt x="165326" y="60447"/>
                </a:lnTo>
                <a:lnTo>
                  <a:pt x="164844" y="60522"/>
                </a:lnTo>
                <a:lnTo>
                  <a:pt x="164426" y="60603"/>
                </a:lnTo>
                <a:lnTo>
                  <a:pt x="164008" y="60689"/>
                </a:lnTo>
                <a:lnTo>
                  <a:pt x="163590" y="60769"/>
                </a:lnTo>
                <a:lnTo>
                  <a:pt x="163236" y="60860"/>
                </a:lnTo>
                <a:lnTo>
                  <a:pt x="162882" y="60946"/>
                </a:lnTo>
                <a:lnTo>
                  <a:pt x="162528" y="61042"/>
                </a:lnTo>
                <a:lnTo>
                  <a:pt x="162206" y="61133"/>
                </a:lnTo>
                <a:lnTo>
                  <a:pt x="161917" y="61228"/>
                </a:lnTo>
                <a:lnTo>
                  <a:pt x="161660" y="61329"/>
                </a:lnTo>
                <a:lnTo>
                  <a:pt x="161402" y="61425"/>
                </a:lnTo>
                <a:lnTo>
                  <a:pt x="161177" y="61526"/>
                </a:lnTo>
                <a:lnTo>
                  <a:pt x="160984" y="61632"/>
                </a:lnTo>
                <a:lnTo>
                  <a:pt x="160791" y="61738"/>
                </a:lnTo>
                <a:lnTo>
                  <a:pt x="160663" y="61844"/>
                </a:lnTo>
                <a:lnTo>
                  <a:pt x="160534" y="61955"/>
                </a:lnTo>
                <a:lnTo>
                  <a:pt x="160437" y="62066"/>
                </a:lnTo>
                <a:lnTo>
                  <a:pt x="160341" y="62182"/>
                </a:lnTo>
                <a:lnTo>
                  <a:pt x="160019" y="62888"/>
                </a:lnTo>
                <a:lnTo>
                  <a:pt x="159730" y="63599"/>
                </a:lnTo>
                <a:lnTo>
                  <a:pt x="159505" y="64305"/>
                </a:lnTo>
                <a:lnTo>
                  <a:pt x="159408" y="64663"/>
                </a:lnTo>
                <a:lnTo>
                  <a:pt x="159344" y="65016"/>
                </a:lnTo>
                <a:lnTo>
                  <a:pt x="159280" y="65374"/>
                </a:lnTo>
                <a:lnTo>
                  <a:pt x="159247" y="65728"/>
                </a:lnTo>
                <a:lnTo>
                  <a:pt x="159247" y="66086"/>
                </a:lnTo>
                <a:lnTo>
                  <a:pt x="159280" y="66439"/>
                </a:lnTo>
                <a:lnTo>
                  <a:pt x="159344" y="66792"/>
                </a:lnTo>
                <a:lnTo>
                  <a:pt x="159408" y="67145"/>
                </a:lnTo>
                <a:lnTo>
                  <a:pt x="159505" y="67503"/>
                </a:lnTo>
                <a:lnTo>
                  <a:pt x="159665" y="67856"/>
                </a:lnTo>
                <a:lnTo>
                  <a:pt x="159762" y="68083"/>
                </a:lnTo>
                <a:lnTo>
                  <a:pt x="159794" y="68305"/>
                </a:lnTo>
                <a:lnTo>
                  <a:pt x="159826" y="68532"/>
                </a:lnTo>
                <a:lnTo>
                  <a:pt x="159826" y="68749"/>
                </a:lnTo>
                <a:lnTo>
                  <a:pt x="159794" y="68966"/>
                </a:lnTo>
                <a:lnTo>
                  <a:pt x="159730" y="69178"/>
                </a:lnTo>
                <a:lnTo>
                  <a:pt x="159601" y="69389"/>
                </a:lnTo>
                <a:lnTo>
                  <a:pt x="159472" y="69596"/>
                </a:lnTo>
                <a:lnTo>
                  <a:pt x="159344" y="69803"/>
                </a:lnTo>
                <a:lnTo>
                  <a:pt x="159151" y="70005"/>
                </a:lnTo>
                <a:lnTo>
                  <a:pt x="158926" y="70202"/>
                </a:lnTo>
                <a:lnTo>
                  <a:pt x="158668" y="70398"/>
                </a:lnTo>
                <a:lnTo>
                  <a:pt x="158411" y="70590"/>
                </a:lnTo>
                <a:lnTo>
                  <a:pt x="158089" y="70777"/>
                </a:lnTo>
                <a:lnTo>
                  <a:pt x="157768" y="70963"/>
                </a:lnTo>
                <a:lnTo>
                  <a:pt x="157414" y="71145"/>
                </a:lnTo>
                <a:lnTo>
                  <a:pt x="157028" y="71321"/>
                </a:lnTo>
                <a:lnTo>
                  <a:pt x="156610" y="71498"/>
                </a:lnTo>
                <a:lnTo>
                  <a:pt x="156160" y="71669"/>
                </a:lnTo>
                <a:lnTo>
                  <a:pt x="155677" y="71836"/>
                </a:lnTo>
                <a:lnTo>
                  <a:pt x="155195" y="71997"/>
                </a:lnTo>
                <a:lnTo>
                  <a:pt x="154680" y="72159"/>
                </a:lnTo>
                <a:lnTo>
                  <a:pt x="154101" y="72320"/>
                </a:lnTo>
                <a:lnTo>
                  <a:pt x="153522" y="72471"/>
                </a:lnTo>
                <a:lnTo>
                  <a:pt x="152943" y="72623"/>
                </a:lnTo>
                <a:lnTo>
                  <a:pt x="152300" y="72769"/>
                </a:lnTo>
                <a:lnTo>
                  <a:pt x="151657" y="72910"/>
                </a:lnTo>
                <a:lnTo>
                  <a:pt x="150981" y="73051"/>
                </a:lnTo>
                <a:lnTo>
                  <a:pt x="150273" y="73182"/>
                </a:lnTo>
                <a:lnTo>
                  <a:pt x="149534" y="73314"/>
                </a:lnTo>
                <a:lnTo>
                  <a:pt x="148762" y="73445"/>
                </a:lnTo>
                <a:lnTo>
                  <a:pt x="147990" y="73566"/>
                </a:lnTo>
                <a:lnTo>
                  <a:pt x="147186" y="73687"/>
                </a:lnTo>
                <a:lnTo>
                  <a:pt x="146349" y="73803"/>
                </a:lnTo>
                <a:lnTo>
                  <a:pt x="145513" y="73914"/>
                </a:lnTo>
                <a:lnTo>
                  <a:pt x="144645" y="74020"/>
                </a:lnTo>
                <a:lnTo>
                  <a:pt x="143744" y="74121"/>
                </a:lnTo>
                <a:lnTo>
                  <a:pt x="142811" y="74222"/>
                </a:lnTo>
                <a:lnTo>
                  <a:pt x="141878" y="74317"/>
                </a:lnTo>
                <a:lnTo>
                  <a:pt x="140881" y="74408"/>
                </a:lnTo>
                <a:lnTo>
                  <a:pt x="139916" y="74494"/>
                </a:lnTo>
                <a:lnTo>
                  <a:pt x="138887" y="74575"/>
                </a:lnTo>
                <a:lnTo>
                  <a:pt x="137858" y="74655"/>
                </a:lnTo>
                <a:lnTo>
                  <a:pt x="136796" y="74731"/>
                </a:lnTo>
                <a:lnTo>
                  <a:pt x="135735" y="74797"/>
                </a:lnTo>
                <a:lnTo>
                  <a:pt x="134609" y="74862"/>
                </a:lnTo>
                <a:lnTo>
                  <a:pt x="133516" y="74923"/>
                </a:lnTo>
                <a:lnTo>
                  <a:pt x="132358" y="74978"/>
                </a:lnTo>
                <a:lnTo>
                  <a:pt x="131200" y="75034"/>
                </a:lnTo>
                <a:lnTo>
                  <a:pt x="130010" y="75079"/>
                </a:lnTo>
                <a:lnTo>
                  <a:pt x="128820" y="75119"/>
                </a:lnTo>
                <a:lnTo>
                  <a:pt x="127597" y="75160"/>
                </a:lnTo>
                <a:lnTo>
                  <a:pt x="126343" y="75195"/>
                </a:lnTo>
                <a:lnTo>
                  <a:pt x="125089" y="75220"/>
                </a:lnTo>
                <a:lnTo>
                  <a:pt x="123802" y="75245"/>
                </a:lnTo>
                <a:lnTo>
                  <a:pt x="122515" y="75266"/>
                </a:lnTo>
                <a:lnTo>
                  <a:pt x="121197" y="75281"/>
                </a:lnTo>
                <a:lnTo>
                  <a:pt x="119846" y="75291"/>
                </a:lnTo>
                <a:lnTo>
                  <a:pt x="118495" y="75296"/>
                </a:lnTo>
                <a:lnTo>
                  <a:pt x="117112" y="75296"/>
                </a:lnTo>
                <a:lnTo>
                  <a:pt x="115729" y="75291"/>
                </a:lnTo>
                <a:lnTo>
                  <a:pt x="114313" y="75281"/>
                </a:lnTo>
                <a:lnTo>
                  <a:pt x="112898" y="75266"/>
                </a:lnTo>
                <a:lnTo>
                  <a:pt x="111451" y="75245"/>
                </a:lnTo>
                <a:lnTo>
                  <a:pt x="110325" y="75225"/>
                </a:lnTo>
                <a:lnTo>
                  <a:pt x="109199" y="75200"/>
                </a:lnTo>
                <a:lnTo>
                  <a:pt x="108138" y="75170"/>
                </a:lnTo>
                <a:lnTo>
                  <a:pt x="107044" y="75140"/>
                </a:lnTo>
                <a:lnTo>
                  <a:pt x="105983" y="75104"/>
                </a:lnTo>
                <a:lnTo>
                  <a:pt x="104954" y="75064"/>
                </a:lnTo>
                <a:lnTo>
                  <a:pt x="103956" y="75018"/>
                </a:lnTo>
                <a:lnTo>
                  <a:pt x="102959" y="74968"/>
                </a:lnTo>
                <a:lnTo>
                  <a:pt x="101962" y="74918"/>
                </a:lnTo>
                <a:lnTo>
                  <a:pt x="100997" y="74857"/>
                </a:lnTo>
                <a:lnTo>
                  <a:pt x="100065" y="74797"/>
                </a:lnTo>
                <a:lnTo>
                  <a:pt x="99132" y="74736"/>
                </a:lnTo>
                <a:lnTo>
                  <a:pt x="98231" y="74665"/>
                </a:lnTo>
                <a:lnTo>
                  <a:pt x="97363" y="74595"/>
                </a:lnTo>
                <a:lnTo>
                  <a:pt x="96494" y="74524"/>
                </a:lnTo>
                <a:lnTo>
                  <a:pt x="95626" y="74443"/>
                </a:lnTo>
                <a:lnTo>
                  <a:pt x="94822" y="74363"/>
                </a:lnTo>
                <a:lnTo>
                  <a:pt x="93985" y="74277"/>
                </a:lnTo>
                <a:lnTo>
                  <a:pt x="93213" y="74191"/>
                </a:lnTo>
                <a:lnTo>
                  <a:pt x="92442" y="74100"/>
                </a:lnTo>
                <a:lnTo>
                  <a:pt x="91702" y="74010"/>
                </a:lnTo>
                <a:lnTo>
                  <a:pt x="90962" y="73909"/>
                </a:lnTo>
                <a:lnTo>
                  <a:pt x="90254" y="73813"/>
                </a:lnTo>
                <a:lnTo>
                  <a:pt x="89547" y="73707"/>
                </a:lnTo>
                <a:lnTo>
                  <a:pt x="88871" y="73606"/>
                </a:lnTo>
                <a:lnTo>
                  <a:pt x="88228" y="73495"/>
                </a:lnTo>
                <a:lnTo>
                  <a:pt x="87585" y="73384"/>
                </a:lnTo>
                <a:lnTo>
                  <a:pt x="86974" y="73273"/>
                </a:lnTo>
                <a:lnTo>
                  <a:pt x="86362" y="73157"/>
                </a:lnTo>
                <a:lnTo>
                  <a:pt x="85783" y="73041"/>
                </a:lnTo>
                <a:lnTo>
                  <a:pt x="85237" y="72920"/>
                </a:lnTo>
                <a:lnTo>
                  <a:pt x="84690" y="72799"/>
                </a:lnTo>
                <a:lnTo>
                  <a:pt x="84175" y="72673"/>
                </a:lnTo>
                <a:lnTo>
                  <a:pt x="83693" y="72547"/>
                </a:lnTo>
                <a:lnTo>
                  <a:pt x="83210" y="72421"/>
                </a:lnTo>
                <a:lnTo>
                  <a:pt x="82760" y="72290"/>
                </a:lnTo>
                <a:lnTo>
                  <a:pt x="82310" y="72159"/>
                </a:lnTo>
                <a:lnTo>
                  <a:pt x="81892" y="72022"/>
                </a:lnTo>
                <a:lnTo>
                  <a:pt x="81506" y="71886"/>
                </a:lnTo>
                <a:lnTo>
                  <a:pt x="81120" y="71750"/>
                </a:lnTo>
                <a:lnTo>
                  <a:pt x="80766" y="71609"/>
                </a:lnTo>
                <a:lnTo>
                  <a:pt x="80444" y="71468"/>
                </a:lnTo>
                <a:lnTo>
                  <a:pt x="80123" y="71326"/>
                </a:lnTo>
                <a:lnTo>
                  <a:pt x="79833" y="71185"/>
                </a:lnTo>
                <a:lnTo>
                  <a:pt x="79544" y="71039"/>
                </a:lnTo>
                <a:lnTo>
                  <a:pt x="79286" y="70893"/>
                </a:lnTo>
                <a:lnTo>
                  <a:pt x="79061" y="70746"/>
                </a:lnTo>
                <a:lnTo>
                  <a:pt x="78836" y="70600"/>
                </a:lnTo>
                <a:lnTo>
                  <a:pt x="78643" y="70449"/>
                </a:lnTo>
                <a:lnTo>
                  <a:pt x="78482" y="70297"/>
                </a:lnTo>
                <a:lnTo>
                  <a:pt x="78321" y="70146"/>
                </a:lnTo>
                <a:lnTo>
                  <a:pt x="78193" y="69995"/>
                </a:lnTo>
                <a:lnTo>
                  <a:pt x="78096" y="69843"/>
                </a:lnTo>
                <a:lnTo>
                  <a:pt x="78000" y="69687"/>
                </a:lnTo>
                <a:lnTo>
                  <a:pt x="77935" y="69536"/>
                </a:lnTo>
                <a:lnTo>
                  <a:pt x="77871" y="69379"/>
                </a:lnTo>
                <a:lnTo>
                  <a:pt x="77871" y="69223"/>
                </a:lnTo>
                <a:lnTo>
                  <a:pt x="77839" y="69067"/>
                </a:lnTo>
                <a:lnTo>
                  <a:pt x="77871" y="68910"/>
                </a:lnTo>
                <a:lnTo>
                  <a:pt x="77903" y="68754"/>
                </a:lnTo>
                <a:lnTo>
                  <a:pt x="77967" y="68598"/>
                </a:lnTo>
                <a:lnTo>
                  <a:pt x="78032" y="68441"/>
                </a:lnTo>
                <a:lnTo>
                  <a:pt x="78160" y="68285"/>
                </a:lnTo>
                <a:lnTo>
                  <a:pt x="78257" y="68128"/>
                </a:lnTo>
                <a:lnTo>
                  <a:pt x="78482" y="67922"/>
                </a:lnTo>
                <a:lnTo>
                  <a:pt x="78707" y="67715"/>
                </a:lnTo>
                <a:lnTo>
                  <a:pt x="78965" y="67508"/>
                </a:lnTo>
                <a:lnTo>
                  <a:pt x="79254" y="67306"/>
                </a:lnTo>
                <a:lnTo>
                  <a:pt x="79576" y="67105"/>
                </a:lnTo>
                <a:lnTo>
                  <a:pt x="79897" y="66908"/>
                </a:lnTo>
                <a:lnTo>
                  <a:pt x="80283" y="66711"/>
                </a:lnTo>
                <a:lnTo>
                  <a:pt x="80701" y="66514"/>
                </a:lnTo>
                <a:lnTo>
                  <a:pt x="81120" y="66323"/>
                </a:lnTo>
                <a:lnTo>
                  <a:pt x="81570" y="66131"/>
                </a:lnTo>
                <a:lnTo>
                  <a:pt x="82052" y="65944"/>
                </a:lnTo>
                <a:lnTo>
                  <a:pt x="82567" y="65758"/>
                </a:lnTo>
                <a:lnTo>
                  <a:pt x="83082" y="65571"/>
                </a:lnTo>
                <a:lnTo>
                  <a:pt x="83628" y="65390"/>
                </a:lnTo>
                <a:lnTo>
                  <a:pt x="84207" y="65208"/>
                </a:lnTo>
                <a:lnTo>
                  <a:pt x="84786" y="65026"/>
                </a:lnTo>
                <a:lnTo>
                  <a:pt x="85397" y="64845"/>
                </a:lnTo>
                <a:lnTo>
                  <a:pt x="86041" y="64668"/>
                </a:lnTo>
                <a:lnTo>
                  <a:pt x="86684" y="64492"/>
                </a:lnTo>
                <a:lnTo>
                  <a:pt x="87360" y="64315"/>
                </a:lnTo>
                <a:lnTo>
                  <a:pt x="88743" y="63972"/>
                </a:lnTo>
                <a:lnTo>
                  <a:pt x="90190" y="63629"/>
                </a:lnTo>
                <a:lnTo>
                  <a:pt x="91670" y="63286"/>
                </a:lnTo>
                <a:lnTo>
                  <a:pt x="93213" y="62953"/>
                </a:lnTo>
                <a:lnTo>
                  <a:pt x="94790" y="62621"/>
                </a:lnTo>
                <a:lnTo>
                  <a:pt x="96430" y="62288"/>
                </a:lnTo>
                <a:lnTo>
                  <a:pt x="97395" y="62081"/>
                </a:lnTo>
                <a:lnTo>
                  <a:pt x="98295" y="61879"/>
                </a:lnTo>
                <a:lnTo>
                  <a:pt x="99132" y="61677"/>
                </a:lnTo>
                <a:lnTo>
                  <a:pt x="99904" y="61476"/>
                </a:lnTo>
                <a:lnTo>
                  <a:pt x="100579" y="61274"/>
                </a:lnTo>
                <a:lnTo>
                  <a:pt x="101190" y="61077"/>
                </a:lnTo>
                <a:lnTo>
                  <a:pt x="101705" y="60880"/>
                </a:lnTo>
                <a:lnTo>
                  <a:pt x="102155" y="60684"/>
                </a:lnTo>
                <a:lnTo>
                  <a:pt x="102541" y="60492"/>
                </a:lnTo>
                <a:lnTo>
                  <a:pt x="102863" y="60300"/>
                </a:lnTo>
                <a:lnTo>
                  <a:pt x="103088" y="60109"/>
                </a:lnTo>
                <a:lnTo>
                  <a:pt x="103249" y="59922"/>
                </a:lnTo>
                <a:lnTo>
                  <a:pt x="103313" y="59735"/>
                </a:lnTo>
                <a:lnTo>
                  <a:pt x="103313" y="59549"/>
                </a:lnTo>
                <a:lnTo>
                  <a:pt x="103249" y="59367"/>
                </a:lnTo>
                <a:lnTo>
                  <a:pt x="103185" y="59276"/>
                </a:lnTo>
                <a:lnTo>
                  <a:pt x="103088" y="59186"/>
                </a:lnTo>
                <a:lnTo>
                  <a:pt x="102992" y="59095"/>
                </a:lnTo>
                <a:lnTo>
                  <a:pt x="102863" y="59009"/>
                </a:lnTo>
                <a:lnTo>
                  <a:pt x="102734" y="58918"/>
                </a:lnTo>
                <a:lnTo>
                  <a:pt x="102573" y="58833"/>
                </a:lnTo>
                <a:lnTo>
                  <a:pt x="102187" y="58661"/>
                </a:lnTo>
                <a:lnTo>
                  <a:pt x="101737" y="58490"/>
                </a:lnTo>
                <a:lnTo>
                  <a:pt x="101190" y="58318"/>
                </a:lnTo>
                <a:lnTo>
                  <a:pt x="100579" y="58152"/>
                </a:lnTo>
                <a:lnTo>
                  <a:pt x="99904" y="57990"/>
                </a:lnTo>
                <a:lnTo>
                  <a:pt x="99132" y="57829"/>
                </a:lnTo>
                <a:lnTo>
                  <a:pt x="98295" y="57667"/>
                </a:lnTo>
                <a:lnTo>
                  <a:pt x="97395" y="57516"/>
                </a:lnTo>
                <a:lnTo>
                  <a:pt x="96398" y="57360"/>
                </a:lnTo>
                <a:lnTo>
                  <a:pt x="95336" y="57208"/>
                </a:lnTo>
                <a:lnTo>
                  <a:pt x="94178" y="57062"/>
                </a:lnTo>
                <a:lnTo>
                  <a:pt x="92956" y="56921"/>
                </a:lnTo>
                <a:lnTo>
                  <a:pt x="91670" y="56780"/>
                </a:lnTo>
                <a:lnTo>
                  <a:pt x="90287" y="56643"/>
                </a:lnTo>
                <a:lnTo>
                  <a:pt x="88775" y="56497"/>
                </a:lnTo>
                <a:lnTo>
                  <a:pt x="87231" y="56361"/>
                </a:lnTo>
                <a:lnTo>
                  <a:pt x="85655" y="56230"/>
                </a:lnTo>
                <a:lnTo>
                  <a:pt x="84047" y="56109"/>
                </a:lnTo>
                <a:lnTo>
                  <a:pt x="82438" y="55988"/>
                </a:lnTo>
                <a:lnTo>
                  <a:pt x="80798" y="55872"/>
                </a:lnTo>
                <a:lnTo>
                  <a:pt x="79125" y="55761"/>
                </a:lnTo>
                <a:lnTo>
                  <a:pt x="77453" y="55655"/>
                </a:lnTo>
                <a:lnTo>
                  <a:pt x="75780" y="55554"/>
                </a:lnTo>
                <a:lnTo>
                  <a:pt x="74076" y="55458"/>
                </a:lnTo>
                <a:lnTo>
                  <a:pt x="72371" y="55367"/>
                </a:lnTo>
                <a:lnTo>
                  <a:pt x="70666" y="55282"/>
                </a:lnTo>
                <a:lnTo>
                  <a:pt x="68961" y="55196"/>
                </a:lnTo>
                <a:lnTo>
                  <a:pt x="67225" y="55115"/>
                </a:lnTo>
                <a:lnTo>
                  <a:pt x="65520" y="55045"/>
                </a:lnTo>
                <a:lnTo>
                  <a:pt x="63783" y="54969"/>
                </a:lnTo>
                <a:lnTo>
                  <a:pt x="61274" y="54873"/>
                </a:lnTo>
                <a:lnTo>
                  <a:pt x="58797" y="54782"/>
                </a:lnTo>
                <a:lnTo>
                  <a:pt x="56256" y="54697"/>
                </a:lnTo>
                <a:lnTo>
                  <a:pt x="53748" y="54611"/>
                </a:lnTo>
                <a:lnTo>
                  <a:pt x="51207" y="54535"/>
                </a:lnTo>
                <a:lnTo>
                  <a:pt x="48698" y="54459"/>
                </a:lnTo>
                <a:lnTo>
                  <a:pt x="43616" y="54313"/>
                </a:lnTo>
                <a:lnTo>
                  <a:pt x="33452" y="54031"/>
                </a:lnTo>
                <a:lnTo>
                  <a:pt x="28370" y="53884"/>
                </a:lnTo>
                <a:lnTo>
                  <a:pt x="25829" y="53809"/>
                </a:lnTo>
                <a:lnTo>
                  <a:pt x="23320" y="53728"/>
                </a:lnTo>
                <a:lnTo>
                  <a:pt x="22870" y="53708"/>
                </a:lnTo>
                <a:lnTo>
                  <a:pt x="22387" y="53688"/>
                </a:lnTo>
                <a:lnTo>
                  <a:pt x="21872" y="53663"/>
                </a:lnTo>
                <a:lnTo>
                  <a:pt x="21390" y="53632"/>
                </a:lnTo>
                <a:lnTo>
                  <a:pt x="20875" y="53602"/>
                </a:lnTo>
                <a:lnTo>
                  <a:pt x="20393" y="53567"/>
                </a:lnTo>
                <a:lnTo>
                  <a:pt x="19910" y="53526"/>
                </a:lnTo>
                <a:lnTo>
                  <a:pt x="19428" y="53481"/>
                </a:lnTo>
                <a:lnTo>
                  <a:pt x="18978" y="53441"/>
                </a:lnTo>
                <a:lnTo>
                  <a:pt x="18560" y="53390"/>
                </a:lnTo>
                <a:lnTo>
                  <a:pt x="18174" y="53345"/>
                </a:lnTo>
                <a:lnTo>
                  <a:pt x="17820" y="53294"/>
                </a:lnTo>
                <a:lnTo>
                  <a:pt x="17498" y="53239"/>
                </a:lnTo>
                <a:lnTo>
                  <a:pt x="17241" y="53188"/>
                </a:lnTo>
                <a:lnTo>
                  <a:pt x="17048" y="53133"/>
                </a:lnTo>
                <a:lnTo>
                  <a:pt x="16919" y="53077"/>
                </a:lnTo>
                <a:lnTo>
                  <a:pt x="15954" y="52598"/>
                </a:lnTo>
                <a:lnTo>
                  <a:pt x="14989" y="52119"/>
                </a:lnTo>
                <a:lnTo>
                  <a:pt x="13992" y="51635"/>
                </a:lnTo>
                <a:lnTo>
                  <a:pt x="13542" y="51393"/>
                </a:lnTo>
                <a:lnTo>
                  <a:pt x="13124" y="51151"/>
                </a:lnTo>
                <a:lnTo>
                  <a:pt x="12706" y="50903"/>
                </a:lnTo>
                <a:lnTo>
                  <a:pt x="12352" y="50661"/>
                </a:lnTo>
                <a:lnTo>
                  <a:pt x="12062" y="50419"/>
                </a:lnTo>
                <a:lnTo>
                  <a:pt x="11805" y="50177"/>
                </a:lnTo>
                <a:lnTo>
                  <a:pt x="11612" y="49935"/>
                </a:lnTo>
                <a:lnTo>
                  <a:pt x="11515" y="49698"/>
                </a:lnTo>
                <a:lnTo>
                  <a:pt x="11483" y="49577"/>
                </a:lnTo>
                <a:lnTo>
                  <a:pt x="11483" y="49456"/>
                </a:lnTo>
                <a:lnTo>
                  <a:pt x="11483" y="49340"/>
                </a:lnTo>
                <a:lnTo>
                  <a:pt x="11515" y="49219"/>
                </a:lnTo>
                <a:lnTo>
                  <a:pt x="11805" y="48588"/>
                </a:lnTo>
                <a:lnTo>
                  <a:pt x="12127" y="47958"/>
                </a:lnTo>
                <a:lnTo>
                  <a:pt x="12480" y="47332"/>
                </a:lnTo>
                <a:lnTo>
                  <a:pt x="12866" y="46702"/>
                </a:lnTo>
                <a:lnTo>
                  <a:pt x="13285" y="46071"/>
                </a:lnTo>
                <a:lnTo>
                  <a:pt x="13735" y="45446"/>
                </a:lnTo>
                <a:lnTo>
                  <a:pt x="14185" y="44815"/>
                </a:lnTo>
                <a:lnTo>
                  <a:pt x="14668" y="44190"/>
                </a:lnTo>
                <a:lnTo>
                  <a:pt x="15665" y="42934"/>
                </a:lnTo>
                <a:lnTo>
                  <a:pt x="16758" y="41683"/>
                </a:lnTo>
                <a:lnTo>
                  <a:pt x="17884" y="40427"/>
                </a:lnTo>
                <a:lnTo>
                  <a:pt x="19042" y="39176"/>
                </a:lnTo>
                <a:lnTo>
                  <a:pt x="19621" y="38566"/>
                </a:lnTo>
                <a:lnTo>
                  <a:pt x="20232" y="37951"/>
                </a:lnTo>
                <a:lnTo>
                  <a:pt x="20875" y="37340"/>
                </a:lnTo>
                <a:lnTo>
                  <a:pt x="21551" y="36730"/>
                </a:lnTo>
                <a:lnTo>
                  <a:pt x="22258" y="36125"/>
                </a:lnTo>
                <a:lnTo>
                  <a:pt x="23030" y="35514"/>
                </a:lnTo>
                <a:lnTo>
                  <a:pt x="23835" y="34909"/>
                </a:lnTo>
                <a:lnTo>
                  <a:pt x="24735" y="34309"/>
                </a:lnTo>
                <a:lnTo>
                  <a:pt x="25668" y="33709"/>
                </a:lnTo>
                <a:lnTo>
                  <a:pt x="26697" y="33109"/>
                </a:lnTo>
                <a:lnTo>
                  <a:pt x="27212" y="32811"/>
                </a:lnTo>
                <a:lnTo>
                  <a:pt x="27759" y="32513"/>
                </a:lnTo>
                <a:lnTo>
                  <a:pt x="28338" y="32221"/>
                </a:lnTo>
                <a:lnTo>
                  <a:pt x="28949" y="31923"/>
                </a:lnTo>
                <a:lnTo>
                  <a:pt x="29560" y="31631"/>
                </a:lnTo>
                <a:lnTo>
                  <a:pt x="30203" y="31338"/>
                </a:lnTo>
                <a:lnTo>
                  <a:pt x="30879" y="31046"/>
                </a:lnTo>
                <a:lnTo>
                  <a:pt x="31554" y="30753"/>
                </a:lnTo>
                <a:lnTo>
                  <a:pt x="32262" y="30460"/>
                </a:lnTo>
                <a:lnTo>
                  <a:pt x="33001" y="30173"/>
                </a:lnTo>
                <a:lnTo>
                  <a:pt x="33773" y="29885"/>
                </a:lnTo>
                <a:lnTo>
                  <a:pt x="34577" y="29598"/>
                </a:lnTo>
                <a:lnTo>
                  <a:pt x="36733" y="28846"/>
                </a:lnTo>
                <a:lnTo>
                  <a:pt x="38920" y="28100"/>
                </a:lnTo>
                <a:lnTo>
                  <a:pt x="41203" y="27363"/>
                </a:lnTo>
                <a:lnTo>
                  <a:pt x="43519" y="26637"/>
                </a:lnTo>
                <a:lnTo>
                  <a:pt x="45899" y="25916"/>
                </a:lnTo>
                <a:lnTo>
                  <a:pt x="47090" y="25558"/>
                </a:lnTo>
                <a:lnTo>
                  <a:pt x="48312" y="25200"/>
                </a:lnTo>
                <a:lnTo>
                  <a:pt x="49566" y="24847"/>
                </a:lnTo>
                <a:lnTo>
                  <a:pt x="50821" y="24499"/>
                </a:lnTo>
                <a:lnTo>
                  <a:pt x="52107" y="24151"/>
                </a:lnTo>
                <a:lnTo>
                  <a:pt x="53394" y="23802"/>
                </a:lnTo>
                <a:lnTo>
                  <a:pt x="54680" y="23454"/>
                </a:lnTo>
                <a:lnTo>
                  <a:pt x="56031" y="23111"/>
                </a:lnTo>
                <a:lnTo>
                  <a:pt x="57350" y="22774"/>
                </a:lnTo>
                <a:lnTo>
                  <a:pt x="58701" y="22436"/>
                </a:lnTo>
                <a:lnTo>
                  <a:pt x="60084" y="22098"/>
                </a:lnTo>
                <a:lnTo>
                  <a:pt x="61467" y="21765"/>
                </a:lnTo>
                <a:lnTo>
                  <a:pt x="62882" y="21432"/>
                </a:lnTo>
                <a:lnTo>
                  <a:pt x="64330" y="21104"/>
                </a:lnTo>
                <a:lnTo>
                  <a:pt x="65745" y="20776"/>
                </a:lnTo>
                <a:lnTo>
                  <a:pt x="67225" y="20453"/>
                </a:lnTo>
                <a:lnTo>
                  <a:pt x="68704" y="20131"/>
                </a:lnTo>
                <a:lnTo>
                  <a:pt x="70216" y="19813"/>
                </a:lnTo>
                <a:lnTo>
                  <a:pt x="71728" y="19495"/>
                </a:lnTo>
                <a:lnTo>
                  <a:pt x="73239" y="19177"/>
                </a:lnTo>
                <a:lnTo>
                  <a:pt x="74815" y="18864"/>
                </a:lnTo>
                <a:lnTo>
                  <a:pt x="76391" y="18557"/>
                </a:lnTo>
                <a:lnTo>
                  <a:pt x="77967" y="18244"/>
                </a:lnTo>
                <a:lnTo>
                  <a:pt x="79576" y="17941"/>
                </a:lnTo>
                <a:lnTo>
                  <a:pt x="81216" y="17639"/>
                </a:lnTo>
                <a:lnTo>
                  <a:pt x="82889" y="17336"/>
                </a:lnTo>
                <a:lnTo>
                  <a:pt x="84561" y="17039"/>
                </a:lnTo>
                <a:lnTo>
                  <a:pt x="86234" y="16746"/>
                </a:lnTo>
                <a:lnTo>
                  <a:pt x="87938" y="16453"/>
                </a:lnTo>
                <a:lnTo>
                  <a:pt x="89675" y="16161"/>
                </a:lnTo>
                <a:lnTo>
                  <a:pt x="91444" y="15873"/>
                </a:lnTo>
                <a:lnTo>
                  <a:pt x="93213" y="15591"/>
                </a:lnTo>
                <a:lnTo>
                  <a:pt x="95015" y="15309"/>
                </a:lnTo>
                <a:lnTo>
                  <a:pt x="96848" y="15026"/>
                </a:lnTo>
                <a:lnTo>
                  <a:pt x="98681" y="14754"/>
                </a:lnTo>
                <a:lnTo>
                  <a:pt x="100547" y="14476"/>
                </a:lnTo>
                <a:lnTo>
                  <a:pt x="102413" y="14204"/>
                </a:lnTo>
                <a:lnTo>
                  <a:pt x="104310" y="13937"/>
                </a:lnTo>
                <a:lnTo>
                  <a:pt x="106240" y="13669"/>
                </a:lnTo>
                <a:lnTo>
                  <a:pt x="108202" y="13407"/>
                </a:lnTo>
                <a:lnTo>
                  <a:pt x="110164" y="13150"/>
                </a:lnTo>
                <a:lnTo>
                  <a:pt x="112158" y="12892"/>
                </a:lnTo>
                <a:lnTo>
                  <a:pt x="114185" y="12635"/>
                </a:lnTo>
                <a:lnTo>
                  <a:pt x="116243" y="12383"/>
                </a:lnTo>
                <a:lnTo>
                  <a:pt x="118302" y="12136"/>
                </a:lnTo>
                <a:lnTo>
                  <a:pt x="120393" y="11889"/>
                </a:lnTo>
                <a:lnTo>
                  <a:pt x="122515" y="11647"/>
                </a:lnTo>
                <a:lnTo>
                  <a:pt x="124638" y="11410"/>
                </a:lnTo>
                <a:lnTo>
                  <a:pt x="126793" y="11173"/>
                </a:lnTo>
                <a:lnTo>
                  <a:pt x="128980" y="10935"/>
                </a:lnTo>
                <a:lnTo>
                  <a:pt x="131200" y="10703"/>
                </a:lnTo>
                <a:lnTo>
                  <a:pt x="133451" y="10476"/>
                </a:lnTo>
                <a:lnTo>
                  <a:pt x="135703" y="10255"/>
                </a:lnTo>
                <a:lnTo>
                  <a:pt x="137987" y="10033"/>
                </a:lnTo>
                <a:lnTo>
                  <a:pt x="146864" y="9185"/>
                </a:lnTo>
                <a:lnTo>
                  <a:pt x="151303" y="8767"/>
                </a:lnTo>
                <a:lnTo>
                  <a:pt x="155741" y="8358"/>
                </a:lnTo>
                <a:lnTo>
                  <a:pt x="160212" y="7954"/>
                </a:lnTo>
                <a:lnTo>
                  <a:pt x="162464" y="7758"/>
                </a:lnTo>
                <a:lnTo>
                  <a:pt x="164715" y="7566"/>
                </a:lnTo>
                <a:lnTo>
                  <a:pt x="166967" y="7374"/>
                </a:lnTo>
                <a:lnTo>
                  <a:pt x="169251" y="7188"/>
                </a:lnTo>
                <a:lnTo>
                  <a:pt x="171502" y="7001"/>
                </a:lnTo>
                <a:lnTo>
                  <a:pt x="173818" y="6825"/>
                </a:lnTo>
                <a:lnTo>
                  <a:pt x="176102" y="6648"/>
                </a:lnTo>
                <a:lnTo>
                  <a:pt x="178417" y="6477"/>
                </a:lnTo>
                <a:lnTo>
                  <a:pt x="180733" y="6310"/>
                </a:lnTo>
                <a:lnTo>
                  <a:pt x="183081" y="6149"/>
                </a:lnTo>
                <a:lnTo>
                  <a:pt x="185429" y="5992"/>
                </a:lnTo>
                <a:lnTo>
                  <a:pt x="187809" y="5841"/>
                </a:lnTo>
                <a:lnTo>
                  <a:pt x="190190" y="5700"/>
                </a:lnTo>
                <a:lnTo>
                  <a:pt x="192602" y="5559"/>
                </a:lnTo>
                <a:lnTo>
                  <a:pt x="195047" y="5427"/>
                </a:lnTo>
                <a:lnTo>
                  <a:pt x="197491" y="5301"/>
                </a:lnTo>
                <a:lnTo>
                  <a:pt x="199936" y="5180"/>
                </a:lnTo>
                <a:lnTo>
                  <a:pt x="202444" y="5069"/>
                </a:lnTo>
                <a:lnTo>
                  <a:pt x="204953" y="4963"/>
                </a:lnTo>
                <a:lnTo>
                  <a:pt x="207494" y="4868"/>
                </a:lnTo>
                <a:lnTo>
                  <a:pt x="210035" y="4777"/>
                </a:lnTo>
                <a:lnTo>
                  <a:pt x="212608" y="4696"/>
                </a:lnTo>
                <a:lnTo>
                  <a:pt x="223223" y="4378"/>
                </a:lnTo>
                <a:lnTo>
                  <a:pt x="233805" y="4045"/>
                </a:lnTo>
                <a:lnTo>
                  <a:pt x="244355" y="3702"/>
                </a:lnTo>
                <a:lnTo>
                  <a:pt x="254937" y="3354"/>
                </a:lnTo>
                <a:lnTo>
                  <a:pt x="258925" y="3223"/>
                </a:lnTo>
                <a:lnTo>
                  <a:pt x="262914" y="3097"/>
                </a:lnTo>
                <a:lnTo>
                  <a:pt x="266934" y="2981"/>
                </a:lnTo>
                <a:lnTo>
                  <a:pt x="270923" y="2870"/>
                </a:lnTo>
                <a:lnTo>
                  <a:pt x="274943" y="2764"/>
                </a:lnTo>
                <a:lnTo>
                  <a:pt x="278964" y="2668"/>
                </a:lnTo>
                <a:lnTo>
                  <a:pt x="282984" y="2583"/>
                </a:lnTo>
                <a:lnTo>
                  <a:pt x="287005" y="2502"/>
                </a:lnTo>
                <a:lnTo>
                  <a:pt x="291058" y="2431"/>
                </a:lnTo>
                <a:lnTo>
                  <a:pt x="295110" y="2371"/>
                </a:lnTo>
                <a:lnTo>
                  <a:pt x="299163" y="2320"/>
                </a:lnTo>
                <a:lnTo>
                  <a:pt x="303216" y="2285"/>
                </a:lnTo>
                <a:lnTo>
                  <a:pt x="307269" y="2255"/>
                </a:lnTo>
                <a:lnTo>
                  <a:pt x="311354" y="2240"/>
                </a:lnTo>
                <a:lnTo>
                  <a:pt x="315438" y="2230"/>
                </a:lnTo>
                <a:close/>
                <a:moveTo>
                  <a:pt x="323061" y="0"/>
                </a:moveTo>
                <a:lnTo>
                  <a:pt x="320070" y="10"/>
                </a:lnTo>
                <a:lnTo>
                  <a:pt x="317111" y="20"/>
                </a:lnTo>
                <a:lnTo>
                  <a:pt x="314120" y="41"/>
                </a:lnTo>
                <a:lnTo>
                  <a:pt x="311161" y="61"/>
                </a:lnTo>
                <a:lnTo>
                  <a:pt x="308201" y="86"/>
                </a:lnTo>
                <a:lnTo>
                  <a:pt x="305242" y="116"/>
                </a:lnTo>
                <a:lnTo>
                  <a:pt x="302283" y="152"/>
                </a:lnTo>
                <a:lnTo>
                  <a:pt x="299356" y="192"/>
                </a:lnTo>
                <a:lnTo>
                  <a:pt x="296397" y="232"/>
                </a:lnTo>
                <a:lnTo>
                  <a:pt x="293438" y="278"/>
                </a:lnTo>
                <a:lnTo>
                  <a:pt x="290511" y="328"/>
                </a:lnTo>
                <a:lnTo>
                  <a:pt x="287584" y="379"/>
                </a:lnTo>
                <a:lnTo>
                  <a:pt x="284625" y="434"/>
                </a:lnTo>
                <a:lnTo>
                  <a:pt x="278771" y="555"/>
                </a:lnTo>
                <a:lnTo>
                  <a:pt x="272917" y="691"/>
                </a:lnTo>
                <a:lnTo>
                  <a:pt x="267095" y="832"/>
                </a:lnTo>
                <a:lnTo>
                  <a:pt x="261241" y="984"/>
                </a:lnTo>
                <a:lnTo>
                  <a:pt x="255419" y="1140"/>
                </a:lnTo>
                <a:lnTo>
                  <a:pt x="249630" y="1307"/>
                </a:lnTo>
                <a:lnTo>
                  <a:pt x="243808" y="1473"/>
                </a:lnTo>
                <a:lnTo>
                  <a:pt x="237986" y="1650"/>
                </a:lnTo>
                <a:lnTo>
                  <a:pt x="232197" y="1826"/>
                </a:lnTo>
                <a:lnTo>
                  <a:pt x="226150" y="2018"/>
                </a:lnTo>
                <a:lnTo>
                  <a:pt x="223126" y="2119"/>
                </a:lnTo>
                <a:lnTo>
                  <a:pt x="220103" y="2220"/>
                </a:lnTo>
                <a:lnTo>
                  <a:pt x="217079" y="2325"/>
                </a:lnTo>
                <a:lnTo>
                  <a:pt x="214056" y="2436"/>
                </a:lnTo>
                <a:lnTo>
                  <a:pt x="211032" y="2552"/>
                </a:lnTo>
                <a:lnTo>
                  <a:pt x="208041" y="2674"/>
                </a:lnTo>
                <a:lnTo>
                  <a:pt x="205050" y="2800"/>
                </a:lnTo>
                <a:lnTo>
                  <a:pt x="202058" y="2931"/>
                </a:lnTo>
                <a:lnTo>
                  <a:pt x="199099" y="3067"/>
                </a:lnTo>
                <a:lnTo>
                  <a:pt x="196140" y="3208"/>
                </a:lnTo>
                <a:lnTo>
                  <a:pt x="193213" y="3359"/>
                </a:lnTo>
                <a:lnTo>
                  <a:pt x="190318" y="3516"/>
                </a:lnTo>
                <a:lnTo>
                  <a:pt x="187424" y="3682"/>
                </a:lnTo>
                <a:lnTo>
                  <a:pt x="184561" y="3854"/>
                </a:lnTo>
                <a:lnTo>
                  <a:pt x="183178" y="3945"/>
                </a:lnTo>
                <a:lnTo>
                  <a:pt x="181795" y="4030"/>
                </a:lnTo>
                <a:lnTo>
                  <a:pt x="179061" y="4222"/>
                </a:lnTo>
                <a:lnTo>
                  <a:pt x="176359" y="4419"/>
                </a:lnTo>
                <a:lnTo>
                  <a:pt x="173689" y="4625"/>
                </a:lnTo>
                <a:lnTo>
                  <a:pt x="171020" y="4842"/>
                </a:lnTo>
                <a:lnTo>
                  <a:pt x="168350" y="5059"/>
                </a:lnTo>
                <a:lnTo>
                  <a:pt x="165745" y="5286"/>
                </a:lnTo>
                <a:lnTo>
                  <a:pt x="163107" y="5518"/>
                </a:lnTo>
                <a:lnTo>
                  <a:pt x="160502" y="5755"/>
                </a:lnTo>
                <a:lnTo>
                  <a:pt x="157896" y="5992"/>
                </a:lnTo>
                <a:lnTo>
                  <a:pt x="152686" y="6467"/>
                </a:lnTo>
                <a:lnTo>
                  <a:pt x="147475" y="6946"/>
                </a:lnTo>
                <a:lnTo>
                  <a:pt x="144870" y="7178"/>
                </a:lnTo>
                <a:lnTo>
                  <a:pt x="142232" y="7410"/>
                </a:lnTo>
                <a:lnTo>
                  <a:pt x="139563" y="7652"/>
                </a:lnTo>
                <a:lnTo>
                  <a:pt x="136893" y="7894"/>
                </a:lnTo>
                <a:lnTo>
                  <a:pt x="134255" y="8136"/>
                </a:lnTo>
                <a:lnTo>
                  <a:pt x="131650" y="8388"/>
                </a:lnTo>
                <a:lnTo>
                  <a:pt x="129077" y="8640"/>
                </a:lnTo>
                <a:lnTo>
                  <a:pt x="126504" y="8893"/>
                </a:lnTo>
                <a:lnTo>
                  <a:pt x="123995" y="9155"/>
                </a:lnTo>
                <a:lnTo>
                  <a:pt x="121486" y="9417"/>
                </a:lnTo>
                <a:lnTo>
                  <a:pt x="119009" y="9685"/>
                </a:lnTo>
                <a:lnTo>
                  <a:pt x="116565" y="9952"/>
                </a:lnTo>
                <a:lnTo>
                  <a:pt x="114120" y="10229"/>
                </a:lnTo>
                <a:lnTo>
                  <a:pt x="111708" y="10507"/>
                </a:lnTo>
                <a:lnTo>
                  <a:pt x="109360" y="10784"/>
                </a:lnTo>
                <a:lnTo>
                  <a:pt x="107012" y="11072"/>
                </a:lnTo>
                <a:lnTo>
                  <a:pt x="104664" y="11359"/>
                </a:lnTo>
                <a:lnTo>
                  <a:pt x="102380" y="11647"/>
                </a:lnTo>
                <a:lnTo>
                  <a:pt x="100097" y="11944"/>
                </a:lnTo>
                <a:lnTo>
                  <a:pt x="97845" y="12242"/>
                </a:lnTo>
                <a:lnTo>
                  <a:pt x="95626" y="12544"/>
                </a:lnTo>
                <a:lnTo>
                  <a:pt x="93439" y="12847"/>
                </a:lnTo>
                <a:lnTo>
                  <a:pt x="91251" y="13155"/>
                </a:lnTo>
                <a:lnTo>
                  <a:pt x="89129" y="13467"/>
                </a:lnTo>
                <a:lnTo>
                  <a:pt x="87006" y="13780"/>
                </a:lnTo>
                <a:lnTo>
                  <a:pt x="84883" y="14103"/>
                </a:lnTo>
                <a:lnTo>
                  <a:pt x="82824" y="14421"/>
                </a:lnTo>
                <a:lnTo>
                  <a:pt x="80766" y="14749"/>
                </a:lnTo>
                <a:lnTo>
                  <a:pt x="78739" y="15077"/>
                </a:lnTo>
                <a:lnTo>
                  <a:pt x="76745" y="15409"/>
                </a:lnTo>
                <a:lnTo>
                  <a:pt x="74783" y="15742"/>
                </a:lnTo>
                <a:lnTo>
                  <a:pt x="72821" y="16080"/>
                </a:lnTo>
                <a:lnTo>
                  <a:pt x="70923" y="16423"/>
                </a:lnTo>
                <a:lnTo>
                  <a:pt x="68994" y="16766"/>
                </a:lnTo>
                <a:lnTo>
                  <a:pt x="67128" y="17119"/>
                </a:lnTo>
                <a:lnTo>
                  <a:pt x="65295" y="17467"/>
                </a:lnTo>
                <a:lnTo>
                  <a:pt x="63461" y="17825"/>
                </a:lnTo>
                <a:lnTo>
                  <a:pt x="61660" y="18184"/>
                </a:lnTo>
                <a:lnTo>
                  <a:pt x="59859" y="18542"/>
                </a:lnTo>
                <a:lnTo>
                  <a:pt x="58122" y="18910"/>
                </a:lnTo>
                <a:lnTo>
                  <a:pt x="56385" y="19273"/>
                </a:lnTo>
                <a:lnTo>
                  <a:pt x="54680" y="19646"/>
                </a:lnTo>
                <a:lnTo>
                  <a:pt x="52976" y="20020"/>
                </a:lnTo>
                <a:lnTo>
                  <a:pt x="51335" y="20398"/>
                </a:lnTo>
                <a:lnTo>
                  <a:pt x="49695" y="20776"/>
                </a:lnTo>
                <a:lnTo>
                  <a:pt x="48087" y="21165"/>
                </a:lnTo>
                <a:lnTo>
                  <a:pt x="46478" y="21548"/>
                </a:lnTo>
                <a:lnTo>
                  <a:pt x="44902" y="21941"/>
                </a:lnTo>
                <a:lnTo>
                  <a:pt x="43358" y="22335"/>
                </a:lnTo>
                <a:lnTo>
                  <a:pt x="41847" y="22728"/>
                </a:lnTo>
                <a:lnTo>
                  <a:pt x="40367" y="23127"/>
                </a:lnTo>
                <a:lnTo>
                  <a:pt x="38888" y="23530"/>
                </a:lnTo>
                <a:lnTo>
                  <a:pt x="37440" y="23934"/>
                </a:lnTo>
                <a:lnTo>
                  <a:pt x="35993" y="24342"/>
                </a:lnTo>
                <a:lnTo>
                  <a:pt x="34610" y="24756"/>
                </a:lnTo>
                <a:lnTo>
                  <a:pt x="33227" y="25169"/>
                </a:lnTo>
                <a:lnTo>
                  <a:pt x="31843" y="25588"/>
                </a:lnTo>
                <a:lnTo>
                  <a:pt x="30525" y="26012"/>
                </a:lnTo>
                <a:lnTo>
                  <a:pt x="29206" y="26435"/>
                </a:lnTo>
                <a:lnTo>
                  <a:pt x="27919" y="26859"/>
                </a:lnTo>
                <a:lnTo>
                  <a:pt x="26633" y="27293"/>
                </a:lnTo>
                <a:lnTo>
                  <a:pt x="25378" y="27722"/>
                </a:lnTo>
                <a:lnTo>
                  <a:pt x="24156" y="28160"/>
                </a:lnTo>
                <a:lnTo>
                  <a:pt x="22966" y="28599"/>
                </a:lnTo>
                <a:lnTo>
                  <a:pt x="21776" y="29043"/>
                </a:lnTo>
                <a:lnTo>
                  <a:pt x="20618" y="29487"/>
                </a:lnTo>
                <a:lnTo>
                  <a:pt x="19814" y="29805"/>
                </a:lnTo>
                <a:lnTo>
                  <a:pt x="19042" y="30128"/>
                </a:lnTo>
                <a:lnTo>
                  <a:pt x="18270" y="30455"/>
                </a:lnTo>
                <a:lnTo>
                  <a:pt x="17530" y="30778"/>
                </a:lnTo>
                <a:lnTo>
                  <a:pt x="16823" y="31101"/>
                </a:lnTo>
                <a:lnTo>
                  <a:pt x="16147" y="31429"/>
                </a:lnTo>
                <a:lnTo>
                  <a:pt x="15504" y="31757"/>
                </a:lnTo>
                <a:lnTo>
                  <a:pt x="14861" y="32085"/>
                </a:lnTo>
                <a:lnTo>
                  <a:pt x="14249" y="32418"/>
                </a:lnTo>
                <a:lnTo>
                  <a:pt x="13638" y="32745"/>
                </a:lnTo>
                <a:lnTo>
                  <a:pt x="13092" y="33078"/>
                </a:lnTo>
                <a:lnTo>
                  <a:pt x="12545" y="33411"/>
                </a:lnTo>
                <a:lnTo>
                  <a:pt x="11998" y="33739"/>
                </a:lnTo>
                <a:lnTo>
                  <a:pt x="11483" y="34077"/>
                </a:lnTo>
                <a:lnTo>
                  <a:pt x="10518" y="34743"/>
                </a:lnTo>
                <a:lnTo>
                  <a:pt x="9618" y="35414"/>
                </a:lnTo>
                <a:lnTo>
                  <a:pt x="8782" y="36089"/>
                </a:lnTo>
                <a:lnTo>
                  <a:pt x="8010" y="36765"/>
                </a:lnTo>
                <a:lnTo>
                  <a:pt x="7302" y="37441"/>
                </a:lnTo>
                <a:lnTo>
                  <a:pt x="6626" y="38122"/>
                </a:lnTo>
                <a:lnTo>
                  <a:pt x="6015" y="38803"/>
                </a:lnTo>
                <a:lnTo>
                  <a:pt x="5404" y="39484"/>
                </a:lnTo>
                <a:lnTo>
                  <a:pt x="4857" y="40165"/>
                </a:lnTo>
                <a:lnTo>
                  <a:pt x="4053" y="41199"/>
                </a:lnTo>
                <a:lnTo>
                  <a:pt x="3249" y="42238"/>
                </a:lnTo>
                <a:lnTo>
                  <a:pt x="2477" y="43272"/>
                </a:lnTo>
                <a:lnTo>
                  <a:pt x="1770" y="44311"/>
                </a:lnTo>
                <a:lnTo>
                  <a:pt x="1448" y="44831"/>
                </a:lnTo>
                <a:lnTo>
                  <a:pt x="1159" y="45350"/>
                </a:lnTo>
                <a:lnTo>
                  <a:pt x="869" y="45870"/>
                </a:lnTo>
                <a:lnTo>
                  <a:pt x="644" y="46384"/>
                </a:lnTo>
                <a:lnTo>
                  <a:pt x="419" y="46904"/>
                </a:lnTo>
                <a:lnTo>
                  <a:pt x="258" y="47423"/>
                </a:lnTo>
                <a:lnTo>
                  <a:pt x="97" y="47943"/>
                </a:lnTo>
                <a:lnTo>
                  <a:pt x="33" y="48462"/>
                </a:lnTo>
                <a:lnTo>
                  <a:pt x="1" y="48775"/>
                </a:lnTo>
                <a:lnTo>
                  <a:pt x="65" y="49088"/>
                </a:lnTo>
                <a:lnTo>
                  <a:pt x="194" y="49400"/>
                </a:lnTo>
                <a:lnTo>
                  <a:pt x="387" y="49713"/>
                </a:lnTo>
                <a:lnTo>
                  <a:pt x="612" y="50026"/>
                </a:lnTo>
                <a:lnTo>
                  <a:pt x="869" y="50344"/>
                </a:lnTo>
                <a:lnTo>
                  <a:pt x="1191" y="50656"/>
                </a:lnTo>
                <a:lnTo>
                  <a:pt x="1544" y="50969"/>
                </a:lnTo>
                <a:lnTo>
                  <a:pt x="1930" y="51282"/>
                </a:lnTo>
                <a:lnTo>
                  <a:pt x="2349" y="51594"/>
                </a:lnTo>
                <a:lnTo>
                  <a:pt x="3217" y="52220"/>
                </a:lnTo>
                <a:lnTo>
                  <a:pt x="4118" y="52845"/>
                </a:lnTo>
                <a:lnTo>
                  <a:pt x="4986" y="53461"/>
                </a:lnTo>
                <a:lnTo>
                  <a:pt x="5147" y="53567"/>
                </a:lnTo>
                <a:lnTo>
                  <a:pt x="5340" y="53673"/>
                </a:lnTo>
                <a:lnTo>
                  <a:pt x="5533" y="53773"/>
                </a:lnTo>
                <a:lnTo>
                  <a:pt x="5758" y="53869"/>
                </a:lnTo>
                <a:lnTo>
                  <a:pt x="5983" y="53965"/>
                </a:lnTo>
                <a:lnTo>
                  <a:pt x="6273" y="54061"/>
                </a:lnTo>
                <a:lnTo>
                  <a:pt x="6530" y="54152"/>
                </a:lnTo>
                <a:lnTo>
                  <a:pt x="6852" y="54238"/>
                </a:lnTo>
                <a:lnTo>
                  <a:pt x="7173" y="54323"/>
                </a:lnTo>
                <a:lnTo>
                  <a:pt x="7495" y="54404"/>
                </a:lnTo>
                <a:lnTo>
                  <a:pt x="7849" y="54485"/>
                </a:lnTo>
                <a:lnTo>
                  <a:pt x="8235" y="54565"/>
                </a:lnTo>
                <a:lnTo>
                  <a:pt x="8621" y="54636"/>
                </a:lnTo>
                <a:lnTo>
                  <a:pt x="9039" y="54712"/>
                </a:lnTo>
                <a:lnTo>
                  <a:pt x="9457" y="54782"/>
                </a:lnTo>
                <a:lnTo>
                  <a:pt x="9907" y="54848"/>
                </a:lnTo>
                <a:lnTo>
                  <a:pt x="10390" y="54913"/>
                </a:lnTo>
                <a:lnTo>
                  <a:pt x="10872" y="54974"/>
                </a:lnTo>
                <a:lnTo>
                  <a:pt x="11355" y="55034"/>
                </a:lnTo>
                <a:lnTo>
                  <a:pt x="11869" y="55090"/>
                </a:lnTo>
                <a:lnTo>
                  <a:pt x="12416" y="55145"/>
                </a:lnTo>
                <a:lnTo>
                  <a:pt x="12963" y="55196"/>
                </a:lnTo>
                <a:lnTo>
                  <a:pt x="13510" y="55241"/>
                </a:lnTo>
                <a:lnTo>
                  <a:pt x="14089" y="55287"/>
                </a:lnTo>
                <a:lnTo>
                  <a:pt x="14700" y="55332"/>
                </a:lnTo>
                <a:lnTo>
                  <a:pt x="15311" y="55372"/>
                </a:lnTo>
                <a:lnTo>
                  <a:pt x="15922" y="55408"/>
                </a:lnTo>
                <a:lnTo>
                  <a:pt x="16565" y="55443"/>
                </a:lnTo>
                <a:lnTo>
                  <a:pt x="17209" y="55478"/>
                </a:lnTo>
                <a:lnTo>
                  <a:pt x="17884" y="55509"/>
                </a:lnTo>
                <a:lnTo>
                  <a:pt x="18560" y="55534"/>
                </a:lnTo>
                <a:lnTo>
                  <a:pt x="19267" y="55559"/>
                </a:lnTo>
                <a:lnTo>
                  <a:pt x="24639" y="55725"/>
                </a:lnTo>
                <a:lnTo>
                  <a:pt x="29978" y="55887"/>
                </a:lnTo>
                <a:lnTo>
                  <a:pt x="35382" y="56048"/>
                </a:lnTo>
                <a:lnTo>
                  <a:pt x="40721" y="56210"/>
                </a:lnTo>
                <a:lnTo>
                  <a:pt x="46092" y="56376"/>
                </a:lnTo>
                <a:lnTo>
                  <a:pt x="48762" y="56467"/>
                </a:lnTo>
                <a:lnTo>
                  <a:pt x="51432" y="56558"/>
                </a:lnTo>
                <a:lnTo>
                  <a:pt x="54101" y="56654"/>
                </a:lnTo>
                <a:lnTo>
                  <a:pt x="56739" y="56749"/>
                </a:lnTo>
                <a:lnTo>
                  <a:pt x="59409" y="56855"/>
                </a:lnTo>
                <a:lnTo>
                  <a:pt x="62046" y="56961"/>
                </a:lnTo>
                <a:lnTo>
                  <a:pt x="63590" y="57032"/>
                </a:lnTo>
                <a:lnTo>
                  <a:pt x="65134" y="57102"/>
                </a:lnTo>
                <a:lnTo>
                  <a:pt x="66678" y="57183"/>
                </a:lnTo>
                <a:lnTo>
                  <a:pt x="68189" y="57269"/>
                </a:lnTo>
                <a:lnTo>
                  <a:pt x="69733" y="57360"/>
                </a:lnTo>
                <a:lnTo>
                  <a:pt x="71245" y="57456"/>
                </a:lnTo>
                <a:lnTo>
                  <a:pt x="72757" y="57556"/>
                </a:lnTo>
                <a:lnTo>
                  <a:pt x="74236" y="57657"/>
                </a:lnTo>
                <a:lnTo>
                  <a:pt x="75716" y="57768"/>
                </a:lnTo>
                <a:lnTo>
                  <a:pt x="77196" y="57879"/>
                </a:lnTo>
                <a:lnTo>
                  <a:pt x="78675" y="57995"/>
                </a:lnTo>
                <a:lnTo>
                  <a:pt x="80123" y="58116"/>
                </a:lnTo>
                <a:lnTo>
                  <a:pt x="81570" y="58237"/>
                </a:lnTo>
                <a:lnTo>
                  <a:pt x="82985" y="58358"/>
                </a:lnTo>
                <a:lnTo>
                  <a:pt x="84400" y="58490"/>
                </a:lnTo>
                <a:lnTo>
                  <a:pt x="85783" y="58616"/>
                </a:lnTo>
                <a:lnTo>
                  <a:pt x="86298" y="58666"/>
                </a:lnTo>
                <a:lnTo>
                  <a:pt x="86813" y="58722"/>
                </a:lnTo>
                <a:lnTo>
                  <a:pt x="87263" y="58772"/>
                </a:lnTo>
                <a:lnTo>
                  <a:pt x="87713" y="58827"/>
                </a:lnTo>
                <a:lnTo>
                  <a:pt x="88099" y="58883"/>
                </a:lnTo>
                <a:lnTo>
                  <a:pt x="88485" y="58933"/>
                </a:lnTo>
                <a:lnTo>
                  <a:pt x="88807" y="58994"/>
                </a:lnTo>
                <a:lnTo>
                  <a:pt x="89129" y="59049"/>
                </a:lnTo>
                <a:lnTo>
                  <a:pt x="89386" y="59105"/>
                </a:lnTo>
                <a:lnTo>
                  <a:pt x="89643" y="59165"/>
                </a:lnTo>
                <a:lnTo>
                  <a:pt x="89836" y="59226"/>
                </a:lnTo>
                <a:lnTo>
                  <a:pt x="90029" y="59281"/>
                </a:lnTo>
                <a:lnTo>
                  <a:pt x="90190" y="59347"/>
                </a:lnTo>
                <a:lnTo>
                  <a:pt x="90319" y="59408"/>
                </a:lnTo>
                <a:lnTo>
                  <a:pt x="90415" y="59468"/>
                </a:lnTo>
                <a:lnTo>
                  <a:pt x="90480" y="59534"/>
                </a:lnTo>
                <a:lnTo>
                  <a:pt x="90544" y="59599"/>
                </a:lnTo>
                <a:lnTo>
                  <a:pt x="90544" y="59665"/>
                </a:lnTo>
                <a:lnTo>
                  <a:pt x="90544" y="59735"/>
                </a:lnTo>
                <a:lnTo>
                  <a:pt x="90512" y="59801"/>
                </a:lnTo>
                <a:lnTo>
                  <a:pt x="90447" y="59872"/>
                </a:lnTo>
                <a:lnTo>
                  <a:pt x="90351" y="59942"/>
                </a:lnTo>
                <a:lnTo>
                  <a:pt x="90222" y="60018"/>
                </a:lnTo>
                <a:lnTo>
                  <a:pt x="90094" y="60088"/>
                </a:lnTo>
                <a:lnTo>
                  <a:pt x="89933" y="60164"/>
                </a:lnTo>
                <a:lnTo>
                  <a:pt x="89740" y="60240"/>
                </a:lnTo>
                <a:lnTo>
                  <a:pt x="89289" y="60396"/>
                </a:lnTo>
                <a:lnTo>
                  <a:pt x="88743" y="60558"/>
                </a:lnTo>
                <a:lnTo>
                  <a:pt x="88099" y="60724"/>
                </a:lnTo>
                <a:lnTo>
                  <a:pt x="87102" y="60961"/>
                </a:lnTo>
                <a:lnTo>
                  <a:pt x="86073" y="61193"/>
                </a:lnTo>
                <a:lnTo>
                  <a:pt x="85012" y="61420"/>
                </a:lnTo>
                <a:lnTo>
                  <a:pt x="83950" y="61647"/>
                </a:lnTo>
                <a:lnTo>
                  <a:pt x="81763" y="62101"/>
                </a:lnTo>
                <a:lnTo>
                  <a:pt x="80734" y="62328"/>
                </a:lnTo>
                <a:lnTo>
                  <a:pt x="79704" y="62560"/>
                </a:lnTo>
                <a:lnTo>
                  <a:pt x="78707" y="62797"/>
                </a:lnTo>
                <a:lnTo>
                  <a:pt x="77742" y="63034"/>
                </a:lnTo>
                <a:lnTo>
                  <a:pt x="76810" y="63271"/>
                </a:lnTo>
                <a:lnTo>
                  <a:pt x="75909" y="63508"/>
                </a:lnTo>
                <a:lnTo>
                  <a:pt x="75041" y="63750"/>
                </a:lnTo>
                <a:lnTo>
                  <a:pt x="74204" y="63992"/>
                </a:lnTo>
                <a:lnTo>
                  <a:pt x="73400" y="64235"/>
                </a:lnTo>
                <a:lnTo>
                  <a:pt x="72628" y="64482"/>
                </a:lnTo>
                <a:lnTo>
                  <a:pt x="71921" y="64729"/>
                </a:lnTo>
                <a:lnTo>
                  <a:pt x="71213" y="64976"/>
                </a:lnTo>
                <a:lnTo>
                  <a:pt x="70570" y="65223"/>
                </a:lnTo>
                <a:lnTo>
                  <a:pt x="69959" y="65475"/>
                </a:lnTo>
                <a:lnTo>
                  <a:pt x="69380" y="65728"/>
                </a:lnTo>
                <a:lnTo>
                  <a:pt x="68865" y="65980"/>
                </a:lnTo>
                <a:lnTo>
                  <a:pt x="68350" y="66237"/>
                </a:lnTo>
                <a:lnTo>
                  <a:pt x="67900" y="66494"/>
                </a:lnTo>
                <a:lnTo>
                  <a:pt x="67514" y="66751"/>
                </a:lnTo>
                <a:lnTo>
                  <a:pt x="67128" y="67014"/>
                </a:lnTo>
                <a:lnTo>
                  <a:pt x="66806" y="67271"/>
                </a:lnTo>
                <a:lnTo>
                  <a:pt x="66549" y="67538"/>
                </a:lnTo>
                <a:lnTo>
                  <a:pt x="66324" y="67801"/>
                </a:lnTo>
                <a:lnTo>
                  <a:pt x="66131" y="68068"/>
                </a:lnTo>
                <a:lnTo>
                  <a:pt x="66002" y="68335"/>
                </a:lnTo>
                <a:lnTo>
                  <a:pt x="65906" y="68603"/>
                </a:lnTo>
                <a:lnTo>
                  <a:pt x="65874" y="68875"/>
                </a:lnTo>
                <a:lnTo>
                  <a:pt x="65874" y="69147"/>
                </a:lnTo>
                <a:lnTo>
                  <a:pt x="65938" y="69425"/>
                </a:lnTo>
                <a:lnTo>
                  <a:pt x="66067" y="69702"/>
                </a:lnTo>
                <a:lnTo>
                  <a:pt x="66227" y="69980"/>
                </a:lnTo>
                <a:lnTo>
                  <a:pt x="66453" y="70262"/>
                </a:lnTo>
                <a:lnTo>
                  <a:pt x="66710" y="70545"/>
                </a:lnTo>
                <a:lnTo>
                  <a:pt x="67032" y="70827"/>
                </a:lnTo>
                <a:lnTo>
                  <a:pt x="67514" y="71175"/>
                </a:lnTo>
                <a:lnTo>
                  <a:pt x="68029" y="71518"/>
                </a:lnTo>
                <a:lnTo>
                  <a:pt x="68608" y="71846"/>
                </a:lnTo>
                <a:lnTo>
                  <a:pt x="69251" y="72169"/>
                </a:lnTo>
                <a:lnTo>
                  <a:pt x="69959" y="72481"/>
                </a:lnTo>
                <a:lnTo>
                  <a:pt x="70698" y="72779"/>
                </a:lnTo>
                <a:lnTo>
                  <a:pt x="71502" y="73072"/>
                </a:lnTo>
                <a:lnTo>
                  <a:pt x="71921" y="73213"/>
                </a:lnTo>
                <a:lnTo>
                  <a:pt x="72371" y="73354"/>
                </a:lnTo>
                <a:lnTo>
                  <a:pt x="72821" y="73490"/>
                </a:lnTo>
                <a:lnTo>
                  <a:pt x="73271" y="73626"/>
                </a:lnTo>
                <a:lnTo>
                  <a:pt x="73754" y="73757"/>
                </a:lnTo>
                <a:lnTo>
                  <a:pt x="74269" y="73889"/>
                </a:lnTo>
                <a:lnTo>
                  <a:pt x="74751" y="74015"/>
                </a:lnTo>
                <a:lnTo>
                  <a:pt x="75298" y="74141"/>
                </a:lnTo>
                <a:lnTo>
                  <a:pt x="75812" y="74262"/>
                </a:lnTo>
                <a:lnTo>
                  <a:pt x="76359" y="74383"/>
                </a:lnTo>
                <a:lnTo>
                  <a:pt x="76938" y="74504"/>
                </a:lnTo>
                <a:lnTo>
                  <a:pt x="77517" y="74620"/>
                </a:lnTo>
                <a:lnTo>
                  <a:pt x="78096" y="74731"/>
                </a:lnTo>
                <a:lnTo>
                  <a:pt x="78707" y="74842"/>
                </a:lnTo>
                <a:lnTo>
                  <a:pt x="79351" y="74953"/>
                </a:lnTo>
                <a:lnTo>
                  <a:pt x="79962" y="75059"/>
                </a:lnTo>
                <a:lnTo>
                  <a:pt x="80637" y="75160"/>
                </a:lnTo>
                <a:lnTo>
                  <a:pt x="81280" y="75266"/>
                </a:lnTo>
                <a:lnTo>
                  <a:pt x="81956" y="75361"/>
                </a:lnTo>
                <a:lnTo>
                  <a:pt x="82664" y="75457"/>
                </a:lnTo>
                <a:lnTo>
                  <a:pt x="83371" y="75553"/>
                </a:lnTo>
                <a:lnTo>
                  <a:pt x="84079" y="75649"/>
                </a:lnTo>
                <a:lnTo>
                  <a:pt x="84819" y="75735"/>
                </a:lnTo>
                <a:lnTo>
                  <a:pt x="85590" y="75825"/>
                </a:lnTo>
                <a:lnTo>
                  <a:pt x="86330" y="75911"/>
                </a:lnTo>
                <a:lnTo>
                  <a:pt x="87134" y="75992"/>
                </a:lnTo>
                <a:lnTo>
                  <a:pt x="87906" y="76073"/>
                </a:lnTo>
                <a:lnTo>
                  <a:pt x="88710" y="76153"/>
                </a:lnTo>
                <a:lnTo>
                  <a:pt x="89547" y="76229"/>
                </a:lnTo>
                <a:lnTo>
                  <a:pt x="90383" y="76305"/>
                </a:lnTo>
                <a:lnTo>
                  <a:pt x="91251" y="76375"/>
                </a:lnTo>
                <a:lnTo>
                  <a:pt x="92120" y="76441"/>
                </a:lnTo>
                <a:lnTo>
                  <a:pt x="93889" y="76577"/>
                </a:lnTo>
                <a:lnTo>
                  <a:pt x="95722" y="76698"/>
                </a:lnTo>
                <a:lnTo>
                  <a:pt x="97620" y="76814"/>
                </a:lnTo>
                <a:lnTo>
                  <a:pt x="99582" y="76920"/>
                </a:lnTo>
                <a:lnTo>
                  <a:pt x="101576" y="77016"/>
                </a:lnTo>
                <a:lnTo>
                  <a:pt x="103667" y="77102"/>
                </a:lnTo>
                <a:lnTo>
                  <a:pt x="105790" y="77182"/>
                </a:lnTo>
                <a:lnTo>
                  <a:pt x="107977" y="77248"/>
                </a:lnTo>
                <a:lnTo>
                  <a:pt x="110229" y="77313"/>
                </a:lnTo>
                <a:lnTo>
                  <a:pt x="111708" y="77344"/>
                </a:lnTo>
                <a:lnTo>
                  <a:pt x="113156" y="77374"/>
                </a:lnTo>
                <a:lnTo>
                  <a:pt x="114571" y="77399"/>
                </a:lnTo>
                <a:lnTo>
                  <a:pt x="116018" y="77419"/>
                </a:lnTo>
                <a:lnTo>
                  <a:pt x="117433" y="77435"/>
                </a:lnTo>
                <a:lnTo>
                  <a:pt x="118849" y="77445"/>
                </a:lnTo>
                <a:lnTo>
                  <a:pt x="120232" y="77450"/>
                </a:lnTo>
                <a:lnTo>
                  <a:pt x="121615" y="77455"/>
                </a:lnTo>
                <a:lnTo>
                  <a:pt x="122998" y="77450"/>
                </a:lnTo>
                <a:lnTo>
                  <a:pt x="124349" y="77440"/>
                </a:lnTo>
                <a:lnTo>
                  <a:pt x="125700" y="77429"/>
                </a:lnTo>
                <a:lnTo>
                  <a:pt x="127051" y="77414"/>
                </a:lnTo>
                <a:lnTo>
                  <a:pt x="128369" y="77389"/>
                </a:lnTo>
                <a:lnTo>
                  <a:pt x="129688" y="77364"/>
                </a:lnTo>
                <a:lnTo>
                  <a:pt x="131007" y="77334"/>
                </a:lnTo>
                <a:lnTo>
                  <a:pt x="132293" y="77298"/>
                </a:lnTo>
                <a:lnTo>
                  <a:pt x="133548" y="77263"/>
                </a:lnTo>
                <a:lnTo>
                  <a:pt x="134802" y="77218"/>
                </a:lnTo>
                <a:lnTo>
                  <a:pt x="136057" y="77167"/>
                </a:lnTo>
                <a:lnTo>
                  <a:pt x="137279" y="77117"/>
                </a:lnTo>
                <a:lnTo>
                  <a:pt x="138501" y="77061"/>
                </a:lnTo>
                <a:lnTo>
                  <a:pt x="139691" y="77001"/>
                </a:lnTo>
                <a:lnTo>
                  <a:pt x="140881" y="76935"/>
                </a:lnTo>
                <a:lnTo>
                  <a:pt x="142071" y="76865"/>
                </a:lnTo>
                <a:lnTo>
                  <a:pt x="143197" y="76794"/>
                </a:lnTo>
                <a:lnTo>
                  <a:pt x="144355" y="76713"/>
                </a:lnTo>
                <a:lnTo>
                  <a:pt x="145449" y="76633"/>
                </a:lnTo>
                <a:lnTo>
                  <a:pt x="146575" y="76547"/>
                </a:lnTo>
                <a:lnTo>
                  <a:pt x="147636" y="76456"/>
                </a:lnTo>
                <a:lnTo>
                  <a:pt x="148697" y="76365"/>
                </a:lnTo>
                <a:lnTo>
                  <a:pt x="149759" y="76264"/>
                </a:lnTo>
                <a:lnTo>
                  <a:pt x="150788" y="76163"/>
                </a:lnTo>
                <a:lnTo>
                  <a:pt x="151785" y="76058"/>
                </a:lnTo>
                <a:lnTo>
                  <a:pt x="152782" y="75947"/>
                </a:lnTo>
                <a:lnTo>
                  <a:pt x="153747" y="75831"/>
                </a:lnTo>
                <a:lnTo>
                  <a:pt x="154712" y="75715"/>
                </a:lnTo>
                <a:lnTo>
                  <a:pt x="155645" y="75593"/>
                </a:lnTo>
                <a:lnTo>
                  <a:pt x="156546" y="75467"/>
                </a:lnTo>
                <a:lnTo>
                  <a:pt x="157446" y="75336"/>
                </a:lnTo>
                <a:lnTo>
                  <a:pt x="158315" y="75205"/>
                </a:lnTo>
                <a:lnTo>
                  <a:pt x="159151" y="75064"/>
                </a:lnTo>
                <a:lnTo>
                  <a:pt x="159987" y="74923"/>
                </a:lnTo>
                <a:lnTo>
                  <a:pt x="160791" y="74776"/>
                </a:lnTo>
                <a:lnTo>
                  <a:pt x="161563" y="74630"/>
                </a:lnTo>
                <a:lnTo>
                  <a:pt x="162335" y="74479"/>
                </a:lnTo>
                <a:lnTo>
                  <a:pt x="163075" y="74322"/>
                </a:lnTo>
                <a:lnTo>
                  <a:pt x="163783" y="74161"/>
                </a:lnTo>
                <a:lnTo>
                  <a:pt x="164458" y="74000"/>
                </a:lnTo>
                <a:lnTo>
                  <a:pt x="165133" y="73828"/>
                </a:lnTo>
                <a:lnTo>
                  <a:pt x="165777" y="73662"/>
                </a:lnTo>
                <a:lnTo>
                  <a:pt x="166388" y="73485"/>
                </a:lnTo>
                <a:lnTo>
                  <a:pt x="166999" y="73309"/>
                </a:lnTo>
                <a:lnTo>
                  <a:pt x="167546" y="73127"/>
                </a:lnTo>
                <a:lnTo>
                  <a:pt x="168093" y="72940"/>
                </a:lnTo>
                <a:lnTo>
                  <a:pt x="168607" y="72754"/>
                </a:lnTo>
                <a:lnTo>
                  <a:pt x="169090" y="72557"/>
                </a:lnTo>
                <a:lnTo>
                  <a:pt x="169572" y="72365"/>
                </a:lnTo>
                <a:lnTo>
                  <a:pt x="169990" y="72164"/>
                </a:lnTo>
                <a:lnTo>
                  <a:pt x="170408" y="71962"/>
                </a:lnTo>
                <a:lnTo>
                  <a:pt x="170794" y="71755"/>
                </a:lnTo>
                <a:lnTo>
                  <a:pt x="171148" y="71548"/>
                </a:lnTo>
                <a:lnTo>
                  <a:pt x="171470" y="71336"/>
                </a:lnTo>
                <a:lnTo>
                  <a:pt x="171759" y="71120"/>
                </a:lnTo>
                <a:lnTo>
                  <a:pt x="172049" y="70903"/>
                </a:lnTo>
                <a:lnTo>
                  <a:pt x="172242" y="70726"/>
                </a:lnTo>
                <a:lnTo>
                  <a:pt x="172403" y="70550"/>
                </a:lnTo>
                <a:lnTo>
                  <a:pt x="172531" y="70378"/>
                </a:lnTo>
                <a:lnTo>
                  <a:pt x="172628" y="70202"/>
                </a:lnTo>
                <a:lnTo>
                  <a:pt x="172724" y="70025"/>
                </a:lnTo>
                <a:lnTo>
                  <a:pt x="172821" y="69848"/>
                </a:lnTo>
                <a:lnTo>
                  <a:pt x="172885" y="69490"/>
                </a:lnTo>
                <a:lnTo>
                  <a:pt x="172917" y="69132"/>
                </a:lnTo>
                <a:lnTo>
                  <a:pt x="172853" y="68769"/>
                </a:lnTo>
                <a:lnTo>
                  <a:pt x="172756" y="68411"/>
                </a:lnTo>
                <a:lnTo>
                  <a:pt x="172628" y="68048"/>
                </a:lnTo>
                <a:lnTo>
                  <a:pt x="172467" y="67685"/>
                </a:lnTo>
                <a:lnTo>
                  <a:pt x="172306" y="67321"/>
                </a:lnTo>
                <a:lnTo>
                  <a:pt x="171920" y="66590"/>
                </a:lnTo>
                <a:lnTo>
                  <a:pt x="171727" y="66227"/>
                </a:lnTo>
                <a:lnTo>
                  <a:pt x="171566" y="65864"/>
                </a:lnTo>
                <a:lnTo>
                  <a:pt x="171438" y="65501"/>
                </a:lnTo>
                <a:lnTo>
                  <a:pt x="171341" y="65142"/>
                </a:lnTo>
                <a:lnTo>
                  <a:pt x="171277" y="64971"/>
                </a:lnTo>
                <a:lnTo>
                  <a:pt x="171213" y="64799"/>
                </a:lnTo>
                <a:lnTo>
                  <a:pt x="171020" y="64456"/>
                </a:lnTo>
                <a:lnTo>
                  <a:pt x="170955" y="64285"/>
                </a:lnTo>
                <a:lnTo>
                  <a:pt x="170891" y="64114"/>
                </a:lnTo>
                <a:lnTo>
                  <a:pt x="170891" y="63942"/>
                </a:lnTo>
                <a:lnTo>
                  <a:pt x="170955" y="63771"/>
                </a:lnTo>
                <a:lnTo>
                  <a:pt x="171116" y="63498"/>
                </a:lnTo>
                <a:lnTo>
                  <a:pt x="171309" y="63241"/>
                </a:lnTo>
                <a:lnTo>
                  <a:pt x="171534" y="63004"/>
                </a:lnTo>
                <a:lnTo>
                  <a:pt x="171792" y="62777"/>
                </a:lnTo>
                <a:lnTo>
                  <a:pt x="172081" y="62565"/>
                </a:lnTo>
                <a:lnTo>
                  <a:pt x="172403" y="62368"/>
                </a:lnTo>
                <a:lnTo>
                  <a:pt x="172789" y="62187"/>
                </a:lnTo>
                <a:lnTo>
                  <a:pt x="173175" y="62020"/>
                </a:lnTo>
                <a:lnTo>
                  <a:pt x="173625" y="61864"/>
                </a:lnTo>
                <a:lnTo>
                  <a:pt x="174075" y="61723"/>
                </a:lnTo>
                <a:lnTo>
                  <a:pt x="174590" y="61592"/>
                </a:lnTo>
                <a:lnTo>
                  <a:pt x="174847" y="61531"/>
                </a:lnTo>
                <a:lnTo>
                  <a:pt x="175137" y="61476"/>
                </a:lnTo>
                <a:lnTo>
                  <a:pt x="175426" y="61420"/>
                </a:lnTo>
                <a:lnTo>
                  <a:pt x="175716" y="61370"/>
                </a:lnTo>
                <a:lnTo>
                  <a:pt x="176037" y="61319"/>
                </a:lnTo>
                <a:lnTo>
                  <a:pt x="176359" y="61274"/>
                </a:lnTo>
                <a:lnTo>
                  <a:pt x="176681" y="61233"/>
                </a:lnTo>
                <a:lnTo>
                  <a:pt x="177034" y="61193"/>
                </a:lnTo>
                <a:lnTo>
                  <a:pt x="177388" y="61158"/>
                </a:lnTo>
                <a:lnTo>
                  <a:pt x="177742" y="61122"/>
                </a:lnTo>
                <a:lnTo>
                  <a:pt x="178096" y="61092"/>
                </a:lnTo>
                <a:lnTo>
                  <a:pt x="178482" y="61062"/>
                </a:lnTo>
                <a:lnTo>
                  <a:pt x="179286" y="61011"/>
                </a:lnTo>
                <a:lnTo>
                  <a:pt x="180122" y="60971"/>
                </a:lnTo>
                <a:lnTo>
                  <a:pt x="181023" y="60941"/>
                </a:lnTo>
                <a:lnTo>
                  <a:pt x="181956" y="60921"/>
                </a:lnTo>
                <a:lnTo>
                  <a:pt x="182920" y="60906"/>
                </a:lnTo>
                <a:lnTo>
                  <a:pt x="183950" y="60901"/>
                </a:lnTo>
                <a:lnTo>
                  <a:pt x="185043" y="60906"/>
                </a:lnTo>
                <a:lnTo>
                  <a:pt x="186169" y="60916"/>
                </a:lnTo>
                <a:lnTo>
                  <a:pt x="187327" y="60936"/>
                </a:lnTo>
                <a:lnTo>
                  <a:pt x="188549" y="60961"/>
                </a:lnTo>
                <a:lnTo>
                  <a:pt x="189836" y="60996"/>
                </a:lnTo>
                <a:lnTo>
                  <a:pt x="191155" y="61037"/>
                </a:lnTo>
                <a:lnTo>
                  <a:pt x="192538" y="61082"/>
                </a:lnTo>
                <a:lnTo>
                  <a:pt x="193985" y="61133"/>
                </a:lnTo>
                <a:lnTo>
                  <a:pt x="195465" y="61188"/>
                </a:lnTo>
                <a:lnTo>
                  <a:pt x="198263" y="61304"/>
                </a:lnTo>
                <a:lnTo>
                  <a:pt x="201029" y="61425"/>
                </a:lnTo>
                <a:lnTo>
                  <a:pt x="203795" y="61561"/>
                </a:lnTo>
                <a:lnTo>
                  <a:pt x="206529" y="61697"/>
                </a:lnTo>
                <a:lnTo>
                  <a:pt x="209263" y="61844"/>
                </a:lnTo>
                <a:lnTo>
                  <a:pt x="211997" y="61995"/>
                </a:lnTo>
                <a:lnTo>
                  <a:pt x="217433" y="62303"/>
                </a:lnTo>
                <a:lnTo>
                  <a:pt x="222869" y="62615"/>
                </a:lnTo>
                <a:lnTo>
                  <a:pt x="225603" y="62772"/>
                </a:lnTo>
                <a:lnTo>
                  <a:pt x="228337" y="62923"/>
                </a:lnTo>
                <a:lnTo>
                  <a:pt x="231071" y="63069"/>
                </a:lnTo>
                <a:lnTo>
                  <a:pt x="233837" y="63211"/>
                </a:lnTo>
                <a:lnTo>
                  <a:pt x="236571" y="63347"/>
                </a:lnTo>
                <a:lnTo>
                  <a:pt x="239337" y="63473"/>
                </a:lnTo>
                <a:lnTo>
                  <a:pt x="243583" y="63660"/>
                </a:lnTo>
                <a:lnTo>
                  <a:pt x="247796" y="63841"/>
                </a:lnTo>
                <a:lnTo>
                  <a:pt x="256256" y="64194"/>
                </a:lnTo>
                <a:lnTo>
                  <a:pt x="264715" y="64542"/>
                </a:lnTo>
                <a:lnTo>
                  <a:pt x="273206" y="64880"/>
                </a:lnTo>
                <a:lnTo>
                  <a:pt x="281730" y="65213"/>
                </a:lnTo>
                <a:lnTo>
                  <a:pt x="290221" y="65541"/>
                </a:lnTo>
                <a:lnTo>
                  <a:pt x="307269" y="66192"/>
                </a:lnTo>
                <a:lnTo>
                  <a:pt x="308684" y="66242"/>
                </a:lnTo>
                <a:lnTo>
                  <a:pt x="310035" y="66287"/>
                </a:lnTo>
                <a:lnTo>
                  <a:pt x="311354" y="66328"/>
                </a:lnTo>
                <a:lnTo>
                  <a:pt x="312576" y="66363"/>
                </a:lnTo>
                <a:lnTo>
                  <a:pt x="313734" y="66393"/>
                </a:lnTo>
                <a:lnTo>
                  <a:pt x="314859" y="66414"/>
                </a:lnTo>
                <a:lnTo>
                  <a:pt x="315889" y="66429"/>
                </a:lnTo>
                <a:lnTo>
                  <a:pt x="316886" y="66434"/>
                </a:lnTo>
                <a:lnTo>
                  <a:pt x="317851" y="66434"/>
                </a:lnTo>
                <a:lnTo>
                  <a:pt x="318719" y="66424"/>
                </a:lnTo>
                <a:lnTo>
                  <a:pt x="319588" y="66408"/>
                </a:lnTo>
                <a:lnTo>
                  <a:pt x="320360" y="66388"/>
                </a:lnTo>
                <a:lnTo>
                  <a:pt x="321132" y="66353"/>
                </a:lnTo>
                <a:lnTo>
                  <a:pt x="321839" y="66313"/>
                </a:lnTo>
                <a:lnTo>
                  <a:pt x="322515" y="66267"/>
                </a:lnTo>
                <a:lnTo>
                  <a:pt x="323126" y="66207"/>
                </a:lnTo>
                <a:lnTo>
                  <a:pt x="323737" y="66141"/>
                </a:lnTo>
                <a:lnTo>
                  <a:pt x="324284" y="66066"/>
                </a:lnTo>
                <a:lnTo>
                  <a:pt x="324830" y="65980"/>
                </a:lnTo>
                <a:lnTo>
                  <a:pt x="325313" y="65884"/>
                </a:lnTo>
                <a:lnTo>
                  <a:pt x="325795" y="65783"/>
                </a:lnTo>
                <a:lnTo>
                  <a:pt x="326246" y="65667"/>
                </a:lnTo>
                <a:lnTo>
                  <a:pt x="326664" y="65541"/>
                </a:lnTo>
                <a:lnTo>
                  <a:pt x="327082" y="65405"/>
                </a:lnTo>
                <a:lnTo>
                  <a:pt x="327468" y="65258"/>
                </a:lnTo>
                <a:lnTo>
                  <a:pt x="327822" y="65102"/>
                </a:lnTo>
                <a:lnTo>
                  <a:pt x="328176" y="64936"/>
                </a:lnTo>
                <a:lnTo>
                  <a:pt x="328529" y="64759"/>
                </a:lnTo>
                <a:lnTo>
                  <a:pt x="328851" y="64567"/>
                </a:lnTo>
                <a:lnTo>
                  <a:pt x="329173" y="64366"/>
                </a:lnTo>
                <a:lnTo>
                  <a:pt x="329494" y="64154"/>
                </a:lnTo>
                <a:lnTo>
                  <a:pt x="329816" y="63927"/>
                </a:lnTo>
                <a:lnTo>
                  <a:pt x="339884" y="56437"/>
                </a:lnTo>
                <a:lnTo>
                  <a:pt x="344869" y="52689"/>
                </a:lnTo>
                <a:lnTo>
                  <a:pt x="349855" y="48941"/>
                </a:lnTo>
                <a:lnTo>
                  <a:pt x="350723" y="48321"/>
                </a:lnTo>
                <a:lnTo>
                  <a:pt x="351141" y="48003"/>
                </a:lnTo>
                <a:lnTo>
                  <a:pt x="351495" y="47691"/>
                </a:lnTo>
                <a:lnTo>
                  <a:pt x="351849" y="47378"/>
                </a:lnTo>
                <a:lnTo>
                  <a:pt x="352106" y="47065"/>
                </a:lnTo>
                <a:lnTo>
                  <a:pt x="352235" y="46904"/>
                </a:lnTo>
                <a:lnTo>
                  <a:pt x="352299" y="46747"/>
                </a:lnTo>
                <a:lnTo>
                  <a:pt x="352363" y="46591"/>
                </a:lnTo>
                <a:lnTo>
                  <a:pt x="352396" y="46435"/>
                </a:lnTo>
                <a:lnTo>
                  <a:pt x="352396" y="46258"/>
                </a:lnTo>
                <a:lnTo>
                  <a:pt x="352396" y="46087"/>
                </a:lnTo>
                <a:lnTo>
                  <a:pt x="352363" y="45915"/>
                </a:lnTo>
                <a:lnTo>
                  <a:pt x="352299" y="45749"/>
                </a:lnTo>
                <a:lnTo>
                  <a:pt x="352235" y="45587"/>
                </a:lnTo>
                <a:lnTo>
                  <a:pt x="352138" y="45426"/>
                </a:lnTo>
                <a:lnTo>
                  <a:pt x="352010" y="45269"/>
                </a:lnTo>
                <a:lnTo>
                  <a:pt x="351881" y="45113"/>
                </a:lnTo>
                <a:lnTo>
                  <a:pt x="351720" y="44962"/>
                </a:lnTo>
                <a:lnTo>
                  <a:pt x="351559" y="44810"/>
                </a:lnTo>
                <a:lnTo>
                  <a:pt x="351366" y="44664"/>
                </a:lnTo>
                <a:lnTo>
                  <a:pt x="351141" y="44523"/>
                </a:lnTo>
                <a:lnTo>
                  <a:pt x="350916" y="44382"/>
                </a:lnTo>
                <a:lnTo>
                  <a:pt x="350659" y="44246"/>
                </a:lnTo>
                <a:lnTo>
                  <a:pt x="350369" y="44109"/>
                </a:lnTo>
                <a:lnTo>
                  <a:pt x="350080" y="43978"/>
                </a:lnTo>
                <a:lnTo>
                  <a:pt x="349758" y="43852"/>
                </a:lnTo>
                <a:lnTo>
                  <a:pt x="349436" y="43726"/>
                </a:lnTo>
                <a:lnTo>
                  <a:pt x="349083" y="43605"/>
                </a:lnTo>
                <a:lnTo>
                  <a:pt x="348697" y="43484"/>
                </a:lnTo>
                <a:lnTo>
                  <a:pt x="348311" y="43368"/>
                </a:lnTo>
                <a:lnTo>
                  <a:pt x="347925" y="43257"/>
                </a:lnTo>
                <a:lnTo>
                  <a:pt x="347474" y="43146"/>
                </a:lnTo>
                <a:lnTo>
                  <a:pt x="347024" y="43040"/>
                </a:lnTo>
                <a:lnTo>
                  <a:pt x="346574" y="42934"/>
                </a:lnTo>
                <a:lnTo>
                  <a:pt x="346091" y="42833"/>
                </a:lnTo>
                <a:lnTo>
                  <a:pt x="345577" y="42737"/>
                </a:lnTo>
                <a:lnTo>
                  <a:pt x="345062" y="42642"/>
                </a:lnTo>
                <a:lnTo>
                  <a:pt x="344515" y="42551"/>
                </a:lnTo>
                <a:lnTo>
                  <a:pt x="343968" y="42465"/>
                </a:lnTo>
                <a:lnTo>
                  <a:pt x="343389" y="42379"/>
                </a:lnTo>
                <a:lnTo>
                  <a:pt x="342810" y="42299"/>
                </a:lnTo>
                <a:lnTo>
                  <a:pt x="342199" y="42218"/>
                </a:lnTo>
                <a:lnTo>
                  <a:pt x="341556" y="42142"/>
                </a:lnTo>
                <a:lnTo>
                  <a:pt x="340913" y="42072"/>
                </a:lnTo>
                <a:lnTo>
                  <a:pt x="340269" y="42001"/>
                </a:lnTo>
                <a:lnTo>
                  <a:pt x="339594" y="41935"/>
                </a:lnTo>
                <a:lnTo>
                  <a:pt x="338886" y="41875"/>
                </a:lnTo>
                <a:lnTo>
                  <a:pt x="338179" y="41814"/>
                </a:lnTo>
                <a:lnTo>
                  <a:pt x="337439" y="41759"/>
                </a:lnTo>
                <a:lnTo>
                  <a:pt x="336699" y="41703"/>
                </a:lnTo>
                <a:lnTo>
                  <a:pt x="335927" y="41653"/>
                </a:lnTo>
                <a:lnTo>
                  <a:pt x="335155" y="41608"/>
                </a:lnTo>
                <a:lnTo>
                  <a:pt x="334351" y="41567"/>
                </a:lnTo>
                <a:lnTo>
                  <a:pt x="333547" y="41527"/>
                </a:lnTo>
                <a:lnTo>
                  <a:pt x="332711" y="41492"/>
                </a:lnTo>
                <a:lnTo>
                  <a:pt x="331875" y="41456"/>
                </a:lnTo>
                <a:lnTo>
                  <a:pt x="331006" y="41426"/>
                </a:lnTo>
                <a:lnTo>
                  <a:pt x="330138" y="41401"/>
                </a:lnTo>
                <a:lnTo>
                  <a:pt x="329237" y="41376"/>
                </a:lnTo>
                <a:lnTo>
                  <a:pt x="328336" y="41355"/>
                </a:lnTo>
                <a:lnTo>
                  <a:pt x="327404" y="41340"/>
                </a:lnTo>
                <a:lnTo>
                  <a:pt x="326471" y="41325"/>
                </a:lnTo>
                <a:lnTo>
                  <a:pt x="325506" y="41320"/>
                </a:lnTo>
                <a:lnTo>
                  <a:pt x="324541" y="41310"/>
                </a:lnTo>
                <a:lnTo>
                  <a:pt x="322579" y="41310"/>
                </a:lnTo>
                <a:lnTo>
                  <a:pt x="321550" y="41315"/>
                </a:lnTo>
                <a:lnTo>
                  <a:pt x="320520" y="41320"/>
                </a:lnTo>
                <a:lnTo>
                  <a:pt x="319491" y="41330"/>
                </a:lnTo>
                <a:lnTo>
                  <a:pt x="318430" y="41345"/>
                </a:lnTo>
                <a:lnTo>
                  <a:pt x="317336" y="41365"/>
                </a:lnTo>
                <a:lnTo>
                  <a:pt x="316243" y="41386"/>
                </a:lnTo>
                <a:lnTo>
                  <a:pt x="315149" y="41411"/>
                </a:lnTo>
                <a:lnTo>
                  <a:pt x="313444" y="41446"/>
                </a:lnTo>
                <a:lnTo>
                  <a:pt x="311707" y="41481"/>
                </a:lnTo>
                <a:lnTo>
                  <a:pt x="310003" y="41512"/>
                </a:lnTo>
                <a:lnTo>
                  <a:pt x="308298" y="41542"/>
                </a:lnTo>
                <a:lnTo>
                  <a:pt x="306593" y="41562"/>
                </a:lnTo>
                <a:lnTo>
                  <a:pt x="304888" y="41577"/>
                </a:lnTo>
                <a:lnTo>
                  <a:pt x="303184" y="41587"/>
                </a:lnTo>
                <a:lnTo>
                  <a:pt x="301479" y="41597"/>
                </a:lnTo>
                <a:lnTo>
                  <a:pt x="299806" y="41597"/>
                </a:lnTo>
                <a:lnTo>
                  <a:pt x="298134" y="41592"/>
                </a:lnTo>
                <a:lnTo>
                  <a:pt x="296461" y="41582"/>
                </a:lnTo>
                <a:lnTo>
                  <a:pt x="294789" y="41567"/>
                </a:lnTo>
                <a:lnTo>
                  <a:pt x="293116" y="41547"/>
                </a:lnTo>
                <a:lnTo>
                  <a:pt x="291444" y="41522"/>
                </a:lnTo>
                <a:lnTo>
                  <a:pt x="289803" y="41486"/>
                </a:lnTo>
                <a:lnTo>
                  <a:pt x="288163" y="41451"/>
                </a:lnTo>
                <a:lnTo>
                  <a:pt x="286523" y="41406"/>
                </a:lnTo>
                <a:lnTo>
                  <a:pt x="284882" y="41355"/>
                </a:lnTo>
                <a:lnTo>
                  <a:pt x="283274" y="41295"/>
                </a:lnTo>
                <a:lnTo>
                  <a:pt x="281666" y="41229"/>
                </a:lnTo>
                <a:lnTo>
                  <a:pt x="280057" y="41159"/>
                </a:lnTo>
                <a:lnTo>
                  <a:pt x="278449" y="41083"/>
                </a:lnTo>
                <a:lnTo>
                  <a:pt x="276841" y="40997"/>
                </a:lnTo>
                <a:lnTo>
                  <a:pt x="275265" y="40906"/>
                </a:lnTo>
                <a:lnTo>
                  <a:pt x="273689" y="40806"/>
                </a:lnTo>
                <a:lnTo>
                  <a:pt x="272113" y="40700"/>
                </a:lnTo>
                <a:lnTo>
                  <a:pt x="270537" y="40584"/>
                </a:lnTo>
                <a:lnTo>
                  <a:pt x="268993" y="40463"/>
                </a:lnTo>
                <a:lnTo>
                  <a:pt x="267449" y="40331"/>
                </a:lnTo>
                <a:lnTo>
                  <a:pt x="265905" y="40190"/>
                </a:lnTo>
                <a:lnTo>
                  <a:pt x="264393" y="40044"/>
                </a:lnTo>
                <a:lnTo>
                  <a:pt x="262882" y="39893"/>
                </a:lnTo>
                <a:lnTo>
                  <a:pt x="261884" y="39787"/>
                </a:lnTo>
                <a:lnTo>
                  <a:pt x="260920" y="39681"/>
                </a:lnTo>
                <a:lnTo>
                  <a:pt x="259987" y="39570"/>
                </a:lnTo>
                <a:lnTo>
                  <a:pt x="259086" y="39459"/>
                </a:lnTo>
                <a:lnTo>
                  <a:pt x="258186" y="39343"/>
                </a:lnTo>
                <a:lnTo>
                  <a:pt x="257317" y="39227"/>
                </a:lnTo>
                <a:lnTo>
                  <a:pt x="256513" y="39106"/>
                </a:lnTo>
                <a:lnTo>
                  <a:pt x="255677" y="38985"/>
                </a:lnTo>
                <a:lnTo>
                  <a:pt x="254905" y="38864"/>
                </a:lnTo>
                <a:lnTo>
                  <a:pt x="254133" y="38738"/>
                </a:lnTo>
                <a:lnTo>
                  <a:pt x="253425" y="38611"/>
                </a:lnTo>
                <a:lnTo>
                  <a:pt x="252718" y="38480"/>
                </a:lnTo>
                <a:lnTo>
                  <a:pt x="252042" y="38344"/>
                </a:lnTo>
                <a:lnTo>
                  <a:pt x="251399" y="38208"/>
                </a:lnTo>
                <a:lnTo>
                  <a:pt x="250788" y="38072"/>
                </a:lnTo>
                <a:lnTo>
                  <a:pt x="250177" y="37931"/>
                </a:lnTo>
                <a:lnTo>
                  <a:pt x="249630" y="37789"/>
                </a:lnTo>
                <a:lnTo>
                  <a:pt x="249083" y="37643"/>
                </a:lnTo>
                <a:lnTo>
                  <a:pt x="248568" y="37492"/>
                </a:lnTo>
                <a:lnTo>
                  <a:pt x="248118" y="37340"/>
                </a:lnTo>
                <a:lnTo>
                  <a:pt x="247668" y="37189"/>
                </a:lnTo>
                <a:lnTo>
                  <a:pt x="247250" y="37033"/>
                </a:lnTo>
                <a:lnTo>
                  <a:pt x="246864" y="36871"/>
                </a:lnTo>
                <a:lnTo>
                  <a:pt x="246510" y="36710"/>
                </a:lnTo>
                <a:lnTo>
                  <a:pt x="246188" y="36548"/>
                </a:lnTo>
                <a:lnTo>
                  <a:pt x="245899" y="36377"/>
                </a:lnTo>
                <a:lnTo>
                  <a:pt x="245641" y="36211"/>
                </a:lnTo>
                <a:lnTo>
                  <a:pt x="245416" y="36034"/>
                </a:lnTo>
                <a:lnTo>
                  <a:pt x="245223" y="35857"/>
                </a:lnTo>
                <a:lnTo>
                  <a:pt x="245030" y="35681"/>
                </a:lnTo>
                <a:lnTo>
                  <a:pt x="244902" y="35499"/>
                </a:lnTo>
                <a:lnTo>
                  <a:pt x="244805" y="35313"/>
                </a:lnTo>
                <a:lnTo>
                  <a:pt x="244709" y="35035"/>
                </a:lnTo>
                <a:lnTo>
                  <a:pt x="244644" y="34753"/>
                </a:lnTo>
                <a:lnTo>
                  <a:pt x="244644" y="34480"/>
                </a:lnTo>
                <a:lnTo>
                  <a:pt x="244644" y="34203"/>
                </a:lnTo>
                <a:lnTo>
                  <a:pt x="244709" y="33931"/>
                </a:lnTo>
                <a:lnTo>
                  <a:pt x="244805" y="33658"/>
                </a:lnTo>
                <a:lnTo>
                  <a:pt x="244966" y="33386"/>
                </a:lnTo>
                <a:lnTo>
                  <a:pt x="245127" y="33114"/>
                </a:lnTo>
                <a:lnTo>
                  <a:pt x="245352" y="32846"/>
                </a:lnTo>
                <a:lnTo>
                  <a:pt x="245609" y="32584"/>
                </a:lnTo>
                <a:lnTo>
                  <a:pt x="245899" y="32322"/>
                </a:lnTo>
                <a:lnTo>
                  <a:pt x="246252" y="32059"/>
                </a:lnTo>
                <a:lnTo>
                  <a:pt x="246638" y="31797"/>
                </a:lnTo>
                <a:lnTo>
                  <a:pt x="247057" y="31545"/>
                </a:lnTo>
                <a:lnTo>
                  <a:pt x="247539" y="31288"/>
                </a:lnTo>
                <a:lnTo>
                  <a:pt x="248054" y="31035"/>
                </a:lnTo>
                <a:lnTo>
                  <a:pt x="248601" y="30788"/>
                </a:lnTo>
                <a:lnTo>
                  <a:pt x="249179" y="30541"/>
                </a:lnTo>
                <a:lnTo>
                  <a:pt x="249823" y="30299"/>
                </a:lnTo>
                <a:lnTo>
                  <a:pt x="250498" y="30057"/>
                </a:lnTo>
                <a:lnTo>
                  <a:pt x="251206" y="29820"/>
                </a:lnTo>
                <a:lnTo>
                  <a:pt x="251978" y="29583"/>
                </a:lnTo>
                <a:lnTo>
                  <a:pt x="252782" y="29351"/>
                </a:lnTo>
                <a:lnTo>
                  <a:pt x="253618" y="29124"/>
                </a:lnTo>
                <a:lnTo>
                  <a:pt x="254487" y="28902"/>
                </a:lnTo>
                <a:lnTo>
                  <a:pt x="255419" y="28680"/>
                </a:lnTo>
                <a:lnTo>
                  <a:pt x="256416" y="28463"/>
                </a:lnTo>
                <a:lnTo>
                  <a:pt x="257414" y="28246"/>
                </a:lnTo>
                <a:lnTo>
                  <a:pt x="258475" y="28039"/>
                </a:lnTo>
                <a:lnTo>
                  <a:pt x="259601" y="27833"/>
                </a:lnTo>
                <a:lnTo>
                  <a:pt x="260727" y="27631"/>
                </a:lnTo>
                <a:lnTo>
                  <a:pt x="261917" y="27434"/>
                </a:lnTo>
                <a:lnTo>
                  <a:pt x="263428" y="27197"/>
                </a:lnTo>
                <a:lnTo>
                  <a:pt x="264908" y="26975"/>
                </a:lnTo>
                <a:lnTo>
                  <a:pt x="266355" y="26763"/>
                </a:lnTo>
                <a:lnTo>
                  <a:pt x="267835" y="26567"/>
                </a:lnTo>
                <a:lnTo>
                  <a:pt x="269282" y="26385"/>
                </a:lnTo>
                <a:lnTo>
                  <a:pt x="270730" y="26213"/>
                </a:lnTo>
                <a:lnTo>
                  <a:pt x="272209" y="26057"/>
                </a:lnTo>
                <a:lnTo>
                  <a:pt x="273657" y="25911"/>
                </a:lnTo>
                <a:lnTo>
                  <a:pt x="275104" y="25780"/>
                </a:lnTo>
                <a:lnTo>
                  <a:pt x="276584" y="25659"/>
                </a:lnTo>
                <a:lnTo>
                  <a:pt x="277291" y="25603"/>
                </a:lnTo>
                <a:lnTo>
                  <a:pt x="278031" y="25553"/>
                </a:lnTo>
                <a:lnTo>
                  <a:pt x="278771" y="25502"/>
                </a:lnTo>
                <a:lnTo>
                  <a:pt x="279511" y="25462"/>
                </a:lnTo>
                <a:lnTo>
                  <a:pt x="280250" y="25417"/>
                </a:lnTo>
                <a:lnTo>
                  <a:pt x="280990" y="25381"/>
                </a:lnTo>
                <a:lnTo>
                  <a:pt x="281730" y="25346"/>
                </a:lnTo>
                <a:lnTo>
                  <a:pt x="282470" y="25311"/>
                </a:lnTo>
                <a:lnTo>
                  <a:pt x="283242" y="25280"/>
                </a:lnTo>
                <a:lnTo>
                  <a:pt x="283982" y="25255"/>
                </a:lnTo>
                <a:lnTo>
                  <a:pt x="284753" y="25235"/>
                </a:lnTo>
                <a:lnTo>
                  <a:pt x="285493" y="25215"/>
                </a:lnTo>
                <a:lnTo>
                  <a:pt x="286265" y="25200"/>
                </a:lnTo>
                <a:lnTo>
                  <a:pt x="287037" y="25190"/>
                </a:lnTo>
                <a:lnTo>
                  <a:pt x="287809" y="25179"/>
                </a:lnTo>
                <a:lnTo>
                  <a:pt x="288613" y="25174"/>
                </a:lnTo>
                <a:lnTo>
                  <a:pt x="289385" y="25169"/>
                </a:lnTo>
                <a:lnTo>
                  <a:pt x="290157" y="25169"/>
                </a:lnTo>
                <a:lnTo>
                  <a:pt x="290961" y="25174"/>
                </a:lnTo>
                <a:lnTo>
                  <a:pt x="291765" y="25179"/>
                </a:lnTo>
                <a:lnTo>
                  <a:pt x="292569" y="25190"/>
                </a:lnTo>
                <a:lnTo>
                  <a:pt x="293374" y="25205"/>
                </a:lnTo>
                <a:lnTo>
                  <a:pt x="294210" y="25225"/>
                </a:lnTo>
                <a:lnTo>
                  <a:pt x="295014" y="25245"/>
                </a:lnTo>
                <a:lnTo>
                  <a:pt x="295850" y="25265"/>
                </a:lnTo>
                <a:lnTo>
                  <a:pt x="296686" y="25295"/>
                </a:lnTo>
                <a:lnTo>
                  <a:pt x="298391" y="25356"/>
                </a:lnTo>
                <a:lnTo>
                  <a:pt x="300128" y="25437"/>
                </a:lnTo>
                <a:lnTo>
                  <a:pt x="301865" y="25522"/>
                </a:lnTo>
                <a:lnTo>
                  <a:pt x="303666" y="25628"/>
                </a:lnTo>
                <a:lnTo>
                  <a:pt x="305500" y="25744"/>
                </a:lnTo>
                <a:lnTo>
                  <a:pt x="307365" y="25876"/>
                </a:lnTo>
                <a:lnTo>
                  <a:pt x="309263" y="26017"/>
                </a:lnTo>
                <a:lnTo>
                  <a:pt x="311193" y="26178"/>
                </a:lnTo>
                <a:lnTo>
                  <a:pt x="313187" y="26345"/>
                </a:lnTo>
                <a:lnTo>
                  <a:pt x="314474" y="26466"/>
                </a:lnTo>
                <a:lnTo>
                  <a:pt x="315760" y="26597"/>
                </a:lnTo>
                <a:lnTo>
                  <a:pt x="317015" y="26728"/>
                </a:lnTo>
                <a:lnTo>
                  <a:pt x="318237" y="26869"/>
                </a:lnTo>
                <a:lnTo>
                  <a:pt x="319459" y="27015"/>
                </a:lnTo>
                <a:lnTo>
                  <a:pt x="320649" y="27162"/>
                </a:lnTo>
                <a:lnTo>
                  <a:pt x="323029" y="27464"/>
                </a:lnTo>
                <a:lnTo>
                  <a:pt x="325409" y="27772"/>
                </a:lnTo>
                <a:lnTo>
                  <a:pt x="326600" y="27918"/>
                </a:lnTo>
                <a:lnTo>
                  <a:pt x="327822" y="28070"/>
                </a:lnTo>
                <a:lnTo>
                  <a:pt x="329044" y="28211"/>
                </a:lnTo>
                <a:lnTo>
                  <a:pt x="330266" y="28352"/>
                </a:lnTo>
                <a:lnTo>
                  <a:pt x="331521" y="28483"/>
                </a:lnTo>
                <a:lnTo>
                  <a:pt x="332807" y="28609"/>
                </a:lnTo>
                <a:lnTo>
                  <a:pt x="335155" y="28826"/>
                </a:lnTo>
                <a:lnTo>
                  <a:pt x="337535" y="29038"/>
                </a:lnTo>
                <a:lnTo>
                  <a:pt x="338726" y="29144"/>
                </a:lnTo>
                <a:lnTo>
                  <a:pt x="339948" y="29240"/>
                </a:lnTo>
                <a:lnTo>
                  <a:pt x="341202" y="29336"/>
                </a:lnTo>
                <a:lnTo>
                  <a:pt x="342425" y="29432"/>
                </a:lnTo>
                <a:lnTo>
                  <a:pt x="343679" y="29517"/>
                </a:lnTo>
                <a:lnTo>
                  <a:pt x="344933" y="29598"/>
                </a:lnTo>
                <a:lnTo>
                  <a:pt x="346220" y="29674"/>
                </a:lnTo>
                <a:lnTo>
                  <a:pt x="347474" y="29739"/>
                </a:lnTo>
                <a:lnTo>
                  <a:pt x="348761" y="29800"/>
                </a:lnTo>
                <a:lnTo>
                  <a:pt x="350048" y="29855"/>
                </a:lnTo>
                <a:lnTo>
                  <a:pt x="351334" y="29896"/>
                </a:lnTo>
                <a:lnTo>
                  <a:pt x="352621" y="29931"/>
                </a:lnTo>
                <a:lnTo>
                  <a:pt x="354165" y="29961"/>
                </a:lnTo>
                <a:lnTo>
                  <a:pt x="355644" y="29976"/>
                </a:lnTo>
                <a:lnTo>
                  <a:pt x="357092" y="29981"/>
                </a:lnTo>
                <a:lnTo>
                  <a:pt x="358507" y="29976"/>
                </a:lnTo>
                <a:lnTo>
                  <a:pt x="359858" y="29961"/>
                </a:lnTo>
                <a:lnTo>
                  <a:pt x="361209" y="29936"/>
                </a:lnTo>
                <a:lnTo>
                  <a:pt x="362495" y="29901"/>
                </a:lnTo>
                <a:lnTo>
                  <a:pt x="363750" y="29855"/>
                </a:lnTo>
                <a:lnTo>
                  <a:pt x="364940" y="29795"/>
                </a:lnTo>
                <a:lnTo>
                  <a:pt x="366130" y="29729"/>
                </a:lnTo>
                <a:lnTo>
                  <a:pt x="367288" y="29653"/>
                </a:lnTo>
                <a:lnTo>
                  <a:pt x="368381" y="29563"/>
                </a:lnTo>
                <a:lnTo>
                  <a:pt x="369443" y="29467"/>
                </a:lnTo>
                <a:lnTo>
                  <a:pt x="370504" y="29361"/>
                </a:lnTo>
                <a:lnTo>
                  <a:pt x="371501" y="29250"/>
                </a:lnTo>
                <a:lnTo>
                  <a:pt x="372498" y="29124"/>
                </a:lnTo>
                <a:lnTo>
                  <a:pt x="373431" y="28993"/>
                </a:lnTo>
                <a:lnTo>
                  <a:pt x="374364" y="28851"/>
                </a:lnTo>
                <a:lnTo>
                  <a:pt x="375265" y="28700"/>
                </a:lnTo>
                <a:lnTo>
                  <a:pt x="376133" y="28544"/>
                </a:lnTo>
                <a:lnTo>
                  <a:pt x="376969" y="28372"/>
                </a:lnTo>
                <a:lnTo>
                  <a:pt x="377773" y="28201"/>
                </a:lnTo>
                <a:lnTo>
                  <a:pt x="378577" y="28019"/>
                </a:lnTo>
                <a:lnTo>
                  <a:pt x="379349" y="27828"/>
                </a:lnTo>
                <a:lnTo>
                  <a:pt x="380089" y="27631"/>
                </a:lnTo>
                <a:lnTo>
                  <a:pt x="380797" y="27424"/>
                </a:lnTo>
                <a:lnTo>
                  <a:pt x="381504" y="27212"/>
                </a:lnTo>
                <a:lnTo>
                  <a:pt x="382180" y="26990"/>
                </a:lnTo>
                <a:lnTo>
                  <a:pt x="382855" y="26763"/>
                </a:lnTo>
                <a:lnTo>
                  <a:pt x="383499" y="26531"/>
                </a:lnTo>
                <a:lnTo>
                  <a:pt x="384110" y="26289"/>
                </a:lnTo>
                <a:lnTo>
                  <a:pt x="384721" y="26047"/>
                </a:lnTo>
                <a:lnTo>
                  <a:pt x="385654" y="25633"/>
                </a:lnTo>
                <a:lnTo>
                  <a:pt x="386554" y="25215"/>
                </a:lnTo>
                <a:lnTo>
                  <a:pt x="387391" y="24796"/>
                </a:lnTo>
                <a:lnTo>
                  <a:pt x="388195" y="24372"/>
                </a:lnTo>
                <a:lnTo>
                  <a:pt x="388934" y="23949"/>
                </a:lnTo>
                <a:lnTo>
                  <a:pt x="389674" y="23525"/>
                </a:lnTo>
                <a:lnTo>
                  <a:pt x="391154" y="22673"/>
                </a:lnTo>
                <a:lnTo>
                  <a:pt x="393888" y="21064"/>
                </a:lnTo>
                <a:lnTo>
                  <a:pt x="396622" y="19450"/>
                </a:lnTo>
                <a:lnTo>
                  <a:pt x="399291" y="17836"/>
                </a:lnTo>
                <a:lnTo>
                  <a:pt x="400578" y="17029"/>
                </a:lnTo>
                <a:lnTo>
                  <a:pt x="401865" y="16221"/>
                </a:lnTo>
                <a:lnTo>
                  <a:pt x="404020" y="14875"/>
                </a:lnTo>
                <a:lnTo>
                  <a:pt x="406175" y="13533"/>
                </a:lnTo>
                <a:lnTo>
                  <a:pt x="408330" y="12191"/>
                </a:lnTo>
                <a:lnTo>
                  <a:pt x="410485" y="10845"/>
                </a:lnTo>
                <a:lnTo>
                  <a:pt x="412575" y="9498"/>
                </a:lnTo>
                <a:lnTo>
                  <a:pt x="413573" y="8827"/>
                </a:lnTo>
                <a:lnTo>
                  <a:pt x="414570" y="8151"/>
                </a:lnTo>
                <a:lnTo>
                  <a:pt x="415535" y="7475"/>
                </a:lnTo>
                <a:lnTo>
                  <a:pt x="416500" y="6799"/>
                </a:lnTo>
                <a:lnTo>
                  <a:pt x="417400" y="6118"/>
                </a:lnTo>
                <a:lnTo>
                  <a:pt x="418269" y="5443"/>
                </a:lnTo>
                <a:lnTo>
                  <a:pt x="418944" y="4868"/>
                </a:lnTo>
                <a:lnTo>
                  <a:pt x="419233" y="4595"/>
                </a:lnTo>
                <a:lnTo>
                  <a:pt x="419491" y="4338"/>
                </a:lnTo>
                <a:lnTo>
                  <a:pt x="419716" y="4096"/>
                </a:lnTo>
                <a:lnTo>
                  <a:pt x="419909" y="3859"/>
                </a:lnTo>
                <a:lnTo>
                  <a:pt x="420005" y="3637"/>
                </a:lnTo>
                <a:lnTo>
                  <a:pt x="420102" y="3425"/>
                </a:lnTo>
                <a:lnTo>
                  <a:pt x="420102" y="3223"/>
                </a:lnTo>
                <a:lnTo>
                  <a:pt x="420070" y="3032"/>
                </a:lnTo>
                <a:lnTo>
                  <a:pt x="419973" y="2850"/>
                </a:lnTo>
                <a:lnTo>
                  <a:pt x="419812" y="2674"/>
                </a:lnTo>
                <a:lnTo>
                  <a:pt x="419716" y="2593"/>
                </a:lnTo>
                <a:lnTo>
                  <a:pt x="419587" y="2512"/>
                </a:lnTo>
                <a:lnTo>
                  <a:pt x="419459" y="2436"/>
                </a:lnTo>
                <a:lnTo>
                  <a:pt x="419298" y="2361"/>
                </a:lnTo>
                <a:lnTo>
                  <a:pt x="419137" y="2285"/>
                </a:lnTo>
                <a:lnTo>
                  <a:pt x="418912" y="2215"/>
                </a:lnTo>
                <a:lnTo>
                  <a:pt x="418719" y="2149"/>
                </a:lnTo>
                <a:lnTo>
                  <a:pt x="418494" y="2083"/>
                </a:lnTo>
                <a:lnTo>
                  <a:pt x="418236" y="2018"/>
                </a:lnTo>
                <a:lnTo>
                  <a:pt x="417947" y="1952"/>
                </a:lnTo>
                <a:lnTo>
                  <a:pt x="417657" y="1892"/>
                </a:lnTo>
                <a:lnTo>
                  <a:pt x="417336" y="1836"/>
                </a:lnTo>
                <a:lnTo>
                  <a:pt x="417014" y="1781"/>
                </a:lnTo>
                <a:lnTo>
                  <a:pt x="416660" y="1725"/>
                </a:lnTo>
                <a:lnTo>
                  <a:pt x="416274" y="1675"/>
                </a:lnTo>
                <a:lnTo>
                  <a:pt x="415888" y="1624"/>
                </a:lnTo>
                <a:lnTo>
                  <a:pt x="415438" y="1574"/>
                </a:lnTo>
                <a:lnTo>
                  <a:pt x="415020" y="1529"/>
                </a:lnTo>
                <a:lnTo>
                  <a:pt x="414537" y="1483"/>
                </a:lnTo>
                <a:lnTo>
                  <a:pt x="414023" y="1438"/>
                </a:lnTo>
                <a:lnTo>
                  <a:pt x="413508" y="1397"/>
                </a:lnTo>
                <a:lnTo>
                  <a:pt x="412961" y="1357"/>
                </a:lnTo>
                <a:lnTo>
                  <a:pt x="412382" y="1322"/>
                </a:lnTo>
                <a:lnTo>
                  <a:pt x="411803" y="1286"/>
                </a:lnTo>
                <a:lnTo>
                  <a:pt x="410517" y="1216"/>
                </a:lnTo>
                <a:lnTo>
                  <a:pt x="409134" y="1155"/>
                </a:lnTo>
                <a:lnTo>
                  <a:pt x="407654" y="1100"/>
                </a:lnTo>
                <a:lnTo>
                  <a:pt x="406046" y="1054"/>
                </a:lnTo>
                <a:lnTo>
                  <a:pt x="404309" y="1009"/>
                </a:lnTo>
                <a:lnTo>
                  <a:pt x="402476" y="969"/>
                </a:lnTo>
                <a:lnTo>
                  <a:pt x="400514" y="938"/>
                </a:lnTo>
                <a:lnTo>
                  <a:pt x="398423" y="908"/>
                </a:lnTo>
                <a:lnTo>
                  <a:pt x="362238" y="454"/>
                </a:lnTo>
                <a:lnTo>
                  <a:pt x="3260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4f3de87df4_0_672"/>
          <p:cNvSpPr/>
          <p:nvPr/>
        </p:nvSpPr>
        <p:spPr>
          <a:xfrm rot="1800114">
            <a:off x="3087648" y="377835"/>
            <a:ext cx="855651" cy="1247382"/>
          </a:xfrm>
          <a:custGeom>
            <a:avLst/>
            <a:gdLst/>
            <a:ahLst/>
            <a:cxnLst/>
            <a:rect l="l" t="t" r="r" b="b"/>
            <a:pathLst>
              <a:path w="22424" h="32693" extrusionOk="0">
                <a:moveTo>
                  <a:pt x="13065" y="0"/>
                </a:moveTo>
                <a:lnTo>
                  <a:pt x="11475" y="45"/>
                </a:lnTo>
                <a:lnTo>
                  <a:pt x="10430" y="36"/>
                </a:lnTo>
                <a:lnTo>
                  <a:pt x="9993" y="27"/>
                </a:lnTo>
                <a:lnTo>
                  <a:pt x="9144" y="80"/>
                </a:lnTo>
                <a:lnTo>
                  <a:pt x="8332" y="214"/>
                </a:lnTo>
                <a:lnTo>
                  <a:pt x="7546" y="438"/>
                </a:lnTo>
                <a:lnTo>
                  <a:pt x="6796" y="732"/>
                </a:lnTo>
                <a:lnTo>
                  <a:pt x="6072" y="1098"/>
                </a:lnTo>
                <a:lnTo>
                  <a:pt x="5376" y="1527"/>
                </a:lnTo>
                <a:lnTo>
                  <a:pt x="4706" y="2027"/>
                </a:lnTo>
                <a:lnTo>
                  <a:pt x="4376" y="2304"/>
                </a:lnTo>
                <a:lnTo>
                  <a:pt x="4063" y="2590"/>
                </a:lnTo>
                <a:lnTo>
                  <a:pt x="3447" y="3179"/>
                </a:lnTo>
                <a:lnTo>
                  <a:pt x="2867" y="3804"/>
                </a:lnTo>
                <a:lnTo>
                  <a:pt x="2322" y="4456"/>
                </a:lnTo>
                <a:lnTo>
                  <a:pt x="2063" y="4795"/>
                </a:lnTo>
                <a:lnTo>
                  <a:pt x="1822" y="5126"/>
                </a:lnTo>
                <a:lnTo>
                  <a:pt x="1366" y="5813"/>
                </a:lnTo>
                <a:lnTo>
                  <a:pt x="956" y="6528"/>
                </a:lnTo>
                <a:lnTo>
                  <a:pt x="616" y="7269"/>
                </a:lnTo>
                <a:lnTo>
                  <a:pt x="491" y="7653"/>
                </a:lnTo>
                <a:lnTo>
                  <a:pt x="339" y="8162"/>
                </a:lnTo>
                <a:lnTo>
                  <a:pt x="116" y="9207"/>
                </a:lnTo>
                <a:lnTo>
                  <a:pt x="0" y="10278"/>
                </a:lnTo>
                <a:lnTo>
                  <a:pt x="0" y="11377"/>
                </a:lnTo>
                <a:lnTo>
                  <a:pt x="54" y="11930"/>
                </a:lnTo>
                <a:lnTo>
                  <a:pt x="134" y="12520"/>
                </a:lnTo>
                <a:lnTo>
                  <a:pt x="348" y="13681"/>
                </a:lnTo>
                <a:lnTo>
                  <a:pt x="643" y="14788"/>
                </a:lnTo>
                <a:lnTo>
                  <a:pt x="1018" y="15860"/>
                </a:lnTo>
                <a:lnTo>
                  <a:pt x="1482" y="16895"/>
                </a:lnTo>
                <a:lnTo>
                  <a:pt x="2027" y="17887"/>
                </a:lnTo>
                <a:lnTo>
                  <a:pt x="2670" y="18833"/>
                </a:lnTo>
                <a:lnTo>
                  <a:pt x="3411" y="19744"/>
                </a:lnTo>
                <a:lnTo>
                  <a:pt x="3813" y="20173"/>
                </a:lnTo>
                <a:lnTo>
                  <a:pt x="4063" y="20432"/>
                </a:lnTo>
                <a:lnTo>
                  <a:pt x="4269" y="20726"/>
                </a:lnTo>
                <a:lnTo>
                  <a:pt x="4358" y="20878"/>
                </a:lnTo>
                <a:lnTo>
                  <a:pt x="4492" y="21164"/>
                </a:lnTo>
                <a:lnTo>
                  <a:pt x="4528" y="21468"/>
                </a:lnTo>
                <a:lnTo>
                  <a:pt x="4411" y="21789"/>
                </a:lnTo>
                <a:lnTo>
                  <a:pt x="4260" y="21968"/>
                </a:lnTo>
                <a:lnTo>
                  <a:pt x="4152" y="22093"/>
                </a:lnTo>
                <a:lnTo>
                  <a:pt x="3992" y="22370"/>
                </a:lnTo>
                <a:lnTo>
                  <a:pt x="3911" y="22646"/>
                </a:lnTo>
                <a:lnTo>
                  <a:pt x="3902" y="22932"/>
                </a:lnTo>
                <a:lnTo>
                  <a:pt x="3965" y="23209"/>
                </a:lnTo>
                <a:lnTo>
                  <a:pt x="4090" y="23477"/>
                </a:lnTo>
                <a:lnTo>
                  <a:pt x="4277" y="23718"/>
                </a:lnTo>
                <a:lnTo>
                  <a:pt x="4528" y="23923"/>
                </a:lnTo>
                <a:lnTo>
                  <a:pt x="4670" y="24013"/>
                </a:lnTo>
                <a:lnTo>
                  <a:pt x="4876" y="24111"/>
                </a:lnTo>
                <a:lnTo>
                  <a:pt x="5313" y="24281"/>
                </a:lnTo>
                <a:lnTo>
                  <a:pt x="5510" y="24397"/>
                </a:lnTo>
                <a:lnTo>
                  <a:pt x="5679" y="24531"/>
                </a:lnTo>
                <a:lnTo>
                  <a:pt x="5903" y="24772"/>
                </a:lnTo>
                <a:lnTo>
                  <a:pt x="6010" y="24950"/>
                </a:lnTo>
                <a:lnTo>
                  <a:pt x="6028" y="25040"/>
                </a:lnTo>
                <a:lnTo>
                  <a:pt x="6162" y="25709"/>
                </a:lnTo>
                <a:lnTo>
                  <a:pt x="6447" y="27031"/>
                </a:lnTo>
                <a:lnTo>
                  <a:pt x="6796" y="28326"/>
                </a:lnTo>
                <a:lnTo>
                  <a:pt x="7242" y="29603"/>
                </a:lnTo>
                <a:lnTo>
                  <a:pt x="7528" y="30219"/>
                </a:lnTo>
                <a:lnTo>
                  <a:pt x="7716" y="30603"/>
                </a:lnTo>
                <a:lnTo>
                  <a:pt x="8162" y="31308"/>
                </a:lnTo>
                <a:lnTo>
                  <a:pt x="8555" y="31764"/>
                </a:lnTo>
                <a:lnTo>
                  <a:pt x="8859" y="32023"/>
                </a:lnTo>
                <a:lnTo>
                  <a:pt x="9189" y="32246"/>
                </a:lnTo>
                <a:lnTo>
                  <a:pt x="9555" y="32434"/>
                </a:lnTo>
                <a:lnTo>
                  <a:pt x="9752" y="32496"/>
                </a:lnTo>
                <a:lnTo>
                  <a:pt x="10100" y="32603"/>
                </a:lnTo>
                <a:lnTo>
                  <a:pt x="10823" y="32693"/>
                </a:lnTo>
                <a:lnTo>
                  <a:pt x="11546" y="32648"/>
                </a:lnTo>
                <a:lnTo>
                  <a:pt x="12252" y="32478"/>
                </a:lnTo>
                <a:lnTo>
                  <a:pt x="12913" y="32184"/>
                </a:lnTo>
                <a:lnTo>
                  <a:pt x="13511" y="31773"/>
                </a:lnTo>
                <a:lnTo>
                  <a:pt x="14011" y="31237"/>
                </a:lnTo>
                <a:lnTo>
                  <a:pt x="14306" y="30764"/>
                </a:lnTo>
                <a:lnTo>
                  <a:pt x="14458" y="30406"/>
                </a:lnTo>
                <a:lnTo>
                  <a:pt x="14520" y="30219"/>
                </a:lnTo>
                <a:lnTo>
                  <a:pt x="14922" y="28862"/>
                </a:lnTo>
                <a:lnTo>
                  <a:pt x="15636" y="26093"/>
                </a:lnTo>
                <a:lnTo>
                  <a:pt x="15994" y="24682"/>
                </a:lnTo>
                <a:lnTo>
                  <a:pt x="16262" y="24593"/>
                </a:lnTo>
                <a:lnTo>
                  <a:pt x="16699" y="24379"/>
                </a:lnTo>
                <a:lnTo>
                  <a:pt x="17029" y="24129"/>
                </a:lnTo>
                <a:lnTo>
                  <a:pt x="17244" y="23843"/>
                </a:lnTo>
                <a:lnTo>
                  <a:pt x="17351" y="23513"/>
                </a:lnTo>
                <a:lnTo>
                  <a:pt x="17333" y="23137"/>
                </a:lnTo>
                <a:lnTo>
                  <a:pt x="17199" y="22727"/>
                </a:lnTo>
                <a:lnTo>
                  <a:pt x="16949" y="22271"/>
                </a:lnTo>
                <a:lnTo>
                  <a:pt x="16771" y="22021"/>
                </a:lnTo>
                <a:lnTo>
                  <a:pt x="17664" y="20735"/>
                </a:lnTo>
                <a:lnTo>
                  <a:pt x="18985" y="18815"/>
                </a:lnTo>
                <a:lnTo>
                  <a:pt x="19842" y="17521"/>
                </a:lnTo>
                <a:lnTo>
                  <a:pt x="20244" y="16860"/>
                </a:lnTo>
                <a:lnTo>
                  <a:pt x="20521" y="16404"/>
                </a:lnTo>
                <a:lnTo>
                  <a:pt x="21057" y="15449"/>
                </a:lnTo>
                <a:lnTo>
                  <a:pt x="21530" y="14475"/>
                </a:lnTo>
                <a:lnTo>
                  <a:pt x="21923" y="13475"/>
                </a:lnTo>
                <a:lnTo>
                  <a:pt x="22066" y="12957"/>
                </a:lnTo>
                <a:lnTo>
                  <a:pt x="22164" y="12591"/>
                </a:lnTo>
                <a:lnTo>
                  <a:pt x="22307" y="11859"/>
                </a:lnTo>
                <a:lnTo>
                  <a:pt x="22387" y="11127"/>
                </a:lnTo>
                <a:lnTo>
                  <a:pt x="22423" y="10386"/>
                </a:lnTo>
                <a:lnTo>
                  <a:pt x="22396" y="9644"/>
                </a:lnTo>
                <a:lnTo>
                  <a:pt x="22307" y="8903"/>
                </a:lnTo>
                <a:lnTo>
                  <a:pt x="22173" y="8153"/>
                </a:lnTo>
                <a:lnTo>
                  <a:pt x="21977" y="7403"/>
                </a:lnTo>
                <a:lnTo>
                  <a:pt x="21852" y="7028"/>
                </a:lnTo>
                <a:lnTo>
                  <a:pt x="21628" y="6376"/>
                </a:lnTo>
                <a:lnTo>
                  <a:pt x="21110" y="5153"/>
                </a:lnTo>
                <a:lnTo>
                  <a:pt x="20628" y="4295"/>
                </a:lnTo>
                <a:lnTo>
                  <a:pt x="20262" y="3760"/>
                </a:lnTo>
                <a:lnTo>
                  <a:pt x="19842" y="3251"/>
                </a:lnTo>
                <a:lnTo>
                  <a:pt x="19369" y="2777"/>
                </a:lnTo>
                <a:lnTo>
                  <a:pt x="19110" y="2563"/>
                </a:lnTo>
                <a:lnTo>
                  <a:pt x="18601" y="2152"/>
                </a:lnTo>
                <a:lnTo>
                  <a:pt x="17574" y="1348"/>
                </a:lnTo>
                <a:lnTo>
                  <a:pt x="16753" y="822"/>
                </a:lnTo>
                <a:lnTo>
                  <a:pt x="16181" y="527"/>
                </a:lnTo>
                <a:lnTo>
                  <a:pt x="15583" y="286"/>
                </a:lnTo>
                <a:lnTo>
                  <a:pt x="14958" y="125"/>
                </a:lnTo>
                <a:lnTo>
                  <a:pt x="14627" y="71"/>
                </a:lnTo>
                <a:lnTo>
                  <a:pt x="14109" y="18"/>
                </a:lnTo>
                <a:lnTo>
                  <a:pt x="130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4f3de87df4_0_672"/>
          <p:cNvSpPr/>
          <p:nvPr/>
        </p:nvSpPr>
        <p:spPr>
          <a:xfrm rot="1799790">
            <a:off x="3086455" y="297477"/>
            <a:ext cx="882621" cy="997099"/>
          </a:xfrm>
          <a:custGeom>
            <a:avLst/>
            <a:gdLst/>
            <a:ahLst/>
            <a:cxnLst/>
            <a:rect l="l" t="t" r="r" b="b"/>
            <a:pathLst>
              <a:path w="41668" h="47080" extrusionOk="0">
                <a:moveTo>
                  <a:pt x="20146" y="1"/>
                </a:moveTo>
                <a:lnTo>
                  <a:pt x="18619" y="54"/>
                </a:lnTo>
                <a:lnTo>
                  <a:pt x="17101" y="224"/>
                </a:lnTo>
                <a:lnTo>
                  <a:pt x="15601" y="510"/>
                </a:lnTo>
                <a:lnTo>
                  <a:pt x="14127" y="920"/>
                </a:lnTo>
                <a:lnTo>
                  <a:pt x="13413" y="1179"/>
                </a:lnTo>
                <a:lnTo>
                  <a:pt x="12707" y="1456"/>
                </a:lnTo>
                <a:lnTo>
                  <a:pt x="11332" y="2099"/>
                </a:lnTo>
                <a:lnTo>
                  <a:pt x="10019" y="2849"/>
                </a:lnTo>
                <a:lnTo>
                  <a:pt x="8769" y="3697"/>
                </a:lnTo>
                <a:lnTo>
                  <a:pt x="7582" y="4644"/>
                </a:lnTo>
                <a:lnTo>
                  <a:pt x="6465" y="5671"/>
                </a:lnTo>
                <a:lnTo>
                  <a:pt x="5421" y="6778"/>
                </a:lnTo>
                <a:lnTo>
                  <a:pt x="4456" y="7948"/>
                </a:lnTo>
                <a:lnTo>
                  <a:pt x="4010" y="8555"/>
                </a:lnTo>
                <a:lnTo>
                  <a:pt x="3581" y="9163"/>
                </a:lnTo>
                <a:lnTo>
                  <a:pt x="2804" y="10431"/>
                </a:lnTo>
                <a:lnTo>
                  <a:pt x="2116" y="11752"/>
                </a:lnTo>
                <a:lnTo>
                  <a:pt x="1527" y="13119"/>
                </a:lnTo>
                <a:lnTo>
                  <a:pt x="1027" y="14521"/>
                </a:lnTo>
                <a:lnTo>
                  <a:pt x="616" y="15958"/>
                </a:lnTo>
                <a:lnTo>
                  <a:pt x="313" y="17414"/>
                </a:lnTo>
                <a:lnTo>
                  <a:pt x="98" y="18887"/>
                </a:lnTo>
                <a:lnTo>
                  <a:pt x="0" y="20361"/>
                </a:lnTo>
                <a:lnTo>
                  <a:pt x="0" y="21843"/>
                </a:lnTo>
                <a:lnTo>
                  <a:pt x="107" y="23308"/>
                </a:lnTo>
                <a:lnTo>
                  <a:pt x="322" y="24763"/>
                </a:lnTo>
                <a:lnTo>
                  <a:pt x="643" y="26192"/>
                </a:lnTo>
                <a:lnTo>
                  <a:pt x="1081" y="27594"/>
                </a:lnTo>
                <a:lnTo>
                  <a:pt x="1634" y="28951"/>
                </a:lnTo>
                <a:lnTo>
                  <a:pt x="2304" y="30255"/>
                </a:lnTo>
                <a:lnTo>
                  <a:pt x="2688" y="30889"/>
                </a:lnTo>
                <a:lnTo>
                  <a:pt x="2965" y="31318"/>
                </a:lnTo>
                <a:lnTo>
                  <a:pt x="3554" y="32157"/>
                </a:lnTo>
                <a:lnTo>
                  <a:pt x="4501" y="33372"/>
                </a:lnTo>
                <a:lnTo>
                  <a:pt x="6537" y="35729"/>
                </a:lnTo>
                <a:lnTo>
                  <a:pt x="8546" y="38087"/>
                </a:lnTo>
                <a:lnTo>
                  <a:pt x="9448" y="39301"/>
                </a:lnTo>
                <a:lnTo>
                  <a:pt x="10002" y="40132"/>
                </a:lnTo>
                <a:lnTo>
                  <a:pt x="10493" y="40989"/>
                </a:lnTo>
                <a:lnTo>
                  <a:pt x="10930" y="41882"/>
                </a:lnTo>
                <a:lnTo>
                  <a:pt x="11288" y="42802"/>
                </a:lnTo>
                <a:lnTo>
                  <a:pt x="11573" y="43757"/>
                </a:lnTo>
                <a:lnTo>
                  <a:pt x="11672" y="44248"/>
                </a:lnTo>
                <a:lnTo>
                  <a:pt x="11752" y="44686"/>
                </a:lnTo>
                <a:lnTo>
                  <a:pt x="11966" y="45588"/>
                </a:lnTo>
                <a:lnTo>
                  <a:pt x="12216" y="46195"/>
                </a:lnTo>
                <a:lnTo>
                  <a:pt x="12431" y="46543"/>
                </a:lnTo>
                <a:lnTo>
                  <a:pt x="12707" y="46829"/>
                </a:lnTo>
                <a:lnTo>
                  <a:pt x="13056" y="47026"/>
                </a:lnTo>
                <a:lnTo>
                  <a:pt x="13261" y="47079"/>
                </a:lnTo>
                <a:lnTo>
                  <a:pt x="13386" y="46579"/>
                </a:lnTo>
                <a:lnTo>
                  <a:pt x="13511" y="45561"/>
                </a:lnTo>
                <a:lnTo>
                  <a:pt x="13484" y="44543"/>
                </a:lnTo>
                <a:lnTo>
                  <a:pt x="13333" y="43525"/>
                </a:lnTo>
                <a:lnTo>
                  <a:pt x="13056" y="42525"/>
                </a:lnTo>
                <a:lnTo>
                  <a:pt x="12690" y="41534"/>
                </a:lnTo>
                <a:lnTo>
                  <a:pt x="12234" y="40578"/>
                </a:lnTo>
                <a:lnTo>
                  <a:pt x="11716" y="39658"/>
                </a:lnTo>
                <a:lnTo>
                  <a:pt x="11430" y="39221"/>
                </a:lnTo>
                <a:lnTo>
                  <a:pt x="10895" y="38426"/>
                </a:lnTo>
                <a:lnTo>
                  <a:pt x="9734" y="36899"/>
                </a:lnTo>
                <a:lnTo>
                  <a:pt x="7876" y="34693"/>
                </a:lnTo>
                <a:lnTo>
                  <a:pt x="6001" y="32497"/>
                </a:lnTo>
                <a:lnTo>
                  <a:pt x="4831" y="30996"/>
                </a:lnTo>
                <a:lnTo>
                  <a:pt x="4027" y="29827"/>
                </a:lnTo>
                <a:lnTo>
                  <a:pt x="3527" y="29014"/>
                </a:lnTo>
                <a:lnTo>
                  <a:pt x="3081" y="28183"/>
                </a:lnTo>
                <a:lnTo>
                  <a:pt x="2679" y="27326"/>
                </a:lnTo>
                <a:lnTo>
                  <a:pt x="2500" y="26889"/>
                </a:lnTo>
                <a:lnTo>
                  <a:pt x="2340" y="26478"/>
                </a:lnTo>
                <a:lnTo>
                  <a:pt x="2081" y="25647"/>
                </a:lnTo>
                <a:lnTo>
                  <a:pt x="1866" y="24808"/>
                </a:lnTo>
                <a:lnTo>
                  <a:pt x="1706" y="23951"/>
                </a:lnTo>
                <a:lnTo>
                  <a:pt x="1590" y="23093"/>
                </a:lnTo>
                <a:lnTo>
                  <a:pt x="1527" y="22227"/>
                </a:lnTo>
                <a:lnTo>
                  <a:pt x="1509" y="21352"/>
                </a:lnTo>
                <a:lnTo>
                  <a:pt x="1527" y="20486"/>
                </a:lnTo>
                <a:lnTo>
                  <a:pt x="1634" y="19173"/>
                </a:lnTo>
                <a:lnTo>
                  <a:pt x="1929" y="17432"/>
                </a:lnTo>
                <a:lnTo>
                  <a:pt x="2367" y="15726"/>
                </a:lnTo>
                <a:lnTo>
                  <a:pt x="2929" y="14056"/>
                </a:lnTo>
                <a:lnTo>
                  <a:pt x="3268" y="13244"/>
                </a:lnTo>
                <a:lnTo>
                  <a:pt x="3554" y="12583"/>
                </a:lnTo>
                <a:lnTo>
                  <a:pt x="4188" y="11306"/>
                </a:lnTo>
                <a:lnTo>
                  <a:pt x="4903" y="10056"/>
                </a:lnTo>
                <a:lnTo>
                  <a:pt x="5697" y="8868"/>
                </a:lnTo>
                <a:lnTo>
                  <a:pt x="6564" y="7734"/>
                </a:lnTo>
                <a:lnTo>
                  <a:pt x="7510" y="6671"/>
                </a:lnTo>
                <a:lnTo>
                  <a:pt x="8546" y="5689"/>
                </a:lnTo>
                <a:lnTo>
                  <a:pt x="9653" y="4796"/>
                </a:lnTo>
                <a:lnTo>
                  <a:pt x="10243" y="4394"/>
                </a:lnTo>
                <a:lnTo>
                  <a:pt x="10618" y="4144"/>
                </a:lnTo>
                <a:lnTo>
                  <a:pt x="11404" y="3689"/>
                </a:lnTo>
                <a:lnTo>
                  <a:pt x="12216" y="3278"/>
                </a:lnTo>
                <a:lnTo>
                  <a:pt x="13038" y="2912"/>
                </a:lnTo>
                <a:lnTo>
                  <a:pt x="13886" y="2590"/>
                </a:lnTo>
                <a:lnTo>
                  <a:pt x="14752" y="2313"/>
                </a:lnTo>
                <a:lnTo>
                  <a:pt x="15628" y="2090"/>
                </a:lnTo>
                <a:lnTo>
                  <a:pt x="16521" y="1903"/>
                </a:lnTo>
                <a:lnTo>
                  <a:pt x="17414" y="1760"/>
                </a:lnTo>
                <a:lnTo>
                  <a:pt x="18324" y="1661"/>
                </a:lnTo>
                <a:lnTo>
                  <a:pt x="19691" y="1590"/>
                </a:lnTo>
                <a:lnTo>
                  <a:pt x="21512" y="1644"/>
                </a:lnTo>
                <a:lnTo>
                  <a:pt x="23325" y="1867"/>
                </a:lnTo>
                <a:lnTo>
                  <a:pt x="24218" y="2037"/>
                </a:lnTo>
                <a:lnTo>
                  <a:pt x="24763" y="2162"/>
                </a:lnTo>
                <a:lnTo>
                  <a:pt x="25826" y="2447"/>
                </a:lnTo>
                <a:lnTo>
                  <a:pt x="26879" y="2787"/>
                </a:lnTo>
                <a:lnTo>
                  <a:pt x="27906" y="3180"/>
                </a:lnTo>
                <a:lnTo>
                  <a:pt x="28915" y="3626"/>
                </a:lnTo>
                <a:lnTo>
                  <a:pt x="29898" y="4126"/>
                </a:lnTo>
                <a:lnTo>
                  <a:pt x="30862" y="4680"/>
                </a:lnTo>
                <a:lnTo>
                  <a:pt x="31782" y="5278"/>
                </a:lnTo>
                <a:lnTo>
                  <a:pt x="32684" y="5921"/>
                </a:lnTo>
                <a:lnTo>
                  <a:pt x="33541" y="6609"/>
                </a:lnTo>
                <a:lnTo>
                  <a:pt x="34354" y="7341"/>
                </a:lnTo>
                <a:lnTo>
                  <a:pt x="35131" y="8118"/>
                </a:lnTo>
                <a:lnTo>
                  <a:pt x="35863" y="8939"/>
                </a:lnTo>
                <a:lnTo>
                  <a:pt x="36550" y="9797"/>
                </a:lnTo>
                <a:lnTo>
                  <a:pt x="37184" y="10699"/>
                </a:lnTo>
                <a:lnTo>
                  <a:pt x="37765" y="11627"/>
                </a:lnTo>
                <a:lnTo>
                  <a:pt x="38033" y="12110"/>
                </a:lnTo>
                <a:lnTo>
                  <a:pt x="38292" y="12601"/>
                </a:lnTo>
                <a:lnTo>
                  <a:pt x="38756" y="13601"/>
                </a:lnTo>
                <a:lnTo>
                  <a:pt x="39158" y="14628"/>
                </a:lnTo>
                <a:lnTo>
                  <a:pt x="39497" y="15673"/>
                </a:lnTo>
                <a:lnTo>
                  <a:pt x="39774" y="16744"/>
                </a:lnTo>
                <a:lnTo>
                  <a:pt x="39988" y="17825"/>
                </a:lnTo>
                <a:lnTo>
                  <a:pt x="40131" y="18923"/>
                </a:lnTo>
                <a:lnTo>
                  <a:pt x="40212" y="20021"/>
                </a:lnTo>
                <a:lnTo>
                  <a:pt x="40230" y="21129"/>
                </a:lnTo>
                <a:lnTo>
                  <a:pt x="40176" y="22227"/>
                </a:lnTo>
                <a:lnTo>
                  <a:pt x="40060" y="23317"/>
                </a:lnTo>
                <a:lnTo>
                  <a:pt x="39872" y="24397"/>
                </a:lnTo>
                <a:lnTo>
                  <a:pt x="39622" y="25469"/>
                </a:lnTo>
                <a:lnTo>
                  <a:pt x="39301" y="26513"/>
                </a:lnTo>
                <a:lnTo>
                  <a:pt x="38908" y="27540"/>
                </a:lnTo>
                <a:lnTo>
                  <a:pt x="38453" y="28541"/>
                </a:lnTo>
                <a:lnTo>
                  <a:pt x="38194" y="29032"/>
                </a:lnTo>
                <a:lnTo>
                  <a:pt x="37944" y="29469"/>
                </a:lnTo>
                <a:lnTo>
                  <a:pt x="37408" y="30336"/>
                </a:lnTo>
                <a:lnTo>
                  <a:pt x="36524" y="31586"/>
                </a:lnTo>
                <a:lnTo>
                  <a:pt x="34577" y="33988"/>
                </a:lnTo>
                <a:lnTo>
                  <a:pt x="32577" y="36328"/>
                </a:lnTo>
                <a:lnTo>
                  <a:pt x="31317" y="37935"/>
                </a:lnTo>
                <a:lnTo>
                  <a:pt x="30460" y="39185"/>
                </a:lnTo>
                <a:lnTo>
                  <a:pt x="29942" y="40042"/>
                </a:lnTo>
                <a:lnTo>
                  <a:pt x="29478" y="40935"/>
                </a:lnTo>
                <a:lnTo>
                  <a:pt x="29076" y="41855"/>
                </a:lnTo>
                <a:lnTo>
                  <a:pt x="28897" y="42337"/>
                </a:lnTo>
                <a:lnTo>
                  <a:pt x="28799" y="42641"/>
                </a:lnTo>
                <a:lnTo>
                  <a:pt x="28621" y="43275"/>
                </a:lnTo>
                <a:lnTo>
                  <a:pt x="28496" y="43909"/>
                </a:lnTo>
                <a:lnTo>
                  <a:pt x="28424" y="44561"/>
                </a:lnTo>
                <a:lnTo>
                  <a:pt x="28415" y="44882"/>
                </a:lnTo>
                <a:lnTo>
                  <a:pt x="28415" y="45079"/>
                </a:lnTo>
                <a:lnTo>
                  <a:pt x="28406" y="45641"/>
                </a:lnTo>
                <a:lnTo>
                  <a:pt x="28478" y="46061"/>
                </a:lnTo>
                <a:lnTo>
                  <a:pt x="28567" y="46293"/>
                </a:lnTo>
                <a:lnTo>
                  <a:pt x="28710" y="46445"/>
                </a:lnTo>
                <a:lnTo>
                  <a:pt x="28924" y="46481"/>
                </a:lnTo>
                <a:lnTo>
                  <a:pt x="29067" y="46445"/>
                </a:lnTo>
                <a:lnTo>
                  <a:pt x="29174" y="46400"/>
                </a:lnTo>
                <a:lnTo>
                  <a:pt x="29344" y="46213"/>
                </a:lnTo>
                <a:lnTo>
                  <a:pt x="29540" y="45784"/>
                </a:lnTo>
                <a:lnTo>
                  <a:pt x="29773" y="44659"/>
                </a:lnTo>
                <a:lnTo>
                  <a:pt x="29880" y="44132"/>
                </a:lnTo>
                <a:lnTo>
                  <a:pt x="30103" y="43436"/>
                </a:lnTo>
                <a:lnTo>
                  <a:pt x="30630" y="42069"/>
                </a:lnTo>
                <a:lnTo>
                  <a:pt x="31255" y="40748"/>
                </a:lnTo>
                <a:lnTo>
                  <a:pt x="31987" y="39480"/>
                </a:lnTo>
                <a:lnTo>
                  <a:pt x="32389" y="38873"/>
                </a:lnTo>
                <a:lnTo>
                  <a:pt x="32782" y="38319"/>
                </a:lnTo>
                <a:lnTo>
                  <a:pt x="33612" y="37247"/>
                </a:lnTo>
                <a:lnTo>
                  <a:pt x="34943" y="35702"/>
                </a:lnTo>
                <a:lnTo>
                  <a:pt x="36747" y="33666"/>
                </a:lnTo>
                <a:lnTo>
                  <a:pt x="38033" y="32095"/>
                </a:lnTo>
                <a:lnTo>
                  <a:pt x="38828" y="30996"/>
                </a:lnTo>
                <a:lnTo>
                  <a:pt x="39185" y="30425"/>
                </a:lnTo>
                <a:lnTo>
                  <a:pt x="39506" y="29880"/>
                </a:lnTo>
                <a:lnTo>
                  <a:pt x="40087" y="28746"/>
                </a:lnTo>
                <a:lnTo>
                  <a:pt x="40569" y="27567"/>
                </a:lnTo>
                <a:lnTo>
                  <a:pt x="40962" y="26362"/>
                </a:lnTo>
                <a:lnTo>
                  <a:pt x="41274" y="25129"/>
                </a:lnTo>
                <a:lnTo>
                  <a:pt x="41489" y="23879"/>
                </a:lnTo>
                <a:lnTo>
                  <a:pt x="41623" y="22611"/>
                </a:lnTo>
                <a:lnTo>
                  <a:pt x="41667" y="21334"/>
                </a:lnTo>
                <a:lnTo>
                  <a:pt x="41649" y="20700"/>
                </a:lnTo>
                <a:lnTo>
                  <a:pt x="41632" y="20245"/>
                </a:lnTo>
                <a:lnTo>
                  <a:pt x="41560" y="19343"/>
                </a:lnTo>
                <a:lnTo>
                  <a:pt x="41498" y="18896"/>
                </a:lnTo>
                <a:lnTo>
                  <a:pt x="41390" y="18155"/>
                </a:lnTo>
                <a:lnTo>
                  <a:pt x="41087" y="16691"/>
                </a:lnTo>
                <a:lnTo>
                  <a:pt x="40667" y="15262"/>
                </a:lnTo>
                <a:lnTo>
                  <a:pt x="40140" y="13851"/>
                </a:lnTo>
                <a:lnTo>
                  <a:pt x="39524" y="12493"/>
                </a:lnTo>
                <a:lnTo>
                  <a:pt x="38810" y="11172"/>
                </a:lnTo>
                <a:lnTo>
                  <a:pt x="38006" y="9904"/>
                </a:lnTo>
                <a:lnTo>
                  <a:pt x="37131" y="8689"/>
                </a:lnTo>
                <a:lnTo>
                  <a:pt x="36658" y="8109"/>
                </a:lnTo>
                <a:lnTo>
                  <a:pt x="36104" y="7457"/>
                </a:lnTo>
                <a:lnTo>
                  <a:pt x="34925" y="6225"/>
                </a:lnTo>
                <a:lnTo>
                  <a:pt x="33657" y="5091"/>
                </a:lnTo>
                <a:lnTo>
                  <a:pt x="32309" y="4046"/>
                </a:lnTo>
                <a:lnTo>
                  <a:pt x="30889" y="3108"/>
                </a:lnTo>
                <a:lnTo>
                  <a:pt x="29398" y="2278"/>
                </a:lnTo>
                <a:lnTo>
                  <a:pt x="27853" y="1563"/>
                </a:lnTo>
                <a:lnTo>
                  <a:pt x="26254" y="983"/>
                </a:lnTo>
                <a:lnTo>
                  <a:pt x="25442" y="742"/>
                </a:lnTo>
                <a:lnTo>
                  <a:pt x="24700" y="545"/>
                </a:lnTo>
                <a:lnTo>
                  <a:pt x="23200" y="251"/>
                </a:lnTo>
                <a:lnTo>
                  <a:pt x="21673" y="72"/>
                </a:lnTo>
                <a:lnTo>
                  <a:pt x="201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4f3de87df4_0_672"/>
          <p:cNvSpPr/>
          <p:nvPr/>
        </p:nvSpPr>
        <p:spPr>
          <a:xfrm rot="1799790">
            <a:off x="3269896" y="1627338"/>
            <a:ext cx="697806" cy="362010"/>
          </a:xfrm>
          <a:custGeom>
            <a:avLst/>
            <a:gdLst/>
            <a:ahLst/>
            <a:cxnLst/>
            <a:rect l="l" t="t" r="r" b="b"/>
            <a:pathLst>
              <a:path w="32943" h="17093" extrusionOk="0">
                <a:moveTo>
                  <a:pt x="22807" y="0"/>
                </a:moveTo>
                <a:lnTo>
                  <a:pt x="21647" y="27"/>
                </a:lnTo>
                <a:lnTo>
                  <a:pt x="20486" y="143"/>
                </a:lnTo>
                <a:lnTo>
                  <a:pt x="19343" y="331"/>
                </a:lnTo>
                <a:lnTo>
                  <a:pt x="18200" y="598"/>
                </a:lnTo>
                <a:lnTo>
                  <a:pt x="17083" y="929"/>
                </a:lnTo>
                <a:lnTo>
                  <a:pt x="15976" y="1313"/>
                </a:lnTo>
                <a:lnTo>
                  <a:pt x="14896" y="1750"/>
                </a:lnTo>
                <a:lnTo>
                  <a:pt x="14360" y="1992"/>
                </a:lnTo>
                <a:lnTo>
                  <a:pt x="13744" y="2277"/>
                </a:lnTo>
                <a:lnTo>
                  <a:pt x="12529" y="2902"/>
                </a:lnTo>
                <a:lnTo>
                  <a:pt x="11341" y="3581"/>
                </a:lnTo>
                <a:lnTo>
                  <a:pt x="10189" y="4313"/>
                </a:lnTo>
                <a:lnTo>
                  <a:pt x="9073" y="5099"/>
                </a:lnTo>
                <a:lnTo>
                  <a:pt x="7993" y="5930"/>
                </a:lnTo>
                <a:lnTo>
                  <a:pt x="6957" y="6814"/>
                </a:lnTo>
                <a:lnTo>
                  <a:pt x="5957" y="7742"/>
                </a:lnTo>
                <a:lnTo>
                  <a:pt x="5474" y="8225"/>
                </a:lnTo>
                <a:lnTo>
                  <a:pt x="5001" y="8725"/>
                </a:lnTo>
                <a:lnTo>
                  <a:pt x="4081" y="9752"/>
                </a:lnTo>
                <a:lnTo>
                  <a:pt x="3206" y="10823"/>
                </a:lnTo>
                <a:lnTo>
                  <a:pt x="2385" y="11931"/>
                </a:lnTo>
                <a:lnTo>
                  <a:pt x="2001" y="12493"/>
                </a:lnTo>
                <a:lnTo>
                  <a:pt x="1643" y="13047"/>
                </a:lnTo>
                <a:lnTo>
                  <a:pt x="956" y="14154"/>
                </a:lnTo>
                <a:lnTo>
                  <a:pt x="590" y="14681"/>
                </a:lnTo>
                <a:lnTo>
                  <a:pt x="411" y="14949"/>
                </a:lnTo>
                <a:lnTo>
                  <a:pt x="188" y="15333"/>
                </a:lnTo>
                <a:lnTo>
                  <a:pt x="90" y="15619"/>
                </a:lnTo>
                <a:lnTo>
                  <a:pt x="45" y="15788"/>
                </a:lnTo>
                <a:lnTo>
                  <a:pt x="0" y="16110"/>
                </a:lnTo>
                <a:lnTo>
                  <a:pt x="18" y="16780"/>
                </a:lnTo>
                <a:lnTo>
                  <a:pt x="72" y="17092"/>
                </a:lnTo>
                <a:lnTo>
                  <a:pt x="268" y="17056"/>
                </a:lnTo>
                <a:lnTo>
                  <a:pt x="643" y="16931"/>
                </a:lnTo>
                <a:lnTo>
                  <a:pt x="974" y="16744"/>
                </a:lnTo>
                <a:lnTo>
                  <a:pt x="1286" y="16503"/>
                </a:lnTo>
                <a:lnTo>
                  <a:pt x="1706" y="16092"/>
                </a:lnTo>
                <a:lnTo>
                  <a:pt x="2188" y="15467"/>
                </a:lnTo>
                <a:lnTo>
                  <a:pt x="2411" y="15154"/>
                </a:lnTo>
                <a:lnTo>
                  <a:pt x="2947" y="14404"/>
                </a:lnTo>
                <a:lnTo>
                  <a:pt x="4055" y="12949"/>
                </a:lnTo>
                <a:lnTo>
                  <a:pt x="5224" y="11538"/>
                </a:lnTo>
                <a:lnTo>
                  <a:pt x="6457" y="10189"/>
                </a:lnTo>
                <a:lnTo>
                  <a:pt x="7760" y="8903"/>
                </a:lnTo>
                <a:lnTo>
                  <a:pt x="9136" y="7707"/>
                </a:lnTo>
                <a:lnTo>
                  <a:pt x="10573" y="6599"/>
                </a:lnTo>
                <a:lnTo>
                  <a:pt x="12092" y="5599"/>
                </a:lnTo>
                <a:lnTo>
                  <a:pt x="12886" y="5153"/>
                </a:lnTo>
                <a:lnTo>
                  <a:pt x="13431" y="4858"/>
                </a:lnTo>
                <a:lnTo>
                  <a:pt x="14556" y="4322"/>
                </a:lnTo>
                <a:lnTo>
                  <a:pt x="15708" y="3849"/>
                </a:lnTo>
                <a:lnTo>
                  <a:pt x="16887" y="3456"/>
                </a:lnTo>
                <a:lnTo>
                  <a:pt x="18084" y="3135"/>
                </a:lnTo>
                <a:lnTo>
                  <a:pt x="19307" y="2893"/>
                </a:lnTo>
                <a:lnTo>
                  <a:pt x="20530" y="2733"/>
                </a:lnTo>
                <a:lnTo>
                  <a:pt x="21763" y="2652"/>
                </a:lnTo>
                <a:lnTo>
                  <a:pt x="22379" y="2652"/>
                </a:lnTo>
                <a:lnTo>
                  <a:pt x="22959" y="2670"/>
                </a:lnTo>
                <a:lnTo>
                  <a:pt x="24120" y="2768"/>
                </a:lnTo>
                <a:lnTo>
                  <a:pt x="25272" y="2956"/>
                </a:lnTo>
                <a:lnTo>
                  <a:pt x="26406" y="3233"/>
                </a:lnTo>
                <a:lnTo>
                  <a:pt x="26969" y="3411"/>
                </a:lnTo>
                <a:lnTo>
                  <a:pt x="27505" y="3599"/>
                </a:lnTo>
                <a:lnTo>
                  <a:pt x="28532" y="4072"/>
                </a:lnTo>
                <a:lnTo>
                  <a:pt x="29246" y="4528"/>
                </a:lnTo>
                <a:lnTo>
                  <a:pt x="29684" y="4876"/>
                </a:lnTo>
                <a:lnTo>
                  <a:pt x="30076" y="5260"/>
                </a:lnTo>
                <a:lnTo>
                  <a:pt x="30425" y="5697"/>
                </a:lnTo>
                <a:lnTo>
                  <a:pt x="30568" y="5930"/>
                </a:lnTo>
                <a:lnTo>
                  <a:pt x="30684" y="6126"/>
                </a:lnTo>
                <a:lnTo>
                  <a:pt x="30836" y="6555"/>
                </a:lnTo>
                <a:lnTo>
                  <a:pt x="30880" y="7001"/>
                </a:lnTo>
                <a:lnTo>
                  <a:pt x="30809" y="7305"/>
                </a:lnTo>
                <a:lnTo>
                  <a:pt x="30702" y="7483"/>
                </a:lnTo>
                <a:lnTo>
                  <a:pt x="30630" y="7564"/>
                </a:lnTo>
                <a:lnTo>
                  <a:pt x="30505" y="7680"/>
                </a:lnTo>
                <a:lnTo>
                  <a:pt x="30202" y="7832"/>
                </a:lnTo>
                <a:lnTo>
                  <a:pt x="30032" y="7885"/>
                </a:lnTo>
                <a:lnTo>
                  <a:pt x="29684" y="7984"/>
                </a:lnTo>
                <a:lnTo>
                  <a:pt x="28978" y="8100"/>
                </a:lnTo>
                <a:lnTo>
                  <a:pt x="28264" y="8109"/>
                </a:lnTo>
                <a:lnTo>
                  <a:pt x="27549" y="8028"/>
                </a:lnTo>
                <a:lnTo>
                  <a:pt x="26844" y="7850"/>
                </a:lnTo>
                <a:lnTo>
                  <a:pt x="26183" y="7582"/>
                </a:lnTo>
                <a:lnTo>
                  <a:pt x="25558" y="7224"/>
                </a:lnTo>
                <a:lnTo>
                  <a:pt x="24986" y="6787"/>
                </a:lnTo>
                <a:lnTo>
                  <a:pt x="24736" y="6528"/>
                </a:lnTo>
                <a:lnTo>
                  <a:pt x="24317" y="6064"/>
                </a:lnTo>
                <a:lnTo>
                  <a:pt x="23575" y="5046"/>
                </a:lnTo>
                <a:lnTo>
                  <a:pt x="23174" y="4563"/>
                </a:lnTo>
                <a:lnTo>
                  <a:pt x="23066" y="4447"/>
                </a:lnTo>
                <a:lnTo>
                  <a:pt x="22790" y="4242"/>
                </a:lnTo>
                <a:lnTo>
                  <a:pt x="22495" y="4135"/>
                </a:lnTo>
                <a:lnTo>
                  <a:pt x="22290" y="4144"/>
                </a:lnTo>
                <a:lnTo>
                  <a:pt x="22165" y="4206"/>
                </a:lnTo>
                <a:lnTo>
                  <a:pt x="22111" y="4260"/>
                </a:lnTo>
                <a:lnTo>
                  <a:pt x="22040" y="4349"/>
                </a:lnTo>
                <a:lnTo>
                  <a:pt x="21977" y="4563"/>
                </a:lnTo>
                <a:lnTo>
                  <a:pt x="21968" y="4671"/>
                </a:lnTo>
                <a:lnTo>
                  <a:pt x="21950" y="4956"/>
                </a:lnTo>
                <a:lnTo>
                  <a:pt x="22040" y="5501"/>
                </a:lnTo>
                <a:lnTo>
                  <a:pt x="22236" y="6037"/>
                </a:lnTo>
                <a:lnTo>
                  <a:pt x="22504" y="6537"/>
                </a:lnTo>
                <a:lnTo>
                  <a:pt x="22656" y="6778"/>
                </a:lnTo>
                <a:lnTo>
                  <a:pt x="22995" y="7260"/>
                </a:lnTo>
                <a:lnTo>
                  <a:pt x="23567" y="7930"/>
                </a:lnTo>
                <a:lnTo>
                  <a:pt x="23986" y="8341"/>
                </a:lnTo>
                <a:lnTo>
                  <a:pt x="24433" y="8716"/>
                </a:lnTo>
                <a:lnTo>
                  <a:pt x="24906" y="9064"/>
                </a:lnTo>
                <a:lnTo>
                  <a:pt x="25406" y="9368"/>
                </a:lnTo>
                <a:lnTo>
                  <a:pt x="25933" y="9636"/>
                </a:lnTo>
                <a:lnTo>
                  <a:pt x="26201" y="9743"/>
                </a:lnTo>
                <a:lnTo>
                  <a:pt x="26478" y="9850"/>
                </a:lnTo>
                <a:lnTo>
                  <a:pt x="27040" y="10020"/>
                </a:lnTo>
                <a:lnTo>
                  <a:pt x="27612" y="10136"/>
                </a:lnTo>
                <a:lnTo>
                  <a:pt x="28192" y="10207"/>
                </a:lnTo>
                <a:lnTo>
                  <a:pt x="28782" y="10216"/>
                </a:lnTo>
                <a:lnTo>
                  <a:pt x="29362" y="10171"/>
                </a:lnTo>
                <a:lnTo>
                  <a:pt x="29943" y="10073"/>
                </a:lnTo>
                <a:lnTo>
                  <a:pt x="30505" y="9912"/>
                </a:lnTo>
                <a:lnTo>
                  <a:pt x="30782" y="9805"/>
                </a:lnTo>
                <a:lnTo>
                  <a:pt x="31059" y="9689"/>
                </a:lnTo>
                <a:lnTo>
                  <a:pt x="31586" y="9394"/>
                </a:lnTo>
                <a:lnTo>
                  <a:pt x="32059" y="9028"/>
                </a:lnTo>
                <a:lnTo>
                  <a:pt x="32452" y="8582"/>
                </a:lnTo>
                <a:lnTo>
                  <a:pt x="32604" y="8332"/>
                </a:lnTo>
                <a:lnTo>
                  <a:pt x="32747" y="8055"/>
                </a:lnTo>
                <a:lnTo>
                  <a:pt x="32907" y="7492"/>
                </a:lnTo>
                <a:lnTo>
                  <a:pt x="32943" y="6903"/>
                </a:lnTo>
                <a:lnTo>
                  <a:pt x="32880" y="6314"/>
                </a:lnTo>
                <a:lnTo>
                  <a:pt x="32720" y="5724"/>
                </a:lnTo>
                <a:lnTo>
                  <a:pt x="32479" y="5144"/>
                </a:lnTo>
                <a:lnTo>
                  <a:pt x="32175" y="4590"/>
                </a:lnTo>
                <a:lnTo>
                  <a:pt x="31818" y="4081"/>
                </a:lnTo>
                <a:lnTo>
                  <a:pt x="31621" y="3840"/>
                </a:lnTo>
                <a:lnTo>
                  <a:pt x="31237" y="3402"/>
                </a:lnTo>
                <a:lnTo>
                  <a:pt x="30389" y="2617"/>
                </a:lnTo>
                <a:lnTo>
                  <a:pt x="29451" y="1929"/>
                </a:lnTo>
                <a:lnTo>
                  <a:pt x="28442" y="1349"/>
                </a:lnTo>
                <a:lnTo>
                  <a:pt x="27380" y="875"/>
                </a:lnTo>
                <a:lnTo>
                  <a:pt x="26272" y="500"/>
                </a:lnTo>
                <a:lnTo>
                  <a:pt x="25129" y="232"/>
                </a:lnTo>
                <a:lnTo>
                  <a:pt x="23968" y="63"/>
                </a:lnTo>
                <a:lnTo>
                  <a:pt x="23388" y="27"/>
                </a:lnTo>
                <a:lnTo>
                  <a:pt x="22807" y="0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4f3de87df4_0_672"/>
          <p:cNvSpPr/>
          <p:nvPr/>
        </p:nvSpPr>
        <p:spPr>
          <a:xfrm rot="1799790">
            <a:off x="2527274" y="1020386"/>
            <a:ext cx="367364" cy="410064"/>
          </a:xfrm>
          <a:custGeom>
            <a:avLst/>
            <a:gdLst/>
            <a:ahLst/>
            <a:cxnLst/>
            <a:rect l="l" t="t" r="r" b="b"/>
            <a:pathLst>
              <a:path w="17343" h="19362" extrusionOk="0">
                <a:moveTo>
                  <a:pt x="4019" y="1"/>
                </a:moveTo>
                <a:lnTo>
                  <a:pt x="3563" y="37"/>
                </a:lnTo>
                <a:lnTo>
                  <a:pt x="3117" y="117"/>
                </a:lnTo>
                <a:lnTo>
                  <a:pt x="2697" y="251"/>
                </a:lnTo>
                <a:lnTo>
                  <a:pt x="2295" y="421"/>
                </a:lnTo>
                <a:lnTo>
                  <a:pt x="1920" y="626"/>
                </a:lnTo>
                <a:lnTo>
                  <a:pt x="1563" y="867"/>
                </a:lnTo>
                <a:lnTo>
                  <a:pt x="1241" y="1144"/>
                </a:lnTo>
                <a:lnTo>
                  <a:pt x="956" y="1456"/>
                </a:lnTo>
                <a:lnTo>
                  <a:pt x="697" y="1805"/>
                </a:lnTo>
                <a:lnTo>
                  <a:pt x="473" y="2180"/>
                </a:lnTo>
                <a:lnTo>
                  <a:pt x="295" y="2573"/>
                </a:lnTo>
                <a:lnTo>
                  <a:pt x="152" y="3001"/>
                </a:lnTo>
                <a:lnTo>
                  <a:pt x="54" y="3448"/>
                </a:lnTo>
                <a:lnTo>
                  <a:pt x="9" y="3912"/>
                </a:lnTo>
                <a:lnTo>
                  <a:pt x="0" y="4162"/>
                </a:lnTo>
                <a:lnTo>
                  <a:pt x="9" y="4394"/>
                </a:lnTo>
                <a:lnTo>
                  <a:pt x="63" y="4859"/>
                </a:lnTo>
                <a:lnTo>
                  <a:pt x="170" y="5314"/>
                </a:lnTo>
                <a:lnTo>
                  <a:pt x="330" y="5752"/>
                </a:lnTo>
                <a:lnTo>
                  <a:pt x="545" y="6172"/>
                </a:lnTo>
                <a:lnTo>
                  <a:pt x="795" y="6564"/>
                </a:lnTo>
                <a:lnTo>
                  <a:pt x="1081" y="6939"/>
                </a:lnTo>
                <a:lnTo>
                  <a:pt x="1411" y="7279"/>
                </a:lnTo>
                <a:lnTo>
                  <a:pt x="1768" y="7591"/>
                </a:lnTo>
                <a:lnTo>
                  <a:pt x="2152" y="7868"/>
                </a:lnTo>
                <a:lnTo>
                  <a:pt x="2563" y="8109"/>
                </a:lnTo>
                <a:lnTo>
                  <a:pt x="2992" y="8306"/>
                </a:lnTo>
                <a:lnTo>
                  <a:pt x="3438" y="8458"/>
                </a:lnTo>
                <a:lnTo>
                  <a:pt x="3902" y="8556"/>
                </a:lnTo>
                <a:lnTo>
                  <a:pt x="4376" y="8609"/>
                </a:lnTo>
                <a:lnTo>
                  <a:pt x="4849" y="8609"/>
                </a:lnTo>
                <a:lnTo>
                  <a:pt x="5090" y="8583"/>
                </a:lnTo>
                <a:lnTo>
                  <a:pt x="5179" y="8556"/>
                </a:lnTo>
                <a:lnTo>
                  <a:pt x="5447" y="8440"/>
                </a:lnTo>
                <a:lnTo>
                  <a:pt x="5715" y="8261"/>
                </a:lnTo>
                <a:lnTo>
                  <a:pt x="5903" y="8065"/>
                </a:lnTo>
                <a:lnTo>
                  <a:pt x="5938" y="7966"/>
                </a:lnTo>
                <a:lnTo>
                  <a:pt x="5930" y="7850"/>
                </a:lnTo>
                <a:lnTo>
                  <a:pt x="5805" y="7609"/>
                </a:lnTo>
                <a:lnTo>
                  <a:pt x="5483" y="7270"/>
                </a:lnTo>
                <a:lnTo>
                  <a:pt x="5287" y="7145"/>
                </a:lnTo>
                <a:lnTo>
                  <a:pt x="4661" y="6814"/>
                </a:lnTo>
                <a:lnTo>
                  <a:pt x="3367" y="6234"/>
                </a:lnTo>
                <a:lnTo>
                  <a:pt x="2742" y="5895"/>
                </a:lnTo>
                <a:lnTo>
                  <a:pt x="2545" y="5770"/>
                </a:lnTo>
                <a:lnTo>
                  <a:pt x="2197" y="5484"/>
                </a:lnTo>
                <a:lnTo>
                  <a:pt x="1929" y="5171"/>
                </a:lnTo>
                <a:lnTo>
                  <a:pt x="1724" y="4823"/>
                </a:lnTo>
                <a:lnTo>
                  <a:pt x="1599" y="4466"/>
                </a:lnTo>
                <a:lnTo>
                  <a:pt x="1545" y="4082"/>
                </a:lnTo>
                <a:lnTo>
                  <a:pt x="1554" y="3680"/>
                </a:lnTo>
                <a:lnTo>
                  <a:pt x="1643" y="3278"/>
                </a:lnTo>
                <a:lnTo>
                  <a:pt x="1715" y="3064"/>
                </a:lnTo>
                <a:lnTo>
                  <a:pt x="1795" y="2885"/>
                </a:lnTo>
                <a:lnTo>
                  <a:pt x="2000" y="2546"/>
                </a:lnTo>
                <a:lnTo>
                  <a:pt x="2268" y="2242"/>
                </a:lnTo>
                <a:lnTo>
                  <a:pt x="2590" y="1992"/>
                </a:lnTo>
                <a:lnTo>
                  <a:pt x="2947" y="1787"/>
                </a:lnTo>
                <a:lnTo>
                  <a:pt x="3331" y="1635"/>
                </a:lnTo>
                <a:lnTo>
                  <a:pt x="3742" y="1546"/>
                </a:lnTo>
                <a:lnTo>
                  <a:pt x="4161" y="1528"/>
                </a:lnTo>
                <a:lnTo>
                  <a:pt x="4376" y="1546"/>
                </a:lnTo>
                <a:lnTo>
                  <a:pt x="4679" y="1582"/>
                </a:lnTo>
                <a:lnTo>
                  <a:pt x="5260" y="1689"/>
                </a:lnTo>
                <a:lnTo>
                  <a:pt x="5813" y="1849"/>
                </a:lnTo>
                <a:lnTo>
                  <a:pt x="6349" y="2046"/>
                </a:lnTo>
                <a:lnTo>
                  <a:pt x="6867" y="2296"/>
                </a:lnTo>
                <a:lnTo>
                  <a:pt x="7358" y="2591"/>
                </a:lnTo>
                <a:lnTo>
                  <a:pt x="7832" y="2930"/>
                </a:lnTo>
                <a:lnTo>
                  <a:pt x="8278" y="3314"/>
                </a:lnTo>
                <a:lnTo>
                  <a:pt x="8492" y="3528"/>
                </a:lnTo>
                <a:lnTo>
                  <a:pt x="9118" y="4162"/>
                </a:lnTo>
                <a:lnTo>
                  <a:pt x="10287" y="5493"/>
                </a:lnTo>
                <a:lnTo>
                  <a:pt x="11073" y="6538"/>
                </a:lnTo>
                <a:lnTo>
                  <a:pt x="11555" y="7270"/>
                </a:lnTo>
                <a:lnTo>
                  <a:pt x="12002" y="8029"/>
                </a:lnTo>
                <a:lnTo>
                  <a:pt x="12395" y="8824"/>
                </a:lnTo>
                <a:lnTo>
                  <a:pt x="12565" y="9234"/>
                </a:lnTo>
                <a:lnTo>
                  <a:pt x="13395" y="11288"/>
                </a:lnTo>
                <a:lnTo>
                  <a:pt x="14958" y="15441"/>
                </a:lnTo>
                <a:lnTo>
                  <a:pt x="15744" y="17513"/>
                </a:lnTo>
                <a:lnTo>
                  <a:pt x="15860" y="17861"/>
                </a:lnTo>
                <a:lnTo>
                  <a:pt x="16083" y="18557"/>
                </a:lnTo>
                <a:lnTo>
                  <a:pt x="16235" y="18888"/>
                </a:lnTo>
                <a:lnTo>
                  <a:pt x="16333" y="19040"/>
                </a:lnTo>
                <a:lnTo>
                  <a:pt x="16628" y="19281"/>
                </a:lnTo>
                <a:lnTo>
                  <a:pt x="16824" y="19361"/>
                </a:lnTo>
                <a:lnTo>
                  <a:pt x="16904" y="19343"/>
                </a:lnTo>
                <a:lnTo>
                  <a:pt x="17003" y="19290"/>
                </a:lnTo>
                <a:lnTo>
                  <a:pt x="17155" y="19120"/>
                </a:lnTo>
                <a:lnTo>
                  <a:pt x="17253" y="18897"/>
                </a:lnTo>
                <a:lnTo>
                  <a:pt x="17306" y="18638"/>
                </a:lnTo>
                <a:lnTo>
                  <a:pt x="17342" y="18218"/>
                </a:lnTo>
                <a:lnTo>
                  <a:pt x="17297" y="17691"/>
                </a:lnTo>
                <a:lnTo>
                  <a:pt x="17262" y="17504"/>
                </a:lnTo>
                <a:lnTo>
                  <a:pt x="17038" y="16432"/>
                </a:lnTo>
                <a:lnTo>
                  <a:pt x="16503" y="14360"/>
                </a:lnTo>
                <a:lnTo>
                  <a:pt x="15833" y="12342"/>
                </a:lnTo>
                <a:lnTo>
                  <a:pt x="15038" y="10395"/>
                </a:lnTo>
                <a:lnTo>
                  <a:pt x="14100" y="8520"/>
                </a:lnTo>
                <a:lnTo>
                  <a:pt x="13029" y="6707"/>
                </a:lnTo>
                <a:lnTo>
                  <a:pt x="11805" y="4975"/>
                </a:lnTo>
                <a:lnTo>
                  <a:pt x="10439" y="3314"/>
                </a:lnTo>
                <a:lnTo>
                  <a:pt x="9698" y="2519"/>
                </a:lnTo>
                <a:lnTo>
                  <a:pt x="9439" y="2251"/>
                </a:lnTo>
                <a:lnTo>
                  <a:pt x="8903" y="1778"/>
                </a:lnTo>
                <a:lnTo>
                  <a:pt x="8341" y="1349"/>
                </a:lnTo>
                <a:lnTo>
                  <a:pt x="7751" y="983"/>
                </a:lnTo>
                <a:lnTo>
                  <a:pt x="7135" y="671"/>
                </a:lnTo>
                <a:lnTo>
                  <a:pt x="6483" y="421"/>
                </a:lnTo>
                <a:lnTo>
                  <a:pt x="5813" y="215"/>
                </a:lnTo>
                <a:lnTo>
                  <a:pt x="5099" y="72"/>
                </a:lnTo>
                <a:lnTo>
                  <a:pt x="4733" y="28"/>
                </a:lnTo>
                <a:lnTo>
                  <a:pt x="449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4f3de87df4_0_672"/>
          <p:cNvSpPr/>
          <p:nvPr/>
        </p:nvSpPr>
        <p:spPr>
          <a:xfrm rot="1799790">
            <a:off x="2926252" y="91203"/>
            <a:ext cx="221524" cy="284072"/>
          </a:xfrm>
          <a:custGeom>
            <a:avLst/>
            <a:gdLst/>
            <a:ahLst/>
            <a:cxnLst/>
            <a:rect l="l" t="t" r="r" b="b"/>
            <a:pathLst>
              <a:path w="10458" h="13413" extrusionOk="0">
                <a:moveTo>
                  <a:pt x="5439" y="0"/>
                </a:moveTo>
                <a:lnTo>
                  <a:pt x="4849" y="18"/>
                </a:lnTo>
                <a:lnTo>
                  <a:pt x="4269" y="89"/>
                </a:lnTo>
                <a:lnTo>
                  <a:pt x="3706" y="223"/>
                </a:lnTo>
                <a:lnTo>
                  <a:pt x="3152" y="420"/>
                </a:lnTo>
                <a:lnTo>
                  <a:pt x="2617" y="670"/>
                </a:lnTo>
                <a:lnTo>
                  <a:pt x="2117" y="973"/>
                </a:lnTo>
                <a:lnTo>
                  <a:pt x="1643" y="1340"/>
                </a:lnTo>
                <a:lnTo>
                  <a:pt x="1206" y="1750"/>
                </a:lnTo>
                <a:lnTo>
                  <a:pt x="813" y="2215"/>
                </a:lnTo>
                <a:lnTo>
                  <a:pt x="465" y="2733"/>
                </a:lnTo>
                <a:lnTo>
                  <a:pt x="304" y="3018"/>
                </a:lnTo>
                <a:lnTo>
                  <a:pt x="161" y="3322"/>
                </a:lnTo>
                <a:lnTo>
                  <a:pt x="27" y="3822"/>
                </a:lnTo>
                <a:lnTo>
                  <a:pt x="0" y="4161"/>
                </a:lnTo>
                <a:lnTo>
                  <a:pt x="18" y="4313"/>
                </a:lnTo>
                <a:lnTo>
                  <a:pt x="54" y="4465"/>
                </a:lnTo>
                <a:lnTo>
                  <a:pt x="188" y="4760"/>
                </a:lnTo>
                <a:lnTo>
                  <a:pt x="384" y="5037"/>
                </a:lnTo>
                <a:lnTo>
                  <a:pt x="616" y="5251"/>
                </a:lnTo>
                <a:lnTo>
                  <a:pt x="741" y="5331"/>
                </a:lnTo>
                <a:lnTo>
                  <a:pt x="822" y="5349"/>
                </a:lnTo>
                <a:lnTo>
                  <a:pt x="1054" y="5260"/>
                </a:lnTo>
                <a:lnTo>
                  <a:pt x="1331" y="5063"/>
                </a:lnTo>
                <a:lnTo>
                  <a:pt x="1590" y="4831"/>
                </a:lnTo>
                <a:lnTo>
                  <a:pt x="1670" y="4715"/>
                </a:lnTo>
                <a:lnTo>
                  <a:pt x="1965" y="4304"/>
                </a:lnTo>
                <a:lnTo>
                  <a:pt x="2447" y="3777"/>
                </a:lnTo>
                <a:lnTo>
                  <a:pt x="2804" y="3465"/>
                </a:lnTo>
                <a:lnTo>
                  <a:pt x="3188" y="3188"/>
                </a:lnTo>
                <a:lnTo>
                  <a:pt x="3590" y="2947"/>
                </a:lnTo>
                <a:lnTo>
                  <a:pt x="4019" y="2742"/>
                </a:lnTo>
                <a:lnTo>
                  <a:pt x="4474" y="2572"/>
                </a:lnTo>
                <a:lnTo>
                  <a:pt x="4706" y="2509"/>
                </a:lnTo>
                <a:lnTo>
                  <a:pt x="4912" y="2456"/>
                </a:lnTo>
                <a:lnTo>
                  <a:pt x="5358" y="2438"/>
                </a:lnTo>
                <a:lnTo>
                  <a:pt x="5814" y="2500"/>
                </a:lnTo>
                <a:lnTo>
                  <a:pt x="6269" y="2634"/>
                </a:lnTo>
                <a:lnTo>
                  <a:pt x="6707" y="2831"/>
                </a:lnTo>
                <a:lnTo>
                  <a:pt x="7108" y="3090"/>
                </a:lnTo>
                <a:lnTo>
                  <a:pt x="7457" y="3385"/>
                </a:lnTo>
                <a:lnTo>
                  <a:pt x="7742" y="3724"/>
                </a:lnTo>
                <a:lnTo>
                  <a:pt x="7850" y="3903"/>
                </a:lnTo>
                <a:lnTo>
                  <a:pt x="7939" y="4081"/>
                </a:lnTo>
                <a:lnTo>
                  <a:pt x="8055" y="4429"/>
                </a:lnTo>
                <a:lnTo>
                  <a:pt x="8109" y="4778"/>
                </a:lnTo>
                <a:lnTo>
                  <a:pt x="8082" y="5135"/>
                </a:lnTo>
                <a:lnTo>
                  <a:pt x="7984" y="5492"/>
                </a:lnTo>
                <a:lnTo>
                  <a:pt x="7823" y="5849"/>
                </a:lnTo>
                <a:lnTo>
                  <a:pt x="7582" y="6206"/>
                </a:lnTo>
                <a:lnTo>
                  <a:pt x="7278" y="6564"/>
                </a:lnTo>
                <a:lnTo>
                  <a:pt x="7091" y="6742"/>
                </a:lnTo>
                <a:lnTo>
                  <a:pt x="6412" y="7358"/>
                </a:lnTo>
                <a:lnTo>
                  <a:pt x="5760" y="7992"/>
                </a:lnTo>
                <a:lnTo>
                  <a:pt x="5555" y="8216"/>
                </a:lnTo>
                <a:lnTo>
                  <a:pt x="5197" y="8689"/>
                </a:lnTo>
                <a:lnTo>
                  <a:pt x="4912" y="9180"/>
                </a:lnTo>
                <a:lnTo>
                  <a:pt x="4679" y="9689"/>
                </a:lnTo>
                <a:lnTo>
                  <a:pt x="4519" y="10216"/>
                </a:lnTo>
                <a:lnTo>
                  <a:pt x="4420" y="10761"/>
                </a:lnTo>
                <a:lnTo>
                  <a:pt x="4385" y="11323"/>
                </a:lnTo>
                <a:lnTo>
                  <a:pt x="4429" y="11904"/>
                </a:lnTo>
                <a:lnTo>
                  <a:pt x="4474" y="12198"/>
                </a:lnTo>
                <a:lnTo>
                  <a:pt x="4528" y="12386"/>
                </a:lnTo>
                <a:lnTo>
                  <a:pt x="4742" y="12716"/>
                </a:lnTo>
                <a:lnTo>
                  <a:pt x="5206" y="13172"/>
                </a:lnTo>
                <a:lnTo>
                  <a:pt x="5492" y="13413"/>
                </a:lnTo>
                <a:lnTo>
                  <a:pt x="5689" y="13270"/>
                </a:lnTo>
                <a:lnTo>
                  <a:pt x="6064" y="12940"/>
                </a:lnTo>
                <a:lnTo>
                  <a:pt x="6403" y="12556"/>
                </a:lnTo>
                <a:lnTo>
                  <a:pt x="6662" y="12127"/>
                </a:lnTo>
                <a:lnTo>
                  <a:pt x="6733" y="11895"/>
                </a:lnTo>
                <a:lnTo>
                  <a:pt x="6814" y="11547"/>
                </a:lnTo>
                <a:lnTo>
                  <a:pt x="6885" y="11020"/>
                </a:lnTo>
                <a:lnTo>
                  <a:pt x="6966" y="10671"/>
                </a:lnTo>
                <a:lnTo>
                  <a:pt x="7028" y="10493"/>
                </a:lnTo>
                <a:lnTo>
                  <a:pt x="7180" y="10180"/>
                </a:lnTo>
                <a:lnTo>
                  <a:pt x="7564" y="9591"/>
                </a:lnTo>
                <a:lnTo>
                  <a:pt x="8019" y="9055"/>
                </a:lnTo>
                <a:lnTo>
                  <a:pt x="8519" y="8564"/>
                </a:lnTo>
                <a:lnTo>
                  <a:pt x="8787" y="8332"/>
                </a:lnTo>
                <a:lnTo>
                  <a:pt x="8984" y="8153"/>
                </a:lnTo>
                <a:lnTo>
                  <a:pt x="9341" y="7778"/>
                </a:lnTo>
                <a:lnTo>
                  <a:pt x="9653" y="7385"/>
                </a:lnTo>
                <a:lnTo>
                  <a:pt x="9921" y="6965"/>
                </a:lnTo>
                <a:lnTo>
                  <a:pt x="10136" y="6537"/>
                </a:lnTo>
                <a:lnTo>
                  <a:pt x="10296" y="6099"/>
                </a:lnTo>
                <a:lnTo>
                  <a:pt x="10404" y="5653"/>
                </a:lnTo>
                <a:lnTo>
                  <a:pt x="10457" y="5206"/>
                </a:lnTo>
                <a:lnTo>
                  <a:pt x="10457" y="4983"/>
                </a:lnTo>
                <a:lnTo>
                  <a:pt x="10448" y="4644"/>
                </a:lnTo>
                <a:lnTo>
                  <a:pt x="10395" y="4019"/>
                </a:lnTo>
                <a:lnTo>
                  <a:pt x="10270" y="3438"/>
                </a:lnTo>
                <a:lnTo>
                  <a:pt x="10091" y="2911"/>
                </a:lnTo>
                <a:lnTo>
                  <a:pt x="9859" y="2429"/>
                </a:lnTo>
                <a:lnTo>
                  <a:pt x="9564" y="1991"/>
                </a:lnTo>
                <a:lnTo>
                  <a:pt x="9207" y="1590"/>
                </a:lnTo>
                <a:lnTo>
                  <a:pt x="8796" y="1224"/>
                </a:lnTo>
                <a:lnTo>
                  <a:pt x="8564" y="1054"/>
                </a:lnTo>
                <a:lnTo>
                  <a:pt x="8296" y="866"/>
                </a:lnTo>
                <a:lnTo>
                  <a:pt x="7751" y="563"/>
                </a:lnTo>
                <a:lnTo>
                  <a:pt x="7189" y="331"/>
                </a:lnTo>
                <a:lnTo>
                  <a:pt x="6617" y="152"/>
                </a:lnTo>
                <a:lnTo>
                  <a:pt x="6028" y="45"/>
                </a:lnTo>
                <a:lnTo>
                  <a:pt x="5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4f3de87df4_0_672"/>
          <p:cNvSpPr/>
          <p:nvPr/>
        </p:nvSpPr>
        <p:spPr>
          <a:xfrm rot="1799790">
            <a:off x="3779480" y="1255289"/>
            <a:ext cx="143404" cy="220937"/>
          </a:xfrm>
          <a:custGeom>
            <a:avLst/>
            <a:gdLst/>
            <a:ahLst/>
            <a:cxnLst/>
            <a:rect l="l" t="t" r="r" b="b"/>
            <a:pathLst>
              <a:path w="6770" h="10432" extrusionOk="0">
                <a:moveTo>
                  <a:pt x="3778" y="1"/>
                </a:moveTo>
                <a:lnTo>
                  <a:pt x="3456" y="10"/>
                </a:lnTo>
                <a:lnTo>
                  <a:pt x="2804" y="126"/>
                </a:lnTo>
                <a:lnTo>
                  <a:pt x="2179" y="358"/>
                </a:lnTo>
                <a:lnTo>
                  <a:pt x="1581" y="698"/>
                </a:lnTo>
                <a:lnTo>
                  <a:pt x="1054" y="1108"/>
                </a:lnTo>
                <a:lnTo>
                  <a:pt x="607" y="1599"/>
                </a:lnTo>
                <a:lnTo>
                  <a:pt x="268" y="2135"/>
                </a:lnTo>
                <a:lnTo>
                  <a:pt x="54" y="2716"/>
                </a:lnTo>
                <a:lnTo>
                  <a:pt x="9" y="3019"/>
                </a:lnTo>
                <a:lnTo>
                  <a:pt x="0" y="3251"/>
                </a:lnTo>
                <a:lnTo>
                  <a:pt x="63" y="3725"/>
                </a:lnTo>
                <a:lnTo>
                  <a:pt x="277" y="4448"/>
                </a:lnTo>
                <a:lnTo>
                  <a:pt x="473" y="4904"/>
                </a:lnTo>
                <a:lnTo>
                  <a:pt x="518" y="4993"/>
                </a:lnTo>
                <a:lnTo>
                  <a:pt x="724" y="5163"/>
                </a:lnTo>
                <a:lnTo>
                  <a:pt x="982" y="5296"/>
                </a:lnTo>
                <a:lnTo>
                  <a:pt x="1250" y="5350"/>
                </a:lnTo>
                <a:lnTo>
                  <a:pt x="1358" y="5341"/>
                </a:lnTo>
                <a:lnTo>
                  <a:pt x="1429" y="5314"/>
                </a:lnTo>
                <a:lnTo>
                  <a:pt x="1563" y="5145"/>
                </a:lnTo>
                <a:lnTo>
                  <a:pt x="1733" y="4761"/>
                </a:lnTo>
                <a:lnTo>
                  <a:pt x="1840" y="4502"/>
                </a:lnTo>
                <a:lnTo>
                  <a:pt x="2036" y="4011"/>
                </a:lnTo>
                <a:lnTo>
                  <a:pt x="2331" y="3260"/>
                </a:lnTo>
                <a:lnTo>
                  <a:pt x="2572" y="2796"/>
                </a:lnTo>
                <a:lnTo>
                  <a:pt x="2733" y="2600"/>
                </a:lnTo>
                <a:lnTo>
                  <a:pt x="2849" y="2475"/>
                </a:lnTo>
                <a:lnTo>
                  <a:pt x="3215" y="2260"/>
                </a:lnTo>
                <a:lnTo>
                  <a:pt x="3635" y="2117"/>
                </a:lnTo>
                <a:lnTo>
                  <a:pt x="3912" y="2091"/>
                </a:lnTo>
                <a:lnTo>
                  <a:pt x="4063" y="2117"/>
                </a:lnTo>
                <a:lnTo>
                  <a:pt x="4117" y="2153"/>
                </a:lnTo>
                <a:lnTo>
                  <a:pt x="4260" y="2260"/>
                </a:lnTo>
                <a:lnTo>
                  <a:pt x="4510" y="2600"/>
                </a:lnTo>
                <a:lnTo>
                  <a:pt x="4679" y="3010"/>
                </a:lnTo>
                <a:lnTo>
                  <a:pt x="4751" y="3421"/>
                </a:lnTo>
                <a:lnTo>
                  <a:pt x="4724" y="3591"/>
                </a:lnTo>
                <a:lnTo>
                  <a:pt x="4644" y="3903"/>
                </a:lnTo>
                <a:lnTo>
                  <a:pt x="4412" y="4511"/>
                </a:lnTo>
                <a:lnTo>
                  <a:pt x="4117" y="5100"/>
                </a:lnTo>
                <a:lnTo>
                  <a:pt x="3778" y="5672"/>
                </a:lnTo>
                <a:lnTo>
                  <a:pt x="3599" y="5939"/>
                </a:lnTo>
                <a:lnTo>
                  <a:pt x="3385" y="6261"/>
                </a:lnTo>
                <a:lnTo>
                  <a:pt x="3019" y="6922"/>
                </a:lnTo>
                <a:lnTo>
                  <a:pt x="2768" y="7618"/>
                </a:lnTo>
                <a:lnTo>
                  <a:pt x="2688" y="8163"/>
                </a:lnTo>
                <a:lnTo>
                  <a:pt x="2688" y="8547"/>
                </a:lnTo>
                <a:lnTo>
                  <a:pt x="2706" y="8743"/>
                </a:lnTo>
                <a:lnTo>
                  <a:pt x="2742" y="9011"/>
                </a:lnTo>
                <a:lnTo>
                  <a:pt x="2822" y="9583"/>
                </a:lnTo>
                <a:lnTo>
                  <a:pt x="2956" y="9967"/>
                </a:lnTo>
                <a:lnTo>
                  <a:pt x="3099" y="10181"/>
                </a:lnTo>
                <a:lnTo>
                  <a:pt x="3295" y="10333"/>
                </a:lnTo>
                <a:lnTo>
                  <a:pt x="3563" y="10422"/>
                </a:lnTo>
                <a:lnTo>
                  <a:pt x="3733" y="10431"/>
                </a:lnTo>
                <a:lnTo>
                  <a:pt x="3903" y="10431"/>
                </a:lnTo>
                <a:lnTo>
                  <a:pt x="4170" y="10351"/>
                </a:lnTo>
                <a:lnTo>
                  <a:pt x="4367" y="10208"/>
                </a:lnTo>
                <a:lnTo>
                  <a:pt x="4501" y="10003"/>
                </a:lnTo>
                <a:lnTo>
                  <a:pt x="4635" y="9636"/>
                </a:lnTo>
                <a:lnTo>
                  <a:pt x="4706" y="9083"/>
                </a:lnTo>
                <a:lnTo>
                  <a:pt x="4724" y="8833"/>
                </a:lnTo>
                <a:lnTo>
                  <a:pt x="4760" y="8547"/>
                </a:lnTo>
                <a:lnTo>
                  <a:pt x="4885" y="8020"/>
                </a:lnTo>
                <a:lnTo>
                  <a:pt x="5090" y="7538"/>
                </a:lnTo>
                <a:lnTo>
                  <a:pt x="5376" y="7082"/>
                </a:lnTo>
                <a:lnTo>
                  <a:pt x="5555" y="6868"/>
                </a:lnTo>
                <a:lnTo>
                  <a:pt x="5831" y="6520"/>
                </a:lnTo>
                <a:lnTo>
                  <a:pt x="6180" y="5966"/>
                </a:lnTo>
                <a:lnTo>
                  <a:pt x="6376" y="5573"/>
                </a:lnTo>
                <a:lnTo>
                  <a:pt x="6537" y="5154"/>
                </a:lnTo>
                <a:lnTo>
                  <a:pt x="6653" y="4698"/>
                </a:lnTo>
                <a:lnTo>
                  <a:pt x="6733" y="4216"/>
                </a:lnTo>
                <a:lnTo>
                  <a:pt x="6769" y="3698"/>
                </a:lnTo>
                <a:lnTo>
                  <a:pt x="6769" y="3421"/>
                </a:lnTo>
                <a:lnTo>
                  <a:pt x="6769" y="3368"/>
                </a:lnTo>
                <a:lnTo>
                  <a:pt x="6751" y="3046"/>
                </a:lnTo>
                <a:lnTo>
                  <a:pt x="6698" y="2707"/>
                </a:lnTo>
                <a:lnTo>
                  <a:pt x="6528" y="2082"/>
                </a:lnTo>
                <a:lnTo>
                  <a:pt x="6278" y="1528"/>
                </a:lnTo>
                <a:lnTo>
                  <a:pt x="5956" y="1055"/>
                </a:lnTo>
                <a:lnTo>
                  <a:pt x="5572" y="653"/>
                </a:lnTo>
                <a:lnTo>
                  <a:pt x="5126" y="349"/>
                </a:lnTo>
                <a:lnTo>
                  <a:pt x="4617" y="135"/>
                </a:lnTo>
                <a:lnTo>
                  <a:pt x="4072" y="19"/>
                </a:lnTo>
                <a:lnTo>
                  <a:pt x="377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4f3de87df4_0_672"/>
          <p:cNvSpPr/>
          <p:nvPr/>
        </p:nvSpPr>
        <p:spPr>
          <a:xfrm rot="1799790">
            <a:off x="4214916" y="580570"/>
            <a:ext cx="126755" cy="127857"/>
          </a:xfrm>
          <a:custGeom>
            <a:avLst/>
            <a:gdLst/>
            <a:ahLst/>
            <a:cxnLst/>
            <a:rect l="l" t="t" r="r" b="b"/>
            <a:pathLst>
              <a:path w="5984" h="6037" extrusionOk="0">
                <a:moveTo>
                  <a:pt x="2572" y="0"/>
                </a:moveTo>
                <a:lnTo>
                  <a:pt x="2278" y="9"/>
                </a:lnTo>
                <a:lnTo>
                  <a:pt x="1742" y="89"/>
                </a:lnTo>
                <a:lnTo>
                  <a:pt x="1278" y="268"/>
                </a:lnTo>
                <a:lnTo>
                  <a:pt x="876" y="536"/>
                </a:lnTo>
                <a:lnTo>
                  <a:pt x="545" y="893"/>
                </a:lnTo>
                <a:lnTo>
                  <a:pt x="286" y="1331"/>
                </a:lnTo>
                <a:lnTo>
                  <a:pt x="108" y="1840"/>
                </a:lnTo>
                <a:lnTo>
                  <a:pt x="19" y="2429"/>
                </a:lnTo>
                <a:lnTo>
                  <a:pt x="1" y="2751"/>
                </a:lnTo>
                <a:lnTo>
                  <a:pt x="1" y="3126"/>
                </a:lnTo>
                <a:lnTo>
                  <a:pt x="90" y="3813"/>
                </a:lnTo>
                <a:lnTo>
                  <a:pt x="277" y="4412"/>
                </a:lnTo>
                <a:lnTo>
                  <a:pt x="563" y="4929"/>
                </a:lnTo>
                <a:lnTo>
                  <a:pt x="929" y="5358"/>
                </a:lnTo>
                <a:lnTo>
                  <a:pt x="1385" y="5680"/>
                </a:lnTo>
                <a:lnTo>
                  <a:pt x="1921" y="5903"/>
                </a:lnTo>
                <a:lnTo>
                  <a:pt x="2528" y="6019"/>
                </a:lnTo>
                <a:lnTo>
                  <a:pt x="2858" y="6037"/>
                </a:lnTo>
                <a:lnTo>
                  <a:pt x="3189" y="6028"/>
                </a:lnTo>
                <a:lnTo>
                  <a:pt x="3796" y="5903"/>
                </a:lnTo>
                <a:lnTo>
                  <a:pt x="4358" y="5680"/>
                </a:lnTo>
                <a:lnTo>
                  <a:pt x="4859" y="5358"/>
                </a:lnTo>
                <a:lnTo>
                  <a:pt x="5278" y="4947"/>
                </a:lnTo>
                <a:lnTo>
                  <a:pt x="5609" y="4465"/>
                </a:lnTo>
                <a:lnTo>
                  <a:pt x="5850" y="3920"/>
                </a:lnTo>
                <a:lnTo>
                  <a:pt x="5975" y="3322"/>
                </a:lnTo>
                <a:lnTo>
                  <a:pt x="5984" y="3010"/>
                </a:lnTo>
                <a:lnTo>
                  <a:pt x="5975" y="2679"/>
                </a:lnTo>
                <a:lnTo>
                  <a:pt x="5859" y="2063"/>
                </a:lnTo>
                <a:lnTo>
                  <a:pt x="5627" y="1518"/>
                </a:lnTo>
                <a:lnTo>
                  <a:pt x="5278" y="1045"/>
                </a:lnTo>
                <a:lnTo>
                  <a:pt x="4832" y="652"/>
                </a:lnTo>
                <a:lnTo>
                  <a:pt x="4287" y="348"/>
                </a:lnTo>
                <a:lnTo>
                  <a:pt x="3662" y="134"/>
                </a:lnTo>
                <a:lnTo>
                  <a:pt x="2956" y="18"/>
                </a:lnTo>
                <a:lnTo>
                  <a:pt x="257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4f3de87df4_0_672"/>
          <p:cNvSpPr/>
          <p:nvPr/>
        </p:nvSpPr>
        <p:spPr>
          <a:xfrm rot="1799790">
            <a:off x="3017868" y="1295855"/>
            <a:ext cx="399899" cy="43904"/>
          </a:xfrm>
          <a:custGeom>
            <a:avLst/>
            <a:gdLst/>
            <a:ahLst/>
            <a:cxnLst/>
            <a:rect l="l" t="t" r="r" b="b"/>
            <a:pathLst>
              <a:path w="18879" h="2073" extrusionOk="0">
                <a:moveTo>
                  <a:pt x="16494" y="0"/>
                </a:moveTo>
                <a:lnTo>
                  <a:pt x="15860" y="18"/>
                </a:lnTo>
                <a:lnTo>
                  <a:pt x="11297" y="241"/>
                </a:lnTo>
                <a:lnTo>
                  <a:pt x="6734" y="500"/>
                </a:lnTo>
                <a:lnTo>
                  <a:pt x="6725" y="438"/>
                </a:lnTo>
                <a:lnTo>
                  <a:pt x="6716" y="366"/>
                </a:lnTo>
                <a:lnTo>
                  <a:pt x="3930" y="358"/>
                </a:lnTo>
                <a:lnTo>
                  <a:pt x="1135" y="384"/>
                </a:lnTo>
                <a:lnTo>
                  <a:pt x="929" y="393"/>
                </a:lnTo>
                <a:lnTo>
                  <a:pt x="527" y="491"/>
                </a:lnTo>
                <a:lnTo>
                  <a:pt x="268" y="634"/>
                </a:lnTo>
                <a:lnTo>
                  <a:pt x="134" y="777"/>
                </a:lnTo>
                <a:lnTo>
                  <a:pt x="45" y="956"/>
                </a:lnTo>
                <a:lnTo>
                  <a:pt x="1" y="1179"/>
                </a:lnTo>
                <a:lnTo>
                  <a:pt x="1" y="1313"/>
                </a:lnTo>
                <a:lnTo>
                  <a:pt x="9" y="1438"/>
                </a:lnTo>
                <a:lnTo>
                  <a:pt x="81" y="1643"/>
                </a:lnTo>
                <a:lnTo>
                  <a:pt x="179" y="1795"/>
                </a:lnTo>
                <a:lnTo>
                  <a:pt x="322" y="1911"/>
                </a:lnTo>
                <a:lnTo>
                  <a:pt x="581" y="2019"/>
                </a:lnTo>
                <a:lnTo>
                  <a:pt x="974" y="2072"/>
                </a:lnTo>
                <a:lnTo>
                  <a:pt x="1170" y="2063"/>
                </a:lnTo>
                <a:lnTo>
                  <a:pt x="2956" y="2019"/>
                </a:lnTo>
                <a:lnTo>
                  <a:pt x="5626" y="1938"/>
                </a:lnTo>
                <a:lnTo>
                  <a:pt x="7412" y="1849"/>
                </a:lnTo>
                <a:lnTo>
                  <a:pt x="8296" y="1786"/>
                </a:lnTo>
                <a:lnTo>
                  <a:pt x="10181" y="1581"/>
                </a:lnTo>
                <a:lnTo>
                  <a:pt x="13011" y="1277"/>
                </a:lnTo>
                <a:lnTo>
                  <a:pt x="14431" y="1233"/>
                </a:lnTo>
                <a:lnTo>
                  <a:pt x="15387" y="1277"/>
                </a:lnTo>
                <a:lnTo>
                  <a:pt x="15860" y="1331"/>
                </a:lnTo>
                <a:lnTo>
                  <a:pt x="16173" y="1358"/>
                </a:lnTo>
                <a:lnTo>
                  <a:pt x="16816" y="1340"/>
                </a:lnTo>
                <a:lnTo>
                  <a:pt x="17771" y="1224"/>
                </a:lnTo>
                <a:lnTo>
                  <a:pt x="18414" y="1126"/>
                </a:lnTo>
                <a:lnTo>
                  <a:pt x="18530" y="1108"/>
                </a:lnTo>
                <a:lnTo>
                  <a:pt x="18700" y="1018"/>
                </a:lnTo>
                <a:lnTo>
                  <a:pt x="18816" y="884"/>
                </a:lnTo>
                <a:lnTo>
                  <a:pt x="18878" y="733"/>
                </a:lnTo>
                <a:lnTo>
                  <a:pt x="18870" y="563"/>
                </a:lnTo>
                <a:lnTo>
                  <a:pt x="18807" y="411"/>
                </a:lnTo>
                <a:lnTo>
                  <a:pt x="18691" y="286"/>
                </a:lnTo>
                <a:lnTo>
                  <a:pt x="18512" y="197"/>
                </a:lnTo>
                <a:lnTo>
                  <a:pt x="18405" y="179"/>
                </a:lnTo>
                <a:lnTo>
                  <a:pt x="17771" y="99"/>
                </a:lnTo>
                <a:lnTo>
                  <a:pt x="1649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4f3de87df4_0_672"/>
          <p:cNvSpPr/>
          <p:nvPr/>
        </p:nvSpPr>
        <p:spPr>
          <a:xfrm rot="1799790">
            <a:off x="3057553" y="1246554"/>
            <a:ext cx="403119" cy="36152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4f3de87df4_0_672"/>
          <p:cNvSpPr/>
          <p:nvPr/>
        </p:nvSpPr>
        <p:spPr>
          <a:xfrm rot="1799790">
            <a:off x="2826234" y="527584"/>
            <a:ext cx="111440" cy="123324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4f3de87df4_0_672"/>
          <p:cNvSpPr/>
          <p:nvPr/>
        </p:nvSpPr>
        <p:spPr>
          <a:xfrm rot="1799790">
            <a:off x="2857678" y="963312"/>
            <a:ext cx="149822" cy="268971"/>
          </a:xfrm>
          <a:custGeom>
            <a:avLst/>
            <a:gdLst/>
            <a:ahLst/>
            <a:cxnLst/>
            <a:rect l="l" t="t" r="r" b="b"/>
            <a:pathLst>
              <a:path w="7073" h="12700" extrusionOk="0">
                <a:moveTo>
                  <a:pt x="402" y="1"/>
                </a:moveTo>
                <a:lnTo>
                  <a:pt x="358" y="19"/>
                </a:lnTo>
                <a:lnTo>
                  <a:pt x="215" y="144"/>
                </a:lnTo>
                <a:lnTo>
                  <a:pt x="45" y="412"/>
                </a:lnTo>
                <a:lnTo>
                  <a:pt x="0" y="590"/>
                </a:lnTo>
                <a:lnTo>
                  <a:pt x="9" y="670"/>
                </a:lnTo>
                <a:lnTo>
                  <a:pt x="108" y="1135"/>
                </a:lnTo>
                <a:lnTo>
                  <a:pt x="313" y="1822"/>
                </a:lnTo>
                <a:lnTo>
                  <a:pt x="500" y="2260"/>
                </a:lnTo>
                <a:lnTo>
                  <a:pt x="608" y="2465"/>
                </a:lnTo>
                <a:lnTo>
                  <a:pt x="3349" y="7270"/>
                </a:lnTo>
                <a:lnTo>
                  <a:pt x="6135" y="12047"/>
                </a:lnTo>
                <a:lnTo>
                  <a:pt x="6251" y="12235"/>
                </a:lnTo>
                <a:lnTo>
                  <a:pt x="6484" y="12521"/>
                </a:lnTo>
                <a:lnTo>
                  <a:pt x="6662" y="12654"/>
                </a:lnTo>
                <a:lnTo>
                  <a:pt x="6760" y="12699"/>
                </a:lnTo>
                <a:lnTo>
                  <a:pt x="6868" y="12547"/>
                </a:lnTo>
                <a:lnTo>
                  <a:pt x="7001" y="12208"/>
                </a:lnTo>
                <a:lnTo>
                  <a:pt x="7073" y="11851"/>
                </a:lnTo>
                <a:lnTo>
                  <a:pt x="7073" y="11476"/>
                </a:lnTo>
                <a:lnTo>
                  <a:pt x="6993" y="10913"/>
                </a:lnTo>
                <a:lnTo>
                  <a:pt x="6787" y="10190"/>
                </a:lnTo>
                <a:lnTo>
                  <a:pt x="6689" y="9859"/>
                </a:lnTo>
                <a:lnTo>
                  <a:pt x="6466" y="9181"/>
                </a:lnTo>
                <a:lnTo>
                  <a:pt x="5939" y="7868"/>
                </a:lnTo>
                <a:lnTo>
                  <a:pt x="5332" y="6609"/>
                </a:lnTo>
                <a:lnTo>
                  <a:pt x="4644" y="5386"/>
                </a:lnTo>
                <a:lnTo>
                  <a:pt x="3894" y="4207"/>
                </a:lnTo>
                <a:lnTo>
                  <a:pt x="3099" y="3064"/>
                </a:lnTo>
                <a:lnTo>
                  <a:pt x="1831" y="1376"/>
                </a:lnTo>
                <a:lnTo>
                  <a:pt x="956" y="278"/>
                </a:lnTo>
                <a:lnTo>
                  <a:pt x="831" y="161"/>
                </a:lnTo>
                <a:lnTo>
                  <a:pt x="554" y="28"/>
                </a:lnTo>
                <a:lnTo>
                  <a:pt x="4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4f3de87df4_0_672"/>
          <p:cNvSpPr/>
          <p:nvPr/>
        </p:nvSpPr>
        <p:spPr>
          <a:xfrm rot="1799790">
            <a:off x="2988822" y="1359705"/>
            <a:ext cx="399137" cy="32552"/>
          </a:xfrm>
          <a:custGeom>
            <a:avLst/>
            <a:gdLst/>
            <a:ahLst/>
            <a:cxnLst/>
            <a:rect l="l" t="t" r="r" b="b"/>
            <a:pathLst>
              <a:path w="18843" h="1537" extrusionOk="0">
                <a:moveTo>
                  <a:pt x="17217" y="0"/>
                </a:moveTo>
                <a:lnTo>
                  <a:pt x="16851" y="9"/>
                </a:lnTo>
                <a:lnTo>
                  <a:pt x="15583" y="81"/>
                </a:lnTo>
                <a:lnTo>
                  <a:pt x="13029" y="250"/>
                </a:lnTo>
                <a:lnTo>
                  <a:pt x="11752" y="295"/>
                </a:lnTo>
                <a:lnTo>
                  <a:pt x="7046" y="348"/>
                </a:lnTo>
                <a:lnTo>
                  <a:pt x="2349" y="366"/>
                </a:lnTo>
                <a:lnTo>
                  <a:pt x="2045" y="366"/>
                </a:lnTo>
                <a:lnTo>
                  <a:pt x="1447" y="402"/>
                </a:lnTo>
                <a:lnTo>
                  <a:pt x="857" y="500"/>
                </a:lnTo>
                <a:lnTo>
                  <a:pt x="304" y="706"/>
                </a:lnTo>
                <a:lnTo>
                  <a:pt x="45" y="875"/>
                </a:lnTo>
                <a:lnTo>
                  <a:pt x="18" y="902"/>
                </a:lnTo>
                <a:lnTo>
                  <a:pt x="0" y="938"/>
                </a:lnTo>
                <a:lnTo>
                  <a:pt x="0" y="991"/>
                </a:lnTo>
                <a:lnTo>
                  <a:pt x="36" y="1045"/>
                </a:lnTo>
                <a:lnTo>
                  <a:pt x="107" y="1125"/>
                </a:lnTo>
                <a:lnTo>
                  <a:pt x="268" y="1250"/>
                </a:lnTo>
                <a:lnTo>
                  <a:pt x="545" y="1366"/>
                </a:lnTo>
                <a:lnTo>
                  <a:pt x="1161" y="1420"/>
                </a:lnTo>
                <a:lnTo>
                  <a:pt x="1563" y="1402"/>
                </a:lnTo>
                <a:lnTo>
                  <a:pt x="2527" y="1384"/>
                </a:lnTo>
                <a:lnTo>
                  <a:pt x="3483" y="1375"/>
                </a:lnTo>
                <a:lnTo>
                  <a:pt x="9278" y="1366"/>
                </a:lnTo>
                <a:lnTo>
                  <a:pt x="15083" y="1366"/>
                </a:lnTo>
                <a:lnTo>
                  <a:pt x="15083" y="1456"/>
                </a:lnTo>
                <a:lnTo>
                  <a:pt x="15092" y="1536"/>
                </a:lnTo>
                <a:lnTo>
                  <a:pt x="16726" y="1357"/>
                </a:lnTo>
                <a:lnTo>
                  <a:pt x="18351" y="1125"/>
                </a:lnTo>
                <a:lnTo>
                  <a:pt x="18414" y="1107"/>
                </a:lnTo>
                <a:lnTo>
                  <a:pt x="18583" y="982"/>
                </a:lnTo>
                <a:lnTo>
                  <a:pt x="18753" y="804"/>
                </a:lnTo>
                <a:lnTo>
                  <a:pt x="18842" y="625"/>
                </a:lnTo>
                <a:lnTo>
                  <a:pt x="18833" y="554"/>
                </a:lnTo>
                <a:lnTo>
                  <a:pt x="18753" y="420"/>
                </a:lnTo>
                <a:lnTo>
                  <a:pt x="18449" y="170"/>
                </a:lnTo>
                <a:lnTo>
                  <a:pt x="18306" y="116"/>
                </a:lnTo>
                <a:lnTo>
                  <a:pt x="17949" y="54"/>
                </a:lnTo>
                <a:lnTo>
                  <a:pt x="1721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4f3de87df4_0_672"/>
          <p:cNvSpPr/>
          <p:nvPr/>
        </p:nvSpPr>
        <p:spPr>
          <a:xfrm rot="1799790">
            <a:off x="3945087" y="1366501"/>
            <a:ext cx="130906" cy="163988"/>
          </a:xfrm>
          <a:custGeom>
            <a:avLst/>
            <a:gdLst/>
            <a:ahLst/>
            <a:cxnLst/>
            <a:rect l="l" t="t" r="r" b="b"/>
            <a:pathLst>
              <a:path w="6180" h="7743" extrusionOk="0">
                <a:moveTo>
                  <a:pt x="5528" y="0"/>
                </a:moveTo>
                <a:lnTo>
                  <a:pt x="5457" y="9"/>
                </a:lnTo>
                <a:lnTo>
                  <a:pt x="5162" y="125"/>
                </a:lnTo>
                <a:lnTo>
                  <a:pt x="4733" y="349"/>
                </a:lnTo>
                <a:lnTo>
                  <a:pt x="4483" y="545"/>
                </a:lnTo>
                <a:lnTo>
                  <a:pt x="4385" y="661"/>
                </a:lnTo>
                <a:lnTo>
                  <a:pt x="3394" y="1911"/>
                </a:lnTo>
                <a:lnTo>
                  <a:pt x="1447" y="4448"/>
                </a:lnTo>
                <a:lnTo>
                  <a:pt x="492" y="5733"/>
                </a:lnTo>
                <a:lnTo>
                  <a:pt x="322" y="5975"/>
                </a:lnTo>
                <a:lnTo>
                  <a:pt x="81" y="6528"/>
                </a:lnTo>
                <a:lnTo>
                  <a:pt x="9" y="6814"/>
                </a:lnTo>
                <a:lnTo>
                  <a:pt x="0" y="6912"/>
                </a:lnTo>
                <a:lnTo>
                  <a:pt x="9" y="7135"/>
                </a:lnTo>
                <a:lnTo>
                  <a:pt x="72" y="7368"/>
                </a:lnTo>
                <a:lnTo>
                  <a:pt x="170" y="7546"/>
                </a:lnTo>
                <a:lnTo>
                  <a:pt x="233" y="7609"/>
                </a:lnTo>
                <a:lnTo>
                  <a:pt x="313" y="7662"/>
                </a:lnTo>
                <a:lnTo>
                  <a:pt x="518" y="7725"/>
                </a:lnTo>
                <a:lnTo>
                  <a:pt x="760" y="7743"/>
                </a:lnTo>
                <a:lnTo>
                  <a:pt x="974" y="7698"/>
                </a:lnTo>
                <a:lnTo>
                  <a:pt x="1054" y="7662"/>
                </a:lnTo>
                <a:lnTo>
                  <a:pt x="1358" y="7457"/>
                </a:lnTo>
                <a:lnTo>
                  <a:pt x="1903" y="6966"/>
                </a:lnTo>
                <a:lnTo>
                  <a:pt x="2126" y="6680"/>
                </a:lnTo>
                <a:lnTo>
                  <a:pt x="3930" y="4028"/>
                </a:lnTo>
                <a:lnTo>
                  <a:pt x="5689" y="1358"/>
                </a:lnTo>
                <a:lnTo>
                  <a:pt x="5921" y="920"/>
                </a:lnTo>
                <a:lnTo>
                  <a:pt x="6180" y="295"/>
                </a:lnTo>
                <a:lnTo>
                  <a:pt x="5975" y="188"/>
                </a:lnTo>
                <a:lnTo>
                  <a:pt x="5689" y="45"/>
                </a:lnTo>
                <a:lnTo>
                  <a:pt x="55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4f3de87df4_0_672"/>
          <p:cNvSpPr/>
          <p:nvPr/>
        </p:nvSpPr>
        <p:spPr>
          <a:xfrm rot="1799790">
            <a:off x="3089202" y="1415331"/>
            <a:ext cx="143976" cy="39541"/>
          </a:xfrm>
          <a:custGeom>
            <a:avLst/>
            <a:gdLst/>
            <a:ahLst/>
            <a:cxnLst/>
            <a:rect l="l" t="t" r="r" b="b"/>
            <a:pathLst>
              <a:path w="6797" h="1867" extrusionOk="0">
                <a:moveTo>
                  <a:pt x="5841" y="0"/>
                </a:moveTo>
                <a:lnTo>
                  <a:pt x="5644" y="18"/>
                </a:lnTo>
                <a:lnTo>
                  <a:pt x="4314" y="152"/>
                </a:lnTo>
                <a:lnTo>
                  <a:pt x="1653" y="492"/>
                </a:lnTo>
                <a:lnTo>
                  <a:pt x="322" y="670"/>
                </a:lnTo>
                <a:lnTo>
                  <a:pt x="242" y="679"/>
                </a:lnTo>
                <a:lnTo>
                  <a:pt x="108" y="742"/>
                </a:lnTo>
                <a:lnTo>
                  <a:pt x="27" y="831"/>
                </a:lnTo>
                <a:lnTo>
                  <a:pt x="1" y="938"/>
                </a:lnTo>
                <a:lnTo>
                  <a:pt x="1" y="992"/>
                </a:lnTo>
                <a:lnTo>
                  <a:pt x="18" y="1108"/>
                </a:lnTo>
                <a:lnTo>
                  <a:pt x="188" y="1295"/>
                </a:lnTo>
                <a:lnTo>
                  <a:pt x="331" y="1349"/>
                </a:lnTo>
                <a:lnTo>
                  <a:pt x="1001" y="1527"/>
                </a:lnTo>
                <a:lnTo>
                  <a:pt x="2340" y="1769"/>
                </a:lnTo>
                <a:lnTo>
                  <a:pt x="3689" y="1867"/>
                </a:lnTo>
                <a:lnTo>
                  <a:pt x="4716" y="1822"/>
                </a:lnTo>
                <a:lnTo>
                  <a:pt x="5394" y="1742"/>
                </a:lnTo>
                <a:lnTo>
                  <a:pt x="5734" y="1688"/>
                </a:lnTo>
                <a:lnTo>
                  <a:pt x="5930" y="1652"/>
                </a:lnTo>
                <a:lnTo>
                  <a:pt x="6305" y="1545"/>
                </a:lnTo>
                <a:lnTo>
                  <a:pt x="6546" y="1411"/>
                </a:lnTo>
                <a:lnTo>
                  <a:pt x="6671" y="1277"/>
                </a:lnTo>
                <a:lnTo>
                  <a:pt x="6761" y="1117"/>
                </a:lnTo>
                <a:lnTo>
                  <a:pt x="6796" y="911"/>
                </a:lnTo>
                <a:lnTo>
                  <a:pt x="6796" y="786"/>
                </a:lnTo>
                <a:lnTo>
                  <a:pt x="6778" y="661"/>
                </a:lnTo>
                <a:lnTo>
                  <a:pt x="6716" y="456"/>
                </a:lnTo>
                <a:lnTo>
                  <a:pt x="6609" y="286"/>
                </a:lnTo>
                <a:lnTo>
                  <a:pt x="6475" y="170"/>
                </a:lnTo>
                <a:lnTo>
                  <a:pt x="6225" y="54"/>
                </a:lnTo>
                <a:lnTo>
                  <a:pt x="58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4f3de87df4_0_672"/>
          <p:cNvSpPr/>
          <p:nvPr/>
        </p:nvSpPr>
        <p:spPr>
          <a:xfrm rot="1799790">
            <a:off x="3253192" y="1062226"/>
            <a:ext cx="27071" cy="141114"/>
          </a:xfrm>
          <a:custGeom>
            <a:avLst/>
            <a:gdLst/>
            <a:ahLst/>
            <a:cxnLst/>
            <a:rect l="l" t="t" r="r" b="b"/>
            <a:pathLst>
              <a:path w="1278" h="6663" extrusionOk="0">
                <a:moveTo>
                  <a:pt x="607" y="1"/>
                </a:moveTo>
                <a:lnTo>
                  <a:pt x="375" y="36"/>
                </a:lnTo>
                <a:lnTo>
                  <a:pt x="250" y="126"/>
                </a:lnTo>
                <a:lnTo>
                  <a:pt x="170" y="215"/>
                </a:lnTo>
                <a:lnTo>
                  <a:pt x="63" y="438"/>
                </a:lnTo>
                <a:lnTo>
                  <a:pt x="0" y="831"/>
                </a:lnTo>
                <a:lnTo>
                  <a:pt x="0" y="1072"/>
                </a:lnTo>
                <a:lnTo>
                  <a:pt x="18" y="3126"/>
                </a:lnTo>
                <a:lnTo>
                  <a:pt x="36" y="5171"/>
                </a:lnTo>
                <a:lnTo>
                  <a:pt x="45" y="5385"/>
                </a:lnTo>
                <a:lnTo>
                  <a:pt x="80" y="5823"/>
                </a:lnTo>
                <a:lnTo>
                  <a:pt x="134" y="6028"/>
                </a:lnTo>
                <a:lnTo>
                  <a:pt x="214" y="6234"/>
                </a:lnTo>
                <a:lnTo>
                  <a:pt x="411" y="6493"/>
                </a:lnTo>
                <a:lnTo>
                  <a:pt x="589" y="6627"/>
                </a:lnTo>
                <a:lnTo>
                  <a:pt x="688" y="6662"/>
                </a:lnTo>
                <a:lnTo>
                  <a:pt x="795" y="6591"/>
                </a:lnTo>
                <a:lnTo>
                  <a:pt x="965" y="6412"/>
                </a:lnTo>
                <a:lnTo>
                  <a:pt x="1143" y="6082"/>
                </a:lnTo>
                <a:lnTo>
                  <a:pt x="1250" y="5582"/>
                </a:lnTo>
                <a:lnTo>
                  <a:pt x="1277" y="5064"/>
                </a:lnTo>
                <a:lnTo>
                  <a:pt x="1277" y="4841"/>
                </a:lnTo>
                <a:lnTo>
                  <a:pt x="1250" y="4019"/>
                </a:lnTo>
                <a:lnTo>
                  <a:pt x="1215" y="3207"/>
                </a:lnTo>
                <a:lnTo>
                  <a:pt x="1188" y="2189"/>
                </a:lnTo>
                <a:lnTo>
                  <a:pt x="1152" y="1179"/>
                </a:lnTo>
                <a:lnTo>
                  <a:pt x="1143" y="992"/>
                </a:lnTo>
                <a:lnTo>
                  <a:pt x="1098" y="617"/>
                </a:lnTo>
                <a:lnTo>
                  <a:pt x="1036" y="438"/>
                </a:lnTo>
                <a:lnTo>
                  <a:pt x="982" y="304"/>
                </a:lnTo>
                <a:lnTo>
                  <a:pt x="813" y="108"/>
                </a:lnTo>
                <a:lnTo>
                  <a:pt x="60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4f3de87df4_0_672"/>
          <p:cNvSpPr/>
          <p:nvPr/>
        </p:nvSpPr>
        <p:spPr>
          <a:xfrm rot="1799790">
            <a:off x="3352733" y="1110288"/>
            <a:ext cx="23110" cy="135799"/>
          </a:xfrm>
          <a:custGeom>
            <a:avLst/>
            <a:gdLst/>
            <a:ahLst/>
            <a:cxnLst/>
            <a:rect l="l" t="t" r="r" b="b"/>
            <a:pathLst>
              <a:path w="1091" h="6412" extrusionOk="0">
                <a:moveTo>
                  <a:pt x="599" y="0"/>
                </a:moveTo>
                <a:lnTo>
                  <a:pt x="474" y="27"/>
                </a:lnTo>
                <a:lnTo>
                  <a:pt x="313" y="170"/>
                </a:lnTo>
                <a:lnTo>
                  <a:pt x="170" y="482"/>
                </a:lnTo>
                <a:lnTo>
                  <a:pt x="90" y="804"/>
                </a:lnTo>
                <a:lnTo>
                  <a:pt x="81" y="929"/>
                </a:lnTo>
                <a:lnTo>
                  <a:pt x="72" y="1572"/>
                </a:lnTo>
                <a:lnTo>
                  <a:pt x="54" y="2215"/>
                </a:lnTo>
                <a:lnTo>
                  <a:pt x="10" y="4876"/>
                </a:lnTo>
                <a:lnTo>
                  <a:pt x="1" y="5090"/>
                </a:lnTo>
                <a:lnTo>
                  <a:pt x="36" y="5537"/>
                </a:lnTo>
                <a:lnTo>
                  <a:pt x="144" y="5957"/>
                </a:lnTo>
                <a:lnTo>
                  <a:pt x="304" y="6215"/>
                </a:lnTo>
                <a:lnTo>
                  <a:pt x="447" y="6358"/>
                </a:lnTo>
                <a:lnTo>
                  <a:pt x="536" y="6412"/>
                </a:lnTo>
                <a:lnTo>
                  <a:pt x="626" y="6367"/>
                </a:lnTo>
                <a:lnTo>
                  <a:pt x="769" y="6242"/>
                </a:lnTo>
                <a:lnTo>
                  <a:pt x="929" y="6010"/>
                </a:lnTo>
                <a:lnTo>
                  <a:pt x="1045" y="5626"/>
                </a:lnTo>
                <a:lnTo>
                  <a:pt x="1090" y="5197"/>
                </a:lnTo>
                <a:lnTo>
                  <a:pt x="1090" y="4992"/>
                </a:lnTo>
                <a:lnTo>
                  <a:pt x="1081" y="4072"/>
                </a:lnTo>
                <a:lnTo>
                  <a:pt x="1081" y="3144"/>
                </a:lnTo>
                <a:lnTo>
                  <a:pt x="1072" y="2170"/>
                </a:lnTo>
                <a:lnTo>
                  <a:pt x="1072" y="1188"/>
                </a:lnTo>
                <a:lnTo>
                  <a:pt x="1063" y="911"/>
                </a:lnTo>
                <a:lnTo>
                  <a:pt x="965" y="357"/>
                </a:lnTo>
                <a:lnTo>
                  <a:pt x="849" y="143"/>
                </a:lnTo>
                <a:lnTo>
                  <a:pt x="742" y="45"/>
                </a:lnTo>
                <a:lnTo>
                  <a:pt x="670" y="18"/>
                </a:lnTo>
                <a:lnTo>
                  <a:pt x="5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4f3de87df4_0_672"/>
          <p:cNvSpPr/>
          <p:nvPr/>
        </p:nvSpPr>
        <p:spPr>
          <a:xfrm rot="1799790">
            <a:off x="2915487" y="379666"/>
            <a:ext cx="49206" cy="59216"/>
          </a:xfrm>
          <a:custGeom>
            <a:avLst/>
            <a:gdLst/>
            <a:ahLst/>
            <a:cxnLst/>
            <a:rect l="l" t="t" r="r" b="b"/>
            <a:pathLst>
              <a:path w="2323" h="2796" extrusionOk="0">
                <a:moveTo>
                  <a:pt x="1099" y="0"/>
                </a:moveTo>
                <a:lnTo>
                  <a:pt x="983" y="9"/>
                </a:lnTo>
                <a:lnTo>
                  <a:pt x="760" y="72"/>
                </a:lnTo>
                <a:lnTo>
                  <a:pt x="554" y="179"/>
                </a:lnTo>
                <a:lnTo>
                  <a:pt x="376" y="331"/>
                </a:lnTo>
                <a:lnTo>
                  <a:pt x="233" y="518"/>
                </a:lnTo>
                <a:lnTo>
                  <a:pt x="117" y="741"/>
                </a:lnTo>
                <a:lnTo>
                  <a:pt x="36" y="991"/>
                </a:lnTo>
                <a:lnTo>
                  <a:pt x="1" y="1277"/>
                </a:lnTo>
                <a:lnTo>
                  <a:pt x="1" y="1420"/>
                </a:lnTo>
                <a:lnTo>
                  <a:pt x="10" y="1563"/>
                </a:lnTo>
                <a:lnTo>
                  <a:pt x="63" y="1840"/>
                </a:lnTo>
                <a:lnTo>
                  <a:pt x="161" y="2090"/>
                </a:lnTo>
                <a:lnTo>
                  <a:pt x="304" y="2304"/>
                </a:lnTo>
                <a:lnTo>
                  <a:pt x="474" y="2492"/>
                </a:lnTo>
                <a:lnTo>
                  <a:pt x="679" y="2643"/>
                </a:lnTo>
                <a:lnTo>
                  <a:pt x="912" y="2742"/>
                </a:lnTo>
                <a:lnTo>
                  <a:pt x="1153" y="2795"/>
                </a:lnTo>
                <a:lnTo>
                  <a:pt x="1287" y="2795"/>
                </a:lnTo>
                <a:lnTo>
                  <a:pt x="1403" y="2786"/>
                </a:lnTo>
                <a:lnTo>
                  <a:pt x="1617" y="2733"/>
                </a:lnTo>
                <a:lnTo>
                  <a:pt x="1805" y="2634"/>
                </a:lnTo>
                <a:lnTo>
                  <a:pt x="1974" y="2492"/>
                </a:lnTo>
                <a:lnTo>
                  <a:pt x="2108" y="2304"/>
                </a:lnTo>
                <a:lnTo>
                  <a:pt x="2215" y="2090"/>
                </a:lnTo>
                <a:lnTo>
                  <a:pt x="2287" y="1849"/>
                </a:lnTo>
                <a:lnTo>
                  <a:pt x="2323" y="1581"/>
                </a:lnTo>
                <a:lnTo>
                  <a:pt x="2314" y="1438"/>
                </a:lnTo>
                <a:lnTo>
                  <a:pt x="2314" y="1277"/>
                </a:lnTo>
                <a:lnTo>
                  <a:pt x="2251" y="991"/>
                </a:lnTo>
                <a:lnTo>
                  <a:pt x="2162" y="723"/>
                </a:lnTo>
                <a:lnTo>
                  <a:pt x="2028" y="500"/>
                </a:lnTo>
                <a:lnTo>
                  <a:pt x="1867" y="304"/>
                </a:lnTo>
                <a:lnTo>
                  <a:pt x="1671" y="152"/>
                </a:lnTo>
                <a:lnTo>
                  <a:pt x="1456" y="54"/>
                </a:lnTo>
                <a:lnTo>
                  <a:pt x="12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4f3de87df4_0_672"/>
          <p:cNvSpPr/>
          <p:nvPr/>
        </p:nvSpPr>
        <p:spPr>
          <a:xfrm rot="1799790">
            <a:off x="3751112" y="1505552"/>
            <a:ext cx="46156" cy="42379"/>
          </a:xfrm>
          <a:custGeom>
            <a:avLst/>
            <a:gdLst/>
            <a:ahLst/>
            <a:cxnLst/>
            <a:rect l="l" t="t" r="r" b="b"/>
            <a:pathLst>
              <a:path w="2179" h="2001" extrusionOk="0">
                <a:moveTo>
                  <a:pt x="741" y="0"/>
                </a:moveTo>
                <a:lnTo>
                  <a:pt x="545" y="54"/>
                </a:lnTo>
                <a:lnTo>
                  <a:pt x="375" y="143"/>
                </a:lnTo>
                <a:lnTo>
                  <a:pt x="241" y="277"/>
                </a:lnTo>
                <a:lnTo>
                  <a:pt x="125" y="438"/>
                </a:lnTo>
                <a:lnTo>
                  <a:pt x="18" y="732"/>
                </a:lnTo>
                <a:lnTo>
                  <a:pt x="0" y="965"/>
                </a:lnTo>
                <a:lnTo>
                  <a:pt x="9" y="1197"/>
                </a:lnTo>
                <a:lnTo>
                  <a:pt x="98" y="1500"/>
                </a:lnTo>
                <a:lnTo>
                  <a:pt x="197" y="1670"/>
                </a:lnTo>
                <a:lnTo>
                  <a:pt x="330" y="1813"/>
                </a:lnTo>
                <a:lnTo>
                  <a:pt x="491" y="1920"/>
                </a:lnTo>
                <a:lnTo>
                  <a:pt x="679" y="1983"/>
                </a:lnTo>
                <a:lnTo>
                  <a:pt x="884" y="2000"/>
                </a:lnTo>
                <a:lnTo>
                  <a:pt x="1000" y="1983"/>
                </a:lnTo>
                <a:lnTo>
                  <a:pt x="1152" y="1947"/>
                </a:lnTo>
                <a:lnTo>
                  <a:pt x="1456" y="1786"/>
                </a:lnTo>
                <a:lnTo>
                  <a:pt x="1893" y="1429"/>
                </a:lnTo>
                <a:lnTo>
                  <a:pt x="2179" y="1206"/>
                </a:lnTo>
                <a:lnTo>
                  <a:pt x="2179" y="991"/>
                </a:lnTo>
                <a:lnTo>
                  <a:pt x="2179" y="777"/>
                </a:lnTo>
                <a:lnTo>
                  <a:pt x="1902" y="554"/>
                </a:lnTo>
                <a:lnTo>
                  <a:pt x="1500" y="214"/>
                </a:lnTo>
                <a:lnTo>
                  <a:pt x="1215" y="54"/>
                </a:lnTo>
                <a:lnTo>
                  <a:pt x="1063" y="18"/>
                </a:lnTo>
                <a:lnTo>
                  <a:pt x="94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4f3de87df4_0_672"/>
          <p:cNvSpPr/>
          <p:nvPr/>
        </p:nvSpPr>
        <p:spPr>
          <a:xfrm rot="1799625">
            <a:off x="3313481" y="384082"/>
            <a:ext cx="256572" cy="578538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4f3de87df4_0_672"/>
          <p:cNvSpPr/>
          <p:nvPr/>
        </p:nvSpPr>
        <p:spPr>
          <a:xfrm rot="1799625">
            <a:off x="3572427" y="542472"/>
            <a:ext cx="242563" cy="552649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24f3de87df4_0_672"/>
          <p:cNvSpPr/>
          <p:nvPr/>
        </p:nvSpPr>
        <p:spPr>
          <a:xfrm rot="1799625">
            <a:off x="3319237" y="352148"/>
            <a:ext cx="256572" cy="578538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4f3de87df4_0_672"/>
          <p:cNvSpPr/>
          <p:nvPr/>
        </p:nvSpPr>
        <p:spPr>
          <a:xfrm rot="1799625">
            <a:off x="3578183" y="510538"/>
            <a:ext cx="242563" cy="552649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f3de87df4_0_901"/>
          <p:cNvSpPr/>
          <p:nvPr/>
        </p:nvSpPr>
        <p:spPr>
          <a:xfrm>
            <a:off x="3848775" y="2907238"/>
            <a:ext cx="1285475" cy="1269425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4f3de87df4_0_901"/>
          <p:cNvSpPr/>
          <p:nvPr/>
        </p:nvSpPr>
        <p:spPr>
          <a:xfrm>
            <a:off x="6426388" y="1872138"/>
            <a:ext cx="1285475" cy="1269425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4f3de87df4_0_901"/>
          <p:cNvSpPr/>
          <p:nvPr/>
        </p:nvSpPr>
        <p:spPr>
          <a:xfrm>
            <a:off x="1220125" y="1754400"/>
            <a:ext cx="1285475" cy="1269425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4f3de87df4_0_901"/>
          <p:cNvSpPr/>
          <p:nvPr/>
        </p:nvSpPr>
        <p:spPr>
          <a:xfrm>
            <a:off x="1017438" y="1669925"/>
            <a:ext cx="1285500" cy="1269425"/>
          </a:xfrm>
          <a:custGeom>
            <a:avLst/>
            <a:gdLst/>
            <a:ahLst/>
            <a:cxnLst/>
            <a:rect l="l" t="t" r="r" b="b"/>
            <a:pathLst>
              <a:path w="51420" h="50777" fill="none" extrusionOk="0">
                <a:moveTo>
                  <a:pt x="25683" y="41141"/>
                </a:moveTo>
                <a:lnTo>
                  <a:pt x="27380" y="40846"/>
                </a:lnTo>
                <a:lnTo>
                  <a:pt x="28782" y="40570"/>
                </a:lnTo>
                <a:lnTo>
                  <a:pt x="29470" y="40427"/>
                </a:lnTo>
                <a:lnTo>
                  <a:pt x="30497" y="40186"/>
                </a:lnTo>
                <a:lnTo>
                  <a:pt x="31148" y="39962"/>
                </a:lnTo>
                <a:lnTo>
                  <a:pt x="31452" y="39810"/>
                </a:lnTo>
                <a:lnTo>
                  <a:pt x="32015" y="39507"/>
                </a:lnTo>
                <a:lnTo>
                  <a:pt x="33122" y="38855"/>
                </a:lnTo>
                <a:lnTo>
                  <a:pt x="34203" y="38158"/>
                </a:lnTo>
                <a:lnTo>
                  <a:pt x="35256" y="37426"/>
                </a:lnTo>
                <a:lnTo>
                  <a:pt x="35756" y="37033"/>
                </a:lnTo>
                <a:lnTo>
                  <a:pt x="36114" y="36748"/>
                </a:lnTo>
                <a:lnTo>
                  <a:pt x="36765" y="36113"/>
                </a:lnTo>
                <a:lnTo>
                  <a:pt x="37373" y="35417"/>
                </a:lnTo>
                <a:lnTo>
                  <a:pt x="37944" y="34694"/>
                </a:lnTo>
                <a:lnTo>
                  <a:pt x="38221" y="34327"/>
                </a:lnTo>
                <a:lnTo>
                  <a:pt x="38480" y="33952"/>
                </a:lnTo>
                <a:lnTo>
                  <a:pt x="38989" y="33176"/>
                </a:lnTo>
                <a:lnTo>
                  <a:pt x="39444" y="32372"/>
                </a:lnTo>
                <a:lnTo>
                  <a:pt x="39873" y="31550"/>
                </a:lnTo>
                <a:lnTo>
                  <a:pt x="40070" y="31140"/>
                </a:lnTo>
                <a:lnTo>
                  <a:pt x="40436" y="30318"/>
                </a:lnTo>
                <a:lnTo>
                  <a:pt x="40909" y="29050"/>
                </a:lnTo>
                <a:lnTo>
                  <a:pt x="41123" y="28193"/>
                </a:lnTo>
                <a:lnTo>
                  <a:pt x="41186" y="27755"/>
                </a:lnTo>
                <a:lnTo>
                  <a:pt x="41239" y="27210"/>
                </a:lnTo>
                <a:lnTo>
                  <a:pt x="41284" y="26094"/>
                </a:lnTo>
                <a:lnTo>
                  <a:pt x="41257" y="24978"/>
                </a:lnTo>
                <a:lnTo>
                  <a:pt x="41168" y="23862"/>
                </a:lnTo>
                <a:lnTo>
                  <a:pt x="41096" y="23308"/>
                </a:lnTo>
                <a:lnTo>
                  <a:pt x="40998" y="22567"/>
                </a:lnTo>
                <a:lnTo>
                  <a:pt x="40677" y="21111"/>
                </a:lnTo>
                <a:lnTo>
                  <a:pt x="40328" y="20049"/>
                </a:lnTo>
                <a:lnTo>
                  <a:pt x="40052" y="19352"/>
                </a:lnTo>
                <a:lnTo>
                  <a:pt x="39730" y="18673"/>
                </a:lnTo>
                <a:lnTo>
                  <a:pt x="39364" y="18021"/>
                </a:lnTo>
                <a:lnTo>
                  <a:pt x="39159" y="17700"/>
                </a:lnTo>
                <a:lnTo>
                  <a:pt x="38659" y="16932"/>
                </a:lnTo>
                <a:lnTo>
                  <a:pt x="37864" y="15816"/>
                </a:lnTo>
                <a:lnTo>
                  <a:pt x="37292" y="15101"/>
                </a:lnTo>
                <a:lnTo>
                  <a:pt x="36989" y="14762"/>
                </a:lnTo>
                <a:lnTo>
                  <a:pt x="36739" y="14503"/>
                </a:lnTo>
                <a:lnTo>
                  <a:pt x="36194" y="14030"/>
                </a:lnTo>
                <a:lnTo>
                  <a:pt x="35301" y="13378"/>
                </a:lnTo>
                <a:lnTo>
                  <a:pt x="34694" y="12967"/>
                </a:lnTo>
                <a:lnTo>
                  <a:pt x="33926" y="12449"/>
                </a:lnTo>
                <a:lnTo>
                  <a:pt x="32756" y="11699"/>
                </a:lnTo>
                <a:lnTo>
                  <a:pt x="31943" y="11261"/>
                </a:lnTo>
                <a:lnTo>
                  <a:pt x="31524" y="11083"/>
                </a:lnTo>
                <a:lnTo>
                  <a:pt x="30979" y="10877"/>
                </a:lnTo>
                <a:lnTo>
                  <a:pt x="29863" y="10538"/>
                </a:lnTo>
                <a:lnTo>
                  <a:pt x="28157" y="10092"/>
                </a:lnTo>
                <a:lnTo>
                  <a:pt x="27023" y="9797"/>
                </a:lnTo>
                <a:lnTo>
                  <a:pt x="26710" y="9699"/>
                </a:lnTo>
                <a:lnTo>
                  <a:pt x="26228" y="9547"/>
                </a:lnTo>
                <a:lnTo>
                  <a:pt x="25916" y="9493"/>
                </a:lnTo>
                <a:lnTo>
                  <a:pt x="25764" y="9493"/>
                </a:lnTo>
                <a:lnTo>
                  <a:pt x="24960" y="9565"/>
                </a:lnTo>
                <a:lnTo>
                  <a:pt x="23370" y="9779"/>
                </a:lnTo>
                <a:lnTo>
                  <a:pt x="21808" y="10127"/>
                </a:lnTo>
                <a:lnTo>
                  <a:pt x="20656" y="10485"/>
                </a:lnTo>
                <a:lnTo>
                  <a:pt x="19906" y="10770"/>
                </a:lnTo>
                <a:lnTo>
                  <a:pt x="19540" y="10931"/>
                </a:lnTo>
                <a:lnTo>
                  <a:pt x="18834" y="11244"/>
                </a:lnTo>
                <a:lnTo>
                  <a:pt x="17798" y="11770"/>
                </a:lnTo>
                <a:lnTo>
                  <a:pt x="17146" y="12181"/>
                </a:lnTo>
                <a:lnTo>
                  <a:pt x="16852" y="12413"/>
                </a:lnTo>
                <a:lnTo>
                  <a:pt x="16378" y="12806"/>
                </a:lnTo>
                <a:lnTo>
                  <a:pt x="15467" y="13646"/>
                </a:lnTo>
                <a:lnTo>
                  <a:pt x="14146" y="14958"/>
                </a:lnTo>
                <a:lnTo>
                  <a:pt x="13280" y="15843"/>
                </a:lnTo>
                <a:lnTo>
                  <a:pt x="13003" y="16137"/>
                </a:lnTo>
                <a:lnTo>
                  <a:pt x="12503" y="16789"/>
                </a:lnTo>
                <a:lnTo>
                  <a:pt x="12262" y="17111"/>
                </a:lnTo>
                <a:lnTo>
                  <a:pt x="12092" y="17370"/>
                </a:lnTo>
                <a:lnTo>
                  <a:pt x="11949" y="17646"/>
                </a:lnTo>
                <a:lnTo>
                  <a:pt x="11592" y="18307"/>
                </a:lnTo>
                <a:lnTo>
                  <a:pt x="11047" y="19289"/>
                </a:lnTo>
                <a:lnTo>
                  <a:pt x="10726" y="19959"/>
                </a:lnTo>
                <a:lnTo>
                  <a:pt x="10583" y="20307"/>
                </a:lnTo>
                <a:lnTo>
                  <a:pt x="10502" y="20549"/>
                </a:lnTo>
                <a:lnTo>
                  <a:pt x="10422" y="21067"/>
                </a:lnTo>
                <a:lnTo>
                  <a:pt x="10377" y="21593"/>
                </a:lnTo>
                <a:lnTo>
                  <a:pt x="10306" y="22111"/>
                </a:lnTo>
                <a:lnTo>
                  <a:pt x="10226" y="22361"/>
                </a:lnTo>
                <a:lnTo>
                  <a:pt x="10092" y="22719"/>
                </a:lnTo>
                <a:lnTo>
                  <a:pt x="9949" y="23451"/>
                </a:lnTo>
                <a:lnTo>
                  <a:pt x="9877" y="24549"/>
                </a:lnTo>
                <a:lnTo>
                  <a:pt x="9877" y="25281"/>
                </a:lnTo>
                <a:lnTo>
                  <a:pt x="9868" y="26157"/>
                </a:lnTo>
                <a:lnTo>
                  <a:pt x="9949" y="27478"/>
                </a:lnTo>
                <a:lnTo>
                  <a:pt x="10074" y="28344"/>
                </a:lnTo>
                <a:lnTo>
                  <a:pt x="10163" y="28773"/>
                </a:lnTo>
                <a:lnTo>
                  <a:pt x="10270" y="29229"/>
                </a:lnTo>
                <a:lnTo>
                  <a:pt x="10538" y="30148"/>
                </a:lnTo>
                <a:lnTo>
                  <a:pt x="10860" y="31041"/>
                </a:lnTo>
                <a:lnTo>
                  <a:pt x="11244" y="31907"/>
                </a:lnTo>
                <a:lnTo>
                  <a:pt x="11458" y="32327"/>
                </a:lnTo>
                <a:lnTo>
                  <a:pt x="11842" y="32997"/>
                </a:lnTo>
                <a:lnTo>
                  <a:pt x="12646" y="34319"/>
                </a:lnTo>
                <a:lnTo>
                  <a:pt x="13333" y="35256"/>
                </a:lnTo>
                <a:lnTo>
                  <a:pt x="13824" y="35846"/>
                </a:lnTo>
                <a:lnTo>
                  <a:pt x="14360" y="36408"/>
                </a:lnTo>
                <a:lnTo>
                  <a:pt x="14941" y="36935"/>
                </a:lnTo>
                <a:lnTo>
                  <a:pt x="15253" y="37185"/>
                </a:lnTo>
                <a:lnTo>
                  <a:pt x="15816" y="37641"/>
                </a:lnTo>
                <a:lnTo>
                  <a:pt x="16655" y="38355"/>
                </a:lnTo>
                <a:lnTo>
                  <a:pt x="17253" y="38748"/>
                </a:lnTo>
                <a:lnTo>
                  <a:pt x="17566" y="38900"/>
                </a:lnTo>
                <a:lnTo>
                  <a:pt x="18647" y="39373"/>
                </a:lnTo>
                <a:lnTo>
                  <a:pt x="20272" y="40114"/>
                </a:lnTo>
                <a:lnTo>
                  <a:pt x="21129" y="40382"/>
                </a:lnTo>
                <a:lnTo>
                  <a:pt x="21718" y="40507"/>
                </a:lnTo>
                <a:lnTo>
                  <a:pt x="22022" y="40543"/>
                </a:lnTo>
                <a:lnTo>
                  <a:pt x="23004" y="40668"/>
                </a:lnTo>
                <a:lnTo>
                  <a:pt x="24862" y="40998"/>
                </a:lnTo>
                <a:close/>
                <a:moveTo>
                  <a:pt x="42641" y="11681"/>
                </a:moveTo>
                <a:lnTo>
                  <a:pt x="43266" y="12583"/>
                </a:lnTo>
                <a:lnTo>
                  <a:pt x="43856" y="13414"/>
                </a:lnTo>
                <a:lnTo>
                  <a:pt x="44535" y="14342"/>
                </a:lnTo>
                <a:lnTo>
                  <a:pt x="45249" y="15244"/>
                </a:lnTo>
                <a:lnTo>
                  <a:pt x="45374" y="15360"/>
                </a:lnTo>
                <a:lnTo>
                  <a:pt x="45615" y="15494"/>
                </a:lnTo>
                <a:lnTo>
                  <a:pt x="45785" y="15530"/>
                </a:lnTo>
                <a:lnTo>
                  <a:pt x="45856" y="15530"/>
                </a:lnTo>
                <a:lnTo>
                  <a:pt x="47303" y="15244"/>
                </a:lnTo>
                <a:lnTo>
                  <a:pt x="48749" y="14941"/>
                </a:lnTo>
                <a:lnTo>
                  <a:pt x="48982" y="14896"/>
                </a:lnTo>
                <a:lnTo>
                  <a:pt x="49410" y="14887"/>
                </a:lnTo>
                <a:lnTo>
                  <a:pt x="49705" y="14958"/>
                </a:lnTo>
                <a:lnTo>
                  <a:pt x="49892" y="15057"/>
                </a:lnTo>
                <a:lnTo>
                  <a:pt x="50044" y="15200"/>
                </a:lnTo>
                <a:lnTo>
                  <a:pt x="50187" y="15396"/>
                </a:lnTo>
                <a:lnTo>
                  <a:pt x="50241" y="15521"/>
                </a:lnTo>
                <a:lnTo>
                  <a:pt x="50509" y="16128"/>
                </a:lnTo>
                <a:lnTo>
                  <a:pt x="50919" y="17039"/>
                </a:lnTo>
                <a:lnTo>
                  <a:pt x="51143" y="17655"/>
                </a:lnTo>
                <a:lnTo>
                  <a:pt x="51223" y="17977"/>
                </a:lnTo>
                <a:lnTo>
                  <a:pt x="51357" y="18557"/>
                </a:lnTo>
                <a:lnTo>
                  <a:pt x="51420" y="19164"/>
                </a:lnTo>
                <a:lnTo>
                  <a:pt x="51384" y="19477"/>
                </a:lnTo>
                <a:lnTo>
                  <a:pt x="51250" y="19736"/>
                </a:lnTo>
                <a:lnTo>
                  <a:pt x="51018" y="19986"/>
                </a:lnTo>
                <a:lnTo>
                  <a:pt x="50482" y="20370"/>
                </a:lnTo>
                <a:lnTo>
                  <a:pt x="49919" y="20700"/>
                </a:lnTo>
                <a:lnTo>
                  <a:pt x="49642" y="20861"/>
                </a:lnTo>
                <a:lnTo>
                  <a:pt x="49044" y="21129"/>
                </a:lnTo>
                <a:lnTo>
                  <a:pt x="48124" y="21477"/>
                </a:lnTo>
                <a:lnTo>
                  <a:pt x="47517" y="21718"/>
                </a:lnTo>
                <a:lnTo>
                  <a:pt x="47106" y="21915"/>
                </a:lnTo>
                <a:lnTo>
                  <a:pt x="46713" y="22111"/>
                </a:lnTo>
                <a:lnTo>
                  <a:pt x="46856" y="23424"/>
                </a:lnTo>
                <a:lnTo>
                  <a:pt x="46955" y="24674"/>
                </a:lnTo>
                <a:lnTo>
                  <a:pt x="46972" y="25907"/>
                </a:lnTo>
                <a:lnTo>
                  <a:pt x="46963" y="27255"/>
                </a:lnTo>
                <a:lnTo>
                  <a:pt x="47499" y="27398"/>
                </a:lnTo>
                <a:lnTo>
                  <a:pt x="48124" y="27568"/>
                </a:lnTo>
                <a:lnTo>
                  <a:pt x="48589" y="27693"/>
                </a:lnTo>
                <a:lnTo>
                  <a:pt x="49285" y="27871"/>
                </a:lnTo>
                <a:lnTo>
                  <a:pt x="49723" y="28032"/>
                </a:lnTo>
                <a:lnTo>
                  <a:pt x="49928" y="28139"/>
                </a:lnTo>
                <a:lnTo>
                  <a:pt x="50053" y="28210"/>
                </a:lnTo>
                <a:lnTo>
                  <a:pt x="50294" y="28434"/>
                </a:lnTo>
                <a:lnTo>
                  <a:pt x="50491" y="28702"/>
                </a:lnTo>
                <a:lnTo>
                  <a:pt x="50634" y="28996"/>
                </a:lnTo>
                <a:lnTo>
                  <a:pt x="50669" y="29139"/>
                </a:lnTo>
                <a:lnTo>
                  <a:pt x="50768" y="29702"/>
                </a:lnTo>
                <a:lnTo>
                  <a:pt x="50839" y="30863"/>
                </a:lnTo>
                <a:lnTo>
                  <a:pt x="50812" y="31443"/>
                </a:lnTo>
                <a:lnTo>
                  <a:pt x="50803" y="31649"/>
                </a:lnTo>
                <a:lnTo>
                  <a:pt x="50750" y="31997"/>
                </a:lnTo>
                <a:lnTo>
                  <a:pt x="50660" y="32283"/>
                </a:lnTo>
                <a:lnTo>
                  <a:pt x="50527" y="32506"/>
                </a:lnTo>
                <a:lnTo>
                  <a:pt x="50339" y="32684"/>
                </a:lnTo>
                <a:lnTo>
                  <a:pt x="50107" y="32809"/>
                </a:lnTo>
                <a:lnTo>
                  <a:pt x="49642" y="32943"/>
                </a:lnTo>
                <a:lnTo>
                  <a:pt x="49232" y="32988"/>
                </a:lnTo>
                <a:lnTo>
                  <a:pt x="48749" y="33042"/>
                </a:lnTo>
                <a:lnTo>
                  <a:pt x="47803" y="33122"/>
                </a:lnTo>
                <a:lnTo>
                  <a:pt x="47330" y="33104"/>
                </a:lnTo>
                <a:lnTo>
                  <a:pt x="47133" y="33095"/>
                </a:lnTo>
                <a:lnTo>
                  <a:pt x="46803" y="33140"/>
                </a:lnTo>
                <a:lnTo>
                  <a:pt x="46535" y="33265"/>
                </a:lnTo>
                <a:lnTo>
                  <a:pt x="46321" y="33443"/>
                </a:lnTo>
                <a:lnTo>
                  <a:pt x="46079" y="33774"/>
                </a:lnTo>
                <a:lnTo>
                  <a:pt x="45874" y="34274"/>
                </a:lnTo>
                <a:lnTo>
                  <a:pt x="45803" y="34506"/>
                </a:lnTo>
                <a:lnTo>
                  <a:pt x="45669" y="34899"/>
                </a:lnTo>
                <a:lnTo>
                  <a:pt x="45329" y="35640"/>
                </a:lnTo>
                <a:lnTo>
                  <a:pt x="44704" y="36676"/>
                </a:lnTo>
                <a:lnTo>
                  <a:pt x="44267" y="37355"/>
                </a:lnTo>
                <a:lnTo>
                  <a:pt x="44186" y="37498"/>
                </a:lnTo>
                <a:lnTo>
                  <a:pt x="44115" y="37757"/>
                </a:lnTo>
                <a:lnTo>
                  <a:pt x="44151" y="37998"/>
                </a:lnTo>
                <a:lnTo>
                  <a:pt x="44276" y="38257"/>
                </a:lnTo>
                <a:lnTo>
                  <a:pt x="44365" y="38408"/>
                </a:lnTo>
                <a:lnTo>
                  <a:pt x="44740" y="38962"/>
                </a:lnTo>
                <a:lnTo>
                  <a:pt x="45222" y="39846"/>
                </a:lnTo>
                <a:lnTo>
                  <a:pt x="45463" y="40453"/>
                </a:lnTo>
                <a:lnTo>
                  <a:pt x="45553" y="40766"/>
                </a:lnTo>
                <a:lnTo>
                  <a:pt x="45579" y="40918"/>
                </a:lnTo>
                <a:lnTo>
                  <a:pt x="45597" y="41212"/>
                </a:lnTo>
                <a:lnTo>
                  <a:pt x="45561" y="41507"/>
                </a:lnTo>
                <a:lnTo>
                  <a:pt x="45481" y="41802"/>
                </a:lnTo>
                <a:lnTo>
                  <a:pt x="45285" y="42239"/>
                </a:lnTo>
                <a:lnTo>
                  <a:pt x="44901" y="42775"/>
                </a:lnTo>
                <a:lnTo>
                  <a:pt x="44418" y="43231"/>
                </a:lnTo>
                <a:lnTo>
                  <a:pt x="43874" y="43570"/>
                </a:lnTo>
                <a:lnTo>
                  <a:pt x="43445" y="43722"/>
                </a:lnTo>
                <a:lnTo>
                  <a:pt x="43150" y="43766"/>
                </a:lnTo>
                <a:lnTo>
                  <a:pt x="42874" y="43775"/>
                </a:lnTo>
                <a:lnTo>
                  <a:pt x="42597" y="43722"/>
                </a:lnTo>
                <a:lnTo>
                  <a:pt x="42472" y="43677"/>
                </a:lnTo>
                <a:lnTo>
                  <a:pt x="42177" y="43543"/>
                </a:lnTo>
                <a:lnTo>
                  <a:pt x="41623" y="43213"/>
                </a:lnTo>
                <a:lnTo>
                  <a:pt x="40802" y="42632"/>
                </a:lnTo>
                <a:lnTo>
                  <a:pt x="40212" y="42230"/>
                </a:lnTo>
                <a:lnTo>
                  <a:pt x="38051" y="44016"/>
                </a:lnTo>
                <a:lnTo>
                  <a:pt x="35846" y="45829"/>
                </a:lnTo>
                <a:lnTo>
                  <a:pt x="35944" y="46070"/>
                </a:lnTo>
                <a:lnTo>
                  <a:pt x="36167" y="46597"/>
                </a:lnTo>
                <a:lnTo>
                  <a:pt x="36248" y="46874"/>
                </a:lnTo>
                <a:lnTo>
                  <a:pt x="36265" y="47017"/>
                </a:lnTo>
                <a:lnTo>
                  <a:pt x="36265" y="47321"/>
                </a:lnTo>
                <a:lnTo>
                  <a:pt x="36203" y="47651"/>
                </a:lnTo>
                <a:lnTo>
                  <a:pt x="36087" y="47981"/>
                </a:lnTo>
                <a:lnTo>
                  <a:pt x="35926" y="48303"/>
                </a:lnTo>
                <a:lnTo>
                  <a:pt x="35738" y="48606"/>
                </a:lnTo>
                <a:lnTo>
                  <a:pt x="35515" y="48865"/>
                </a:lnTo>
                <a:lnTo>
                  <a:pt x="35274" y="49071"/>
                </a:lnTo>
                <a:lnTo>
                  <a:pt x="35140" y="49142"/>
                </a:lnTo>
                <a:lnTo>
                  <a:pt x="34479" y="49473"/>
                </a:lnTo>
                <a:lnTo>
                  <a:pt x="33131" y="50107"/>
                </a:lnTo>
                <a:lnTo>
                  <a:pt x="32443" y="50392"/>
                </a:lnTo>
                <a:lnTo>
                  <a:pt x="32345" y="50419"/>
                </a:lnTo>
                <a:lnTo>
                  <a:pt x="32122" y="50446"/>
                </a:lnTo>
                <a:lnTo>
                  <a:pt x="31881" y="50419"/>
                </a:lnTo>
                <a:lnTo>
                  <a:pt x="31684" y="50348"/>
                </a:lnTo>
                <a:lnTo>
                  <a:pt x="31622" y="50285"/>
                </a:lnTo>
                <a:lnTo>
                  <a:pt x="31256" y="49910"/>
                </a:lnTo>
                <a:lnTo>
                  <a:pt x="30747" y="49303"/>
                </a:lnTo>
                <a:lnTo>
                  <a:pt x="30452" y="48874"/>
                </a:lnTo>
                <a:lnTo>
                  <a:pt x="30327" y="48642"/>
                </a:lnTo>
                <a:lnTo>
                  <a:pt x="30175" y="48383"/>
                </a:lnTo>
                <a:lnTo>
                  <a:pt x="29818" y="47981"/>
                </a:lnTo>
                <a:lnTo>
                  <a:pt x="29389" y="47722"/>
                </a:lnTo>
                <a:lnTo>
                  <a:pt x="28880" y="47615"/>
                </a:lnTo>
                <a:lnTo>
                  <a:pt x="28577" y="47615"/>
                </a:lnTo>
                <a:lnTo>
                  <a:pt x="27710" y="47660"/>
                </a:lnTo>
                <a:lnTo>
                  <a:pt x="25978" y="47696"/>
                </a:lnTo>
                <a:lnTo>
                  <a:pt x="25112" y="47660"/>
                </a:lnTo>
                <a:lnTo>
                  <a:pt x="24933" y="47651"/>
                </a:lnTo>
                <a:lnTo>
                  <a:pt x="24665" y="47705"/>
                </a:lnTo>
                <a:lnTo>
                  <a:pt x="24487" y="47838"/>
                </a:lnTo>
                <a:lnTo>
                  <a:pt x="24344" y="48044"/>
                </a:lnTo>
                <a:lnTo>
                  <a:pt x="24281" y="48187"/>
                </a:lnTo>
                <a:lnTo>
                  <a:pt x="24094" y="48624"/>
                </a:lnTo>
                <a:lnTo>
                  <a:pt x="23683" y="49491"/>
                </a:lnTo>
                <a:lnTo>
                  <a:pt x="23451" y="49910"/>
                </a:lnTo>
                <a:lnTo>
                  <a:pt x="23362" y="50053"/>
                </a:lnTo>
                <a:lnTo>
                  <a:pt x="23156" y="50294"/>
                </a:lnTo>
                <a:lnTo>
                  <a:pt x="22915" y="50491"/>
                </a:lnTo>
                <a:lnTo>
                  <a:pt x="22638" y="50634"/>
                </a:lnTo>
                <a:lnTo>
                  <a:pt x="22335" y="50732"/>
                </a:lnTo>
                <a:lnTo>
                  <a:pt x="22013" y="50776"/>
                </a:lnTo>
                <a:lnTo>
                  <a:pt x="21674" y="50768"/>
                </a:lnTo>
                <a:lnTo>
                  <a:pt x="21326" y="50705"/>
                </a:lnTo>
                <a:lnTo>
                  <a:pt x="21147" y="50643"/>
                </a:lnTo>
                <a:lnTo>
                  <a:pt x="20182" y="50321"/>
                </a:lnTo>
                <a:lnTo>
                  <a:pt x="19218" y="49964"/>
                </a:lnTo>
                <a:lnTo>
                  <a:pt x="19075" y="49910"/>
                </a:lnTo>
                <a:lnTo>
                  <a:pt x="18816" y="49741"/>
                </a:lnTo>
                <a:lnTo>
                  <a:pt x="18584" y="49517"/>
                </a:lnTo>
                <a:lnTo>
                  <a:pt x="18379" y="49249"/>
                </a:lnTo>
                <a:lnTo>
                  <a:pt x="18218" y="48955"/>
                </a:lnTo>
                <a:lnTo>
                  <a:pt x="18102" y="48642"/>
                </a:lnTo>
                <a:lnTo>
                  <a:pt x="18030" y="48321"/>
                </a:lnTo>
                <a:lnTo>
                  <a:pt x="18021" y="47999"/>
                </a:lnTo>
                <a:lnTo>
                  <a:pt x="18048" y="47847"/>
                </a:lnTo>
                <a:lnTo>
                  <a:pt x="18093" y="47553"/>
                </a:lnTo>
                <a:lnTo>
                  <a:pt x="18093" y="47249"/>
                </a:lnTo>
                <a:lnTo>
                  <a:pt x="18057" y="47088"/>
                </a:lnTo>
                <a:lnTo>
                  <a:pt x="17923" y="46901"/>
                </a:lnTo>
                <a:lnTo>
                  <a:pt x="17566" y="46687"/>
                </a:lnTo>
                <a:lnTo>
                  <a:pt x="17298" y="46570"/>
                </a:lnTo>
                <a:lnTo>
                  <a:pt x="16789" y="46347"/>
                </a:lnTo>
                <a:lnTo>
                  <a:pt x="15780" y="45883"/>
                </a:lnTo>
                <a:lnTo>
                  <a:pt x="14789" y="45356"/>
                </a:lnTo>
                <a:lnTo>
                  <a:pt x="13860" y="44740"/>
                </a:lnTo>
                <a:lnTo>
                  <a:pt x="13423" y="44374"/>
                </a:lnTo>
                <a:lnTo>
                  <a:pt x="13297" y="44267"/>
                </a:lnTo>
                <a:lnTo>
                  <a:pt x="13056" y="44115"/>
                </a:lnTo>
                <a:lnTo>
                  <a:pt x="12815" y="44025"/>
                </a:lnTo>
                <a:lnTo>
                  <a:pt x="12592" y="43990"/>
                </a:lnTo>
                <a:lnTo>
                  <a:pt x="12360" y="44025"/>
                </a:lnTo>
                <a:lnTo>
                  <a:pt x="12137" y="44115"/>
                </a:lnTo>
                <a:lnTo>
                  <a:pt x="11797" y="44347"/>
                </a:lnTo>
                <a:lnTo>
                  <a:pt x="11556" y="44579"/>
                </a:lnTo>
                <a:lnTo>
                  <a:pt x="11306" y="44838"/>
                </a:lnTo>
                <a:lnTo>
                  <a:pt x="10877" y="45186"/>
                </a:lnTo>
                <a:lnTo>
                  <a:pt x="10565" y="45356"/>
                </a:lnTo>
                <a:lnTo>
                  <a:pt x="10404" y="45410"/>
                </a:lnTo>
                <a:lnTo>
                  <a:pt x="10252" y="45436"/>
                </a:lnTo>
                <a:lnTo>
                  <a:pt x="9913" y="45445"/>
                </a:lnTo>
                <a:lnTo>
                  <a:pt x="9565" y="45392"/>
                </a:lnTo>
                <a:lnTo>
                  <a:pt x="9243" y="45276"/>
                </a:lnTo>
                <a:lnTo>
                  <a:pt x="9118" y="45186"/>
                </a:lnTo>
                <a:lnTo>
                  <a:pt x="8895" y="45017"/>
                </a:lnTo>
                <a:lnTo>
                  <a:pt x="8466" y="44642"/>
                </a:lnTo>
                <a:lnTo>
                  <a:pt x="7877" y="44025"/>
                </a:lnTo>
                <a:lnTo>
                  <a:pt x="7502" y="43597"/>
                </a:lnTo>
                <a:lnTo>
                  <a:pt x="7386" y="43454"/>
                </a:lnTo>
                <a:lnTo>
                  <a:pt x="7207" y="43168"/>
                </a:lnTo>
                <a:lnTo>
                  <a:pt x="7082" y="42865"/>
                </a:lnTo>
                <a:lnTo>
                  <a:pt x="7029" y="42570"/>
                </a:lnTo>
                <a:lnTo>
                  <a:pt x="7029" y="42266"/>
                </a:lnTo>
                <a:lnTo>
                  <a:pt x="7082" y="41963"/>
                </a:lnTo>
                <a:lnTo>
                  <a:pt x="7207" y="41659"/>
                </a:lnTo>
                <a:lnTo>
                  <a:pt x="7377" y="41355"/>
                </a:lnTo>
                <a:lnTo>
                  <a:pt x="7493" y="41212"/>
                </a:lnTo>
                <a:lnTo>
                  <a:pt x="7681" y="40998"/>
                </a:lnTo>
                <a:lnTo>
                  <a:pt x="7868" y="40784"/>
                </a:lnTo>
                <a:lnTo>
                  <a:pt x="7940" y="40695"/>
                </a:lnTo>
                <a:lnTo>
                  <a:pt x="8047" y="40489"/>
                </a:lnTo>
                <a:lnTo>
                  <a:pt x="8127" y="40159"/>
                </a:lnTo>
                <a:lnTo>
                  <a:pt x="8109" y="39694"/>
                </a:lnTo>
                <a:lnTo>
                  <a:pt x="7957" y="39239"/>
                </a:lnTo>
                <a:lnTo>
                  <a:pt x="7832" y="39043"/>
                </a:lnTo>
                <a:lnTo>
                  <a:pt x="7359" y="38328"/>
                </a:lnTo>
                <a:lnTo>
                  <a:pt x="6484" y="36846"/>
                </a:lnTo>
                <a:lnTo>
                  <a:pt x="6082" y="36087"/>
                </a:lnTo>
                <a:lnTo>
                  <a:pt x="5993" y="35890"/>
                </a:lnTo>
                <a:lnTo>
                  <a:pt x="5796" y="35560"/>
                </a:lnTo>
                <a:lnTo>
                  <a:pt x="5609" y="35372"/>
                </a:lnTo>
                <a:lnTo>
                  <a:pt x="5457" y="35292"/>
                </a:lnTo>
                <a:lnTo>
                  <a:pt x="5278" y="35238"/>
                </a:lnTo>
                <a:lnTo>
                  <a:pt x="5055" y="35229"/>
                </a:lnTo>
                <a:lnTo>
                  <a:pt x="4930" y="35247"/>
                </a:lnTo>
                <a:lnTo>
                  <a:pt x="4412" y="35301"/>
                </a:lnTo>
                <a:lnTo>
                  <a:pt x="3385" y="35337"/>
                </a:lnTo>
                <a:lnTo>
                  <a:pt x="2867" y="35354"/>
                </a:lnTo>
                <a:lnTo>
                  <a:pt x="2626" y="35363"/>
                </a:lnTo>
                <a:lnTo>
                  <a:pt x="2198" y="35274"/>
                </a:lnTo>
                <a:lnTo>
                  <a:pt x="1831" y="35069"/>
                </a:lnTo>
                <a:lnTo>
                  <a:pt x="1546" y="34747"/>
                </a:lnTo>
                <a:lnTo>
                  <a:pt x="1438" y="34524"/>
                </a:lnTo>
                <a:lnTo>
                  <a:pt x="1251" y="34140"/>
                </a:lnTo>
                <a:lnTo>
                  <a:pt x="1072" y="33756"/>
                </a:lnTo>
                <a:lnTo>
                  <a:pt x="912" y="33381"/>
                </a:lnTo>
                <a:lnTo>
                  <a:pt x="697" y="32738"/>
                </a:lnTo>
                <a:lnTo>
                  <a:pt x="590" y="32184"/>
                </a:lnTo>
                <a:lnTo>
                  <a:pt x="590" y="31711"/>
                </a:lnTo>
                <a:lnTo>
                  <a:pt x="724" y="31282"/>
                </a:lnTo>
                <a:lnTo>
                  <a:pt x="983" y="30889"/>
                </a:lnTo>
                <a:lnTo>
                  <a:pt x="1385" y="30505"/>
                </a:lnTo>
                <a:lnTo>
                  <a:pt x="1921" y="30104"/>
                </a:lnTo>
                <a:lnTo>
                  <a:pt x="2251" y="29889"/>
                </a:lnTo>
                <a:lnTo>
                  <a:pt x="2653" y="29639"/>
                </a:lnTo>
                <a:lnTo>
                  <a:pt x="3019" y="29345"/>
                </a:lnTo>
                <a:lnTo>
                  <a:pt x="3171" y="29157"/>
                </a:lnTo>
                <a:lnTo>
                  <a:pt x="3260" y="28943"/>
                </a:lnTo>
                <a:lnTo>
                  <a:pt x="3287" y="28684"/>
                </a:lnTo>
                <a:lnTo>
                  <a:pt x="3251" y="28184"/>
                </a:lnTo>
                <a:lnTo>
                  <a:pt x="3189" y="27693"/>
                </a:lnTo>
                <a:lnTo>
                  <a:pt x="3162" y="27407"/>
                </a:lnTo>
                <a:lnTo>
                  <a:pt x="3189" y="26808"/>
                </a:lnTo>
                <a:lnTo>
                  <a:pt x="3323" y="25915"/>
                </a:lnTo>
                <a:lnTo>
                  <a:pt x="3448" y="25326"/>
                </a:lnTo>
                <a:lnTo>
                  <a:pt x="3483" y="25148"/>
                </a:lnTo>
                <a:lnTo>
                  <a:pt x="3492" y="24853"/>
                </a:lnTo>
                <a:lnTo>
                  <a:pt x="3403" y="24630"/>
                </a:lnTo>
                <a:lnTo>
                  <a:pt x="3180" y="24442"/>
                </a:lnTo>
                <a:lnTo>
                  <a:pt x="3001" y="24362"/>
                </a:lnTo>
                <a:lnTo>
                  <a:pt x="2403" y="24112"/>
                </a:lnTo>
                <a:lnTo>
                  <a:pt x="1519" y="23692"/>
                </a:lnTo>
                <a:lnTo>
                  <a:pt x="965" y="23362"/>
                </a:lnTo>
                <a:lnTo>
                  <a:pt x="715" y="23165"/>
                </a:lnTo>
                <a:lnTo>
                  <a:pt x="572" y="23040"/>
                </a:lnTo>
                <a:lnTo>
                  <a:pt x="340" y="22692"/>
                </a:lnTo>
                <a:lnTo>
                  <a:pt x="162" y="22281"/>
                </a:lnTo>
                <a:lnTo>
                  <a:pt x="45" y="21843"/>
                </a:lnTo>
                <a:lnTo>
                  <a:pt x="19" y="21638"/>
                </a:lnTo>
                <a:lnTo>
                  <a:pt x="1" y="21370"/>
                </a:lnTo>
                <a:lnTo>
                  <a:pt x="1" y="20816"/>
                </a:lnTo>
                <a:lnTo>
                  <a:pt x="81" y="19977"/>
                </a:lnTo>
                <a:lnTo>
                  <a:pt x="170" y="19432"/>
                </a:lnTo>
                <a:lnTo>
                  <a:pt x="224" y="19200"/>
                </a:lnTo>
                <a:lnTo>
                  <a:pt x="403" y="18825"/>
                </a:lnTo>
                <a:lnTo>
                  <a:pt x="617" y="18611"/>
                </a:lnTo>
                <a:lnTo>
                  <a:pt x="804" y="18513"/>
                </a:lnTo>
                <a:lnTo>
                  <a:pt x="1126" y="18423"/>
                </a:lnTo>
                <a:lnTo>
                  <a:pt x="1403" y="18423"/>
                </a:lnTo>
                <a:lnTo>
                  <a:pt x="2001" y="18423"/>
                </a:lnTo>
                <a:lnTo>
                  <a:pt x="3260" y="18334"/>
                </a:lnTo>
                <a:lnTo>
                  <a:pt x="3975" y="18289"/>
                </a:lnTo>
                <a:lnTo>
                  <a:pt x="5341" y="16110"/>
                </a:lnTo>
                <a:lnTo>
                  <a:pt x="6796" y="13798"/>
                </a:lnTo>
                <a:lnTo>
                  <a:pt x="6886" y="13637"/>
                </a:lnTo>
                <a:lnTo>
                  <a:pt x="6966" y="13333"/>
                </a:lnTo>
                <a:lnTo>
                  <a:pt x="6921" y="13047"/>
                </a:lnTo>
                <a:lnTo>
                  <a:pt x="6788" y="12771"/>
                </a:lnTo>
                <a:lnTo>
                  <a:pt x="6680" y="12637"/>
                </a:lnTo>
                <a:lnTo>
                  <a:pt x="6475" y="12387"/>
                </a:lnTo>
                <a:lnTo>
                  <a:pt x="6073" y="11887"/>
                </a:lnTo>
                <a:lnTo>
                  <a:pt x="5841" y="11672"/>
                </a:lnTo>
                <a:lnTo>
                  <a:pt x="5698" y="11556"/>
                </a:lnTo>
                <a:lnTo>
                  <a:pt x="5457" y="11297"/>
                </a:lnTo>
                <a:lnTo>
                  <a:pt x="5278" y="11020"/>
                </a:lnTo>
                <a:lnTo>
                  <a:pt x="5162" y="10735"/>
                </a:lnTo>
                <a:lnTo>
                  <a:pt x="5091" y="10431"/>
                </a:lnTo>
                <a:lnTo>
                  <a:pt x="5073" y="10127"/>
                </a:lnTo>
                <a:lnTo>
                  <a:pt x="5118" y="9663"/>
                </a:lnTo>
                <a:lnTo>
                  <a:pt x="5207" y="9368"/>
                </a:lnTo>
                <a:lnTo>
                  <a:pt x="5296" y="9127"/>
                </a:lnTo>
                <a:lnTo>
                  <a:pt x="5582" y="8681"/>
                </a:lnTo>
                <a:lnTo>
                  <a:pt x="6162" y="8073"/>
                </a:lnTo>
                <a:lnTo>
                  <a:pt x="6573" y="7716"/>
                </a:lnTo>
                <a:lnTo>
                  <a:pt x="6743" y="7582"/>
                </a:lnTo>
                <a:lnTo>
                  <a:pt x="7118" y="7359"/>
                </a:lnTo>
                <a:lnTo>
                  <a:pt x="7734" y="7091"/>
                </a:lnTo>
                <a:lnTo>
                  <a:pt x="8154" y="6966"/>
                </a:lnTo>
                <a:lnTo>
                  <a:pt x="8297" y="6939"/>
                </a:lnTo>
                <a:lnTo>
                  <a:pt x="8556" y="6939"/>
                </a:lnTo>
                <a:lnTo>
                  <a:pt x="8788" y="7002"/>
                </a:lnTo>
                <a:lnTo>
                  <a:pt x="9002" y="7118"/>
                </a:lnTo>
                <a:lnTo>
                  <a:pt x="9449" y="7538"/>
                </a:lnTo>
                <a:lnTo>
                  <a:pt x="9761" y="7913"/>
                </a:lnTo>
                <a:lnTo>
                  <a:pt x="9922" y="8091"/>
                </a:lnTo>
                <a:lnTo>
                  <a:pt x="10226" y="8377"/>
                </a:lnTo>
                <a:lnTo>
                  <a:pt x="10511" y="8591"/>
                </a:lnTo>
                <a:lnTo>
                  <a:pt x="10797" y="8716"/>
                </a:lnTo>
                <a:lnTo>
                  <a:pt x="11074" y="8752"/>
                </a:lnTo>
                <a:lnTo>
                  <a:pt x="11378" y="8716"/>
                </a:lnTo>
                <a:lnTo>
                  <a:pt x="11708" y="8591"/>
                </a:lnTo>
                <a:lnTo>
                  <a:pt x="12065" y="8386"/>
                </a:lnTo>
                <a:lnTo>
                  <a:pt x="12271" y="8243"/>
                </a:lnTo>
                <a:lnTo>
                  <a:pt x="13610" y="7305"/>
                </a:lnTo>
                <a:lnTo>
                  <a:pt x="14967" y="6386"/>
                </a:lnTo>
                <a:lnTo>
                  <a:pt x="15271" y="6171"/>
                </a:lnTo>
                <a:lnTo>
                  <a:pt x="15601" y="5832"/>
                </a:lnTo>
                <a:lnTo>
                  <a:pt x="15753" y="5591"/>
                </a:lnTo>
                <a:lnTo>
                  <a:pt x="15860" y="5332"/>
                </a:lnTo>
                <a:lnTo>
                  <a:pt x="15905" y="5055"/>
                </a:lnTo>
                <a:lnTo>
                  <a:pt x="15896" y="4743"/>
                </a:lnTo>
                <a:lnTo>
                  <a:pt x="15825" y="4403"/>
                </a:lnTo>
                <a:lnTo>
                  <a:pt x="15762" y="4225"/>
                </a:lnTo>
                <a:lnTo>
                  <a:pt x="15664" y="3894"/>
                </a:lnTo>
                <a:lnTo>
                  <a:pt x="15592" y="3242"/>
                </a:lnTo>
                <a:lnTo>
                  <a:pt x="15691" y="2296"/>
                </a:lnTo>
                <a:lnTo>
                  <a:pt x="15825" y="1671"/>
                </a:lnTo>
                <a:lnTo>
                  <a:pt x="15843" y="1599"/>
                </a:lnTo>
                <a:lnTo>
                  <a:pt x="15932" y="1447"/>
                </a:lnTo>
                <a:lnTo>
                  <a:pt x="16128" y="1251"/>
                </a:lnTo>
                <a:lnTo>
                  <a:pt x="16271" y="1188"/>
                </a:lnTo>
                <a:lnTo>
                  <a:pt x="16843" y="1019"/>
                </a:lnTo>
                <a:lnTo>
                  <a:pt x="17995" y="724"/>
                </a:lnTo>
                <a:lnTo>
                  <a:pt x="18566" y="546"/>
                </a:lnTo>
                <a:lnTo>
                  <a:pt x="18780" y="483"/>
                </a:lnTo>
                <a:lnTo>
                  <a:pt x="19182" y="465"/>
                </a:lnTo>
                <a:lnTo>
                  <a:pt x="19531" y="572"/>
                </a:lnTo>
                <a:lnTo>
                  <a:pt x="19825" y="787"/>
                </a:lnTo>
                <a:lnTo>
                  <a:pt x="19959" y="938"/>
                </a:lnTo>
                <a:lnTo>
                  <a:pt x="20370" y="1519"/>
                </a:lnTo>
                <a:lnTo>
                  <a:pt x="21147" y="2707"/>
                </a:lnTo>
                <a:lnTo>
                  <a:pt x="21549" y="3296"/>
                </a:lnTo>
                <a:lnTo>
                  <a:pt x="21647" y="3403"/>
                </a:lnTo>
                <a:lnTo>
                  <a:pt x="21951" y="3573"/>
                </a:lnTo>
                <a:lnTo>
                  <a:pt x="22094" y="3582"/>
                </a:lnTo>
                <a:lnTo>
                  <a:pt x="24094" y="3457"/>
                </a:lnTo>
                <a:lnTo>
                  <a:pt x="26103" y="3350"/>
                </a:lnTo>
                <a:lnTo>
                  <a:pt x="26237" y="3341"/>
                </a:lnTo>
                <a:lnTo>
                  <a:pt x="26460" y="3287"/>
                </a:lnTo>
                <a:lnTo>
                  <a:pt x="26746" y="3135"/>
                </a:lnTo>
                <a:lnTo>
                  <a:pt x="27157" y="2680"/>
                </a:lnTo>
                <a:lnTo>
                  <a:pt x="27389" y="2332"/>
                </a:lnTo>
                <a:lnTo>
                  <a:pt x="27693" y="1921"/>
                </a:lnTo>
                <a:lnTo>
                  <a:pt x="28264" y="1081"/>
                </a:lnTo>
                <a:lnTo>
                  <a:pt x="28568" y="679"/>
                </a:lnTo>
                <a:lnTo>
                  <a:pt x="28702" y="537"/>
                </a:lnTo>
                <a:lnTo>
                  <a:pt x="29068" y="313"/>
                </a:lnTo>
                <a:lnTo>
                  <a:pt x="29255" y="233"/>
                </a:lnTo>
                <a:lnTo>
                  <a:pt x="29523" y="126"/>
                </a:lnTo>
                <a:lnTo>
                  <a:pt x="30032" y="19"/>
                </a:lnTo>
                <a:lnTo>
                  <a:pt x="30541" y="1"/>
                </a:lnTo>
                <a:lnTo>
                  <a:pt x="31032" y="63"/>
                </a:lnTo>
                <a:lnTo>
                  <a:pt x="31747" y="260"/>
                </a:lnTo>
                <a:lnTo>
                  <a:pt x="32684" y="653"/>
                </a:lnTo>
                <a:lnTo>
                  <a:pt x="33140" y="858"/>
                </a:lnTo>
                <a:lnTo>
                  <a:pt x="33265" y="930"/>
                </a:lnTo>
                <a:lnTo>
                  <a:pt x="33479" y="1188"/>
                </a:lnTo>
                <a:lnTo>
                  <a:pt x="33649" y="1537"/>
                </a:lnTo>
                <a:lnTo>
                  <a:pt x="33765" y="1903"/>
                </a:lnTo>
                <a:lnTo>
                  <a:pt x="33801" y="2073"/>
                </a:lnTo>
                <a:lnTo>
                  <a:pt x="33854" y="2421"/>
                </a:lnTo>
                <a:lnTo>
                  <a:pt x="33899" y="3117"/>
                </a:lnTo>
                <a:lnTo>
                  <a:pt x="33863" y="3814"/>
                </a:lnTo>
                <a:lnTo>
                  <a:pt x="33711" y="4501"/>
                </a:lnTo>
                <a:lnTo>
                  <a:pt x="33577" y="4850"/>
                </a:lnTo>
                <a:lnTo>
                  <a:pt x="33569" y="4912"/>
                </a:lnTo>
                <a:lnTo>
                  <a:pt x="33586" y="5082"/>
                </a:lnTo>
                <a:lnTo>
                  <a:pt x="33649" y="5261"/>
                </a:lnTo>
                <a:lnTo>
                  <a:pt x="33747" y="5403"/>
                </a:lnTo>
                <a:lnTo>
                  <a:pt x="33801" y="5448"/>
                </a:lnTo>
                <a:lnTo>
                  <a:pt x="34676" y="5975"/>
                </a:lnTo>
                <a:lnTo>
                  <a:pt x="36453" y="6993"/>
                </a:lnTo>
                <a:lnTo>
                  <a:pt x="37346" y="7475"/>
                </a:lnTo>
                <a:lnTo>
                  <a:pt x="37453" y="7520"/>
                </a:lnTo>
                <a:lnTo>
                  <a:pt x="37667" y="7573"/>
                </a:lnTo>
                <a:lnTo>
                  <a:pt x="37962" y="7573"/>
                </a:lnTo>
                <a:lnTo>
                  <a:pt x="38337" y="7422"/>
                </a:lnTo>
                <a:lnTo>
                  <a:pt x="38685" y="7163"/>
                </a:lnTo>
                <a:lnTo>
                  <a:pt x="38864" y="7020"/>
                </a:lnTo>
                <a:lnTo>
                  <a:pt x="39284" y="6663"/>
                </a:lnTo>
                <a:lnTo>
                  <a:pt x="39953" y="6162"/>
                </a:lnTo>
                <a:lnTo>
                  <a:pt x="40418" y="5877"/>
                </a:lnTo>
                <a:lnTo>
                  <a:pt x="40659" y="5752"/>
                </a:lnTo>
                <a:lnTo>
                  <a:pt x="40775" y="5698"/>
                </a:lnTo>
                <a:lnTo>
                  <a:pt x="41007" y="5627"/>
                </a:lnTo>
                <a:lnTo>
                  <a:pt x="41364" y="5600"/>
                </a:lnTo>
                <a:lnTo>
                  <a:pt x="41829" y="5698"/>
                </a:lnTo>
                <a:lnTo>
                  <a:pt x="42275" y="5930"/>
                </a:lnTo>
                <a:lnTo>
                  <a:pt x="42481" y="6100"/>
                </a:lnTo>
                <a:lnTo>
                  <a:pt x="42999" y="6529"/>
                </a:lnTo>
                <a:lnTo>
                  <a:pt x="43516" y="6957"/>
                </a:lnTo>
                <a:lnTo>
                  <a:pt x="43615" y="7038"/>
                </a:lnTo>
                <a:lnTo>
                  <a:pt x="43775" y="7243"/>
                </a:lnTo>
                <a:lnTo>
                  <a:pt x="43793" y="7341"/>
                </a:lnTo>
                <a:lnTo>
                  <a:pt x="43713" y="8216"/>
                </a:lnTo>
                <a:lnTo>
                  <a:pt x="43516" y="9520"/>
                </a:lnTo>
                <a:lnTo>
                  <a:pt x="43266" y="10360"/>
                </a:lnTo>
                <a:lnTo>
                  <a:pt x="43088" y="10770"/>
                </a:lnTo>
                <a:lnTo>
                  <a:pt x="42847" y="1126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4f3de87df4_0_901"/>
          <p:cNvSpPr txBox="1"/>
          <p:nvPr/>
        </p:nvSpPr>
        <p:spPr>
          <a:xfrm>
            <a:off x="814800" y="3649075"/>
            <a:ext cx="16908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Implementato selezionando per ogni sessione 8 video di test e 16 di train, effettuando la media degli score di tutte le sessioni.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0" name="Google Shape;490;g24f3de87df4_0_901"/>
          <p:cNvSpPr txBox="1"/>
          <p:nvPr/>
        </p:nvSpPr>
        <p:spPr>
          <a:xfrm>
            <a:off x="814788" y="32031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SUBJECT DEPENDENT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1" name="Google Shape;491;g24f3de87df4_0_901"/>
          <p:cNvSpPr txBox="1"/>
          <p:nvPr/>
        </p:nvSpPr>
        <p:spPr>
          <a:xfrm>
            <a:off x="3260200" y="1669925"/>
            <a:ext cx="21117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Leave-One-Subject-Out tramite cross validation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2" name="Google Shape;492;g24f3de87df4_0_901"/>
          <p:cNvSpPr txBox="1"/>
          <p:nvPr/>
        </p:nvSpPr>
        <p:spPr>
          <a:xfrm>
            <a:off x="3464400" y="1469327"/>
            <a:ext cx="16908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SUBJECT INDEPENDENT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3" name="Google Shape;493;g24f3de87df4_0_901"/>
          <p:cNvSpPr txBox="1"/>
          <p:nvPr/>
        </p:nvSpPr>
        <p:spPr>
          <a:xfrm>
            <a:off x="6122388" y="3572875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Split casuale secondo la proporzione 80%-20%</a:t>
            </a:r>
            <a:endParaRPr sz="12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4" name="Google Shape;494;g24f3de87df4_0_901"/>
          <p:cNvSpPr txBox="1"/>
          <p:nvPr/>
        </p:nvSpPr>
        <p:spPr>
          <a:xfrm>
            <a:off x="6122388" y="32793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SUBJECT </a:t>
            </a:r>
            <a:endParaRPr sz="1600" b="1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BIASED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5" name="Google Shape;495;g24f3de87df4_0_901"/>
          <p:cNvSpPr/>
          <p:nvPr/>
        </p:nvSpPr>
        <p:spPr>
          <a:xfrm>
            <a:off x="3667038" y="2939350"/>
            <a:ext cx="1285500" cy="1269425"/>
          </a:xfrm>
          <a:custGeom>
            <a:avLst/>
            <a:gdLst/>
            <a:ahLst/>
            <a:cxnLst/>
            <a:rect l="l" t="t" r="r" b="b"/>
            <a:pathLst>
              <a:path w="51420" h="50777" fill="none" extrusionOk="0">
                <a:moveTo>
                  <a:pt x="25683" y="41141"/>
                </a:moveTo>
                <a:lnTo>
                  <a:pt x="27380" y="40846"/>
                </a:lnTo>
                <a:lnTo>
                  <a:pt x="28782" y="40570"/>
                </a:lnTo>
                <a:lnTo>
                  <a:pt x="29470" y="40427"/>
                </a:lnTo>
                <a:lnTo>
                  <a:pt x="30497" y="40186"/>
                </a:lnTo>
                <a:lnTo>
                  <a:pt x="31148" y="39962"/>
                </a:lnTo>
                <a:lnTo>
                  <a:pt x="31452" y="39810"/>
                </a:lnTo>
                <a:lnTo>
                  <a:pt x="32015" y="39507"/>
                </a:lnTo>
                <a:lnTo>
                  <a:pt x="33122" y="38855"/>
                </a:lnTo>
                <a:lnTo>
                  <a:pt x="34203" y="38158"/>
                </a:lnTo>
                <a:lnTo>
                  <a:pt x="35256" y="37426"/>
                </a:lnTo>
                <a:lnTo>
                  <a:pt x="35756" y="37033"/>
                </a:lnTo>
                <a:lnTo>
                  <a:pt x="36114" y="36748"/>
                </a:lnTo>
                <a:lnTo>
                  <a:pt x="36765" y="36113"/>
                </a:lnTo>
                <a:lnTo>
                  <a:pt x="37373" y="35417"/>
                </a:lnTo>
                <a:lnTo>
                  <a:pt x="37944" y="34694"/>
                </a:lnTo>
                <a:lnTo>
                  <a:pt x="38221" y="34327"/>
                </a:lnTo>
                <a:lnTo>
                  <a:pt x="38480" y="33952"/>
                </a:lnTo>
                <a:lnTo>
                  <a:pt x="38989" y="33176"/>
                </a:lnTo>
                <a:lnTo>
                  <a:pt x="39444" y="32372"/>
                </a:lnTo>
                <a:lnTo>
                  <a:pt x="39873" y="31550"/>
                </a:lnTo>
                <a:lnTo>
                  <a:pt x="40070" y="31140"/>
                </a:lnTo>
                <a:lnTo>
                  <a:pt x="40436" y="30318"/>
                </a:lnTo>
                <a:lnTo>
                  <a:pt x="40909" y="29050"/>
                </a:lnTo>
                <a:lnTo>
                  <a:pt x="41123" y="28193"/>
                </a:lnTo>
                <a:lnTo>
                  <a:pt x="41186" y="27755"/>
                </a:lnTo>
                <a:lnTo>
                  <a:pt x="41239" y="27210"/>
                </a:lnTo>
                <a:lnTo>
                  <a:pt x="41284" y="26094"/>
                </a:lnTo>
                <a:lnTo>
                  <a:pt x="41257" y="24978"/>
                </a:lnTo>
                <a:lnTo>
                  <a:pt x="41168" y="23862"/>
                </a:lnTo>
                <a:lnTo>
                  <a:pt x="41096" y="23308"/>
                </a:lnTo>
                <a:lnTo>
                  <a:pt x="40998" y="22567"/>
                </a:lnTo>
                <a:lnTo>
                  <a:pt x="40677" y="21111"/>
                </a:lnTo>
                <a:lnTo>
                  <a:pt x="40328" y="20049"/>
                </a:lnTo>
                <a:lnTo>
                  <a:pt x="40052" y="19352"/>
                </a:lnTo>
                <a:lnTo>
                  <a:pt x="39730" y="18673"/>
                </a:lnTo>
                <a:lnTo>
                  <a:pt x="39364" y="18021"/>
                </a:lnTo>
                <a:lnTo>
                  <a:pt x="39159" y="17700"/>
                </a:lnTo>
                <a:lnTo>
                  <a:pt x="38659" y="16932"/>
                </a:lnTo>
                <a:lnTo>
                  <a:pt x="37864" y="15816"/>
                </a:lnTo>
                <a:lnTo>
                  <a:pt x="37292" y="15101"/>
                </a:lnTo>
                <a:lnTo>
                  <a:pt x="36989" y="14762"/>
                </a:lnTo>
                <a:lnTo>
                  <a:pt x="36739" y="14503"/>
                </a:lnTo>
                <a:lnTo>
                  <a:pt x="36194" y="14030"/>
                </a:lnTo>
                <a:lnTo>
                  <a:pt x="35301" y="13378"/>
                </a:lnTo>
                <a:lnTo>
                  <a:pt x="34694" y="12967"/>
                </a:lnTo>
                <a:lnTo>
                  <a:pt x="33926" y="12449"/>
                </a:lnTo>
                <a:lnTo>
                  <a:pt x="32756" y="11699"/>
                </a:lnTo>
                <a:lnTo>
                  <a:pt x="31943" y="11261"/>
                </a:lnTo>
                <a:lnTo>
                  <a:pt x="31524" y="11083"/>
                </a:lnTo>
                <a:lnTo>
                  <a:pt x="30979" y="10877"/>
                </a:lnTo>
                <a:lnTo>
                  <a:pt x="29863" y="10538"/>
                </a:lnTo>
                <a:lnTo>
                  <a:pt x="28157" y="10092"/>
                </a:lnTo>
                <a:lnTo>
                  <a:pt x="27023" y="9797"/>
                </a:lnTo>
                <a:lnTo>
                  <a:pt x="26710" y="9699"/>
                </a:lnTo>
                <a:lnTo>
                  <a:pt x="26228" y="9547"/>
                </a:lnTo>
                <a:lnTo>
                  <a:pt x="25916" y="9493"/>
                </a:lnTo>
                <a:lnTo>
                  <a:pt x="25764" y="9493"/>
                </a:lnTo>
                <a:lnTo>
                  <a:pt x="24960" y="9565"/>
                </a:lnTo>
                <a:lnTo>
                  <a:pt x="23370" y="9779"/>
                </a:lnTo>
                <a:lnTo>
                  <a:pt x="21808" y="10127"/>
                </a:lnTo>
                <a:lnTo>
                  <a:pt x="20656" y="10485"/>
                </a:lnTo>
                <a:lnTo>
                  <a:pt x="19906" y="10770"/>
                </a:lnTo>
                <a:lnTo>
                  <a:pt x="19540" y="10931"/>
                </a:lnTo>
                <a:lnTo>
                  <a:pt x="18834" y="11244"/>
                </a:lnTo>
                <a:lnTo>
                  <a:pt x="17798" y="11770"/>
                </a:lnTo>
                <a:lnTo>
                  <a:pt x="17146" y="12181"/>
                </a:lnTo>
                <a:lnTo>
                  <a:pt x="16852" y="12413"/>
                </a:lnTo>
                <a:lnTo>
                  <a:pt x="16378" y="12806"/>
                </a:lnTo>
                <a:lnTo>
                  <a:pt x="15467" y="13646"/>
                </a:lnTo>
                <a:lnTo>
                  <a:pt x="14146" y="14958"/>
                </a:lnTo>
                <a:lnTo>
                  <a:pt x="13280" y="15843"/>
                </a:lnTo>
                <a:lnTo>
                  <a:pt x="13003" y="16137"/>
                </a:lnTo>
                <a:lnTo>
                  <a:pt x="12503" y="16789"/>
                </a:lnTo>
                <a:lnTo>
                  <a:pt x="12262" y="17111"/>
                </a:lnTo>
                <a:lnTo>
                  <a:pt x="12092" y="17370"/>
                </a:lnTo>
                <a:lnTo>
                  <a:pt x="11949" y="17646"/>
                </a:lnTo>
                <a:lnTo>
                  <a:pt x="11592" y="18307"/>
                </a:lnTo>
                <a:lnTo>
                  <a:pt x="11047" y="19289"/>
                </a:lnTo>
                <a:lnTo>
                  <a:pt x="10726" y="19959"/>
                </a:lnTo>
                <a:lnTo>
                  <a:pt x="10583" y="20307"/>
                </a:lnTo>
                <a:lnTo>
                  <a:pt x="10502" y="20549"/>
                </a:lnTo>
                <a:lnTo>
                  <a:pt x="10422" y="21067"/>
                </a:lnTo>
                <a:lnTo>
                  <a:pt x="10377" y="21593"/>
                </a:lnTo>
                <a:lnTo>
                  <a:pt x="10306" y="22111"/>
                </a:lnTo>
                <a:lnTo>
                  <a:pt x="10226" y="22361"/>
                </a:lnTo>
                <a:lnTo>
                  <a:pt x="10092" y="22719"/>
                </a:lnTo>
                <a:lnTo>
                  <a:pt x="9949" y="23451"/>
                </a:lnTo>
                <a:lnTo>
                  <a:pt x="9877" y="24549"/>
                </a:lnTo>
                <a:lnTo>
                  <a:pt x="9877" y="25281"/>
                </a:lnTo>
                <a:lnTo>
                  <a:pt x="9868" y="26157"/>
                </a:lnTo>
                <a:lnTo>
                  <a:pt x="9949" y="27478"/>
                </a:lnTo>
                <a:lnTo>
                  <a:pt x="10074" y="28344"/>
                </a:lnTo>
                <a:lnTo>
                  <a:pt x="10163" y="28773"/>
                </a:lnTo>
                <a:lnTo>
                  <a:pt x="10270" y="29229"/>
                </a:lnTo>
                <a:lnTo>
                  <a:pt x="10538" y="30148"/>
                </a:lnTo>
                <a:lnTo>
                  <a:pt x="10860" y="31041"/>
                </a:lnTo>
                <a:lnTo>
                  <a:pt x="11244" y="31907"/>
                </a:lnTo>
                <a:lnTo>
                  <a:pt x="11458" y="32327"/>
                </a:lnTo>
                <a:lnTo>
                  <a:pt x="11842" y="32997"/>
                </a:lnTo>
                <a:lnTo>
                  <a:pt x="12646" y="34319"/>
                </a:lnTo>
                <a:lnTo>
                  <a:pt x="13333" y="35256"/>
                </a:lnTo>
                <a:lnTo>
                  <a:pt x="13824" y="35846"/>
                </a:lnTo>
                <a:lnTo>
                  <a:pt x="14360" y="36408"/>
                </a:lnTo>
                <a:lnTo>
                  <a:pt x="14941" y="36935"/>
                </a:lnTo>
                <a:lnTo>
                  <a:pt x="15253" y="37185"/>
                </a:lnTo>
                <a:lnTo>
                  <a:pt x="15816" y="37641"/>
                </a:lnTo>
                <a:lnTo>
                  <a:pt x="16655" y="38355"/>
                </a:lnTo>
                <a:lnTo>
                  <a:pt x="17253" y="38748"/>
                </a:lnTo>
                <a:lnTo>
                  <a:pt x="17566" y="38900"/>
                </a:lnTo>
                <a:lnTo>
                  <a:pt x="18647" y="39373"/>
                </a:lnTo>
                <a:lnTo>
                  <a:pt x="20272" y="40114"/>
                </a:lnTo>
                <a:lnTo>
                  <a:pt x="21129" y="40382"/>
                </a:lnTo>
                <a:lnTo>
                  <a:pt x="21718" y="40507"/>
                </a:lnTo>
                <a:lnTo>
                  <a:pt x="22022" y="40543"/>
                </a:lnTo>
                <a:lnTo>
                  <a:pt x="23004" y="40668"/>
                </a:lnTo>
                <a:lnTo>
                  <a:pt x="24862" y="40998"/>
                </a:lnTo>
                <a:close/>
                <a:moveTo>
                  <a:pt x="42641" y="11681"/>
                </a:moveTo>
                <a:lnTo>
                  <a:pt x="43266" y="12583"/>
                </a:lnTo>
                <a:lnTo>
                  <a:pt x="43856" y="13414"/>
                </a:lnTo>
                <a:lnTo>
                  <a:pt x="44535" y="14342"/>
                </a:lnTo>
                <a:lnTo>
                  <a:pt x="45249" y="15244"/>
                </a:lnTo>
                <a:lnTo>
                  <a:pt x="45374" y="15360"/>
                </a:lnTo>
                <a:lnTo>
                  <a:pt x="45615" y="15494"/>
                </a:lnTo>
                <a:lnTo>
                  <a:pt x="45785" y="15530"/>
                </a:lnTo>
                <a:lnTo>
                  <a:pt x="45856" y="15530"/>
                </a:lnTo>
                <a:lnTo>
                  <a:pt x="47303" y="15244"/>
                </a:lnTo>
                <a:lnTo>
                  <a:pt x="48749" y="14941"/>
                </a:lnTo>
                <a:lnTo>
                  <a:pt x="48982" y="14896"/>
                </a:lnTo>
                <a:lnTo>
                  <a:pt x="49410" y="14887"/>
                </a:lnTo>
                <a:lnTo>
                  <a:pt x="49705" y="14958"/>
                </a:lnTo>
                <a:lnTo>
                  <a:pt x="49892" y="15057"/>
                </a:lnTo>
                <a:lnTo>
                  <a:pt x="50044" y="15200"/>
                </a:lnTo>
                <a:lnTo>
                  <a:pt x="50187" y="15396"/>
                </a:lnTo>
                <a:lnTo>
                  <a:pt x="50241" y="15521"/>
                </a:lnTo>
                <a:lnTo>
                  <a:pt x="50509" y="16128"/>
                </a:lnTo>
                <a:lnTo>
                  <a:pt x="50919" y="17039"/>
                </a:lnTo>
                <a:lnTo>
                  <a:pt x="51143" y="17655"/>
                </a:lnTo>
                <a:lnTo>
                  <a:pt x="51223" y="17977"/>
                </a:lnTo>
                <a:lnTo>
                  <a:pt x="51357" y="18557"/>
                </a:lnTo>
                <a:lnTo>
                  <a:pt x="51420" y="19164"/>
                </a:lnTo>
                <a:lnTo>
                  <a:pt x="51384" y="19477"/>
                </a:lnTo>
                <a:lnTo>
                  <a:pt x="51250" y="19736"/>
                </a:lnTo>
                <a:lnTo>
                  <a:pt x="51018" y="19986"/>
                </a:lnTo>
                <a:lnTo>
                  <a:pt x="50482" y="20370"/>
                </a:lnTo>
                <a:lnTo>
                  <a:pt x="49919" y="20700"/>
                </a:lnTo>
                <a:lnTo>
                  <a:pt x="49642" y="20861"/>
                </a:lnTo>
                <a:lnTo>
                  <a:pt x="49044" y="21129"/>
                </a:lnTo>
                <a:lnTo>
                  <a:pt x="48124" y="21477"/>
                </a:lnTo>
                <a:lnTo>
                  <a:pt x="47517" y="21718"/>
                </a:lnTo>
                <a:lnTo>
                  <a:pt x="47106" y="21915"/>
                </a:lnTo>
                <a:lnTo>
                  <a:pt x="46713" y="22111"/>
                </a:lnTo>
                <a:lnTo>
                  <a:pt x="46856" y="23424"/>
                </a:lnTo>
                <a:lnTo>
                  <a:pt x="46955" y="24674"/>
                </a:lnTo>
                <a:lnTo>
                  <a:pt x="46972" y="25907"/>
                </a:lnTo>
                <a:lnTo>
                  <a:pt x="46963" y="27255"/>
                </a:lnTo>
                <a:lnTo>
                  <a:pt x="47499" y="27398"/>
                </a:lnTo>
                <a:lnTo>
                  <a:pt x="48124" y="27568"/>
                </a:lnTo>
                <a:lnTo>
                  <a:pt x="48589" y="27693"/>
                </a:lnTo>
                <a:lnTo>
                  <a:pt x="49285" y="27871"/>
                </a:lnTo>
                <a:lnTo>
                  <a:pt x="49723" y="28032"/>
                </a:lnTo>
                <a:lnTo>
                  <a:pt x="49928" y="28139"/>
                </a:lnTo>
                <a:lnTo>
                  <a:pt x="50053" y="28210"/>
                </a:lnTo>
                <a:lnTo>
                  <a:pt x="50294" y="28434"/>
                </a:lnTo>
                <a:lnTo>
                  <a:pt x="50491" y="28702"/>
                </a:lnTo>
                <a:lnTo>
                  <a:pt x="50634" y="28996"/>
                </a:lnTo>
                <a:lnTo>
                  <a:pt x="50669" y="29139"/>
                </a:lnTo>
                <a:lnTo>
                  <a:pt x="50768" y="29702"/>
                </a:lnTo>
                <a:lnTo>
                  <a:pt x="50839" y="30863"/>
                </a:lnTo>
                <a:lnTo>
                  <a:pt x="50812" y="31443"/>
                </a:lnTo>
                <a:lnTo>
                  <a:pt x="50803" y="31649"/>
                </a:lnTo>
                <a:lnTo>
                  <a:pt x="50750" y="31997"/>
                </a:lnTo>
                <a:lnTo>
                  <a:pt x="50660" y="32283"/>
                </a:lnTo>
                <a:lnTo>
                  <a:pt x="50527" y="32506"/>
                </a:lnTo>
                <a:lnTo>
                  <a:pt x="50339" y="32684"/>
                </a:lnTo>
                <a:lnTo>
                  <a:pt x="50107" y="32809"/>
                </a:lnTo>
                <a:lnTo>
                  <a:pt x="49642" y="32943"/>
                </a:lnTo>
                <a:lnTo>
                  <a:pt x="49232" y="32988"/>
                </a:lnTo>
                <a:lnTo>
                  <a:pt x="48749" y="33042"/>
                </a:lnTo>
                <a:lnTo>
                  <a:pt x="47803" y="33122"/>
                </a:lnTo>
                <a:lnTo>
                  <a:pt x="47330" y="33104"/>
                </a:lnTo>
                <a:lnTo>
                  <a:pt x="47133" y="33095"/>
                </a:lnTo>
                <a:lnTo>
                  <a:pt x="46803" y="33140"/>
                </a:lnTo>
                <a:lnTo>
                  <a:pt x="46535" y="33265"/>
                </a:lnTo>
                <a:lnTo>
                  <a:pt x="46321" y="33443"/>
                </a:lnTo>
                <a:lnTo>
                  <a:pt x="46079" y="33774"/>
                </a:lnTo>
                <a:lnTo>
                  <a:pt x="45874" y="34274"/>
                </a:lnTo>
                <a:lnTo>
                  <a:pt x="45803" y="34506"/>
                </a:lnTo>
                <a:lnTo>
                  <a:pt x="45669" y="34899"/>
                </a:lnTo>
                <a:lnTo>
                  <a:pt x="45329" y="35640"/>
                </a:lnTo>
                <a:lnTo>
                  <a:pt x="44704" y="36676"/>
                </a:lnTo>
                <a:lnTo>
                  <a:pt x="44267" y="37355"/>
                </a:lnTo>
                <a:lnTo>
                  <a:pt x="44186" y="37498"/>
                </a:lnTo>
                <a:lnTo>
                  <a:pt x="44115" y="37757"/>
                </a:lnTo>
                <a:lnTo>
                  <a:pt x="44151" y="37998"/>
                </a:lnTo>
                <a:lnTo>
                  <a:pt x="44276" y="38257"/>
                </a:lnTo>
                <a:lnTo>
                  <a:pt x="44365" y="38408"/>
                </a:lnTo>
                <a:lnTo>
                  <a:pt x="44740" y="38962"/>
                </a:lnTo>
                <a:lnTo>
                  <a:pt x="45222" y="39846"/>
                </a:lnTo>
                <a:lnTo>
                  <a:pt x="45463" y="40453"/>
                </a:lnTo>
                <a:lnTo>
                  <a:pt x="45553" y="40766"/>
                </a:lnTo>
                <a:lnTo>
                  <a:pt x="45579" y="40918"/>
                </a:lnTo>
                <a:lnTo>
                  <a:pt x="45597" y="41212"/>
                </a:lnTo>
                <a:lnTo>
                  <a:pt x="45561" y="41507"/>
                </a:lnTo>
                <a:lnTo>
                  <a:pt x="45481" y="41802"/>
                </a:lnTo>
                <a:lnTo>
                  <a:pt x="45285" y="42239"/>
                </a:lnTo>
                <a:lnTo>
                  <a:pt x="44901" y="42775"/>
                </a:lnTo>
                <a:lnTo>
                  <a:pt x="44418" y="43231"/>
                </a:lnTo>
                <a:lnTo>
                  <a:pt x="43874" y="43570"/>
                </a:lnTo>
                <a:lnTo>
                  <a:pt x="43445" y="43722"/>
                </a:lnTo>
                <a:lnTo>
                  <a:pt x="43150" y="43766"/>
                </a:lnTo>
                <a:lnTo>
                  <a:pt x="42874" y="43775"/>
                </a:lnTo>
                <a:lnTo>
                  <a:pt x="42597" y="43722"/>
                </a:lnTo>
                <a:lnTo>
                  <a:pt x="42472" y="43677"/>
                </a:lnTo>
                <a:lnTo>
                  <a:pt x="42177" y="43543"/>
                </a:lnTo>
                <a:lnTo>
                  <a:pt x="41623" y="43213"/>
                </a:lnTo>
                <a:lnTo>
                  <a:pt x="40802" y="42632"/>
                </a:lnTo>
                <a:lnTo>
                  <a:pt x="40212" y="42230"/>
                </a:lnTo>
                <a:lnTo>
                  <a:pt x="38051" y="44016"/>
                </a:lnTo>
                <a:lnTo>
                  <a:pt x="35846" y="45829"/>
                </a:lnTo>
                <a:lnTo>
                  <a:pt x="35944" y="46070"/>
                </a:lnTo>
                <a:lnTo>
                  <a:pt x="36167" y="46597"/>
                </a:lnTo>
                <a:lnTo>
                  <a:pt x="36248" y="46874"/>
                </a:lnTo>
                <a:lnTo>
                  <a:pt x="36265" y="47017"/>
                </a:lnTo>
                <a:lnTo>
                  <a:pt x="36265" y="47321"/>
                </a:lnTo>
                <a:lnTo>
                  <a:pt x="36203" y="47651"/>
                </a:lnTo>
                <a:lnTo>
                  <a:pt x="36087" y="47981"/>
                </a:lnTo>
                <a:lnTo>
                  <a:pt x="35926" y="48303"/>
                </a:lnTo>
                <a:lnTo>
                  <a:pt x="35738" y="48606"/>
                </a:lnTo>
                <a:lnTo>
                  <a:pt x="35515" y="48865"/>
                </a:lnTo>
                <a:lnTo>
                  <a:pt x="35274" y="49071"/>
                </a:lnTo>
                <a:lnTo>
                  <a:pt x="35140" y="49142"/>
                </a:lnTo>
                <a:lnTo>
                  <a:pt x="34479" y="49473"/>
                </a:lnTo>
                <a:lnTo>
                  <a:pt x="33131" y="50107"/>
                </a:lnTo>
                <a:lnTo>
                  <a:pt x="32443" y="50392"/>
                </a:lnTo>
                <a:lnTo>
                  <a:pt x="32345" y="50419"/>
                </a:lnTo>
                <a:lnTo>
                  <a:pt x="32122" y="50446"/>
                </a:lnTo>
                <a:lnTo>
                  <a:pt x="31881" y="50419"/>
                </a:lnTo>
                <a:lnTo>
                  <a:pt x="31684" y="50348"/>
                </a:lnTo>
                <a:lnTo>
                  <a:pt x="31622" y="50285"/>
                </a:lnTo>
                <a:lnTo>
                  <a:pt x="31256" y="49910"/>
                </a:lnTo>
                <a:lnTo>
                  <a:pt x="30747" y="49303"/>
                </a:lnTo>
                <a:lnTo>
                  <a:pt x="30452" y="48874"/>
                </a:lnTo>
                <a:lnTo>
                  <a:pt x="30327" y="48642"/>
                </a:lnTo>
                <a:lnTo>
                  <a:pt x="30175" y="48383"/>
                </a:lnTo>
                <a:lnTo>
                  <a:pt x="29818" y="47981"/>
                </a:lnTo>
                <a:lnTo>
                  <a:pt x="29389" y="47722"/>
                </a:lnTo>
                <a:lnTo>
                  <a:pt x="28880" y="47615"/>
                </a:lnTo>
                <a:lnTo>
                  <a:pt x="28577" y="47615"/>
                </a:lnTo>
                <a:lnTo>
                  <a:pt x="27710" y="47660"/>
                </a:lnTo>
                <a:lnTo>
                  <a:pt x="25978" y="47696"/>
                </a:lnTo>
                <a:lnTo>
                  <a:pt x="25112" y="47660"/>
                </a:lnTo>
                <a:lnTo>
                  <a:pt x="24933" y="47651"/>
                </a:lnTo>
                <a:lnTo>
                  <a:pt x="24665" y="47705"/>
                </a:lnTo>
                <a:lnTo>
                  <a:pt x="24487" y="47838"/>
                </a:lnTo>
                <a:lnTo>
                  <a:pt x="24344" y="48044"/>
                </a:lnTo>
                <a:lnTo>
                  <a:pt x="24281" y="48187"/>
                </a:lnTo>
                <a:lnTo>
                  <a:pt x="24094" y="48624"/>
                </a:lnTo>
                <a:lnTo>
                  <a:pt x="23683" y="49491"/>
                </a:lnTo>
                <a:lnTo>
                  <a:pt x="23451" y="49910"/>
                </a:lnTo>
                <a:lnTo>
                  <a:pt x="23362" y="50053"/>
                </a:lnTo>
                <a:lnTo>
                  <a:pt x="23156" y="50294"/>
                </a:lnTo>
                <a:lnTo>
                  <a:pt x="22915" y="50491"/>
                </a:lnTo>
                <a:lnTo>
                  <a:pt x="22638" y="50634"/>
                </a:lnTo>
                <a:lnTo>
                  <a:pt x="22335" y="50732"/>
                </a:lnTo>
                <a:lnTo>
                  <a:pt x="22013" y="50776"/>
                </a:lnTo>
                <a:lnTo>
                  <a:pt x="21674" y="50768"/>
                </a:lnTo>
                <a:lnTo>
                  <a:pt x="21326" y="50705"/>
                </a:lnTo>
                <a:lnTo>
                  <a:pt x="21147" y="50643"/>
                </a:lnTo>
                <a:lnTo>
                  <a:pt x="20182" y="50321"/>
                </a:lnTo>
                <a:lnTo>
                  <a:pt x="19218" y="49964"/>
                </a:lnTo>
                <a:lnTo>
                  <a:pt x="19075" y="49910"/>
                </a:lnTo>
                <a:lnTo>
                  <a:pt x="18816" y="49741"/>
                </a:lnTo>
                <a:lnTo>
                  <a:pt x="18584" y="49517"/>
                </a:lnTo>
                <a:lnTo>
                  <a:pt x="18379" y="49249"/>
                </a:lnTo>
                <a:lnTo>
                  <a:pt x="18218" y="48955"/>
                </a:lnTo>
                <a:lnTo>
                  <a:pt x="18102" y="48642"/>
                </a:lnTo>
                <a:lnTo>
                  <a:pt x="18030" y="48321"/>
                </a:lnTo>
                <a:lnTo>
                  <a:pt x="18021" y="47999"/>
                </a:lnTo>
                <a:lnTo>
                  <a:pt x="18048" y="47847"/>
                </a:lnTo>
                <a:lnTo>
                  <a:pt x="18093" y="47553"/>
                </a:lnTo>
                <a:lnTo>
                  <a:pt x="18093" y="47249"/>
                </a:lnTo>
                <a:lnTo>
                  <a:pt x="18057" y="47088"/>
                </a:lnTo>
                <a:lnTo>
                  <a:pt x="17923" y="46901"/>
                </a:lnTo>
                <a:lnTo>
                  <a:pt x="17566" y="46687"/>
                </a:lnTo>
                <a:lnTo>
                  <a:pt x="17298" y="46570"/>
                </a:lnTo>
                <a:lnTo>
                  <a:pt x="16789" y="46347"/>
                </a:lnTo>
                <a:lnTo>
                  <a:pt x="15780" y="45883"/>
                </a:lnTo>
                <a:lnTo>
                  <a:pt x="14789" y="45356"/>
                </a:lnTo>
                <a:lnTo>
                  <a:pt x="13860" y="44740"/>
                </a:lnTo>
                <a:lnTo>
                  <a:pt x="13423" y="44374"/>
                </a:lnTo>
                <a:lnTo>
                  <a:pt x="13297" y="44267"/>
                </a:lnTo>
                <a:lnTo>
                  <a:pt x="13056" y="44115"/>
                </a:lnTo>
                <a:lnTo>
                  <a:pt x="12815" y="44025"/>
                </a:lnTo>
                <a:lnTo>
                  <a:pt x="12592" y="43990"/>
                </a:lnTo>
                <a:lnTo>
                  <a:pt x="12360" y="44025"/>
                </a:lnTo>
                <a:lnTo>
                  <a:pt x="12137" y="44115"/>
                </a:lnTo>
                <a:lnTo>
                  <a:pt x="11797" y="44347"/>
                </a:lnTo>
                <a:lnTo>
                  <a:pt x="11556" y="44579"/>
                </a:lnTo>
                <a:lnTo>
                  <a:pt x="11306" y="44838"/>
                </a:lnTo>
                <a:lnTo>
                  <a:pt x="10877" y="45186"/>
                </a:lnTo>
                <a:lnTo>
                  <a:pt x="10565" y="45356"/>
                </a:lnTo>
                <a:lnTo>
                  <a:pt x="10404" y="45410"/>
                </a:lnTo>
                <a:lnTo>
                  <a:pt x="10252" y="45436"/>
                </a:lnTo>
                <a:lnTo>
                  <a:pt x="9913" y="45445"/>
                </a:lnTo>
                <a:lnTo>
                  <a:pt x="9565" y="45392"/>
                </a:lnTo>
                <a:lnTo>
                  <a:pt x="9243" y="45276"/>
                </a:lnTo>
                <a:lnTo>
                  <a:pt x="9118" y="45186"/>
                </a:lnTo>
                <a:lnTo>
                  <a:pt x="8895" y="45017"/>
                </a:lnTo>
                <a:lnTo>
                  <a:pt x="8466" y="44642"/>
                </a:lnTo>
                <a:lnTo>
                  <a:pt x="7877" y="44025"/>
                </a:lnTo>
                <a:lnTo>
                  <a:pt x="7502" y="43597"/>
                </a:lnTo>
                <a:lnTo>
                  <a:pt x="7386" y="43454"/>
                </a:lnTo>
                <a:lnTo>
                  <a:pt x="7207" y="43168"/>
                </a:lnTo>
                <a:lnTo>
                  <a:pt x="7082" y="42865"/>
                </a:lnTo>
                <a:lnTo>
                  <a:pt x="7029" y="42570"/>
                </a:lnTo>
                <a:lnTo>
                  <a:pt x="7029" y="42266"/>
                </a:lnTo>
                <a:lnTo>
                  <a:pt x="7082" y="41963"/>
                </a:lnTo>
                <a:lnTo>
                  <a:pt x="7207" y="41659"/>
                </a:lnTo>
                <a:lnTo>
                  <a:pt x="7377" y="41355"/>
                </a:lnTo>
                <a:lnTo>
                  <a:pt x="7493" y="41212"/>
                </a:lnTo>
                <a:lnTo>
                  <a:pt x="7681" y="40998"/>
                </a:lnTo>
                <a:lnTo>
                  <a:pt x="7868" y="40784"/>
                </a:lnTo>
                <a:lnTo>
                  <a:pt x="7940" y="40695"/>
                </a:lnTo>
                <a:lnTo>
                  <a:pt x="8047" y="40489"/>
                </a:lnTo>
                <a:lnTo>
                  <a:pt x="8127" y="40159"/>
                </a:lnTo>
                <a:lnTo>
                  <a:pt x="8109" y="39694"/>
                </a:lnTo>
                <a:lnTo>
                  <a:pt x="7957" y="39239"/>
                </a:lnTo>
                <a:lnTo>
                  <a:pt x="7832" y="39043"/>
                </a:lnTo>
                <a:lnTo>
                  <a:pt x="7359" y="38328"/>
                </a:lnTo>
                <a:lnTo>
                  <a:pt x="6484" y="36846"/>
                </a:lnTo>
                <a:lnTo>
                  <a:pt x="6082" y="36087"/>
                </a:lnTo>
                <a:lnTo>
                  <a:pt x="5993" y="35890"/>
                </a:lnTo>
                <a:lnTo>
                  <a:pt x="5796" y="35560"/>
                </a:lnTo>
                <a:lnTo>
                  <a:pt x="5609" y="35372"/>
                </a:lnTo>
                <a:lnTo>
                  <a:pt x="5457" y="35292"/>
                </a:lnTo>
                <a:lnTo>
                  <a:pt x="5278" y="35238"/>
                </a:lnTo>
                <a:lnTo>
                  <a:pt x="5055" y="35229"/>
                </a:lnTo>
                <a:lnTo>
                  <a:pt x="4930" y="35247"/>
                </a:lnTo>
                <a:lnTo>
                  <a:pt x="4412" y="35301"/>
                </a:lnTo>
                <a:lnTo>
                  <a:pt x="3385" y="35337"/>
                </a:lnTo>
                <a:lnTo>
                  <a:pt x="2867" y="35354"/>
                </a:lnTo>
                <a:lnTo>
                  <a:pt x="2626" y="35363"/>
                </a:lnTo>
                <a:lnTo>
                  <a:pt x="2198" y="35274"/>
                </a:lnTo>
                <a:lnTo>
                  <a:pt x="1831" y="35069"/>
                </a:lnTo>
                <a:lnTo>
                  <a:pt x="1546" y="34747"/>
                </a:lnTo>
                <a:lnTo>
                  <a:pt x="1438" y="34524"/>
                </a:lnTo>
                <a:lnTo>
                  <a:pt x="1251" y="34140"/>
                </a:lnTo>
                <a:lnTo>
                  <a:pt x="1072" y="33756"/>
                </a:lnTo>
                <a:lnTo>
                  <a:pt x="912" y="33381"/>
                </a:lnTo>
                <a:lnTo>
                  <a:pt x="697" y="32738"/>
                </a:lnTo>
                <a:lnTo>
                  <a:pt x="590" y="32184"/>
                </a:lnTo>
                <a:lnTo>
                  <a:pt x="590" y="31711"/>
                </a:lnTo>
                <a:lnTo>
                  <a:pt x="724" y="31282"/>
                </a:lnTo>
                <a:lnTo>
                  <a:pt x="983" y="30889"/>
                </a:lnTo>
                <a:lnTo>
                  <a:pt x="1385" y="30505"/>
                </a:lnTo>
                <a:lnTo>
                  <a:pt x="1921" y="30104"/>
                </a:lnTo>
                <a:lnTo>
                  <a:pt x="2251" y="29889"/>
                </a:lnTo>
                <a:lnTo>
                  <a:pt x="2653" y="29639"/>
                </a:lnTo>
                <a:lnTo>
                  <a:pt x="3019" y="29345"/>
                </a:lnTo>
                <a:lnTo>
                  <a:pt x="3171" y="29157"/>
                </a:lnTo>
                <a:lnTo>
                  <a:pt x="3260" y="28943"/>
                </a:lnTo>
                <a:lnTo>
                  <a:pt x="3287" y="28684"/>
                </a:lnTo>
                <a:lnTo>
                  <a:pt x="3251" y="28184"/>
                </a:lnTo>
                <a:lnTo>
                  <a:pt x="3189" y="27693"/>
                </a:lnTo>
                <a:lnTo>
                  <a:pt x="3162" y="27407"/>
                </a:lnTo>
                <a:lnTo>
                  <a:pt x="3189" y="26808"/>
                </a:lnTo>
                <a:lnTo>
                  <a:pt x="3323" y="25915"/>
                </a:lnTo>
                <a:lnTo>
                  <a:pt x="3448" y="25326"/>
                </a:lnTo>
                <a:lnTo>
                  <a:pt x="3483" y="25148"/>
                </a:lnTo>
                <a:lnTo>
                  <a:pt x="3492" y="24853"/>
                </a:lnTo>
                <a:lnTo>
                  <a:pt x="3403" y="24630"/>
                </a:lnTo>
                <a:lnTo>
                  <a:pt x="3180" y="24442"/>
                </a:lnTo>
                <a:lnTo>
                  <a:pt x="3001" y="24362"/>
                </a:lnTo>
                <a:lnTo>
                  <a:pt x="2403" y="24112"/>
                </a:lnTo>
                <a:lnTo>
                  <a:pt x="1519" y="23692"/>
                </a:lnTo>
                <a:lnTo>
                  <a:pt x="965" y="23362"/>
                </a:lnTo>
                <a:lnTo>
                  <a:pt x="715" y="23165"/>
                </a:lnTo>
                <a:lnTo>
                  <a:pt x="572" y="23040"/>
                </a:lnTo>
                <a:lnTo>
                  <a:pt x="340" y="22692"/>
                </a:lnTo>
                <a:lnTo>
                  <a:pt x="162" y="22281"/>
                </a:lnTo>
                <a:lnTo>
                  <a:pt x="45" y="21843"/>
                </a:lnTo>
                <a:lnTo>
                  <a:pt x="19" y="21638"/>
                </a:lnTo>
                <a:lnTo>
                  <a:pt x="1" y="21370"/>
                </a:lnTo>
                <a:lnTo>
                  <a:pt x="1" y="20816"/>
                </a:lnTo>
                <a:lnTo>
                  <a:pt x="81" y="19977"/>
                </a:lnTo>
                <a:lnTo>
                  <a:pt x="170" y="19432"/>
                </a:lnTo>
                <a:lnTo>
                  <a:pt x="224" y="19200"/>
                </a:lnTo>
                <a:lnTo>
                  <a:pt x="403" y="18825"/>
                </a:lnTo>
                <a:lnTo>
                  <a:pt x="617" y="18611"/>
                </a:lnTo>
                <a:lnTo>
                  <a:pt x="804" y="18513"/>
                </a:lnTo>
                <a:lnTo>
                  <a:pt x="1126" y="18423"/>
                </a:lnTo>
                <a:lnTo>
                  <a:pt x="1403" y="18423"/>
                </a:lnTo>
                <a:lnTo>
                  <a:pt x="2001" y="18423"/>
                </a:lnTo>
                <a:lnTo>
                  <a:pt x="3260" y="18334"/>
                </a:lnTo>
                <a:lnTo>
                  <a:pt x="3975" y="18289"/>
                </a:lnTo>
                <a:lnTo>
                  <a:pt x="5341" y="16110"/>
                </a:lnTo>
                <a:lnTo>
                  <a:pt x="6796" y="13798"/>
                </a:lnTo>
                <a:lnTo>
                  <a:pt x="6886" y="13637"/>
                </a:lnTo>
                <a:lnTo>
                  <a:pt x="6966" y="13333"/>
                </a:lnTo>
                <a:lnTo>
                  <a:pt x="6921" y="13047"/>
                </a:lnTo>
                <a:lnTo>
                  <a:pt x="6788" y="12771"/>
                </a:lnTo>
                <a:lnTo>
                  <a:pt x="6680" y="12637"/>
                </a:lnTo>
                <a:lnTo>
                  <a:pt x="6475" y="12387"/>
                </a:lnTo>
                <a:lnTo>
                  <a:pt x="6073" y="11887"/>
                </a:lnTo>
                <a:lnTo>
                  <a:pt x="5841" y="11672"/>
                </a:lnTo>
                <a:lnTo>
                  <a:pt x="5698" y="11556"/>
                </a:lnTo>
                <a:lnTo>
                  <a:pt x="5457" y="11297"/>
                </a:lnTo>
                <a:lnTo>
                  <a:pt x="5278" y="11020"/>
                </a:lnTo>
                <a:lnTo>
                  <a:pt x="5162" y="10735"/>
                </a:lnTo>
                <a:lnTo>
                  <a:pt x="5091" y="10431"/>
                </a:lnTo>
                <a:lnTo>
                  <a:pt x="5073" y="10127"/>
                </a:lnTo>
                <a:lnTo>
                  <a:pt x="5118" y="9663"/>
                </a:lnTo>
                <a:lnTo>
                  <a:pt x="5207" y="9368"/>
                </a:lnTo>
                <a:lnTo>
                  <a:pt x="5296" y="9127"/>
                </a:lnTo>
                <a:lnTo>
                  <a:pt x="5582" y="8681"/>
                </a:lnTo>
                <a:lnTo>
                  <a:pt x="6162" y="8073"/>
                </a:lnTo>
                <a:lnTo>
                  <a:pt x="6573" y="7716"/>
                </a:lnTo>
                <a:lnTo>
                  <a:pt x="6743" y="7582"/>
                </a:lnTo>
                <a:lnTo>
                  <a:pt x="7118" y="7359"/>
                </a:lnTo>
                <a:lnTo>
                  <a:pt x="7734" y="7091"/>
                </a:lnTo>
                <a:lnTo>
                  <a:pt x="8154" y="6966"/>
                </a:lnTo>
                <a:lnTo>
                  <a:pt x="8297" y="6939"/>
                </a:lnTo>
                <a:lnTo>
                  <a:pt x="8556" y="6939"/>
                </a:lnTo>
                <a:lnTo>
                  <a:pt x="8788" y="7002"/>
                </a:lnTo>
                <a:lnTo>
                  <a:pt x="9002" y="7118"/>
                </a:lnTo>
                <a:lnTo>
                  <a:pt x="9449" y="7538"/>
                </a:lnTo>
                <a:lnTo>
                  <a:pt x="9761" y="7913"/>
                </a:lnTo>
                <a:lnTo>
                  <a:pt x="9922" y="8091"/>
                </a:lnTo>
                <a:lnTo>
                  <a:pt x="10226" y="8377"/>
                </a:lnTo>
                <a:lnTo>
                  <a:pt x="10511" y="8591"/>
                </a:lnTo>
                <a:lnTo>
                  <a:pt x="10797" y="8716"/>
                </a:lnTo>
                <a:lnTo>
                  <a:pt x="11074" y="8752"/>
                </a:lnTo>
                <a:lnTo>
                  <a:pt x="11378" y="8716"/>
                </a:lnTo>
                <a:lnTo>
                  <a:pt x="11708" y="8591"/>
                </a:lnTo>
                <a:lnTo>
                  <a:pt x="12065" y="8386"/>
                </a:lnTo>
                <a:lnTo>
                  <a:pt x="12271" y="8243"/>
                </a:lnTo>
                <a:lnTo>
                  <a:pt x="13610" y="7305"/>
                </a:lnTo>
                <a:lnTo>
                  <a:pt x="14967" y="6386"/>
                </a:lnTo>
                <a:lnTo>
                  <a:pt x="15271" y="6171"/>
                </a:lnTo>
                <a:lnTo>
                  <a:pt x="15601" y="5832"/>
                </a:lnTo>
                <a:lnTo>
                  <a:pt x="15753" y="5591"/>
                </a:lnTo>
                <a:lnTo>
                  <a:pt x="15860" y="5332"/>
                </a:lnTo>
                <a:lnTo>
                  <a:pt x="15905" y="5055"/>
                </a:lnTo>
                <a:lnTo>
                  <a:pt x="15896" y="4743"/>
                </a:lnTo>
                <a:lnTo>
                  <a:pt x="15825" y="4403"/>
                </a:lnTo>
                <a:lnTo>
                  <a:pt x="15762" y="4225"/>
                </a:lnTo>
                <a:lnTo>
                  <a:pt x="15664" y="3894"/>
                </a:lnTo>
                <a:lnTo>
                  <a:pt x="15592" y="3242"/>
                </a:lnTo>
                <a:lnTo>
                  <a:pt x="15691" y="2296"/>
                </a:lnTo>
                <a:lnTo>
                  <a:pt x="15825" y="1671"/>
                </a:lnTo>
                <a:lnTo>
                  <a:pt x="15843" y="1599"/>
                </a:lnTo>
                <a:lnTo>
                  <a:pt x="15932" y="1447"/>
                </a:lnTo>
                <a:lnTo>
                  <a:pt x="16128" y="1251"/>
                </a:lnTo>
                <a:lnTo>
                  <a:pt x="16271" y="1188"/>
                </a:lnTo>
                <a:lnTo>
                  <a:pt x="16843" y="1019"/>
                </a:lnTo>
                <a:lnTo>
                  <a:pt x="17995" y="724"/>
                </a:lnTo>
                <a:lnTo>
                  <a:pt x="18566" y="546"/>
                </a:lnTo>
                <a:lnTo>
                  <a:pt x="18780" y="483"/>
                </a:lnTo>
                <a:lnTo>
                  <a:pt x="19182" y="465"/>
                </a:lnTo>
                <a:lnTo>
                  <a:pt x="19531" y="572"/>
                </a:lnTo>
                <a:lnTo>
                  <a:pt x="19825" y="787"/>
                </a:lnTo>
                <a:lnTo>
                  <a:pt x="19959" y="938"/>
                </a:lnTo>
                <a:lnTo>
                  <a:pt x="20370" y="1519"/>
                </a:lnTo>
                <a:lnTo>
                  <a:pt x="21147" y="2707"/>
                </a:lnTo>
                <a:lnTo>
                  <a:pt x="21549" y="3296"/>
                </a:lnTo>
                <a:lnTo>
                  <a:pt x="21647" y="3403"/>
                </a:lnTo>
                <a:lnTo>
                  <a:pt x="21951" y="3573"/>
                </a:lnTo>
                <a:lnTo>
                  <a:pt x="22094" y="3582"/>
                </a:lnTo>
                <a:lnTo>
                  <a:pt x="24094" y="3457"/>
                </a:lnTo>
                <a:lnTo>
                  <a:pt x="26103" y="3350"/>
                </a:lnTo>
                <a:lnTo>
                  <a:pt x="26237" y="3341"/>
                </a:lnTo>
                <a:lnTo>
                  <a:pt x="26460" y="3287"/>
                </a:lnTo>
                <a:lnTo>
                  <a:pt x="26746" y="3135"/>
                </a:lnTo>
                <a:lnTo>
                  <a:pt x="27157" y="2680"/>
                </a:lnTo>
                <a:lnTo>
                  <a:pt x="27389" y="2332"/>
                </a:lnTo>
                <a:lnTo>
                  <a:pt x="27693" y="1921"/>
                </a:lnTo>
                <a:lnTo>
                  <a:pt x="28264" y="1081"/>
                </a:lnTo>
                <a:lnTo>
                  <a:pt x="28568" y="679"/>
                </a:lnTo>
                <a:lnTo>
                  <a:pt x="28702" y="537"/>
                </a:lnTo>
                <a:lnTo>
                  <a:pt x="29068" y="313"/>
                </a:lnTo>
                <a:lnTo>
                  <a:pt x="29255" y="233"/>
                </a:lnTo>
                <a:lnTo>
                  <a:pt x="29523" y="126"/>
                </a:lnTo>
                <a:lnTo>
                  <a:pt x="30032" y="19"/>
                </a:lnTo>
                <a:lnTo>
                  <a:pt x="30541" y="1"/>
                </a:lnTo>
                <a:lnTo>
                  <a:pt x="31032" y="63"/>
                </a:lnTo>
                <a:lnTo>
                  <a:pt x="31747" y="260"/>
                </a:lnTo>
                <a:lnTo>
                  <a:pt x="32684" y="653"/>
                </a:lnTo>
                <a:lnTo>
                  <a:pt x="33140" y="858"/>
                </a:lnTo>
                <a:lnTo>
                  <a:pt x="33265" y="930"/>
                </a:lnTo>
                <a:lnTo>
                  <a:pt x="33479" y="1188"/>
                </a:lnTo>
                <a:lnTo>
                  <a:pt x="33649" y="1537"/>
                </a:lnTo>
                <a:lnTo>
                  <a:pt x="33765" y="1903"/>
                </a:lnTo>
                <a:lnTo>
                  <a:pt x="33801" y="2073"/>
                </a:lnTo>
                <a:lnTo>
                  <a:pt x="33854" y="2421"/>
                </a:lnTo>
                <a:lnTo>
                  <a:pt x="33899" y="3117"/>
                </a:lnTo>
                <a:lnTo>
                  <a:pt x="33863" y="3814"/>
                </a:lnTo>
                <a:lnTo>
                  <a:pt x="33711" y="4501"/>
                </a:lnTo>
                <a:lnTo>
                  <a:pt x="33577" y="4850"/>
                </a:lnTo>
                <a:lnTo>
                  <a:pt x="33569" y="4912"/>
                </a:lnTo>
                <a:lnTo>
                  <a:pt x="33586" y="5082"/>
                </a:lnTo>
                <a:lnTo>
                  <a:pt x="33649" y="5261"/>
                </a:lnTo>
                <a:lnTo>
                  <a:pt x="33747" y="5403"/>
                </a:lnTo>
                <a:lnTo>
                  <a:pt x="33801" y="5448"/>
                </a:lnTo>
                <a:lnTo>
                  <a:pt x="34676" y="5975"/>
                </a:lnTo>
                <a:lnTo>
                  <a:pt x="36453" y="6993"/>
                </a:lnTo>
                <a:lnTo>
                  <a:pt x="37346" y="7475"/>
                </a:lnTo>
                <a:lnTo>
                  <a:pt x="37453" y="7520"/>
                </a:lnTo>
                <a:lnTo>
                  <a:pt x="37667" y="7573"/>
                </a:lnTo>
                <a:lnTo>
                  <a:pt x="37962" y="7573"/>
                </a:lnTo>
                <a:lnTo>
                  <a:pt x="38337" y="7422"/>
                </a:lnTo>
                <a:lnTo>
                  <a:pt x="38685" y="7163"/>
                </a:lnTo>
                <a:lnTo>
                  <a:pt x="38864" y="7020"/>
                </a:lnTo>
                <a:lnTo>
                  <a:pt x="39284" y="6663"/>
                </a:lnTo>
                <a:lnTo>
                  <a:pt x="39953" y="6162"/>
                </a:lnTo>
                <a:lnTo>
                  <a:pt x="40418" y="5877"/>
                </a:lnTo>
                <a:lnTo>
                  <a:pt x="40659" y="5752"/>
                </a:lnTo>
                <a:lnTo>
                  <a:pt x="40775" y="5698"/>
                </a:lnTo>
                <a:lnTo>
                  <a:pt x="41007" y="5627"/>
                </a:lnTo>
                <a:lnTo>
                  <a:pt x="41364" y="5600"/>
                </a:lnTo>
                <a:lnTo>
                  <a:pt x="41829" y="5698"/>
                </a:lnTo>
                <a:lnTo>
                  <a:pt x="42275" y="5930"/>
                </a:lnTo>
                <a:lnTo>
                  <a:pt x="42481" y="6100"/>
                </a:lnTo>
                <a:lnTo>
                  <a:pt x="42999" y="6529"/>
                </a:lnTo>
                <a:lnTo>
                  <a:pt x="43516" y="6957"/>
                </a:lnTo>
                <a:lnTo>
                  <a:pt x="43615" y="7038"/>
                </a:lnTo>
                <a:lnTo>
                  <a:pt x="43775" y="7243"/>
                </a:lnTo>
                <a:lnTo>
                  <a:pt x="43793" y="7341"/>
                </a:lnTo>
                <a:lnTo>
                  <a:pt x="43713" y="8216"/>
                </a:lnTo>
                <a:lnTo>
                  <a:pt x="43516" y="9520"/>
                </a:lnTo>
                <a:lnTo>
                  <a:pt x="43266" y="10360"/>
                </a:lnTo>
                <a:lnTo>
                  <a:pt x="43088" y="10770"/>
                </a:lnTo>
                <a:lnTo>
                  <a:pt x="42847" y="1126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4f3de87df4_0_901"/>
          <p:cNvSpPr/>
          <p:nvPr/>
        </p:nvSpPr>
        <p:spPr>
          <a:xfrm>
            <a:off x="6325038" y="1669925"/>
            <a:ext cx="1285500" cy="1269425"/>
          </a:xfrm>
          <a:custGeom>
            <a:avLst/>
            <a:gdLst/>
            <a:ahLst/>
            <a:cxnLst/>
            <a:rect l="l" t="t" r="r" b="b"/>
            <a:pathLst>
              <a:path w="51420" h="50777" fill="none" extrusionOk="0">
                <a:moveTo>
                  <a:pt x="25683" y="41141"/>
                </a:moveTo>
                <a:lnTo>
                  <a:pt x="27380" y="40846"/>
                </a:lnTo>
                <a:lnTo>
                  <a:pt x="28782" y="40570"/>
                </a:lnTo>
                <a:lnTo>
                  <a:pt x="29470" y="40427"/>
                </a:lnTo>
                <a:lnTo>
                  <a:pt x="30497" y="40186"/>
                </a:lnTo>
                <a:lnTo>
                  <a:pt x="31148" y="39962"/>
                </a:lnTo>
                <a:lnTo>
                  <a:pt x="31452" y="39810"/>
                </a:lnTo>
                <a:lnTo>
                  <a:pt x="32015" y="39507"/>
                </a:lnTo>
                <a:lnTo>
                  <a:pt x="33122" y="38855"/>
                </a:lnTo>
                <a:lnTo>
                  <a:pt x="34203" y="38158"/>
                </a:lnTo>
                <a:lnTo>
                  <a:pt x="35256" y="37426"/>
                </a:lnTo>
                <a:lnTo>
                  <a:pt x="35756" y="37033"/>
                </a:lnTo>
                <a:lnTo>
                  <a:pt x="36114" y="36748"/>
                </a:lnTo>
                <a:lnTo>
                  <a:pt x="36765" y="36113"/>
                </a:lnTo>
                <a:lnTo>
                  <a:pt x="37373" y="35417"/>
                </a:lnTo>
                <a:lnTo>
                  <a:pt x="37944" y="34694"/>
                </a:lnTo>
                <a:lnTo>
                  <a:pt x="38221" y="34327"/>
                </a:lnTo>
                <a:lnTo>
                  <a:pt x="38480" y="33952"/>
                </a:lnTo>
                <a:lnTo>
                  <a:pt x="38989" y="33176"/>
                </a:lnTo>
                <a:lnTo>
                  <a:pt x="39444" y="32372"/>
                </a:lnTo>
                <a:lnTo>
                  <a:pt x="39873" y="31550"/>
                </a:lnTo>
                <a:lnTo>
                  <a:pt x="40070" y="31140"/>
                </a:lnTo>
                <a:lnTo>
                  <a:pt x="40436" y="30318"/>
                </a:lnTo>
                <a:lnTo>
                  <a:pt x="40909" y="29050"/>
                </a:lnTo>
                <a:lnTo>
                  <a:pt x="41123" y="28193"/>
                </a:lnTo>
                <a:lnTo>
                  <a:pt x="41186" y="27755"/>
                </a:lnTo>
                <a:lnTo>
                  <a:pt x="41239" y="27210"/>
                </a:lnTo>
                <a:lnTo>
                  <a:pt x="41284" y="26094"/>
                </a:lnTo>
                <a:lnTo>
                  <a:pt x="41257" y="24978"/>
                </a:lnTo>
                <a:lnTo>
                  <a:pt x="41168" y="23862"/>
                </a:lnTo>
                <a:lnTo>
                  <a:pt x="41096" y="23308"/>
                </a:lnTo>
                <a:lnTo>
                  <a:pt x="40998" y="22567"/>
                </a:lnTo>
                <a:lnTo>
                  <a:pt x="40677" y="21111"/>
                </a:lnTo>
                <a:lnTo>
                  <a:pt x="40328" y="20049"/>
                </a:lnTo>
                <a:lnTo>
                  <a:pt x="40052" y="19352"/>
                </a:lnTo>
                <a:lnTo>
                  <a:pt x="39730" y="18673"/>
                </a:lnTo>
                <a:lnTo>
                  <a:pt x="39364" y="18021"/>
                </a:lnTo>
                <a:lnTo>
                  <a:pt x="39159" y="17700"/>
                </a:lnTo>
                <a:lnTo>
                  <a:pt x="38659" y="16932"/>
                </a:lnTo>
                <a:lnTo>
                  <a:pt x="37864" y="15816"/>
                </a:lnTo>
                <a:lnTo>
                  <a:pt x="37292" y="15101"/>
                </a:lnTo>
                <a:lnTo>
                  <a:pt x="36989" y="14762"/>
                </a:lnTo>
                <a:lnTo>
                  <a:pt x="36739" y="14503"/>
                </a:lnTo>
                <a:lnTo>
                  <a:pt x="36194" y="14030"/>
                </a:lnTo>
                <a:lnTo>
                  <a:pt x="35301" y="13378"/>
                </a:lnTo>
                <a:lnTo>
                  <a:pt x="34694" y="12967"/>
                </a:lnTo>
                <a:lnTo>
                  <a:pt x="33926" y="12449"/>
                </a:lnTo>
                <a:lnTo>
                  <a:pt x="32756" y="11699"/>
                </a:lnTo>
                <a:lnTo>
                  <a:pt x="31943" y="11261"/>
                </a:lnTo>
                <a:lnTo>
                  <a:pt x="31524" y="11083"/>
                </a:lnTo>
                <a:lnTo>
                  <a:pt x="30979" y="10877"/>
                </a:lnTo>
                <a:lnTo>
                  <a:pt x="29863" y="10538"/>
                </a:lnTo>
                <a:lnTo>
                  <a:pt x="28157" y="10092"/>
                </a:lnTo>
                <a:lnTo>
                  <a:pt x="27023" y="9797"/>
                </a:lnTo>
                <a:lnTo>
                  <a:pt x="26710" y="9699"/>
                </a:lnTo>
                <a:lnTo>
                  <a:pt x="26228" y="9547"/>
                </a:lnTo>
                <a:lnTo>
                  <a:pt x="25916" y="9493"/>
                </a:lnTo>
                <a:lnTo>
                  <a:pt x="25764" y="9493"/>
                </a:lnTo>
                <a:lnTo>
                  <a:pt x="24960" y="9565"/>
                </a:lnTo>
                <a:lnTo>
                  <a:pt x="23370" y="9779"/>
                </a:lnTo>
                <a:lnTo>
                  <a:pt x="21808" y="10127"/>
                </a:lnTo>
                <a:lnTo>
                  <a:pt x="20656" y="10485"/>
                </a:lnTo>
                <a:lnTo>
                  <a:pt x="19906" y="10770"/>
                </a:lnTo>
                <a:lnTo>
                  <a:pt x="19540" y="10931"/>
                </a:lnTo>
                <a:lnTo>
                  <a:pt x="18834" y="11244"/>
                </a:lnTo>
                <a:lnTo>
                  <a:pt x="17798" y="11770"/>
                </a:lnTo>
                <a:lnTo>
                  <a:pt x="17146" y="12181"/>
                </a:lnTo>
                <a:lnTo>
                  <a:pt x="16852" y="12413"/>
                </a:lnTo>
                <a:lnTo>
                  <a:pt x="16378" y="12806"/>
                </a:lnTo>
                <a:lnTo>
                  <a:pt x="15467" y="13646"/>
                </a:lnTo>
                <a:lnTo>
                  <a:pt x="14146" y="14958"/>
                </a:lnTo>
                <a:lnTo>
                  <a:pt x="13280" y="15843"/>
                </a:lnTo>
                <a:lnTo>
                  <a:pt x="13003" y="16137"/>
                </a:lnTo>
                <a:lnTo>
                  <a:pt x="12503" y="16789"/>
                </a:lnTo>
                <a:lnTo>
                  <a:pt x="12262" y="17111"/>
                </a:lnTo>
                <a:lnTo>
                  <a:pt x="12092" y="17370"/>
                </a:lnTo>
                <a:lnTo>
                  <a:pt x="11949" y="17646"/>
                </a:lnTo>
                <a:lnTo>
                  <a:pt x="11592" y="18307"/>
                </a:lnTo>
                <a:lnTo>
                  <a:pt x="11047" y="19289"/>
                </a:lnTo>
                <a:lnTo>
                  <a:pt x="10726" y="19959"/>
                </a:lnTo>
                <a:lnTo>
                  <a:pt x="10583" y="20307"/>
                </a:lnTo>
                <a:lnTo>
                  <a:pt x="10502" y="20549"/>
                </a:lnTo>
                <a:lnTo>
                  <a:pt x="10422" y="21067"/>
                </a:lnTo>
                <a:lnTo>
                  <a:pt x="10377" y="21593"/>
                </a:lnTo>
                <a:lnTo>
                  <a:pt x="10306" y="22111"/>
                </a:lnTo>
                <a:lnTo>
                  <a:pt x="10226" y="22361"/>
                </a:lnTo>
                <a:lnTo>
                  <a:pt x="10092" y="22719"/>
                </a:lnTo>
                <a:lnTo>
                  <a:pt x="9949" y="23451"/>
                </a:lnTo>
                <a:lnTo>
                  <a:pt x="9877" y="24549"/>
                </a:lnTo>
                <a:lnTo>
                  <a:pt x="9877" y="25281"/>
                </a:lnTo>
                <a:lnTo>
                  <a:pt x="9868" y="26157"/>
                </a:lnTo>
                <a:lnTo>
                  <a:pt x="9949" y="27478"/>
                </a:lnTo>
                <a:lnTo>
                  <a:pt x="10074" y="28344"/>
                </a:lnTo>
                <a:lnTo>
                  <a:pt x="10163" y="28773"/>
                </a:lnTo>
                <a:lnTo>
                  <a:pt x="10270" y="29229"/>
                </a:lnTo>
                <a:lnTo>
                  <a:pt x="10538" y="30148"/>
                </a:lnTo>
                <a:lnTo>
                  <a:pt x="10860" y="31041"/>
                </a:lnTo>
                <a:lnTo>
                  <a:pt x="11244" y="31907"/>
                </a:lnTo>
                <a:lnTo>
                  <a:pt x="11458" y="32327"/>
                </a:lnTo>
                <a:lnTo>
                  <a:pt x="11842" y="32997"/>
                </a:lnTo>
                <a:lnTo>
                  <a:pt x="12646" y="34319"/>
                </a:lnTo>
                <a:lnTo>
                  <a:pt x="13333" y="35256"/>
                </a:lnTo>
                <a:lnTo>
                  <a:pt x="13824" y="35846"/>
                </a:lnTo>
                <a:lnTo>
                  <a:pt x="14360" y="36408"/>
                </a:lnTo>
                <a:lnTo>
                  <a:pt x="14941" y="36935"/>
                </a:lnTo>
                <a:lnTo>
                  <a:pt x="15253" y="37185"/>
                </a:lnTo>
                <a:lnTo>
                  <a:pt x="15816" y="37641"/>
                </a:lnTo>
                <a:lnTo>
                  <a:pt x="16655" y="38355"/>
                </a:lnTo>
                <a:lnTo>
                  <a:pt x="17253" y="38748"/>
                </a:lnTo>
                <a:lnTo>
                  <a:pt x="17566" y="38900"/>
                </a:lnTo>
                <a:lnTo>
                  <a:pt x="18647" y="39373"/>
                </a:lnTo>
                <a:lnTo>
                  <a:pt x="20272" y="40114"/>
                </a:lnTo>
                <a:lnTo>
                  <a:pt x="21129" y="40382"/>
                </a:lnTo>
                <a:lnTo>
                  <a:pt x="21718" y="40507"/>
                </a:lnTo>
                <a:lnTo>
                  <a:pt x="22022" y="40543"/>
                </a:lnTo>
                <a:lnTo>
                  <a:pt x="23004" y="40668"/>
                </a:lnTo>
                <a:lnTo>
                  <a:pt x="24862" y="40998"/>
                </a:lnTo>
                <a:close/>
                <a:moveTo>
                  <a:pt x="42641" y="11681"/>
                </a:moveTo>
                <a:lnTo>
                  <a:pt x="43266" y="12583"/>
                </a:lnTo>
                <a:lnTo>
                  <a:pt x="43856" y="13414"/>
                </a:lnTo>
                <a:lnTo>
                  <a:pt x="44535" y="14342"/>
                </a:lnTo>
                <a:lnTo>
                  <a:pt x="45249" y="15244"/>
                </a:lnTo>
                <a:lnTo>
                  <a:pt x="45374" y="15360"/>
                </a:lnTo>
                <a:lnTo>
                  <a:pt x="45615" y="15494"/>
                </a:lnTo>
                <a:lnTo>
                  <a:pt x="45785" y="15530"/>
                </a:lnTo>
                <a:lnTo>
                  <a:pt x="45856" y="15530"/>
                </a:lnTo>
                <a:lnTo>
                  <a:pt x="47303" y="15244"/>
                </a:lnTo>
                <a:lnTo>
                  <a:pt x="48749" y="14941"/>
                </a:lnTo>
                <a:lnTo>
                  <a:pt x="48982" y="14896"/>
                </a:lnTo>
                <a:lnTo>
                  <a:pt x="49410" y="14887"/>
                </a:lnTo>
                <a:lnTo>
                  <a:pt x="49705" y="14958"/>
                </a:lnTo>
                <a:lnTo>
                  <a:pt x="49892" y="15057"/>
                </a:lnTo>
                <a:lnTo>
                  <a:pt x="50044" y="15200"/>
                </a:lnTo>
                <a:lnTo>
                  <a:pt x="50187" y="15396"/>
                </a:lnTo>
                <a:lnTo>
                  <a:pt x="50241" y="15521"/>
                </a:lnTo>
                <a:lnTo>
                  <a:pt x="50509" y="16128"/>
                </a:lnTo>
                <a:lnTo>
                  <a:pt x="50919" y="17039"/>
                </a:lnTo>
                <a:lnTo>
                  <a:pt x="51143" y="17655"/>
                </a:lnTo>
                <a:lnTo>
                  <a:pt x="51223" y="17977"/>
                </a:lnTo>
                <a:lnTo>
                  <a:pt x="51357" y="18557"/>
                </a:lnTo>
                <a:lnTo>
                  <a:pt x="51420" y="19164"/>
                </a:lnTo>
                <a:lnTo>
                  <a:pt x="51384" y="19477"/>
                </a:lnTo>
                <a:lnTo>
                  <a:pt x="51250" y="19736"/>
                </a:lnTo>
                <a:lnTo>
                  <a:pt x="51018" y="19986"/>
                </a:lnTo>
                <a:lnTo>
                  <a:pt x="50482" y="20370"/>
                </a:lnTo>
                <a:lnTo>
                  <a:pt x="49919" y="20700"/>
                </a:lnTo>
                <a:lnTo>
                  <a:pt x="49642" y="20861"/>
                </a:lnTo>
                <a:lnTo>
                  <a:pt x="49044" y="21129"/>
                </a:lnTo>
                <a:lnTo>
                  <a:pt x="48124" y="21477"/>
                </a:lnTo>
                <a:lnTo>
                  <a:pt x="47517" y="21718"/>
                </a:lnTo>
                <a:lnTo>
                  <a:pt x="47106" y="21915"/>
                </a:lnTo>
                <a:lnTo>
                  <a:pt x="46713" y="22111"/>
                </a:lnTo>
                <a:lnTo>
                  <a:pt x="46856" y="23424"/>
                </a:lnTo>
                <a:lnTo>
                  <a:pt x="46955" y="24674"/>
                </a:lnTo>
                <a:lnTo>
                  <a:pt x="46972" y="25907"/>
                </a:lnTo>
                <a:lnTo>
                  <a:pt x="46963" y="27255"/>
                </a:lnTo>
                <a:lnTo>
                  <a:pt x="47499" y="27398"/>
                </a:lnTo>
                <a:lnTo>
                  <a:pt x="48124" y="27568"/>
                </a:lnTo>
                <a:lnTo>
                  <a:pt x="48589" y="27693"/>
                </a:lnTo>
                <a:lnTo>
                  <a:pt x="49285" y="27871"/>
                </a:lnTo>
                <a:lnTo>
                  <a:pt x="49723" y="28032"/>
                </a:lnTo>
                <a:lnTo>
                  <a:pt x="49928" y="28139"/>
                </a:lnTo>
                <a:lnTo>
                  <a:pt x="50053" y="28210"/>
                </a:lnTo>
                <a:lnTo>
                  <a:pt x="50294" y="28434"/>
                </a:lnTo>
                <a:lnTo>
                  <a:pt x="50491" y="28702"/>
                </a:lnTo>
                <a:lnTo>
                  <a:pt x="50634" y="28996"/>
                </a:lnTo>
                <a:lnTo>
                  <a:pt x="50669" y="29139"/>
                </a:lnTo>
                <a:lnTo>
                  <a:pt x="50768" y="29702"/>
                </a:lnTo>
                <a:lnTo>
                  <a:pt x="50839" y="30863"/>
                </a:lnTo>
                <a:lnTo>
                  <a:pt x="50812" y="31443"/>
                </a:lnTo>
                <a:lnTo>
                  <a:pt x="50803" y="31649"/>
                </a:lnTo>
                <a:lnTo>
                  <a:pt x="50750" y="31997"/>
                </a:lnTo>
                <a:lnTo>
                  <a:pt x="50660" y="32283"/>
                </a:lnTo>
                <a:lnTo>
                  <a:pt x="50527" y="32506"/>
                </a:lnTo>
                <a:lnTo>
                  <a:pt x="50339" y="32684"/>
                </a:lnTo>
                <a:lnTo>
                  <a:pt x="50107" y="32809"/>
                </a:lnTo>
                <a:lnTo>
                  <a:pt x="49642" y="32943"/>
                </a:lnTo>
                <a:lnTo>
                  <a:pt x="49232" y="32988"/>
                </a:lnTo>
                <a:lnTo>
                  <a:pt x="48749" y="33042"/>
                </a:lnTo>
                <a:lnTo>
                  <a:pt x="47803" y="33122"/>
                </a:lnTo>
                <a:lnTo>
                  <a:pt x="47330" y="33104"/>
                </a:lnTo>
                <a:lnTo>
                  <a:pt x="47133" y="33095"/>
                </a:lnTo>
                <a:lnTo>
                  <a:pt x="46803" y="33140"/>
                </a:lnTo>
                <a:lnTo>
                  <a:pt x="46535" y="33265"/>
                </a:lnTo>
                <a:lnTo>
                  <a:pt x="46321" y="33443"/>
                </a:lnTo>
                <a:lnTo>
                  <a:pt x="46079" y="33774"/>
                </a:lnTo>
                <a:lnTo>
                  <a:pt x="45874" y="34274"/>
                </a:lnTo>
                <a:lnTo>
                  <a:pt x="45803" y="34506"/>
                </a:lnTo>
                <a:lnTo>
                  <a:pt x="45669" y="34899"/>
                </a:lnTo>
                <a:lnTo>
                  <a:pt x="45329" y="35640"/>
                </a:lnTo>
                <a:lnTo>
                  <a:pt x="44704" y="36676"/>
                </a:lnTo>
                <a:lnTo>
                  <a:pt x="44267" y="37355"/>
                </a:lnTo>
                <a:lnTo>
                  <a:pt x="44186" y="37498"/>
                </a:lnTo>
                <a:lnTo>
                  <a:pt x="44115" y="37757"/>
                </a:lnTo>
                <a:lnTo>
                  <a:pt x="44151" y="37998"/>
                </a:lnTo>
                <a:lnTo>
                  <a:pt x="44276" y="38257"/>
                </a:lnTo>
                <a:lnTo>
                  <a:pt x="44365" y="38408"/>
                </a:lnTo>
                <a:lnTo>
                  <a:pt x="44740" y="38962"/>
                </a:lnTo>
                <a:lnTo>
                  <a:pt x="45222" y="39846"/>
                </a:lnTo>
                <a:lnTo>
                  <a:pt x="45463" y="40453"/>
                </a:lnTo>
                <a:lnTo>
                  <a:pt x="45553" y="40766"/>
                </a:lnTo>
                <a:lnTo>
                  <a:pt x="45579" y="40918"/>
                </a:lnTo>
                <a:lnTo>
                  <a:pt x="45597" y="41212"/>
                </a:lnTo>
                <a:lnTo>
                  <a:pt x="45561" y="41507"/>
                </a:lnTo>
                <a:lnTo>
                  <a:pt x="45481" y="41802"/>
                </a:lnTo>
                <a:lnTo>
                  <a:pt x="45285" y="42239"/>
                </a:lnTo>
                <a:lnTo>
                  <a:pt x="44901" y="42775"/>
                </a:lnTo>
                <a:lnTo>
                  <a:pt x="44418" y="43231"/>
                </a:lnTo>
                <a:lnTo>
                  <a:pt x="43874" y="43570"/>
                </a:lnTo>
                <a:lnTo>
                  <a:pt x="43445" y="43722"/>
                </a:lnTo>
                <a:lnTo>
                  <a:pt x="43150" y="43766"/>
                </a:lnTo>
                <a:lnTo>
                  <a:pt x="42874" y="43775"/>
                </a:lnTo>
                <a:lnTo>
                  <a:pt x="42597" y="43722"/>
                </a:lnTo>
                <a:lnTo>
                  <a:pt x="42472" y="43677"/>
                </a:lnTo>
                <a:lnTo>
                  <a:pt x="42177" y="43543"/>
                </a:lnTo>
                <a:lnTo>
                  <a:pt x="41623" y="43213"/>
                </a:lnTo>
                <a:lnTo>
                  <a:pt x="40802" y="42632"/>
                </a:lnTo>
                <a:lnTo>
                  <a:pt x="40212" y="42230"/>
                </a:lnTo>
                <a:lnTo>
                  <a:pt x="38051" y="44016"/>
                </a:lnTo>
                <a:lnTo>
                  <a:pt x="35846" y="45829"/>
                </a:lnTo>
                <a:lnTo>
                  <a:pt x="35944" y="46070"/>
                </a:lnTo>
                <a:lnTo>
                  <a:pt x="36167" y="46597"/>
                </a:lnTo>
                <a:lnTo>
                  <a:pt x="36248" y="46874"/>
                </a:lnTo>
                <a:lnTo>
                  <a:pt x="36265" y="47017"/>
                </a:lnTo>
                <a:lnTo>
                  <a:pt x="36265" y="47321"/>
                </a:lnTo>
                <a:lnTo>
                  <a:pt x="36203" y="47651"/>
                </a:lnTo>
                <a:lnTo>
                  <a:pt x="36087" y="47981"/>
                </a:lnTo>
                <a:lnTo>
                  <a:pt x="35926" y="48303"/>
                </a:lnTo>
                <a:lnTo>
                  <a:pt x="35738" y="48606"/>
                </a:lnTo>
                <a:lnTo>
                  <a:pt x="35515" y="48865"/>
                </a:lnTo>
                <a:lnTo>
                  <a:pt x="35274" y="49071"/>
                </a:lnTo>
                <a:lnTo>
                  <a:pt x="35140" y="49142"/>
                </a:lnTo>
                <a:lnTo>
                  <a:pt x="34479" y="49473"/>
                </a:lnTo>
                <a:lnTo>
                  <a:pt x="33131" y="50107"/>
                </a:lnTo>
                <a:lnTo>
                  <a:pt x="32443" y="50392"/>
                </a:lnTo>
                <a:lnTo>
                  <a:pt x="32345" y="50419"/>
                </a:lnTo>
                <a:lnTo>
                  <a:pt x="32122" y="50446"/>
                </a:lnTo>
                <a:lnTo>
                  <a:pt x="31881" y="50419"/>
                </a:lnTo>
                <a:lnTo>
                  <a:pt x="31684" y="50348"/>
                </a:lnTo>
                <a:lnTo>
                  <a:pt x="31622" y="50285"/>
                </a:lnTo>
                <a:lnTo>
                  <a:pt x="31256" y="49910"/>
                </a:lnTo>
                <a:lnTo>
                  <a:pt x="30747" y="49303"/>
                </a:lnTo>
                <a:lnTo>
                  <a:pt x="30452" y="48874"/>
                </a:lnTo>
                <a:lnTo>
                  <a:pt x="30327" y="48642"/>
                </a:lnTo>
                <a:lnTo>
                  <a:pt x="30175" y="48383"/>
                </a:lnTo>
                <a:lnTo>
                  <a:pt x="29818" y="47981"/>
                </a:lnTo>
                <a:lnTo>
                  <a:pt x="29389" y="47722"/>
                </a:lnTo>
                <a:lnTo>
                  <a:pt x="28880" y="47615"/>
                </a:lnTo>
                <a:lnTo>
                  <a:pt x="28577" y="47615"/>
                </a:lnTo>
                <a:lnTo>
                  <a:pt x="27710" y="47660"/>
                </a:lnTo>
                <a:lnTo>
                  <a:pt x="25978" y="47696"/>
                </a:lnTo>
                <a:lnTo>
                  <a:pt x="25112" y="47660"/>
                </a:lnTo>
                <a:lnTo>
                  <a:pt x="24933" y="47651"/>
                </a:lnTo>
                <a:lnTo>
                  <a:pt x="24665" y="47705"/>
                </a:lnTo>
                <a:lnTo>
                  <a:pt x="24487" y="47838"/>
                </a:lnTo>
                <a:lnTo>
                  <a:pt x="24344" y="48044"/>
                </a:lnTo>
                <a:lnTo>
                  <a:pt x="24281" y="48187"/>
                </a:lnTo>
                <a:lnTo>
                  <a:pt x="24094" y="48624"/>
                </a:lnTo>
                <a:lnTo>
                  <a:pt x="23683" y="49491"/>
                </a:lnTo>
                <a:lnTo>
                  <a:pt x="23451" y="49910"/>
                </a:lnTo>
                <a:lnTo>
                  <a:pt x="23362" y="50053"/>
                </a:lnTo>
                <a:lnTo>
                  <a:pt x="23156" y="50294"/>
                </a:lnTo>
                <a:lnTo>
                  <a:pt x="22915" y="50491"/>
                </a:lnTo>
                <a:lnTo>
                  <a:pt x="22638" y="50634"/>
                </a:lnTo>
                <a:lnTo>
                  <a:pt x="22335" y="50732"/>
                </a:lnTo>
                <a:lnTo>
                  <a:pt x="22013" y="50776"/>
                </a:lnTo>
                <a:lnTo>
                  <a:pt x="21674" y="50768"/>
                </a:lnTo>
                <a:lnTo>
                  <a:pt x="21326" y="50705"/>
                </a:lnTo>
                <a:lnTo>
                  <a:pt x="21147" y="50643"/>
                </a:lnTo>
                <a:lnTo>
                  <a:pt x="20182" y="50321"/>
                </a:lnTo>
                <a:lnTo>
                  <a:pt x="19218" y="49964"/>
                </a:lnTo>
                <a:lnTo>
                  <a:pt x="19075" y="49910"/>
                </a:lnTo>
                <a:lnTo>
                  <a:pt x="18816" y="49741"/>
                </a:lnTo>
                <a:lnTo>
                  <a:pt x="18584" y="49517"/>
                </a:lnTo>
                <a:lnTo>
                  <a:pt x="18379" y="49249"/>
                </a:lnTo>
                <a:lnTo>
                  <a:pt x="18218" y="48955"/>
                </a:lnTo>
                <a:lnTo>
                  <a:pt x="18102" y="48642"/>
                </a:lnTo>
                <a:lnTo>
                  <a:pt x="18030" y="48321"/>
                </a:lnTo>
                <a:lnTo>
                  <a:pt x="18021" y="47999"/>
                </a:lnTo>
                <a:lnTo>
                  <a:pt x="18048" y="47847"/>
                </a:lnTo>
                <a:lnTo>
                  <a:pt x="18093" y="47553"/>
                </a:lnTo>
                <a:lnTo>
                  <a:pt x="18093" y="47249"/>
                </a:lnTo>
                <a:lnTo>
                  <a:pt x="18057" y="47088"/>
                </a:lnTo>
                <a:lnTo>
                  <a:pt x="17923" y="46901"/>
                </a:lnTo>
                <a:lnTo>
                  <a:pt x="17566" y="46687"/>
                </a:lnTo>
                <a:lnTo>
                  <a:pt x="17298" y="46570"/>
                </a:lnTo>
                <a:lnTo>
                  <a:pt x="16789" y="46347"/>
                </a:lnTo>
                <a:lnTo>
                  <a:pt x="15780" y="45883"/>
                </a:lnTo>
                <a:lnTo>
                  <a:pt x="14789" y="45356"/>
                </a:lnTo>
                <a:lnTo>
                  <a:pt x="13860" y="44740"/>
                </a:lnTo>
                <a:lnTo>
                  <a:pt x="13423" y="44374"/>
                </a:lnTo>
                <a:lnTo>
                  <a:pt x="13297" y="44267"/>
                </a:lnTo>
                <a:lnTo>
                  <a:pt x="13056" y="44115"/>
                </a:lnTo>
                <a:lnTo>
                  <a:pt x="12815" y="44025"/>
                </a:lnTo>
                <a:lnTo>
                  <a:pt x="12592" y="43990"/>
                </a:lnTo>
                <a:lnTo>
                  <a:pt x="12360" y="44025"/>
                </a:lnTo>
                <a:lnTo>
                  <a:pt x="12137" y="44115"/>
                </a:lnTo>
                <a:lnTo>
                  <a:pt x="11797" y="44347"/>
                </a:lnTo>
                <a:lnTo>
                  <a:pt x="11556" y="44579"/>
                </a:lnTo>
                <a:lnTo>
                  <a:pt x="11306" y="44838"/>
                </a:lnTo>
                <a:lnTo>
                  <a:pt x="10877" y="45186"/>
                </a:lnTo>
                <a:lnTo>
                  <a:pt x="10565" y="45356"/>
                </a:lnTo>
                <a:lnTo>
                  <a:pt x="10404" y="45410"/>
                </a:lnTo>
                <a:lnTo>
                  <a:pt x="10252" y="45436"/>
                </a:lnTo>
                <a:lnTo>
                  <a:pt x="9913" y="45445"/>
                </a:lnTo>
                <a:lnTo>
                  <a:pt x="9565" y="45392"/>
                </a:lnTo>
                <a:lnTo>
                  <a:pt x="9243" y="45276"/>
                </a:lnTo>
                <a:lnTo>
                  <a:pt x="9118" y="45186"/>
                </a:lnTo>
                <a:lnTo>
                  <a:pt x="8895" y="45017"/>
                </a:lnTo>
                <a:lnTo>
                  <a:pt x="8466" y="44642"/>
                </a:lnTo>
                <a:lnTo>
                  <a:pt x="7877" y="44025"/>
                </a:lnTo>
                <a:lnTo>
                  <a:pt x="7502" y="43597"/>
                </a:lnTo>
                <a:lnTo>
                  <a:pt x="7386" y="43454"/>
                </a:lnTo>
                <a:lnTo>
                  <a:pt x="7207" y="43168"/>
                </a:lnTo>
                <a:lnTo>
                  <a:pt x="7082" y="42865"/>
                </a:lnTo>
                <a:lnTo>
                  <a:pt x="7029" y="42570"/>
                </a:lnTo>
                <a:lnTo>
                  <a:pt x="7029" y="42266"/>
                </a:lnTo>
                <a:lnTo>
                  <a:pt x="7082" y="41963"/>
                </a:lnTo>
                <a:lnTo>
                  <a:pt x="7207" y="41659"/>
                </a:lnTo>
                <a:lnTo>
                  <a:pt x="7377" y="41355"/>
                </a:lnTo>
                <a:lnTo>
                  <a:pt x="7493" y="41212"/>
                </a:lnTo>
                <a:lnTo>
                  <a:pt x="7681" y="40998"/>
                </a:lnTo>
                <a:lnTo>
                  <a:pt x="7868" y="40784"/>
                </a:lnTo>
                <a:lnTo>
                  <a:pt x="7940" y="40695"/>
                </a:lnTo>
                <a:lnTo>
                  <a:pt x="8047" y="40489"/>
                </a:lnTo>
                <a:lnTo>
                  <a:pt x="8127" y="40159"/>
                </a:lnTo>
                <a:lnTo>
                  <a:pt x="8109" y="39694"/>
                </a:lnTo>
                <a:lnTo>
                  <a:pt x="7957" y="39239"/>
                </a:lnTo>
                <a:lnTo>
                  <a:pt x="7832" y="39043"/>
                </a:lnTo>
                <a:lnTo>
                  <a:pt x="7359" y="38328"/>
                </a:lnTo>
                <a:lnTo>
                  <a:pt x="6484" y="36846"/>
                </a:lnTo>
                <a:lnTo>
                  <a:pt x="6082" y="36087"/>
                </a:lnTo>
                <a:lnTo>
                  <a:pt x="5993" y="35890"/>
                </a:lnTo>
                <a:lnTo>
                  <a:pt x="5796" y="35560"/>
                </a:lnTo>
                <a:lnTo>
                  <a:pt x="5609" y="35372"/>
                </a:lnTo>
                <a:lnTo>
                  <a:pt x="5457" y="35292"/>
                </a:lnTo>
                <a:lnTo>
                  <a:pt x="5278" y="35238"/>
                </a:lnTo>
                <a:lnTo>
                  <a:pt x="5055" y="35229"/>
                </a:lnTo>
                <a:lnTo>
                  <a:pt x="4930" y="35247"/>
                </a:lnTo>
                <a:lnTo>
                  <a:pt x="4412" y="35301"/>
                </a:lnTo>
                <a:lnTo>
                  <a:pt x="3385" y="35337"/>
                </a:lnTo>
                <a:lnTo>
                  <a:pt x="2867" y="35354"/>
                </a:lnTo>
                <a:lnTo>
                  <a:pt x="2626" y="35363"/>
                </a:lnTo>
                <a:lnTo>
                  <a:pt x="2198" y="35274"/>
                </a:lnTo>
                <a:lnTo>
                  <a:pt x="1831" y="35069"/>
                </a:lnTo>
                <a:lnTo>
                  <a:pt x="1546" y="34747"/>
                </a:lnTo>
                <a:lnTo>
                  <a:pt x="1438" y="34524"/>
                </a:lnTo>
                <a:lnTo>
                  <a:pt x="1251" y="34140"/>
                </a:lnTo>
                <a:lnTo>
                  <a:pt x="1072" y="33756"/>
                </a:lnTo>
                <a:lnTo>
                  <a:pt x="912" y="33381"/>
                </a:lnTo>
                <a:lnTo>
                  <a:pt x="697" y="32738"/>
                </a:lnTo>
                <a:lnTo>
                  <a:pt x="590" y="32184"/>
                </a:lnTo>
                <a:lnTo>
                  <a:pt x="590" y="31711"/>
                </a:lnTo>
                <a:lnTo>
                  <a:pt x="724" y="31282"/>
                </a:lnTo>
                <a:lnTo>
                  <a:pt x="983" y="30889"/>
                </a:lnTo>
                <a:lnTo>
                  <a:pt x="1385" y="30505"/>
                </a:lnTo>
                <a:lnTo>
                  <a:pt x="1921" y="30104"/>
                </a:lnTo>
                <a:lnTo>
                  <a:pt x="2251" y="29889"/>
                </a:lnTo>
                <a:lnTo>
                  <a:pt x="2653" y="29639"/>
                </a:lnTo>
                <a:lnTo>
                  <a:pt x="3019" y="29345"/>
                </a:lnTo>
                <a:lnTo>
                  <a:pt x="3171" y="29157"/>
                </a:lnTo>
                <a:lnTo>
                  <a:pt x="3260" y="28943"/>
                </a:lnTo>
                <a:lnTo>
                  <a:pt x="3287" y="28684"/>
                </a:lnTo>
                <a:lnTo>
                  <a:pt x="3251" y="28184"/>
                </a:lnTo>
                <a:lnTo>
                  <a:pt x="3189" y="27693"/>
                </a:lnTo>
                <a:lnTo>
                  <a:pt x="3162" y="27407"/>
                </a:lnTo>
                <a:lnTo>
                  <a:pt x="3189" y="26808"/>
                </a:lnTo>
                <a:lnTo>
                  <a:pt x="3323" y="25915"/>
                </a:lnTo>
                <a:lnTo>
                  <a:pt x="3448" y="25326"/>
                </a:lnTo>
                <a:lnTo>
                  <a:pt x="3483" y="25148"/>
                </a:lnTo>
                <a:lnTo>
                  <a:pt x="3492" y="24853"/>
                </a:lnTo>
                <a:lnTo>
                  <a:pt x="3403" y="24630"/>
                </a:lnTo>
                <a:lnTo>
                  <a:pt x="3180" y="24442"/>
                </a:lnTo>
                <a:lnTo>
                  <a:pt x="3001" y="24362"/>
                </a:lnTo>
                <a:lnTo>
                  <a:pt x="2403" y="24112"/>
                </a:lnTo>
                <a:lnTo>
                  <a:pt x="1519" y="23692"/>
                </a:lnTo>
                <a:lnTo>
                  <a:pt x="965" y="23362"/>
                </a:lnTo>
                <a:lnTo>
                  <a:pt x="715" y="23165"/>
                </a:lnTo>
                <a:lnTo>
                  <a:pt x="572" y="23040"/>
                </a:lnTo>
                <a:lnTo>
                  <a:pt x="340" y="22692"/>
                </a:lnTo>
                <a:lnTo>
                  <a:pt x="162" y="22281"/>
                </a:lnTo>
                <a:lnTo>
                  <a:pt x="45" y="21843"/>
                </a:lnTo>
                <a:lnTo>
                  <a:pt x="19" y="21638"/>
                </a:lnTo>
                <a:lnTo>
                  <a:pt x="1" y="21370"/>
                </a:lnTo>
                <a:lnTo>
                  <a:pt x="1" y="20816"/>
                </a:lnTo>
                <a:lnTo>
                  <a:pt x="81" y="19977"/>
                </a:lnTo>
                <a:lnTo>
                  <a:pt x="170" y="19432"/>
                </a:lnTo>
                <a:lnTo>
                  <a:pt x="224" y="19200"/>
                </a:lnTo>
                <a:lnTo>
                  <a:pt x="403" y="18825"/>
                </a:lnTo>
                <a:lnTo>
                  <a:pt x="617" y="18611"/>
                </a:lnTo>
                <a:lnTo>
                  <a:pt x="804" y="18513"/>
                </a:lnTo>
                <a:lnTo>
                  <a:pt x="1126" y="18423"/>
                </a:lnTo>
                <a:lnTo>
                  <a:pt x="1403" y="18423"/>
                </a:lnTo>
                <a:lnTo>
                  <a:pt x="2001" y="18423"/>
                </a:lnTo>
                <a:lnTo>
                  <a:pt x="3260" y="18334"/>
                </a:lnTo>
                <a:lnTo>
                  <a:pt x="3975" y="18289"/>
                </a:lnTo>
                <a:lnTo>
                  <a:pt x="5341" y="16110"/>
                </a:lnTo>
                <a:lnTo>
                  <a:pt x="6796" y="13798"/>
                </a:lnTo>
                <a:lnTo>
                  <a:pt x="6886" y="13637"/>
                </a:lnTo>
                <a:lnTo>
                  <a:pt x="6966" y="13333"/>
                </a:lnTo>
                <a:lnTo>
                  <a:pt x="6921" y="13047"/>
                </a:lnTo>
                <a:lnTo>
                  <a:pt x="6788" y="12771"/>
                </a:lnTo>
                <a:lnTo>
                  <a:pt x="6680" y="12637"/>
                </a:lnTo>
                <a:lnTo>
                  <a:pt x="6475" y="12387"/>
                </a:lnTo>
                <a:lnTo>
                  <a:pt x="6073" y="11887"/>
                </a:lnTo>
                <a:lnTo>
                  <a:pt x="5841" y="11672"/>
                </a:lnTo>
                <a:lnTo>
                  <a:pt x="5698" y="11556"/>
                </a:lnTo>
                <a:lnTo>
                  <a:pt x="5457" y="11297"/>
                </a:lnTo>
                <a:lnTo>
                  <a:pt x="5278" y="11020"/>
                </a:lnTo>
                <a:lnTo>
                  <a:pt x="5162" y="10735"/>
                </a:lnTo>
                <a:lnTo>
                  <a:pt x="5091" y="10431"/>
                </a:lnTo>
                <a:lnTo>
                  <a:pt x="5073" y="10127"/>
                </a:lnTo>
                <a:lnTo>
                  <a:pt x="5118" y="9663"/>
                </a:lnTo>
                <a:lnTo>
                  <a:pt x="5207" y="9368"/>
                </a:lnTo>
                <a:lnTo>
                  <a:pt x="5296" y="9127"/>
                </a:lnTo>
                <a:lnTo>
                  <a:pt x="5582" y="8681"/>
                </a:lnTo>
                <a:lnTo>
                  <a:pt x="6162" y="8073"/>
                </a:lnTo>
                <a:lnTo>
                  <a:pt x="6573" y="7716"/>
                </a:lnTo>
                <a:lnTo>
                  <a:pt x="6743" y="7582"/>
                </a:lnTo>
                <a:lnTo>
                  <a:pt x="7118" y="7359"/>
                </a:lnTo>
                <a:lnTo>
                  <a:pt x="7734" y="7091"/>
                </a:lnTo>
                <a:lnTo>
                  <a:pt x="8154" y="6966"/>
                </a:lnTo>
                <a:lnTo>
                  <a:pt x="8297" y="6939"/>
                </a:lnTo>
                <a:lnTo>
                  <a:pt x="8556" y="6939"/>
                </a:lnTo>
                <a:lnTo>
                  <a:pt x="8788" y="7002"/>
                </a:lnTo>
                <a:lnTo>
                  <a:pt x="9002" y="7118"/>
                </a:lnTo>
                <a:lnTo>
                  <a:pt x="9449" y="7538"/>
                </a:lnTo>
                <a:lnTo>
                  <a:pt x="9761" y="7913"/>
                </a:lnTo>
                <a:lnTo>
                  <a:pt x="9922" y="8091"/>
                </a:lnTo>
                <a:lnTo>
                  <a:pt x="10226" y="8377"/>
                </a:lnTo>
                <a:lnTo>
                  <a:pt x="10511" y="8591"/>
                </a:lnTo>
                <a:lnTo>
                  <a:pt x="10797" y="8716"/>
                </a:lnTo>
                <a:lnTo>
                  <a:pt x="11074" y="8752"/>
                </a:lnTo>
                <a:lnTo>
                  <a:pt x="11378" y="8716"/>
                </a:lnTo>
                <a:lnTo>
                  <a:pt x="11708" y="8591"/>
                </a:lnTo>
                <a:lnTo>
                  <a:pt x="12065" y="8386"/>
                </a:lnTo>
                <a:lnTo>
                  <a:pt x="12271" y="8243"/>
                </a:lnTo>
                <a:lnTo>
                  <a:pt x="13610" y="7305"/>
                </a:lnTo>
                <a:lnTo>
                  <a:pt x="14967" y="6386"/>
                </a:lnTo>
                <a:lnTo>
                  <a:pt x="15271" y="6171"/>
                </a:lnTo>
                <a:lnTo>
                  <a:pt x="15601" y="5832"/>
                </a:lnTo>
                <a:lnTo>
                  <a:pt x="15753" y="5591"/>
                </a:lnTo>
                <a:lnTo>
                  <a:pt x="15860" y="5332"/>
                </a:lnTo>
                <a:lnTo>
                  <a:pt x="15905" y="5055"/>
                </a:lnTo>
                <a:lnTo>
                  <a:pt x="15896" y="4743"/>
                </a:lnTo>
                <a:lnTo>
                  <a:pt x="15825" y="4403"/>
                </a:lnTo>
                <a:lnTo>
                  <a:pt x="15762" y="4225"/>
                </a:lnTo>
                <a:lnTo>
                  <a:pt x="15664" y="3894"/>
                </a:lnTo>
                <a:lnTo>
                  <a:pt x="15592" y="3242"/>
                </a:lnTo>
                <a:lnTo>
                  <a:pt x="15691" y="2296"/>
                </a:lnTo>
                <a:lnTo>
                  <a:pt x="15825" y="1671"/>
                </a:lnTo>
                <a:lnTo>
                  <a:pt x="15843" y="1599"/>
                </a:lnTo>
                <a:lnTo>
                  <a:pt x="15932" y="1447"/>
                </a:lnTo>
                <a:lnTo>
                  <a:pt x="16128" y="1251"/>
                </a:lnTo>
                <a:lnTo>
                  <a:pt x="16271" y="1188"/>
                </a:lnTo>
                <a:lnTo>
                  <a:pt x="16843" y="1019"/>
                </a:lnTo>
                <a:lnTo>
                  <a:pt x="17995" y="724"/>
                </a:lnTo>
                <a:lnTo>
                  <a:pt x="18566" y="546"/>
                </a:lnTo>
                <a:lnTo>
                  <a:pt x="18780" y="483"/>
                </a:lnTo>
                <a:lnTo>
                  <a:pt x="19182" y="465"/>
                </a:lnTo>
                <a:lnTo>
                  <a:pt x="19531" y="572"/>
                </a:lnTo>
                <a:lnTo>
                  <a:pt x="19825" y="787"/>
                </a:lnTo>
                <a:lnTo>
                  <a:pt x="19959" y="938"/>
                </a:lnTo>
                <a:lnTo>
                  <a:pt x="20370" y="1519"/>
                </a:lnTo>
                <a:lnTo>
                  <a:pt x="21147" y="2707"/>
                </a:lnTo>
                <a:lnTo>
                  <a:pt x="21549" y="3296"/>
                </a:lnTo>
                <a:lnTo>
                  <a:pt x="21647" y="3403"/>
                </a:lnTo>
                <a:lnTo>
                  <a:pt x="21951" y="3573"/>
                </a:lnTo>
                <a:lnTo>
                  <a:pt x="22094" y="3582"/>
                </a:lnTo>
                <a:lnTo>
                  <a:pt x="24094" y="3457"/>
                </a:lnTo>
                <a:lnTo>
                  <a:pt x="26103" y="3350"/>
                </a:lnTo>
                <a:lnTo>
                  <a:pt x="26237" y="3341"/>
                </a:lnTo>
                <a:lnTo>
                  <a:pt x="26460" y="3287"/>
                </a:lnTo>
                <a:lnTo>
                  <a:pt x="26746" y="3135"/>
                </a:lnTo>
                <a:lnTo>
                  <a:pt x="27157" y="2680"/>
                </a:lnTo>
                <a:lnTo>
                  <a:pt x="27389" y="2332"/>
                </a:lnTo>
                <a:lnTo>
                  <a:pt x="27693" y="1921"/>
                </a:lnTo>
                <a:lnTo>
                  <a:pt x="28264" y="1081"/>
                </a:lnTo>
                <a:lnTo>
                  <a:pt x="28568" y="679"/>
                </a:lnTo>
                <a:lnTo>
                  <a:pt x="28702" y="537"/>
                </a:lnTo>
                <a:lnTo>
                  <a:pt x="29068" y="313"/>
                </a:lnTo>
                <a:lnTo>
                  <a:pt x="29255" y="233"/>
                </a:lnTo>
                <a:lnTo>
                  <a:pt x="29523" y="126"/>
                </a:lnTo>
                <a:lnTo>
                  <a:pt x="30032" y="19"/>
                </a:lnTo>
                <a:lnTo>
                  <a:pt x="30541" y="1"/>
                </a:lnTo>
                <a:lnTo>
                  <a:pt x="31032" y="63"/>
                </a:lnTo>
                <a:lnTo>
                  <a:pt x="31747" y="260"/>
                </a:lnTo>
                <a:lnTo>
                  <a:pt x="32684" y="653"/>
                </a:lnTo>
                <a:lnTo>
                  <a:pt x="33140" y="858"/>
                </a:lnTo>
                <a:lnTo>
                  <a:pt x="33265" y="930"/>
                </a:lnTo>
                <a:lnTo>
                  <a:pt x="33479" y="1188"/>
                </a:lnTo>
                <a:lnTo>
                  <a:pt x="33649" y="1537"/>
                </a:lnTo>
                <a:lnTo>
                  <a:pt x="33765" y="1903"/>
                </a:lnTo>
                <a:lnTo>
                  <a:pt x="33801" y="2073"/>
                </a:lnTo>
                <a:lnTo>
                  <a:pt x="33854" y="2421"/>
                </a:lnTo>
                <a:lnTo>
                  <a:pt x="33899" y="3117"/>
                </a:lnTo>
                <a:lnTo>
                  <a:pt x="33863" y="3814"/>
                </a:lnTo>
                <a:lnTo>
                  <a:pt x="33711" y="4501"/>
                </a:lnTo>
                <a:lnTo>
                  <a:pt x="33577" y="4850"/>
                </a:lnTo>
                <a:lnTo>
                  <a:pt x="33569" y="4912"/>
                </a:lnTo>
                <a:lnTo>
                  <a:pt x="33586" y="5082"/>
                </a:lnTo>
                <a:lnTo>
                  <a:pt x="33649" y="5261"/>
                </a:lnTo>
                <a:lnTo>
                  <a:pt x="33747" y="5403"/>
                </a:lnTo>
                <a:lnTo>
                  <a:pt x="33801" y="5448"/>
                </a:lnTo>
                <a:lnTo>
                  <a:pt x="34676" y="5975"/>
                </a:lnTo>
                <a:lnTo>
                  <a:pt x="36453" y="6993"/>
                </a:lnTo>
                <a:lnTo>
                  <a:pt x="37346" y="7475"/>
                </a:lnTo>
                <a:lnTo>
                  <a:pt x="37453" y="7520"/>
                </a:lnTo>
                <a:lnTo>
                  <a:pt x="37667" y="7573"/>
                </a:lnTo>
                <a:lnTo>
                  <a:pt x="37962" y="7573"/>
                </a:lnTo>
                <a:lnTo>
                  <a:pt x="38337" y="7422"/>
                </a:lnTo>
                <a:lnTo>
                  <a:pt x="38685" y="7163"/>
                </a:lnTo>
                <a:lnTo>
                  <a:pt x="38864" y="7020"/>
                </a:lnTo>
                <a:lnTo>
                  <a:pt x="39284" y="6663"/>
                </a:lnTo>
                <a:lnTo>
                  <a:pt x="39953" y="6162"/>
                </a:lnTo>
                <a:lnTo>
                  <a:pt x="40418" y="5877"/>
                </a:lnTo>
                <a:lnTo>
                  <a:pt x="40659" y="5752"/>
                </a:lnTo>
                <a:lnTo>
                  <a:pt x="40775" y="5698"/>
                </a:lnTo>
                <a:lnTo>
                  <a:pt x="41007" y="5627"/>
                </a:lnTo>
                <a:lnTo>
                  <a:pt x="41364" y="5600"/>
                </a:lnTo>
                <a:lnTo>
                  <a:pt x="41829" y="5698"/>
                </a:lnTo>
                <a:lnTo>
                  <a:pt x="42275" y="5930"/>
                </a:lnTo>
                <a:lnTo>
                  <a:pt x="42481" y="6100"/>
                </a:lnTo>
                <a:lnTo>
                  <a:pt x="42999" y="6529"/>
                </a:lnTo>
                <a:lnTo>
                  <a:pt x="43516" y="6957"/>
                </a:lnTo>
                <a:lnTo>
                  <a:pt x="43615" y="7038"/>
                </a:lnTo>
                <a:lnTo>
                  <a:pt x="43775" y="7243"/>
                </a:lnTo>
                <a:lnTo>
                  <a:pt x="43793" y="7341"/>
                </a:lnTo>
                <a:lnTo>
                  <a:pt x="43713" y="8216"/>
                </a:lnTo>
                <a:lnTo>
                  <a:pt x="43516" y="9520"/>
                </a:lnTo>
                <a:lnTo>
                  <a:pt x="43266" y="10360"/>
                </a:lnTo>
                <a:lnTo>
                  <a:pt x="43088" y="10770"/>
                </a:lnTo>
                <a:lnTo>
                  <a:pt x="42847" y="1126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4f3de87df4_0_901"/>
          <p:cNvSpPr/>
          <p:nvPr/>
        </p:nvSpPr>
        <p:spPr>
          <a:xfrm rot="541296">
            <a:off x="1683256" y="2131906"/>
            <a:ext cx="36220" cy="365693"/>
          </a:xfrm>
          <a:custGeom>
            <a:avLst/>
            <a:gdLst/>
            <a:ahLst/>
            <a:cxnLst/>
            <a:rect l="l" t="t" r="r" b="b"/>
            <a:pathLst>
              <a:path w="2456" h="21124" extrusionOk="0">
                <a:moveTo>
                  <a:pt x="0" y="0"/>
                </a:moveTo>
                <a:cubicBezTo>
                  <a:pt x="0" y="7089"/>
                  <a:pt x="1072" y="14172"/>
                  <a:pt x="2456" y="21124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24f3de87df4_0_901"/>
          <p:cNvSpPr/>
          <p:nvPr/>
        </p:nvSpPr>
        <p:spPr>
          <a:xfrm rot="541612">
            <a:off x="1586956" y="2118631"/>
            <a:ext cx="111151" cy="193480"/>
          </a:xfrm>
          <a:custGeom>
            <a:avLst/>
            <a:gdLst/>
            <a:ahLst/>
            <a:cxnLst/>
            <a:rect l="l" t="t" r="r" b="b"/>
            <a:pathLst>
              <a:path w="3930" h="9006" extrusionOk="0">
                <a:moveTo>
                  <a:pt x="3930" y="0"/>
                </a:moveTo>
                <a:cubicBezTo>
                  <a:pt x="2465" y="2930"/>
                  <a:pt x="2621" y="7041"/>
                  <a:pt x="0" y="9006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24f3de87df4_0_901"/>
          <p:cNvSpPr/>
          <p:nvPr/>
        </p:nvSpPr>
        <p:spPr>
          <a:xfrm>
            <a:off x="4169988" y="3427656"/>
            <a:ext cx="279625" cy="292800"/>
          </a:xfrm>
          <a:custGeom>
            <a:avLst/>
            <a:gdLst/>
            <a:ahLst/>
            <a:cxnLst/>
            <a:rect l="l" t="t" r="r" b="b"/>
            <a:pathLst>
              <a:path w="11185" h="11712" extrusionOk="0">
                <a:moveTo>
                  <a:pt x="0" y="3206"/>
                </a:moveTo>
                <a:cubicBezTo>
                  <a:pt x="624" y="705"/>
                  <a:pt x="6866" y="-1354"/>
                  <a:pt x="7456" y="1155"/>
                </a:cubicBezTo>
                <a:cubicBezTo>
                  <a:pt x="8396" y="5148"/>
                  <a:pt x="4264" y="13351"/>
                  <a:pt x="652" y="11408"/>
                </a:cubicBezTo>
                <a:cubicBezTo>
                  <a:pt x="-251" y="10922"/>
                  <a:pt x="2145" y="9576"/>
                  <a:pt x="3169" y="9637"/>
                </a:cubicBezTo>
                <a:cubicBezTo>
                  <a:pt x="5838" y="9795"/>
                  <a:pt x="9630" y="11533"/>
                  <a:pt x="11185" y="9358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24f3de87df4_0_901"/>
          <p:cNvSpPr/>
          <p:nvPr/>
        </p:nvSpPr>
        <p:spPr>
          <a:xfrm>
            <a:off x="6897938" y="2166025"/>
            <a:ext cx="139725" cy="148725"/>
          </a:xfrm>
          <a:custGeom>
            <a:avLst/>
            <a:gdLst/>
            <a:ahLst/>
            <a:cxnLst/>
            <a:rect l="l" t="t" r="r" b="b"/>
            <a:pathLst>
              <a:path w="5589" h="5949" extrusionOk="0">
                <a:moveTo>
                  <a:pt x="0" y="0"/>
                </a:moveTo>
                <a:cubicBezTo>
                  <a:pt x="2135" y="0"/>
                  <a:pt x="5406" y="1035"/>
                  <a:pt x="5570" y="3164"/>
                </a:cubicBezTo>
                <a:cubicBezTo>
                  <a:pt x="5724" y="5159"/>
                  <a:pt x="2254" y="5949"/>
                  <a:pt x="254" y="5949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g24f3de87df4_0_901"/>
          <p:cNvSpPr/>
          <p:nvPr/>
        </p:nvSpPr>
        <p:spPr>
          <a:xfrm>
            <a:off x="6897938" y="2314750"/>
            <a:ext cx="139725" cy="148725"/>
          </a:xfrm>
          <a:custGeom>
            <a:avLst/>
            <a:gdLst/>
            <a:ahLst/>
            <a:cxnLst/>
            <a:rect l="l" t="t" r="r" b="b"/>
            <a:pathLst>
              <a:path w="5589" h="5949" extrusionOk="0">
                <a:moveTo>
                  <a:pt x="0" y="0"/>
                </a:moveTo>
                <a:cubicBezTo>
                  <a:pt x="2135" y="0"/>
                  <a:pt x="5406" y="1035"/>
                  <a:pt x="5570" y="3164"/>
                </a:cubicBezTo>
                <a:cubicBezTo>
                  <a:pt x="5724" y="5159"/>
                  <a:pt x="2254" y="5949"/>
                  <a:pt x="254" y="5949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24f3de87df4_0_901"/>
          <p:cNvSpPr/>
          <p:nvPr/>
        </p:nvSpPr>
        <p:spPr>
          <a:xfrm>
            <a:off x="697776" y="1505286"/>
            <a:ext cx="371502" cy="366864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4f3de87df4_0_901"/>
          <p:cNvSpPr/>
          <p:nvPr/>
        </p:nvSpPr>
        <p:spPr>
          <a:xfrm>
            <a:off x="3667051" y="4329561"/>
            <a:ext cx="371502" cy="366864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4f3de87df4_0_901"/>
          <p:cNvSpPr/>
          <p:nvPr/>
        </p:nvSpPr>
        <p:spPr>
          <a:xfrm>
            <a:off x="7624463" y="1533224"/>
            <a:ext cx="371502" cy="366864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4f3de87df4_0_901"/>
          <p:cNvSpPr/>
          <p:nvPr/>
        </p:nvSpPr>
        <p:spPr>
          <a:xfrm>
            <a:off x="814800" y="2712284"/>
            <a:ext cx="140148" cy="141187"/>
          </a:xfrm>
          <a:custGeom>
            <a:avLst/>
            <a:gdLst/>
            <a:ahLst/>
            <a:cxnLst/>
            <a:rect l="l" t="t" r="r" b="b"/>
            <a:pathLst>
              <a:path w="33730" h="33980" extrusionOk="0">
                <a:moveTo>
                  <a:pt x="17066" y="1"/>
                </a:moveTo>
                <a:lnTo>
                  <a:pt x="16200" y="81"/>
                </a:lnTo>
                <a:lnTo>
                  <a:pt x="14494" y="313"/>
                </a:lnTo>
                <a:lnTo>
                  <a:pt x="12815" y="680"/>
                </a:lnTo>
                <a:lnTo>
                  <a:pt x="11592" y="1064"/>
                </a:lnTo>
                <a:lnTo>
                  <a:pt x="10779" y="1367"/>
                </a:lnTo>
                <a:lnTo>
                  <a:pt x="10377" y="1546"/>
                </a:lnTo>
                <a:lnTo>
                  <a:pt x="9627" y="1885"/>
                </a:lnTo>
                <a:lnTo>
                  <a:pt x="8511" y="2448"/>
                </a:lnTo>
                <a:lnTo>
                  <a:pt x="7814" y="2885"/>
                </a:lnTo>
                <a:lnTo>
                  <a:pt x="7502" y="3135"/>
                </a:lnTo>
                <a:lnTo>
                  <a:pt x="6993" y="3564"/>
                </a:lnTo>
                <a:lnTo>
                  <a:pt x="6011" y="4466"/>
                </a:lnTo>
                <a:lnTo>
                  <a:pt x="4600" y="5877"/>
                </a:lnTo>
                <a:lnTo>
                  <a:pt x="3662" y="6823"/>
                </a:lnTo>
                <a:lnTo>
                  <a:pt x="3358" y="7136"/>
                </a:lnTo>
                <a:lnTo>
                  <a:pt x="2831" y="7832"/>
                </a:lnTo>
                <a:lnTo>
                  <a:pt x="2573" y="8190"/>
                </a:lnTo>
                <a:lnTo>
                  <a:pt x="2394" y="8458"/>
                </a:lnTo>
                <a:lnTo>
                  <a:pt x="2242" y="8752"/>
                </a:lnTo>
                <a:lnTo>
                  <a:pt x="1849" y="9467"/>
                </a:lnTo>
                <a:lnTo>
                  <a:pt x="1269" y="10520"/>
                </a:lnTo>
                <a:lnTo>
                  <a:pt x="920" y="11244"/>
                </a:lnTo>
                <a:lnTo>
                  <a:pt x="769" y="11610"/>
                </a:lnTo>
                <a:lnTo>
                  <a:pt x="679" y="11869"/>
                </a:lnTo>
                <a:lnTo>
                  <a:pt x="599" y="12431"/>
                </a:lnTo>
                <a:lnTo>
                  <a:pt x="554" y="13003"/>
                </a:lnTo>
                <a:lnTo>
                  <a:pt x="465" y="13557"/>
                </a:lnTo>
                <a:lnTo>
                  <a:pt x="385" y="13816"/>
                </a:lnTo>
                <a:lnTo>
                  <a:pt x="242" y="14208"/>
                </a:lnTo>
                <a:lnTo>
                  <a:pt x="90" y="14985"/>
                </a:lnTo>
                <a:lnTo>
                  <a:pt x="19" y="16164"/>
                </a:lnTo>
                <a:lnTo>
                  <a:pt x="10" y="16950"/>
                </a:lnTo>
                <a:lnTo>
                  <a:pt x="1" y="17423"/>
                </a:lnTo>
                <a:lnTo>
                  <a:pt x="19" y="18370"/>
                </a:lnTo>
                <a:lnTo>
                  <a:pt x="90" y="19307"/>
                </a:lnTo>
                <a:lnTo>
                  <a:pt x="224" y="20245"/>
                </a:lnTo>
                <a:lnTo>
                  <a:pt x="322" y="20701"/>
                </a:lnTo>
                <a:lnTo>
                  <a:pt x="438" y="21192"/>
                </a:lnTo>
                <a:lnTo>
                  <a:pt x="715" y="22174"/>
                </a:lnTo>
                <a:lnTo>
                  <a:pt x="1063" y="23138"/>
                </a:lnTo>
                <a:lnTo>
                  <a:pt x="1474" y="24067"/>
                </a:lnTo>
                <a:lnTo>
                  <a:pt x="1715" y="24514"/>
                </a:lnTo>
                <a:lnTo>
                  <a:pt x="2117" y="25246"/>
                </a:lnTo>
                <a:lnTo>
                  <a:pt x="2983" y="26657"/>
                </a:lnTo>
                <a:lnTo>
                  <a:pt x="3716" y="27666"/>
                </a:lnTo>
                <a:lnTo>
                  <a:pt x="4251" y="28300"/>
                </a:lnTo>
                <a:lnTo>
                  <a:pt x="4823" y="28907"/>
                </a:lnTo>
                <a:lnTo>
                  <a:pt x="5448" y="29470"/>
                </a:lnTo>
                <a:lnTo>
                  <a:pt x="5778" y="29729"/>
                </a:lnTo>
                <a:lnTo>
                  <a:pt x="6386" y="30229"/>
                </a:lnTo>
                <a:lnTo>
                  <a:pt x="7288" y="30997"/>
                </a:lnTo>
                <a:lnTo>
                  <a:pt x="7922" y="31416"/>
                </a:lnTo>
                <a:lnTo>
                  <a:pt x="8270" y="31568"/>
                </a:lnTo>
                <a:lnTo>
                  <a:pt x="9431" y="32086"/>
                </a:lnTo>
                <a:lnTo>
                  <a:pt x="11172" y="32881"/>
                </a:lnTo>
                <a:lnTo>
                  <a:pt x="12092" y="33167"/>
                </a:lnTo>
                <a:lnTo>
                  <a:pt x="12726" y="33301"/>
                </a:lnTo>
                <a:lnTo>
                  <a:pt x="13047" y="33345"/>
                </a:lnTo>
                <a:lnTo>
                  <a:pt x="14101" y="33470"/>
                </a:lnTo>
                <a:lnTo>
                  <a:pt x="16101" y="33828"/>
                </a:lnTo>
                <a:lnTo>
                  <a:pt x="16977" y="33979"/>
                </a:lnTo>
                <a:lnTo>
                  <a:pt x="18807" y="33667"/>
                </a:lnTo>
                <a:lnTo>
                  <a:pt x="20307" y="33372"/>
                </a:lnTo>
                <a:lnTo>
                  <a:pt x="21049" y="33211"/>
                </a:lnTo>
                <a:lnTo>
                  <a:pt x="22147" y="32961"/>
                </a:lnTo>
                <a:lnTo>
                  <a:pt x="22844" y="32720"/>
                </a:lnTo>
                <a:lnTo>
                  <a:pt x="23174" y="32551"/>
                </a:lnTo>
                <a:lnTo>
                  <a:pt x="23772" y="32220"/>
                </a:lnTo>
                <a:lnTo>
                  <a:pt x="24969" y="31524"/>
                </a:lnTo>
                <a:lnTo>
                  <a:pt x="26130" y="30782"/>
                </a:lnTo>
                <a:lnTo>
                  <a:pt x="27255" y="29988"/>
                </a:lnTo>
                <a:lnTo>
                  <a:pt x="27800" y="29568"/>
                </a:lnTo>
                <a:lnTo>
                  <a:pt x="28175" y="29264"/>
                </a:lnTo>
                <a:lnTo>
                  <a:pt x="28880" y="28577"/>
                </a:lnTo>
                <a:lnTo>
                  <a:pt x="29532" y="27836"/>
                </a:lnTo>
                <a:lnTo>
                  <a:pt x="30148" y="27059"/>
                </a:lnTo>
                <a:lnTo>
                  <a:pt x="30443" y="26666"/>
                </a:lnTo>
                <a:lnTo>
                  <a:pt x="30729" y="26264"/>
                </a:lnTo>
                <a:lnTo>
                  <a:pt x="31265" y="25433"/>
                </a:lnTo>
                <a:lnTo>
                  <a:pt x="31765" y="24567"/>
                </a:lnTo>
                <a:lnTo>
                  <a:pt x="32211" y="23692"/>
                </a:lnTo>
                <a:lnTo>
                  <a:pt x="32425" y="23237"/>
                </a:lnTo>
                <a:lnTo>
                  <a:pt x="32818" y="22361"/>
                </a:lnTo>
                <a:lnTo>
                  <a:pt x="33327" y="21004"/>
                </a:lnTo>
                <a:lnTo>
                  <a:pt x="33560" y="20075"/>
                </a:lnTo>
                <a:lnTo>
                  <a:pt x="33622" y="19611"/>
                </a:lnTo>
                <a:lnTo>
                  <a:pt x="33685" y="19022"/>
                </a:lnTo>
                <a:lnTo>
                  <a:pt x="33729" y="17825"/>
                </a:lnTo>
                <a:lnTo>
                  <a:pt x="33702" y="16628"/>
                </a:lnTo>
                <a:lnTo>
                  <a:pt x="33604" y="15432"/>
                </a:lnTo>
                <a:lnTo>
                  <a:pt x="33533" y="14842"/>
                </a:lnTo>
                <a:lnTo>
                  <a:pt x="33417" y="14039"/>
                </a:lnTo>
                <a:lnTo>
                  <a:pt x="33176" y="12869"/>
                </a:lnTo>
                <a:lnTo>
                  <a:pt x="32961" y="12092"/>
                </a:lnTo>
                <a:lnTo>
                  <a:pt x="32702" y="11333"/>
                </a:lnTo>
                <a:lnTo>
                  <a:pt x="32408" y="10592"/>
                </a:lnTo>
                <a:lnTo>
                  <a:pt x="32068" y="9860"/>
                </a:lnTo>
                <a:lnTo>
                  <a:pt x="31675" y="9154"/>
                </a:lnTo>
                <a:lnTo>
                  <a:pt x="31452" y="8815"/>
                </a:lnTo>
                <a:lnTo>
                  <a:pt x="30916" y="7993"/>
                </a:lnTo>
                <a:lnTo>
                  <a:pt x="30059" y="6788"/>
                </a:lnTo>
                <a:lnTo>
                  <a:pt x="29443" y="6029"/>
                </a:lnTo>
                <a:lnTo>
                  <a:pt x="29121" y="5662"/>
                </a:lnTo>
                <a:lnTo>
                  <a:pt x="28853" y="5386"/>
                </a:lnTo>
                <a:lnTo>
                  <a:pt x="28264" y="4868"/>
                </a:lnTo>
                <a:lnTo>
                  <a:pt x="27309" y="4171"/>
                </a:lnTo>
                <a:lnTo>
                  <a:pt x="26657" y="3734"/>
                </a:lnTo>
                <a:lnTo>
                  <a:pt x="25835" y="3180"/>
                </a:lnTo>
                <a:lnTo>
                  <a:pt x="24567" y="2367"/>
                </a:lnTo>
                <a:lnTo>
                  <a:pt x="23701" y="1903"/>
                </a:lnTo>
                <a:lnTo>
                  <a:pt x="23245" y="1715"/>
                </a:lnTo>
                <a:lnTo>
                  <a:pt x="22665" y="1492"/>
                </a:lnTo>
                <a:lnTo>
                  <a:pt x="21468" y="1117"/>
                </a:lnTo>
                <a:lnTo>
                  <a:pt x="19638" y="644"/>
                </a:lnTo>
                <a:lnTo>
                  <a:pt x="18423" y="331"/>
                </a:lnTo>
                <a:lnTo>
                  <a:pt x="18084" y="224"/>
                </a:lnTo>
                <a:lnTo>
                  <a:pt x="17566" y="54"/>
                </a:lnTo>
                <a:lnTo>
                  <a:pt x="172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4f3de87df4_0_901"/>
          <p:cNvSpPr/>
          <p:nvPr/>
        </p:nvSpPr>
        <p:spPr>
          <a:xfrm>
            <a:off x="5015075" y="2767734"/>
            <a:ext cx="140148" cy="141187"/>
          </a:xfrm>
          <a:custGeom>
            <a:avLst/>
            <a:gdLst/>
            <a:ahLst/>
            <a:cxnLst/>
            <a:rect l="l" t="t" r="r" b="b"/>
            <a:pathLst>
              <a:path w="33730" h="33980" extrusionOk="0">
                <a:moveTo>
                  <a:pt x="17066" y="1"/>
                </a:moveTo>
                <a:lnTo>
                  <a:pt x="16200" y="81"/>
                </a:lnTo>
                <a:lnTo>
                  <a:pt x="14494" y="313"/>
                </a:lnTo>
                <a:lnTo>
                  <a:pt x="12815" y="680"/>
                </a:lnTo>
                <a:lnTo>
                  <a:pt x="11592" y="1064"/>
                </a:lnTo>
                <a:lnTo>
                  <a:pt x="10779" y="1367"/>
                </a:lnTo>
                <a:lnTo>
                  <a:pt x="10377" y="1546"/>
                </a:lnTo>
                <a:lnTo>
                  <a:pt x="9627" y="1885"/>
                </a:lnTo>
                <a:lnTo>
                  <a:pt x="8511" y="2448"/>
                </a:lnTo>
                <a:lnTo>
                  <a:pt x="7814" y="2885"/>
                </a:lnTo>
                <a:lnTo>
                  <a:pt x="7502" y="3135"/>
                </a:lnTo>
                <a:lnTo>
                  <a:pt x="6993" y="3564"/>
                </a:lnTo>
                <a:lnTo>
                  <a:pt x="6011" y="4466"/>
                </a:lnTo>
                <a:lnTo>
                  <a:pt x="4600" y="5877"/>
                </a:lnTo>
                <a:lnTo>
                  <a:pt x="3662" y="6823"/>
                </a:lnTo>
                <a:lnTo>
                  <a:pt x="3358" y="7136"/>
                </a:lnTo>
                <a:lnTo>
                  <a:pt x="2831" y="7832"/>
                </a:lnTo>
                <a:lnTo>
                  <a:pt x="2573" y="8190"/>
                </a:lnTo>
                <a:lnTo>
                  <a:pt x="2394" y="8458"/>
                </a:lnTo>
                <a:lnTo>
                  <a:pt x="2242" y="8752"/>
                </a:lnTo>
                <a:lnTo>
                  <a:pt x="1849" y="9467"/>
                </a:lnTo>
                <a:lnTo>
                  <a:pt x="1269" y="10520"/>
                </a:lnTo>
                <a:lnTo>
                  <a:pt x="920" y="11244"/>
                </a:lnTo>
                <a:lnTo>
                  <a:pt x="769" y="11610"/>
                </a:lnTo>
                <a:lnTo>
                  <a:pt x="679" y="11869"/>
                </a:lnTo>
                <a:lnTo>
                  <a:pt x="599" y="12431"/>
                </a:lnTo>
                <a:lnTo>
                  <a:pt x="554" y="13003"/>
                </a:lnTo>
                <a:lnTo>
                  <a:pt x="465" y="13557"/>
                </a:lnTo>
                <a:lnTo>
                  <a:pt x="385" y="13816"/>
                </a:lnTo>
                <a:lnTo>
                  <a:pt x="242" y="14208"/>
                </a:lnTo>
                <a:lnTo>
                  <a:pt x="90" y="14985"/>
                </a:lnTo>
                <a:lnTo>
                  <a:pt x="19" y="16164"/>
                </a:lnTo>
                <a:lnTo>
                  <a:pt x="10" y="16950"/>
                </a:lnTo>
                <a:lnTo>
                  <a:pt x="1" y="17423"/>
                </a:lnTo>
                <a:lnTo>
                  <a:pt x="19" y="18370"/>
                </a:lnTo>
                <a:lnTo>
                  <a:pt x="90" y="19307"/>
                </a:lnTo>
                <a:lnTo>
                  <a:pt x="224" y="20245"/>
                </a:lnTo>
                <a:lnTo>
                  <a:pt x="322" y="20701"/>
                </a:lnTo>
                <a:lnTo>
                  <a:pt x="438" y="21192"/>
                </a:lnTo>
                <a:lnTo>
                  <a:pt x="715" y="22174"/>
                </a:lnTo>
                <a:lnTo>
                  <a:pt x="1063" y="23138"/>
                </a:lnTo>
                <a:lnTo>
                  <a:pt x="1474" y="24067"/>
                </a:lnTo>
                <a:lnTo>
                  <a:pt x="1715" y="24514"/>
                </a:lnTo>
                <a:lnTo>
                  <a:pt x="2117" y="25246"/>
                </a:lnTo>
                <a:lnTo>
                  <a:pt x="2983" y="26657"/>
                </a:lnTo>
                <a:lnTo>
                  <a:pt x="3716" y="27666"/>
                </a:lnTo>
                <a:lnTo>
                  <a:pt x="4251" y="28300"/>
                </a:lnTo>
                <a:lnTo>
                  <a:pt x="4823" y="28907"/>
                </a:lnTo>
                <a:lnTo>
                  <a:pt x="5448" y="29470"/>
                </a:lnTo>
                <a:lnTo>
                  <a:pt x="5778" y="29729"/>
                </a:lnTo>
                <a:lnTo>
                  <a:pt x="6386" y="30229"/>
                </a:lnTo>
                <a:lnTo>
                  <a:pt x="7288" y="30997"/>
                </a:lnTo>
                <a:lnTo>
                  <a:pt x="7922" y="31416"/>
                </a:lnTo>
                <a:lnTo>
                  <a:pt x="8270" y="31568"/>
                </a:lnTo>
                <a:lnTo>
                  <a:pt x="9431" y="32086"/>
                </a:lnTo>
                <a:lnTo>
                  <a:pt x="11172" y="32881"/>
                </a:lnTo>
                <a:lnTo>
                  <a:pt x="12092" y="33167"/>
                </a:lnTo>
                <a:lnTo>
                  <a:pt x="12726" y="33301"/>
                </a:lnTo>
                <a:lnTo>
                  <a:pt x="13047" y="33345"/>
                </a:lnTo>
                <a:lnTo>
                  <a:pt x="14101" y="33470"/>
                </a:lnTo>
                <a:lnTo>
                  <a:pt x="16101" y="33828"/>
                </a:lnTo>
                <a:lnTo>
                  <a:pt x="16977" y="33979"/>
                </a:lnTo>
                <a:lnTo>
                  <a:pt x="18807" y="33667"/>
                </a:lnTo>
                <a:lnTo>
                  <a:pt x="20307" y="33372"/>
                </a:lnTo>
                <a:lnTo>
                  <a:pt x="21049" y="33211"/>
                </a:lnTo>
                <a:lnTo>
                  <a:pt x="22147" y="32961"/>
                </a:lnTo>
                <a:lnTo>
                  <a:pt x="22844" y="32720"/>
                </a:lnTo>
                <a:lnTo>
                  <a:pt x="23174" y="32551"/>
                </a:lnTo>
                <a:lnTo>
                  <a:pt x="23772" y="32220"/>
                </a:lnTo>
                <a:lnTo>
                  <a:pt x="24969" y="31524"/>
                </a:lnTo>
                <a:lnTo>
                  <a:pt x="26130" y="30782"/>
                </a:lnTo>
                <a:lnTo>
                  <a:pt x="27255" y="29988"/>
                </a:lnTo>
                <a:lnTo>
                  <a:pt x="27800" y="29568"/>
                </a:lnTo>
                <a:lnTo>
                  <a:pt x="28175" y="29264"/>
                </a:lnTo>
                <a:lnTo>
                  <a:pt x="28880" y="28577"/>
                </a:lnTo>
                <a:lnTo>
                  <a:pt x="29532" y="27836"/>
                </a:lnTo>
                <a:lnTo>
                  <a:pt x="30148" y="27059"/>
                </a:lnTo>
                <a:lnTo>
                  <a:pt x="30443" y="26666"/>
                </a:lnTo>
                <a:lnTo>
                  <a:pt x="30729" y="26264"/>
                </a:lnTo>
                <a:lnTo>
                  <a:pt x="31265" y="25433"/>
                </a:lnTo>
                <a:lnTo>
                  <a:pt x="31765" y="24567"/>
                </a:lnTo>
                <a:lnTo>
                  <a:pt x="32211" y="23692"/>
                </a:lnTo>
                <a:lnTo>
                  <a:pt x="32425" y="23237"/>
                </a:lnTo>
                <a:lnTo>
                  <a:pt x="32818" y="22361"/>
                </a:lnTo>
                <a:lnTo>
                  <a:pt x="33327" y="21004"/>
                </a:lnTo>
                <a:lnTo>
                  <a:pt x="33560" y="20075"/>
                </a:lnTo>
                <a:lnTo>
                  <a:pt x="33622" y="19611"/>
                </a:lnTo>
                <a:lnTo>
                  <a:pt x="33685" y="19022"/>
                </a:lnTo>
                <a:lnTo>
                  <a:pt x="33729" y="17825"/>
                </a:lnTo>
                <a:lnTo>
                  <a:pt x="33702" y="16628"/>
                </a:lnTo>
                <a:lnTo>
                  <a:pt x="33604" y="15432"/>
                </a:lnTo>
                <a:lnTo>
                  <a:pt x="33533" y="14842"/>
                </a:lnTo>
                <a:lnTo>
                  <a:pt x="33417" y="14039"/>
                </a:lnTo>
                <a:lnTo>
                  <a:pt x="33176" y="12869"/>
                </a:lnTo>
                <a:lnTo>
                  <a:pt x="32961" y="12092"/>
                </a:lnTo>
                <a:lnTo>
                  <a:pt x="32702" y="11333"/>
                </a:lnTo>
                <a:lnTo>
                  <a:pt x="32408" y="10592"/>
                </a:lnTo>
                <a:lnTo>
                  <a:pt x="32068" y="9860"/>
                </a:lnTo>
                <a:lnTo>
                  <a:pt x="31675" y="9154"/>
                </a:lnTo>
                <a:lnTo>
                  <a:pt x="31452" y="8815"/>
                </a:lnTo>
                <a:lnTo>
                  <a:pt x="30916" y="7993"/>
                </a:lnTo>
                <a:lnTo>
                  <a:pt x="30059" y="6788"/>
                </a:lnTo>
                <a:lnTo>
                  <a:pt x="29443" y="6029"/>
                </a:lnTo>
                <a:lnTo>
                  <a:pt x="29121" y="5662"/>
                </a:lnTo>
                <a:lnTo>
                  <a:pt x="28853" y="5386"/>
                </a:lnTo>
                <a:lnTo>
                  <a:pt x="28264" y="4868"/>
                </a:lnTo>
                <a:lnTo>
                  <a:pt x="27309" y="4171"/>
                </a:lnTo>
                <a:lnTo>
                  <a:pt x="26657" y="3734"/>
                </a:lnTo>
                <a:lnTo>
                  <a:pt x="25835" y="3180"/>
                </a:lnTo>
                <a:lnTo>
                  <a:pt x="24567" y="2367"/>
                </a:lnTo>
                <a:lnTo>
                  <a:pt x="23701" y="1903"/>
                </a:lnTo>
                <a:lnTo>
                  <a:pt x="23245" y="1715"/>
                </a:lnTo>
                <a:lnTo>
                  <a:pt x="22665" y="1492"/>
                </a:lnTo>
                <a:lnTo>
                  <a:pt x="21468" y="1117"/>
                </a:lnTo>
                <a:lnTo>
                  <a:pt x="19638" y="644"/>
                </a:lnTo>
                <a:lnTo>
                  <a:pt x="18423" y="331"/>
                </a:lnTo>
                <a:lnTo>
                  <a:pt x="18084" y="224"/>
                </a:lnTo>
                <a:lnTo>
                  <a:pt x="17566" y="54"/>
                </a:lnTo>
                <a:lnTo>
                  <a:pt x="17227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4f3de87df4_0_901"/>
          <p:cNvSpPr/>
          <p:nvPr/>
        </p:nvSpPr>
        <p:spPr>
          <a:xfrm>
            <a:off x="6897725" y="1375859"/>
            <a:ext cx="140148" cy="141187"/>
          </a:xfrm>
          <a:custGeom>
            <a:avLst/>
            <a:gdLst/>
            <a:ahLst/>
            <a:cxnLst/>
            <a:rect l="l" t="t" r="r" b="b"/>
            <a:pathLst>
              <a:path w="33730" h="33980" extrusionOk="0">
                <a:moveTo>
                  <a:pt x="17066" y="1"/>
                </a:moveTo>
                <a:lnTo>
                  <a:pt x="16200" y="81"/>
                </a:lnTo>
                <a:lnTo>
                  <a:pt x="14494" y="313"/>
                </a:lnTo>
                <a:lnTo>
                  <a:pt x="12815" y="680"/>
                </a:lnTo>
                <a:lnTo>
                  <a:pt x="11592" y="1064"/>
                </a:lnTo>
                <a:lnTo>
                  <a:pt x="10779" y="1367"/>
                </a:lnTo>
                <a:lnTo>
                  <a:pt x="10377" y="1546"/>
                </a:lnTo>
                <a:lnTo>
                  <a:pt x="9627" y="1885"/>
                </a:lnTo>
                <a:lnTo>
                  <a:pt x="8511" y="2448"/>
                </a:lnTo>
                <a:lnTo>
                  <a:pt x="7814" y="2885"/>
                </a:lnTo>
                <a:lnTo>
                  <a:pt x="7502" y="3135"/>
                </a:lnTo>
                <a:lnTo>
                  <a:pt x="6993" y="3564"/>
                </a:lnTo>
                <a:lnTo>
                  <a:pt x="6011" y="4466"/>
                </a:lnTo>
                <a:lnTo>
                  <a:pt x="4600" y="5877"/>
                </a:lnTo>
                <a:lnTo>
                  <a:pt x="3662" y="6823"/>
                </a:lnTo>
                <a:lnTo>
                  <a:pt x="3358" y="7136"/>
                </a:lnTo>
                <a:lnTo>
                  <a:pt x="2831" y="7832"/>
                </a:lnTo>
                <a:lnTo>
                  <a:pt x="2573" y="8190"/>
                </a:lnTo>
                <a:lnTo>
                  <a:pt x="2394" y="8458"/>
                </a:lnTo>
                <a:lnTo>
                  <a:pt x="2242" y="8752"/>
                </a:lnTo>
                <a:lnTo>
                  <a:pt x="1849" y="9467"/>
                </a:lnTo>
                <a:lnTo>
                  <a:pt x="1269" y="10520"/>
                </a:lnTo>
                <a:lnTo>
                  <a:pt x="920" y="11244"/>
                </a:lnTo>
                <a:lnTo>
                  <a:pt x="769" y="11610"/>
                </a:lnTo>
                <a:lnTo>
                  <a:pt x="679" y="11869"/>
                </a:lnTo>
                <a:lnTo>
                  <a:pt x="599" y="12431"/>
                </a:lnTo>
                <a:lnTo>
                  <a:pt x="554" y="13003"/>
                </a:lnTo>
                <a:lnTo>
                  <a:pt x="465" y="13557"/>
                </a:lnTo>
                <a:lnTo>
                  <a:pt x="385" y="13816"/>
                </a:lnTo>
                <a:lnTo>
                  <a:pt x="242" y="14208"/>
                </a:lnTo>
                <a:lnTo>
                  <a:pt x="90" y="14985"/>
                </a:lnTo>
                <a:lnTo>
                  <a:pt x="19" y="16164"/>
                </a:lnTo>
                <a:lnTo>
                  <a:pt x="10" y="16950"/>
                </a:lnTo>
                <a:lnTo>
                  <a:pt x="1" y="17423"/>
                </a:lnTo>
                <a:lnTo>
                  <a:pt x="19" y="18370"/>
                </a:lnTo>
                <a:lnTo>
                  <a:pt x="90" y="19307"/>
                </a:lnTo>
                <a:lnTo>
                  <a:pt x="224" y="20245"/>
                </a:lnTo>
                <a:lnTo>
                  <a:pt x="322" y="20701"/>
                </a:lnTo>
                <a:lnTo>
                  <a:pt x="438" y="21192"/>
                </a:lnTo>
                <a:lnTo>
                  <a:pt x="715" y="22174"/>
                </a:lnTo>
                <a:lnTo>
                  <a:pt x="1063" y="23138"/>
                </a:lnTo>
                <a:lnTo>
                  <a:pt x="1474" y="24067"/>
                </a:lnTo>
                <a:lnTo>
                  <a:pt x="1715" y="24514"/>
                </a:lnTo>
                <a:lnTo>
                  <a:pt x="2117" y="25246"/>
                </a:lnTo>
                <a:lnTo>
                  <a:pt x="2983" y="26657"/>
                </a:lnTo>
                <a:lnTo>
                  <a:pt x="3716" y="27666"/>
                </a:lnTo>
                <a:lnTo>
                  <a:pt x="4251" y="28300"/>
                </a:lnTo>
                <a:lnTo>
                  <a:pt x="4823" y="28907"/>
                </a:lnTo>
                <a:lnTo>
                  <a:pt x="5448" y="29470"/>
                </a:lnTo>
                <a:lnTo>
                  <a:pt x="5778" y="29729"/>
                </a:lnTo>
                <a:lnTo>
                  <a:pt x="6386" y="30229"/>
                </a:lnTo>
                <a:lnTo>
                  <a:pt x="7288" y="30997"/>
                </a:lnTo>
                <a:lnTo>
                  <a:pt x="7922" y="31416"/>
                </a:lnTo>
                <a:lnTo>
                  <a:pt x="8270" y="31568"/>
                </a:lnTo>
                <a:lnTo>
                  <a:pt x="9431" y="32086"/>
                </a:lnTo>
                <a:lnTo>
                  <a:pt x="11172" y="32881"/>
                </a:lnTo>
                <a:lnTo>
                  <a:pt x="12092" y="33167"/>
                </a:lnTo>
                <a:lnTo>
                  <a:pt x="12726" y="33301"/>
                </a:lnTo>
                <a:lnTo>
                  <a:pt x="13047" y="33345"/>
                </a:lnTo>
                <a:lnTo>
                  <a:pt x="14101" y="33470"/>
                </a:lnTo>
                <a:lnTo>
                  <a:pt x="16101" y="33828"/>
                </a:lnTo>
                <a:lnTo>
                  <a:pt x="16977" y="33979"/>
                </a:lnTo>
                <a:lnTo>
                  <a:pt x="18807" y="33667"/>
                </a:lnTo>
                <a:lnTo>
                  <a:pt x="20307" y="33372"/>
                </a:lnTo>
                <a:lnTo>
                  <a:pt x="21049" y="33211"/>
                </a:lnTo>
                <a:lnTo>
                  <a:pt x="22147" y="32961"/>
                </a:lnTo>
                <a:lnTo>
                  <a:pt x="22844" y="32720"/>
                </a:lnTo>
                <a:lnTo>
                  <a:pt x="23174" y="32551"/>
                </a:lnTo>
                <a:lnTo>
                  <a:pt x="23772" y="32220"/>
                </a:lnTo>
                <a:lnTo>
                  <a:pt x="24969" y="31524"/>
                </a:lnTo>
                <a:lnTo>
                  <a:pt x="26130" y="30782"/>
                </a:lnTo>
                <a:lnTo>
                  <a:pt x="27255" y="29988"/>
                </a:lnTo>
                <a:lnTo>
                  <a:pt x="27800" y="29568"/>
                </a:lnTo>
                <a:lnTo>
                  <a:pt x="28175" y="29264"/>
                </a:lnTo>
                <a:lnTo>
                  <a:pt x="28880" y="28577"/>
                </a:lnTo>
                <a:lnTo>
                  <a:pt x="29532" y="27836"/>
                </a:lnTo>
                <a:lnTo>
                  <a:pt x="30148" y="27059"/>
                </a:lnTo>
                <a:lnTo>
                  <a:pt x="30443" y="26666"/>
                </a:lnTo>
                <a:lnTo>
                  <a:pt x="30729" y="26264"/>
                </a:lnTo>
                <a:lnTo>
                  <a:pt x="31265" y="25433"/>
                </a:lnTo>
                <a:lnTo>
                  <a:pt x="31765" y="24567"/>
                </a:lnTo>
                <a:lnTo>
                  <a:pt x="32211" y="23692"/>
                </a:lnTo>
                <a:lnTo>
                  <a:pt x="32425" y="23237"/>
                </a:lnTo>
                <a:lnTo>
                  <a:pt x="32818" y="22361"/>
                </a:lnTo>
                <a:lnTo>
                  <a:pt x="33327" y="21004"/>
                </a:lnTo>
                <a:lnTo>
                  <a:pt x="33560" y="20075"/>
                </a:lnTo>
                <a:lnTo>
                  <a:pt x="33622" y="19611"/>
                </a:lnTo>
                <a:lnTo>
                  <a:pt x="33685" y="19022"/>
                </a:lnTo>
                <a:lnTo>
                  <a:pt x="33729" y="17825"/>
                </a:lnTo>
                <a:lnTo>
                  <a:pt x="33702" y="16628"/>
                </a:lnTo>
                <a:lnTo>
                  <a:pt x="33604" y="15432"/>
                </a:lnTo>
                <a:lnTo>
                  <a:pt x="33533" y="14842"/>
                </a:lnTo>
                <a:lnTo>
                  <a:pt x="33417" y="14039"/>
                </a:lnTo>
                <a:lnTo>
                  <a:pt x="33176" y="12869"/>
                </a:lnTo>
                <a:lnTo>
                  <a:pt x="32961" y="12092"/>
                </a:lnTo>
                <a:lnTo>
                  <a:pt x="32702" y="11333"/>
                </a:lnTo>
                <a:lnTo>
                  <a:pt x="32408" y="10592"/>
                </a:lnTo>
                <a:lnTo>
                  <a:pt x="32068" y="9860"/>
                </a:lnTo>
                <a:lnTo>
                  <a:pt x="31675" y="9154"/>
                </a:lnTo>
                <a:lnTo>
                  <a:pt x="31452" y="8815"/>
                </a:lnTo>
                <a:lnTo>
                  <a:pt x="30916" y="7993"/>
                </a:lnTo>
                <a:lnTo>
                  <a:pt x="30059" y="6788"/>
                </a:lnTo>
                <a:lnTo>
                  <a:pt x="29443" y="6029"/>
                </a:lnTo>
                <a:lnTo>
                  <a:pt x="29121" y="5662"/>
                </a:lnTo>
                <a:lnTo>
                  <a:pt x="28853" y="5386"/>
                </a:lnTo>
                <a:lnTo>
                  <a:pt x="28264" y="4868"/>
                </a:lnTo>
                <a:lnTo>
                  <a:pt x="27309" y="4171"/>
                </a:lnTo>
                <a:lnTo>
                  <a:pt x="26657" y="3734"/>
                </a:lnTo>
                <a:lnTo>
                  <a:pt x="25835" y="3180"/>
                </a:lnTo>
                <a:lnTo>
                  <a:pt x="24567" y="2367"/>
                </a:lnTo>
                <a:lnTo>
                  <a:pt x="23701" y="1903"/>
                </a:lnTo>
                <a:lnTo>
                  <a:pt x="23245" y="1715"/>
                </a:lnTo>
                <a:lnTo>
                  <a:pt x="22665" y="1492"/>
                </a:lnTo>
                <a:lnTo>
                  <a:pt x="21468" y="1117"/>
                </a:lnTo>
                <a:lnTo>
                  <a:pt x="19638" y="644"/>
                </a:lnTo>
                <a:lnTo>
                  <a:pt x="18423" y="331"/>
                </a:lnTo>
                <a:lnTo>
                  <a:pt x="18084" y="224"/>
                </a:lnTo>
                <a:lnTo>
                  <a:pt x="17566" y="54"/>
                </a:lnTo>
                <a:lnTo>
                  <a:pt x="172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4f3de87df4_0_901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PROTOCOLLI DI VALIDAZIONE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4f51861350_0_222"/>
          <p:cNvSpPr/>
          <p:nvPr/>
        </p:nvSpPr>
        <p:spPr>
          <a:xfrm>
            <a:off x="3231350" y="1734211"/>
            <a:ext cx="2578208" cy="2637053"/>
          </a:xfrm>
          <a:custGeom>
            <a:avLst/>
            <a:gdLst/>
            <a:ahLst/>
            <a:cxnLst/>
            <a:rect l="l" t="t" r="r" b="b"/>
            <a:pathLst>
              <a:path w="64975" h="66458" extrusionOk="0">
                <a:moveTo>
                  <a:pt x="37363" y="1"/>
                </a:moveTo>
                <a:lnTo>
                  <a:pt x="36408" y="54"/>
                </a:lnTo>
                <a:lnTo>
                  <a:pt x="35470" y="188"/>
                </a:lnTo>
                <a:lnTo>
                  <a:pt x="34541" y="393"/>
                </a:lnTo>
                <a:lnTo>
                  <a:pt x="33639" y="688"/>
                </a:lnTo>
                <a:lnTo>
                  <a:pt x="32764" y="1063"/>
                </a:lnTo>
                <a:lnTo>
                  <a:pt x="32345" y="1286"/>
                </a:lnTo>
                <a:lnTo>
                  <a:pt x="32264" y="1322"/>
                </a:lnTo>
                <a:lnTo>
                  <a:pt x="32086" y="1367"/>
                </a:lnTo>
                <a:lnTo>
                  <a:pt x="31800" y="1358"/>
                </a:lnTo>
                <a:lnTo>
                  <a:pt x="31639" y="1295"/>
                </a:lnTo>
                <a:lnTo>
                  <a:pt x="31130" y="1072"/>
                </a:lnTo>
                <a:lnTo>
                  <a:pt x="30067" y="706"/>
                </a:lnTo>
                <a:lnTo>
                  <a:pt x="28978" y="456"/>
                </a:lnTo>
                <a:lnTo>
                  <a:pt x="27871" y="295"/>
                </a:lnTo>
                <a:lnTo>
                  <a:pt x="26746" y="251"/>
                </a:lnTo>
                <a:lnTo>
                  <a:pt x="25620" y="295"/>
                </a:lnTo>
                <a:lnTo>
                  <a:pt x="24513" y="429"/>
                </a:lnTo>
                <a:lnTo>
                  <a:pt x="23424" y="661"/>
                </a:lnTo>
                <a:lnTo>
                  <a:pt x="22370" y="983"/>
                </a:lnTo>
                <a:lnTo>
                  <a:pt x="21352" y="1385"/>
                </a:lnTo>
                <a:lnTo>
                  <a:pt x="20396" y="1867"/>
                </a:lnTo>
                <a:lnTo>
                  <a:pt x="19494" y="2430"/>
                </a:lnTo>
                <a:lnTo>
                  <a:pt x="18682" y="3072"/>
                </a:lnTo>
                <a:lnTo>
                  <a:pt x="17949" y="3778"/>
                </a:lnTo>
                <a:lnTo>
                  <a:pt x="17315" y="4564"/>
                </a:lnTo>
                <a:lnTo>
                  <a:pt x="16789" y="5403"/>
                </a:lnTo>
                <a:lnTo>
                  <a:pt x="16574" y="5859"/>
                </a:lnTo>
                <a:lnTo>
                  <a:pt x="16494" y="6010"/>
                </a:lnTo>
                <a:lnTo>
                  <a:pt x="16306" y="6252"/>
                </a:lnTo>
                <a:lnTo>
                  <a:pt x="16056" y="6403"/>
                </a:lnTo>
                <a:lnTo>
                  <a:pt x="15753" y="6475"/>
                </a:lnTo>
                <a:lnTo>
                  <a:pt x="15574" y="6484"/>
                </a:lnTo>
                <a:lnTo>
                  <a:pt x="15172" y="6493"/>
                </a:lnTo>
                <a:lnTo>
                  <a:pt x="14413" y="6564"/>
                </a:lnTo>
                <a:lnTo>
                  <a:pt x="13672" y="6716"/>
                </a:lnTo>
                <a:lnTo>
                  <a:pt x="12958" y="6930"/>
                </a:lnTo>
                <a:lnTo>
                  <a:pt x="12270" y="7207"/>
                </a:lnTo>
                <a:lnTo>
                  <a:pt x="11609" y="7555"/>
                </a:lnTo>
                <a:lnTo>
                  <a:pt x="10966" y="7948"/>
                </a:lnTo>
                <a:lnTo>
                  <a:pt x="10350" y="8404"/>
                </a:lnTo>
                <a:lnTo>
                  <a:pt x="10046" y="8654"/>
                </a:lnTo>
                <a:lnTo>
                  <a:pt x="9350" y="9252"/>
                </a:lnTo>
                <a:lnTo>
                  <a:pt x="8055" y="10511"/>
                </a:lnTo>
                <a:lnTo>
                  <a:pt x="6876" y="11842"/>
                </a:lnTo>
                <a:lnTo>
                  <a:pt x="5814" y="13244"/>
                </a:lnTo>
                <a:lnTo>
                  <a:pt x="4858" y="14726"/>
                </a:lnTo>
                <a:lnTo>
                  <a:pt x="4028" y="16280"/>
                </a:lnTo>
                <a:lnTo>
                  <a:pt x="3304" y="17905"/>
                </a:lnTo>
                <a:lnTo>
                  <a:pt x="2706" y="19602"/>
                </a:lnTo>
                <a:lnTo>
                  <a:pt x="2447" y="20486"/>
                </a:lnTo>
                <a:lnTo>
                  <a:pt x="2295" y="21057"/>
                </a:lnTo>
                <a:lnTo>
                  <a:pt x="2126" y="21924"/>
                </a:lnTo>
                <a:lnTo>
                  <a:pt x="2054" y="22495"/>
                </a:lnTo>
                <a:lnTo>
                  <a:pt x="2036" y="23076"/>
                </a:lnTo>
                <a:lnTo>
                  <a:pt x="2072" y="23647"/>
                </a:lnTo>
                <a:lnTo>
                  <a:pt x="2179" y="24227"/>
                </a:lnTo>
                <a:lnTo>
                  <a:pt x="2358" y="24808"/>
                </a:lnTo>
                <a:lnTo>
                  <a:pt x="2483" y="25094"/>
                </a:lnTo>
                <a:lnTo>
                  <a:pt x="2519" y="25210"/>
                </a:lnTo>
                <a:lnTo>
                  <a:pt x="2545" y="25478"/>
                </a:lnTo>
                <a:lnTo>
                  <a:pt x="2501" y="25772"/>
                </a:lnTo>
                <a:lnTo>
                  <a:pt x="2411" y="26049"/>
                </a:lnTo>
                <a:lnTo>
                  <a:pt x="2340" y="26156"/>
                </a:lnTo>
                <a:lnTo>
                  <a:pt x="2090" y="26567"/>
                </a:lnTo>
                <a:lnTo>
                  <a:pt x="1652" y="27389"/>
                </a:lnTo>
                <a:lnTo>
                  <a:pt x="1277" y="28237"/>
                </a:lnTo>
                <a:lnTo>
                  <a:pt x="965" y="29103"/>
                </a:lnTo>
                <a:lnTo>
                  <a:pt x="715" y="29978"/>
                </a:lnTo>
                <a:lnTo>
                  <a:pt x="509" y="30880"/>
                </a:lnTo>
                <a:lnTo>
                  <a:pt x="277" y="32247"/>
                </a:lnTo>
                <a:lnTo>
                  <a:pt x="179" y="33184"/>
                </a:lnTo>
                <a:lnTo>
                  <a:pt x="72" y="34425"/>
                </a:lnTo>
                <a:lnTo>
                  <a:pt x="0" y="36283"/>
                </a:lnTo>
                <a:lnTo>
                  <a:pt x="9" y="37515"/>
                </a:lnTo>
                <a:lnTo>
                  <a:pt x="81" y="38748"/>
                </a:lnTo>
                <a:lnTo>
                  <a:pt x="224" y="39971"/>
                </a:lnTo>
                <a:lnTo>
                  <a:pt x="447" y="41185"/>
                </a:lnTo>
                <a:lnTo>
                  <a:pt x="759" y="42391"/>
                </a:lnTo>
                <a:lnTo>
                  <a:pt x="965" y="42998"/>
                </a:lnTo>
                <a:lnTo>
                  <a:pt x="1108" y="43418"/>
                </a:lnTo>
                <a:lnTo>
                  <a:pt x="1429" y="44239"/>
                </a:lnTo>
                <a:lnTo>
                  <a:pt x="1786" y="45034"/>
                </a:lnTo>
                <a:lnTo>
                  <a:pt x="2197" y="45793"/>
                </a:lnTo>
                <a:lnTo>
                  <a:pt x="2652" y="46526"/>
                </a:lnTo>
                <a:lnTo>
                  <a:pt x="3170" y="47222"/>
                </a:lnTo>
                <a:lnTo>
                  <a:pt x="3751" y="47865"/>
                </a:lnTo>
                <a:lnTo>
                  <a:pt x="4394" y="48463"/>
                </a:lnTo>
                <a:lnTo>
                  <a:pt x="4751" y="48749"/>
                </a:lnTo>
                <a:lnTo>
                  <a:pt x="5358" y="49196"/>
                </a:lnTo>
                <a:lnTo>
                  <a:pt x="6617" y="50017"/>
                </a:lnTo>
                <a:lnTo>
                  <a:pt x="7609" y="50544"/>
                </a:lnTo>
                <a:lnTo>
                  <a:pt x="8287" y="50857"/>
                </a:lnTo>
                <a:lnTo>
                  <a:pt x="8984" y="51116"/>
                </a:lnTo>
                <a:lnTo>
                  <a:pt x="9707" y="51330"/>
                </a:lnTo>
                <a:lnTo>
                  <a:pt x="10073" y="51419"/>
                </a:lnTo>
                <a:lnTo>
                  <a:pt x="10297" y="51473"/>
                </a:lnTo>
                <a:lnTo>
                  <a:pt x="10707" y="51616"/>
                </a:lnTo>
                <a:lnTo>
                  <a:pt x="11064" y="51785"/>
                </a:lnTo>
                <a:lnTo>
                  <a:pt x="11368" y="52009"/>
                </a:lnTo>
                <a:lnTo>
                  <a:pt x="11636" y="52259"/>
                </a:lnTo>
                <a:lnTo>
                  <a:pt x="11868" y="52553"/>
                </a:lnTo>
                <a:lnTo>
                  <a:pt x="12154" y="53071"/>
                </a:lnTo>
                <a:lnTo>
                  <a:pt x="12315" y="53482"/>
                </a:lnTo>
                <a:lnTo>
                  <a:pt x="12466" y="53920"/>
                </a:lnTo>
                <a:lnTo>
                  <a:pt x="12824" y="54750"/>
                </a:lnTo>
                <a:lnTo>
                  <a:pt x="13243" y="55545"/>
                </a:lnTo>
                <a:lnTo>
                  <a:pt x="13708" y="56313"/>
                </a:lnTo>
                <a:lnTo>
                  <a:pt x="14226" y="57045"/>
                </a:lnTo>
                <a:lnTo>
                  <a:pt x="14770" y="57750"/>
                </a:lnTo>
                <a:lnTo>
                  <a:pt x="15654" y="58786"/>
                </a:lnTo>
                <a:lnTo>
                  <a:pt x="16271" y="59447"/>
                </a:lnTo>
                <a:lnTo>
                  <a:pt x="16673" y="59840"/>
                </a:lnTo>
                <a:lnTo>
                  <a:pt x="17521" y="60554"/>
                </a:lnTo>
                <a:lnTo>
                  <a:pt x="18217" y="61001"/>
                </a:lnTo>
                <a:lnTo>
                  <a:pt x="18700" y="61260"/>
                </a:lnTo>
                <a:lnTo>
                  <a:pt x="19209" y="61483"/>
                </a:lnTo>
                <a:lnTo>
                  <a:pt x="19735" y="61662"/>
                </a:lnTo>
                <a:lnTo>
                  <a:pt x="20003" y="61733"/>
                </a:lnTo>
                <a:lnTo>
                  <a:pt x="21289" y="62037"/>
                </a:lnTo>
                <a:lnTo>
                  <a:pt x="23227" y="62412"/>
                </a:lnTo>
                <a:lnTo>
                  <a:pt x="24531" y="62617"/>
                </a:lnTo>
                <a:lnTo>
                  <a:pt x="25183" y="62698"/>
                </a:lnTo>
                <a:lnTo>
                  <a:pt x="25745" y="62760"/>
                </a:lnTo>
                <a:lnTo>
                  <a:pt x="26862" y="62787"/>
                </a:lnTo>
                <a:lnTo>
                  <a:pt x="27701" y="62707"/>
                </a:lnTo>
                <a:lnTo>
                  <a:pt x="28246" y="62599"/>
                </a:lnTo>
                <a:lnTo>
                  <a:pt x="28782" y="62430"/>
                </a:lnTo>
                <a:lnTo>
                  <a:pt x="29308" y="62198"/>
                </a:lnTo>
                <a:lnTo>
                  <a:pt x="29567" y="62055"/>
                </a:lnTo>
                <a:lnTo>
                  <a:pt x="31050" y="61135"/>
                </a:lnTo>
                <a:lnTo>
                  <a:pt x="32514" y="60179"/>
                </a:lnTo>
                <a:lnTo>
                  <a:pt x="32684" y="60037"/>
                </a:lnTo>
                <a:lnTo>
                  <a:pt x="32863" y="59947"/>
                </a:lnTo>
                <a:lnTo>
                  <a:pt x="33800" y="59769"/>
                </a:lnTo>
                <a:lnTo>
                  <a:pt x="34863" y="59590"/>
                </a:lnTo>
                <a:lnTo>
                  <a:pt x="35041" y="59849"/>
                </a:lnTo>
                <a:lnTo>
                  <a:pt x="35309" y="60260"/>
                </a:lnTo>
                <a:lnTo>
                  <a:pt x="35461" y="60528"/>
                </a:lnTo>
                <a:lnTo>
                  <a:pt x="35729" y="61081"/>
                </a:lnTo>
                <a:lnTo>
                  <a:pt x="36051" y="61930"/>
                </a:lnTo>
                <a:lnTo>
                  <a:pt x="36345" y="63091"/>
                </a:lnTo>
                <a:lnTo>
                  <a:pt x="36506" y="64296"/>
                </a:lnTo>
                <a:lnTo>
                  <a:pt x="36533" y="64903"/>
                </a:lnTo>
                <a:lnTo>
                  <a:pt x="36551" y="65171"/>
                </a:lnTo>
                <a:lnTo>
                  <a:pt x="36658" y="65627"/>
                </a:lnTo>
                <a:lnTo>
                  <a:pt x="36836" y="65984"/>
                </a:lnTo>
                <a:lnTo>
                  <a:pt x="37069" y="66252"/>
                </a:lnTo>
                <a:lnTo>
                  <a:pt x="37372" y="66404"/>
                </a:lnTo>
                <a:lnTo>
                  <a:pt x="37712" y="66457"/>
                </a:lnTo>
                <a:lnTo>
                  <a:pt x="38104" y="66404"/>
                </a:lnTo>
                <a:lnTo>
                  <a:pt x="38524" y="66234"/>
                </a:lnTo>
                <a:lnTo>
                  <a:pt x="38747" y="66100"/>
                </a:lnTo>
                <a:lnTo>
                  <a:pt x="39194" y="65805"/>
                </a:lnTo>
                <a:lnTo>
                  <a:pt x="40033" y="65198"/>
                </a:lnTo>
                <a:lnTo>
                  <a:pt x="40837" y="64555"/>
                </a:lnTo>
                <a:lnTo>
                  <a:pt x="41605" y="63859"/>
                </a:lnTo>
                <a:lnTo>
                  <a:pt x="42337" y="63135"/>
                </a:lnTo>
                <a:lnTo>
                  <a:pt x="43025" y="62367"/>
                </a:lnTo>
                <a:lnTo>
                  <a:pt x="43668" y="61564"/>
                </a:lnTo>
                <a:lnTo>
                  <a:pt x="44275" y="60715"/>
                </a:lnTo>
                <a:lnTo>
                  <a:pt x="44561" y="60278"/>
                </a:lnTo>
                <a:lnTo>
                  <a:pt x="44730" y="60001"/>
                </a:lnTo>
                <a:lnTo>
                  <a:pt x="45016" y="59420"/>
                </a:lnTo>
                <a:lnTo>
                  <a:pt x="45391" y="58501"/>
                </a:lnTo>
                <a:lnTo>
                  <a:pt x="45615" y="57876"/>
                </a:lnTo>
                <a:lnTo>
                  <a:pt x="45632" y="57804"/>
                </a:lnTo>
                <a:lnTo>
                  <a:pt x="45615" y="57617"/>
                </a:lnTo>
                <a:lnTo>
                  <a:pt x="45543" y="57411"/>
                </a:lnTo>
                <a:lnTo>
                  <a:pt x="45445" y="57259"/>
                </a:lnTo>
                <a:lnTo>
                  <a:pt x="45382" y="57215"/>
                </a:lnTo>
                <a:lnTo>
                  <a:pt x="45302" y="57179"/>
                </a:lnTo>
                <a:lnTo>
                  <a:pt x="45097" y="57143"/>
                </a:lnTo>
                <a:lnTo>
                  <a:pt x="44882" y="57152"/>
                </a:lnTo>
                <a:lnTo>
                  <a:pt x="44686" y="57215"/>
                </a:lnTo>
                <a:lnTo>
                  <a:pt x="44614" y="57259"/>
                </a:lnTo>
                <a:lnTo>
                  <a:pt x="44382" y="57465"/>
                </a:lnTo>
                <a:lnTo>
                  <a:pt x="43980" y="57974"/>
                </a:lnTo>
                <a:lnTo>
                  <a:pt x="43837" y="58251"/>
                </a:lnTo>
                <a:lnTo>
                  <a:pt x="43677" y="58581"/>
                </a:lnTo>
                <a:lnTo>
                  <a:pt x="43328" y="59206"/>
                </a:lnTo>
                <a:lnTo>
                  <a:pt x="42739" y="60099"/>
                </a:lnTo>
                <a:lnTo>
                  <a:pt x="41855" y="61215"/>
                </a:lnTo>
                <a:lnTo>
                  <a:pt x="40882" y="62251"/>
                </a:lnTo>
                <a:lnTo>
                  <a:pt x="40364" y="62751"/>
                </a:lnTo>
                <a:lnTo>
                  <a:pt x="39899" y="63180"/>
                </a:lnTo>
                <a:lnTo>
                  <a:pt x="38846" y="63984"/>
                </a:lnTo>
                <a:lnTo>
                  <a:pt x="38283" y="64421"/>
                </a:lnTo>
                <a:lnTo>
                  <a:pt x="38212" y="63814"/>
                </a:lnTo>
                <a:lnTo>
                  <a:pt x="38149" y="63358"/>
                </a:lnTo>
                <a:lnTo>
                  <a:pt x="38051" y="62742"/>
                </a:lnTo>
                <a:lnTo>
                  <a:pt x="37747" y="61555"/>
                </a:lnTo>
                <a:lnTo>
                  <a:pt x="37408" y="60706"/>
                </a:lnTo>
                <a:lnTo>
                  <a:pt x="37140" y="60162"/>
                </a:lnTo>
                <a:lnTo>
                  <a:pt x="36819" y="59635"/>
                </a:lnTo>
                <a:lnTo>
                  <a:pt x="36452" y="59135"/>
                </a:lnTo>
                <a:lnTo>
                  <a:pt x="36247" y="58894"/>
                </a:lnTo>
                <a:lnTo>
                  <a:pt x="36059" y="58688"/>
                </a:lnTo>
                <a:lnTo>
                  <a:pt x="35711" y="58358"/>
                </a:lnTo>
                <a:lnTo>
                  <a:pt x="35390" y="58152"/>
                </a:lnTo>
                <a:lnTo>
                  <a:pt x="35095" y="58036"/>
                </a:lnTo>
                <a:lnTo>
                  <a:pt x="34818" y="58027"/>
                </a:lnTo>
                <a:lnTo>
                  <a:pt x="34550" y="58099"/>
                </a:lnTo>
                <a:lnTo>
                  <a:pt x="34273" y="58242"/>
                </a:lnTo>
                <a:lnTo>
                  <a:pt x="33988" y="58465"/>
                </a:lnTo>
                <a:lnTo>
                  <a:pt x="33845" y="58590"/>
                </a:lnTo>
                <a:lnTo>
                  <a:pt x="33675" y="58724"/>
                </a:lnTo>
                <a:lnTo>
                  <a:pt x="33363" y="58885"/>
                </a:lnTo>
                <a:lnTo>
                  <a:pt x="33193" y="58920"/>
                </a:lnTo>
                <a:lnTo>
                  <a:pt x="33139" y="58902"/>
                </a:lnTo>
                <a:lnTo>
                  <a:pt x="32970" y="58795"/>
                </a:lnTo>
                <a:lnTo>
                  <a:pt x="32657" y="58742"/>
                </a:lnTo>
                <a:lnTo>
                  <a:pt x="32237" y="58885"/>
                </a:lnTo>
                <a:lnTo>
                  <a:pt x="31961" y="59036"/>
                </a:lnTo>
                <a:lnTo>
                  <a:pt x="31121" y="59474"/>
                </a:lnTo>
                <a:lnTo>
                  <a:pt x="29844" y="60081"/>
                </a:lnTo>
                <a:lnTo>
                  <a:pt x="28978" y="60438"/>
                </a:lnTo>
                <a:lnTo>
                  <a:pt x="28094" y="60715"/>
                </a:lnTo>
                <a:lnTo>
                  <a:pt x="27192" y="60921"/>
                </a:lnTo>
                <a:lnTo>
                  <a:pt x="26254" y="61010"/>
                </a:lnTo>
                <a:lnTo>
                  <a:pt x="25290" y="60983"/>
                </a:lnTo>
                <a:lnTo>
                  <a:pt x="24790" y="60912"/>
                </a:lnTo>
                <a:lnTo>
                  <a:pt x="23691" y="60760"/>
                </a:lnTo>
                <a:lnTo>
                  <a:pt x="22602" y="60590"/>
                </a:lnTo>
                <a:lnTo>
                  <a:pt x="21897" y="60447"/>
                </a:lnTo>
                <a:lnTo>
                  <a:pt x="20861" y="60179"/>
                </a:lnTo>
                <a:lnTo>
                  <a:pt x="20191" y="59956"/>
                </a:lnTo>
                <a:lnTo>
                  <a:pt x="19539" y="59688"/>
                </a:lnTo>
                <a:lnTo>
                  <a:pt x="18914" y="59367"/>
                </a:lnTo>
                <a:lnTo>
                  <a:pt x="18325" y="58974"/>
                </a:lnTo>
                <a:lnTo>
                  <a:pt x="17771" y="58501"/>
                </a:lnTo>
                <a:lnTo>
                  <a:pt x="17512" y="58233"/>
                </a:lnTo>
                <a:lnTo>
                  <a:pt x="16967" y="57652"/>
                </a:lnTo>
                <a:lnTo>
                  <a:pt x="15931" y="56438"/>
                </a:lnTo>
                <a:lnTo>
                  <a:pt x="15235" y="55482"/>
                </a:lnTo>
                <a:lnTo>
                  <a:pt x="14815" y="54813"/>
                </a:lnTo>
                <a:lnTo>
                  <a:pt x="14440" y="54116"/>
                </a:lnTo>
                <a:lnTo>
                  <a:pt x="14119" y="53384"/>
                </a:lnTo>
                <a:lnTo>
                  <a:pt x="13994" y="53000"/>
                </a:lnTo>
                <a:lnTo>
                  <a:pt x="13868" y="52660"/>
                </a:lnTo>
                <a:lnTo>
                  <a:pt x="13592" y="52044"/>
                </a:lnTo>
                <a:lnTo>
                  <a:pt x="13252" y="51508"/>
                </a:lnTo>
                <a:lnTo>
                  <a:pt x="12859" y="51044"/>
                </a:lnTo>
                <a:lnTo>
                  <a:pt x="12404" y="50651"/>
                </a:lnTo>
                <a:lnTo>
                  <a:pt x="11886" y="50312"/>
                </a:lnTo>
                <a:lnTo>
                  <a:pt x="11306" y="50026"/>
                </a:lnTo>
                <a:lnTo>
                  <a:pt x="10663" y="49776"/>
                </a:lnTo>
                <a:lnTo>
                  <a:pt x="10314" y="49678"/>
                </a:lnTo>
                <a:lnTo>
                  <a:pt x="9930" y="49562"/>
                </a:lnTo>
                <a:lnTo>
                  <a:pt x="9180" y="49303"/>
                </a:lnTo>
                <a:lnTo>
                  <a:pt x="8466" y="49017"/>
                </a:lnTo>
                <a:lnTo>
                  <a:pt x="7787" y="48696"/>
                </a:lnTo>
                <a:lnTo>
                  <a:pt x="7144" y="48329"/>
                </a:lnTo>
                <a:lnTo>
                  <a:pt x="6528" y="47936"/>
                </a:lnTo>
                <a:lnTo>
                  <a:pt x="5948" y="47499"/>
                </a:lnTo>
                <a:lnTo>
                  <a:pt x="5412" y="47035"/>
                </a:lnTo>
                <a:lnTo>
                  <a:pt x="4903" y="46526"/>
                </a:lnTo>
                <a:lnTo>
                  <a:pt x="4430" y="45981"/>
                </a:lnTo>
                <a:lnTo>
                  <a:pt x="3992" y="45400"/>
                </a:lnTo>
                <a:lnTo>
                  <a:pt x="3590" y="44784"/>
                </a:lnTo>
                <a:lnTo>
                  <a:pt x="3233" y="44123"/>
                </a:lnTo>
                <a:lnTo>
                  <a:pt x="2902" y="43427"/>
                </a:lnTo>
                <a:lnTo>
                  <a:pt x="2626" y="42695"/>
                </a:lnTo>
                <a:lnTo>
                  <a:pt x="2376" y="41918"/>
                </a:lnTo>
                <a:lnTo>
                  <a:pt x="2268" y="41516"/>
                </a:lnTo>
                <a:lnTo>
                  <a:pt x="2135" y="40953"/>
                </a:lnTo>
                <a:lnTo>
                  <a:pt x="1929" y="39837"/>
                </a:lnTo>
                <a:lnTo>
                  <a:pt x="1795" y="38730"/>
                </a:lnTo>
                <a:lnTo>
                  <a:pt x="1724" y="37613"/>
                </a:lnTo>
                <a:lnTo>
                  <a:pt x="1715" y="35935"/>
                </a:lnTo>
                <a:lnTo>
                  <a:pt x="1840" y="33702"/>
                </a:lnTo>
                <a:lnTo>
                  <a:pt x="1938" y="32577"/>
                </a:lnTo>
                <a:lnTo>
                  <a:pt x="1974" y="32202"/>
                </a:lnTo>
                <a:lnTo>
                  <a:pt x="2081" y="31452"/>
                </a:lnTo>
                <a:lnTo>
                  <a:pt x="2224" y="30720"/>
                </a:lnTo>
                <a:lnTo>
                  <a:pt x="2420" y="30005"/>
                </a:lnTo>
                <a:lnTo>
                  <a:pt x="2652" y="29300"/>
                </a:lnTo>
                <a:lnTo>
                  <a:pt x="2938" y="28612"/>
                </a:lnTo>
                <a:lnTo>
                  <a:pt x="3269" y="27942"/>
                </a:lnTo>
                <a:lnTo>
                  <a:pt x="3653" y="27290"/>
                </a:lnTo>
                <a:lnTo>
                  <a:pt x="3867" y="26978"/>
                </a:lnTo>
                <a:lnTo>
                  <a:pt x="3965" y="26817"/>
                </a:lnTo>
                <a:lnTo>
                  <a:pt x="4126" y="26496"/>
                </a:lnTo>
                <a:lnTo>
                  <a:pt x="4224" y="26174"/>
                </a:lnTo>
                <a:lnTo>
                  <a:pt x="4287" y="25844"/>
                </a:lnTo>
                <a:lnTo>
                  <a:pt x="4296" y="25344"/>
                </a:lnTo>
                <a:lnTo>
                  <a:pt x="4197" y="24665"/>
                </a:lnTo>
                <a:lnTo>
                  <a:pt x="4117" y="24308"/>
                </a:lnTo>
                <a:lnTo>
                  <a:pt x="4046" y="24049"/>
                </a:lnTo>
                <a:lnTo>
                  <a:pt x="3947" y="23504"/>
                </a:lnTo>
                <a:lnTo>
                  <a:pt x="3903" y="22959"/>
                </a:lnTo>
                <a:lnTo>
                  <a:pt x="3912" y="22415"/>
                </a:lnTo>
                <a:lnTo>
                  <a:pt x="3956" y="22156"/>
                </a:lnTo>
                <a:lnTo>
                  <a:pt x="4135" y="21245"/>
                </a:lnTo>
                <a:lnTo>
                  <a:pt x="4626" y="19486"/>
                </a:lnTo>
                <a:lnTo>
                  <a:pt x="5242" y="17798"/>
                </a:lnTo>
                <a:lnTo>
                  <a:pt x="6001" y="16199"/>
                </a:lnTo>
                <a:lnTo>
                  <a:pt x="6894" y="14672"/>
                </a:lnTo>
                <a:lnTo>
                  <a:pt x="7921" y="13226"/>
                </a:lnTo>
                <a:lnTo>
                  <a:pt x="9082" y="11851"/>
                </a:lnTo>
                <a:lnTo>
                  <a:pt x="10368" y="10556"/>
                </a:lnTo>
                <a:lnTo>
                  <a:pt x="11064" y="9931"/>
                </a:lnTo>
                <a:lnTo>
                  <a:pt x="11341" y="9707"/>
                </a:lnTo>
                <a:lnTo>
                  <a:pt x="11895" y="9279"/>
                </a:lnTo>
                <a:lnTo>
                  <a:pt x="12466" y="8913"/>
                </a:lnTo>
                <a:lnTo>
                  <a:pt x="13065" y="8600"/>
                </a:lnTo>
                <a:lnTo>
                  <a:pt x="13681" y="8341"/>
                </a:lnTo>
                <a:lnTo>
                  <a:pt x="14315" y="8163"/>
                </a:lnTo>
                <a:lnTo>
                  <a:pt x="14985" y="8046"/>
                </a:lnTo>
                <a:lnTo>
                  <a:pt x="15690" y="8020"/>
                </a:lnTo>
                <a:lnTo>
                  <a:pt x="16056" y="8038"/>
                </a:lnTo>
                <a:lnTo>
                  <a:pt x="16342" y="8046"/>
                </a:lnTo>
                <a:lnTo>
                  <a:pt x="16860" y="7939"/>
                </a:lnTo>
                <a:lnTo>
                  <a:pt x="17307" y="7689"/>
                </a:lnTo>
                <a:lnTo>
                  <a:pt x="17682" y="7314"/>
                </a:lnTo>
                <a:lnTo>
                  <a:pt x="17842" y="7073"/>
                </a:lnTo>
                <a:lnTo>
                  <a:pt x="18182" y="6528"/>
                </a:lnTo>
                <a:lnTo>
                  <a:pt x="18485" y="5957"/>
                </a:lnTo>
                <a:lnTo>
                  <a:pt x="18646" y="5635"/>
                </a:lnTo>
                <a:lnTo>
                  <a:pt x="19030" y="5064"/>
                </a:lnTo>
                <a:lnTo>
                  <a:pt x="19494" y="4564"/>
                </a:lnTo>
                <a:lnTo>
                  <a:pt x="20021" y="4117"/>
                </a:lnTo>
                <a:lnTo>
                  <a:pt x="20316" y="3912"/>
                </a:lnTo>
                <a:lnTo>
                  <a:pt x="20646" y="3689"/>
                </a:lnTo>
                <a:lnTo>
                  <a:pt x="21307" y="3287"/>
                </a:lnTo>
                <a:lnTo>
                  <a:pt x="21986" y="2939"/>
                </a:lnTo>
                <a:lnTo>
                  <a:pt x="22665" y="2626"/>
                </a:lnTo>
                <a:lnTo>
                  <a:pt x="23361" y="2367"/>
                </a:lnTo>
                <a:lnTo>
                  <a:pt x="24067" y="2153"/>
                </a:lnTo>
                <a:lnTo>
                  <a:pt x="24781" y="1992"/>
                </a:lnTo>
                <a:lnTo>
                  <a:pt x="25495" y="1867"/>
                </a:lnTo>
                <a:lnTo>
                  <a:pt x="26228" y="1795"/>
                </a:lnTo>
                <a:lnTo>
                  <a:pt x="26969" y="1769"/>
                </a:lnTo>
                <a:lnTo>
                  <a:pt x="27719" y="1787"/>
                </a:lnTo>
                <a:lnTo>
                  <a:pt x="28478" y="1849"/>
                </a:lnTo>
                <a:lnTo>
                  <a:pt x="29255" y="1965"/>
                </a:lnTo>
                <a:lnTo>
                  <a:pt x="30032" y="2126"/>
                </a:lnTo>
                <a:lnTo>
                  <a:pt x="31219" y="2447"/>
                </a:lnTo>
                <a:lnTo>
                  <a:pt x="32032" y="2733"/>
                </a:lnTo>
                <a:lnTo>
                  <a:pt x="32112" y="2760"/>
                </a:lnTo>
                <a:lnTo>
                  <a:pt x="32291" y="2769"/>
                </a:lnTo>
                <a:lnTo>
                  <a:pt x="32380" y="2760"/>
                </a:lnTo>
                <a:lnTo>
                  <a:pt x="32925" y="2653"/>
                </a:lnTo>
                <a:lnTo>
                  <a:pt x="34006" y="2447"/>
                </a:lnTo>
                <a:lnTo>
                  <a:pt x="34532" y="2296"/>
                </a:lnTo>
                <a:lnTo>
                  <a:pt x="34899" y="2188"/>
                </a:lnTo>
                <a:lnTo>
                  <a:pt x="35613" y="2019"/>
                </a:lnTo>
                <a:lnTo>
                  <a:pt x="36318" y="1894"/>
                </a:lnTo>
                <a:lnTo>
                  <a:pt x="37015" y="1822"/>
                </a:lnTo>
                <a:lnTo>
                  <a:pt x="37694" y="1795"/>
                </a:lnTo>
                <a:lnTo>
                  <a:pt x="38372" y="1813"/>
                </a:lnTo>
                <a:lnTo>
                  <a:pt x="39024" y="1885"/>
                </a:lnTo>
                <a:lnTo>
                  <a:pt x="39676" y="1992"/>
                </a:lnTo>
                <a:lnTo>
                  <a:pt x="40310" y="2153"/>
                </a:lnTo>
                <a:lnTo>
                  <a:pt x="40944" y="2358"/>
                </a:lnTo>
                <a:lnTo>
                  <a:pt x="41560" y="2608"/>
                </a:lnTo>
                <a:lnTo>
                  <a:pt x="42168" y="2894"/>
                </a:lnTo>
                <a:lnTo>
                  <a:pt x="43052" y="3412"/>
                </a:lnTo>
                <a:lnTo>
                  <a:pt x="44204" y="4251"/>
                </a:lnTo>
                <a:lnTo>
                  <a:pt x="44766" y="4733"/>
                </a:lnTo>
                <a:lnTo>
                  <a:pt x="45123" y="5064"/>
                </a:lnTo>
                <a:lnTo>
                  <a:pt x="45802" y="5743"/>
                </a:lnTo>
                <a:lnTo>
                  <a:pt x="46132" y="6100"/>
                </a:lnTo>
                <a:lnTo>
                  <a:pt x="46383" y="6359"/>
                </a:lnTo>
                <a:lnTo>
                  <a:pt x="46945" y="6761"/>
                </a:lnTo>
                <a:lnTo>
                  <a:pt x="47570" y="7011"/>
                </a:lnTo>
                <a:lnTo>
                  <a:pt x="48249" y="7127"/>
                </a:lnTo>
                <a:lnTo>
                  <a:pt x="48606" y="7145"/>
                </a:lnTo>
                <a:lnTo>
                  <a:pt x="49320" y="7153"/>
                </a:lnTo>
                <a:lnTo>
                  <a:pt x="50749" y="7234"/>
                </a:lnTo>
                <a:lnTo>
                  <a:pt x="51455" y="7332"/>
                </a:lnTo>
                <a:lnTo>
                  <a:pt x="51866" y="7412"/>
                </a:lnTo>
                <a:lnTo>
                  <a:pt x="52669" y="7645"/>
                </a:lnTo>
                <a:lnTo>
                  <a:pt x="53455" y="7966"/>
                </a:lnTo>
                <a:lnTo>
                  <a:pt x="54205" y="8368"/>
                </a:lnTo>
                <a:lnTo>
                  <a:pt x="54911" y="8832"/>
                </a:lnTo>
                <a:lnTo>
                  <a:pt x="55580" y="9377"/>
                </a:lnTo>
                <a:lnTo>
                  <a:pt x="56197" y="9966"/>
                </a:lnTo>
                <a:lnTo>
                  <a:pt x="56759" y="10618"/>
                </a:lnTo>
                <a:lnTo>
                  <a:pt x="57268" y="11306"/>
                </a:lnTo>
                <a:lnTo>
                  <a:pt x="57706" y="12038"/>
                </a:lnTo>
                <a:lnTo>
                  <a:pt x="58081" y="12797"/>
                </a:lnTo>
                <a:lnTo>
                  <a:pt x="58375" y="13583"/>
                </a:lnTo>
                <a:lnTo>
                  <a:pt x="58590" y="14378"/>
                </a:lnTo>
                <a:lnTo>
                  <a:pt x="58724" y="15190"/>
                </a:lnTo>
                <a:lnTo>
                  <a:pt x="58759" y="16003"/>
                </a:lnTo>
                <a:lnTo>
                  <a:pt x="58706" y="16807"/>
                </a:lnTo>
                <a:lnTo>
                  <a:pt x="58634" y="17209"/>
                </a:lnTo>
                <a:lnTo>
                  <a:pt x="58590" y="17450"/>
                </a:lnTo>
                <a:lnTo>
                  <a:pt x="58545" y="17905"/>
                </a:lnTo>
                <a:lnTo>
                  <a:pt x="58545" y="18334"/>
                </a:lnTo>
                <a:lnTo>
                  <a:pt x="58590" y="18745"/>
                </a:lnTo>
                <a:lnTo>
                  <a:pt x="58688" y="19146"/>
                </a:lnTo>
                <a:lnTo>
                  <a:pt x="58840" y="19521"/>
                </a:lnTo>
                <a:lnTo>
                  <a:pt x="59045" y="19888"/>
                </a:lnTo>
                <a:lnTo>
                  <a:pt x="59313" y="20236"/>
                </a:lnTo>
                <a:lnTo>
                  <a:pt x="59465" y="20414"/>
                </a:lnTo>
                <a:lnTo>
                  <a:pt x="59885" y="20897"/>
                </a:lnTo>
                <a:lnTo>
                  <a:pt x="60304" y="21388"/>
                </a:lnTo>
                <a:lnTo>
                  <a:pt x="60635" y="21763"/>
                </a:lnTo>
                <a:lnTo>
                  <a:pt x="61224" y="22558"/>
                </a:lnTo>
                <a:lnTo>
                  <a:pt x="61724" y="23379"/>
                </a:lnTo>
                <a:lnTo>
                  <a:pt x="62126" y="24236"/>
                </a:lnTo>
                <a:lnTo>
                  <a:pt x="62439" y="25120"/>
                </a:lnTo>
                <a:lnTo>
                  <a:pt x="62653" y="26040"/>
                </a:lnTo>
                <a:lnTo>
                  <a:pt x="62778" y="26987"/>
                </a:lnTo>
                <a:lnTo>
                  <a:pt x="62805" y="27969"/>
                </a:lnTo>
                <a:lnTo>
                  <a:pt x="62778" y="28469"/>
                </a:lnTo>
                <a:lnTo>
                  <a:pt x="62715" y="29201"/>
                </a:lnTo>
                <a:lnTo>
                  <a:pt x="62510" y="30648"/>
                </a:lnTo>
                <a:lnTo>
                  <a:pt x="62197" y="32041"/>
                </a:lnTo>
                <a:lnTo>
                  <a:pt x="61769" y="33390"/>
                </a:lnTo>
                <a:lnTo>
                  <a:pt x="61224" y="34684"/>
                </a:lnTo>
                <a:lnTo>
                  <a:pt x="60554" y="35926"/>
                </a:lnTo>
                <a:lnTo>
                  <a:pt x="59751" y="37113"/>
                </a:lnTo>
                <a:lnTo>
                  <a:pt x="58822" y="38239"/>
                </a:lnTo>
                <a:lnTo>
                  <a:pt x="58304" y="38783"/>
                </a:lnTo>
                <a:lnTo>
                  <a:pt x="58036" y="39060"/>
                </a:lnTo>
                <a:lnTo>
                  <a:pt x="57625" y="39658"/>
                </a:lnTo>
                <a:lnTo>
                  <a:pt x="57349" y="40301"/>
                </a:lnTo>
                <a:lnTo>
                  <a:pt x="57197" y="41007"/>
                </a:lnTo>
                <a:lnTo>
                  <a:pt x="57179" y="41391"/>
                </a:lnTo>
                <a:lnTo>
                  <a:pt x="57134" y="42034"/>
                </a:lnTo>
                <a:lnTo>
                  <a:pt x="56965" y="43284"/>
                </a:lnTo>
                <a:lnTo>
                  <a:pt x="56670" y="44490"/>
                </a:lnTo>
                <a:lnTo>
                  <a:pt x="56259" y="45633"/>
                </a:lnTo>
                <a:lnTo>
                  <a:pt x="55750" y="46731"/>
                </a:lnTo>
                <a:lnTo>
                  <a:pt x="55125" y="47776"/>
                </a:lnTo>
                <a:lnTo>
                  <a:pt x="54402" y="48776"/>
                </a:lnTo>
                <a:lnTo>
                  <a:pt x="53580" y="49731"/>
                </a:lnTo>
                <a:lnTo>
                  <a:pt x="53134" y="50187"/>
                </a:lnTo>
                <a:lnTo>
                  <a:pt x="52598" y="50714"/>
                </a:lnTo>
                <a:lnTo>
                  <a:pt x="51499" y="51723"/>
                </a:lnTo>
                <a:lnTo>
                  <a:pt x="50330" y="52669"/>
                </a:lnTo>
                <a:lnTo>
                  <a:pt x="49401" y="53286"/>
                </a:lnTo>
                <a:lnTo>
                  <a:pt x="48740" y="53661"/>
                </a:lnTo>
                <a:lnTo>
                  <a:pt x="48401" y="53830"/>
                </a:lnTo>
                <a:lnTo>
                  <a:pt x="48329" y="53866"/>
                </a:lnTo>
                <a:lnTo>
                  <a:pt x="48204" y="53991"/>
                </a:lnTo>
                <a:lnTo>
                  <a:pt x="48052" y="54232"/>
                </a:lnTo>
                <a:lnTo>
                  <a:pt x="47936" y="54384"/>
                </a:lnTo>
                <a:lnTo>
                  <a:pt x="48124" y="54491"/>
                </a:lnTo>
                <a:lnTo>
                  <a:pt x="48401" y="54670"/>
                </a:lnTo>
                <a:lnTo>
                  <a:pt x="48561" y="54732"/>
                </a:lnTo>
                <a:lnTo>
                  <a:pt x="48642" y="54723"/>
                </a:lnTo>
                <a:lnTo>
                  <a:pt x="49187" y="54571"/>
                </a:lnTo>
                <a:lnTo>
                  <a:pt x="49990" y="54312"/>
                </a:lnTo>
                <a:lnTo>
                  <a:pt x="50508" y="54080"/>
                </a:lnTo>
                <a:lnTo>
                  <a:pt x="50749" y="53946"/>
                </a:lnTo>
                <a:lnTo>
                  <a:pt x="51106" y="53732"/>
                </a:lnTo>
                <a:lnTo>
                  <a:pt x="51794" y="53250"/>
                </a:lnTo>
                <a:lnTo>
                  <a:pt x="52794" y="52491"/>
                </a:lnTo>
                <a:lnTo>
                  <a:pt x="53482" y="52000"/>
                </a:lnTo>
                <a:lnTo>
                  <a:pt x="53794" y="51776"/>
                </a:lnTo>
                <a:lnTo>
                  <a:pt x="54393" y="51303"/>
                </a:lnTo>
                <a:lnTo>
                  <a:pt x="54955" y="50794"/>
                </a:lnTo>
                <a:lnTo>
                  <a:pt x="55482" y="50249"/>
                </a:lnTo>
                <a:lnTo>
                  <a:pt x="56214" y="49401"/>
                </a:lnTo>
                <a:lnTo>
                  <a:pt x="57098" y="48169"/>
                </a:lnTo>
                <a:lnTo>
                  <a:pt x="57500" y="47517"/>
                </a:lnTo>
                <a:lnTo>
                  <a:pt x="57741" y="47106"/>
                </a:lnTo>
                <a:lnTo>
                  <a:pt x="58179" y="46276"/>
                </a:lnTo>
                <a:lnTo>
                  <a:pt x="58447" y="45633"/>
                </a:lnTo>
                <a:lnTo>
                  <a:pt x="58581" y="45186"/>
                </a:lnTo>
                <a:lnTo>
                  <a:pt x="58670" y="44722"/>
                </a:lnTo>
                <a:lnTo>
                  <a:pt x="58706" y="44239"/>
                </a:lnTo>
                <a:lnTo>
                  <a:pt x="58706" y="43989"/>
                </a:lnTo>
                <a:lnTo>
                  <a:pt x="58715" y="43766"/>
                </a:lnTo>
                <a:lnTo>
                  <a:pt x="58867" y="43320"/>
                </a:lnTo>
                <a:lnTo>
                  <a:pt x="58929" y="43096"/>
                </a:lnTo>
                <a:lnTo>
                  <a:pt x="59126" y="42203"/>
                </a:lnTo>
                <a:lnTo>
                  <a:pt x="59349" y="41319"/>
                </a:lnTo>
                <a:lnTo>
                  <a:pt x="59465" y="40926"/>
                </a:lnTo>
                <a:lnTo>
                  <a:pt x="59652" y="40355"/>
                </a:lnTo>
                <a:lnTo>
                  <a:pt x="59831" y="40007"/>
                </a:lnTo>
                <a:lnTo>
                  <a:pt x="59947" y="39864"/>
                </a:lnTo>
                <a:lnTo>
                  <a:pt x="60322" y="39444"/>
                </a:lnTo>
                <a:lnTo>
                  <a:pt x="61010" y="38587"/>
                </a:lnTo>
                <a:lnTo>
                  <a:pt x="61644" y="37694"/>
                </a:lnTo>
                <a:lnTo>
                  <a:pt x="62224" y="36765"/>
                </a:lnTo>
                <a:lnTo>
                  <a:pt x="62742" y="35819"/>
                </a:lnTo>
                <a:lnTo>
                  <a:pt x="63215" y="34836"/>
                </a:lnTo>
                <a:lnTo>
                  <a:pt x="63644" y="33827"/>
                </a:lnTo>
                <a:lnTo>
                  <a:pt x="64019" y="32791"/>
                </a:lnTo>
                <a:lnTo>
                  <a:pt x="64189" y="32256"/>
                </a:lnTo>
                <a:lnTo>
                  <a:pt x="64332" y="31818"/>
                </a:lnTo>
                <a:lnTo>
                  <a:pt x="64564" y="30934"/>
                </a:lnTo>
                <a:lnTo>
                  <a:pt x="64743" y="30068"/>
                </a:lnTo>
                <a:lnTo>
                  <a:pt x="64876" y="29210"/>
                </a:lnTo>
                <a:lnTo>
                  <a:pt x="64948" y="28371"/>
                </a:lnTo>
                <a:lnTo>
                  <a:pt x="64975" y="27540"/>
                </a:lnTo>
                <a:lnTo>
                  <a:pt x="64939" y="26719"/>
                </a:lnTo>
                <a:lnTo>
                  <a:pt x="64841" y="25906"/>
                </a:lnTo>
                <a:lnTo>
                  <a:pt x="64689" y="25120"/>
                </a:lnTo>
                <a:lnTo>
                  <a:pt x="64484" y="24335"/>
                </a:lnTo>
                <a:lnTo>
                  <a:pt x="64207" y="23567"/>
                </a:lnTo>
                <a:lnTo>
                  <a:pt x="63858" y="22817"/>
                </a:lnTo>
                <a:lnTo>
                  <a:pt x="63457" y="22075"/>
                </a:lnTo>
                <a:lnTo>
                  <a:pt x="62983" y="21352"/>
                </a:lnTo>
                <a:lnTo>
                  <a:pt x="62439" y="20647"/>
                </a:lnTo>
                <a:lnTo>
                  <a:pt x="61822" y="19950"/>
                </a:lnTo>
                <a:lnTo>
                  <a:pt x="61483" y="19611"/>
                </a:lnTo>
                <a:lnTo>
                  <a:pt x="61340" y="19468"/>
                </a:lnTo>
                <a:lnTo>
                  <a:pt x="61117" y="19182"/>
                </a:lnTo>
                <a:lnTo>
                  <a:pt x="60956" y="18887"/>
                </a:lnTo>
                <a:lnTo>
                  <a:pt x="60831" y="18575"/>
                </a:lnTo>
                <a:lnTo>
                  <a:pt x="60724" y="18093"/>
                </a:lnTo>
                <a:lnTo>
                  <a:pt x="60679" y="17396"/>
                </a:lnTo>
                <a:lnTo>
                  <a:pt x="60688" y="17012"/>
                </a:lnTo>
                <a:lnTo>
                  <a:pt x="60679" y="16405"/>
                </a:lnTo>
                <a:lnTo>
                  <a:pt x="60599" y="15217"/>
                </a:lnTo>
                <a:lnTo>
                  <a:pt x="60411" y="14056"/>
                </a:lnTo>
                <a:lnTo>
                  <a:pt x="60144" y="12940"/>
                </a:lnTo>
                <a:lnTo>
                  <a:pt x="59769" y="11877"/>
                </a:lnTo>
                <a:lnTo>
                  <a:pt x="59313" y="10859"/>
                </a:lnTo>
                <a:lnTo>
                  <a:pt x="58759" y="9904"/>
                </a:lnTo>
                <a:lnTo>
                  <a:pt x="58125" y="9011"/>
                </a:lnTo>
                <a:lnTo>
                  <a:pt x="57402" y="8198"/>
                </a:lnTo>
                <a:lnTo>
                  <a:pt x="56598" y="7466"/>
                </a:lnTo>
                <a:lnTo>
                  <a:pt x="55714" y="6814"/>
                </a:lnTo>
                <a:lnTo>
                  <a:pt x="54750" y="6260"/>
                </a:lnTo>
                <a:lnTo>
                  <a:pt x="53705" y="5796"/>
                </a:lnTo>
                <a:lnTo>
                  <a:pt x="52589" y="5448"/>
                </a:lnTo>
                <a:lnTo>
                  <a:pt x="51392" y="5216"/>
                </a:lnTo>
                <a:lnTo>
                  <a:pt x="50133" y="5091"/>
                </a:lnTo>
                <a:lnTo>
                  <a:pt x="49463" y="5082"/>
                </a:lnTo>
                <a:lnTo>
                  <a:pt x="49008" y="5082"/>
                </a:lnTo>
                <a:lnTo>
                  <a:pt x="48374" y="4992"/>
                </a:lnTo>
                <a:lnTo>
                  <a:pt x="47981" y="4894"/>
                </a:lnTo>
                <a:lnTo>
                  <a:pt x="47606" y="4751"/>
                </a:lnTo>
                <a:lnTo>
                  <a:pt x="47267" y="4555"/>
                </a:lnTo>
                <a:lnTo>
                  <a:pt x="46936" y="4314"/>
                </a:lnTo>
                <a:lnTo>
                  <a:pt x="46633" y="4010"/>
                </a:lnTo>
                <a:lnTo>
                  <a:pt x="46490" y="3840"/>
                </a:lnTo>
                <a:lnTo>
                  <a:pt x="46436" y="3787"/>
                </a:lnTo>
                <a:lnTo>
                  <a:pt x="46383" y="3733"/>
                </a:lnTo>
                <a:lnTo>
                  <a:pt x="46052" y="3394"/>
                </a:lnTo>
                <a:lnTo>
                  <a:pt x="45338" y="2760"/>
                </a:lnTo>
                <a:lnTo>
                  <a:pt x="44579" y="2188"/>
                </a:lnTo>
                <a:lnTo>
                  <a:pt x="43775" y="1670"/>
                </a:lnTo>
                <a:lnTo>
                  <a:pt x="42927" y="1224"/>
                </a:lnTo>
                <a:lnTo>
                  <a:pt x="42043" y="849"/>
                </a:lnTo>
                <a:lnTo>
                  <a:pt x="41141" y="536"/>
                </a:lnTo>
                <a:lnTo>
                  <a:pt x="40212" y="295"/>
                </a:lnTo>
                <a:lnTo>
                  <a:pt x="39265" y="117"/>
                </a:lnTo>
                <a:lnTo>
                  <a:pt x="38319" y="18"/>
                </a:lnTo>
                <a:lnTo>
                  <a:pt x="3736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4f51861350_0_222"/>
          <p:cNvSpPr/>
          <p:nvPr/>
        </p:nvSpPr>
        <p:spPr>
          <a:xfrm>
            <a:off x="311701" y="2973825"/>
            <a:ext cx="2661116" cy="2130374"/>
          </a:xfrm>
          <a:custGeom>
            <a:avLst/>
            <a:gdLst/>
            <a:ahLst/>
            <a:cxnLst/>
            <a:rect l="l" t="t" r="r" b="b"/>
            <a:pathLst>
              <a:path w="56920" h="46401" extrusionOk="0">
                <a:moveTo>
                  <a:pt x="25049" y="1"/>
                </a:moveTo>
                <a:lnTo>
                  <a:pt x="23861" y="72"/>
                </a:lnTo>
                <a:lnTo>
                  <a:pt x="23263" y="134"/>
                </a:lnTo>
                <a:lnTo>
                  <a:pt x="22584" y="224"/>
                </a:lnTo>
                <a:lnTo>
                  <a:pt x="21253" y="438"/>
                </a:lnTo>
                <a:lnTo>
                  <a:pt x="19941" y="706"/>
                </a:lnTo>
                <a:lnTo>
                  <a:pt x="18646" y="1036"/>
                </a:lnTo>
                <a:lnTo>
                  <a:pt x="17387" y="1420"/>
                </a:lnTo>
                <a:lnTo>
                  <a:pt x="16154" y="1858"/>
                </a:lnTo>
                <a:lnTo>
                  <a:pt x="14949" y="2358"/>
                </a:lnTo>
                <a:lnTo>
                  <a:pt x="13770" y="2912"/>
                </a:lnTo>
                <a:lnTo>
                  <a:pt x="12627" y="3528"/>
                </a:lnTo>
                <a:lnTo>
                  <a:pt x="11511" y="4207"/>
                </a:lnTo>
                <a:lnTo>
                  <a:pt x="10430" y="4948"/>
                </a:lnTo>
                <a:lnTo>
                  <a:pt x="9385" y="5742"/>
                </a:lnTo>
                <a:lnTo>
                  <a:pt x="8367" y="6609"/>
                </a:lnTo>
                <a:lnTo>
                  <a:pt x="7394" y="7528"/>
                </a:lnTo>
                <a:lnTo>
                  <a:pt x="6448" y="8520"/>
                </a:lnTo>
                <a:lnTo>
                  <a:pt x="5546" y="9573"/>
                </a:lnTo>
                <a:lnTo>
                  <a:pt x="5117" y="10127"/>
                </a:lnTo>
                <a:lnTo>
                  <a:pt x="4688" y="10690"/>
                </a:lnTo>
                <a:lnTo>
                  <a:pt x="3902" y="11815"/>
                </a:lnTo>
                <a:lnTo>
                  <a:pt x="3188" y="12958"/>
                </a:lnTo>
                <a:lnTo>
                  <a:pt x="2545" y="14119"/>
                </a:lnTo>
                <a:lnTo>
                  <a:pt x="1974" y="15289"/>
                </a:lnTo>
                <a:lnTo>
                  <a:pt x="1474" y="16476"/>
                </a:lnTo>
                <a:lnTo>
                  <a:pt x="1045" y="17691"/>
                </a:lnTo>
                <a:lnTo>
                  <a:pt x="697" y="18905"/>
                </a:lnTo>
                <a:lnTo>
                  <a:pt x="411" y="20146"/>
                </a:lnTo>
                <a:lnTo>
                  <a:pt x="197" y="21406"/>
                </a:lnTo>
                <a:lnTo>
                  <a:pt x="63" y="22674"/>
                </a:lnTo>
                <a:lnTo>
                  <a:pt x="0" y="23960"/>
                </a:lnTo>
                <a:lnTo>
                  <a:pt x="9" y="25263"/>
                </a:lnTo>
                <a:lnTo>
                  <a:pt x="98" y="26585"/>
                </a:lnTo>
                <a:lnTo>
                  <a:pt x="259" y="27916"/>
                </a:lnTo>
                <a:lnTo>
                  <a:pt x="491" y="29273"/>
                </a:lnTo>
                <a:lnTo>
                  <a:pt x="643" y="29952"/>
                </a:lnTo>
                <a:lnTo>
                  <a:pt x="857" y="30836"/>
                </a:lnTo>
                <a:lnTo>
                  <a:pt x="1366" y="32532"/>
                </a:lnTo>
                <a:lnTo>
                  <a:pt x="1991" y="34149"/>
                </a:lnTo>
                <a:lnTo>
                  <a:pt x="2563" y="35310"/>
                </a:lnTo>
                <a:lnTo>
                  <a:pt x="2983" y="36051"/>
                </a:lnTo>
                <a:lnTo>
                  <a:pt x="3438" y="36765"/>
                </a:lnTo>
                <a:lnTo>
                  <a:pt x="3929" y="37453"/>
                </a:lnTo>
                <a:lnTo>
                  <a:pt x="4474" y="38114"/>
                </a:lnTo>
                <a:lnTo>
                  <a:pt x="5054" y="38748"/>
                </a:lnTo>
                <a:lnTo>
                  <a:pt x="5680" y="39355"/>
                </a:lnTo>
                <a:lnTo>
                  <a:pt x="6349" y="39917"/>
                </a:lnTo>
                <a:lnTo>
                  <a:pt x="7073" y="40462"/>
                </a:lnTo>
                <a:lnTo>
                  <a:pt x="7841" y="40962"/>
                </a:lnTo>
                <a:lnTo>
                  <a:pt x="8242" y="41203"/>
                </a:lnTo>
                <a:lnTo>
                  <a:pt x="8993" y="41632"/>
                </a:lnTo>
                <a:lnTo>
                  <a:pt x="10127" y="42248"/>
                </a:lnTo>
                <a:lnTo>
                  <a:pt x="10904" y="42596"/>
                </a:lnTo>
                <a:lnTo>
                  <a:pt x="11296" y="42730"/>
                </a:lnTo>
                <a:lnTo>
                  <a:pt x="13815" y="43534"/>
                </a:lnTo>
                <a:lnTo>
                  <a:pt x="18869" y="45034"/>
                </a:lnTo>
                <a:lnTo>
                  <a:pt x="21405" y="45775"/>
                </a:lnTo>
                <a:lnTo>
                  <a:pt x="21834" y="45900"/>
                </a:lnTo>
                <a:lnTo>
                  <a:pt x="22691" y="46106"/>
                </a:lnTo>
                <a:lnTo>
                  <a:pt x="23557" y="46258"/>
                </a:lnTo>
                <a:lnTo>
                  <a:pt x="24424" y="46356"/>
                </a:lnTo>
                <a:lnTo>
                  <a:pt x="25290" y="46400"/>
                </a:lnTo>
                <a:lnTo>
                  <a:pt x="26156" y="46383"/>
                </a:lnTo>
                <a:lnTo>
                  <a:pt x="27022" y="46293"/>
                </a:lnTo>
                <a:lnTo>
                  <a:pt x="27888" y="46124"/>
                </a:lnTo>
                <a:lnTo>
                  <a:pt x="28317" y="46017"/>
                </a:lnTo>
                <a:lnTo>
                  <a:pt x="30237" y="45481"/>
                </a:lnTo>
                <a:lnTo>
                  <a:pt x="33103" y="44579"/>
                </a:lnTo>
                <a:lnTo>
                  <a:pt x="34970" y="43882"/>
                </a:lnTo>
                <a:lnTo>
                  <a:pt x="35872" y="43489"/>
                </a:lnTo>
                <a:lnTo>
                  <a:pt x="36568" y="43159"/>
                </a:lnTo>
                <a:lnTo>
                  <a:pt x="37908" y="42391"/>
                </a:lnTo>
                <a:lnTo>
                  <a:pt x="39194" y="41507"/>
                </a:lnTo>
                <a:lnTo>
                  <a:pt x="40444" y="40578"/>
                </a:lnTo>
                <a:lnTo>
                  <a:pt x="41060" y="40105"/>
                </a:lnTo>
                <a:lnTo>
                  <a:pt x="41453" y="39792"/>
                </a:lnTo>
                <a:lnTo>
                  <a:pt x="42212" y="39158"/>
                </a:lnTo>
                <a:lnTo>
                  <a:pt x="42926" y="38506"/>
                </a:lnTo>
                <a:lnTo>
                  <a:pt x="43596" y="37819"/>
                </a:lnTo>
                <a:lnTo>
                  <a:pt x="44221" y="37113"/>
                </a:lnTo>
                <a:lnTo>
                  <a:pt x="44820" y="36381"/>
                </a:lnTo>
                <a:lnTo>
                  <a:pt x="45364" y="35622"/>
                </a:lnTo>
                <a:lnTo>
                  <a:pt x="45873" y="34836"/>
                </a:lnTo>
                <a:lnTo>
                  <a:pt x="46347" y="34033"/>
                </a:lnTo>
                <a:lnTo>
                  <a:pt x="46775" y="33202"/>
                </a:lnTo>
                <a:lnTo>
                  <a:pt x="47159" y="32354"/>
                </a:lnTo>
                <a:lnTo>
                  <a:pt x="47508" y="31479"/>
                </a:lnTo>
                <a:lnTo>
                  <a:pt x="47820" y="30577"/>
                </a:lnTo>
                <a:lnTo>
                  <a:pt x="48088" y="29657"/>
                </a:lnTo>
                <a:lnTo>
                  <a:pt x="48320" y="28710"/>
                </a:lnTo>
                <a:lnTo>
                  <a:pt x="48508" y="27746"/>
                </a:lnTo>
                <a:lnTo>
                  <a:pt x="48588" y="27246"/>
                </a:lnTo>
                <a:lnTo>
                  <a:pt x="48677" y="26656"/>
                </a:lnTo>
                <a:lnTo>
                  <a:pt x="48767" y="25478"/>
                </a:lnTo>
                <a:lnTo>
                  <a:pt x="48767" y="24326"/>
                </a:lnTo>
                <a:lnTo>
                  <a:pt x="48668" y="23192"/>
                </a:lnTo>
                <a:lnTo>
                  <a:pt x="48463" y="22075"/>
                </a:lnTo>
                <a:lnTo>
                  <a:pt x="48142" y="20986"/>
                </a:lnTo>
                <a:lnTo>
                  <a:pt x="47713" y="19914"/>
                </a:lnTo>
                <a:lnTo>
                  <a:pt x="47150" y="18878"/>
                </a:lnTo>
                <a:lnTo>
                  <a:pt x="46811" y="18369"/>
                </a:lnTo>
                <a:lnTo>
                  <a:pt x="46668" y="18164"/>
                </a:lnTo>
                <a:lnTo>
                  <a:pt x="46338" y="17771"/>
                </a:lnTo>
                <a:lnTo>
                  <a:pt x="45784" y="17235"/>
                </a:lnTo>
                <a:lnTo>
                  <a:pt x="45391" y="16896"/>
                </a:lnTo>
                <a:lnTo>
                  <a:pt x="45320" y="16842"/>
                </a:lnTo>
                <a:lnTo>
                  <a:pt x="45114" y="16771"/>
                </a:lnTo>
                <a:lnTo>
                  <a:pt x="44891" y="16744"/>
                </a:lnTo>
                <a:lnTo>
                  <a:pt x="44686" y="16771"/>
                </a:lnTo>
                <a:lnTo>
                  <a:pt x="44614" y="16816"/>
                </a:lnTo>
                <a:lnTo>
                  <a:pt x="44543" y="16869"/>
                </a:lnTo>
                <a:lnTo>
                  <a:pt x="44409" y="17048"/>
                </a:lnTo>
                <a:lnTo>
                  <a:pt x="44302" y="17271"/>
                </a:lnTo>
                <a:lnTo>
                  <a:pt x="44257" y="17485"/>
                </a:lnTo>
                <a:lnTo>
                  <a:pt x="44266" y="17584"/>
                </a:lnTo>
                <a:lnTo>
                  <a:pt x="44320" y="17896"/>
                </a:lnTo>
                <a:lnTo>
                  <a:pt x="44552" y="18494"/>
                </a:lnTo>
                <a:lnTo>
                  <a:pt x="44695" y="18780"/>
                </a:lnTo>
                <a:lnTo>
                  <a:pt x="44962" y="19262"/>
                </a:lnTo>
                <a:lnTo>
                  <a:pt x="45418" y="20245"/>
                </a:lnTo>
                <a:lnTo>
                  <a:pt x="45793" y="21245"/>
                </a:lnTo>
                <a:lnTo>
                  <a:pt x="46070" y="22263"/>
                </a:lnTo>
                <a:lnTo>
                  <a:pt x="46248" y="23290"/>
                </a:lnTo>
                <a:lnTo>
                  <a:pt x="46338" y="24335"/>
                </a:lnTo>
                <a:lnTo>
                  <a:pt x="46329" y="25397"/>
                </a:lnTo>
                <a:lnTo>
                  <a:pt x="46204" y="26478"/>
                </a:lnTo>
                <a:lnTo>
                  <a:pt x="46106" y="27031"/>
                </a:lnTo>
                <a:lnTo>
                  <a:pt x="45927" y="27835"/>
                </a:lnTo>
                <a:lnTo>
                  <a:pt x="45471" y="29398"/>
                </a:lnTo>
                <a:lnTo>
                  <a:pt x="44900" y="30880"/>
                </a:lnTo>
                <a:lnTo>
                  <a:pt x="44194" y="32291"/>
                </a:lnTo>
                <a:lnTo>
                  <a:pt x="43382" y="33631"/>
                </a:lnTo>
                <a:lnTo>
                  <a:pt x="42444" y="34899"/>
                </a:lnTo>
                <a:lnTo>
                  <a:pt x="41399" y="36086"/>
                </a:lnTo>
                <a:lnTo>
                  <a:pt x="40230" y="37212"/>
                </a:lnTo>
                <a:lnTo>
                  <a:pt x="39604" y="37738"/>
                </a:lnTo>
                <a:lnTo>
                  <a:pt x="38863" y="38337"/>
                </a:lnTo>
                <a:lnTo>
                  <a:pt x="37354" y="39507"/>
                </a:lnTo>
                <a:lnTo>
                  <a:pt x="36166" y="40310"/>
                </a:lnTo>
                <a:lnTo>
                  <a:pt x="35354" y="40792"/>
                </a:lnTo>
                <a:lnTo>
                  <a:pt x="34505" y="41239"/>
                </a:lnTo>
                <a:lnTo>
                  <a:pt x="33630" y="41632"/>
                </a:lnTo>
                <a:lnTo>
                  <a:pt x="33175" y="41802"/>
                </a:lnTo>
                <a:lnTo>
                  <a:pt x="31014" y="42543"/>
                </a:lnTo>
                <a:lnTo>
                  <a:pt x="28844" y="43248"/>
                </a:lnTo>
                <a:lnTo>
                  <a:pt x="28487" y="43355"/>
                </a:lnTo>
                <a:lnTo>
                  <a:pt x="27754" y="43534"/>
                </a:lnTo>
                <a:lnTo>
                  <a:pt x="27388" y="43605"/>
                </a:lnTo>
                <a:lnTo>
                  <a:pt x="27013" y="43677"/>
                </a:lnTo>
                <a:lnTo>
                  <a:pt x="26263" y="43757"/>
                </a:lnTo>
                <a:lnTo>
                  <a:pt x="25513" y="43784"/>
                </a:lnTo>
                <a:lnTo>
                  <a:pt x="24772" y="43757"/>
                </a:lnTo>
                <a:lnTo>
                  <a:pt x="23665" y="43641"/>
                </a:lnTo>
                <a:lnTo>
                  <a:pt x="22191" y="43355"/>
                </a:lnTo>
                <a:lnTo>
                  <a:pt x="21459" y="43177"/>
                </a:lnTo>
                <a:lnTo>
                  <a:pt x="18789" y="42534"/>
                </a:lnTo>
                <a:lnTo>
                  <a:pt x="15467" y="41685"/>
                </a:lnTo>
                <a:lnTo>
                  <a:pt x="14154" y="41284"/>
                </a:lnTo>
                <a:lnTo>
                  <a:pt x="12850" y="40837"/>
                </a:lnTo>
                <a:lnTo>
                  <a:pt x="11573" y="40328"/>
                </a:lnTo>
                <a:lnTo>
                  <a:pt x="10939" y="40042"/>
                </a:lnTo>
                <a:lnTo>
                  <a:pt x="10055" y="39623"/>
                </a:lnTo>
                <a:lnTo>
                  <a:pt x="8778" y="38908"/>
                </a:lnTo>
                <a:lnTo>
                  <a:pt x="7966" y="38381"/>
                </a:lnTo>
                <a:lnTo>
                  <a:pt x="7189" y="37810"/>
                </a:lnTo>
                <a:lnTo>
                  <a:pt x="6465" y="37176"/>
                </a:lnTo>
                <a:lnTo>
                  <a:pt x="5796" y="36479"/>
                </a:lnTo>
                <a:lnTo>
                  <a:pt x="5188" y="35702"/>
                </a:lnTo>
                <a:lnTo>
                  <a:pt x="4921" y="35283"/>
                </a:lnTo>
                <a:lnTo>
                  <a:pt x="4653" y="34854"/>
                </a:lnTo>
                <a:lnTo>
                  <a:pt x="4161" y="33979"/>
                </a:lnTo>
                <a:lnTo>
                  <a:pt x="3715" y="33104"/>
                </a:lnTo>
                <a:lnTo>
                  <a:pt x="3322" y="32220"/>
                </a:lnTo>
                <a:lnTo>
                  <a:pt x="2965" y="31327"/>
                </a:lnTo>
                <a:lnTo>
                  <a:pt x="2661" y="30425"/>
                </a:lnTo>
                <a:lnTo>
                  <a:pt x="2402" y="29514"/>
                </a:lnTo>
                <a:lnTo>
                  <a:pt x="2197" y="28603"/>
                </a:lnTo>
                <a:lnTo>
                  <a:pt x="2036" y="27674"/>
                </a:lnTo>
                <a:lnTo>
                  <a:pt x="1920" y="26737"/>
                </a:lnTo>
                <a:lnTo>
                  <a:pt x="1849" y="25790"/>
                </a:lnTo>
                <a:lnTo>
                  <a:pt x="1831" y="24835"/>
                </a:lnTo>
                <a:lnTo>
                  <a:pt x="1858" y="23870"/>
                </a:lnTo>
                <a:lnTo>
                  <a:pt x="1929" y="22906"/>
                </a:lnTo>
                <a:lnTo>
                  <a:pt x="2054" y="21924"/>
                </a:lnTo>
                <a:lnTo>
                  <a:pt x="2224" y="20932"/>
                </a:lnTo>
                <a:lnTo>
                  <a:pt x="2331" y="20432"/>
                </a:lnTo>
                <a:lnTo>
                  <a:pt x="2563" y="19468"/>
                </a:lnTo>
                <a:lnTo>
                  <a:pt x="3126" y="17601"/>
                </a:lnTo>
                <a:lnTo>
                  <a:pt x="3831" y="15824"/>
                </a:lnTo>
                <a:lnTo>
                  <a:pt x="4670" y="14137"/>
                </a:lnTo>
                <a:lnTo>
                  <a:pt x="5635" y="12520"/>
                </a:lnTo>
                <a:lnTo>
                  <a:pt x="6742" y="10993"/>
                </a:lnTo>
                <a:lnTo>
                  <a:pt x="7983" y="9547"/>
                </a:lnTo>
                <a:lnTo>
                  <a:pt x="9350" y="8171"/>
                </a:lnTo>
                <a:lnTo>
                  <a:pt x="10091" y="7520"/>
                </a:lnTo>
                <a:lnTo>
                  <a:pt x="10698" y="7019"/>
                </a:lnTo>
                <a:lnTo>
                  <a:pt x="11939" y="6118"/>
                </a:lnTo>
                <a:lnTo>
                  <a:pt x="13243" y="5323"/>
                </a:lnTo>
                <a:lnTo>
                  <a:pt x="14592" y="4626"/>
                </a:lnTo>
                <a:lnTo>
                  <a:pt x="15976" y="4028"/>
                </a:lnTo>
                <a:lnTo>
                  <a:pt x="17396" y="3501"/>
                </a:lnTo>
                <a:lnTo>
                  <a:pt x="18842" y="3037"/>
                </a:lnTo>
                <a:lnTo>
                  <a:pt x="20316" y="2617"/>
                </a:lnTo>
                <a:lnTo>
                  <a:pt x="21057" y="2429"/>
                </a:lnTo>
                <a:lnTo>
                  <a:pt x="21539" y="2313"/>
                </a:lnTo>
                <a:lnTo>
                  <a:pt x="22486" y="2126"/>
                </a:lnTo>
                <a:lnTo>
                  <a:pt x="23423" y="2001"/>
                </a:lnTo>
                <a:lnTo>
                  <a:pt x="24352" y="1938"/>
                </a:lnTo>
                <a:lnTo>
                  <a:pt x="25263" y="1920"/>
                </a:lnTo>
                <a:lnTo>
                  <a:pt x="26165" y="1965"/>
                </a:lnTo>
                <a:lnTo>
                  <a:pt x="27058" y="2054"/>
                </a:lnTo>
                <a:lnTo>
                  <a:pt x="27942" y="2206"/>
                </a:lnTo>
                <a:lnTo>
                  <a:pt x="28808" y="2403"/>
                </a:lnTo>
                <a:lnTo>
                  <a:pt x="29665" y="2653"/>
                </a:lnTo>
                <a:lnTo>
                  <a:pt x="30514" y="2947"/>
                </a:lnTo>
                <a:lnTo>
                  <a:pt x="31344" y="3296"/>
                </a:lnTo>
                <a:lnTo>
                  <a:pt x="32175" y="3689"/>
                </a:lnTo>
                <a:lnTo>
                  <a:pt x="32987" y="4135"/>
                </a:lnTo>
                <a:lnTo>
                  <a:pt x="33800" y="4626"/>
                </a:lnTo>
                <a:lnTo>
                  <a:pt x="34595" y="5153"/>
                </a:lnTo>
                <a:lnTo>
                  <a:pt x="34988" y="5439"/>
                </a:lnTo>
                <a:lnTo>
                  <a:pt x="35381" y="5742"/>
                </a:lnTo>
                <a:lnTo>
                  <a:pt x="36113" y="6377"/>
                </a:lnTo>
                <a:lnTo>
                  <a:pt x="36792" y="7064"/>
                </a:lnTo>
                <a:lnTo>
                  <a:pt x="37426" y="7787"/>
                </a:lnTo>
                <a:lnTo>
                  <a:pt x="38319" y="8913"/>
                </a:lnTo>
                <a:lnTo>
                  <a:pt x="39488" y="10440"/>
                </a:lnTo>
                <a:lnTo>
                  <a:pt x="40087" y="11190"/>
                </a:lnTo>
                <a:lnTo>
                  <a:pt x="40230" y="11368"/>
                </a:lnTo>
                <a:lnTo>
                  <a:pt x="40497" y="11609"/>
                </a:lnTo>
                <a:lnTo>
                  <a:pt x="40685" y="11717"/>
                </a:lnTo>
                <a:lnTo>
                  <a:pt x="40774" y="11743"/>
                </a:lnTo>
                <a:lnTo>
                  <a:pt x="41792" y="11949"/>
                </a:lnTo>
                <a:lnTo>
                  <a:pt x="43319" y="12243"/>
                </a:lnTo>
                <a:lnTo>
                  <a:pt x="44337" y="12395"/>
                </a:lnTo>
                <a:lnTo>
                  <a:pt x="44846" y="12449"/>
                </a:lnTo>
                <a:lnTo>
                  <a:pt x="45909" y="12547"/>
                </a:lnTo>
                <a:lnTo>
                  <a:pt x="48025" y="12690"/>
                </a:lnTo>
                <a:lnTo>
                  <a:pt x="50142" y="12735"/>
                </a:lnTo>
                <a:lnTo>
                  <a:pt x="51731" y="12645"/>
                </a:lnTo>
                <a:lnTo>
                  <a:pt x="52794" y="12538"/>
                </a:lnTo>
                <a:lnTo>
                  <a:pt x="53321" y="12449"/>
                </a:lnTo>
                <a:lnTo>
                  <a:pt x="53357" y="12547"/>
                </a:lnTo>
                <a:lnTo>
                  <a:pt x="53392" y="12645"/>
                </a:lnTo>
                <a:lnTo>
                  <a:pt x="51660" y="13833"/>
                </a:lnTo>
                <a:lnTo>
                  <a:pt x="49928" y="15012"/>
                </a:lnTo>
                <a:lnTo>
                  <a:pt x="48829" y="15744"/>
                </a:lnTo>
                <a:lnTo>
                  <a:pt x="47740" y="16485"/>
                </a:lnTo>
                <a:lnTo>
                  <a:pt x="47588" y="16601"/>
                </a:lnTo>
                <a:lnTo>
                  <a:pt x="47338" y="16860"/>
                </a:lnTo>
                <a:lnTo>
                  <a:pt x="47195" y="17164"/>
                </a:lnTo>
                <a:lnTo>
                  <a:pt x="47195" y="17423"/>
                </a:lnTo>
                <a:lnTo>
                  <a:pt x="47257" y="17610"/>
                </a:lnTo>
                <a:lnTo>
                  <a:pt x="47302" y="17700"/>
                </a:lnTo>
                <a:lnTo>
                  <a:pt x="47418" y="17878"/>
                </a:lnTo>
                <a:lnTo>
                  <a:pt x="47713" y="18093"/>
                </a:lnTo>
                <a:lnTo>
                  <a:pt x="48052" y="18164"/>
                </a:lnTo>
                <a:lnTo>
                  <a:pt x="48427" y="18119"/>
                </a:lnTo>
                <a:lnTo>
                  <a:pt x="48624" y="18057"/>
                </a:lnTo>
                <a:lnTo>
                  <a:pt x="48856" y="17968"/>
                </a:lnTo>
                <a:lnTo>
                  <a:pt x="49070" y="17843"/>
                </a:lnTo>
                <a:lnTo>
                  <a:pt x="52589" y="15396"/>
                </a:lnTo>
                <a:lnTo>
                  <a:pt x="56089" y="12940"/>
                </a:lnTo>
                <a:lnTo>
                  <a:pt x="56268" y="12815"/>
                </a:lnTo>
                <a:lnTo>
                  <a:pt x="56589" y="12520"/>
                </a:lnTo>
                <a:lnTo>
                  <a:pt x="56696" y="12342"/>
                </a:lnTo>
                <a:lnTo>
                  <a:pt x="56804" y="12092"/>
                </a:lnTo>
                <a:lnTo>
                  <a:pt x="56920" y="11672"/>
                </a:lnTo>
                <a:lnTo>
                  <a:pt x="56920" y="11413"/>
                </a:lnTo>
                <a:lnTo>
                  <a:pt x="56893" y="11306"/>
                </a:lnTo>
                <a:lnTo>
                  <a:pt x="56848" y="11217"/>
                </a:lnTo>
                <a:lnTo>
                  <a:pt x="56670" y="11047"/>
                </a:lnTo>
                <a:lnTo>
                  <a:pt x="56437" y="10922"/>
                </a:lnTo>
                <a:lnTo>
                  <a:pt x="56179" y="10833"/>
                </a:lnTo>
                <a:lnTo>
                  <a:pt x="56053" y="10815"/>
                </a:lnTo>
                <a:lnTo>
                  <a:pt x="55544" y="10761"/>
                </a:lnTo>
                <a:lnTo>
                  <a:pt x="54500" y="10725"/>
                </a:lnTo>
                <a:lnTo>
                  <a:pt x="53991" y="10761"/>
                </a:lnTo>
                <a:lnTo>
                  <a:pt x="53223" y="10824"/>
                </a:lnTo>
                <a:lnTo>
                  <a:pt x="51696" y="10913"/>
                </a:lnTo>
                <a:lnTo>
                  <a:pt x="49410" y="10949"/>
                </a:lnTo>
                <a:lnTo>
                  <a:pt x="46364" y="10868"/>
                </a:lnTo>
                <a:lnTo>
                  <a:pt x="43319" y="10681"/>
                </a:lnTo>
                <a:lnTo>
                  <a:pt x="41792" y="10547"/>
                </a:lnTo>
                <a:lnTo>
                  <a:pt x="41658" y="10529"/>
                </a:lnTo>
                <a:lnTo>
                  <a:pt x="41373" y="10386"/>
                </a:lnTo>
                <a:lnTo>
                  <a:pt x="41283" y="10288"/>
                </a:lnTo>
                <a:lnTo>
                  <a:pt x="40756" y="9484"/>
                </a:lnTo>
                <a:lnTo>
                  <a:pt x="39721" y="7868"/>
                </a:lnTo>
                <a:lnTo>
                  <a:pt x="39158" y="7082"/>
                </a:lnTo>
                <a:lnTo>
                  <a:pt x="38783" y="6591"/>
                </a:lnTo>
                <a:lnTo>
                  <a:pt x="38006" y="5662"/>
                </a:lnTo>
                <a:lnTo>
                  <a:pt x="37193" y="4796"/>
                </a:lnTo>
                <a:lnTo>
                  <a:pt x="36345" y="4001"/>
                </a:lnTo>
                <a:lnTo>
                  <a:pt x="35461" y="3287"/>
                </a:lnTo>
                <a:lnTo>
                  <a:pt x="34550" y="2635"/>
                </a:lnTo>
                <a:lnTo>
                  <a:pt x="33604" y="2054"/>
                </a:lnTo>
                <a:lnTo>
                  <a:pt x="32630" y="1545"/>
                </a:lnTo>
                <a:lnTo>
                  <a:pt x="31630" y="1108"/>
                </a:lnTo>
                <a:lnTo>
                  <a:pt x="30594" y="742"/>
                </a:lnTo>
                <a:lnTo>
                  <a:pt x="29540" y="447"/>
                </a:lnTo>
                <a:lnTo>
                  <a:pt x="28451" y="224"/>
                </a:lnTo>
                <a:lnTo>
                  <a:pt x="27344" y="81"/>
                </a:lnTo>
                <a:lnTo>
                  <a:pt x="2621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4f51861350_0_222"/>
          <p:cNvSpPr/>
          <p:nvPr/>
        </p:nvSpPr>
        <p:spPr>
          <a:xfrm>
            <a:off x="609604" y="1063349"/>
            <a:ext cx="2086783" cy="1845825"/>
          </a:xfrm>
          <a:custGeom>
            <a:avLst/>
            <a:gdLst/>
            <a:ahLst/>
            <a:cxnLst/>
            <a:rect l="l" t="t" r="r" b="b"/>
            <a:pathLst>
              <a:path w="44812" h="50706" extrusionOk="0">
                <a:moveTo>
                  <a:pt x="22558" y="1"/>
                </a:moveTo>
                <a:lnTo>
                  <a:pt x="21977" y="28"/>
                </a:lnTo>
                <a:lnTo>
                  <a:pt x="19888" y="153"/>
                </a:lnTo>
                <a:lnTo>
                  <a:pt x="15717" y="403"/>
                </a:lnTo>
                <a:lnTo>
                  <a:pt x="13637" y="555"/>
                </a:lnTo>
                <a:lnTo>
                  <a:pt x="11610" y="724"/>
                </a:lnTo>
                <a:lnTo>
                  <a:pt x="7564" y="1135"/>
                </a:lnTo>
                <a:lnTo>
                  <a:pt x="5546" y="1394"/>
                </a:lnTo>
                <a:lnTo>
                  <a:pt x="5082" y="1465"/>
                </a:lnTo>
                <a:lnTo>
                  <a:pt x="4198" y="1733"/>
                </a:lnTo>
                <a:lnTo>
                  <a:pt x="3376" y="2117"/>
                </a:lnTo>
                <a:lnTo>
                  <a:pt x="2635" y="2608"/>
                </a:lnTo>
                <a:lnTo>
                  <a:pt x="1983" y="3207"/>
                </a:lnTo>
                <a:lnTo>
                  <a:pt x="1438" y="3877"/>
                </a:lnTo>
                <a:lnTo>
                  <a:pt x="1010" y="4618"/>
                </a:lnTo>
                <a:lnTo>
                  <a:pt x="706" y="5412"/>
                </a:lnTo>
                <a:lnTo>
                  <a:pt x="608" y="5832"/>
                </a:lnTo>
                <a:lnTo>
                  <a:pt x="492" y="6466"/>
                </a:lnTo>
                <a:lnTo>
                  <a:pt x="304" y="7734"/>
                </a:lnTo>
                <a:lnTo>
                  <a:pt x="269" y="8377"/>
                </a:lnTo>
                <a:lnTo>
                  <a:pt x="179" y="11797"/>
                </a:lnTo>
                <a:lnTo>
                  <a:pt x="152" y="15226"/>
                </a:lnTo>
                <a:lnTo>
                  <a:pt x="99" y="18798"/>
                </a:lnTo>
                <a:lnTo>
                  <a:pt x="1" y="25933"/>
                </a:lnTo>
                <a:lnTo>
                  <a:pt x="1" y="29505"/>
                </a:lnTo>
                <a:lnTo>
                  <a:pt x="19" y="30479"/>
                </a:lnTo>
                <a:lnTo>
                  <a:pt x="126" y="31934"/>
                </a:lnTo>
                <a:lnTo>
                  <a:pt x="242" y="32899"/>
                </a:lnTo>
                <a:lnTo>
                  <a:pt x="411" y="33854"/>
                </a:lnTo>
                <a:lnTo>
                  <a:pt x="635" y="34801"/>
                </a:lnTo>
                <a:lnTo>
                  <a:pt x="912" y="35730"/>
                </a:lnTo>
                <a:lnTo>
                  <a:pt x="1260" y="36649"/>
                </a:lnTo>
                <a:lnTo>
                  <a:pt x="1456" y="37096"/>
                </a:lnTo>
                <a:lnTo>
                  <a:pt x="1724" y="37650"/>
                </a:lnTo>
                <a:lnTo>
                  <a:pt x="2322" y="38650"/>
                </a:lnTo>
                <a:lnTo>
                  <a:pt x="3001" y="39534"/>
                </a:lnTo>
                <a:lnTo>
                  <a:pt x="3778" y="40293"/>
                </a:lnTo>
                <a:lnTo>
                  <a:pt x="4421" y="40775"/>
                </a:lnTo>
                <a:lnTo>
                  <a:pt x="4885" y="41052"/>
                </a:lnTo>
                <a:lnTo>
                  <a:pt x="5368" y="41293"/>
                </a:lnTo>
                <a:lnTo>
                  <a:pt x="5877" y="41507"/>
                </a:lnTo>
                <a:lnTo>
                  <a:pt x="6403" y="41677"/>
                </a:lnTo>
                <a:lnTo>
                  <a:pt x="6966" y="41811"/>
                </a:lnTo>
                <a:lnTo>
                  <a:pt x="7850" y="41945"/>
                </a:lnTo>
                <a:lnTo>
                  <a:pt x="8475" y="41972"/>
                </a:lnTo>
                <a:lnTo>
                  <a:pt x="9047" y="42016"/>
                </a:lnTo>
                <a:lnTo>
                  <a:pt x="9618" y="42070"/>
                </a:lnTo>
                <a:lnTo>
                  <a:pt x="14601" y="42454"/>
                </a:lnTo>
                <a:lnTo>
                  <a:pt x="19575" y="42847"/>
                </a:lnTo>
                <a:lnTo>
                  <a:pt x="19745" y="42865"/>
                </a:lnTo>
                <a:lnTo>
                  <a:pt x="20084" y="42981"/>
                </a:lnTo>
                <a:lnTo>
                  <a:pt x="20218" y="43070"/>
                </a:lnTo>
                <a:lnTo>
                  <a:pt x="22138" y="44677"/>
                </a:lnTo>
                <a:lnTo>
                  <a:pt x="24040" y="46294"/>
                </a:lnTo>
                <a:lnTo>
                  <a:pt x="24469" y="46651"/>
                </a:lnTo>
                <a:lnTo>
                  <a:pt x="25353" y="47312"/>
                </a:lnTo>
                <a:lnTo>
                  <a:pt x="26264" y="47910"/>
                </a:lnTo>
                <a:lnTo>
                  <a:pt x="27210" y="48464"/>
                </a:lnTo>
                <a:lnTo>
                  <a:pt x="28657" y="49232"/>
                </a:lnTo>
                <a:lnTo>
                  <a:pt x="30648" y="50169"/>
                </a:lnTo>
                <a:lnTo>
                  <a:pt x="31640" y="50625"/>
                </a:lnTo>
                <a:lnTo>
                  <a:pt x="31782" y="50678"/>
                </a:lnTo>
                <a:lnTo>
                  <a:pt x="32131" y="50705"/>
                </a:lnTo>
                <a:lnTo>
                  <a:pt x="32506" y="50652"/>
                </a:lnTo>
                <a:lnTo>
                  <a:pt x="32809" y="50518"/>
                </a:lnTo>
                <a:lnTo>
                  <a:pt x="32917" y="50428"/>
                </a:lnTo>
                <a:lnTo>
                  <a:pt x="32997" y="50321"/>
                </a:lnTo>
                <a:lnTo>
                  <a:pt x="33086" y="50018"/>
                </a:lnTo>
                <a:lnTo>
                  <a:pt x="33104" y="49473"/>
                </a:lnTo>
                <a:lnTo>
                  <a:pt x="33050" y="49125"/>
                </a:lnTo>
                <a:lnTo>
                  <a:pt x="33015" y="48973"/>
                </a:lnTo>
                <a:lnTo>
                  <a:pt x="32899" y="48687"/>
                </a:lnTo>
                <a:lnTo>
                  <a:pt x="32658" y="48258"/>
                </a:lnTo>
                <a:lnTo>
                  <a:pt x="32497" y="47973"/>
                </a:lnTo>
                <a:lnTo>
                  <a:pt x="31515" y="46070"/>
                </a:lnTo>
                <a:lnTo>
                  <a:pt x="30532" y="44168"/>
                </a:lnTo>
                <a:lnTo>
                  <a:pt x="30479" y="44052"/>
                </a:lnTo>
                <a:lnTo>
                  <a:pt x="30372" y="43811"/>
                </a:lnTo>
                <a:lnTo>
                  <a:pt x="30291" y="43740"/>
                </a:lnTo>
                <a:lnTo>
                  <a:pt x="30086" y="43615"/>
                </a:lnTo>
                <a:lnTo>
                  <a:pt x="29755" y="43454"/>
                </a:lnTo>
                <a:lnTo>
                  <a:pt x="29550" y="43409"/>
                </a:lnTo>
                <a:lnTo>
                  <a:pt x="29452" y="43418"/>
                </a:lnTo>
                <a:lnTo>
                  <a:pt x="29380" y="43445"/>
                </a:lnTo>
                <a:lnTo>
                  <a:pt x="29220" y="43588"/>
                </a:lnTo>
                <a:lnTo>
                  <a:pt x="29095" y="43784"/>
                </a:lnTo>
                <a:lnTo>
                  <a:pt x="29005" y="43999"/>
                </a:lnTo>
                <a:lnTo>
                  <a:pt x="28996" y="44097"/>
                </a:lnTo>
                <a:lnTo>
                  <a:pt x="28987" y="44374"/>
                </a:lnTo>
                <a:lnTo>
                  <a:pt x="29112" y="44936"/>
                </a:lnTo>
                <a:lnTo>
                  <a:pt x="29220" y="45195"/>
                </a:lnTo>
                <a:lnTo>
                  <a:pt x="29907" y="46722"/>
                </a:lnTo>
                <a:lnTo>
                  <a:pt x="30684" y="48357"/>
                </a:lnTo>
                <a:lnTo>
                  <a:pt x="30300" y="48178"/>
                </a:lnTo>
                <a:lnTo>
                  <a:pt x="30014" y="48053"/>
                </a:lnTo>
                <a:lnTo>
                  <a:pt x="29541" y="47812"/>
                </a:lnTo>
                <a:lnTo>
                  <a:pt x="28612" y="47312"/>
                </a:lnTo>
                <a:lnTo>
                  <a:pt x="27264" y="46499"/>
                </a:lnTo>
                <a:lnTo>
                  <a:pt x="25540" y="45294"/>
                </a:lnTo>
                <a:lnTo>
                  <a:pt x="23906" y="43972"/>
                </a:lnTo>
                <a:lnTo>
                  <a:pt x="23111" y="43275"/>
                </a:lnTo>
                <a:lnTo>
                  <a:pt x="22692" y="42900"/>
                </a:lnTo>
                <a:lnTo>
                  <a:pt x="22040" y="42400"/>
                </a:lnTo>
                <a:lnTo>
                  <a:pt x="21593" y="42115"/>
                </a:lnTo>
                <a:lnTo>
                  <a:pt x="21120" y="41864"/>
                </a:lnTo>
                <a:lnTo>
                  <a:pt x="20620" y="41659"/>
                </a:lnTo>
                <a:lnTo>
                  <a:pt x="20075" y="41516"/>
                </a:lnTo>
                <a:lnTo>
                  <a:pt x="19486" y="41427"/>
                </a:lnTo>
                <a:lnTo>
                  <a:pt x="19164" y="41409"/>
                </a:lnTo>
                <a:lnTo>
                  <a:pt x="17798" y="41355"/>
                </a:lnTo>
                <a:lnTo>
                  <a:pt x="15057" y="41150"/>
                </a:lnTo>
                <a:lnTo>
                  <a:pt x="10958" y="40748"/>
                </a:lnTo>
                <a:lnTo>
                  <a:pt x="8216" y="40498"/>
                </a:lnTo>
                <a:lnTo>
                  <a:pt x="7734" y="40454"/>
                </a:lnTo>
                <a:lnTo>
                  <a:pt x="6814" y="40239"/>
                </a:lnTo>
                <a:lnTo>
                  <a:pt x="5957" y="39900"/>
                </a:lnTo>
                <a:lnTo>
                  <a:pt x="5153" y="39418"/>
                </a:lnTo>
                <a:lnTo>
                  <a:pt x="4769" y="39123"/>
                </a:lnTo>
                <a:lnTo>
                  <a:pt x="4519" y="38909"/>
                </a:lnTo>
                <a:lnTo>
                  <a:pt x="4064" y="38453"/>
                </a:lnTo>
                <a:lnTo>
                  <a:pt x="3662" y="37962"/>
                </a:lnTo>
                <a:lnTo>
                  <a:pt x="3314" y="37444"/>
                </a:lnTo>
                <a:lnTo>
                  <a:pt x="3019" y="36890"/>
                </a:lnTo>
                <a:lnTo>
                  <a:pt x="2769" y="36319"/>
                </a:lnTo>
                <a:lnTo>
                  <a:pt x="2456" y="35426"/>
                </a:lnTo>
                <a:lnTo>
                  <a:pt x="2296" y="34810"/>
                </a:lnTo>
                <a:lnTo>
                  <a:pt x="2162" y="34212"/>
                </a:lnTo>
                <a:lnTo>
                  <a:pt x="1921" y="33015"/>
                </a:lnTo>
                <a:lnTo>
                  <a:pt x="1742" y="31818"/>
                </a:lnTo>
                <a:lnTo>
                  <a:pt x="1599" y="30613"/>
                </a:lnTo>
                <a:lnTo>
                  <a:pt x="1447" y="28809"/>
                </a:lnTo>
                <a:lnTo>
                  <a:pt x="1385" y="26380"/>
                </a:lnTo>
                <a:lnTo>
                  <a:pt x="1403" y="25165"/>
                </a:lnTo>
                <a:lnTo>
                  <a:pt x="1465" y="22201"/>
                </a:lnTo>
                <a:lnTo>
                  <a:pt x="1635" y="16271"/>
                </a:lnTo>
                <a:lnTo>
                  <a:pt x="1742" y="13315"/>
                </a:lnTo>
                <a:lnTo>
                  <a:pt x="1822" y="11708"/>
                </a:lnTo>
                <a:lnTo>
                  <a:pt x="2037" y="8511"/>
                </a:lnTo>
                <a:lnTo>
                  <a:pt x="2099" y="6904"/>
                </a:lnTo>
                <a:lnTo>
                  <a:pt x="2117" y="6689"/>
                </a:lnTo>
                <a:lnTo>
                  <a:pt x="2171" y="6270"/>
                </a:lnTo>
                <a:lnTo>
                  <a:pt x="2278" y="5868"/>
                </a:lnTo>
                <a:lnTo>
                  <a:pt x="2421" y="5493"/>
                </a:lnTo>
                <a:lnTo>
                  <a:pt x="2698" y="4966"/>
                </a:lnTo>
                <a:lnTo>
                  <a:pt x="3180" y="4359"/>
                </a:lnTo>
                <a:lnTo>
                  <a:pt x="3751" y="3841"/>
                </a:lnTo>
                <a:lnTo>
                  <a:pt x="4394" y="3439"/>
                </a:lnTo>
                <a:lnTo>
                  <a:pt x="5073" y="3153"/>
                </a:lnTo>
                <a:lnTo>
                  <a:pt x="5761" y="2984"/>
                </a:lnTo>
                <a:lnTo>
                  <a:pt x="6091" y="2948"/>
                </a:lnTo>
                <a:lnTo>
                  <a:pt x="10011" y="2725"/>
                </a:lnTo>
                <a:lnTo>
                  <a:pt x="13940" y="2519"/>
                </a:lnTo>
                <a:lnTo>
                  <a:pt x="15914" y="2403"/>
                </a:lnTo>
                <a:lnTo>
                  <a:pt x="19870" y="2189"/>
                </a:lnTo>
                <a:lnTo>
                  <a:pt x="21852" y="2126"/>
                </a:lnTo>
                <a:lnTo>
                  <a:pt x="22451" y="2117"/>
                </a:lnTo>
                <a:lnTo>
                  <a:pt x="23638" y="2135"/>
                </a:lnTo>
                <a:lnTo>
                  <a:pt x="25424" y="2216"/>
                </a:lnTo>
                <a:lnTo>
                  <a:pt x="26621" y="2269"/>
                </a:lnTo>
                <a:lnTo>
                  <a:pt x="27701" y="2323"/>
                </a:lnTo>
                <a:lnTo>
                  <a:pt x="29336" y="2421"/>
                </a:lnTo>
                <a:lnTo>
                  <a:pt x="30416" y="2430"/>
                </a:lnTo>
                <a:lnTo>
                  <a:pt x="30952" y="2403"/>
                </a:lnTo>
                <a:lnTo>
                  <a:pt x="32175" y="2323"/>
                </a:lnTo>
                <a:lnTo>
                  <a:pt x="33997" y="2314"/>
                </a:lnTo>
                <a:lnTo>
                  <a:pt x="35203" y="2358"/>
                </a:lnTo>
                <a:lnTo>
                  <a:pt x="36408" y="2448"/>
                </a:lnTo>
                <a:lnTo>
                  <a:pt x="37605" y="2600"/>
                </a:lnTo>
                <a:lnTo>
                  <a:pt x="38792" y="2814"/>
                </a:lnTo>
                <a:lnTo>
                  <a:pt x="39980" y="3091"/>
                </a:lnTo>
                <a:lnTo>
                  <a:pt x="40570" y="3260"/>
                </a:lnTo>
                <a:lnTo>
                  <a:pt x="40846" y="3359"/>
                </a:lnTo>
                <a:lnTo>
                  <a:pt x="41266" y="3591"/>
                </a:lnTo>
                <a:lnTo>
                  <a:pt x="41463" y="3778"/>
                </a:lnTo>
                <a:lnTo>
                  <a:pt x="41516" y="3885"/>
                </a:lnTo>
                <a:lnTo>
                  <a:pt x="41855" y="4752"/>
                </a:lnTo>
                <a:lnTo>
                  <a:pt x="42320" y="6073"/>
                </a:lnTo>
                <a:lnTo>
                  <a:pt x="42516" y="6966"/>
                </a:lnTo>
                <a:lnTo>
                  <a:pt x="42561" y="7413"/>
                </a:lnTo>
                <a:lnTo>
                  <a:pt x="42614" y="8377"/>
                </a:lnTo>
                <a:lnTo>
                  <a:pt x="42668" y="10324"/>
                </a:lnTo>
                <a:lnTo>
                  <a:pt x="42650" y="13244"/>
                </a:lnTo>
                <a:lnTo>
                  <a:pt x="42579" y="15182"/>
                </a:lnTo>
                <a:lnTo>
                  <a:pt x="42454" y="17861"/>
                </a:lnTo>
                <a:lnTo>
                  <a:pt x="42213" y="21870"/>
                </a:lnTo>
                <a:lnTo>
                  <a:pt x="41980" y="24540"/>
                </a:lnTo>
                <a:lnTo>
                  <a:pt x="41838" y="25871"/>
                </a:lnTo>
                <a:lnTo>
                  <a:pt x="41668" y="27237"/>
                </a:lnTo>
                <a:lnTo>
                  <a:pt x="41275" y="29979"/>
                </a:lnTo>
                <a:lnTo>
                  <a:pt x="40587" y="34069"/>
                </a:lnTo>
                <a:lnTo>
                  <a:pt x="40114" y="36792"/>
                </a:lnTo>
                <a:lnTo>
                  <a:pt x="40069" y="37042"/>
                </a:lnTo>
                <a:lnTo>
                  <a:pt x="39936" y="37489"/>
                </a:lnTo>
                <a:lnTo>
                  <a:pt x="39757" y="37909"/>
                </a:lnTo>
                <a:lnTo>
                  <a:pt x="39525" y="38284"/>
                </a:lnTo>
                <a:lnTo>
                  <a:pt x="39239" y="38614"/>
                </a:lnTo>
                <a:lnTo>
                  <a:pt x="38900" y="38900"/>
                </a:lnTo>
                <a:lnTo>
                  <a:pt x="38516" y="39141"/>
                </a:lnTo>
                <a:lnTo>
                  <a:pt x="38069" y="39319"/>
                </a:lnTo>
                <a:lnTo>
                  <a:pt x="37819" y="39391"/>
                </a:lnTo>
                <a:lnTo>
                  <a:pt x="37373" y="39507"/>
                </a:lnTo>
                <a:lnTo>
                  <a:pt x="36685" y="39632"/>
                </a:lnTo>
                <a:lnTo>
                  <a:pt x="36230" y="39677"/>
                </a:lnTo>
                <a:lnTo>
                  <a:pt x="35997" y="39677"/>
                </a:lnTo>
                <a:lnTo>
                  <a:pt x="32363" y="39578"/>
                </a:lnTo>
                <a:lnTo>
                  <a:pt x="28728" y="39462"/>
                </a:lnTo>
                <a:lnTo>
                  <a:pt x="28264" y="39453"/>
                </a:lnTo>
                <a:lnTo>
                  <a:pt x="27344" y="39480"/>
                </a:lnTo>
                <a:lnTo>
                  <a:pt x="26889" y="39552"/>
                </a:lnTo>
                <a:lnTo>
                  <a:pt x="26800" y="39569"/>
                </a:lnTo>
                <a:lnTo>
                  <a:pt x="26612" y="39695"/>
                </a:lnTo>
                <a:lnTo>
                  <a:pt x="26442" y="39882"/>
                </a:lnTo>
                <a:lnTo>
                  <a:pt x="26335" y="40078"/>
                </a:lnTo>
                <a:lnTo>
                  <a:pt x="26326" y="40159"/>
                </a:lnTo>
                <a:lnTo>
                  <a:pt x="26335" y="40257"/>
                </a:lnTo>
                <a:lnTo>
                  <a:pt x="26407" y="40471"/>
                </a:lnTo>
                <a:lnTo>
                  <a:pt x="26612" y="40775"/>
                </a:lnTo>
                <a:lnTo>
                  <a:pt x="26773" y="40945"/>
                </a:lnTo>
                <a:lnTo>
                  <a:pt x="26889" y="41034"/>
                </a:lnTo>
                <a:lnTo>
                  <a:pt x="27219" y="41105"/>
                </a:lnTo>
                <a:lnTo>
                  <a:pt x="27380" y="41132"/>
                </a:lnTo>
                <a:lnTo>
                  <a:pt x="28568" y="41302"/>
                </a:lnTo>
                <a:lnTo>
                  <a:pt x="30943" y="41561"/>
                </a:lnTo>
                <a:lnTo>
                  <a:pt x="32738" y="41659"/>
                </a:lnTo>
                <a:lnTo>
                  <a:pt x="33926" y="41677"/>
                </a:lnTo>
                <a:lnTo>
                  <a:pt x="35122" y="41641"/>
                </a:lnTo>
                <a:lnTo>
                  <a:pt x="36319" y="41561"/>
                </a:lnTo>
                <a:lnTo>
                  <a:pt x="36917" y="41498"/>
                </a:lnTo>
                <a:lnTo>
                  <a:pt x="37301" y="41445"/>
                </a:lnTo>
                <a:lnTo>
                  <a:pt x="38069" y="41248"/>
                </a:lnTo>
                <a:lnTo>
                  <a:pt x="39203" y="40838"/>
                </a:lnTo>
                <a:lnTo>
                  <a:pt x="39936" y="40498"/>
                </a:lnTo>
                <a:lnTo>
                  <a:pt x="40168" y="40391"/>
                </a:lnTo>
                <a:lnTo>
                  <a:pt x="40623" y="40114"/>
                </a:lnTo>
                <a:lnTo>
                  <a:pt x="41043" y="39775"/>
                </a:lnTo>
                <a:lnTo>
                  <a:pt x="41391" y="39391"/>
                </a:lnTo>
                <a:lnTo>
                  <a:pt x="41525" y="39177"/>
                </a:lnTo>
                <a:lnTo>
                  <a:pt x="41650" y="38927"/>
                </a:lnTo>
                <a:lnTo>
                  <a:pt x="41829" y="38355"/>
                </a:lnTo>
                <a:lnTo>
                  <a:pt x="41989" y="37453"/>
                </a:lnTo>
                <a:lnTo>
                  <a:pt x="42079" y="36855"/>
                </a:lnTo>
                <a:lnTo>
                  <a:pt x="42338" y="35283"/>
                </a:lnTo>
                <a:lnTo>
                  <a:pt x="42820" y="32149"/>
                </a:lnTo>
                <a:lnTo>
                  <a:pt x="43097" y="30586"/>
                </a:lnTo>
                <a:lnTo>
                  <a:pt x="43329" y="29327"/>
                </a:lnTo>
                <a:lnTo>
                  <a:pt x="43722" y="26800"/>
                </a:lnTo>
                <a:lnTo>
                  <a:pt x="44052" y="24264"/>
                </a:lnTo>
                <a:lnTo>
                  <a:pt x="44311" y="21727"/>
                </a:lnTo>
                <a:lnTo>
                  <a:pt x="44508" y="19182"/>
                </a:lnTo>
                <a:lnTo>
                  <a:pt x="44651" y="16637"/>
                </a:lnTo>
                <a:lnTo>
                  <a:pt x="44784" y="12806"/>
                </a:lnTo>
                <a:lnTo>
                  <a:pt x="44811" y="10252"/>
                </a:lnTo>
                <a:lnTo>
                  <a:pt x="44802" y="9342"/>
                </a:lnTo>
                <a:lnTo>
                  <a:pt x="44704" y="8002"/>
                </a:lnTo>
                <a:lnTo>
                  <a:pt x="44588" y="7109"/>
                </a:lnTo>
                <a:lnTo>
                  <a:pt x="44418" y="6234"/>
                </a:lnTo>
                <a:lnTo>
                  <a:pt x="44195" y="5368"/>
                </a:lnTo>
                <a:lnTo>
                  <a:pt x="43918" y="4511"/>
                </a:lnTo>
                <a:lnTo>
                  <a:pt x="43579" y="3662"/>
                </a:lnTo>
                <a:lnTo>
                  <a:pt x="43382" y="3251"/>
                </a:lnTo>
                <a:lnTo>
                  <a:pt x="43204" y="2921"/>
                </a:lnTo>
                <a:lnTo>
                  <a:pt x="42793" y="2367"/>
                </a:lnTo>
                <a:lnTo>
                  <a:pt x="42293" y="1939"/>
                </a:lnTo>
                <a:lnTo>
                  <a:pt x="41686" y="1626"/>
                </a:lnTo>
                <a:lnTo>
                  <a:pt x="41338" y="1519"/>
                </a:lnTo>
                <a:lnTo>
                  <a:pt x="40668" y="1331"/>
                </a:lnTo>
                <a:lnTo>
                  <a:pt x="39310" y="1019"/>
                </a:lnTo>
                <a:lnTo>
                  <a:pt x="37953" y="769"/>
                </a:lnTo>
                <a:lnTo>
                  <a:pt x="36587" y="590"/>
                </a:lnTo>
                <a:lnTo>
                  <a:pt x="35220" y="474"/>
                </a:lnTo>
                <a:lnTo>
                  <a:pt x="33845" y="412"/>
                </a:lnTo>
                <a:lnTo>
                  <a:pt x="32470" y="421"/>
                </a:lnTo>
                <a:lnTo>
                  <a:pt x="31077" y="492"/>
                </a:lnTo>
                <a:lnTo>
                  <a:pt x="30380" y="555"/>
                </a:lnTo>
                <a:lnTo>
                  <a:pt x="29416" y="644"/>
                </a:lnTo>
                <a:lnTo>
                  <a:pt x="27960" y="689"/>
                </a:lnTo>
                <a:lnTo>
                  <a:pt x="27014" y="599"/>
                </a:lnTo>
                <a:lnTo>
                  <a:pt x="26549" y="501"/>
                </a:lnTo>
                <a:lnTo>
                  <a:pt x="25978" y="358"/>
                </a:lnTo>
                <a:lnTo>
                  <a:pt x="24844" y="144"/>
                </a:lnTo>
                <a:lnTo>
                  <a:pt x="23701" y="28"/>
                </a:lnTo>
                <a:lnTo>
                  <a:pt x="2255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4f51861350_0_222"/>
          <p:cNvSpPr/>
          <p:nvPr/>
        </p:nvSpPr>
        <p:spPr>
          <a:xfrm>
            <a:off x="6608977" y="1435225"/>
            <a:ext cx="2058747" cy="2235593"/>
          </a:xfrm>
          <a:custGeom>
            <a:avLst/>
            <a:gdLst/>
            <a:ahLst/>
            <a:cxnLst/>
            <a:rect l="l" t="t" r="r" b="b"/>
            <a:pathLst>
              <a:path w="47928" h="52045" extrusionOk="0">
                <a:moveTo>
                  <a:pt x="25585" y="1"/>
                </a:moveTo>
                <a:lnTo>
                  <a:pt x="25263" y="90"/>
                </a:lnTo>
                <a:lnTo>
                  <a:pt x="24977" y="251"/>
                </a:lnTo>
                <a:lnTo>
                  <a:pt x="24593" y="590"/>
                </a:lnTo>
                <a:lnTo>
                  <a:pt x="24129" y="1117"/>
                </a:lnTo>
                <a:lnTo>
                  <a:pt x="23897" y="1367"/>
                </a:lnTo>
                <a:lnTo>
                  <a:pt x="23022" y="2233"/>
                </a:lnTo>
                <a:lnTo>
                  <a:pt x="21709" y="3546"/>
                </a:lnTo>
                <a:lnTo>
                  <a:pt x="20798" y="4368"/>
                </a:lnTo>
                <a:lnTo>
                  <a:pt x="20325" y="4761"/>
                </a:lnTo>
                <a:lnTo>
                  <a:pt x="19878" y="5091"/>
                </a:lnTo>
                <a:lnTo>
                  <a:pt x="19173" y="5520"/>
                </a:lnTo>
                <a:lnTo>
                  <a:pt x="18682" y="5752"/>
                </a:lnTo>
                <a:lnTo>
                  <a:pt x="18182" y="5939"/>
                </a:lnTo>
                <a:lnTo>
                  <a:pt x="17673" y="6082"/>
                </a:lnTo>
                <a:lnTo>
                  <a:pt x="17164" y="6180"/>
                </a:lnTo>
                <a:lnTo>
                  <a:pt x="16646" y="6216"/>
                </a:lnTo>
                <a:lnTo>
                  <a:pt x="16119" y="6198"/>
                </a:lnTo>
                <a:lnTo>
                  <a:pt x="15601" y="6127"/>
                </a:lnTo>
                <a:lnTo>
                  <a:pt x="15083" y="5984"/>
                </a:lnTo>
                <a:lnTo>
                  <a:pt x="14574" y="5779"/>
                </a:lnTo>
                <a:lnTo>
                  <a:pt x="14074" y="5502"/>
                </a:lnTo>
                <a:lnTo>
                  <a:pt x="13583" y="5153"/>
                </a:lnTo>
                <a:lnTo>
                  <a:pt x="13109" y="4734"/>
                </a:lnTo>
                <a:lnTo>
                  <a:pt x="12645" y="4234"/>
                </a:lnTo>
                <a:lnTo>
                  <a:pt x="12422" y="3948"/>
                </a:lnTo>
                <a:lnTo>
                  <a:pt x="12377" y="3885"/>
                </a:lnTo>
                <a:lnTo>
                  <a:pt x="12333" y="3832"/>
                </a:lnTo>
                <a:lnTo>
                  <a:pt x="12154" y="3635"/>
                </a:lnTo>
                <a:lnTo>
                  <a:pt x="11788" y="3242"/>
                </a:lnTo>
                <a:lnTo>
                  <a:pt x="11484" y="3001"/>
                </a:lnTo>
                <a:lnTo>
                  <a:pt x="11252" y="2894"/>
                </a:lnTo>
                <a:lnTo>
                  <a:pt x="11002" y="2832"/>
                </a:lnTo>
                <a:lnTo>
                  <a:pt x="10725" y="2841"/>
                </a:lnTo>
                <a:lnTo>
                  <a:pt x="10564" y="2876"/>
                </a:lnTo>
                <a:lnTo>
                  <a:pt x="10404" y="2921"/>
                </a:lnTo>
                <a:lnTo>
                  <a:pt x="10154" y="3055"/>
                </a:lnTo>
                <a:lnTo>
                  <a:pt x="9975" y="3242"/>
                </a:lnTo>
                <a:lnTo>
                  <a:pt x="9850" y="3457"/>
                </a:lnTo>
                <a:lnTo>
                  <a:pt x="9671" y="4082"/>
                </a:lnTo>
                <a:lnTo>
                  <a:pt x="9582" y="4609"/>
                </a:lnTo>
                <a:lnTo>
                  <a:pt x="9421" y="5457"/>
                </a:lnTo>
                <a:lnTo>
                  <a:pt x="9189" y="6725"/>
                </a:lnTo>
                <a:lnTo>
                  <a:pt x="8984" y="7547"/>
                </a:lnTo>
                <a:lnTo>
                  <a:pt x="8841" y="7949"/>
                </a:lnTo>
                <a:lnTo>
                  <a:pt x="8689" y="8350"/>
                </a:lnTo>
                <a:lnTo>
                  <a:pt x="8323" y="9100"/>
                </a:lnTo>
                <a:lnTo>
                  <a:pt x="7894" y="9788"/>
                </a:lnTo>
                <a:lnTo>
                  <a:pt x="7394" y="10413"/>
                </a:lnTo>
                <a:lnTo>
                  <a:pt x="6823" y="10949"/>
                </a:lnTo>
                <a:lnTo>
                  <a:pt x="6171" y="11413"/>
                </a:lnTo>
                <a:lnTo>
                  <a:pt x="5448" y="11788"/>
                </a:lnTo>
                <a:lnTo>
                  <a:pt x="4644" y="12065"/>
                </a:lnTo>
                <a:lnTo>
                  <a:pt x="4206" y="12172"/>
                </a:lnTo>
                <a:lnTo>
                  <a:pt x="3510" y="12306"/>
                </a:lnTo>
                <a:lnTo>
                  <a:pt x="2108" y="12592"/>
                </a:lnTo>
                <a:lnTo>
                  <a:pt x="1420" y="12762"/>
                </a:lnTo>
                <a:lnTo>
                  <a:pt x="1304" y="12806"/>
                </a:lnTo>
                <a:lnTo>
                  <a:pt x="1090" y="12940"/>
                </a:lnTo>
                <a:lnTo>
                  <a:pt x="795" y="13226"/>
                </a:lnTo>
                <a:lnTo>
                  <a:pt x="599" y="13405"/>
                </a:lnTo>
                <a:lnTo>
                  <a:pt x="983" y="13807"/>
                </a:lnTo>
                <a:lnTo>
                  <a:pt x="1384" y="14199"/>
                </a:lnTo>
                <a:lnTo>
                  <a:pt x="1438" y="14226"/>
                </a:lnTo>
                <a:lnTo>
                  <a:pt x="1590" y="14253"/>
                </a:lnTo>
                <a:lnTo>
                  <a:pt x="1661" y="14253"/>
                </a:lnTo>
                <a:lnTo>
                  <a:pt x="2358" y="14244"/>
                </a:lnTo>
                <a:lnTo>
                  <a:pt x="3724" y="14155"/>
                </a:lnTo>
                <a:lnTo>
                  <a:pt x="4733" y="13976"/>
                </a:lnTo>
                <a:lnTo>
                  <a:pt x="5394" y="13798"/>
                </a:lnTo>
                <a:lnTo>
                  <a:pt x="6037" y="13574"/>
                </a:lnTo>
                <a:lnTo>
                  <a:pt x="6662" y="13280"/>
                </a:lnTo>
                <a:lnTo>
                  <a:pt x="6975" y="13110"/>
                </a:lnTo>
                <a:lnTo>
                  <a:pt x="7394" y="12860"/>
                </a:lnTo>
                <a:lnTo>
                  <a:pt x="8162" y="12288"/>
                </a:lnTo>
                <a:lnTo>
                  <a:pt x="8841" y="11654"/>
                </a:lnTo>
                <a:lnTo>
                  <a:pt x="9439" y="10958"/>
                </a:lnTo>
                <a:lnTo>
                  <a:pt x="9948" y="10208"/>
                </a:lnTo>
                <a:lnTo>
                  <a:pt x="10377" y="9395"/>
                </a:lnTo>
                <a:lnTo>
                  <a:pt x="10734" y="8529"/>
                </a:lnTo>
                <a:lnTo>
                  <a:pt x="11011" y="7618"/>
                </a:lnTo>
                <a:lnTo>
                  <a:pt x="11118" y="7136"/>
                </a:lnTo>
                <a:lnTo>
                  <a:pt x="11225" y="6672"/>
                </a:lnTo>
                <a:lnTo>
                  <a:pt x="11350" y="6118"/>
                </a:lnTo>
                <a:lnTo>
                  <a:pt x="11636" y="6359"/>
                </a:lnTo>
                <a:lnTo>
                  <a:pt x="11815" y="6520"/>
                </a:lnTo>
                <a:lnTo>
                  <a:pt x="12261" y="6922"/>
                </a:lnTo>
                <a:lnTo>
                  <a:pt x="13172" y="7591"/>
                </a:lnTo>
                <a:lnTo>
                  <a:pt x="14119" y="8100"/>
                </a:lnTo>
                <a:lnTo>
                  <a:pt x="14851" y="8368"/>
                </a:lnTo>
                <a:lnTo>
                  <a:pt x="15342" y="8493"/>
                </a:lnTo>
                <a:lnTo>
                  <a:pt x="15851" y="8583"/>
                </a:lnTo>
                <a:lnTo>
                  <a:pt x="16360" y="8627"/>
                </a:lnTo>
                <a:lnTo>
                  <a:pt x="17137" y="8627"/>
                </a:lnTo>
                <a:lnTo>
                  <a:pt x="18200" y="8466"/>
                </a:lnTo>
                <a:lnTo>
                  <a:pt x="19289" y="8145"/>
                </a:lnTo>
                <a:lnTo>
                  <a:pt x="19843" y="7913"/>
                </a:lnTo>
                <a:lnTo>
                  <a:pt x="20200" y="7752"/>
                </a:lnTo>
                <a:lnTo>
                  <a:pt x="20879" y="7377"/>
                </a:lnTo>
                <a:lnTo>
                  <a:pt x="21513" y="6939"/>
                </a:lnTo>
                <a:lnTo>
                  <a:pt x="22111" y="6466"/>
                </a:lnTo>
                <a:lnTo>
                  <a:pt x="22950" y="5698"/>
                </a:lnTo>
                <a:lnTo>
                  <a:pt x="24004" y="4582"/>
                </a:lnTo>
                <a:lnTo>
                  <a:pt x="24522" y="4010"/>
                </a:lnTo>
                <a:lnTo>
                  <a:pt x="24933" y="3546"/>
                </a:lnTo>
                <a:lnTo>
                  <a:pt x="25451" y="2966"/>
                </a:lnTo>
                <a:lnTo>
                  <a:pt x="25594" y="3519"/>
                </a:lnTo>
                <a:lnTo>
                  <a:pt x="25942" y="4564"/>
                </a:lnTo>
                <a:lnTo>
                  <a:pt x="26379" y="5537"/>
                </a:lnTo>
                <a:lnTo>
                  <a:pt x="26897" y="6421"/>
                </a:lnTo>
                <a:lnTo>
                  <a:pt x="27514" y="7234"/>
                </a:lnTo>
                <a:lnTo>
                  <a:pt x="28219" y="7949"/>
                </a:lnTo>
                <a:lnTo>
                  <a:pt x="29032" y="8583"/>
                </a:lnTo>
                <a:lnTo>
                  <a:pt x="29942" y="9118"/>
                </a:lnTo>
                <a:lnTo>
                  <a:pt x="30443" y="9351"/>
                </a:lnTo>
                <a:lnTo>
                  <a:pt x="30960" y="9565"/>
                </a:lnTo>
                <a:lnTo>
                  <a:pt x="31996" y="9842"/>
                </a:lnTo>
                <a:lnTo>
                  <a:pt x="33014" y="9967"/>
                </a:lnTo>
                <a:lnTo>
                  <a:pt x="34023" y="9949"/>
                </a:lnTo>
                <a:lnTo>
                  <a:pt x="35024" y="9806"/>
                </a:lnTo>
                <a:lnTo>
                  <a:pt x="36015" y="9556"/>
                </a:lnTo>
                <a:lnTo>
                  <a:pt x="36997" y="9217"/>
                </a:lnTo>
                <a:lnTo>
                  <a:pt x="37962" y="8806"/>
                </a:lnTo>
                <a:lnTo>
                  <a:pt x="38444" y="8574"/>
                </a:lnTo>
                <a:lnTo>
                  <a:pt x="38542" y="8708"/>
                </a:lnTo>
                <a:lnTo>
                  <a:pt x="38560" y="8761"/>
                </a:lnTo>
                <a:lnTo>
                  <a:pt x="38587" y="9047"/>
                </a:lnTo>
                <a:lnTo>
                  <a:pt x="38596" y="9333"/>
                </a:lnTo>
                <a:lnTo>
                  <a:pt x="38622" y="10011"/>
                </a:lnTo>
                <a:lnTo>
                  <a:pt x="38712" y="11351"/>
                </a:lnTo>
                <a:lnTo>
                  <a:pt x="38872" y="12672"/>
                </a:lnTo>
                <a:lnTo>
                  <a:pt x="39087" y="13985"/>
                </a:lnTo>
                <a:lnTo>
                  <a:pt x="39364" y="15289"/>
                </a:lnTo>
                <a:lnTo>
                  <a:pt x="39712" y="16575"/>
                </a:lnTo>
                <a:lnTo>
                  <a:pt x="40132" y="17843"/>
                </a:lnTo>
                <a:lnTo>
                  <a:pt x="40623" y="19102"/>
                </a:lnTo>
                <a:lnTo>
                  <a:pt x="40891" y="19718"/>
                </a:lnTo>
                <a:lnTo>
                  <a:pt x="41069" y="20093"/>
                </a:lnTo>
                <a:lnTo>
                  <a:pt x="41435" y="20808"/>
                </a:lnTo>
                <a:lnTo>
                  <a:pt x="41846" y="21486"/>
                </a:lnTo>
                <a:lnTo>
                  <a:pt x="42293" y="22120"/>
                </a:lnTo>
                <a:lnTo>
                  <a:pt x="42802" y="22710"/>
                </a:lnTo>
                <a:lnTo>
                  <a:pt x="43364" y="23245"/>
                </a:lnTo>
                <a:lnTo>
                  <a:pt x="43989" y="23719"/>
                </a:lnTo>
                <a:lnTo>
                  <a:pt x="44686" y="24121"/>
                </a:lnTo>
                <a:lnTo>
                  <a:pt x="45070" y="24299"/>
                </a:lnTo>
                <a:lnTo>
                  <a:pt x="45391" y="24478"/>
                </a:lnTo>
                <a:lnTo>
                  <a:pt x="45534" y="24585"/>
                </a:lnTo>
                <a:lnTo>
                  <a:pt x="44757" y="26326"/>
                </a:lnTo>
                <a:lnTo>
                  <a:pt x="43257" y="29720"/>
                </a:lnTo>
                <a:lnTo>
                  <a:pt x="42561" y="31416"/>
                </a:lnTo>
                <a:lnTo>
                  <a:pt x="42391" y="31854"/>
                </a:lnTo>
                <a:lnTo>
                  <a:pt x="42150" y="32756"/>
                </a:lnTo>
                <a:lnTo>
                  <a:pt x="42007" y="33658"/>
                </a:lnTo>
                <a:lnTo>
                  <a:pt x="41953" y="34569"/>
                </a:lnTo>
                <a:lnTo>
                  <a:pt x="41980" y="35480"/>
                </a:lnTo>
                <a:lnTo>
                  <a:pt x="42069" y="36408"/>
                </a:lnTo>
                <a:lnTo>
                  <a:pt x="42293" y="37801"/>
                </a:lnTo>
                <a:lnTo>
                  <a:pt x="42507" y="38748"/>
                </a:lnTo>
                <a:lnTo>
                  <a:pt x="42069" y="38730"/>
                </a:lnTo>
                <a:lnTo>
                  <a:pt x="41221" y="38757"/>
                </a:lnTo>
                <a:lnTo>
                  <a:pt x="40399" y="38837"/>
                </a:lnTo>
                <a:lnTo>
                  <a:pt x="39596" y="38980"/>
                </a:lnTo>
                <a:lnTo>
                  <a:pt x="38819" y="39194"/>
                </a:lnTo>
                <a:lnTo>
                  <a:pt x="38069" y="39471"/>
                </a:lnTo>
                <a:lnTo>
                  <a:pt x="37336" y="39811"/>
                </a:lnTo>
                <a:lnTo>
                  <a:pt x="36622" y="40221"/>
                </a:lnTo>
                <a:lnTo>
                  <a:pt x="36274" y="40462"/>
                </a:lnTo>
                <a:lnTo>
                  <a:pt x="35934" y="40704"/>
                </a:lnTo>
                <a:lnTo>
                  <a:pt x="35300" y="41221"/>
                </a:lnTo>
                <a:lnTo>
                  <a:pt x="34729" y="41793"/>
                </a:lnTo>
                <a:lnTo>
                  <a:pt x="34220" y="42400"/>
                </a:lnTo>
                <a:lnTo>
                  <a:pt x="33764" y="43052"/>
                </a:lnTo>
                <a:lnTo>
                  <a:pt x="33372" y="43749"/>
                </a:lnTo>
                <a:lnTo>
                  <a:pt x="33041" y="44490"/>
                </a:lnTo>
                <a:lnTo>
                  <a:pt x="32773" y="45276"/>
                </a:lnTo>
                <a:lnTo>
                  <a:pt x="32657" y="45695"/>
                </a:lnTo>
                <a:lnTo>
                  <a:pt x="32255" y="45472"/>
                </a:lnTo>
                <a:lnTo>
                  <a:pt x="31952" y="45302"/>
                </a:lnTo>
                <a:lnTo>
                  <a:pt x="31693" y="45160"/>
                </a:lnTo>
                <a:lnTo>
                  <a:pt x="31175" y="44927"/>
                </a:lnTo>
                <a:lnTo>
                  <a:pt x="30648" y="44749"/>
                </a:lnTo>
                <a:lnTo>
                  <a:pt x="30112" y="44624"/>
                </a:lnTo>
                <a:lnTo>
                  <a:pt x="29576" y="44552"/>
                </a:lnTo>
                <a:lnTo>
                  <a:pt x="29023" y="44526"/>
                </a:lnTo>
                <a:lnTo>
                  <a:pt x="28460" y="44543"/>
                </a:lnTo>
                <a:lnTo>
                  <a:pt x="27889" y="44606"/>
                </a:lnTo>
                <a:lnTo>
                  <a:pt x="27603" y="44659"/>
                </a:lnTo>
                <a:lnTo>
                  <a:pt x="27165" y="44749"/>
                </a:lnTo>
                <a:lnTo>
                  <a:pt x="26317" y="44990"/>
                </a:lnTo>
                <a:lnTo>
                  <a:pt x="25504" y="45285"/>
                </a:lnTo>
                <a:lnTo>
                  <a:pt x="24727" y="45633"/>
                </a:lnTo>
                <a:lnTo>
                  <a:pt x="23977" y="46044"/>
                </a:lnTo>
                <a:lnTo>
                  <a:pt x="23245" y="46499"/>
                </a:lnTo>
                <a:lnTo>
                  <a:pt x="22191" y="47249"/>
                </a:lnTo>
                <a:lnTo>
                  <a:pt x="21522" y="47812"/>
                </a:lnTo>
                <a:lnTo>
                  <a:pt x="20557" y="48642"/>
                </a:lnTo>
                <a:lnTo>
                  <a:pt x="19548" y="49535"/>
                </a:lnTo>
                <a:lnTo>
                  <a:pt x="19057" y="48499"/>
                </a:lnTo>
                <a:lnTo>
                  <a:pt x="18610" y="47544"/>
                </a:lnTo>
                <a:lnTo>
                  <a:pt x="18459" y="47231"/>
                </a:lnTo>
                <a:lnTo>
                  <a:pt x="18128" y="46624"/>
                </a:lnTo>
                <a:lnTo>
                  <a:pt x="17762" y="46061"/>
                </a:lnTo>
                <a:lnTo>
                  <a:pt x="17360" y="45526"/>
                </a:lnTo>
                <a:lnTo>
                  <a:pt x="16914" y="45035"/>
                </a:lnTo>
                <a:lnTo>
                  <a:pt x="16423" y="44588"/>
                </a:lnTo>
                <a:lnTo>
                  <a:pt x="15887" y="44168"/>
                </a:lnTo>
                <a:lnTo>
                  <a:pt x="15297" y="43802"/>
                </a:lnTo>
                <a:lnTo>
                  <a:pt x="14985" y="43641"/>
                </a:lnTo>
                <a:lnTo>
                  <a:pt x="14797" y="43543"/>
                </a:lnTo>
                <a:lnTo>
                  <a:pt x="14413" y="43391"/>
                </a:lnTo>
                <a:lnTo>
                  <a:pt x="14029" y="43293"/>
                </a:lnTo>
                <a:lnTo>
                  <a:pt x="13645" y="43240"/>
                </a:lnTo>
                <a:lnTo>
                  <a:pt x="13261" y="43240"/>
                </a:lnTo>
                <a:lnTo>
                  <a:pt x="12877" y="43293"/>
                </a:lnTo>
                <a:lnTo>
                  <a:pt x="12502" y="43409"/>
                </a:lnTo>
                <a:lnTo>
                  <a:pt x="12118" y="43579"/>
                </a:lnTo>
                <a:lnTo>
                  <a:pt x="11931" y="43686"/>
                </a:lnTo>
                <a:lnTo>
                  <a:pt x="11484" y="43954"/>
                </a:lnTo>
                <a:lnTo>
                  <a:pt x="10975" y="44240"/>
                </a:lnTo>
                <a:lnTo>
                  <a:pt x="10841" y="43686"/>
                </a:lnTo>
                <a:lnTo>
                  <a:pt x="10725" y="43249"/>
                </a:lnTo>
                <a:lnTo>
                  <a:pt x="10511" y="42588"/>
                </a:lnTo>
                <a:lnTo>
                  <a:pt x="10020" y="41355"/>
                </a:lnTo>
                <a:lnTo>
                  <a:pt x="9421" y="40221"/>
                </a:lnTo>
                <a:lnTo>
                  <a:pt x="8895" y="39453"/>
                </a:lnTo>
                <a:lnTo>
                  <a:pt x="8511" y="38980"/>
                </a:lnTo>
                <a:lnTo>
                  <a:pt x="8091" y="38534"/>
                </a:lnTo>
                <a:lnTo>
                  <a:pt x="7635" y="38123"/>
                </a:lnTo>
                <a:lnTo>
                  <a:pt x="7153" y="37757"/>
                </a:lnTo>
                <a:lnTo>
                  <a:pt x="6626" y="37417"/>
                </a:lnTo>
                <a:lnTo>
                  <a:pt x="6064" y="37123"/>
                </a:lnTo>
                <a:lnTo>
                  <a:pt x="5457" y="36864"/>
                </a:lnTo>
                <a:lnTo>
                  <a:pt x="4814" y="36649"/>
                </a:lnTo>
                <a:lnTo>
                  <a:pt x="4126" y="36480"/>
                </a:lnTo>
                <a:lnTo>
                  <a:pt x="3760" y="36417"/>
                </a:lnTo>
                <a:lnTo>
                  <a:pt x="2260" y="36122"/>
                </a:lnTo>
                <a:lnTo>
                  <a:pt x="750" y="35855"/>
                </a:lnTo>
                <a:lnTo>
                  <a:pt x="661" y="35846"/>
                </a:lnTo>
                <a:lnTo>
                  <a:pt x="474" y="35890"/>
                </a:lnTo>
                <a:lnTo>
                  <a:pt x="188" y="36015"/>
                </a:lnTo>
                <a:lnTo>
                  <a:pt x="0" y="36096"/>
                </a:lnTo>
                <a:lnTo>
                  <a:pt x="90" y="36274"/>
                </a:lnTo>
                <a:lnTo>
                  <a:pt x="224" y="36569"/>
                </a:lnTo>
                <a:lnTo>
                  <a:pt x="331" y="36712"/>
                </a:lnTo>
                <a:lnTo>
                  <a:pt x="402" y="36756"/>
                </a:lnTo>
                <a:lnTo>
                  <a:pt x="1143" y="37114"/>
                </a:lnTo>
                <a:lnTo>
                  <a:pt x="2260" y="37632"/>
                </a:lnTo>
                <a:lnTo>
                  <a:pt x="3028" y="37908"/>
                </a:lnTo>
                <a:lnTo>
                  <a:pt x="3420" y="37998"/>
                </a:lnTo>
                <a:lnTo>
                  <a:pt x="3938" y="38105"/>
                </a:lnTo>
                <a:lnTo>
                  <a:pt x="4894" y="38426"/>
                </a:lnTo>
                <a:lnTo>
                  <a:pt x="5751" y="38846"/>
                </a:lnTo>
                <a:lnTo>
                  <a:pt x="6519" y="39364"/>
                </a:lnTo>
                <a:lnTo>
                  <a:pt x="7189" y="39980"/>
                </a:lnTo>
                <a:lnTo>
                  <a:pt x="7778" y="40686"/>
                </a:lnTo>
                <a:lnTo>
                  <a:pt x="8296" y="41489"/>
                </a:lnTo>
                <a:lnTo>
                  <a:pt x="8734" y="42373"/>
                </a:lnTo>
                <a:lnTo>
                  <a:pt x="8921" y="42847"/>
                </a:lnTo>
                <a:lnTo>
                  <a:pt x="9073" y="43266"/>
                </a:lnTo>
                <a:lnTo>
                  <a:pt x="9305" y="44106"/>
                </a:lnTo>
                <a:lnTo>
                  <a:pt x="9386" y="44749"/>
                </a:lnTo>
                <a:lnTo>
                  <a:pt x="9395" y="45177"/>
                </a:lnTo>
                <a:lnTo>
                  <a:pt x="9359" y="45606"/>
                </a:lnTo>
                <a:lnTo>
                  <a:pt x="9270" y="46044"/>
                </a:lnTo>
                <a:lnTo>
                  <a:pt x="9198" y="46267"/>
                </a:lnTo>
                <a:lnTo>
                  <a:pt x="9136" y="46463"/>
                </a:lnTo>
                <a:lnTo>
                  <a:pt x="9055" y="46829"/>
                </a:lnTo>
                <a:lnTo>
                  <a:pt x="9100" y="47169"/>
                </a:lnTo>
                <a:lnTo>
                  <a:pt x="9234" y="47392"/>
                </a:lnTo>
                <a:lnTo>
                  <a:pt x="9386" y="47517"/>
                </a:lnTo>
                <a:lnTo>
                  <a:pt x="9484" y="47580"/>
                </a:lnTo>
                <a:lnTo>
                  <a:pt x="9582" y="47633"/>
                </a:lnTo>
                <a:lnTo>
                  <a:pt x="9779" y="47678"/>
                </a:lnTo>
                <a:lnTo>
                  <a:pt x="9948" y="47678"/>
                </a:lnTo>
                <a:lnTo>
                  <a:pt x="10100" y="47633"/>
                </a:lnTo>
                <a:lnTo>
                  <a:pt x="10323" y="47490"/>
                </a:lnTo>
                <a:lnTo>
                  <a:pt x="10582" y="47222"/>
                </a:lnTo>
                <a:lnTo>
                  <a:pt x="10716" y="47071"/>
                </a:lnTo>
                <a:lnTo>
                  <a:pt x="11190" y="46571"/>
                </a:lnTo>
                <a:lnTo>
                  <a:pt x="12190" y="45615"/>
                </a:lnTo>
                <a:lnTo>
                  <a:pt x="12717" y="45160"/>
                </a:lnTo>
                <a:lnTo>
                  <a:pt x="12877" y="45043"/>
                </a:lnTo>
                <a:lnTo>
                  <a:pt x="13243" y="44910"/>
                </a:lnTo>
                <a:lnTo>
                  <a:pt x="13618" y="44918"/>
                </a:lnTo>
                <a:lnTo>
                  <a:pt x="14002" y="45035"/>
                </a:lnTo>
                <a:lnTo>
                  <a:pt x="14190" y="45133"/>
                </a:lnTo>
                <a:lnTo>
                  <a:pt x="14565" y="45338"/>
                </a:lnTo>
                <a:lnTo>
                  <a:pt x="15271" y="45811"/>
                </a:lnTo>
                <a:lnTo>
                  <a:pt x="15896" y="46356"/>
                </a:lnTo>
                <a:lnTo>
                  <a:pt x="16289" y="46838"/>
                </a:lnTo>
                <a:lnTo>
                  <a:pt x="16512" y="47196"/>
                </a:lnTo>
                <a:lnTo>
                  <a:pt x="16610" y="47392"/>
                </a:lnTo>
                <a:lnTo>
                  <a:pt x="17057" y="48374"/>
                </a:lnTo>
                <a:lnTo>
                  <a:pt x="17869" y="50384"/>
                </a:lnTo>
                <a:lnTo>
                  <a:pt x="18289" y="51384"/>
                </a:lnTo>
                <a:lnTo>
                  <a:pt x="18387" y="51589"/>
                </a:lnTo>
                <a:lnTo>
                  <a:pt x="18601" y="51866"/>
                </a:lnTo>
                <a:lnTo>
                  <a:pt x="18771" y="51991"/>
                </a:lnTo>
                <a:lnTo>
                  <a:pt x="18860" y="52027"/>
                </a:lnTo>
                <a:lnTo>
                  <a:pt x="18950" y="52045"/>
                </a:lnTo>
                <a:lnTo>
                  <a:pt x="19164" y="52018"/>
                </a:lnTo>
                <a:lnTo>
                  <a:pt x="19494" y="51893"/>
                </a:lnTo>
                <a:lnTo>
                  <a:pt x="19673" y="51759"/>
                </a:lnTo>
                <a:lnTo>
                  <a:pt x="20352" y="51160"/>
                </a:lnTo>
                <a:lnTo>
                  <a:pt x="21673" y="49919"/>
                </a:lnTo>
                <a:lnTo>
                  <a:pt x="22352" y="49321"/>
                </a:lnTo>
                <a:lnTo>
                  <a:pt x="23004" y="48785"/>
                </a:lnTo>
                <a:lnTo>
                  <a:pt x="24013" y="48071"/>
                </a:lnTo>
                <a:lnTo>
                  <a:pt x="24718" y="47642"/>
                </a:lnTo>
                <a:lnTo>
                  <a:pt x="25451" y="47267"/>
                </a:lnTo>
                <a:lnTo>
                  <a:pt x="26201" y="46946"/>
                </a:lnTo>
                <a:lnTo>
                  <a:pt x="26987" y="46678"/>
                </a:lnTo>
                <a:lnTo>
                  <a:pt x="27808" y="46472"/>
                </a:lnTo>
                <a:lnTo>
                  <a:pt x="28228" y="46401"/>
                </a:lnTo>
                <a:lnTo>
                  <a:pt x="28558" y="46356"/>
                </a:lnTo>
                <a:lnTo>
                  <a:pt x="29201" y="46312"/>
                </a:lnTo>
                <a:lnTo>
                  <a:pt x="29826" y="46374"/>
                </a:lnTo>
                <a:lnTo>
                  <a:pt x="30434" y="46562"/>
                </a:lnTo>
                <a:lnTo>
                  <a:pt x="30719" y="46713"/>
                </a:lnTo>
                <a:lnTo>
                  <a:pt x="31112" y="46954"/>
                </a:lnTo>
                <a:lnTo>
                  <a:pt x="31818" y="47535"/>
                </a:lnTo>
                <a:lnTo>
                  <a:pt x="32148" y="47847"/>
                </a:lnTo>
                <a:lnTo>
                  <a:pt x="32416" y="48124"/>
                </a:lnTo>
                <a:lnTo>
                  <a:pt x="32845" y="48446"/>
                </a:lnTo>
                <a:lnTo>
                  <a:pt x="33104" y="48508"/>
                </a:lnTo>
                <a:lnTo>
                  <a:pt x="33291" y="48499"/>
                </a:lnTo>
                <a:lnTo>
                  <a:pt x="33407" y="48482"/>
                </a:lnTo>
                <a:lnTo>
                  <a:pt x="33604" y="48410"/>
                </a:lnTo>
                <a:lnTo>
                  <a:pt x="33898" y="48196"/>
                </a:lnTo>
                <a:lnTo>
                  <a:pt x="34086" y="47892"/>
                </a:lnTo>
                <a:lnTo>
                  <a:pt x="34193" y="47535"/>
                </a:lnTo>
                <a:lnTo>
                  <a:pt x="34229" y="47347"/>
                </a:lnTo>
                <a:lnTo>
                  <a:pt x="34336" y="46821"/>
                </a:lnTo>
                <a:lnTo>
                  <a:pt x="34434" y="46294"/>
                </a:lnTo>
                <a:lnTo>
                  <a:pt x="34524" y="45910"/>
                </a:lnTo>
                <a:lnTo>
                  <a:pt x="34765" y="45169"/>
                </a:lnTo>
                <a:lnTo>
                  <a:pt x="35086" y="44481"/>
                </a:lnTo>
                <a:lnTo>
                  <a:pt x="35488" y="43829"/>
                </a:lnTo>
                <a:lnTo>
                  <a:pt x="35952" y="43231"/>
                </a:lnTo>
                <a:lnTo>
                  <a:pt x="36470" y="42686"/>
                </a:lnTo>
                <a:lnTo>
                  <a:pt x="37042" y="42195"/>
                </a:lnTo>
                <a:lnTo>
                  <a:pt x="37649" y="41748"/>
                </a:lnTo>
                <a:lnTo>
                  <a:pt x="38292" y="41373"/>
                </a:lnTo>
                <a:lnTo>
                  <a:pt x="38962" y="41052"/>
                </a:lnTo>
                <a:lnTo>
                  <a:pt x="39640" y="40793"/>
                </a:lnTo>
                <a:lnTo>
                  <a:pt x="40328" y="40605"/>
                </a:lnTo>
                <a:lnTo>
                  <a:pt x="41016" y="40480"/>
                </a:lnTo>
                <a:lnTo>
                  <a:pt x="41694" y="40427"/>
                </a:lnTo>
                <a:lnTo>
                  <a:pt x="42364" y="40453"/>
                </a:lnTo>
                <a:lnTo>
                  <a:pt x="42998" y="40552"/>
                </a:lnTo>
                <a:lnTo>
                  <a:pt x="43302" y="40632"/>
                </a:lnTo>
                <a:lnTo>
                  <a:pt x="43471" y="40677"/>
                </a:lnTo>
                <a:lnTo>
                  <a:pt x="43784" y="40704"/>
                </a:lnTo>
                <a:lnTo>
                  <a:pt x="44052" y="40650"/>
                </a:lnTo>
                <a:lnTo>
                  <a:pt x="44275" y="40534"/>
                </a:lnTo>
                <a:lnTo>
                  <a:pt x="44436" y="40364"/>
                </a:lnTo>
                <a:lnTo>
                  <a:pt x="44543" y="40132"/>
                </a:lnTo>
                <a:lnTo>
                  <a:pt x="44588" y="39855"/>
                </a:lnTo>
                <a:lnTo>
                  <a:pt x="44570" y="39525"/>
                </a:lnTo>
                <a:lnTo>
                  <a:pt x="44534" y="39355"/>
                </a:lnTo>
                <a:lnTo>
                  <a:pt x="44454" y="39114"/>
                </a:lnTo>
                <a:lnTo>
                  <a:pt x="44382" y="38873"/>
                </a:lnTo>
                <a:lnTo>
                  <a:pt x="44195" y="38158"/>
                </a:lnTo>
                <a:lnTo>
                  <a:pt x="43918" y="36712"/>
                </a:lnTo>
                <a:lnTo>
                  <a:pt x="43820" y="35631"/>
                </a:lnTo>
                <a:lnTo>
                  <a:pt x="43811" y="34899"/>
                </a:lnTo>
                <a:lnTo>
                  <a:pt x="43864" y="34176"/>
                </a:lnTo>
                <a:lnTo>
                  <a:pt x="43971" y="33452"/>
                </a:lnTo>
                <a:lnTo>
                  <a:pt x="44061" y="33086"/>
                </a:lnTo>
                <a:lnTo>
                  <a:pt x="44195" y="32568"/>
                </a:lnTo>
                <a:lnTo>
                  <a:pt x="44498" y="31532"/>
                </a:lnTo>
                <a:lnTo>
                  <a:pt x="44838" y="30523"/>
                </a:lnTo>
                <a:lnTo>
                  <a:pt x="45222" y="29532"/>
                </a:lnTo>
                <a:lnTo>
                  <a:pt x="45659" y="28559"/>
                </a:lnTo>
                <a:lnTo>
                  <a:pt x="46141" y="27603"/>
                </a:lnTo>
                <a:lnTo>
                  <a:pt x="46677" y="26675"/>
                </a:lnTo>
                <a:lnTo>
                  <a:pt x="47267" y="25782"/>
                </a:lnTo>
                <a:lnTo>
                  <a:pt x="47588" y="25335"/>
                </a:lnTo>
                <a:lnTo>
                  <a:pt x="47677" y="25210"/>
                </a:lnTo>
                <a:lnTo>
                  <a:pt x="47820" y="24951"/>
                </a:lnTo>
                <a:lnTo>
                  <a:pt x="47901" y="24701"/>
                </a:lnTo>
                <a:lnTo>
                  <a:pt x="47927" y="24460"/>
                </a:lnTo>
                <a:lnTo>
                  <a:pt x="47901" y="24237"/>
                </a:lnTo>
                <a:lnTo>
                  <a:pt x="47802" y="24013"/>
                </a:lnTo>
                <a:lnTo>
                  <a:pt x="47660" y="23799"/>
                </a:lnTo>
                <a:lnTo>
                  <a:pt x="47445" y="23603"/>
                </a:lnTo>
                <a:lnTo>
                  <a:pt x="47311" y="23504"/>
                </a:lnTo>
                <a:lnTo>
                  <a:pt x="46981" y="23263"/>
                </a:lnTo>
                <a:lnTo>
                  <a:pt x="46284" y="22826"/>
                </a:lnTo>
                <a:lnTo>
                  <a:pt x="45909" y="22647"/>
                </a:lnTo>
                <a:lnTo>
                  <a:pt x="45570" y="22495"/>
                </a:lnTo>
                <a:lnTo>
                  <a:pt x="44945" y="22129"/>
                </a:lnTo>
                <a:lnTo>
                  <a:pt x="44409" y="21701"/>
                </a:lnTo>
                <a:lnTo>
                  <a:pt x="43936" y="21218"/>
                </a:lnTo>
                <a:lnTo>
                  <a:pt x="43525" y="20683"/>
                </a:lnTo>
                <a:lnTo>
                  <a:pt x="43177" y="20102"/>
                </a:lnTo>
                <a:lnTo>
                  <a:pt x="42882" y="19477"/>
                </a:lnTo>
                <a:lnTo>
                  <a:pt x="42632" y="18816"/>
                </a:lnTo>
                <a:lnTo>
                  <a:pt x="42525" y="18468"/>
                </a:lnTo>
                <a:lnTo>
                  <a:pt x="42132" y="17146"/>
                </a:lnTo>
                <a:lnTo>
                  <a:pt x="41623" y="15155"/>
                </a:lnTo>
                <a:lnTo>
                  <a:pt x="41328" y="13815"/>
                </a:lnTo>
                <a:lnTo>
                  <a:pt x="41087" y="12467"/>
                </a:lnTo>
                <a:lnTo>
                  <a:pt x="40908" y="11110"/>
                </a:lnTo>
                <a:lnTo>
                  <a:pt x="40792" y="9743"/>
                </a:lnTo>
                <a:lnTo>
                  <a:pt x="40748" y="8359"/>
                </a:lnTo>
                <a:lnTo>
                  <a:pt x="40766" y="7663"/>
                </a:lnTo>
                <a:lnTo>
                  <a:pt x="40766" y="7377"/>
                </a:lnTo>
                <a:lnTo>
                  <a:pt x="40703" y="6877"/>
                </a:lnTo>
                <a:lnTo>
                  <a:pt x="40569" y="6484"/>
                </a:lnTo>
                <a:lnTo>
                  <a:pt x="40355" y="6180"/>
                </a:lnTo>
                <a:lnTo>
                  <a:pt x="40069" y="5984"/>
                </a:lnTo>
                <a:lnTo>
                  <a:pt x="39712" y="5886"/>
                </a:lnTo>
                <a:lnTo>
                  <a:pt x="39283" y="5895"/>
                </a:lnTo>
                <a:lnTo>
                  <a:pt x="38783" y="5993"/>
                </a:lnTo>
                <a:lnTo>
                  <a:pt x="38515" y="6091"/>
                </a:lnTo>
                <a:lnTo>
                  <a:pt x="37828" y="6350"/>
                </a:lnTo>
                <a:lnTo>
                  <a:pt x="36470" y="6913"/>
                </a:lnTo>
                <a:lnTo>
                  <a:pt x="35792" y="7172"/>
                </a:lnTo>
                <a:lnTo>
                  <a:pt x="35300" y="7341"/>
                </a:lnTo>
                <a:lnTo>
                  <a:pt x="34336" y="7556"/>
                </a:lnTo>
                <a:lnTo>
                  <a:pt x="33407" y="7618"/>
                </a:lnTo>
                <a:lnTo>
                  <a:pt x="32505" y="7538"/>
                </a:lnTo>
                <a:lnTo>
                  <a:pt x="31648" y="7314"/>
                </a:lnTo>
                <a:lnTo>
                  <a:pt x="30818" y="6939"/>
                </a:lnTo>
                <a:lnTo>
                  <a:pt x="30041" y="6430"/>
                </a:lnTo>
                <a:lnTo>
                  <a:pt x="29300" y="5779"/>
                </a:lnTo>
                <a:lnTo>
                  <a:pt x="28951" y="5395"/>
                </a:lnTo>
                <a:lnTo>
                  <a:pt x="28665" y="5046"/>
                </a:lnTo>
                <a:lnTo>
                  <a:pt x="28210" y="4296"/>
                </a:lnTo>
                <a:lnTo>
                  <a:pt x="27871" y="3501"/>
                </a:lnTo>
                <a:lnTo>
                  <a:pt x="27612" y="2671"/>
                </a:lnTo>
                <a:lnTo>
                  <a:pt x="27487" y="2251"/>
                </a:lnTo>
                <a:lnTo>
                  <a:pt x="27406" y="1921"/>
                </a:lnTo>
                <a:lnTo>
                  <a:pt x="27237" y="1251"/>
                </a:lnTo>
                <a:lnTo>
                  <a:pt x="27058" y="787"/>
                </a:lnTo>
                <a:lnTo>
                  <a:pt x="26879" y="519"/>
                </a:lnTo>
                <a:lnTo>
                  <a:pt x="26647" y="296"/>
                </a:lnTo>
                <a:lnTo>
                  <a:pt x="26344" y="117"/>
                </a:lnTo>
                <a:lnTo>
                  <a:pt x="26156" y="54"/>
                </a:lnTo>
                <a:lnTo>
                  <a:pt x="25951" y="10"/>
                </a:lnTo>
                <a:lnTo>
                  <a:pt x="255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4f51861350_0_222"/>
          <p:cNvSpPr/>
          <p:nvPr/>
        </p:nvSpPr>
        <p:spPr>
          <a:xfrm>
            <a:off x="6496950" y="2050513"/>
            <a:ext cx="275470" cy="894581"/>
          </a:xfrm>
          <a:custGeom>
            <a:avLst/>
            <a:gdLst/>
            <a:ahLst/>
            <a:cxnLst/>
            <a:rect l="l" t="t" r="r" b="b"/>
            <a:pathLst>
              <a:path w="6413" h="20826" extrusionOk="0">
                <a:moveTo>
                  <a:pt x="3010" y="0"/>
                </a:moveTo>
                <a:lnTo>
                  <a:pt x="2814" y="188"/>
                </a:lnTo>
                <a:lnTo>
                  <a:pt x="2501" y="456"/>
                </a:lnTo>
                <a:lnTo>
                  <a:pt x="2358" y="652"/>
                </a:lnTo>
                <a:lnTo>
                  <a:pt x="2331" y="760"/>
                </a:lnTo>
                <a:lnTo>
                  <a:pt x="2314" y="885"/>
                </a:lnTo>
                <a:lnTo>
                  <a:pt x="2331" y="1161"/>
                </a:lnTo>
                <a:lnTo>
                  <a:pt x="2456" y="1581"/>
                </a:lnTo>
                <a:lnTo>
                  <a:pt x="2582" y="1840"/>
                </a:lnTo>
                <a:lnTo>
                  <a:pt x="2832" y="2331"/>
                </a:lnTo>
                <a:lnTo>
                  <a:pt x="3394" y="3278"/>
                </a:lnTo>
                <a:lnTo>
                  <a:pt x="3662" y="3769"/>
                </a:lnTo>
                <a:lnTo>
                  <a:pt x="3957" y="4367"/>
                </a:lnTo>
                <a:lnTo>
                  <a:pt x="4323" y="5314"/>
                </a:lnTo>
                <a:lnTo>
                  <a:pt x="4519" y="5966"/>
                </a:lnTo>
                <a:lnTo>
                  <a:pt x="4671" y="6627"/>
                </a:lnTo>
                <a:lnTo>
                  <a:pt x="4769" y="7296"/>
                </a:lnTo>
                <a:lnTo>
                  <a:pt x="4814" y="7975"/>
                </a:lnTo>
                <a:lnTo>
                  <a:pt x="4796" y="8654"/>
                </a:lnTo>
                <a:lnTo>
                  <a:pt x="4716" y="9341"/>
                </a:lnTo>
                <a:lnTo>
                  <a:pt x="4564" y="10020"/>
                </a:lnTo>
                <a:lnTo>
                  <a:pt x="4332" y="10690"/>
                </a:lnTo>
                <a:lnTo>
                  <a:pt x="4019" y="11350"/>
                </a:lnTo>
                <a:lnTo>
                  <a:pt x="3626" y="12011"/>
                </a:lnTo>
                <a:lnTo>
                  <a:pt x="3144" y="12645"/>
                </a:lnTo>
                <a:lnTo>
                  <a:pt x="2564" y="13270"/>
                </a:lnTo>
                <a:lnTo>
                  <a:pt x="1885" y="13869"/>
                </a:lnTo>
                <a:lnTo>
                  <a:pt x="1501" y="14163"/>
                </a:lnTo>
                <a:lnTo>
                  <a:pt x="1367" y="14262"/>
                </a:lnTo>
                <a:lnTo>
                  <a:pt x="1108" y="14467"/>
                </a:lnTo>
                <a:lnTo>
                  <a:pt x="1037" y="14592"/>
                </a:lnTo>
                <a:lnTo>
                  <a:pt x="947" y="14815"/>
                </a:lnTo>
                <a:lnTo>
                  <a:pt x="867" y="15181"/>
                </a:lnTo>
                <a:lnTo>
                  <a:pt x="876" y="15396"/>
                </a:lnTo>
                <a:lnTo>
                  <a:pt x="912" y="15485"/>
                </a:lnTo>
                <a:lnTo>
                  <a:pt x="956" y="15565"/>
                </a:lnTo>
                <a:lnTo>
                  <a:pt x="1135" y="15690"/>
                </a:lnTo>
                <a:lnTo>
                  <a:pt x="1492" y="15824"/>
                </a:lnTo>
                <a:lnTo>
                  <a:pt x="1724" y="15851"/>
                </a:lnTo>
                <a:lnTo>
                  <a:pt x="1840" y="15851"/>
                </a:lnTo>
                <a:lnTo>
                  <a:pt x="2081" y="15806"/>
                </a:lnTo>
                <a:lnTo>
                  <a:pt x="2439" y="15690"/>
                </a:lnTo>
                <a:lnTo>
                  <a:pt x="2689" y="15628"/>
                </a:lnTo>
                <a:lnTo>
                  <a:pt x="2912" y="15610"/>
                </a:lnTo>
                <a:lnTo>
                  <a:pt x="3314" y="15655"/>
                </a:lnTo>
                <a:lnTo>
                  <a:pt x="3680" y="15824"/>
                </a:lnTo>
                <a:lnTo>
                  <a:pt x="3975" y="16101"/>
                </a:lnTo>
                <a:lnTo>
                  <a:pt x="4100" y="16271"/>
                </a:lnTo>
                <a:lnTo>
                  <a:pt x="4207" y="16458"/>
                </a:lnTo>
                <a:lnTo>
                  <a:pt x="4278" y="16824"/>
                </a:lnTo>
                <a:lnTo>
                  <a:pt x="4216" y="17191"/>
                </a:lnTo>
                <a:lnTo>
                  <a:pt x="4046" y="17557"/>
                </a:lnTo>
                <a:lnTo>
                  <a:pt x="3930" y="17735"/>
                </a:lnTo>
                <a:lnTo>
                  <a:pt x="3742" y="17994"/>
                </a:lnTo>
                <a:lnTo>
                  <a:pt x="3278" y="18414"/>
                </a:lnTo>
                <a:lnTo>
                  <a:pt x="2760" y="18736"/>
                </a:lnTo>
                <a:lnTo>
                  <a:pt x="2198" y="18994"/>
                </a:lnTo>
                <a:lnTo>
                  <a:pt x="1903" y="19111"/>
                </a:lnTo>
                <a:lnTo>
                  <a:pt x="1474" y="19280"/>
                </a:lnTo>
                <a:lnTo>
                  <a:pt x="635" y="19682"/>
                </a:lnTo>
                <a:lnTo>
                  <a:pt x="242" y="19914"/>
                </a:lnTo>
                <a:lnTo>
                  <a:pt x="188" y="19968"/>
                </a:lnTo>
                <a:lnTo>
                  <a:pt x="117" y="20129"/>
                </a:lnTo>
                <a:lnTo>
                  <a:pt x="54" y="20450"/>
                </a:lnTo>
                <a:lnTo>
                  <a:pt x="1" y="20655"/>
                </a:lnTo>
                <a:lnTo>
                  <a:pt x="188" y="20709"/>
                </a:lnTo>
                <a:lnTo>
                  <a:pt x="474" y="20798"/>
                </a:lnTo>
                <a:lnTo>
                  <a:pt x="662" y="20825"/>
                </a:lnTo>
                <a:lnTo>
                  <a:pt x="742" y="20816"/>
                </a:lnTo>
                <a:lnTo>
                  <a:pt x="1287" y="20700"/>
                </a:lnTo>
                <a:lnTo>
                  <a:pt x="2349" y="20414"/>
                </a:lnTo>
                <a:lnTo>
                  <a:pt x="2894" y="20298"/>
                </a:lnTo>
                <a:lnTo>
                  <a:pt x="3153" y="20236"/>
                </a:lnTo>
                <a:lnTo>
                  <a:pt x="3680" y="20030"/>
                </a:lnTo>
                <a:lnTo>
                  <a:pt x="4171" y="19762"/>
                </a:lnTo>
                <a:lnTo>
                  <a:pt x="4635" y="19423"/>
                </a:lnTo>
                <a:lnTo>
                  <a:pt x="5046" y="19030"/>
                </a:lnTo>
                <a:lnTo>
                  <a:pt x="5394" y="18593"/>
                </a:lnTo>
                <a:lnTo>
                  <a:pt x="5662" y="18128"/>
                </a:lnTo>
                <a:lnTo>
                  <a:pt x="5850" y="17646"/>
                </a:lnTo>
                <a:lnTo>
                  <a:pt x="5903" y="17396"/>
                </a:lnTo>
                <a:lnTo>
                  <a:pt x="5948" y="17119"/>
                </a:lnTo>
                <a:lnTo>
                  <a:pt x="5957" y="16601"/>
                </a:lnTo>
                <a:lnTo>
                  <a:pt x="5886" y="16128"/>
                </a:lnTo>
                <a:lnTo>
                  <a:pt x="5734" y="15690"/>
                </a:lnTo>
                <a:lnTo>
                  <a:pt x="5511" y="15289"/>
                </a:lnTo>
                <a:lnTo>
                  <a:pt x="5216" y="14931"/>
                </a:lnTo>
                <a:lnTo>
                  <a:pt x="4859" y="14601"/>
                </a:lnTo>
                <a:lnTo>
                  <a:pt x="4439" y="14315"/>
                </a:lnTo>
                <a:lnTo>
                  <a:pt x="4207" y="14181"/>
                </a:lnTo>
                <a:lnTo>
                  <a:pt x="4153" y="14137"/>
                </a:lnTo>
                <a:lnTo>
                  <a:pt x="4064" y="14020"/>
                </a:lnTo>
                <a:lnTo>
                  <a:pt x="4216" y="13824"/>
                </a:lnTo>
                <a:lnTo>
                  <a:pt x="4341" y="13663"/>
                </a:lnTo>
                <a:lnTo>
                  <a:pt x="4680" y="13244"/>
                </a:lnTo>
                <a:lnTo>
                  <a:pt x="5252" y="12395"/>
                </a:lnTo>
                <a:lnTo>
                  <a:pt x="5707" y="11520"/>
                </a:lnTo>
                <a:lnTo>
                  <a:pt x="6046" y="10609"/>
                </a:lnTo>
                <a:lnTo>
                  <a:pt x="6279" y="9672"/>
                </a:lnTo>
                <a:lnTo>
                  <a:pt x="6404" y="8707"/>
                </a:lnTo>
                <a:lnTo>
                  <a:pt x="6412" y="7716"/>
                </a:lnTo>
                <a:lnTo>
                  <a:pt x="6323" y="6698"/>
                </a:lnTo>
                <a:lnTo>
                  <a:pt x="6243" y="6180"/>
                </a:lnTo>
                <a:lnTo>
                  <a:pt x="6171" y="5841"/>
                </a:lnTo>
                <a:lnTo>
                  <a:pt x="6002" y="5189"/>
                </a:lnTo>
                <a:lnTo>
                  <a:pt x="5787" y="4564"/>
                </a:lnTo>
                <a:lnTo>
                  <a:pt x="5528" y="3948"/>
                </a:lnTo>
                <a:lnTo>
                  <a:pt x="5073" y="3063"/>
                </a:lnTo>
                <a:lnTo>
                  <a:pt x="4367" y="1929"/>
                </a:lnTo>
                <a:lnTo>
                  <a:pt x="3984" y="1376"/>
                </a:lnTo>
                <a:lnTo>
                  <a:pt x="3885" y="1215"/>
                </a:lnTo>
                <a:lnTo>
                  <a:pt x="3725" y="858"/>
                </a:lnTo>
                <a:lnTo>
                  <a:pt x="3626" y="697"/>
                </a:lnTo>
                <a:lnTo>
                  <a:pt x="3332" y="340"/>
                </a:lnTo>
                <a:lnTo>
                  <a:pt x="30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4f51861350_0_222"/>
          <p:cNvSpPr txBox="1"/>
          <p:nvPr/>
        </p:nvSpPr>
        <p:spPr>
          <a:xfrm>
            <a:off x="740788" y="1748587"/>
            <a:ext cx="16908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Per tutte e tre i protocolli di validazione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9" name="Google Shape;519;g24f51861350_0_222"/>
          <p:cNvSpPr txBox="1"/>
          <p:nvPr/>
        </p:nvSpPr>
        <p:spPr>
          <a:xfrm>
            <a:off x="740788" y="1454988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ACCURACY</a:t>
            </a:r>
            <a:endParaRPr sz="1600" b="1" i="0" u="none" strike="noStrike" cap="none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0" name="Google Shape;520;g24f51861350_0_222"/>
          <p:cNvSpPr txBox="1"/>
          <p:nvPr/>
        </p:nvSpPr>
        <p:spPr>
          <a:xfrm>
            <a:off x="598251" y="3851392"/>
            <a:ext cx="16908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 RODAN che analizza gli EEG preprocessati da SEED-IV senza selezione dei sensori e senza dati oculari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1" name="Google Shape;521;g24f51861350_0_222"/>
          <p:cNvSpPr txBox="1"/>
          <p:nvPr/>
        </p:nvSpPr>
        <p:spPr>
          <a:xfrm>
            <a:off x="561106" y="3248839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CONFRONTO</a:t>
            </a:r>
            <a:endParaRPr sz="1600" b="1" i="0" u="none" strike="noStrike" cap="none" dirty="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2" name="Google Shape;522;g24f51861350_0_222"/>
          <p:cNvSpPr txBox="1"/>
          <p:nvPr/>
        </p:nvSpPr>
        <p:spPr>
          <a:xfrm>
            <a:off x="3577400" y="2598850"/>
            <a:ext cx="18861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800" b="1" dirty="0">
                <a:latin typeface="Fira Sans"/>
                <a:ea typeface="Fira Sans"/>
                <a:cs typeface="Fira Sans"/>
                <a:sym typeface="Fira Sans"/>
              </a:rPr>
              <a:t>SET- UP</a:t>
            </a:r>
            <a:endParaRPr sz="2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24f51861350_0_222"/>
          <p:cNvSpPr/>
          <p:nvPr/>
        </p:nvSpPr>
        <p:spPr>
          <a:xfrm>
            <a:off x="2972817" y="2598840"/>
            <a:ext cx="175738" cy="170547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24f51861350_0_222"/>
          <p:cNvSpPr/>
          <p:nvPr/>
        </p:nvSpPr>
        <p:spPr>
          <a:xfrm>
            <a:off x="3148559" y="1604839"/>
            <a:ext cx="139324" cy="154208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g24f51861350_0_222"/>
          <p:cNvGrpSpPr/>
          <p:nvPr/>
        </p:nvGrpSpPr>
        <p:grpSpPr>
          <a:xfrm>
            <a:off x="5809552" y="2020506"/>
            <a:ext cx="179287" cy="386935"/>
            <a:chOff x="6063602" y="2194981"/>
            <a:chExt cx="179287" cy="386935"/>
          </a:xfrm>
        </p:grpSpPr>
        <p:sp>
          <p:nvSpPr>
            <p:cNvPr id="526" name="Google Shape;526;g24f51861350_0_222"/>
            <p:cNvSpPr/>
            <p:nvPr/>
          </p:nvSpPr>
          <p:spPr>
            <a:xfrm>
              <a:off x="6063602" y="2194981"/>
              <a:ext cx="179287" cy="276265"/>
            </a:xfrm>
            <a:custGeom>
              <a:avLst/>
              <a:gdLst/>
              <a:ahLst/>
              <a:cxnLst/>
              <a:rect l="l" t="t" r="r" b="b"/>
              <a:pathLst>
                <a:path w="6770" h="10432" extrusionOk="0">
                  <a:moveTo>
                    <a:pt x="3778" y="1"/>
                  </a:moveTo>
                  <a:lnTo>
                    <a:pt x="3456" y="10"/>
                  </a:lnTo>
                  <a:lnTo>
                    <a:pt x="2804" y="126"/>
                  </a:lnTo>
                  <a:lnTo>
                    <a:pt x="2179" y="358"/>
                  </a:lnTo>
                  <a:lnTo>
                    <a:pt x="1581" y="698"/>
                  </a:lnTo>
                  <a:lnTo>
                    <a:pt x="1054" y="1108"/>
                  </a:lnTo>
                  <a:lnTo>
                    <a:pt x="607" y="1599"/>
                  </a:lnTo>
                  <a:lnTo>
                    <a:pt x="268" y="2135"/>
                  </a:lnTo>
                  <a:lnTo>
                    <a:pt x="54" y="2716"/>
                  </a:lnTo>
                  <a:lnTo>
                    <a:pt x="9" y="3019"/>
                  </a:lnTo>
                  <a:lnTo>
                    <a:pt x="0" y="3251"/>
                  </a:lnTo>
                  <a:lnTo>
                    <a:pt x="63" y="3725"/>
                  </a:lnTo>
                  <a:lnTo>
                    <a:pt x="277" y="4448"/>
                  </a:lnTo>
                  <a:lnTo>
                    <a:pt x="473" y="4904"/>
                  </a:lnTo>
                  <a:lnTo>
                    <a:pt x="518" y="4993"/>
                  </a:lnTo>
                  <a:lnTo>
                    <a:pt x="724" y="5163"/>
                  </a:lnTo>
                  <a:lnTo>
                    <a:pt x="982" y="5296"/>
                  </a:lnTo>
                  <a:lnTo>
                    <a:pt x="1250" y="5350"/>
                  </a:lnTo>
                  <a:lnTo>
                    <a:pt x="1358" y="5341"/>
                  </a:lnTo>
                  <a:lnTo>
                    <a:pt x="1429" y="5314"/>
                  </a:lnTo>
                  <a:lnTo>
                    <a:pt x="1563" y="5145"/>
                  </a:lnTo>
                  <a:lnTo>
                    <a:pt x="1733" y="4761"/>
                  </a:lnTo>
                  <a:lnTo>
                    <a:pt x="1840" y="4502"/>
                  </a:lnTo>
                  <a:lnTo>
                    <a:pt x="2036" y="4011"/>
                  </a:lnTo>
                  <a:lnTo>
                    <a:pt x="2331" y="3260"/>
                  </a:lnTo>
                  <a:lnTo>
                    <a:pt x="2572" y="2796"/>
                  </a:lnTo>
                  <a:lnTo>
                    <a:pt x="2733" y="2600"/>
                  </a:lnTo>
                  <a:lnTo>
                    <a:pt x="2849" y="2475"/>
                  </a:lnTo>
                  <a:lnTo>
                    <a:pt x="3215" y="2260"/>
                  </a:lnTo>
                  <a:lnTo>
                    <a:pt x="3635" y="2117"/>
                  </a:lnTo>
                  <a:lnTo>
                    <a:pt x="3912" y="2091"/>
                  </a:lnTo>
                  <a:lnTo>
                    <a:pt x="4063" y="2117"/>
                  </a:lnTo>
                  <a:lnTo>
                    <a:pt x="4117" y="2153"/>
                  </a:lnTo>
                  <a:lnTo>
                    <a:pt x="4260" y="2260"/>
                  </a:lnTo>
                  <a:lnTo>
                    <a:pt x="4510" y="2600"/>
                  </a:lnTo>
                  <a:lnTo>
                    <a:pt x="4679" y="3010"/>
                  </a:lnTo>
                  <a:lnTo>
                    <a:pt x="4751" y="3421"/>
                  </a:lnTo>
                  <a:lnTo>
                    <a:pt x="4724" y="3591"/>
                  </a:lnTo>
                  <a:lnTo>
                    <a:pt x="4644" y="3903"/>
                  </a:lnTo>
                  <a:lnTo>
                    <a:pt x="4412" y="4511"/>
                  </a:lnTo>
                  <a:lnTo>
                    <a:pt x="4117" y="5100"/>
                  </a:lnTo>
                  <a:lnTo>
                    <a:pt x="3778" y="5672"/>
                  </a:lnTo>
                  <a:lnTo>
                    <a:pt x="3599" y="5939"/>
                  </a:lnTo>
                  <a:lnTo>
                    <a:pt x="3385" y="6261"/>
                  </a:lnTo>
                  <a:lnTo>
                    <a:pt x="3019" y="6922"/>
                  </a:lnTo>
                  <a:lnTo>
                    <a:pt x="2768" y="7618"/>
                  </a:lnTo>
                  <a:lnTo>
                    <a:pt x="2688" y="8163"/>
                  </a:lnTo>
                  <a:lnTo>
                    <a:pt x="2688" y="8547"/>
                  </a:lnTo>
                  <a:lnTo>
                    <a:pt x="2706" y="8743"/>
                  </a:lnTo>
                  <a:lnTo>
                    <a:pt x="2742" y="9011"/>
                  </a:lnTo>
                  <a:lnTo>
                    <a:pt x="2822" y="9583"/>
                  </a:lnTo>
                  <a:lnTo>
                    <a:pt x="2956" y="9967"/>
                  </a:lnTo>
                  <a:lnTo>
                    <a:pt x="3099" y="10181"/>
                  </a:lnTo>
                  <a:lnTo>
                    <a:pt x="3295" y="10333"/>
                  </a:lnTo>
                  <a:lnTo>
                    <a:pt x="3563" y="10422"/>
                  </a:lnTo>
                  <a:lnTo>
                    <a:pt x="3733" y="10431"/>
                  </a:lnTo>
                  <a:lnTo>
                    <a:pt x="3903" y="10431"/>
                  </a:lnTo>
                  <a:lnTo>
                    <a:pt x="4170" y="10351"/>
                  </a:lnTo>
                  <a:lnTo>
                    <a:pt x="4367" y="10208"/>
                  </a:lnTo>
                  <a:lnTo>
                    <a:pt x="4501" y="10003"/>
                  </a:lnTo>
                  <a:lnTo>
                    <a:pt x="4635" y="9636"/>
                  </a:lnTo>
                  <a:lnTo>
                    <a:pt x="4706" y="9083"/>
                  </a:lnTo>
                  <a:lnTo>
                    <a:pt x="4724" y="8833"/>
                  </a:lnTo>
                  <a:lnTo>
                    <a:pt x="4760" y="8547"/>
                  </a:lnTo>
                  <a:lnTo>
                    <a:pt x="4885" y="8020"/>
                  </a:lnTo>
                  <a:lnTo>
                    <a:pt x="5090" y="7538"/>
                  </a:lnTo>
                  <a:lnTo>
                    <a:pt x="5376" y="7082"/>
                  </a:lnTo>
                  <a:lnTo>
                    <a:pt x="5555" y="6868"/>
                  </a:lnTo>
                  <a:lnTo>
                    <a:pt x="5831" y="6520"/>
                  </a:lnTo>
                  <a:lnTo>
                    <a:pt x="6180" y="5966"/>
                  </a:lnTo>
                  <a:lnTo>
                    <a:pt x="6376" y="5573"/>
                  </a:lnTo>
                  <a:lnTo>
                    <a:pt x="6537" y="5154"/>
                  </a:lnTo>
                  <a:lnTo>
                    <a:pt x="6653" y="4698"/>
                  </a:lnTo>
                  <a:lnTo>
                    <a:pt x="6733" y="4216"/>
                  </a:lnTo>
                  <a:lnTo>
                    <a:pt x="6769" y="3698"/>
                  </a:lnTo>
                  <a:lnTo>
                    <a:pt x="6769" y="3421"/>
                  </a:lnTo>
                  <a:lnTo>
                    <a:pt x="6769" y="3368"/>
                  </a:lnTo>
                  <a:lnTo>
                    <a:pt x="6751" y="3046"/>
                  </a:lnTo>
                  <a:lnTo>
                    <a:pt x="6698" y="2707"/>
                  </a:lnTo>
                  <a:lnTo>
                    <a:pt x="6528" y="2082"/>
                  </a:lnTo>
                  <a:lnTo>
                    <a:pt x="6278" y="1528"/>
                  </a:lnTo>
                  <a:lnTo>
                    <a:pt x="5956" y="1055"/>
                  </a:lnTo>
                  <a:lnTo>
                    <a:pt x="5572" y="653"/>
                  </a:lnTo>
                  <a:lnTo>
                    <a:pt x="5126" y="349"/>
                  </a:lnTo>
                  <a:lnTo>
                    <a:pt x="4617" y="135"/>
                  </a:lnTo>
                  <a:lnTo>
                    <a:pt x="4072" y="19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24f51861350_0_222"/>
            <p:cNvSpPr/>
            <p:nvPr/>
          </p:nvSpPr>
          <p:spPr>
            <a:xfrm>
              <a:off x="6141646" y="2528925"/>
              <a:ext cx="57705" cy="52991"/>
            </a:xfrm>
            <a:custGeom>
              <a:avLst/>
              <a:gdLst/>
              <a:ahLst/>
              <a:cxnLst/>
              <a:rect l="l" t="t" r="r" b="b"/>
              <a:pathLst>
                <a:path w="2179" h="2001" extrusionOk="0">
                  <a:moveTo>
                    <a:pt x="741" y="0"/>
                  </a:moveTo>
                  <a:lnTo>
                    <a:pt x="545" y="54"/>
                  </a:lnTo>
                  <a:lnTo>
                    <a:pt x="375" y="143"/>
                  </a:lnTo>
                  <a:lnTo>
                    <a:pt x="241" y="277"/>
                  </a:lnTo>
                  <a:lnTo>
                    <a:pt x="125" y="438"/>
                  </a:lnTo>
                  <a:lnTo>
                    <a:pt x="18" y="732"/>
                  </a:lnTo>
                  <a:lnTo>
                    <a:pt x="0" y="965"/>
                  </a:lnTo>
                  <a:lnTo>
                    <a:pt x="9" y="1197"/>
                  </a:lnTo>
                  <a:lnTo>
                    <a:pt x="98" y="1500"/>
                  </a:lnTo>
                  <a:lnTo>
                    <a:pt x="197" y="1670"/>
                  </a:lnTo>
                  <a:lnTo>
                    <a:pt x="330" y="1813"/>
                  </a:lnTo>
                  <a:lnTo>
                    <a:pt x="491" y="1920"/>
                  </a:lnTo>
                  <a:lnTo>
                    <a:pt x="679" y="1983"/>
                  </a:lnTo>
                  <a:lnTo>
                    <a:pt x="884" y="2000"/>
                  </a:lnTo>
                  <a:lnTo>
                    <a:pt x="1000" y="1983"/>
                  </a:lnTo>
                  <a:lnTo>
                    <a:pt x="1152" y="1947"/>
                  </a:lnTo>
                  <a:lnTo>
                    <a:pt x="1456" y="1786"/>
                  </a:lnTo>
                  <a:lnTo>
                    <a:pt x="1893" y="1429"/>
                  </a:lnTo>
                  <a:lnTo>
                    <a:pt x="2179" y="1206"/>
                  </a:lnTo>
                  <a:lnTo>
                    <a:pt x="2179" y="991"/>
                  </a:lnTo>
                  <a:lnTo>
                    <a:pt x="2179" y="777"/>
                  </a:lnTo>
                  <a:lnTo>
                    <a:pt x="1902" y="554"/>
                  </a:lnTo>
                  <a:lnTo>
                    <a:pt x="1500" y="214"/>
                  </a:lnTo>
                  <a:lnTo>
                    <a:pt x="1215" y="54"/>
                  </a:lnTo>
                  <a:lnTo>
                    <a:pt x="1063" y="18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g24f51861350_0_222"/>
          <p:cNvSpPr/>
          <p:nvPr/>
        </p:nvSpPr>
        <p:spPr>
          <a:xfrm>
            <a:off x="3888654" y="4371263"/>
            <a:ext cx="275479" cy="304892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4f51861350_0_222"/>
          <p:cNvSpPr/>
          <p:nvPr/>
        </p:nvSpPr>
        <p:spPr>
          <a:xfrm>
            <a:off x="5109779" y="1455009"/>
            <a:ext cx="275477" cy="267324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g24f51861350_0_222"/>
          <p:cNvGrpSpPr/>
          <p:nvPr/>
        </p:nvGrpSpPr>
        <p:grpSpPr>
          <a:xfrm rot="-9899890">
            <a:off x="3345298" y="3856626"/>
            <a:ext cx="175720" cy="379237"/>
            <a:chOff x="6063602" y="2194981"/>
            <a:chExt cx="179287" cy="386935"/>
          </a:xfrm>
        </p:grpSpPr>
        <p:sp>
          <p:nvSpPr>
            <p:cNvPr id="531" name="Google Shape;531;g24f51861350_0_222"/>
            <p:cNvSpPr/>
            <p:nvPr/>
          </p:nvSpPr>
          <p:spPr>
            <a:xfrm>
              <a:off x="6063602" y="2194981"/>
              <a:ext cx="179287" cy="276265"/>
            </a:xfrm>
            <a:custGeom>
              <a:avLst/>
              <a:gdLst/>
              <a:ahLst/>
              <a:cxnLst/>
              <a:rect l="l" t="t" r="r" b="b"/>
              <a:pathLst>
                <a:path w="6770" h="10432" extrusionOk="0">
                  <a:moveTo>
                    <a:pt x="3778" y="1"/>
                  </a:moveTo>
                  <a:lnTo>
                    <a:pt x="3456" y="10"/>
                  </a:lnTo>
                  <a:lnTo>
                    <a:pt x="2804" y="126"/>
                  </a:lnTo>
                  <a:lnTo>
                    <a:pt x="2179" y="358"/>
                  </a:lnTo>
                  <a:lnTo>
                    <a:pt x="1581" y="698"/>
                  </a:lnTo>
                  <a:lnTo>
                    <a:pt x="1054" y="1108"/>
                  </a:lnTo>
                  <a:lnTo>
                    <a:pt x="607" y="1599"/>
                  </a:lnTo>
                  <a:lnTo>
                    <a:pt x="268" y="2135"/>
                  </a:lnTo>
                  <a:lnTo>
                    <a:pt x="54" y="2716"/>
                  </a:lnTo>
                  <a:lnTo>
                    <a:pt x="9" y="3019"/>
                  </a:lnTo>
                  <a:lnTo>
                    <a:pt x="0" y="3251"/>
                  </a:lnTo>
                  <a:lnTo>
                    <a:pt x="63" y="3725"/>
                  </a:lnTo>
                  <a:lnTo>
                    <a:pt x="277" y="4448"/>
                  </a:lnTo>
                  <a:lnTo>
                    <a:pt x="473" y="4904"/>
                  </a:lnTo>
                  <a:lnTo>
                    <a:pt x="518" y="4993"/>
                  </a:lnTo>
                  <a:lnTo>
                    <a:pt x="724" y="5163"/>
                  </a:lnTo>
                  <a:lnTo>
                    <a:pt x="982" y="5296"/>
                  </a:lnTo>
                  <a:lnTo>
                    <a:pt x="1250" y="5350"/>
                  </a:lnTo>
                  <a:lnTo>
                    <a:pt x="1358" y="5341"/>
                  </a:lnTo>
                  <a:lnTo>
                    <a:pt x="1429" y="5314"/>
                  </a:lnTo>
                  <a:lnTo>
                    <a:pt x="1563" y="5145"/>
                  </a:lnTo>
                  <a:lnTo>
                    <a:pt x="1733" y="4761"/>
                  </a:lnTo>
                  <a:lnTo>
                    <a:pt x="1840" y="4502"/>
                  </a:lnTo>
                  <a:lnTo>
                    <a:pt x="2036" y="4011"/>
                  </a:lnTo>
                  <a:lnTo>
                    <a:pt x="2331" y="3260"/>
                  </a:lnTo>
                  <a:lnTo>
                    <a:pt x="2572" y="2796"/>
                  </a:lnTo>
                  <a:lnTo>
                    <a:pt x="2733" y="2600"/>
                  </a:lnTo>
                  <a:lnTo>
                    <a:pt x="2849" y="2475"/>
                  </a:lnTo>
                  <a:lnTo>
                    <a:pt x="3215" y="2260"/>
                  </a:lnTo>
                  <a:lnTo>
                    <a:pt x="3635" y="2117"/>
                  </a:lnTo>
                  <a:lnTo>
                    <a:pt x="3912" y="2091"/>
                  </a:lnTo>
                  <a:lnTo>
                    <a:pt x="4063" y="2117"/>
                  </a:lnTo>
                  <a:lnTo>
                    <a:pt x="4117" y="2153"/>
                  </a:lnTo>
                  <a:lnTo>
                    <a:pt x="4260" y="2260"/>
                  </a:lnTo>
                  <a:lnTo>
                    <a:pt x="4510" y="2600"/>
                  </a:lnTo>
                  <a:lnTo>
                    <a:pt x="4679" y="3010"/>
                  </a:lnTo>
                  <a:lnTo>
                    <a:pt x="4751" y="3421"/>
                  </a:lnTo>
                  <a:lnTo>
                    <a:pt x="4724" y="3591"/>
                  </a:lnTo>
                  <a:lnTo>
                    <a:pt x="4644" y="3903"/>
                  </a:lnTo>
                  <a:lnTo>
                    <a:pt x="4412" y="4511"/>
                  </a:lnTo>
                  <a:lnTo>
                    <a:pt x="4117" y="5100"/>
                  </a:lnTo>
                  <a:lnTo>
                    <a:pt x="3778" y="5672"/>
                  </a:lnTo>
                  <a:lnTo>
                    <a:pt x="3599" y="5939"/>
                  </a:lnTo>
                  <a:lnTo>
                    <a:pt x="3385" y="6261"/>
                  </a:lnTo>
                  <a:lnTo>
                    <a:pt x="3019" y="6922"/>
                  </a:lnTo>
                  <a:lnTo>
                    <a:pt x="2768" y="7618"/>
                  </a:lnTo>
                  <a:lnTo>
                    <a:pt x="2688" y="8163"/>
                  </a:lnTo>
                  <a:lnTo>
                    <a:pt x="2688" y="8547"/>
                  </a:lnTo>
                  <a:lnTo>
                    <a:pt x="2706" y="8743"/>
                  </a:lnTo>
                  <a:lnTo>
                    <a:pt x="2742" y="9011"/>
                  </a:lnTo>
                  <a:lnTo>
                    <a:pt x="2822" y="9583"/>
                  </a:lnTo>
                  <a:lnTo>
                    <a:pt x="2956" y="9967"/>
                  </a:lnTo>
                  <a:lnTo>
                    <a:pt x="3099" y="10181"/>
                  </a:lnTo>
                  <a:lnTo>
                    <a:pt x="3295" y="10333"/>
                  </a:lnTo>
                  <a:lnTo>
                    <a:pt x="3563" y="10422"/>
                  </a:lnTo>
                  <a:lnTo>
                    <a:pt x="3733" y="10431"/>
                  </a:lnTo>
                  <a:lnTo>
                    <a:pt x="3903" y="10431"/>
                  </a:lnTo>
                  <a:lnTo>
                    <a:pt x="4170" y="10351"/>
                  </a:lnTo>
                  <a:lnTo>
                    <a:pt x="4367" y="10208"/>
                  </a:lnTo>
                  <a:lnTo>
                    <a:pt x="4501" y="10003"/>
                  </a:lnTo>
                  <a:lnTo>
                    <a:pt x="4635" y="9636"/>
                  </a:lnTo>
                  <a:lnTo>
                    <a:pt x="4706" y="9083"/>
                  </a:lnTo>
                  <a:lnTo>
                    <a:pt x="4724" y="8833"/>
                  </a:lnTo>
                  <a:lnTo>
                    <a:pt x="4760" y="8547"/>
                  </a:lnTo>
                  <a:lnTo>
                    <a:pt x="4885" y="8020"/>
                  </a:lnTo>
                  <a:lnTo>
                    <a:pt x="5090" y="7538"/>
                  </a:lnTo>
                  <a:lnTo>
                    <a:pt x="5376" y="7082"/>
                  </a:lnTo>
                  <a:lnTo>
                    <a:pt x="5555" y="6868"/>
                  </a:lnTo>
                  <a:lnTo>
                    <a:pt x="5831" y="6520"/>
                  </a:lnTo>
                  <a:lnTo>
                    <a:pt x="6180" y="5966"/>
                  </a:lnTo>
                  <a:lnTo>
                    <a:pt x="6376" y="5573"/>
                  </a:lnTo>
                  <a:lnTo>
                    <a:pt x="6537" y="5154"/>
                  </a:lnTo>
                  <a:lnTo>
                    <a:pt x="6653" y="4698"/>
                  </a:lnTo>
                  <a:lnTo>
                    <a:pt x="6733" y="4216"/>
                  </a:lnTo>
                  <a:lnTo>
                    <a:pt x="6769" y="3698"/>
                  </a:lnTo>
                  <a:lnTo>
                    <a:pt x="6769" y="3421"/>
                  </a:lnTo>
                  <a:lnTo>
                    <a:pt x="6769" y="3368"/>
                  </a:lnTo>
                  <a:lnTo>
                    <a:pt x="6751" y="3046"/>
                  </a:lnTo>
                  <a:lnTo>
                    <a:pt x="6698" y="2707"/>
                  </a:lnTo>
                  <a:lnTo>
                    <a:pt x="6528" y="2082"/>
                  </a:lnTo>
                  <a:lnTo>
                    <a:pt x="6278" y="1528"/>
                  </a:lnTo>
                  <a:lnTo>
                    <a:pt x="5956" y="1055"/>
                  </a:lnTo>
                  <a:lnTo>
                    <a:pt x="5572" y="653"/>
                  </a:lnTo>
                  <a:lnTo>
                    <a:pt x="5126" y="349"/>
                  </a:lnTo>
                  <a:lnTo>
                    <a:pt x="4617" y="135"/>
                  </a:lnTo>
                  <a:lnTo>
                    <a:pt x="4072" y="19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24f51861350_0_222"/>
            <p:cNvSpPr/>
            <p:nvPr/>
          </p:nvSpPr>
          <p:spPr>
            <a:xfrm>
              <a:off x="6141646" y="2528925"/>
              <a:ext cx="57705" cy="52991"/>
            </a:xfrm>
            <a:custGeom>
              <a:avLst/>
              <a:gdLst/>
              <a:ahLst/>
              <a:cxnLst/>
              <a:rect l="l" t="t" r="r" b="b"/>
              <a:pathLst>
                <a:path w="2179" h="2001" extrusionOk="0">
                  <a:moveTo>
                    <a:pt x="741" y="0"/>
                  </a:moveTo>
                  <a:lnTo>
                    <a:pt x="545" y="54"/>
                  </a:lnTo>
                  <a:lnTo>
                    <a:pt x="375" y="143"/>
                  </a:lnTo>
                  <a:lnTo>
                    <a:pt x="241" y="277"/>
                  </a:lnTo>
                  <a:lnTo>
                    <a:pt x="125" y="438"/>
                  </a:lnTo>
                  <a:lnTo>
                    <a:pt x="18" y="732"/>
                  </a:lnTo>
                  <a:lnTo>
                    <a:pt x="0" y="965"/>
                  </a:lnTo>
                  <a:lnTo>
                    <a:pt x="9" y="1197"/>
                  </a:lnTo>
                  <a:lnTo>
                    <a:pt x="98" y="1500"/>
                  </a:lnTo>
                  <a:lnTo>
                    <a:pt x="197" y="1670"/>
                  </a:lnTo>
                  <a:lnTo>
                    <a:pt x="330" y="1813"/>
                  </a:lnTo>
                  <a:lnTo>
                    <a:pt x="491" y="1920"/>
                  </a:lnTo>
                  <a:lnTo>
                    <a:pt x="679" y="1983"/>
                  </a:lnTo>
                  <a:lnTo>
                    <a:pt x="884" y="2000"/>
                  </a:lnTo>
                  <a:lnTo>
                    <a:pt x="1000" y="1983"/>
                  </a:lnTo>
                  <a:lnTo>
                    <a:pt x="1152" y="1947"/>
                  </a:lnTo>
                  <a:lnTo>
                    <a:pt x="1456" y="1786"/>
                  </a:lnTo>
                  <a:lnTo>
                    <a:pt x="1893" y="1429"/>
                  </a:lnTo>
                  <a:lnTo>
                    <a:pt x="2179" y="1206"/>
                  </a:lnTo>
                  <a:lnTo>
                    <a:pt x="2179" y="991"/>
                  </a:lnTo>
                  <a:lnTo>
                    <a:pt x="2179" y="777"/>
                  </a:lnTo>
                  <a:lnTo>
                    <a:pt x="1902" y="554"/>
                  </a:lnTo>
                  <a:lnTo>
                    <a:pt x="1500" y="214"/>
                  </a:lnTo>
                  <a:lnTo>
                    <a:pt x="1215" y="54"/>
                  </a:lnTo>
                  <a:lnTo>
                    <a:pt x="1063" y="18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3" name="Google Shape;533;g24f51861350_0_222"/>
          <p:cNvSpPr/>
          <p:nvPr/>
        </p:nvSpPr>
        <p:spPr>
          <a:xfrm>
            <a:off x="5736804" y="3716065"/>
            <a:ext cx="175738" cy="170547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4f51861350_0_222"/>
          <p:cNvSpPr/>
          <p:nvPr/>
        </p:nvSpPr>
        <p:spPr>
          <a:xfrm>
            <a:off x="3892439" y="1368339"/>
            <a:ext cx="267917" cy="267483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4f51861350_0_222"/>
          <p:cNvSpPr/>
          <p:nvPr/>
        </p:nvSpPr>
        <p:spPr>
          <a:xfrm>
            <a:off x="5188011" y="4252159"/>
            <a:ext cx="275491" cy="275044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4f51861350_0_222"/>
          <p:cNvSpPr/>
          <p:nvPr/>
        </p:nvSpPr>
        <p:spPr>
          <a:xfrm>
            <a:off x="6049772" y="2779340"/>
            <a:ext cx="175731" cy="194474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24f51861350_0_222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RISULTATI</a:t>
            </a:r>
            <a:endParaRPr/>
          </a:p>
        </p:txBody>
      </p:sp>
      <p:sp>
        <p:nvSpPr>
          <p:cNvPr id="538" name="Google Shape;538;g24f51861350_0_222"/>
          <p:cNvSpPr txBox="1"/>
          <p:nvPr/>
        </p:nvSpPr>
        <p:spPr>
          <a:xfrm>
            <a:off x="6761688" y="2552537"/>
            <a:ext cx="16908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Concatenazione di tutte le feature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Sola DE</a:t>
            </a:r>
            <a:endParaRPr sz="10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ra Sans"/>
              <a:buChar char="●"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 con LDS</a:t>
            </a:r>
            <a:b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(SEED-IV)</a:t>
            </a:r>
            <a:endParaRPr sz="10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9" name="Google Shape;539;g24f51861350_0_222"/>
          <p:cNvSpPr txBox="1"/>
          <p:nvPr/>
        </p:nvSpPr>
        <p:spPr>
          <a:xfrm>
            <a:off x="6685491" y="2029953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DIVERSI DATASET</a:t>
            </a:r>
            <a:endParaRPr sz="1600" b="1" i="0" u="none" strike="noStrike" cap="none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0" name="Google Shape;540;g24f51861350_0_222"/>
          <p:cNvSpPr/>
          <p:nvPr/>
        </p:nvSpPr>
        <p:spPr>
          <a:xfrm>
            <a:off x="2610456" y="343097"/>
            <a:ext cx="835687" cy="776761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4f51861350_0_222"/>
          <p:cNvSpPr/>
          <p:nvPr/>
        </p:nvSpPr>
        <p:spPr>
          <a:xfrm>
            <a:off x="2544574" y="219313"/>
            <a:ext cx="835704" cy="776761"/>
          </a:xfrm>
          <a:custGeom>
            <a:avLst/>
            <a:gdLst/>
            <a:ahLst/>
            <a:cxnLst/>
            <a:rect l="l" t="t" r="r" b="b"/>
            <a:pathLst>
              <a:path w="51420" h="50777" fill="none" extrusionOk="0">
                <a:moveTo>
                  <a:pt x="25683" y="41141"/>
                </a:moveTo>
                <a:lnTo>
                  <a:pt x="27380" y="40846"/>
                </a:lnTo>
                <a:lnTo>
                  <a:pt x="28782" y="40570"/>
                </a:lnTo>
                <a:lnTo>
                  <a:pt x="29470" y="40427"/>
                </a:lnTo>
                <a:lnTo>
                  <a:pt x="30497" y="40186"/>
                </a:lnTo>
                <a:lnTo>
                  <a:pt x="31148" y="39962"/>
                </a:lnTo>
                <a:lnTo>
                  <a:pt x="31452" y="39810"/>
                </a:lnTo>
                <a:lnTo>
                  <a:pt x="32015" y="39507"/>
                </a:lnTo>
                <a:lnTo>
                  <a:pt x="33122" y="38855"/>
                </a:lnTo>
                <a:lnTo>
                  <a:pt x="34203" y="38158"/>
                </a:lnTo>
                <a:lnTo>
                  <a:pt x="35256" y="37426"/>
                </a:lnTo>
                <a:lnTo>
                  <a:pt x="35756" y="37033"/>
                </a:lnTo>
                <a:lnTo>
                  <a:pt x="36114" y="36748"/>
                </a:lnTo>
                <a:lnTo>
                  <a:pt x="36765" y="36113"/>
                </a:lnTo>
                <a:lnTo>
                  <a:pt x="37373" y="35417"/>
                </a:lnTo>
                <a:lnTo>
                  <a:pt x="37944" y="34694"/>
                </a:lnTo>
                <a:lnTo>
                  <a:pt x="38221" y="34327"/>
                </a:lnTo>
                <a:lnTo>
                  <a:pt x="38480" y="33952"/>
                </a:lnTo>
                <a:lnTo>
                  <a:pt x="38989" y="33176"/>
                </a:lnTo>
                <a:lnTo>
                  <a:pt x="39444" y="32372"/>
                </a:lnTo>
                <a:lnTo>
                  <a:pt x="39873" y="31550"/>
                </a:lnTo>
                <a:lnTo>
                  <a:pt x="40070" y="31140"/>
                </a:lnTo>
                <a:lnTo>
                  <a:pt x="40436" y="30318"/>
                </a:lnTo>
                <a:lnTo>
                  <a:pt x="40909" y="29050"/>
                </a:lnTo>
                <a:lnTo>
                  <a:pt x="41123" y="28193"/>
                </a:lnTo>
                <a:lnTo>
                  <a:pt x="41186" y="27755"/>
                </a:lnTo>
                <a:lnTo>
                  <a:pt x="41239" y="27210"/>
                </a:lnTo>
                <a:lnTo>
                  <a:pt x="41284" y="26094"/>
                </a:lnTo>
                <a:lnTo>
                  <a:pt x="41257" y="24978"/>
                </a:lnTo>
                <a:lnTo>
                  <a:pt x="41168" y="23862"/>
                </a:lnTo>
                <a:lnTo>
                  <a:pt x="41096" y="23308"/>
                </a:lnTo>
                <a:lnTo>
                  <a:pt x="40998" y="22567"/>
                </a:lnTo>
                <a:lnTo>
                  <a:pt x="40677" y="21111"/>
                </a:lnTo>
                <a:lnTo>
                  <a:pt x="40328" y="20049"/>
                </a:lnTo>
                <a:lnTo>
                  <a:pt x="40052" y="19352"/>
                </a:lnTo>
                <a:lnTo>
                  <a:pt x="39730" y="18673"/>
                </a:lnTo>
                <a:lnTo>
                  <a:pt x="39364" y="18021"/>
                </a:lnTo>
                <a:lnTo>
                  <a:pt x="39159" y="17700"/>
                </a:lnTo>
                <a:lnTo>
                  <a:pt x="38659" y="16932"/>
                </a:lnTo>
                <a:lnTo>
                  <a:pt x="37864" y="15816"/>
                </a:lnTo>
                <a:lnTo>
                  <a:pt x="37292" y="15101"/>
                </a:lnTo>
                <a:lnTo>
                  <a:pt x="36989" y="14762"/>
                </a:lnTo>
                <a:lnTo>
                  <a:pt x="36739" y="14503"/>
                </a:lnTo>
                <a:lnTo>
                  <a:pt x="36194" y="14030"/>
                </a:lnTo>
                <a:lnTo>
                  <a:pt x="35301" y="13378"/>
                </a:lnTo>
                <a:lnTo>
                  <a:pt x="34694" y="12967"/>
                </a:lnTo>
                <a:lnTo>
                  <a:pt x="33926" y="12449"/>
                </a:lnTo>
                <a:lnTo>
                  <a:pt x="32756" y="11699"/>
                </a:lnTo>
                <a:lnTo>
                  <a:pt x="31943" y="11261"/>
                </a:lnTo>
                <a:lnTo>
                  <a:pt x="31524" y="11083"/>
                </a:lnTo>
                <a:lnTo>
                  <a:pt x="30979" y="10877"/>
                </a:lnTo>
                <a:lnTo>
                  <a:pt x="29863" y="10538"/>
                </a:lnTo>
                <a:lnTo>
                  <a:pt x="28157" y="10092"/>
                </a:lnTo>
                <a:lnTo>
                  <a:pt x="27023" y="9797"/>
                </a:lnTo>
                <a:lnTo>
                  <a:pt x="26710" y="9699"/>
                </a:lnTo>
                <a:lnTo>
                  <a:pt x="26228" y="9547"/>
                </a:lnTo>
                <a:lnTo>
                  <a:pt x="25916" y="9493"/>
                </a:lnTo>
                <a:lnTo>
                  <a:pt x="25764" y="9493"/>
                </a:lnTo>
                <a:lnTo>
                  <a:pt x="24960" y="9565"/>
                </a:lnTo>
                <a:lnTo>
                  <a:pt x="23370" y="9779"/>
                </a:lnTo>
                <a:lnTo>
                  <a:pt x="21808" y="10127"/>
                </a:lnTo>
                <a:lnTo>
                  <a:pt x="20656" y="10485"/>
                </a:lnTo>
                <a:lnTo>
                  <a:pt x="19906" y="10770"/>
                </a:lnTo>
                <a:lnTo>
                  <a:pt x="19540" y="10931"/>
                </a:lnTo>
                <a:lnTo>
                  <a:pt x="18834" y="11244"/>
                </a:lnTo>
                <a:lnTo>
                  <a:pt x="17798" y="11770"/>
                </a:lnTo>
                <a:lnTo>
                  <a:pt x="17146" y="12181"/>
                </a:lnTo>
                <a:lnTo>
                  <a:pt x="16852" y="12413"/>
                </a:lnTo>
                <a:lnTo>
                  <a:pt x="16378" y="12806"/>
                </a:lnTo>
                <a:lnTo>
                  <a:pt x="15467" y="13646"/>
                </a:lnTo>
                <a:lnTo>
                  <a:pt x="14146" y="14958"/>
                </a:lnTo>
                <a:lnTo>
                  <a:pt x="13280" y="15843"/>
                </a:lnTo>
                <a:lnTo>
                  <a:pt x="13003" y="16137"/>
                </a:lnTo>
                <a:lnTo>
                  <a:pt x="12503" y="16789"/>
                </a:lnTo>
                <a:lnTo>
                  <a:pt x="12262" y="17111"/>
                </a:lnTo>
                <a:lnTo>
                  <a:pt x="12092" y="17370"/>
                </a:lnTo>
                <a:lnTo>
                  <a:pt x="11949" y="17646"/>
                </a:lnTo>
                <a:lnTo>
                  <a:pt x="11592" y="18307"/>
                </a:lnTo>
                <a:lnTo>
                  <a:pt x="11047" y="19289"/>
                </a:lnTo>
                <a:lnTo>
                  <a:pt x="10726" y="19959"/>
                </a:lnTo>
                <a:lnTo>
                  <a:pt x="10583" y="20307"/>
                </a:lnTo>
                <a:lnTo>
                  <a:pt x="10502" y="20549"/>
                </a:lnTo>
                <a:lnTo>
                  <a:pt x="10422" y="21067"/>
                </a:lnTo>
                <a:lnTo>
                  <a:pt x="10377" y="21593"/>
                </a:lnTo>
                <a:lnTo>
                  <a:pt x="10306" y="22111"/>
                </a:lnTo>
                <a:lnTo>
                  <a:pt x="10226" y="22361"/>
                </a:lnTo>
                <a:lnTo>
                  <a:pt x="10092" y="22719"/>
                </a:lnTo>
                <a:lnTo>
                  <a:pt x="9949" y="23451"/>
                </a:lnTo>
                <a:lnTo>
                  <a:pt x="9877" y="24549"/>
                </a:lnTo>
                <a:lnTo>
                  <a:pt x="9877" y="25281"/>
                </a:lnTo>
                <a:lnTo>
                  <a:pt x="9868" y="26157"/>
                </a:lnTo>
                <a:lnTo>
                  <a:pt x="9949" y="27478"/>
                </a:lnTo>
                <a:lnTo>
                  <a:pt x="10074" y="28344"/>
                </a:lnTo>
                <a:lnTo>
                  <a:pt x="10163" y="28773"/>
                </a:lnTo>
                <a:lnTo>
                  <a:pt x="10270" y="29229"/>
                </a:lnTo>
                <a:lnTo>
                  <a:pt x="10538" y="30148"/>
                </a:lnTo>
                <a:lnTo>
                  <a:pt x="10860" y="31041"/>
                </a:lnTo>
                <a:lnTo>
                  <a:pt x="11244" y="31907"/>
                </a:lnTo>
                <a:lnTo>
                  <a:pt x="11458" y="32327"/>
                </a:lnTo>
                <a:lnTo>
                  <a:pt x="11842" y="32997"/>
                </a:lnTo>
                <a:lnTo>
                  <a:pt x="12646" y="34319"/>
                </a:lnTo>
                <a:lnTo>
                  <a:pt x="13333" y="35256"/>
                </a:lnTo>
                <a:lnTo>
                  <a:pt x="13824" y="35846"/>
                </a:lnTo>
                <a:lnTo>
                  <a:pt x="14360" y="36408"/>
                </a:lnTo>
                <a:lnTo>
                  <a:pt x="14941" y="36935"/>
                </a:lnTo>
                <a:lnTo>
                  <a:pt x="15253" y="37185"/>
                </a:lnTo>
                <a:lnTo>
                  <a:pt x="15816" y="37641"/>
                </a:lnTo>
                <a:lnTo>
                  <a:pt x="16655" y="38355"/>
                </a:lnTo>
                <a:lnTo>
                  <a:pt x="17253" y="38748"/>
                </a:lnTo>
                <a:lnTo>
                  <a:pt x="17566" y="38900"/>
                </a:lnTo>
                <a:lnTo>
                  <a:pt x="18647" y="39373"/>
                </a:lnTo>
                <a:lnTo>
                  <a:pt x="20272" y="40114"/>
                </a:lnTo>
                <a:lnTo>
                  <a:pt x="21129" y="40382"/>
                </a:lnTo>
                <a:lnTo>
                  <a:pt x="21718" y="40507"/>
                </a:lnTo>
                <a:lnTo>
                  <a:pt x="22022" y="40543"/>
                </a:lnTo>
                <a:lnTo>
                  <a:pt x="23004" y="40668"/>
                </a:lnTo>
                <a:lnTo>
                  <a:pt x="24862" y="40998"/>
                </a:lnTo>
                <a:close/>
                <a:moveTo>
                  <a:pt x="42641" y="11681"/>
                </a:moveTo>
                <a:lnTo>
                  <a:pt x="43266" y="12583"/>
                </a:lnTo>
                <a:lnTo>
                  <a:pt x="43856" y="13414"/>
                </a:lnTo>
                <a:lnTo>
                  <a:pt x="44535" y="14342"/>
                </a:lnTo>
                <a:lnTo>
                  <a:pt x="45249" y="15244"/>
                </a:lnTo>
                <a:lnTo>
                  <a:pt x="45374" y="15360"/>
                </a:lnTo>
                <a:lnTo>
                  <a:pt x="45615" y="15494"/>
                </a:lnTo>
                <a:lnTo>
                  <a:pt x="45785" y="15530"/>
                </a:lnTo>
                <a:lnTo>
                  <a:pt x="45856" y="15530"/>
                </a:lnTo>
                <a:lnTo>
                  <a:pt x="47303" y="15244"/>
                </a:lnTo>
                <a:lnTo>
                  <a:pt x="48749" y="14941"/>
                </a:lnTo>
                <a:lnTo>
                  <a:pt x="48982" y="14896"/>
                </a:lnTo>
                <a:lnTo>
                  <a:pt x="49410" y="14887"/>
                </a:lnTo>
                <a:lnTo>
                  <a:pt x="49705" y="14958"/>
                </a:lnTo>
                <a:lnTo>
                  <a:pt x="49892" y="15057"/>
                </a:lnTo>
                <a:lnTo>
                  <a:pt x="50044" y="15200"/>
                </a:lnTo>
                <a:lnTo>
                  <a:pt x="50187" y="15396"/>
                </a:lnTo>
                <a:lnTo>
                  <a:pt x="50241" y="15521"/>
                </a:lnTo>
                <a:lnTo>
                  <a:pt x="50509" y="16128"/>
                </a:lnTo>
                <a:lnTo>
                  <a:pt x="50919" y="17039"/>
                </a:lnTo>
                <a:lnTo>
                  <a:pt x="51143" y="17655"/>
                </a:lnTo>
                <a:lnTo>
                  <a:pt x="51223" y="17977"/>
                </a:lnTo>
                <a:lnTo>
                  <a:pt x="51357" y="18557"/>
                </a:lnTo>
                <a:lnTo>
                  <a:pt x="51420" y="19164"/>
                </a:lnTo>
                <a:lnTo>
                  <a:pt x="51384" y="19477"/>
                </a:lnTo>
                <a:lnTo>
                  <a:pt x="51250" y="19736"/>
                </a:lnTo>
                <a:lnTo>
                  <a:pt x="51018" y="19986"/>
                </a:lnTo>
                <a:lnTo>
                  <a:pt x="50482" y="20370"/>
                </a:lnTo>
                <a:lnTo>
                  <a:pt x="49919" y="20700"/>
                </a:lnTo>
                <a:lnTo>
                  <a:pt x="49642" y="20861"/>
                </a:lnTo>
                <a:lnTo>
                  <a:pt x="49044" y="21129"/>
                </a:lnTo>
                <a:lnTo>
                  <a:pt x="48124" y="21477"/>
                </a:lnTo>
                <a:lnTo>
                  <a:pt x="47517" y="21718"/>
                </a:lnTo>
                <a:lnTo>
                  <a:pt x="47106" y="21915"/>
                </a:lnTo>
                <a:lnTo>
                  <a:pt x="46713" y="22111"/>
                </a:lnTo>
                <a:lnTo>
                  <a:pt x="46856" y="23424"/>
                </a:lnTo>
                <a:lnTo>
                  <a:pt x="46955" y="24674"/>
                </a:lnTo>
                <a:lnTo>
                  <a:pt x="46972" y="25907"/>
                </a:lnTo>
                <a:lnTo>
                  <a:pt x="46963" y="27255"/>
                </a:lnTo>
                <a:lnTo>
                  <a:pt x="47499" y="27398"/>
                </a:lnTo>
                <a:lnTo>
                  <a:pt x="48124" y="27568"/>
                </a:lnTo>
                <a:lnTo>
                  <a:pt x="48589" y="27693"/>
                </a:lnTo>
                <a:lnTo>
                  <a:pt x="49285" y="27871"/>
                </a:lnTo>
                <a:lnTo>
                  <a:pt x="49723" y="28032"/>
                </a:lnTo>
                <a:lnTo>
                  <a:pt x="49928" y="28139"/>
                </a:lnTo>
                <a:lnTo>
                  <a:pt x="50053" y="28210"/>
                </a:lnTo>
                <a:lnTo>
                  <a:pt x="50294" y="28434"/>
                </a:lnTo>
                <a:lnTo>
                  <a:pt x="50491" y="28702"/>
                </a:lnTo>
                <a:lnTo>
                  <a:pt x="50634" y="28996"/>
                </a:lnTo>
                <a:lnTo>
                  <a:pt x="50669" y="29139"/>
                </a:lnTo>
                <a:lnTo>
                  <a:pt x="50768" y="29702"/>
                </a:lnTo>
                <a:lnTo>
                  <a:pt x="50839" y="30863"/>
                </a:lnTo>
                <a:lnTo>
                  <a:pt x="50812" y="31443"/>
                </a:lnTo>
                <a:lnTo>
                  <a:pt x="50803" y="31649"/>
                </a:lnTo>
                <a:lnTo>
                  <a:pt x="50750" y="31997"/>
                </a:lnTo>
                <a:lnTo>
                  <a:pt x="50660" y="32283"/>
                </a:lnTo>
                <a:lnTo>
                  <a:pt x="50527" y="32506"/>
                </a:lnTo>
                <a:lnTo>
                  <a:pt x="50339" y="32684"/>
                </a:lnTo>
                <a:lnTo>
                  <a:pt x="50107" y="32809"/>
                </a:lnTo>
                <a:lnTo>
                  <a:pt x="49642" y="32943"/>
                </a:lnTo>
                <a:lnTo>
                  <a:pt x="49232" y="32988"/>
                </a:lnTo>
                <a:lnTo>
                  <a:pt x="48749" y="33042"/>
                </a:lnTo>
                <a:lnTo>
                  <a:pt x="47803" y="33122"/>
                </a:lnTo>
                <a:lnTo>
                  <a:pt x="47330" y="33104"/>
                </a:lnTo>
                <a:lnTo>
                  <a:pt x="47133" y="33095"/>
                </a:lnTo>
                <a:lnTo>
                  <a:pt x="46803" y="33140"/>
                </a:lnTo>
                <a:lnTo>
                  <a:pt x="46535" y="33265"/>
                </a:lnTo>
                <a:lnTo>
                  <a:pt x="46321" y="33443"/>
                </a:lnTo>
                <a:lnTo>
                  <a:pt x="46079" y="33774"/>
                </a:lnTo>
                <a:lnTo>
                  <a:pt x="45874" y="34274"/>
                </a:lnTo>
                <a:lnTo>
                  <a:pt x="45803" y="34506"/>
                </a:lnTo>
                <a:lnTo>
                  <a:pt x="45669" y="34899"/>
                </a:lnTo>
                <a:lnTo>
                  <a:pt x="45329" y="35640"/>
                </a:lnTo>
                <a:lnTo>
                  <a:pt x="44704" y="36676"/>
                </a:lnTo>
                <a:lnTo>
                  <a:pt x="44267" y="37355"/>
                </a:lnTo>
                <a:lnTo>
                  <a:pt x="44186" y="37498"/>
                </a:lnTo>
                <a:lnTo>
                  <a:pt x="44115" y="37757"/>
                </a:lnTo>
                <a:lnTo>
                  <a:pt x="44151" y="37998"/>
                </a:lnTo>
                <a:lnTo>
                  <a:pt x="44276" y="38257"/>
                </a:lnTo>
                <a:lnTo>
                  <a:pt x="44365" y="38408"/>
                </a:lnTo>
                <a:lnTo>
                  <a:pt x="44740" y="38962"/>
                </a:lnTo>
                <a:lnTo>
                  <a:pt x="45222" y="39846"/>
                </a:lnTo>
                <a:lnTo>
                  <a:pt x="45463" y="40453"/>
                </a:lnTo>
                <a:lnTo>
                  <a:pt x="45553" y="40766"/>
                </a:lnTo>
                <a:lnTo>
                  <a:pt x="45579" y="40918"/>
                </a:lnTo>
                <a:lnTo>
                  <a:pt x="45597" y="41212"/>
                </a:lnTo>
                <a:lnTo>
                  <a:pt x="45561" y="41507"/>
                </a:lnTo>
                <a:lnTo>
                  <a:pt x="45481" y="41802"/>
                </a:lnTo>
                <a:lnTo>
                  <a:pt x="45285" y="42239"/>
                </a:lnTo>
                <a:lnTo>
                  <a:pt x="44901" y="42775"/>
                </a:lnTo>
                <a:lnTo>
                  <a:pt x="44418" y="43231"/>
                </a:lnTo>
                <a:lnTo>
                  <a:pt x="43874" y="43570"/>
                </a:lnTo>
                <a:lnTo>
                  <a:pt x="43445" y="43722"/>
                </a:lnTo>
                <a:lnTo>
                  <a:pt x="43150" y="43766"/>
                </a:lnTo>
                <a:lnTo>
                  <a:pt x="42874" y="43775"/>
                </a:lnTo>
                <a:lnTo>
                  <a:pt x="42597" y="43722"/>
                </a:lnTo>
                <a:lnTo>
                  <a:pt x="42472" y="43677"/>
                </a:lnTo>
                <a:lnTo>
                  <a:pt x="42177" y="43543"/>
                </a:lnTo>
                <a:lnTo>
                  <a:pt x="41623" y="43213"/>
                </a:lnTo>
                <a:lnTo>
                  <a:pt x="40802" y="42632"/>
                </a:lnTo>
                <a:lnTo>
                  <a:pt x="40212" y="42230"/>
                </a:lnTo>
                <a:lnTo>
                  <a:pt x="38051" y="44016"/>
                </a:lnTo>
                <a:lnTo>
                  <a:pt x="35846" y="45829"/>
                </a:lnTo>
                <a:lnTo>
                  <a:pt x="35944" y="46070"/>
                </a:lnTo>
                <a:lnTo>
                  <a:pt x="36167" y="46597"/>
                </a:lnTo>
                <a:lnTo>
                  <a:pt x="36248" y="46874"/>
                </a:lnTo>
                <a:lnTo>
                  <a:pt x="36265" y="47017"/>
                </a:lnTo>
                <a:lnTo>
                  <a:pt x="36265" y="47321"/>
                </a:lnTo>
                <a:lnTo>
                  <a:pt x="36203" y="47651"/>
                </a:lnTo>
                <a:lnTo>
                  <a:pt x="36087" y="47981"/>
                </a:lnTo>
                <a:lnTo>
                  <a:pt x="35926" y="48303"/>
                </a:lnTo>
                <a:lnTo>
                  <a:pt x="35738" y="48606"/>
                </a:lnTo>
                <a:lnTo>
                  <a:pt x="35515" y="48865"/>
                </a:lnTo>
                <a:lnTo>
                  <a:pt x="35274" y="49071"/>
                </a:lnTo>
                <a:lnTo>
                  <a:pt x="35140" y="49142"/>
                </a:lnTo>
                <a:lnTo>
                  <a:pt x="34479" y="49473"/>
                </a:lnTo>
                <a:lnTo>
                  <a:pt x="33131" y="50107"/>
                </a:lnTo>
                <a:lnTo>
                  <a:pt x="32443" y="50392"/>
                </a:lnTo>
                <a:lnTo>
                  <a:pt x="32345" y="50419"/>
                </a:lnTo>
                <a:lnTo>
                  <a:pt x="32122" y="50446"/>
                </a:lnTo>
                <a:lnTo>
                  <a:pt x="31881" y="50419"/>
                </a:lnTo>
                <a:lnTo>
                  <a:pt x="31684" y="50348"/>
                </a:lnTo>
                <a:lnTo>
                  <a:pt x="31622" y="50285"/>
                </a:lnTo>
                <a:lnTo>
                  <a:pt x="31256" y="49910"/>
                </a:lnTo>
                <a:lnTo>
                  <a:pt x="30747" y="49303"/>
                </a:lnTo>
                <a:lnTo>
                  <a:pt x="30452" y="48874"/>
                </a:lnTo>
                <a:lnTo>
                  <a:pt x="30327" y="48642"/>
                </a:lnTo>
                <a:lnTo>
                  <a:pt x="30175" y="48383"/>
                </a:lnTo>
                <a:lnTo>
                  <a:pt x="29818" y="47981"/>
                </a:lnTo>
                <a:lnTo>
                  <a:pt x="29389" y="47722"/>
                </a:lnTo>
                <a:lnTo>
                  <a:pt x="28880" y="47615"/>
                </a:lnTo>
                <a:lnTo>
                  <a:pt x="28577" y="47615"/>
                </a:lnTo>
                <a:lnTo>
                  <a:pt x="27710" y="47660"/>
                </a:lnTo>
                <a:lnTo>
                  <a:pt x="25978" y="47696"/>
                </a:lnTo>
                <a:lnTo>
                  <a:pt x="25112" y="47660"/>
                </a:lnTo>
                <a:lnTo>
                  <a:pt x="24933" y="47651"/>
                </a:lnTo>
                <a:lnTo>
                  <a:pt x="24665" y="47705"/>
                </a:lnTo>
                <a:lnTo>
                  <a:pt x="24487" y="47838"/>
                </a:lnTo>
                <a:lnTo>
                  <a:pt x="24344" y="48044"/>
                </a:lnTo>
                <a:lnTo>
                  <a:pt x="24281" y="48187"/>
                </a:lnTo>
                <a:lnTo>
                  <a:pt x="24094" y="48624"/>
                </a:lnTo>
                <a:lnTo>
                  <a:pt x="23683" y="49491"/>
                </a:lnTo>
                <a:lnTo>
                  <a:pt x="23451" y="49910"/>
                </a:lnTo>
                <a:lnTo>
                  <a:pt x="23362" y="50053"/>
                </a:lnTo>
                <a:lnTo>
                  <a:pt x="23156" y="50294"/>
                </a:lnTo>
                <a:lnTo>
                  <a:pt x="22915" y="50491"/>
                </a:lnTo>
                <a:lnTo>
                  <a:pt x="22638" y="50634"/>
                </a:lnTo>
                <a:lnTo>
                  <a:pt x="22335" y="50732"/>
                </a:lnTo>
                <a:lnTo>
                  <a:pt x="22013" y="50776"/>
                </a:lnTo>
                <a:lnTo>
                  <a:pt x="21674" y="50768"/>
                </a:lnTo>
                <a:lnTo>
                  <a:pt x="21326" y="50705"/>
                </a:lnTo>
                <a:lnTo>
                  <a:pt x="21147" y="50643"/>
                </a:lnTo>
                <a:lnTo>
                  <a:pt x="20182" y="50321"/>
                </a:lnTo>
                <a:lnTo>
                  <a:pt x="19218" y="49964"/>
                </a:lnTo>
                <a:lnTo>
                  <a:pt x="19075" y="49910"/>
                </a:lnTo>
                <a:lnTo>
                  <a:pt x="18816" y="49741"/>
                </a:lnTo>
                <a:lnTo>
                  <a:pt x="18584" y="49517"/>
                </a:lnTo>
                <a:lnTo>
                  <a:pt x="18379" y="49249"/>
                </a:lnTo>
                <a:lnTo>
                  <a:pt x="18218" y="48955"/>
                </a:lnTo>
                <a:lnTo>
                  <a:pt x="18102" y="48642"/>
                </a:lnTo>
                <a:lnTo>
                  <a:pt x="18030" y="48321"/>
                </a:lnTo>
                <a:lnTo>
                  <a:pt x="18021" y="47999"/>
                </a:lnTo>
                <a:lnTo>
                  <a:pt x="18048" y="47847"/>
                </a:lnTo>
                <a:lnTo>
                  <a:pt x="18093" y="47553"/>
                </a:lnTo>
                <a:lnTo>
                  <a:pt x="18093" y="47249"/>
                </a:lnTo>
                <a:lnTo>
                  <a:pt x="18057" y="47088"/>
                </a:lnTo>
                <a:lnTo>
                  <a:pt x="17923" y="46901"/>
                </a:lnTo>
                <a:lnTo>
                  <a:pt x="17566" y="46687"/>
                </a:lnTo>
                <a:lnTo>
                  <a:pt x="17298" y="46570"/>
                </a:lnTo>
                <a:lnTo>
                  <a:pt x="16789" y="46347"/>
                </a:lnTo>
                <a:lnTo>
                  <a:pt x="15780" y="45883"/>
                </a:lnTo>
                <a:lnTo>
                  <a:pt x="14789" y="45356"/>
                </a:lnTo>
                <a:lnTo>
                  <a:pt x="13860" y="44740"/>
                </a:lnTo>
                <a:lnTo>
                  <a:pt x="13423" y="44374"/>
                </a:lnTo>
                <a:lnTo>
                  <a:pt x="13297" y="44267"/>
                </a:lnTo>
                <a:lnTo>
                  <a:pt x="13056" y="44115"/>
                </a:lnTo>
                <a:lnTo>
                  <a:pt x="12815" y="44025"/>
                </a:lnTo>
                <a:lnTo>
                  <a:pt x="12592" y="43990"/>
                </a:lnTo>
                <a:lnTo>
                  <a:pt x="12360" y="44025"/>
                </a:lnTo>
                <a:lnTo>
                  <a:pt x="12137" y="44115"/>
                </a:lnTo>
                <a:lnTo>
                  <a:pt x="11797" y="44347"/>
                </a:lnTo>
                <a:lnTo>
                  <a:pt x="11556" y="44579"/>
                </a:lnTo>
                <a:lnTo>
                  <a:pt x="11306" y="44838"/>
                </a:lnTo>
                <a:lnTo>
                  <a:pt x="10877" y="45186"/>
                </a:lnTo>
                <a:lnTo>
                  <a:pt x="10565" y="45356"/>
                </a:lnTo>
                <a:lnTo>
                  <a:pt x="10404" y="45410"/>
                </a:lnTo>
                <a:lnTo>
                  <a:pt x="10252" y="45436"/>
                </a:lnTo>
                <a:lnTo>
                  <a:pt x="9913" y="45445"/>
                </a:lnTo>
                <a:lnTo>
                  <a:pt x="9565" y="45392"/>
                </a:lnTo>
                <a:lnTo>
                  <a:pt x="9243" y="45276"/>
                </a:lnTo>
                <a:lnTo>
                  <a:pt x="9118" y="45186"/>
                </a:lnTo>
                <a:lnTo>
                  <a:pt x="8895" y="45017"/>
                </a:lnTo>
                <a:lnTo>
                  <a:pt x="8466" y="44642"/>
                </a:lnTo>
                <a:lnTo>
                  <a:pt x="7877" y="44025"/>
                </a:lnTo>
                <a:lnTo>
                  <a:pt x="7502" y="43597"/>
                </a:lnTo>
                <a:lnTo>
                  <a:pt x="7386" y="43454"/>
                </a:lnTo>
                <a:lnTo>
                  <a:pt x="7207" y="43168"/>
                </a:lnTo>
                <a:lnTo>
                  <a:pt x="7082" y="42865"/>
                </a:lnTo>
                <a:lnTo>
                  <a:pt x="7029" y="42570"/>
                </a:lnTo>
                <a:lnTo>
                  <a:pt x="7029" y="42266"/>
                </a:lnTo>
                <a:lnTo>
                  <a:pt x="7082" y="41963"/>
                </a:lnTo>
                <a:lnTo>
                  <a:pt x="7207" y="41659"/>
                </a:lnTo>
                <a:lnTo>
                  <a:pt x="7377" y="41355"/>
                </a:lnTo>
                <a:lnTo>
                  <a:pt x="7493" y="41212"/>
                </a:lnTo>
                <a:lnTo>
                  <a:pt x="7681" y="40998"/>
                </a:lnTo>
                <a:lnTo>
                  <a:pt x="7868" y="40784"/>
                </a:lnTo>
                <a:lnTo>
                  <a:pt x="7940" y="40695"/>
                </a:lnTo>
                <a:lnTo>
                  <a:pt x="8047" y="40489"/>
                </a:lnTo>
                <a:lnTo>
                  <a:pt x="8127" y="40159"/>
                </a:lnTo>
                <a:lnTo>
                  <a:pt x="8109" y="39694"/>
                </a:lnTo>
                <a:lnTo>
                  <a:pt x="7957" y="39239"/>
                </a:lnTo>
                <a:lnTo>
                  <a:pt x="7832" y="39043"/>
                </a:lnTo>
                <a:lnTo>
                  <a:pt x="7359" y="38328"/>
                </a:lnTo>
                <a:lnTo>
                  <a:pt x="6484" y="36846"/>
                </a:lnTo>
                <a:lnTo>
                  <a:pt x="6082" y="36087"/>
                </a:lnTo>
                <a:lnTo>
                  <a:pt x="5993" y="35890"/>
                </a:lnTo>
                <a:lnTo>
                  <a:pt x="5796" y="35560"/>
                </a:lnTo>
                <a:lnTo>
                  <a:pt x="5609" y="35372"/>
                </a:lnTo>
                <a:lnTo>
                  <a:pt x="5457" y="35292"/>
                </a:lnTo>
                <a:lnTo>
                  <a:pt x="5278" y="35238"/>
                </a:lnTo>
                <a:lnTo>
                  <a:pt x="5055" y="35229"/>
                </a:lnTo>
                <a:lnTo>
                  <a:pt x="4930" y="35247"/>
                </a:lnTo>
                <a:lnTo>
                  <a:pt x="4412" y="35301"/>
                </a:lnTo>
                <a:lnTo>
                  <a:pt x="3385" y="35337"/>
                </a:lnTo>
                <a:lnTo>
                  <a:pt x="2867" y="35354"/>
                </a:lnTo>
                <a:lnTo>
                  <a:pt x="2626" y="35363"/>
                </a:lnTo>
                <a:lnTo>
                  <a:pt x="2198" y="35274"/>
                </a:lnTo>
                <a:lnTo>
                  <a:pt x="1831" y="35069"/>
                </a:lnTo>
                <a:lnTo>
                  <a:pt x="1546" y="34747"/>
                </a:lnTo>
                <a:lnTo>
                  <a:pt x="1438" y="34524"/>
                </a:lnTo>
                <a:lnTo>
                  <a:pt x="1251" y="34140"/>
                </a:lnTo>
                <a:lnTo>
                  <a:pt x="1072" y="33756"/>
                </a:lnTo>
                <a:lnTo>
                  <a:pt x="912" y="33381"/>
                </a:lnTo>
                <a:lnTo>
                  <a:pt x="697" y="32738"/>
                </a:lnTo>
                <a:lnTo>
                  <a:pt x="590" y="32184"/>
                </a:lnTo>
                <a:lnTo>
                  <a:pt x="590" y="31711"/>
                </a:lnTo>
                <a:lnTo>
                  <a:pt x="724" y="31282"/>
                </a:lnTo>
                <a:lnTo>
                  <a:pt x="983" y="30889"/>
                </a:lnTo>
                <a:lnTo>
                  <a:pt x="1385" y="30505"/>
                </a:lnTo>
                <a:lnTo>
                  <a:pt x="1921" y="30104"/>
                </a:lnTo>
                <a:lnTo>
                  <a:pt x="2251" y="29889"/>
                </a:lnTo>
                <a:lnTo>
                  <a:pt x="2653" y="29639"/>
                </a:lnTo>
                <a:lnTo>
                  <a:pt x="3019" y="29345"/>
                </a:lnTo>
                <a:lnTo>
                  <a:pt x="3171" y="29157"/>
                </a:lnTo>
                <a:lnTo>
                  <a:pt x="3260" y="28943"/>
                </a:lnTo>
                <a:lnTo>
                  <a:pt x="3287" y="28684"/>
                </a:lnTo>
                <a:lnTo>
                  <a:pt x="3251" y="28184"/>
                </a:lnTo>
                <a:lnTo>
                  <a:pt x="3189" y="27693"/>
                </a:lnTo>
                <a:lnTo>
                  <a:pt x="3162" y="27407"/>
                </a:lnTo>
                <a:lnTo>
                  <a:pt x="3189" y="26808"/>
                </a:lnTo>
                <a:lnTo>
                  <a:pt x="3323" y="25915"/>
                </a:lnTo>
                <a:lnTo>
                  <a:pt x="3448" y="25326"/>
                </a:lnTo>
                <a:lnTo>
                  <a:pt x="3483" y="25148"/>
                </a:lnTo>
                <a:lnTo>
                  <a:pt x="3492" y="24853"/>
                </a:lnTo>
                <a:lnTo>
                  <a:pt x="3403" y="24630"/>
                </a:lnTo>
                <a:lnTo>
                  <a:pt x="3180" y="24442"/>
                </a:lnTo>
                <a:lnTo>
                  <a:pt x="3001" y="24362"/>
                </a:lnTo>
                <a:lnTo>
                  <a:pt x="2403" y="24112"/>
                </a:lnTo>
                <a:lnTo>
                  <a:pt x="1519" y="23692"/>
                </a:lnTo>
                <a:lnTo>
                  <a:pt x="965" y="23362"/>
                </a:lnTo>
                <a:lnTo>
                  <a:pt x="715" y="23165"/>
                </a:lnTo>
                <a:lnTo>
                  <a:pt x="572" y="23040"/>
                </a:lnTo>
                <a:lnTo>
                  <a:pt x="340" y="22692"/>
                </a:lnTo>
                <a:lnTo>
                  <a:pt x="162" y="22281"/>
                </a:lnTo>
                <a:lnTo>
                  <a:pt x="45" y="21843"/>
                </a:lnTo>
                <a:lnTo>
                  <a:pt x="19" y="21638"/>
                </a:lnTo>
                <a:lnTo>
                  <a:pt x="1" y="21370"/>
                </a:lnTo>
                <a:lnTo>
                  <a:pt x="1" y="20816"/>
                </a:lnTo>
                <a:lnTo>
                  <a:pt x="81" y="19977"/>
                </a:lnTo>
                <a:lnTo>
                  <a:pt x="170" y="19432"/>
                </a:lnTo>
                <a:lnTo>
                  <a:pt x="224" y="19200"/>
                </a:lnTo>
                <a:lnTo>
                  <a:pt x="403" y="18825"/>
                </a:lnTo>
                <a:lnTo>
                  <a:pt x="617" y="18611"/>
                </a:lnTo>
                <a:lnTo>
                  <a:pt x="804" y="18513"/>
                </a:lnTo>
                <a:lnTo>
                  <a:pt x="1126" y="18423"/>
                </a:lnTo>
                <a:lnTo>
                  <a:pt x="1403" y="18423"/>
                </a:lnTo>
                <a:lnTo>
                  <a:pt x="2001" y="18423"/>
                </a:lnTo>
                <a:lnTo>
                  <a:pt x="3260" y="18334"/>
                </a:lnTo>
                <a:lnTo>
                  <a:pt x="3975" y="18289"/>
                </a:lnTo>
                <a:lnTo>
                  <a:pt x="5341" y="16110"/>
                </a:lnTo>
                <a:lnTo>
                  <a:pt x="6796" y="13798"/>
                </a:lnTo>
                <a:lnTo>
                  <a:pt x="6886" y="13637"/>
                </a:lnTo>
                <a:lnTo>
                  <a:pt x="6966" y="13333"/>
                </a:lnTo>
                <a:lnTo>
                  <a:pt x="6921" y="13047"/>
                </a:lnTo>
                <a:lnTo>
                  <a:pt x="6788" y="12771"/>
                </a:lnTo>
                <a:lnTo>
                  <a:pt x="6680" y="12637"/>
                </a:lnTo>
                <a:lnTo>
                  <a:pt x="6475" y="12387"/>
                </a:lnTo>
                <a:lnTo>
                  <a:pt x="6073" y="11887"/>
                </a:lnTo>
                <a:lnTo>
                  <a:pt x="5841" y="11672"/>
                </a:lnTo>
                <a:lnTo>
                  <a:pt x="5698" y="11556"/>
                </a:lnTo>
                <a:lnTo>
                  <a:pt x="5457" y="11297"/>
                </a:lnTo>
                <a:lnTo>
                  <a:pt x="5278" y="11020"/>
                </a:lnTo>
                <a:lnTo>
                  <a:pt x="5162" y="10735"/>
                </a:lnTo>
                <a:lnTo>
                  <a:pt x="5091" y="10431"/>
                </a:lnTo>
                <a:lnTo>
                  <a:pt x="5073" y="10127"/>
                </a:lnTo>
                <a:lnTo>
                  <a:pt x="5118" y="9663"/>
                </a:lnTo>
                <a:lnTo>
                  <a:pt x="5207" y="9368"/>
                </a:lnTo>
                <a:lnTo>
                  <a:pt x="5296" y="9127"/>
                </a:lnTo>
                <a:lnTo>
                  <a:pt x="5582" y="8681"/>
                </a:lnTo>
                <a:lnTo>
                  <a:pt x="6162" y="8073"/>
                </a:lnTo>
                <a:lnTo>
                  <a:pt x="6573" y="7716"/>
                </a:lnTo>
                <a:lnTo>
                  <a:pt x="6743" y="7582"/>
                </a:lnTo>
                <a:lnTo>
                  <a:pt x="7118" y="7359"/>
                </a:lnTo>
                <a:lnTo>
                  <a:pt x="7734" y="7091"/>
                </a:lnTo>
                <a:lnTo>
                  <a:pt x="8154" y="6966"/>
                </a:lnTo>
                <a:lnTo>
                  <a:pt x="8297" y="6939"/>
                </a:lnTo>
                <a:lnTo>
                  <a:pt x="8556" y="6939"/>
                </a:lnTo>
                <a:lnTo>
                  <a:pt x="8788" y="7002"/>
                </a:lnTo>
                <a:lnTo>
                  <a:pt x="9002" y="7118"/>
                </a:lnTo>
                <a:lnTo>
                  <a:pt x="9449" y="7538"/>
                </a:lnTo>
                <a:lnTo>
                  <a:pt x="9761" y="7913"/>
                </a:lnTo>
                <a:lnTo>
                  <a:pt x="9922" y="8091"/>
                </a:lnTo>
                <a:lnTo>
                  <a:pt x="10226" y="8377"/>
                </a:lnTo>
                <a:lnTo>
                  <a:pt x="10511" y="8591"/>
                </a:lnTo>
                <a:lnTo>
                  <a:pt x="10797" y="8716"/>
                </a:lnTo>
                <a:lnTo>
                  <a:pt x="11074" y="8752"/>
                </a:lnTo>
                <a:lnTo>
                  <a:pt x="11378" y="8716"/>
                </a:lnTo>
                <a:lnTo>
                  <a:pt x="11708" y="8591"/>
                </a:lnTo>
                <a:lnTo>
                  <a:pt x="12065" y="8386"/>
                </a:lnTo>
                <a:lnTo>
                  <a:pt x="12271" y="8243"/>
                </a:lnTo>
                <a:lnTo>
                  <a:pt x="13610" y="7305"/>
                </a:lnTo>
                <a:lnTo>
                  <a:pt x="14967" y="6386"/>
                </a:lnTo>
                <a:lnTo>
                  <a:pt x="15271" y="6171"/>
                </a:lnTo>
                <a:lnTo>
                  <a:pt x="15601" y="5832"/>
                </a:lnTo>
                <a:lnTo>
                  <a:pt x="15753" y="5591"/>
                </a:lnTo>
                <a:lnTo>
                  <a:pt x="15860" y="5332"/>
                </a:lnTo>
                <a:lnTo>
                  <a:pt x="15905" y="5055"/>
                </a:lnTo>
                <a:lnTo>
                  <a:pt x="15896" y="4743"/>
                </a:lnTo>
                <a:lnTo>
                  <a:pt x="15825" y="4403"/>
                </a:lnTo>
                <a:lnTo>
                  <a:pt x="15762" y="4225"/>
                </a:lnTo>
                <a:lnTo>
                  <a:pt x="15664" y="3894"/>
                </a:lnTo>
                <a:lnTo>
                  <a:pt x="15592" y="3242"/>
                </a:lnTo>
                <a:lnTo>
                  <a:pt x="15691" y="2296"/>
                </a:lnTo>
                <a:lnTo>
                  <a:pt x="15825" y="1671"/>
                </a:lnTo>
                <a:lnTo>
                  <a:pt x="15843" y="1599"/>
                </a:lnTo>
                <a:lnTo>
                  <a:pt x="15932" y="1447"/>
                </a:lnTo>
                <a:lnTo>
                  <a:pt x="16128" y="1251"/>
                </a:lnTo>
                <a:lnTo>
                  <a:pt x="16271" y="1188"/>
                </a:lnTo>
                <a:lnTo>
                  <a:pt x="16843" y="1019"/>
                </a:lnTo>
                <a:lnTo>
                  <a:pt x="17995" y="724"/>
                </a:lnTo>
                <a:lnTo>
                  <a:pt x="18566" y="546"/>
                </a:lnTo>
                <a:lnTo>
                  <a:pt x="18780" y="483"/>
                </a:lnTo>
                <a:lnTo>
                  <a:pt x="19182" y="465"/>
                </a:lnTo>
                <a:lnTo>
                  <a:pt x="19531" y="572"/>
                </a:lnTo>
                <a:lnTo>
                  <a:pt x="19825" y="787"/>
                </a:lnTo>
                <a:lnTo>
                  <a:pt x="19959" y="938"/>
                </a:lnTo>
                <a:lnTo>
                  <a:pt x="20370" y="1519"/>
                </a:lnTo>
                <a:lnTo>
                  <a:pt x="21147" y="2707"/>
                </a:lnTo>
                <a:lnTo>
                  <a:pt x="21549" y="3296"/>
                </a:lnTo>
                <a:lnTo>
                  <a:pt x="21647" y="3403"/>
                </a:lnTo>
                <a:lnTo>
                  <a:pt x="21951" y="3573"/>
                </a:lnTo>
                <a:lnTo>
                  <a:pt x="22094" y="3582"/>
                </a:lnTo>
                <a:lnTo>
                  <a:pt x="24094" y="3457"/>
                </a:lnTo>
                <a:lnTo>
                  <a:pt x="26103" y="3350"/>
                </a:lnTo>
                <a:lnTo>
                  <a:pt x="26237" y="3341"/>
                </a:lnTo>
                <a:lnTo>
                  <a:pt x="26460" y="3287"/>
                </a:lnTo>
                <a:lnTo>
                  <a:pt x="26746" y="3135"/>
                </a:lnTo>
                <a:lnTo>
                  <a:pt x="27157" y="2680"/>
                </a:lnTo>
                <a:lnTo>
                  <a:pt x="27389" y="2332"/>
                </a:lnTo>
                <a:lnTo>
                  <a:pt x="27693" y="1921"/>
                </a:lnTo>
                <a:lnTo>
                  <a:pt x="28264" y="1081"/>
                </a:lnTo>
                <a:lnTo>
                  <a:pt x="28568" y="679"/>
                </a:lnTo>
                <a:lnTo>
                  <a:pt x="28702" y="537"/>
                </a:lnTo>
                <a:lnTo>
                  <a:pt x="29068" y="313"/>
                </a:lnTo>
                <a:lnTo>
                  <a:pt x="29255" y="233"/>
                </a:lnTo>
                <a:lnTo>
                  <a:pt x="29523" y="126"/>
                </a:lnTo>
                <a:lnTo>
                  <a:pt x="30032" y="19"/>
                </a:lnTo>
                <a:lnTo>
                  <a:pt x="30541" y="1"/>
                </a:lnTo>
                <a:lnTo>
                  <a:pt x="31032" y="63"/>
                </a:lnTo>
                <a:lnTo>
                  <a:pt x="31747" y="260"/>
                </a:lnTo>
                <a:lnTo>
                  <a:pt x="32684" y="653"/>
                </a:lnTo>
                <a:lnTo>
                  <a:pt x="33140" y="858"/>
                </a:lnTo>
                <a:lnTo>
                  <a:pt x="33265" y="930"/>
                </a:lnTo>
                <a:lnTo>
                  <a:pt x="33479" y="1188"/>
                </a:lnTo>
                <a:lnTo>
                  <a:pt x="33649" y="1537"/>
                </a:lnTo>
                <a:lnTo>
                  <a:pt x="33765" y="1903"/>
                </a:lnTo>
                <a:lnTo>
                  <a:pt x="33801" y="2073"/>
                </a:lnTo>
                <a:lnTo>
                  <a:pt x="33854" y="2421"/>
                </a:lnTo>
                <a:lnTo>
                  <a:pt x="33899" y="3117"/>
                </a:lnTo>
                <a:lnTo>
                  <a:pt x="33863" y="3814"/>
                </a:lnTo>
                <a:lnTo>
                  <a:pt x="33711" y="4501"/>
                </a:lnTo>
                <a:lnTo>
                  <a:pt x="33577" y="4850"/>
                </a:lnTo>
                <a:lnTo>
                  <a:pt x="33569" y="4912"/>
                </a:lnTo>
                <a:lnTo>
                  <a:pt x="33586" y="5082"/>
                </a:lnTo>
                <a:lnTo>
                  <a:pt x="33649" y="5261"/>
                </a:lnTo>
                <a:lnTo>
                  <a:pt x="33747" y="5403"/>
                </a:lnTo>
                <a:lnTo>
                  <a:pt x="33801" y="5448"/>
                </a:lnTo>
                <a:lnTo>
                  <a:pt x="34676" y="5975"/>
                </a:lnTo>
                <a:lnTo>
                  <a:pt x="36453" y="6993"/>
                </a:lnTo>
                <a:lnTo>
                  <a:pt x="37346" y="7475"/>
                </a:lnTo>
                <a:lnTo>
                  <a:pt x="37453" y="7520"/>
                </a:lnTo>
                <a:lnTo>
                  <a:pt x="37667" y="7573"/>
                </a:lnTo>
                <a:lnTo>
                  <a:pt x="37962" y="7573"/>
                </a:lnTo>
                <a:lnTo>
                  <a:pt x="38337" y="7422"/>
                </a:lnTo>
                <a:lnTo>
                  <a:pt x="38685" y="7163"/>
                </a:lnTo>
                <a:lnTo>
                  <a:pt x="38864" y="7020"/>
                </a:lnTo>
                <a:lnTo>
                  <a:pt x="39284" y="6663"/>
                </a:lnTo>
                <a:lnTo>
                  <a:pt x="39953" y="6162"/>
                </a:lnTo>
                <a:lnTo>
                  <a:pt x="40418" y="5877"/>
                </a:lnTo>
                <a:lnTo>
                  <a:pt x="40659" y="5752"/>
                </a:lnTo>
                <a:lnTo>
                  <a:pt x="40775" y="5698"/>
                </a:lnTo>
                <a:lnTo>
                  <a:pt x="41007" y="5627"/>
                </a:lnTo>
                <a:lnTo>
                  <a:pt x="41364" y="5600"/>
                </a:lnTo>
                <a:lnTo>
                  <a:pt x="41829" y="5698"/>
                </a:lnTo>
                <a:lnTo>
                  <a:pt x="42275" y="5930"/>
                </a:lnTo>
                <a:lnTo>
                  <a:pt x="42481" y="6100"/>
                </a:lnTo>
                <a:lnTo>
                  <a:pt x="42999" y="6529"/>
                </a:lnTo>
                <a:lnTo>
                  <a:pt x="43516" y="6957"/>
                </a:lnTo>
                <a:lnTo>
                  <a:pt x="43615" y="7038"/>
                </a:lnTo>
                <a:lnTo>
                  <a:pt x="43775" y="7243"/>
                </a:lnTo>
                <a:lnTo>
                  <a:pt x="43793" y="7341"/>
                </a:lnTo>
                <a:lnTo>
                  <a:pt x="43713" y="8216"/>
                </a:lnTo>
                <a:lnTo>
                  <a:pt x="43516" y="9520"/>
                </a:lnTo>
                <a:lnTo>
                  <a:pt x="43266" y="10360"/>
                </a:lnTo>
                <a:lnTo>
                  <a:pt x="43088" y="10770"/>
                </a:lnTo>
                <a:lnTo>
                  <a:pt x="42847" y="1126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24f51861350_0_222"/>
          <p:cNvSpPr/>
          <p:nvPr/>
        </p:nvSpPr>
        <p:spPr>
          <a:xfrm>
            <a:off x="2916982" y="523000"/>
            <a:ext cx="90835" cy="91005"/>
          </a:xfrm>
          <a:custGeom>
            <a:avLst/>
            <a:gdLst/>
            <a:ahLst/>
            <a:cxnLst/>
            <a:rect l="l" t="t" r="r" b="b"/>
            <a:pathLst>
              <a:path w="5589" h="5949" extrusionOk="0">
                <a:moveTo>
                  <a:pt x="0" y="0"/>
                </a:moveTo>
                <a:cubicBezTo>
                  <a:pt x="2135" y="0"/>
                  <a:pt x="5406" y="1035"/>
                  <a:pt x="5570" y="3164"/>
                </a:cubicBezTo>
                <a:cubicBezTo>
                  <a:pt x="5724" y="5159"/>
                  <a:pt x="2254" y="5949"/>
                  <a:pt x="254" y="5949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g24f51861350_0_222"/>
          <p:cNvSpPr/>
          <p:nvPr/>
        </p:nvSpPr>
        <p:spPr>
          <a:xfrm>
            <a:off x="2916982" y="614041"/>
            <a:ext cx="90835" cy="91005"/>
          </a:xfrm>
          <a:custGeom>
            <a:avLst/>
            <a:gdLst/>
            <a:ahLst/>
            <a:cxnLst/>
            <a:rect l="l" t="t" r="r" b="b"/>
            <a:pathLst>
              <a:path w="5589" h="5949" extrusionOk="0">
                <a:moveTo>
                  <a:pt x="0" y="0"/>
                </a:moveTo>
                <a:cubicBezTo>
                  <a:pt x="2135" y="0"/>
                  <a:pt x="5406" y="1035"/>
                  <a:pt x="5570" y="3164"/>
                </a:cubicBezTo>
                <a:cubicBezTo>
                  <a:pt x="5724" y="5159"/>
                  <a:pt x="2254" y="5949"/>
                  <a:pt x="254" y="5949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24f51861350_0_222"/>
          <p:cNvSpPr/>
          <p:nvPr/>
        </p:nvSpPr>
        <p:spPr>
          <a:xfrm>
            <a:off x="3389252" y="135632"/>
            <a:ext cx="241284" cy="224815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4f51861350_0_222"/>
          <p:cNvSpPr/>
          <p:nvPr/>
        </p:nvSpPr>
        <p:spPr>
          <a:xfrm>
            <a:off x="2916843" y="39301"/>
            <a:ext cx="91071" cy="86564"/>
          </a:xfrm>
          <a:custGeom>
            <a:avLst/>
            <a:gdLst/>
            <a:ahLst/>
            <a:cxnLst/>
            <a:rect l="l" t="t" r="r" b="b"/>
            <a:pathLst>
              <a:path w="33730" h="33980" extrusionOk="0">
                <a:moveTo>
                  <a:pt x="17066" y="1"/>
                </a:moveTo>
                <a:lnTo>
                  <a:pt x="16200" y="81"/>
                </a:lnTo>
                <a:lnTo>
                  <a:pt x="14494" y="313"/>
                </a:lnTo>
                <a:lnTo>
                  <a:pt x="12815" y="680"/>
                </a:lnTo>
                <a:lnTo>
                  <a:pt x="11592" y="1064"/>
                </a:lnTo>
                <a:lnTo>
                  <a:pt x="10779" y="1367"/>
                </a:lnTo>
                <a:lnTo>
                  <a:pt x="10377" y="1546"/>
                </a:lnTo>
                <a:lnTo>
                  <a:pt x="9627" y="1885"/>
                </a:lnTo>
                <a:lnTo>
                  <a:pt x="8511" y="2448"/>
                </a:lnTo>
                <a:lnTo>
                  <a:pt x="7814" y="2885"/>
                </a:lnTo>
                <a:lnTo>
                  <a:pt x="7502" y="3135"/>
                </a:lnTo>
                <a:lnTo>
                  <a:pt x="6993" y="3564"/>
                </a:lnTo>
                <a:lnTo>
                  <a:pt x="6011" y="4466"/>
                </a:lnTo>
                <a:lnTo>
                  <a:pt x="4600" y="5877"/>
                </a:lnTo>
                <a:lnTo>
                  <a:pt x="3662" y="6823"/>
                </a:lnTo>
                <a:lnTo>
                  <a:pt x="3358" y="7136"/>
                </a:lnTo>
                <a:lnTo>
                  <a:pt x="2831" y="7832"/>
                </a:lnTo>
                <a:lnTo>
                  <a:pt x="2573" y="8190"/>
                </a:lnTo>
                <a:lnTo>
                  <a:pt x="2394" y="8458"/>
                </a:lnTo>
                <a:lnTo>
                  <a:pt x="2242" y="8752"/>
                </a:lnTo>
                <a:lnTo>
                  <a:pt x="1849" y="9467"/>
                </a:lnTo>
                <a:lnTo>
                  <a:pt x="1269" y="10520"/>
                </a:lnTo>
                <a:lnTo>
                  <a:pt x="920" y="11244"/>
                </a:lnTo>
                <a:lnTo>
                  <a:pt x="769" y="11610"/>
                </a:lnTo>
                <a:lnTo>
                  <a:pt x="679" y="11869"/>
                </a:lnTo>
                <a:lnTo>
                  <a:pt x="599" y="12431"/>
                </a:lnTo>
                <a:lnTo>
                  <a:pt x="554" y="13003"/>
                </a:lnTo>
                <a:lnTo>
                  <a:pt x="465" y="13557"/>
                </a:lnTo>
                <a:lnTo>
                  <a:pt x="385" y="13816"/>
                </a:lnTo>
                <a:lnTo>
                  <a:pt x="242" y="14208"/>
                </a:lnTo>
                <a:lnTo>
                  <a:pt x="90" y="14985"/>
                </a:lnTo>
                <a:lnTo>
                  <a:pt x="19" y="16164"/>
                </a:lnTo>
                <a:lnTo>
                  <a:pt x="10" y="16950"/>
                </a:lnTo>
                <a:lnTo>
                  <a:pt x="1" y="17423"/>
                </a:lnTo>
                <a:lnTo>
                  <a:pt x="19" y="18370"/>
                </a:lnTo>
                <a:lnTo>
                  <a:pt x="90" y="19307"/>
                </a:lnTo>
                <a:lnTo>
                  <a:pt x="224" y="20245"/>
                </a:lnTo>
                <a:lnTo>
                  <a:pt x="322" y="20701"/>
                </a:lnTo>
                <a:lnTo>
                  <a:pt x="438" y="21192"/>
                </a:lnTo>
                <a:lnTo>
                  <a:pt x="715" y="22174"/>
                </a:lnTo>
                <a:lnTo>
                  <a:pt x="1063" y="23138"/>
                </a:lnTo>
                <a:lnTo>
                  <a:pt x="1474" y="24067"/>
                </a:lnTo>
                <a:lnTo>
                  <a:pt x="1715" y="24514"/>
                </a:lnTo>
                <a:lnTo>
                  <a:pt x="2117" y="25246"/>
                </a:lnTo>
                <a:lnTo>
                  <a:pt x="2983" y="26657"/>
                </a:lnTo>
                <a:lnTo>
                  <a:pt x="3716" y="27666"/>
                </a:lnTo>
                <a:lnTo>
                  <a:pt x="4251" y="28300"/>
                </a:lnTo>
                <a:lnTo>
                  <a:pt x="4823" y="28907"/>
                </a:lnTo>
                <a:lnTo>
                  <a:pt x="5448" y="29470"/>
                </a:lnTo>
                <a:lnTo>
                  <a:pt x="5778" y="29729"/>
                </a:lnTo>
                <a:lnTo>
                  <a:pt x="6386" y="30229"/>
                </a:lnTo>
                <a:lnTo>
                  <a:pt x="7288" y="30997"/>
                </a:lnTo>
                <a:lnTo>
                  <a:pt x="7922" y="31416"/>
                </a:lnTo>
                <a:lnTo>
                  <a:pt x="8270" y="31568"/>
                </a:lnTo>
                <a:lnTo>
                  <a:pt x="9431" y="32086"/>
                </a:lnTo>
                <a:lnTo>
                  <a:pt x="11172" y="32881"/>
                </a:lnTo>
                <a:lnTo>
                  <a:pt x="12092" y="33167"/>
                </a:lnTo>
                <a:lnTo>
                  <a:pt x="12726" y="33301"/>
                </a:lnTo>
                <a:lnTo>
                  <a:pt x="13047" y="33345"/>
                </a:lnTo>
                <a:lnTo>
                  <a:pt x="14101" y="33470"/>
                </a:lnTo>
                <a:lnTo>
                  <a:pt x="16101" y="33828"/>
                </a:lnTo>
                <a:lnTo>
                  <a:pt x="16977" y="33979"/>
                </a:lnTo>
                <a:lnTo>
                  <a:pt x="18807" y="33667"/>
                </a:lnTo>
                <a:lnTo>
                  <a:pt x="20307" y="33372"/>
                </a:lnTo>
                <a:lnTo>
                  <a:pt x="21049" y="33211"/>
                </a:lnTo>
                <a:lnTo>
                  <a:pt x="22147" y="32961"/>
                </a:lnTo>
                <a:lnTo>
                  <a:pt x="22844" y="32720"/>
                </a:lnTo>
                <a:lnTo>
                  <a:pt x="23174" y="32551"/>
                </a:lnTo>
                <a:lnTo>
                  <a:pt x="23772" y="32220"/>
                </a:lnTo>
                <a:lnTo>
                  <a:pt x="24969" y="31524"/>
                </a:lnTo>
                <a:lnTo>
                  <a:pt x="26130" y="30782"/>
                </a:lnTo>
                <a:lnTo>
                  <a:pt x="27255" y="29988"/>
                </a:lnTo>
                <a:lnTo>
                  <a:pt x="27800" y="29568"/>
                </a:lnTo>
                <a:lnTo>
                  <a:pt x="28175" y="29264"/>
                </a:lnTo>
                <a:lnTo>
                  <a:pt x="28880" y="28577"/>
                </a:lnTo>
                <a:lnTo>
                  <a:pt x="29532" y="27836"/>
                </a:lnTo>
                <a:lnTo>
                  <a:pt x="30148" y="27059"/>
                </a:lnTo>
                <a:lnTo>
                  <a:pt x="30443" y="26666"/>
                </a:lnTo>
                <a:lnTo>
                  <a:pt x="30729" y="26264"/>
                </a:lnTo>
                <a:lnTo>
                  <a:pt x="31265" y="25433"/>
                </a:lnTo>
                <a:lnTo>
                  <a:pt x="31765" y="24567"/>
                </a:lnTo>
                <a:lnTo>
                  <a:pt x="32211" y="23692"/>
                </a:lnTo>
                <a:lnTo>
                  <a:pt x="32425" y="23237"/>
                </a:lnTo>
                <a:lnTo>
                  <a:pt x="32818" y="22361"/>
                </a:lnTo>
                <a:lnTo>
                  <a:pt x="33327" y="21004"/>
                </a:lnTo>
                <a:lnTo>
                  <a:pt x="33560" y="20075"/>
                </a:lnTo>
                <a:lnTo>
                  <a:pt x="33622" y="19611"/>
                </a:lnTo>
                <a:lnTo>
                  <a:pt x="33685" y="19022"/>
                </a:lnTo>
                <a:lnTo>
                  <a:pt x="33729" y="17825"/>
                </a:lnTo>
                <a:lnTo>
                  <a:pt x="33702" y="16628"/>
                </a:lnTo>
                <a:lnTo>
                  <a:pt x="33604" y="15432"/>
                </a:lnTo>
                <a:lnTo>
                  <a:pt x="33533" y="14842"/>
                </a:lnTo>
                <a:lnTo>
                  <a:pt x="33417" y="14039"/>
                </a:lnTo>
                <a:lnTo>
                  <a:pt x="33176" y="12869"/>
                </a:lnTo>
                <a:lnTo>
                  <a:pt x="32961" y="12092"/>
                </a:lnTo>
                <a:lnTo>
                  <a:pt x="32702" y="11333"/>
                </a:lnTo>
                <a:lnTo>
                  <a:pt x="32408" y="10592"/>
                </a:lnTo>
                <a:lnTo>
                  <a:pt x="32068" y="9860"/>
                </a:lnTo>
                <a:lnTo>
                  <a:pt x="31675" y="9154"/>
                </a:lnTo>
                <a:lnTo>
                  <a:pt x="31452" y="8815"/>
                </a:lnTo>
                <a:lnTo>
                  <a:pt x="30916" y="7993"/>
                </a:lnTo>
                <a:lnTo>
                  <a:pt x="30059" y="6788"/>
                </a:lnTo>
                <a:lnTo>
                  <a:pt x="29443" y="6029"/>
                </a:lnTo>
                <a:lnTo>
                  <a:pt x="29121" y="5662"/>
                </a:lnTo>
                <a:lnTo>
                  <a:pt x="28853" y="5386"/>
                </a:lnTo>
                <a:lnTo>
                  <a:pt x="28264" y="4868"/>
                </a:lnTo>
                <a:lnTo>
                  <a:pt x="27309" y="4171"/>
                </a:lnTo>
                <a:lnTo>
                  <a:pt x="26657" y="3734"/>
                </a:lnTo>
                <a:lnTo>
                  <a:pt x="25835" y="3180"/>
                </a:lnTo>
                <a:lnTo>
                  <a:pt x="24567" y="2367"/>
                </a:lnTo>
                <a:lnTo>
                  <a:pt x="23701" y="1903"/>
                </a:lnTo>
                <a:lnTo>
                  <a:pt x="23245" y="1715"/>
                </a:lnTo>
                <a:lnTo>
                  <a:pt x="22665" y="1492"/>
                </a:lnTo>
                <a:lnTo>
                  <a:pt x="21468" y="1117"/>
                </a:lnTo>
                <a:lnTo>
                  <a:pt x="19638" y="644"/>
                </a:lnTo>
                <a:lnTo>
                  <a:pt x="18423" y="331"/>
                </a:lnTo>
                <a:lnTo>
                  <a:pt x="18084" y="224"/>
                </a:lnTo>
                <a:lnTo>
                  <a:pt x="17566" y="54"/>
                </a:lnTo>
                <a:lnTo>
                  <a:pt x="172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4f3de87df4_0_539"/>
          <p:cNvSpPr/>
          <p:nvPr/>
        </p:nvSpPr>
        <p:spPr>
          <a:xfrm>
            <a:off x="1367467" y="3309785"/>
            <a:ext cx="983244" cy="911902"/>
          </a:xfrm>
          <a:custGeom>
            <a:avLst/>
            <a:gdLst/>
            <a:ahLst/>
            <a:cxnLst/>
            <a:rect l="l" t="t" r="r" b="b"/>
            <a:pathLst>
              <a:path w="30500" h="28287" extrusionOk="0">
                <a:moveTo>
                  <a:pt x="2203" y="1"/>
                </a:moveTo>
                <a:lnTo>
                  <a:pt x="2054" y="12"/>
                </a:lnTo>
                <a:lnTo>
                  <a:pt x="1894" y="35"/>
                </a:lnTo>
                <a:lnTo>
                  <a:pt x="1735" y="81"/>
                </a:lnTo>
                <a:lnTo>
                  <a:pt x="1598" y="149"/>
                </a:lnTo>
                <a:lnTo>
                  <a:pt x="1472" y="218"/>
                </a:lnTo>
                <a:lnTo>
                  <a:pt x="1358" y="309"/>
                </a:lnTo>
                <a:lnTo>
                  <a:pt x="1210" y="457"/>
                </a:lnTo>
                <a:lnTo>
                  <a:pt x="1073" y="628"/>
                </a:lnTo>
                <a:lnTo>
                  <a:pt x="936" y="800"/>
                </a:lnTo>
                <a:lnTo>
                  <a:pt x="811" y="982"/>
                </a:lnTo>
                <a:lnTo>
                  <a:pt x="696" y="1176"/>
                </a:lnTo>
                <a:lnTo>
                  <a:pt x="594" y="1370"/>
                </a:lnTo>
                <a:lnTo>
                  <a:pt x="525" y="1575"/>
                </a:lnTo>
                <a:lnTo>
                  <a:pt x="468" y="1769"/>
                </a:lnTo>
                <a:lnTo>
                  <a:pt x="286" y="2785"/>
                </a:lnTo>
                <a:lnTo>
                  <a:pt x="194" y="3298"/>
                </a:lnTo>
                <a:lnTo>
                  <a:pt x="115" y="3812"/>
                </a:lnTo>
                <a:lnTo>
                  <a:pt x="57" y="4314"/>
                </a:lnTo>
                <a:lnTo>
                  <a:pt x="23" y="4827"/>
                </a:lnTo>
                <a:lnTo>
                  <a:pt x="12" y="5090"/>
                </a:lnTo>
                <a:lnTo>
                  <a:pt x="0" y="5341"/>
                </a:lnTo>
                <a:lnTo>
                  <a:pt x="12" y="5592"/>
                </a:lnTo>
                <a:lnTo>
                  <a:pt x="23" y="5843"/>
                </a:lnTo>
                <a:lnTo>
                  <a:pt x="57" y="6345"/>
                </a:lnTo>
                <a:lnTo>
                  <a:pt x="115" y="6847"/>
                </a:lnTo>
                <a:lnTo>
                  <a:pt x="183" y="7349"/>
                </a:lnTo>
                <a:lnTo>
                  <a:pt x="263" y="7851"/>
                </a:lnTo>
                <a:lnTo>
                  <a:pt x="354" y="8342"/>
                </a:lnTo>
                <a:lnTo>
                  <a:pt x="457" y="8832"/>
                </a:lnTo>
                <a:lnTo>
                  <a:pt x="571" y="9323"/>
                </a:lnTo>
                <a:lnTo>
                  <a:pt x="696" y="9813"/>
                </a:lnTo>
                <a:lnTo>
                  <a:pt x="833" y="10293"/>
                </a:lnTo>
                <a:lnTo>
                  <a:pt x="970" y="10783"/>
                </a:lnTo>
                <a:lnTo>
                  <a:pt x="1130" y="11262"/>
                </a:lnTo>
                <a:lnTo>
                  <a:pt x="1290" y="11742"/>
                </a:lnTo>
                <a:lnTo>
                  <a:pt x="1450" y="12221"/>
                </a:lnTo>
                <a:lnTo>
                  <a:pt x="1632" y="12689"/>
                </a:lnTo>
                <a:lnTo>
                  <a:pt x="1997" y="13636"/>
                </a:lnTo>
                <a:lnTo>
                  <a:pt x="2157" y="14035"/>
                </a:lnTo>
                <a:lnTo>
                  <a:pt x="2339" y="14423"/>
                </a:lnTo>
                <a:lnTo>
                  <a:pt x="2522" y="14800"/>
                </a:lnTo>
                <a:lnTo>
                  <a:pt x="2716" y="15176"/>
                </a:lnTo>
                <a:lnTo>
                  <a:pt x="2921" y="15541"/>
                </a:lnTo>
                <a:lnTo>
                  <a:pt x="3138" y="15906"/>
                </a:lnTo>
                <a:lnTo>
                  <a:pt x="3366" y="16249"/>
                </a:lnTo>
                <a:lnTo>
                  <a:pt x="3606" y="16591"/>
                </a:lnTo>
                <a:lnTo>
                  <a:pt x="3857" y="16933"/>
                </a:lnTo>
                <a:lnTo>
                  <a:pt x="4119" y="17253"/>
                </a:lnTo>
                <a:lnTo>
                  <a:pt x="4393" y="17572"/>
                </a:lnTo>
                <a:lnTo>
                  <a:pt x="4690" y="17869"/>
                </a:lnTo>
                <a:lnTo>
                  <a:pt x="4987" y="18165"/>
                </a:lnTo>
                <a:lnTo>
                  <a:pt x="5295" y="18451"/>
                </a:lnTo>
                <a:lnTo>
                  <a:pt x="5614" y="18736"/>
                </a:lnTo>
                <a:lnTo>
                  <a:pt x="5945" y="18998"/>
                </a:lnTo>
                <a:lnTo>
                  <a:pt x="7132" y="19888"/>
                </a:lnTo>
                <a:lnTo>
                  <a:pt x="7725" y="20322"/>
                </a:lnTo>
                <a:lnTo>
                  <a:pt x="8330" y="20744"/>
                </a:lnTo>
                <a:lnTo>
                  <a:pt x="8946" y="21155"/>
                </a:lnTo>
                <a:lnTo>
                  <a:pt x="9254" y="21349"/>
                </a:lnTo>
                <a:lnTo>
                  <a:pt x="9573" y="21543"/>
                </a:lnTo>
                <a:lnTo>
                  <a:pt x="9881" y="21714"/>
                </a:lnTo>
                <a:lnTo>
                  <a:pt x="10212" y="21897"/>
                </a:lnTo>
                <a:lnTo>
                  <a:pt x="10532" y="22056"/>
                </a:lnTo>
                <a:lnTo>
                  <a:pt x="10863" y="22216"/>
                </a:lnTo>
                <a:lnTo>
                  <a:pt x="11308" y="22421"/>
                </a:lnTo>
                <a:lnTo>
                  <a:pt x="11764" y="22604"/>
                </a:lnTo>
                <a:lnTo>
                  <a:pt x="12209" y="22786"/>
                </a:lnTo>
                <a:lnTo>
                  <a:pt x="12665" y="22958"/>
                </a:lnTo>
                <a:lnTo>
                  <a:pt x="13122" y="23117"/>
                </a:lnTo>
                <a:lnTo>
                  <a:pt x="13567" y="23266"/>
                </a:lnTo>
                <a:lnTo>
                  <a:pt x="14023" y="23403"/>
                </a:lnTo>
                <a:lnTo>
                  <a:pt x="14480" y="23528"/>
                </a:lnTo>
                <a:lnTo>
                  <a:pt x="14936" y="23642"/>
                </a:lnTo>
                <a:lnTo>
                  <a:pt x="15381" y="23745"/>
                </a:lnTo>
                <a:lnTo>
                  <a:pt x="15837" y="23836"/>
                </a:lnTo>
                <a:lnTo>
                  <a:pt x="16294" y="23905"/>
                </a:lnTo>
                <a:lnTo>
                  <a:pt x="16750" y="23973"/>
                </a:lnTo>
                <a:lnTo>
                  <a:pt x="17207" y="24019"/>
                </a:lnTo>
                <a:lnTo>
                  <a:pt x="17663" y="24053"/>
                </a:lnTo>
                <a:lnTo>
                  <a:pt x="18108" y="24064"/>
                </a:lnTo>
                <a:lnTo>
                  <a:pt x="18564" y="24076"/>
                </a:lnTo>
                <a:lnTo>
                  <a:pt x="19021" y="24064"/>
                </a:lnTo>
                <a:lnTo>
                  <a:pt x="19477" y="24030"/>
                </a:lnTo>
                <a:lnTo>
                  <a:pt x="19934" y="23996"/>
                </a:lnTo>
                <a:lnTo>
                  <a:pt x="20390" y="23927"/>
                </a:lnTo>
                <a:lnTo>
                  <a:pt x="20846" y="23859"/>
                </a:lnTo>
                <a:lnTo>
                  <a:pt x="21291" y="23768"/>
                </a:lnTo>
                <a:lnTo>
                  <a:pt x="21748" y="23654"/>
                </a:lnTo>
                <a:lnTo>
                  <a:pt x="22204" y="23528"/>
                </a:lnTo>
                <a:lnTo>
                  <a:pt x="22661" y="23380"/>
                </a:lnTo>
                <a:lnTo>
                  <a:pt x="23106" y="23209"/>
                </a:lnTo>
                <a:lnTo>
                  <a:pt x="23562" y="23026"/>
                </a:lnTo>
                <a:lnTo>
                  <a:pt x="24018" y="22832"/>
                </a:lnTo>
                <a:lnTo>
                  <a:pt x="24463" y="22604"/>
                </a:lnTo>
                <a:lnTo>
                  <a:pt x="24920" y="22364"/>
                </a:lnTo>
                <a:lnTo>
                  <a:pt x="25376" y="22102"/>
                </a:lnTo>
                <a:lnTo>
                  <a:pt x="25467" y="22056"/>
                </a:lnTo>
                <a:lnTo>
                  <a:pt x="25581" y="22022"/>
                </a:lnTo>
                <a:lnTo>
                  <a:pt x="25855" y="21931"/>
                </a:lnTo>
                <a:lnTo>
                  <a:pt x="25741" y="22912"/>
                </a:lnTo>
                <a:lnTo>
                  <a:pt x="25696" y="23368"/>
                </a:lnTo>
                <a:lnTo>
                  <a:pt x="25661" y="23825"/>
                </a:lnTo>
                <a:lnTo>
                  <a:pt x="25616" y="24669"/>
                </a:lnTo>
                <a:lnTo>
                  <a:pt x="25581" y="25502"/>
                </a:lnTo>
                <a:lnTo>
                  <a:pt x="25559" y="26346"/>
                </a:lnTo>
                <a:lnTo>
                  <a:pt x="25547" y="27191"/>
                </a:lnTo>
                <a:lnTo>
                  <a:pt x="25559" y="27385"/>
                </a:lnTo>
                <a:lnTo>
                  <a:pt x="25570" y="27476"/>
                </a:lnTo>
                <a:lnTo>
                  <a:pt x="25593" y="27567"/>
                </a:lnTo>
                <a:lnTo>
                  <a:pt x="25627" y="27647"/>
                </a:lnTo>
                <a:lnTo>
                  <a:pt x="25661" y="27727"/>
                </a:lnTo>
                <a:lnTo>
                  <a:pt x="25696" y="27807"/>
                </a:lnTo>
                <a:lnTo>
                  <a:pt x="25741" y="27875"/>
                </a:lnTo>
                <a:lnTo>
                  <a:pt x="25798" y="27944"/>
                </a:lnTo>
                <a:lnTo>
                  <a:pt x="25867" y="28012"/>
                </a:lnTo>
                <a:lnTo>
                  <a:pt x="25935" y="28069"/>
                </a:lnTo>
                <a:lnTo>
                  <a:pt x="26004" y="28115"/>
                </a:lnTo>
                <a:lnTo>
                  <a:pt x="26084" y="28161"/>
                </a:lnTo>
                <a:lnTo>
                  <a:pt x="26175" y="28206"/>
                </a:lnTo>
                <a:lnTo>
                  <a:pt x="26277" y="28240"/>
                </a:lnTo>
                <a:lnTo>
                  <a:pt x="26380" y="28263"/>
                </a:lnTo>
                <a:lnTo>
                  <a:pt x="26483" y="28275"/>
                </a:lnTo>
                <a:lnTo>
                  <a:pt x="26586" y="28286"/>
                </a:lnTo>
                <a:lnTo>
                  <a:pt x="26688" y="28286"/>
                </a:lnTo>
                <a:lnTo>
                  <a:pt x="26791" y="28275"/>
                </a:lnTo>
                <a:lnTo>
                  <a:pt x="26882" y="28252"/>
                </a:lnTo>
                <a:lnTo>
                  <a:pt x="26962" y="28229"/>
                </a:lnTo>
                <a:lnTo>
                  <a:pt x="27053" y="28195"/>
                </a:lnTo>
                <a:lnTo>
                  <a:pt x="27122" y="28149"/>
                </a:lnTo>
                <a:lnTo>
                  <a:pt x="27202" y="28103"/>
                </a:lnTo>
                <a:lnTo>
                  <a:pt x="27270" y="28046"/>
                </a:lnTo>
                <a:lnTo>
                  <a:pt x="27339" y="27978"/>
                </a:lnTo>
                <a:lnTo>
                  <a:pt x="27396" y="27910"/>
                </a:lnTo>
                <a:lnTo>
                  <a:pt x="27510" y="27750"/>
                </a:lnTo>
                <a:lnTo>
                  <a:pt x="27612" y="27567"/>
                </a:lnTo>
                <a:lnTo>
                  <a:pt x="27727" y="27328"/>
                </a:lnTo>
                <a:lnTo>
                  <a:pt x="27829" y="27088"/>
                </a:lnTo>
                <a:lnTo>
                  <a:pt x="27921" y="26837"/>
                </a:lnTo>
                <a:lnTo>
                  <a:pt x="27989" y="26586"/>
                </a:lnTo>
                <a:lnTo>
                  <a:pt x="28286" y="25217"/>
                </a:lnTo>
                <a:lnTo>
                  <a:pt x="28559" y="23848"/>
                </a:lnTo>
                <a:lnTo>
                  <a:pt x="29130" y="21109"/>
                </a:lnTo>
                <a:lnTo>
                  <a:pt x="29278" y="20345"/>
                </a:lnTo>
                <a:lnTo>
                  <a:pt x="29358" y="19968"/>
                </a:lnTo>
                <a:lnTo>
                  <a:pt x="29449" y="19592"/>
                </a:lnTo>
                <a:lnTo>
                  <a:pt x="29506" y="19409"/>
                </a:lnTo>
                <a:lnTo>
                  <a:pt x="29575" y="19227"/>
                </a:lnTo>
                <a:lnTo>
                  <a:pt x="29643" y="19044"/>
                </a:lnTo>
                <a:lnTo>
                  <a:pt x="29723" y="18861"/>
                </a:lnTo>
                <a:lnTo>
                  <a:pt x="29815" y="18690"/>
                </a:lnTo>
                <a:lnTo>
                  <a:pt x="29917" y="18519"/>
                </a:lnTo>
                <a:lnTo>
                  <a:pt x="30043" y="18348"/>
                </a:lnTo>
                <a:lnTo>
                  <a:pt x="30168" y="18188"/>
                </a:lnTo>
                <a:lnTo>
                  <a:pt x="30271" y="18051"/>
                </a:lnTo>
                <a:lnTo>
                  <a:pt x="30351" y="17914"/>
                </a:lnTo>
                <a:lnTo>
                  <a:pt x="30408" y="17778"/>
                </a:lnTo>
                <a:lnTo>
                  <a:pt x="30454" y="17629"/>
                </a:lnTo>
                <a:lnTo>
                  <a:pt x="30488" y="17469"/>
                </a:lnTo>
                <a:lnTo>
                  <a:pt x="30499" y="17321"/>
                </a:lnTo>
                <a:lnTo>
                  <a:pt x="30499" y="17173"/>
                </a:lnTo>
                <a:lnTo>
                  <a:pt x="30476" y="17013"/>
                </a:lnTo>
                <a:lnTo>
                  <a:pt x="30442" y="16865"/>
                </a:lnTo>
                <a:lnTo>
                  <a:pt x="30396" y="16716"/>
                </a:lnTo>
                <a:lnTo>
                  <a:pt x="30339" y="16568"/>
                </a:lnTo>
                <a:lnTo>
                  <a:pt x="30260" y="16420"/>
                </a:lnTo>
                <a:lnTo>
                  <a:pt x="30180" y="16283"/>
                </a:lnTo>
                <a:lnTo>
                  <a:pt x="30077" y="16157"/>
                </a:lnTo>
                <a:lnTo>
                  <a:pt x="29963" y="16032"/>
                </a:lnTo>
                <a:lnTo>
                  <a:pt x="29837" y="15918"/>
                </a:lnTo>
                <a:lnTo>
                  <a:pt x="29586" y="15724"/>
                </a:lnTo>
                <a:lnTo>
                  <a:pt x="29461" y="15632"/>
                </a:lnTo>
                <a:lnTo>
                  <a:pt x="29324" y="15541"/>
                </a:lnTo>
                <a:lnTo>
                  <a:pt x="29187" y="15461"/>
                </a:lnTo>
                <a:lnTo>
                  <a:pt x="29050" y="15393"/>
                </a:lnTo>
                <a:lnTo>
                  <a:pt x="28902" y="15336"/>
                </a:lnTo>
                <a:lnTo>
                  <a:pt x="28753" y="15290"/>
                </a:lnTo>
                <a:lnTo>
                  <a:pt x="27293" y="14857"/>
                </a:lnTo>
                <a:lnTo>
                  <a:pt x="25833" y="14434"/>
                </a:lnTo>
                <a:lnTo>
                  <a:pt x="22900" y="13613"/>
                </a:lnTo>
                <a:lnTo>
                  <a:pt x="22592" y="13533"/>
                </a:lnTo>
                <a:lnTo>
                  <a:pt x="22284" y="13453"/>
                </a:lnTo>
                <a:lnTo>
                  <a:pt x="21976" y="13385"/>
                </a:lnTo>
                <a:lnTo>
                  <a:pt x="21828" y="13362"/>
                </a:lnTo>
                <a:lnTo>
                  <a:pt x="21668" y="13350"/>
                </a:lnTo>
                <a:lnTo>
                  <a:pt x="21520" y="13339"/>
                </a:lnTo>
                <a:lnTo>
                  <a:pt x="21383" y="13350"/>
                </a:lnTo>
                <a:lnTo>
                  <a:pt x="21246" y="13362"/>
                </a:lnTo>
                <a:lnTo>
                  <a:pt x="21120" y="13396"/>
                </a:lnTo>
                <a:lnTo>
                  <a:pt x="20995" y="13430"/>
                </a:lnTo>
                <a:lnTo>
                  <a:pt x="20869" y="13476"/>
                </a:lnTo>
                <a:lnTo>
                  <a:pt x="20755" y="13533"/>
                </a:lnTo>
                <a:lnTo>
                  <a:pt x="20652" y="13602"/>
                </a:lnTo>
                <a:lnTo>
                  <a:pt x="20550" y="13681"/>
                </a:lnTo>
                <a:lnTo>
                  <a:pt x="20447" y="13773"/>
                </a:lnTo>
                <a:lnTo>
                  <a:pt x="20367" y="13864"/>
                </a:lnTo>
                <a:lnTo>
                  <a:pt x="20287" y="13967"/>
                </a:lnTo>
                <a:lnTo>
                  <a:pt x="20219" y="14069"/>
                </a:lnTo>
                <a:lnTo>
                  <a:pt x="20162" y="14183"/>
                </a:lnTo>
                <a:lnTo>
                  <a:pt x="20116" y="14309"/>
                </a:lnTo>
                <a:lnTo>
                  <a:pt x="20070" y="14434"/>
                </a:lnTo>
                <a:lnTo>
                  <a:pt x="20048" y="14560"/>
                </a:lnTo>
                <a:lnTo>
                  <a:pt x="20025" y="14685"/>
                </a:lnTo>
                <a:lnTo>
                  <a:pt x="20025" y="14811"/>
                </a:lnTo>
                <a:lnTo>
                  <a:pt x="20025" y="14936"/>
                </a:lnTo>
                <a:lnTo>
                  <a:pt x="20036" y="15051"/>
                </a:lnTo>
                <a:lnTo>
                  <a:pt x="20070" y="15176"/>
                </a:lnTo>
                <a:lnTo>
                  <a:pt x="20105" y="15290"/>
                </a:lnTo>
                <a:lnTo>
                  <a:pt x="20150" y="15404"/>
                </a:lnTo>
                <a:lnTo>
                  <a:pt x="20207" y="15518"/>
                </a:lnTo>
                <a:lnTo>
                  <a:pt x="20264" y="15621"/>
                </a:lnTo>
                <a:lnTo>
                  <a:pt x="20344" y="15724"/>
                </a:lnTo>
                <a:lnTo>
                  <a:pt x="20424" y="15815"/>
                </a:lnTo>
                <a:lnTo>
                  <a:pt x="20527" y="15906"/>
                </a:lnTo>
                <a:lnTo>
                  <a:pt x="20630" y="15998"/>
                </a:lnTo>
                <a:lnTo>
                  <a:pt x="20732" y="16077"/>
                </a:lnTo>
                <a:lnTo>
                  <a:pt x="20858" y="16146"/>
                </a:lnTo>
                <a:lnTo>
                  <a:pt x="21063" y="16249"/>
                </a:lnTo>
                <a:lnTo>
                  <a:pt x="21269" y="16328"/>
                </a:lnTo>
                <a:lnTo>
                  <a:pt x="21485" y="16408"/>
                </a:lnTo>
                <a:lnTo>
                  <a:pt x="21702" y="16477"/>
                </a:lnTo>
                <a:lnTo>
                  <a:pt x="23630" y="17059"/>
                </a:lnTo>
                <a:lnTo>
                  <a:pt x="25673" y="17663"/>
                </a:lnTo>
                <a:lnTo>
                  <a:pt x="24943" y="18154"/>
                </a:lnTo>
                <a:lnTo>
                  <a:pt x="24577" y="18394"/>
                </a:lnTo>
                <a:lnTo>
                  <a:pt x="24212" y="18622"/>
                </a:lnTo>
                <a:lnTo>
                  <a:pt x="23847" y="18850"/>
                </a:lnTo>
                <a:lnTo>
                  <a:pt x="23471" y="19055"/>
                </a:lnTo>
                <a:lnTo>
                  <a:pt x="23106" y="19249"/>
                </a:lnTo>
                <a:lnTo>
                  <a:pt x="22729" y="19443"/>
                </a:lnTo>
                <a:lnTo>
                  <a:pt x="22341" y="19615"/>
                </a:lnTo>
                <a:lnTo>
                  <a:pt x="21965" y="19763"/>
                </a:lnTo>
                <a:lnTo>
                  <a:pt x="21565" y="19911"/>
                </a:lnTo>
                <a:lnTo>
                  <a:pt x="21177" y="20037"/>
                </a:lnTo>
                <a:lnTo>
                  <a:pt x="20778" y="20139"/>
                </a:lnTo>
                <a:lnTo>
                  <a:pt x="20367" y="20231"/>
                </a:lnTo>
                <a:lnTo>
                  <a:pt x="19956" y="20299"/>
                </a:lnTo>
                <a:lnTo>
                  <a:pt x="19534" y="20356"/>
                </a:lnTo>
                <a:lnTo>
                  <a:pt x="19055" y="20390"/>
                </a:lnTo>
                <a:lnTo>
                  <a:pt x="18587" y="20402"/>
                </a:lnTo>
                <a:lnTo>
                  <a:pt x="18119" y="20413"/>
                </a:lnTo>
                <a:lnTo>
                  <a:pt x="17663" y="20402"/>
                </a:lnTo>
                <a:lnTo>
                  <a:pt x="17195" y="20368"/>
                </a:lnTo>
                <a:lnTo>
                  <a:pt x="16739" y="20322"/>
                </a:lnTo>
                <a:lnTo>
                  <a:pt x="16282" y="20253"/>
                </a:lnTo>
                <a:lnTo>
                  <a:pt x="15826" y="20174"/>
                </a:lnTo>
                <a:lnTo>
                  <a:pt x="15381" y="20082"/>
                </a:lnTo>
                <a:lnTo>
                  <a:pt x="14936" y="19968"/>
                </a:lnTo>
                <a:lnTo>
                  <a:pt x="14491" y="19843"/>
                </a:lnTo>
                <a:lnTo>
                  <a:pt x="14046" y="19694"/>
                </a:lnTo>
                <a:lnTo>
                  <a:pt x="13612" y="19523"/>
                </a:lnTo>
                <a:lnTo>
                  <a:pt x="13179" y="19341"/>
                </a:lnTo>
                <a:lnTo>
                  <a:pt x="12757" y="19147"/>
                </a:lnTo>
                <a:lnTo>
                  <a:pt x="12335" y="18930"/>
                </a:lnTo>
                <a:lnTo>
                  <a:pt x="11787" y="18633"/>
                </a:lnTo>
                <a:lnTo>
                  <a:pt x="11251" y="18325"/>
                </a:lnTo>
                <a:lnTo>
                  <a:pt x="10726" y="18006"/>
                </a:lnTo>
                <a:lnTo>
                  <a:pt x="10212" y="17675"/>
                </a:lnTo>
                <a:lnTo>
                  <a:pt x="9699" y="17333"/>
                </a:lnTo>
                <a:lnTo>
                  <a:pt x="9220" y="16967"/>
                </a:lnTo>
                <a:lnTo>
                  <a:pt x="8740" y="16591"/>
                </a:lnTo>
                <a:lnTo>
                  <a:pt x="8284" y="16192"/>
                </a:lnTo>
                <a:lnTo>
                  <a:pt x="8067" y="15986"/>
                </a:lnTo>
                <a:lnTo>
                  <a:pt x="7850" y="15781"/>
                </a:lnTo>
                <a:lnTo>
                  <a:pt x="7634" y="15564"/>
                </a:lnTo>
                <a:lnTo>
                  <a:pt x="7428" y="15347"/>
                </a:lnTo>
                <a:lnTo>
                  <a:pt x="7223" y="15119"/>
                </a:lnTo>
                <a:lnTo>
                  <a:pt x="7029" y="14891"/>
                </a:lnTo>
                <a:lnTo>
                  <a:pt x="6846" y="14651"/>
                </a:lnTo>
                <a:lnTo>
                  <a:pt x="6652" y="14412"/>
                </a:lnTo>
                <a:lnTo>
                  <a:pt x="6481" y="14161"/>
                </a:lnTo>
                <a:lnTo>
                  <a:pt x="6310" y="13910"/>
                </a:lnTo>
                <a:lnTo>
                  <a:pt x="6139" y="13647"/>
                </a:lnTo>
                <a:lnTo>
                  <a:pt x="5979" y="13373"/>
                </a:lnTo>
                <a:lnTo>
                  <a:pt x="5831" y="13099"/>
                </a:lnTo>
                <a:lnTo>
                  <a:pt x="5683" y="12826"/>
                </a:lnTo>
                <a:lnTo>
                  <a:pt x="5546" y="12529"/>
                </a:lnTo>
                <a:lnTo>
                  <a:pt x="5420" y="12232"/>
                </a:lnTo>
                <a:lnTo>
                  <a:pt x="5169" y="11628"/>
                </a:lnTo>
                <a:lnTo>
                  <a:pt x="4930" y="11011"/>
                </a:lnTo>
                <a:lnTo>
                  <a:pt x="4701" y="10395"/>
                </a:lnTo>
                <a:lnTo>
                  <a:pt x="4485" y="9779"/>
                </a:lnTo>
                <a:lnTo>
                  <a:pt x="4291" y="9163"/>
                </a:lnTo>
                <a:lnTo>
                  <a:pt x="4097" y="8536"/>
                </a:lnTo>
                <a:lnTo>
                  <a:pt x="3925" y="7908"/>
                </a:lnTo>
                <a:lnTo>
                  <a:pt x="3777" y="7280"/>
                </a:lnTo>
                <a:lnTo>
                  <a:pt x="3640" y="6653"/>
                </a:lnTo>
                <a:lnTo>
                  <a:pt x="3515" y="6014"/>
                </a:lnTo>
                <a:lnTo>
                  <a:pt x="3412" y="5375"/>
                </a:lnTo>
                <a:lnTo>
                  <a:pt x="3332" y="4725"/>
                </a:lnTo>
                <a:lnTo>
                  <a:pt x="3264" y="4074"/>
                </a:lnTo>
                <a:lnTo>
                  <a:pt x="3229" y="3424"/>
                </a:lnTo>
                <a:lnTo>
                  <a:pt x="3207" y="2762"/>
                </a:lnTo>
                <a:lnTo>
                  <a:pt x="3195" y="2100"/>
                </a:lnTo>
                <a:lnTo>
                  <a:pt x="3207" y="1792"/>
                </a:lnTo>
                <a:lnTo>
                  <a:pt x="3207" y="1496"/>
                </a:lnTo>
                <a:lnTo>
                  <a:pt x="3207" y="1347"/>
                </a:lnTo>
                <a:lnTo>
                  <a:pt x="3184" y="1199"/>
                </a:lnTo>
                <a:lnTo>
                  <a:pt x="3161" y="1051"/>
                </a:lnTo>
                <a:lnTo>
                  <a:pt x="3127" y="914"/>
                </a:lnTo>
                <a:lnTo>
                  <a:pt x="3081" y="777"/>
                </a:lnTo>
                <a:lnTo>
                  <a:pt x="3024" y="640"/>
                </a:lnTo>
                <a:lnTo>
                  <a:pt x="2944" y="503"/>
                </a:lnTo>
                <a:lnTo>
                  <a:pt x="2864" y="377"/>
                </a:lnTo>
                <a:lnTo>
                  <a:pt x="2784" y="252"/>
                </a:lnTo>
                <a:lnTo>
                  <a:pt x="2693" y="161"/>
                </a:lnTo>
                <a:lnTo>
                  <a:pt x="2590" y="81"/>
                </a:lnTo>
                <a:lnTo>
                  <a:pt x="2533" y="47"/>
                </a:lnTo>
                <a:lnTo>
                  <a:pt x="2488" y="24"/>
                </a:lnTo>
                <a:lnTo>
                  <a:pt x="23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24f3de87df4_0_539"/>
          <p:cNvSpPr/>
          <p:nvPr/>
        </p:nvSpPr>
        <p:spPr>
          <a:xfrm>
            <a:off x="726800" y="613097"/>
            <a:ext cx="470506" cy="416412"/>
          </a:xfrm>
          <a:custGeom>
            <a:avLst/>
            <a:gdLst/>
            <a:ahLst/>
            <a:cxnLst/>
            <a:rect l="l" t="t" r="r" b="b"/>
            <a:pathLst>
              <a:path w="14595" h="12917" extrusionOk="0">
                <a:moveTo>
                  <a:pt x="6151" y="3515"/>
                </a:moveTo>
                <a:lnTo>
                  <a:pt x="10007" y="7497"/>
                </a:lnTo>
                <a:lnTo>
                  <a:pt x="2557" y="10098"/>
                </a:lnTo>
                <a:lnTo>
                  <a:pt x="6151" y="3515"/>
                </a:lnTo>
                <a:close/>
                <a:moveTo>
                  <a:pt x="6037" y="0"/>
                </a:moveTo>
                <a:lnTo>
                  <a:pt x="5911" y="12"/>
                </a:lnTo>
                <a:lnTo>
                  <a:pt x="5786" y="23"/>
                </a:lnTo>
                <a:lnTo>
                  <a:pt x="5672" y="35"/>
                </a:lnTo>
                <a:lnTo>
                  <a:pt x="5558" y="69"/>
                </a:lnTo>
                <a:lnTo>
                  <a:pt x="5443" y="103"/>
                </a:lnTo>
                <a:lnTo>
                  <a:pt x="5329" y="137"/>
                </a:lnTo>
                <a:lnTo>
                  <a:pt x="5215" y="194"/>
                </a:lnTo>
                <a:lnTo>
                  <a:pt x="5113" y="251"/>
                </a:lnTo>
                <a:lnTo>
                  <a:pt x="5010" y="320"/>
                </a:lnTo>
                <a:lnTo>
                  <a:pt x="4907" y="388"/>
                </a:lnTo>
                <a:lnTo>
                  <a:pt x="4805" y="480"/>
                </a:lnTo>
                <a:lnTo>
                  <a:pt x="4713" y="571"/>
                </a:lnTo>
                <a:lnTo>
                  <a:pt x="4611" y="662"/>
                </a:lnTo>
                <a:lnTo>
                  <a:pt x="4519" y="776"/>
                </a:lnTo>
                <a:lnTo>
                  <a:pt x="4428" y="890"/>
                </a:lnTo>
                <a:lnTo>
                  <a:pt x="4257" y="1141"/>
                </a:lnTo>
                <a:lnTo>
                  <a:pt x="4097" y="1427"/>
                </a:lnTo>
                <a:lnTo>
                  <a:pt x="3949" y="1746"/>
                </a:lnTo>
                <a:lnTo>
                  <a:pt x="3276" y="3206"/>
                </a:lnTo>
                <a:lnTo>
                  <a:pt x="2602" y="4667"/>
                </a:lnTo>
                <a:lnTo>
                  <a:pt x="1918" y="6139"/>
                </a:lnTo>
                <a:lnTo>
                  <a:pt x="1256" y="7599"/>
                </a:lnTo>
                <a:lnTo>
                  <a:pt x="925" y="8375"/>
                </a:lnTo>
                <a:lnTo>
                  <a:pt x="617" y="9162"/>
                </a:lnTo>
                <a:lnTo>
                  <a:pt x="469" y="9550"/>
                </a:lnTo>
                <a:lnTo>
                  <a:pt x="332" y="9950"/>
                </a:lnTo>
                <a:lnTo>
                  <a:pt x="195" y="10349"/>
                </a:lnTo>
                <a:lnTo>
                  <a:pt x="81" y="10748"/>
                </a:lnTo>
                <a:lnTo>
                  <a:pt x="24" y="10977"/>
                </a:lnTo>
                <a:lnTo>
                  <a:pt x="1" y="11193"/>
                </a:lnTo>
                <a:lnTo>
                  <a:pt x="1" y="11410"/>
                </a:lnTo>
                <a:lnTo>
                  <a:pt x="24" y="11616"/>
                </a:lnTo>
                <a:lnTo>
                  <a:pt x="69" y="11810"/>
                </a:lnTo>
                <a:lnTo>
                  <a:pt x="138" y="11981"/>
                </a:lnTo>
                <a:lnTo>
                  <a:pt x="229" y="12152"/>
                </a:lnTo>
                <a:lnTo>
                  <a:pt x="355" y="12300"/>
                </a:lnTo>
                <a:lnTo>
                  <a:pt x="492" y="12448"/>
                </a:lnTo>
                <a:lnTo>
                  <a:pt x="651" y="12563"/>
                </a:lnTo>
                <a:lnTo>
                  <a:pt x="834" y="12677"/>
                </a:lnTo>
                <a:lnTo>
                  <a:pt x="1028" y="12757"/>
                </a:lnTo>
                <a:lnTo>
                  <a:pt x="1245" y="12825"/>
                </a:lnTo>
                <a:lnTo>
                  <a:pt x="1484" y="12882"/>
                </a:lnTo>
                <a:lnTo>
                  <a:pt x="1735" y="12905"/>
                </a:lnTo>
                <a:lnTo>
                  <a:pt x="2009" y="12916"/>
                </a:lnTo>
                <a:lnTo>
                  <a:pt x="2386" y="12814"/>
                </a:lnTo>
                <a:lnTo>
                  <a:pt x="2637" y="12745"/>
                </a:lnTo>
                <a:lnTo>
                  <a:pt x="2899" y="12665"/>
                </a:lnTo>
                <a:lnTo>
                  <a:pt x="6402" y="11547"/>
                </a:lnTo>
                <a:lnTo>
                  <a:pt x="8148" y="10988"/>
                </a:lnTo>
                <a:lnTo>
                  <a:pt x="9905" y="10452"/>
                </a:lnTo>
                <a:lnTo>
                  <a:pt x="10281" y="10349"/>
                </a:lnTo>
                <a:lnTo>
                  <a:pt x="10646" y="10258"/>
                </a:lnTo>
                <a:lnTo>
                  <a:pt x="11411" y="10109"/>
                </a:lnTo>
                <a:lnTo>
                  <a:pt x="12164" y="9950"/>
                </a:lnTo>
                <a:lnTo>
                  <a:pt x="12540" y="9870"/>
                </a:lnTo>
                <a:lnTo>
                  <a:pt x="12917" y="9779"/>
                </a:lnTo>
                <a:lnTo>
                  <a:pt x="13077" y="9733"/>
                </a:lnTo>
                <a:lnTo>
                  <a:pt x="13225" y="9676"/>
                </a:lnTo>
                <a:lnTo>
                  <a:pt x="13373" y="9619"/>
                </a:lnTo>
                <a:lnTo>
                  <a:pt x="13510" y="9550"/>
                </a:lnTo>
                <a:lnTo>
                  <a:pt x="13636" y="9482"/>
                </a:lnTo>
                <a:lnTo>
                  <a:pt x="13761" y="9413"/>
                </a:lnTo>
                <a:lnTo>
                  <a:pt x="13875" y="9334"/>
                </a:lnTo>
                <a:lnTo>
                  <a:pt x="13978" y="9242"/>
                </a:lnTo>
                <a:lnTo>
                  <a:pt x="14081" y="9162"/>
                </a:lnTo>
                <a:lnTo>
                  <a:pt x="14161" y="9060"/>
                </a:lnTo>
                <a:lnTo>
                  <a:pt x="14241" y="8968"/>
                </a:lnTo>
                <a:lnTo>
                  <a:pt x="14320" y="8866"/>
                </a:lnTo>
                <a:lnTo>
                  <a:pt x="14377" y="8763"/>
                </a:lnTo>
                <a:lnTo>
                  <a:pt x="14434" y="8660"/>
                </a:lnTo>
                <a:lnTo>
                  <a:pt x="14480" y="8546"/>
                </a:lnTo>
                <a:lnTo>
                  <a:pt x="14526" y="8432"/>
                </a:lnTo>
                <a:lnTo>
                  <a:pt x="14549" y="8318"/>
                </a:lnTo>
                <a:lnTo>
                  <a:pt x="14571" y="8204"/>
                </a:lnTo>
                <a:lnTo>
                  <a:pt x="14583" y="8078"/>
                </a:lnTo>
                <a:lnTo>
                  <a:pt x="14594" y="7964"/>
                </a:lnTo>
                <a:lnTo>
                  <a:pt x="14583" y="7839"/>
                </a:lnTo>
                <a:lnTo>
                  <a:pt x="14571" y="7713"/>
                </a:lnTo>
                <a:lnTo>
                  <a:pt x="14549" y="7588"/>
                </a:lnTo>
                <a:lnTo>
                  <a:pt x="14514" y="7462"/>
                </a:lnTo>
                <a:lnTo>
                  <a:pt x="14469" y="7337"/>
                </a:lnTo>
                <a:lnTo>
                  <a:pt x="14412" y="7211"/>
                </a:lnTo>
                <a:lnTo>
                  <a:pt x="14355" y="7086"/>
                </a:lnTo>
                <a:lnTo>
                  <a:pt x="14286" y="6960"/>
                </a:lnTo>
                <a:lnTo>
                  <a:pt x="14206" y="6835"/>
                </a:lnTo>
                <a:lnTo>
                  <a:pt x="14115" y="6709"/>
                </a:lnTo>
                <a:lnTo>
                  <a:pt x="14012" y="6584"/>
                </a:lnTo>
                <a:lnTo>
                  <a:pt x="13898" y="6458"/>
                </a:lnTo>
                <a:lnTo>
                  <a:pt x="12757" y="5272"/>
                </a:lnTo>
                <a:lnTo>
                  <a:pt x="11605" y="4096"/>
                </a:lnTo>
                <a:lnTo>
                  <a:pt x="10441" y="2933"/>
                </a:lnTo>
                <a:lnTo>
                  <a:pt x="9266" y="1769"/>
                </a:lnTo>
                <a:lnTo>
                  <a:pt x="9083" y="1586"/>
                </a:lnTo>
                <a:lnTo>
                  <a:pt x="8878" y="1415"/>
                </a:lnTo>
                <a:lnTo>
                  <a:pt x="8684" y="1255"/>
                </a:lnTo>
                <a:lnTo>
                  <a:pt x="8467" y="1096"/>
                </a:lnTo>
                <a:lnTo>
                  <a:pt x="8250" y="936"/>
                </a:lnTo>
                <a:lnTo>
                  <a:pt x="8034" y="788"/>
                </a:lnTo>
                <a:lnTo>
                  <a:pt x="7589" y="514"/>
                </a:lnTo>
                <a:lnTo>
                  <a:pt x="7280" y="354"/>
                </a:lnTo>
                <a:lnTo>
                  <a:pt x="6984" y="217"/>
                </a:lnTo>
                <a:lnTo>
                  <a:pt x="6699" y="114"/>
                </a:lnTo>
                <a:lnTo>
                  <a:pt x="6562" y="80"/>
                </a:lnTo>
                <a:lnTo>
                  <a:pt x="6425" y="46"/>
                </a:lnTo>
                <a:lnTo>
                  <a:pt x="6288" y="23"/>
                </a:lnTo>
                <a:lnTo>
                  <a:pt x="6162" y="12"/>
                </a:lnTo>
                <a:lnTo>
                  <a:pt x="60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24f3de87df4_0_539"/>
          <p:cNvSpPr/>
          <p:nvPr/>
        </p:nvSpPr>
        <p:spPr>
          <a:xfrm>
            <a:off x="1062326" y="4050257"/>
            <a:ext cx="266701" cy="268571"/>
          </a:xfrm>
          <a:custGeom>
            <a:avLst/>
            <a:gdLst/>
            <a:ahLst/>
            <a:cxnLst/>
            <a:rect l="l" t="t" r="r" b="b"/>
            <a:pathLst>
              <a:path w="8273" h="8331" extrusionOk="0">
                <a:moveTo>
                  <a:pt x="1473" y="1"/>
                </a:moveTo>
                <a:lnTo>
                  <a:pt x="1359" y="12"/>
                </a:lnTo>
                <a:lnTo>
                  <a:pt x="1267" y="24"/>
                </a:lnTo>
                <a:lnTo>
                  <a:pt x="1176" y="58"/>
                </a:lnTo>
                <a:lnTo>
                  <a:pt x="1096" y="115"/>
                </a:lnTo>
                <a:lnTo>
                  <a:pt x="1016" y="172"/>
                </a:lnTo>
                <a:lnTo>
                  <a:pt x="948" y="252"/>
                </a:lnTo>
                <a:lnTo>
                  <a:pt x="879" y="343"/>
                </a:lnTo>
                <a:lnTo>
                  <a:pt x="822" y="446"/>
                </a:lnTo>
                <a:lnTo>
                  <a:pt x="777" y="571"/>
                </a:lnTo>
                <a:lnTo>
                  <a:pt x="731" y="708"/>
                </a:lnTo>
                <a:lnTo>
                  <a:pt x="685" y="868"/>
                </a:lnTo>
                <a:lnTo>
                  <a:pt x="583" y="1290"/>
                </a:lnTo>
                <a:lnTo>
                  <a:pt x="491" y="1735"/>
                </a:lnTo>
                <a:lnTo>
                  <a:pt x="320" y="2602"/>
                </a:lnTo>
                <a:lnTo>
                  <a:pt x="161" y="3481"/>
                </a:lnTo>
                <a:lnTo>
                  <a:pt x="1" y="4348"/>
                </a:lnTo>
                <a:lnTo>
                  <a:pt x="103" y="4382"/>
                </a:lnTo>
                <a:lnTo>
                  <a:pt x="161" y="5466"/>
                </a:lnTo>
                <a:lnTo>
                  <a:pt x="195" y="6002"/>
                </a:lnTo>
                <a:lnTo>
                  <a:pt x="252" y="6550"/>
                </a:lnTo>
                <a:lnTo>
                  <a:pt x="286" y="6790"/>
                </a:lnTo>
                <a:lnTo>
                  <a:pt x="343" y="7018"/>
                </a:lnTo>
                <a:lnTo>
                  <a:pt x="412" y="7235"/>
                </a:lnTo>
                <a:lnTo>
                  <a:pt x="491" y="7429"/>
                </a:lnTo>
                <a:lnTo>
                  <a:pt x="594" y="7611"/>
                </a:lnTo>
                <a:lnTo>
                  <a:pt x="708" y="7771"/>
                </a:lnTo>
                <a:lnTo>
                  <a:pt x="834" y="7908"/>
                </a:lnTo>
                <a:lnTo>
                  <a:pt x="982" y="8033"/>
                </a:lnTo>
                <a:lnTo>
                  <a:pt x="1142" y="8136"/>
                </a:lnTo>
                <a:lnTo>
                  <a:pt x="1313" y="8216"/>
                </a:lnTo>
                <a:lnTo>
                  <a:pt x="1496" y="8273"/>
                </a:lnTo>
                <a:lnTo>
                  <a:pt x="1689" y="8319"/>
                </a:lnTo>
                <a:lnTo>
                  <a:pt x="1895" y="8330"/>
                </a:lnTo>
                <a:lnTo>
                  <a:pt x="2112" y="8330"/>
                </a:lnTo>
                <a:lnTo>
                  <a:pt x="2351" y="8307"/>
                </a:lnTo>
                <a:lnTo>
                  <a:pt x="2591" y="8250"/>
                </a:lnTo>
                <a:lnTo>
                  <a:pt x="3629" y="7999"/>
                </a:lnTo>
                <a:lnTo>
                  <a:pt x="4143" y="7851"/>
                </a:lnTo>
                <a:lnTo>
                  <a:pt x="4656" y="7702"/>
                </a:lnTo>
                <a:lnTo>
                  <a:pt x="5170" y="7554"/>
                </a:lnTo>
                <a:lnTo>
                  <a:pt x="5672" y="7383"/>
                </a:lnTo>
                <a:lnTo>
                  <a:pt x="6185" y="7212"/>
                </a:lnTo>
                <a:lnTo>
                  <a:pt x="6687" y="7041"/>
                </a:lnTo>
                <a:lnTo>
                  <a:pt x="6847" y="6972"/>
                </a:lnTo>
                <a:lnTo>
                  <a:pt x="6995" y="6904"/>
                </a:lnTo>
                <a:lnTo>
                  <a:pt x="7143" y="6824"/>
                </a:lnTo>
                <a:lnTo>
                  <a:pt x="7280" y="6744"/>
                </a:lnTo>
                <a:lnTo>
                  <a:pt x="7406" y="6664"/>
                </a:lnTo>
                <a:lnTo>
                  <a:pt x="7531" y="6573"/>
                </a:lnTo>
                <a:lnTo>
                  <a:pt x="7634" y="6482"/>
                </a:lnTo>
                <a:lnTo>
                  <a:pt x="7737" y="6379"/>
                </a:lnTo>
                <a:lnTo>
                  <a:pt x="7839" y="6276"/>
                </a:lnTo>
                <a:lnTo>
                  <a:pt x="7919" y="6174"/>
                </a:lnTo>
                <a:lnTo>
                  <a:pt x="7999" y="6071"/>
                </a:lnTo>
                <a:lnTo>
                  <a:pt x="8056" y="5957"/>
                </a:lnTo>
                <a:lnTo>
                  <a:pt x="8125" y="5843"/>
                </a:lnTo>
                <a:lnTo>
                  <a:pt x="8170" y="5729"/>
                </a:lnTo>
                <a:lnTo>
                  <a:pt x="8205" y="5614"/>
                </a:lnTo>
                <a:lnTo>
                  <a:pt x="8239" y="5489"/>
                </a:lnTo>
                <a:lnTo>
                  <a:pt x="8262" y="5363"/>
                </a:lnTo>
                <a:lnTo>
                  <a:pt x="8273" y="5238"/>
                </a:lnTo>
                <a:lnTo>
                  <a:pt x="8273" y="5112"/>
                </a:lnTo>
                <a:lnTo>
                  <a:pt x="8273" y="4987"/>
                </a:lnTo>
                <a:lnTo>
                  <a:pt x="8250" y="4861"/>
                </a:lnTo>
                <a:lnTo>
                  <a:pt x="8227" y="4736"/>
                </a:lnTo>
                <a:lnTo>
                  <a:pt x="8193" y="4599"/>
                </a:lnTo>
                <a:lnTo>
                  <a:pt x="8147" y="4473"/>
                </a:lnTo>
                <a:lnTo>
                  <a:pt x="8090" y="4337"/>
                </a:lnTo>
                <a:lnTo>
                  <a:pt x="8033" y="4211"/>
                </a:lnTo>
                <a:lnTo>
                  <a:pt x="7965" y="4086"/>
                </a:lnTo>
                <a:lnTo>
                  <a:pt x="7874" y="3949"/>
                </a:lnTo>
                <a:lnTo>
                  <a:pt x="7782" y="3823"/>
                </a:lnTo>
                <a:lnTo>
                  <a:pt x="7680" y="3698"/>
                </a:lnTo>
                <a:lnTo>
                  <a:pt x="7566" y="3572"/>
                </a:lnTo>
                <a:lnTo>
                  <a:pt x="7451" y="3447"/>
                </a:lnTo>
                <a:lnTo>
                  <a:pt x="7075" y="3081"/>
                </a:lnTo>
                <a:lnTo>
                  <a:pt x="6687" y="2728"/>
                </a:lnTo>
                <a:lnTo>
                  <a:pt x="6288" y="2385"/>
                </a:lnTo>
                <a:lnTo>
                  <a:pt x="5888" y="2043"/>
                </a:lnTo>
                <a:lnTo>
                  <a:pt x="5478" y="1712"/>
                </a:lnTo>
                <a:lnTo>
                  <a:pt x="5067" y="1381"/>
                </a:lnTo>
                <a:lnTo>
                  <a:pt x="4645" y="1062"/>
                </a:lnTo>
                <a:lnTo>
                  <a:pt x="4234" y="742"/>
                </a:lnTo>
                <a:lnTo>
                  <a:pt x="4143" y="685"/>
                </a:lnTo>
                <a:lnTo>
                  <a:pt x="4063" y="640"/>
                </a:lnTo>
                <a:lnTo>
                  <a:pt x="3869" y="548"/>
                </a:lnTo>
                <a:lnTo>
                  <a:pt x="3675" y="480"/>
                </a:lnTo>
                <a:lnTo>
                  <a:pt x="3458" y="412"/>
                </a:lnTo>
                <a:lnTo>
                  <a:pt x="3036" y="309"/>
                </a:lnTo>
                <a:lnTo>
                  <a:pt x="2819" y="263"/>
                </a:lnTo>
                <a:lnTo>
                  <a:pt x="2602" y="206"/>
                </a:lnTo>
                <a:lnTo>
                  <a:pt x="2488" y="183"/>
                </a:lnTo>
                <a:lnTo>
                  <a:pt x="2374" y="172"/>
                </a:lnTo>
                <a:lnTo>
                  <a:pt x="2249" y="161"/>
                </a:lnTo>
                <a:lnTo>
                  <a:pt x="2134" y="126"/>
                </a:lnTo>
                <a:lnTo>
                  <a:pt x="1975" y="81"/>
                </a:lnTo>
                <a:lnTo>
                  <a:pt x="1838" y="46"/>
                </a:lnTo>
                <a:lnTo>
                  <a:pt x="1701" y="12"/>
                </a:lnTo>
                <a:lnTo>
                  <a:pt x="158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24f3de87df4_0_539"/>
          <p:cNvSpPr/>
          <p:nvPr/>
        </p:nvSpPr>
        <p:spPr>
          <a:xfrm>
            <a:off x="734225" y="1676234"/>
            <a:ext cx="1619225" cy="1578077"/>
          </a:xfrm>
          <a:custGeom>
            <a:avLst/>
            <a:gdLst/>
            <a:ahLst/>
            <a:cxnLst/>
            <a:rect l="l" t="t" r="r" b="b"/>
            <a:pathLst>
              <a:path w="64769" h="828387" extrusionOk="0">
                <a:moveTo>
                  <a:pt x="801" y="1"/>
                </a:moveTo>
                <a:lnTo>
                  <a:pt x="746" y="5344"/>
                </a:lnTo>
                <a:lnTo>
                  <a:pt x="734" y="7075"/>
                </a:lnTo>
                <a:lnTo>
                  <a:pt x="728" y="8580"/>
                </a:lnTo>
                <a:lnTo>
                  <a:pt x="728" y="43501"/>
                </a:lnTo>
                <a:lnTo>
                  <a:pt x="734" y="78422"/>
                </a:lnTo>
                <a:lnTo>
                  <a:pt x="734" y="95957"/>
                </a:lnTo>
                <a:lnTo>
                  <a:pt x="728" y="113417"/>
                </a:lnTo>
                <a:lnTo>
                  <a:pt x="722" y="130878"/>
                </a:lnTo>
                <a:lnTo>
                  <a:pt x="704" y="148338"/>
                </a:lnTo>
                <a:lnTo>
                  <a:pt x="673" y="171443"/>
                </a:lnTo>
                <a:lnTo>
                  <a:pt x="643" y="194548"/>
                </a:lnTo>
                <a:lnTo>
                  <a:pt x="558" y="240757"/>
                </a:lnTo>
                <a:lnTo>
                  <a:pt x="516" y="263862"/>
                </a:lnTo>
                <a:lnTo>
                  <a:pt x="473" y="286967"/>
                </a:lnTo>
                <a:lnTo>
                  <a:pt x="443" y="310072"/>
                </a:lnTo>
                <a:lnTo>
                  <a:pt x="419" y="333176"/>
                </a:lnTo>
                <a:lnTo>
                  <a:pt x="413" y="341982"/>
                </a:lnTo>
                <a:lnTo>
                  <a:pt x="413" y="350787"/>
                </a:lnTo>
                <a:lnTo>
                  <a:pt x="413" y="368473"/>
                </a:lnTo>
                <a:lnTo>
                  <a:pt x="425" y="386084"/>
                </a:lnTo>
                <a:lnTo>
                  <a:pt x="443" y="403770"/>
                </a:lnTo>
                <a:lnTo>
                  <a:pt x="455" y="421381"/>
                </a:lnTo>
                <a:lnTo>
                  <a:pt x="467" y="438992"/>
                </a:lnTo>
                <a:lnTo>
                  <a:pt x="467" y="456678"/>
                </a:lnTo>
                <a:lnTo>
                  <a:pt x="461" y="465483"/>
                </a:lnTo>
                <a:lnTo>
                  <a:pt x="449" y="474289"/>
                </a:lnTo>
                <a:lnTo>
                  <a:pt x="407" y="506349"/>
                </a:lnTo>
                <a:lnTo>
                  <a:pt x="352" y="538410"/>
                </a:lnTo>
                <a:lnTo>
                  <a:pt x="291" y="570546"/>
                </a:lnTo>
                <a:lnTo>
                  <a:pt x="225" y="602607"/>
                </a:lnTo>
                <a:lnTo>
                  <a:pt x="103" y="666728"/>
                </a:lnTo>
                <a:lnTo>
                  <a:pt x="49" y="698789"/>
                </a:lnTo>
                <a:lnTo>
                  <a:pt x="0" y="730850"/>
                </a:lnTo>
                <a:lnTo>
                  <a:pt x="0" y="735365"/>
                </a:lnTo>
                <a:lnTo>
                  <a:pt x="0" y="739881"/>
                </a:lnTo>
                <a:lnTo>
                  <a:pt x="6" y="744472"/>
                </a:lnTo>
                <a:lnTo>
                  <a:pt x="12" y="748987"/>
                </a:lnTo>
                <a:lnTo>
                  <a:pt x="43" y="758018"/>
                </a:lnTo>
                <a:lnTo>
                  <a:pt x="79" y="767050"/>
                </a:lnTo>
                <a:lnTo>
                  <a:pt x="164" y="785037"/>
                </a:lnTo>
                <a:lnTo>
                  <a:pt x="206" y="793993"/>
                </a:lnTo>
                <a:lnTo>
                  <a:pt x="243" y="802948"/>
                </a:lnTo>
                <a:lnTo>
                  <a:pt x="1292" y="804604"/>
                </a:lnTo>
                <a:lnTo>
                  <a:pt x="2336" y="806335"/>
                </a:lnTo>
                <a:lnTo>
                  <a:pt x="3373" y="808066"/>
                </a:lnTo>
                <a:lnTo>
                  <a:pt x="4404" y="809797"/>
                </a:lnTo>
                <a:lnTo>
                  <a:pt x="5429" y="811453"/>
                </a:lnTo>
                <a:lnTo>
                  <a:pt x="5945" y="812205"/>
                </a:lnTo>
                <a:lnTo>
                  <a:pt x="6454" y="812883"/>
                </a:lnTo>
                <a:lnTo>
                  <a:pt x="6970" y="813485"/>
                </a:lnTo>
                <a:lnTo>
                  <a:pt x="7480" y="814087"/>
                </a:lnTo>
                <a:lnTo>
                  <a:pt x="7989" y="814538"/>
                </a:lnTo>
                <a:lnTo>
                  <a:pt x="8505" y="814990"/>
                </a:lnTo>
                <a:lnTo>
                  <a:pt x="10167" y="816119"/>
                </a:lnTo>
                <a:lnTo>
                  <a:pt x="11829" y="817398"/>
                </a:lnTo>
                <a:lnTo>
                  <a:pt x="15153" y="820032"/>
                </a:lnTo>
                <a:lnTo>
                  <a:pt x="18478" y="822516"/>
                </a:lnTo>
                <a:lnTo>
                  <a:pt x="20140" y="823720"/>
                </a:lnTo>
                <a:lnTo>
                  <a:pt x="21808" y="824849"/>
                </a:lnTo>
                <a:lnTo>
                  <a:pt x="23470" y="825827"/>
                </a:lnTo>
                <a:lnTo>
                  <a:pt x="25132" y="826731"/>
                </a:lnTo>
                <a:lnTo>
                  <a:pt x="26800" y="827408"/>
                </a:lnTo>
                <a:lnTo>
                  <a:pt x="27631" y="827709"/>
                </a:lnTo>
                <a:lnTo>
                  <a:pt x="28463" y="827935"/>
                </a:lnTo>
                <a:lnTo>
                  <a:pt x="29300" y="828161"/>
                </a:lnTo>
                <a:lnTo>
                  <a:pt x="30131" y="828311"/>
                </a:lnTo>
                <a:lnTo>
                  <a:pt x="30962" y="828386"/>
                </a:lnTo>
                <a:lnTo>
                  <a:pt x="31799" y="828386"/>
                </a:lnTo>
                <a:lnTo>
                  <a:pt x="32630" y="828311"/>
                </a:lnTo>
                <a:lnTo>
                  <a:pt x="33467" y="828236"/>
                </a:lnTo>
                <a:lnTo>
                  <a:pt x="34298" y="828010"/>
                </a:lnTo>
                <a:lnTo>
                  <a:pt x="35135" y="827784"/>
                </a:lnTo>
                <a:lnTo>
                  <a:pt x="36506" y="827333"/>
                </a:lnTo>
                <a:lnTo>
                  <a:pt x="37883" y="826956"/>
                </a:lnTo>
                <a:lnTo>
                  <a:pt x="39254" y="826655"/>
                </a:lnTo>
                <a:lnTo>
                  <a:pt x="40625" y="826354"/>
                </a:lnTo>
                <a:lnTo>
                  <a:pt x="43373" y="825978"/>
                </a:lnTo>
                <a:lnTo>
                  <a:pt x="46121" y="825602"/>
                </a:lnTo>
                <a:lnTo>
                  <a:pt x="48869" y="825376"/>
                </a:lnTo>
                <a:lnTo>
                  <a:pt x="51617" y="825225"/>
                </a:lnTo>
                <a:lnTo>
                  <a:pt x="54365" y="825000"/>
                </a:lnTo>
                <a:lnTo>
                  <a:pt x="57107" y="824774"/>
                </a:lnTo>
                <a:lnTo>
                  <a:pt x="58599" y="824623"/>
                </a:lnTo>
                <a:lnTo>
                  <a:pt x="60110" y="824623"/>
                </a:lnTo>
                <a:lnTo>
                  <a:pt x="63228" y="824699"/>
                </a:lnTo>
                <a:lnTo>
                  <a:pt x="63270" y="814012"/>
                </a:lnTo>
                <a:lnTo>
                  <a:pt x="63319" y="804378"/>
                </a:lnTo>
                <a:lnTo>
                  <a:pt x="63355" y="795272"/>
                </a:lnTo>
                <a:lnTo>
                  <a:pt x="63367" y="790907"/>
                </a:lnTo>
                <a:lnTo>
                  <a:pt x="63373" y="786542"/>
                </a:lnTo>
                <a:lnTo>
                  <a:pt x="63373" y="781424"/>
                </a:lnTo>
                <a:lnTo>
                  <a:pt x="63367" y="776231"/>
                </a:lnTo>
                <a:lnTo>
                  <a:pt x="63343" y="765921"/>
                </a:lnTo>
                <a:lnTo>
                  <a:pt x="63325" y="755535"/>
                </a:lnTo>
                <a:lnTo>
                  <a:pt x="63319" y="750417"/>
                </a:lnTo>
                <a:lnTo>
                  <a:pt x="63325" y="745224"/>
                </a:lnTo>
                <a:lnTo>
                  <a:pt x="63428" y="676813"/>
                </a:lnTo>
                <a:lnTo>
                  <a:pt x="63537" y="608402"/>
                </a:lnTo>
                <a:lnTo>
                  <a:pt x="63652" y="540066"/>
                </a:lnTo>
                <a:lnTo>
                  <a:pt x="63774" y="471654"/>
                </a:lnTo>
                <a:lnTo>
                  <a:pt x="63786" y="464053"/>
                </a:lnTo>
                <a:lnTo>
                  <a:pt x="63804" y="456452"/>
                </a:lnTo>
                <a:lnTo>
                  <a:pt x="63828" y="448851"/>
                </a:lnTo>
                <a:lnTo>
                  <a:pt x="63859" y="441250"/>
                </a:lnTo>
                <a:lnTo>
                  <a:pt x="63889" y="433648"/>
                </a:lnTo>
                <a:lnTo>
                  <a:pt x="63925" y="426047"/>
                </a:lnTo>
                <a:lnTo>
                  <a:pt x="63968" y="418446"/>
                </a:lnTo>
                <a:lnTo>
                  <a:pt x="64022" y="410920"/>
                </a:lnTo>
                <a:lnTo>
                  <a:pt x="64150" y="390825"/>
                </a:lnTo>
                <a:lnTo>
                  <a:pt x="64271" y="370656"/>
                </a:lnTo>
                <a:lnTo>
                  <a:pt x="64380" y="350561"/>
                </a:lnTo>
                <a:lnTo>
                  <a:pt x="64477" y="330467"/>
                </a:lnTo>
                <a:lnTo>
                  <a:pt x="64562" y="310373"/>
                </a:lnTo>
                <a:lnTo>
                  <a:pt x="64635" y="290203"/>
                </a:lnTo>
                <a:lnTo>
                  <a:pt x="64690" y="270109"/>
                </a:lnTo>
                <a:lnTo>
                  <a:pt x="64714" y="260024"/>
                </a:lnTo>
                <a:lnTo>
                  <a:pt x="64732" y="250014"/>
                </a:lnTo>
                <a:lnTo>
                  <a:pt x="64744" y="239929"/>
                </a:lnTo>
                <a:lnTo>
                  <a:pt x="64756" y="229845"/>
                </a:lnTo>
                <a:lnTo>
                  <a:pt x="64762" y="219760"/>
                </a:lnTo>
                <a:lnTo>
                  <a:pt x="64768" y="209750"/>
                </a:lnTo>
                <a:lnTo>
                  <a:pt x="64768" y="199665"/>
                </a:lnTo>
                <a:lnTo>
                  <a:pt x="64762" y="189580"/>
                </a:lnTo>
                <a:lnTo>
                  <a:pt x="64756" y="179496"/>
                </a:lnTo>
                <a:lnTo>
                  <a:pt x="64744" y="169486"/>
                </a:lnTo>
                <a:lnTo>
                  <a:pt x="64726" y="159401"/>
                </a:lnTo>
                <a:lnTo>
                  <a:pt x="64708" y="149316"/>
                </a:lnTo>
                <a:lnTo>
                  <a:pt x="64677" y="139232"/>
                </a:lnTo>
                <a:lnTo>
                  <a:pt x="64653" y="129147"/>
                </a:lnTo>
                <a:lnTo>
                  <a:pt x="64617" y="119062"/>
                </a:lnTo>
                <a:lnTo>
                  <a:pt x="64580" y="109052"/>
                </a:lnTo>
                <a:lnTo>
                  <a:pt x="64538" y="98968"/>
                </a:lnTo>
                <a:lnTo>
                  <a:pt x="64489" y="88883"/>
                </a:lnTo>
                <a:lnTo>
                  <a:pt x="64386" y="69240"/>
                </a:lnTo>
                <a:lnTo>
                  <a:pt x="64283" y="49672"/>
                </a:lnTo>
                <a:lnTo>
                  <a:pt x="64077" y="11290"/>
                </a:lnTo>
                <a:lnTo>
                  <a:pt x="63209" y="11215"/>
                </a:lnTo>
                <a:lnTo>
                  <a:pt x="62360" y="11139"/>
                </a:lnTo>
                <a:lnTo>
                  <a:pt x="61942" y="11064"/>
                </a:lnTo>
                <a:lnTo>
                  <a:pt x="61523" y="11139"/>
                </a:lnTo>
                <a:lnTo>
                  <a:pt x="61111" y="11215"/>
                </a:lnTo>
                <a:lnTo>
                  <a:pt x="60698" y="11365"/>
                </a:lnTo>
                <a:lnTo>
                  <a:pt x="59843" y="11967"/>
                </a:lnTo>
                <a:lnTo>
                  <a:pt x="58981" y="12569"/>
                </a:lnTo>
                <a:lnTo>
                  <a:pt x="57271" y="13849"/>
                </a:lnTo>
                <a:lnTo>
                  <a:pt x="55560" y="15203"/>
                </a:lnTo>
                <a:lnTo>
                  <a:pt x="54705" y="15805"/>
                </a:lnTo>
                <a:lnTo>
                  <a:pt x="53843" y="16332"/>
                </a:lnTo>
                <a:lnTo>
                  <a:pt x="52909" y="16784"/>
                </a:lnTo>
                <a:lnTo>
                  <a:pt x="51975" y="17235"/>
                </a:lnTo>
                <a:lnTo>
                  <a:pt x="50107" y="18063"/>
                </a:lnTo>
                <a:lnTo>
                  <a:pt x="48232" y="18816"/>
                </a:lnTo>
                <a:lnTo>
                  <a:pt x="46364" y="19568"/>
                </a:lnTo>
                <a:lnTo>
                  <a:pt x="46170" y="19719"/>
                </a:lnTo>
                <a:lnTo>
                  <a:pt x="45969" y="19869"/>
                </a:lnTo>
                <a:lnTo>
                  <a:pt x="45581" y="20396"/>
                </a:lnTo>
                <a:lnTo>
                  <a:pt x="45387" y="20622"/>
                </a:lnTo>
                <a:lnTo>
                  <a:pt x="45193" y="20773"/>
                </a:lnTo>
                <a:lnTo>
                  <a:pt x="44999" y="20848"/>
                </a:lnTo>
                <a:lnTo>
                  <a:pt x="44805" y="20848"/>
                </a:lnTo>
                <a:lnTo>
                  <a:pt x="43913" y="20171"/>
                </a:lnTo>
                <a:lnTo>
                  <a:pt x="43021" y="19493"/>
                </a:lnTo>
                <a:lnTo>
                  <a:pt x="41244" y="18063"/>
                </a:lnTo>
                <a:lnTo>
                  <a:pt x="39460" y="16633"/>
                </a:lnTo>
                <a:lnTo>
                  <a:pt x="38569" y="16031"/>
                </a:lnTo>
                <a:lnTo>
                  <a:pt x="37677" y="15429"/>
                </a:lnTo>
                <a:lnTo>
                  <a:pt x="36785" y="14902"/>
                </a:lnTo>
                <a:lnTo>
                  <a:pt x="35894" y="14451"/>
                </a:lnTo>
                <a:lnTo>
                  <a:pt x="35002" y="14074"/>
                </a:lnTo>
                <a:lnTo>
                  <a:pt x="34110" y="13849"/>
                </a:lnTo>
                <a:lnTo>
                  <a:pt x="33218" y="13773"/>
                </a:lnTo>
                <a:lnTo>
                  <a:pt x="32321" y="13773"/>
                </a:lnTo>
                <a:lnTo>
                  <a:pt x="31429" y="13999"/>
                </a:lnTo>
                <a:lnTo>
                  <a:pt x="30980" y="14225"/>
                </a:lnTo>
                <a:lnTo>
                  <a:pt x="30537" y="14451"/>
                </a:lnTo>
                <a:lnTo>
                  <a:pt x="30264" y="14526"/>
                </a:lnTo>
                <a:lnTo>
                  <a:pt x="29997" y="14601"/>
                </a:lnTo>
                <a:lnTo>
                  <a:pt x="29730" y="14601"/>
                </a:lnTo>
                <a:lnTo>
                  <a:pt x="29463" y="14526"/>
                </a:lnTo>
                <a:lnTo>
                  <a:pt x="28924" y="14300"/>
                </a:lnTo>
                <a:lnTo>
                  <a:pt x="28390" y="13999"/>
                </a:lnTo>
                <a:lnTo>
                  <a:pt x="27310" y="13247"/>
                </a:lnTo>
                <a:lnTo>
                  <a:pt x="26776" y="13021"/>
                </a:lnTo>
                <a:lnTo>
                  <a:pt x="26509" y="12870"/>
                </a:lnTo>
                <a:lnTo>
                  <a:pt x="23719" y="12870"/>
                </a:lnTo>
                <a:lnTo>
                  <a:pt x="21201" y="13096"/>
                </a:lnTo>
                <a:lnTo>
                  <a:pt x="19940" y="13171"/>
                </a:lnTo>
                <a:lnTo>
                  <a:pt x="18678" y="13096"/>
                </a:lnTo>
                <a:lnTo>
                  <a:pt x="17422" y="12946"/>
                </a:lnTo>
                <a:lnTo>
                  <a:pt x="16791" y="12720"/>
                </a:lnTo>
                <a:lnTo>
                  <a:pt x="16160" y="12494"/>
                </a:lnTo>
                <a:lnTo>
                  <a:pt x="15760" y="12343"/>
                </a:lnTo>
                <a:lnTo>
                  <a:pt x="15360" y="12042"/>
                </a:lnTo>
                <a:lnTo>
                  <a:pt x="14959" y="11666"/>
                </a:lnTo>
                <a:lnTo>
                  <a:pt x="14565" y="11215"/>
                </a:lnTo>
                <a:lnTo>
                  <a:pt x="14165" y="10763"/>
                </a:lnTo>
                <a:lnTo>
                  <a:pt x="13764" y="10236"/>
                </a:lnTo>
                <a:lnTo>
                  <a:pt x="12963" y="9032"/>
                </a:lnTo>
                <a:lnTo>
                  <a:pt x="12163" y="7828"/>
                </a:lnTo>
                <a:lnTo>
                  <a:pt x="11362" y="6699"/>
                </a:lnTo>
                <a:lnTo>
                  <a:pt x="10968" y="6172"/>
                </a:lnTo>
                <a:lnTo>
                  <a:pt x="10567" y="5721"/>
                </a:lnTo>
                <a:lnTo>
                  <a:pt x="10167" y="5269"/>
                </a:lnTo>
                <a:lnTo>
                  <a:pt x="9767" y="4893"/>
                </a:lnTo>
                <a:lnTo>
                  <a:pt x="8656" y="4065"/>
                </a:lnTo>
                <a:lnTo>
                  <a:pt x="7552" y="3388"/>
                </a:lnTo>
                <a:lnTo>
                  <a:pt x="6436" y="2785"/>
                </a:lnTo>
                <a:lnTo>
                  <a:pt x="5326" y="2183"/>
                </a:lnTo>
                <a:lnTo>
                  <a:pt x="3076" y="1130"/>
                </a:lnTo>
                <a:lnTo>
                  <a:pt x="8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24f3de87df4_0_539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RISULTATI SUBJECT DEPENDENT</a:t>
            </a:r>
            <a:endParaRPr/>
          </a:p>
        </p:txBody>
      </p:sp>
      <p:sp>
        <p:nvSpPr>
          <p:cNvPr id="555" name="Google Shape;555;g24f3de87df4_0_539"/>
          <p:cNvSpPr/>
          <p:nvPr/>
        </p:nvSpPr>
        <p:spPr>
          <a:xfrm>
            <a:off x="572400" y="1523243"/>
            <a:ext cx="1721000" cy="1670262"/>
          </a:xfrm>
          <a:custGeom>
            <a:avLst/>
            <a:gdLst/>
            <a:ahLst/>
            <a:cxnLst/>
            <a:rect l="l" t="t" r="r" b="b"/>
            <a:pathLst>
              <a:path w="68840" h="876778" extrusionOk="0">
                <a:moveTo>
                  <a:pt x="2955" y="22503"/>
                </a:moveTo>
                <a:lnTo>
                  <a:pt x="5230" y="23632"/>
                </a:lnTo>
                <a:lnTo>
                  <a:pt x="7480" y="24685"/>
                </a:lnTo>
                <a:lnTo>
                  <a:pt x="8590" y="25287"/>
                </a:lnTo>
                <a:lnTo>
                  <a:pt x="9706" y="25890"/>
                </a:lnTo>
                <a:lnTo>
                  <a:pt x="10810" y="26567"/>
                </a:lnTo>
                <a:lnTo>
                  <a:pt x="11921" y="27395"/>
                </a:lnTo>
                <a:lnTo>
                  <a:pt x="12321" y="27771"/>
                </a:lnTo>
                <a:lnTo>
                  <a:pt x="12721" y="28223"/>
                </a:lnTo>
                <a:lnTo>
                  <a:pt x="13122" y="28674"/>
                </a:lnTo>
                <a:lnTo>
                  <a:pt x="13516" y="29201"/>
                </a:lnTo>
                <a:lnTo>
                  <a:pt x="14317" y="30330"/>
                </a:lnTo>
                <a:lnTo>
                  <a:pt x="15117" y="31534"/>
                </a:lnTo>
                <a:lnTo>
                  <a:pt x="15918" y="32738"/>
                </a:lnTo>
                <a:lnTo>
                  <a:pt x="16319" y="33265"/>
                </a:lnTo>
                <a:lnTo>
                  <a:pt x="16719" y="33717"/>
                </a:lnTo>
                <a:lnTo>
                  <a:pt x="17113" y="34168"/>
                </a:lnTo>
                <a:lnTo>
                  <a:pt x="17514" y="34544"/>
                </a:lnTo>
                <a:lnTo>
                  <a:pt x="17914" y="34845"/>
                </a:lnTo>
                <a:lnTo>
                  <a:pt x="18314" y="34996"/>
                </a:lnTo>
                <a:lnTo>
                  <a:pt x="18945" y="35222"/>
                </a:lnTo>
                <a:lnTo>
                  <a:pt x="19576" y="35448"/>
                </a:lnTo>
                <a:lnTo>
                  <a:pt x="20832" y="35598"/>
                </a:lnTo>
                <a:lnTo>
                  <a:pt x="22094" y="35673"/>
                </a:lnTo>
                <a:lnTo>
                  <a:pt x="23355" y="35598"/>
                </a:lnTo>
                <a:lnTo>
                  <a:pt x="25873" y="35372"/>
                </a:lnTo>
                <a:lnTo>
                  <a:pt x="28663" y="35372"/>
                </a:lnTo>
                <a:lnTo>
                  <a:pt x="28930" y="35523"/>
                </a:lnTo>
                <a:lnTo>
                  <a:pt x="29464" y="35749"/>
                </a:lnTo>
                <a:lnTo>
                  <a:pt x="30544" y="36501"/>
                </a:lnTo>
                <a:lnTo>
                  <a:pt x="31078" y="36802"/>
                </a:lnTo>
                <a:lnTo>
                  <a:pt x="31617" y="37028"/>
                </a:lnTo>
                <a:lnTo>
                  <a:pt x="31884" y="37103"/>
                </a:lnTo>
                <a:lnTo>
                  <a:pt x="32151" y="37103"/>
                </a:lnTo>
                <a:lnTo>
                  <a:pt x="32418" y="37028"/>
                </a:lnTo>
                <a:lnTo>
                  <a:pt x="32691" y="36953"/>
                </a:lnTo>
                <a:lnTo>
                  <a:pt x="33134" y="36727"/>
                </a:lnTo>
                <a:lnTo>
                  <a:pt x="33583" y="36501"/>
                </a:lnTo>
                <a:lnTo>
                  <a:pt x="34475" y="36275"/>
                </a:lnTo>
                <a:lnTo>
                  <a:pt x="35372" y="36275"/>
                </a:lnTo>
                <a:lnTo>
                  <a:pt x="36264" y="36351"/>
                </a:lnTo>
                <a:lnTo>
                  <a:pt x="37156" y="36576"/>
                </a:lnTo>
                <a:lnTo>
                  <a:pt x="38048" y="36953"/>
                </a:lnTo>
                <a:lnTo>
                  <a:pt x="38939" y="37404"/>
                </a:lnTo>
                <a:lnTo>
                  <a:pt x="39831" y="37931"/>
                </a:lnTo>
                <a:lnTo>
                  <a:pt x="40723" y="38533"/>
                </a:lnTo>
                <a:lnTo>
                  <a:pt x="41614" y="39135"/>
                </a:lnTo>
                <a:lnTo>
                  <a:pt x="43398" y="40565"/>
                </a:lnTo>
                <a:lnTo>
                  <a:pt x="45175" y="41995"/>
                </a:lnTo>
                <a:lnTo>
                  <a:pt x="46067" y="42673"/>
                </a:lnTo>
                <a:lnTo>
                  <a:pt x="46959" y="43350"/>
                </a:lnTo>
                <a:lnTo>
                  <a:pt x="47153" y="43350"/>
                </a:lnTo>
                <a:lnTo>
                  <a:pt x="47347" y="43275"/>
                </a:lnTo>
                <a:lnTo>
                  <a:pt x="47541" y="43124"/>
                </a:lnTo>
                <a:lnTo>
                  <a:pt x="47735" y="42898"/>
                </a:lnTo>
                <a:lnTo>
                  <a:pt x="48123" y="42371"/>
                </a:lnTo>
                <a:lnTo>
                  <a:pt x="48324" y="42221"/>
                </a:lnTo>
                <a:lnTo>
                  <a:pt x="48518" y="42070"/>
                </a:lnTo>
                <a:lnTo>
                  <a:pt x="50386" y="41318"/>
                </a:lnTo>
                <a:lnTo>
                  <a:pt x="52261" y="40565"/>
                </a:lnTo>
                <a:lnTo>
                  <a:pt x="54129" y="39737"/>
                </a:lnTo>
                <a:lnTo>
                  <a:pt x="55063" y="39286"/>
                </a:lnTo>
                <a:lnTo>
                  <a:pt x="55997" y="38834"/>
                </a:lnTo>
                <a:lnTo>
                  <a:pt x="56859" y="38307"/>
                </a:lnTo>
                <a:lnTo>
                  <a:pt x="57714" y="37705"/>
                </a:lnTo>
                <a:lnTo>
                  <a:pt x="59425" y="36351"/>
                </a:lnTo>
                <a:lnTo>
                  <a:pt x="61135" y="35071"/>
                </a:lnTo>
                <a:lnTo>
                  <a:pt x="61997" y="34469"/>
                </a:lnTo>
                <a:lnTo>
                  <a:pt x="62852" y="33867"/>
                </a:lnTo>
                <a:lnTo>
                  <a:pt x="63265" y="33717"/>
                </a:lnTo>
                <a:lnTo>
                  <a:pt x="63677" y="33641"/>
                </a:lnTo>
                <a:lnTo>
                  <a:pt x="64096" y="33566"/>
                </a:lnTo>
                <a:lnTo>
                  <a:pt x="64514" y="33641"/>
                </a:lnTo>
                <a:lnTo>
                  <a:pt x="65363" y="33717"/>
                </a:lnTo>
                <a:lnTo>
                  <a:pt x="66231" y="33792"/>
                </a:lnTo>
                <a:lnTo>
                  <a:pt x="66437" y="72174"/>
                </a:lnTo>
                <a:lnTo>
                  <a:pt x="66540" y="91742"/>
                </a:lnTo>
                <a:lnTo>
                  <a:pt x="66643" y="111385"/>
                </a:lnTo>
                <a:lnTo>
                  <a:pt x="66692" y="121470"/>
                </a:lnTo>
                <a:lnTo>
                  <a:pt x="66734" y="131554"/>
                </a:lnTo>
                <a:lnTo>
                  <a:pt x="66771" y="141564"/>
                </a:lnTo>
                <a:lnTo>
                  <a:pt x="66807" y="151649"/>
                </a:lnTo>
                <a:lnTo>
                  <a:pt x="66831" y="161734"/>
                </a:lnTo>
                <a:lnTo>
                  <a:pt x="66862" y="171818"/>
                </a:lnTo>
                <a:lnTo>
                  <a:pt x="66880" y="181903"/>
                </a:lnTo>
                <a:lnTo>
                  <a:pt x="66898" y="191988"/>
                </a:lnTo>
                <a:lnTo>
                  <a:pt x="66910" y="201998"/>
                </a:lnTo>
                <a:lnTo>
                  <a:pt x="66916" y="212082"/>
                </a:lnTo>
                <a:lnTo>
                  <a:pt x="66922" y="222167"/>
                </a:lnTo>
                <a:lnTo>
                  <a:pt x="66922" y="232252"/>
                </a:lnTo>
                <a:lnTo>
                  <a:pt x="66916" y="242262"/>
                </a:lnTo>
                <a:lnTo>
                  <a:pt x="66910" y="252347"/>
                </a:lnTo>
                <a:lnTo>
                  <a:pt x="66898" y="262431"/>
                </a:lnTo>
                <a:lnTo>
                  <a:pt x="66886" y="272516"/>
                </a:lnTo>
                <a:lnTo>
                  <a:pt x="66868" y="282526"/>
                </a:lnTo>
                <a:lnTo>
                  <a:pt x="66844" y="292611"/>
                </a:lnTo>
                <a:lnTo>
                  <a:pt x="66789" y="312705"/>
                </a:lnTo>
                <a:lnTo>
                  <a:pt x="66716" y="332875"/>
                </a:lnTo>
                <a:lnTo>
                  <a:pt x="66631" y="352969"/>
                </a:lnTo>
                <a:lnTo>
                  <a:pt x="66534" y="373063"/>
                </a:lnTo>
                <a:lnTo>
                  <a:pt x="66425" y="393158"/>
                </a:lnTo>
                <a:lnTo>
                  <a:pt x="66304" y="413327"/>
                </a:lnTo>
                <a:lnTo>
                  <a:pt x="66176" y="433422"/>
                </a:lnTo>
                <a:lnTo>
                  <a:pt x="66122" y="440948"/>
                </a:lnTo>
                <a:lnTo>
                  <a:pt x="66079" y="448549"/>
                </a:lnTo>
                <a:lnTo>
                  <a:pt x="66043" y="456150"/>
                </a:lnTo>
                <a:lnTo>
                  <a:pt x="66013" y="463752"/>
                </a:lnTo>
                <a:lnTo>
                  <a:pt x="65982" y="471353"/>
                </a:lnTo>
                <a:lnTo>
                  <a:pt x="65958" y="478954"/>
                </a:lnTo>
                <a:lnTo>
                  <a:pt x="65940" y="486555"/>
                </a:lnTo>
                <a:lnTo>
                  <a:pt x="65928" y="494156"/>
                </a:lnTo>
                <a:lnTo>
                  <a:pt x="65806" y="562568"/>
                </a:lnTo>
                <a:lnTo>
                  <a:pt x="65691" y="630904"/>
                </a:lnTo>
                <a:lnTo>
                  <a:pt x="65582" y="699315"/>
                </a:lnTo>
                <a:lnTo>
                  <a:pt x="65479" y="767726"/>
                </a:lnTo>
                <a:lnTo>
                  <a:pt x="65473" y="772919"/>
                </a:lnTo>
                <a:lnTo>
                  <a:pt x="65479" y="778037"/>
                </a:lnTo>
                <a:lnTo>
                  <a:pt x="65497" y="788423"/>
                </a:lnTo>
                <a:lnTo>
                  <a:pt x="65521" y="798733"/>
                </a:lnTo>
                <a:lnTo>
                  <a:pt x="65527" y="803926"/>
                </a:lnTo>
                <a:lnTo>
                  <a:pt x="65527" y="809044"/>
                </a:lnTo>
                <a:lnTo>
                  <a:pt x="65521" y="813409"/>
                </a:lnTo>
                <a:lnTo>
                  <a:pt x="65509" y="817774"/>
                </a:lnTo>
                <a:lnTo>
                  <a:pt x="65473" y="826880"/>
                </a:lnTo>
                <a:lnTo>
                  <a:pt x="65424" y="836514"/>
                </a:lnTo>
                <a:lnTo>
                  <a:pt x="65382" y="847201"/>
                </a:lnTo>
                <a:lnTo>
                  <a:pt x="62264" y="847125"/>
                </a:lnTo>
                <a:lnTo>
                  <a:pt x="60753" y="847125"/>
                </a:lnTo>
                <a:lnTo>
                  <a:pt x="59261" y="847276"/>
                </a:lnTo>
                <a:lnTo>
                  <a:pt x="56519" y="847502"/>
                </a:lnTo>
                <a:lnTo>
                  <a:pt x="53771" y="847727"/>
                </a:lnTo>
                <a:lnTo>
                  <a:pt x="51023" y="847878"/>
                </a:lnTo>
                <a:lnTo>
                  <a:pt x="48275" y="848104"/>
                </a:lnTo>
                <a:lnTo>
                  <a:pt x="45527" y="848480"/>
                </a:lnTo>
                <a:lnTo>
                  <a:pt x="42779" y="848856"/>
                </a:lnTo>
                <a:lnTo>
                  <a:pt x="41408" y="849157"/>
                </a:lnTo>
                <a:lnTo>
                  <a:pt x="40037" y="849458"/>
                </a:lnTo>
                <a:lnTo>
                  <a:pt x="38660" y="849835"/>
                </a:lnTo>
                <a:lnTo>
                  <a:pt x="37289" y="850286"/>
                </a:lnTo>
                <a:lnTo>
                  <a:pt x="36452" y="850512"/>
                </a:lnTo>
                <a:lnTo>
                  <a:pt x="35621" y="850738"/>
                </a:lnTo>
                <a:lnTo>
                  <a:pt x="34784" y="850813"/>
                </a:lnTo>
                <a:lnTo>
                  <a:pt x="33953" y="850888"/>
                </a:lnTo>
                <a:lnTo>
                  <a:pt x="33116" y="850888"/>
                </a:lnTo>
                <a:lnTo>
                  <a:pt x="32285" y="850813"/>
                </a:lnTo>
                <a:lnTo>
                  <a:pt x="31454" y="850663"/>
                </a:lnTo>
                <a:lnTo>
                  <a:pt x="30617" y="850437"/>
                </a:lnTo>
                <a:lnTo>
                  <a:pt x="29785" y="850211"/>
                </a:lnTo>
                <a:lnTo>
                  <a:pt x="28954" y="849910"/>
                </a:lnTo>
                <a:lnTo>
                  <a:pt x="27286" y="849233"/>
                </a:lnTo>
                <a:lnTo>
                  <a:pt x="25624" y="848329"/>
                </a:lnTo>
                <a:lnTo>
                  <a:pt x="23962" y="847351"/>
                </a:lnTo>
                <a:lnTo>
                  <a:pt x="22294" y="846222"/>
                </a:lnTo>
                <a:lnTo>
                  <a:pt x="20632" y="845018"/>
                </a:lnTo>
                <a:lnTo>
                  <a:pt x="17307" y="842534"/>
                </a:lnTo>
                <a:lnTo>
                  <a:pt x="13983" y="839900"/>
                </a:lnTo>
                <a:lnTo>
                  <a:pt x="12321" y="838621"/>
                </a:lnTo>
                <a:lnTo>
                  <a:pt x="10659" y="837492"/>
                </a:lnTo>
                <a:lnTo>
                  <a:pt x="10143" y="837040"/>
                </a:lnTo>
                <a:lnTo>
                  <a:pt x="9634" y="836589"/>
                </a:lnTo>
                <a:lnTo>
                  <a:pt x="9124" y="835987"/>
                </a:lnTo>
                <a:lnTo>
                  <a:pt x="8608" y="835385"/>
                </a:lnTo>
                <a:lnTo>
                  <a:pt x="8099" y="834707"/>
                </a:lnTo>
                <a:lnTo>
                  <a:pt x="7583" y="833955"/>
                </a:lnTo>
                <a:lnTo>
                  <a:pt x="6558" y="832299"/>
                </a:lnTo>
                <a:lnTo>
                  <a:pt x="5527" y="830568"/>
                </a:lnTo>
                <a:lnTo>
                  <a:pt x="4490" y="828837"/>
                </a:lnTo>
                <a:lnTo>
                  <a:pt x="3446" y="827106"/>
                </a:lnTo>
                <a:lnTo>
                  <a:pt x="2397" y="825450"/>
                </a:lnTo>
                <a:lnTo>
                  <a:pt x="2360" y="816495"/>
                </a:lnTo>
                <a:lnTo>
                  <a:pt x="2318" y="807539"/>
                </a:lnTo>
                <a:lnTo>
                  <a:pt x="2233" y="789552"/>
                </a:lnTo>
                <a:lnTo>
                  <a:pt x="2197" y="780520"/>
                </a:lnTo>
                <a:lnTo>
                  <a:pt x="2166" y="771489"/>
                </a:lnTo>
                <a:lnTo>
                  <a:pt x="2160" y="766974"/>
                </a:lnTo>
                <a:lnTo>
                  <a:pt x="2154" y="762383"/>
                </a:lnTo>
                <a:lnTo>
                  <a:pt x="2154" y="757867"/>
                </a:lnTo>
                <a:lnTo>
                  <a:pt x="2154" y="753352"/>
                </a:lnTo>
                <a:lnTo>
                  <a:pt x="2203" y="721291"/>
                </a:lnTo>
                <a:lnTo>
                  <a:pt x="2257" y="689230"/>
                </a:lnTo>
                <a:lnTo>
                  <a:pt x="2379" y="625109"/>
                </a:lnTo>
                <a:lnTo>
                  <a:pt x="2445" y="593048"/>
                </a:lnTo>
                <a:lnTo>
                  <a:pt x="2506" y="560912"/>
                </a:lnTo>
                <a:lnTo>
                  <a:pt x="2561" y="528851"/>
                </a:lnTo>
                <a:lnTo>
                  <a:pt x="2603" y="496791"/>
                </a:lnTo>
                <a:lnTo>
                  <a:pt x="2615" y="487985"/>
                </a:lnTo>
                <a:lnTo>
                  <a:pt x="2621" y="479180"/>
                </a:lnTo>
                <a:lnTo>
                  <a:pt x="2621" y="461494"/>
                </a:lnTo>
                <a:lnTo>
                  <a:pt x="2609" y="443883"/>
                </a:lnTo>
                <a:lnTo>
                  <a:pt x="2597" y="426272"/>
                </a:lnTo>
                <a:lnTo>
                  <a:pt x="2579" y="408586"/>
                </a:lnTo>
                <a:lnTo>
                  <a:pt x="2567" y="390975"/>
                </a:lnTo>
                <a:lnTo>
                  <a:pt x="2567" y="373289"/>
                </a:lnTo>
                <a:lnTo>
                  <a:pt x="2567" y="364484"/>
                </a:lnTo>
                <a:lnTo>
                  <a:pt x="2573" y="355678"/>
                </a:lnTo>
                <a:lnTo>
                  <a:pt x="2597" y="332574"/>
                </a:lnTo>
                <a:lnTo>
                  <a:pt x="2627" y="309469"/>
                </a:lnTo>
                <a:lnTo>
                  <a:pt x="2670" y="286364"/>
                </a:lnTo>
                <a:lnTo>
                  <a:pt x="2712" y="263259"/>
                </a:lnTo>
                <a:lnTo>
                  <a:pt x="2797" y="217050"/>
                </a:lnTo>
                <a:lnTo>
                  <a:pt x="2827" y="193945"/>
                </a:lnTo>
                <a:lnTo>
                  <a:pt x="2858" y="170840"/>
                </a:lnTo>
                <a:lnTo>
                  <a:pt x="2876" y="153380"/>
                </a:lnTo>
                <a:lnTo>
                  <a:pt x="2882" y="135919"/>
                </a:lnTo>
                <a:lnTo>
                  <a:pt x="2888" y="118459"/>
                </a:lnTo>
                <a:lnTo>
                  <a:pt x="2888" y="100924"/>
                </a:lnTo>
                <a:lnTo>
                  <a:pt x="2882" y="66003"/>
                </a:lnTo>
                <a:lnTo>
                  <a:pt x="2882" y="31082"/>
                </a:lnTo>
                <a:lnTo>
                  <a:pt x="2888" y="29577"/>
                </a:lnTo>
                <a:lnTo>
                  <a:pt x="2900" y="27846"/>
                </a:lnTo>
                <a:lnTo>
                  <a:pt x="2955" y="22503"/>
                </a:lnTo>
                <a:close/>
                <a:moveTo>
                  <a:pt x="5005" y="0"/>
                </a:moveTo>
                <a:lnTo>
                  <a:pt x="3998" y="151"/>
                </a:lnTo>
                <a:lnTo>
                  <a:pt x="2997" y="301"/>
                </a:lnTo>
                <a:lnTo>
                  <a:pt x="1990" y="527"/>
                </a:lnTo>
                <a:lnTo>
                  <a:pt x="1790" y="527"/>
                </a:lnTo>
                <a:lnTo>
                  <a:pt x="1608" y="678"/>
                </a:lnTo>
                <a:lnTo>
                  <a:pt x="1438" y="903"/>
                </a:lnTo>
                <a:lnTo>
                  <a:pt x="1287" y="1204"/>
                </a:lnTo>
                <a:lnTo>
                  <a:pt x="1153" y="1656"/>
                </a:lnTo>
                <a:lnTo>
                  <a:pt x="1092" y="1957"/>
                </a:lnTo>
                <a:lnTo>
                  <a:pt x="1038" y="2258"/>
                </a:lnTo>
                <a:lnTo>
                  <a:pt x="983" y="2559"/>
                </a:lnTo>
                <a:lnTo>
                  <a:pt x="929" y="2935"/>
                </a:lnTo>
                <a:lnTo>
                  <a:pt x="880" y="3387"/>
                </a:lnTo>
                <a:lnTo>
                  <a:pt x="838" y="3838"/>
                </a:lnTo>
                <a:lnTo>
                  <a:pt x="795" y="4290"/>
                </a:lnTo>
                <a:lnTo>
                  <a:pt x="753" y="4817"/>
                </a:lnTo>
                <a:lnTo>
                  <a:pt x="716" y="5419"/>
                </a:lnTo>
                <a:lnTo>
                  <a:pt x="686" y="6021"/>
                </a:lnTo>
                <a:lnTo>
                  <a:pt x="650" y="6698"/>
                </a:lnTo>
                <a:lnTo>
                  <a:pt x="619" y="7451"/>
                </a:lnTo>
                <a:lnTo>
                  <a:pt x="571" y="9031"/>
                </a:lnTo>
                <a:lnTo>
                  <a:pt x="522" y="10838"/>
                </a:lnTo>
                <a:lnTo>
                  <a:pt x="480" y="12870"/>
                </a:lnTo>
                <a:lnTo>
                  <a:pt x="443" y="15127"/>
                </a:lnTo>
                <a:lnTo>
                  <a:pt x="413" y="17611"/>
                </a:lnTo>
                <a:lnTo>
                  <a:pt x="401" y="19417"/>
                </a:lnTo>
                <a:lnTo>
                  <a:pt x="389" y="21223"/>
                </a:lnTo>
                <a:lnTo>
                  <a:pt x="383" y="23030"/>
                </a:lnTo>
                <a:lnTo>
                  <a:pt x="383" y="24911"/>
                </a:lnTo>
                <a:lnTo>
                  <a:pt x="383" y="28524"/>
                </a:lnTo>
                <a:lnTo>
                  <a:pt x="395" y="32211"/>
                </a:lnTo>
                <a:lnTo>
                  <a:pt x="437" y="48091"/>
                </a:lnTo>
                <a:lnTo>
                  <a:pt x="480" y="64046"/>
                </a:lnTo>
                <a:lnTo>
                  <a:pt x="577" y="95881"/>
                </a:lnTo>
                <a:lnTo>
                  <a:pt x="619" y="111836"/>
                </a:lnTo>
                <a:lnTo>
                  <a:pt x="650" y="127791"/>
                </a:lnTo>
                <a:lnTo>
                  <a:pt x="662" y="135694"/>
                </a:lnTo>
                <a:lnTo>
                  <a:pt x="674" y="143671"/>
                </a:lnTo>
                <a:lnTo>
                  <a:pt x="674" y="151649"/>
                </a:lnTo>
                <a:lnTo>
                  <a:pt x="674" y="159626"/>
                </a:lnTo>
                <a:lnTo>
                  <a:pt x="668" y="166626"/>
                </a:lnTo>
                <a:lnTo>
                  <a:pt x="656" y="173549"/>
                </a:lnTo>
                <a:lnTo>
                  <a:pt x="638" y="180549"/>
                </a:lnTo>
                <a:lnTo>
                  <a:pt x="613" y="187548"/>
                </a:lnTo>
                <a:lnTo>
                  <a:pt x="553" y="201471"/>
                </a:lnTo>
                <a:lnTo>
                  <a:pt x="486" y="215469"/>
                </a:lnTo>
                <a:lnTo>
                  <a:pt x="419" y="229392"/>
                </a:lnTo>
                <a:lnTo>
                  <a:pt x="352" y="243391"/>
                </a:lnTo>
                <a:lnTo>
                  <a:pt x="328" y="250315"/>
                </a:lnTo>
                <a:lnTo>
                  <a:pt x="304" y="257314"/>
                </a:lnTo>
                <a:lnTo>
                  <a:pt x="286" y="264313"/>
                </a:lnTo>
                <a:lnTo>
                  <a:pt x="274" y="271312"/>
                </a:lnTo>
                <a:lnTo>
                  <a:pt x="255" y="294567"/>
                </a:lnTo>
                <a:lnTo>
                  <a:pt x="243" y="317823"/>
                </a:lnTo>
                <a:lnTo>
                  <a:pt x="237" y="341078"/>
                </a:lnTo>
                <a:lnTo>
                  <a:pt x="237" y="364333"/>
                </a:lnTo>
                <a:lnTo>
                  <a:pt x="249" y="410919"/>
                </a:lnTo>
                <a:lnTo>
                  <a:pt x="255" y="457430"/>
                </a:lnTo>
                <a:lnTo>
                  <a:pt x="176" y="457430"/>
                </a:lnTo>
                <a:lnTo>
                  <a:pt x="183" y="467289"/>
                </a:lnTo>
                <a:lnTo>
                  <a:pt x="189" y="477223"/>
                </a:lnTo>
                <a:lnTo>
                  <a:pt x="207" y="496941"/>
                </a:lnTo>
                <a:lnTo>
                  <a:pt x="213" y="506875"/>
                </a:lnTo>
                <a:lnTo>
                  <a:pt x="207" y="516734"/>
                </a:lnTo>
                <a:lnTo>
                  <a:pt x="195" y="526594"/>
                </a:lnTo>
                <a:lnTo>
                  <a:pt x="183" y="531561"/>
                </a:lnTo>
                <a:lnTo>
                  <a:pt x="164" y="536528"/>
                </a:lnTo>
                <a:lnTo>
                  <a:pt x="104" y="553687"/>
                </a:lnTo>
                <a:lnTo>
                  <a:pt x="61" y="570846"/>
                </a:lnTo>
                <a:lnTo>
                  <a:pt x="31" y="588081"/>
                </a:lnTo>
                <a:lnTo>
                  <a:pt x="7" y="605240"/>
                </a:lnTo>
                <a:lnTo>
                  <a:pt x="1" y="622399"/>
                </a:lnTo>
                <a:lnTo>
                  <a:pt x="1" y="639559"/>
                </a:lnTo>
                <a:lnTo>
                  <a:pt x="13" y="656793"/>
                </a:lnTo>
                <a:lnTo>
                  <a:pt x="37" y="673952"/>
                </a:lnTo>
                <a:lnTo>
                  <a:pt x="73" y="691112"/>
                </a:lnTo>
                <a:lnTo>
                  <a:pt x="116" y="708271"/>
                </a:lnTo>
                <a:lnTo>
                  <a:pt x="176" y="725430"/>
                </a:lnTo>
                <a:lnTo>
                  <a:pt x="237" y="742589"/>
                </a:lnTo>
                <a:lnTo>
                  <a:pt x="310" y="759749"/>
                </a:lnTo>
                <a:lnTo>
                  <a:pt x="395" y="776908"/>
                </a:lnTo>
                <a:lnTo>
                  <a:pt x="486" y="793992"/>
                </a:lnTo>
                <a:lnTo>
                  <a:pt x="583" y="811151"/>
                </a:lnTo>
                <a:lnTo>
                  <a:pt x="619" y="817924"/>
                </a:lnTo>
                <a:lnTo>
                  <a:pt x="644" y="823870"/>
                </a:lnTo>
                <a:lnTo>
                  <a:pt x="656" y="829063"/>
                </a:lnTo>
                <a:lnTo>
                  <a:pt x="674" y="833579"/>
                </a:lnTo>
                <a:lnTo>
                  <a:pt x="686" y="835611"/>
                </a:lnTo>
                <a:lnTo>
                  <a:pt x="698" y="837417"/>
                </a:lnTo>
                <a:lnTo>
                  <a:pt x="722" y="839148"/>
                </a:lnTo>
                <a:lnTo>
                  <a:pt x="741" y="840728"/>
                </a:lnTo>
                <a:lnTo>
                  <a:pt x="771" y="842158"/>
                </a:lnTo>
                <a:lnTo>
                  <a:pt x="807" y="843513"/>
                </a:lnTo>
                <a:lnTo>
                  <a:pt x="856" y="844717"/>
                </a:lnTo>
                <a:lnTo>
                  <a:pt x="904" y="845846"/>
                </a:lnTo>
                <a:lnTo>
                  <a:pt x="971" y="846900"/>
                </a:lnTo>
                <a:lnTo>
                  <a:pt x="1044" y="847878"/>
                </a:lnTo>
                <a:lnTo>
                  <a:pt x="1129" y="848706"/>
                </a:lnTo>
                <a:lnTo>
                  <a:pt x="1226" y="849534"/>
                </a:lnTo>
                <a:lnTo>
                  <a:pt x="1335" y="850286"/>
                </a:lnTo>
                <a:lnTo>
                  <a:pt x="1463" y="850964"/>
                </a:lnTo>
                <a:lnTo>
                  <a:pt x="1602" y="851566"/>
                </a:lnTo>
                <a:lnTo>
                  <a:pt x="1754" y="852168"/>
                </a:lnTo>
                <a:lnTo>
                  <a:pt x="1930" y="852770"/>
                </a:lnTo>
                <a:lnTo>
                  <a:pt x="2118" y="853297"/>
                </a:lnTo>
                <a:lnTo>
                  <a:pt x="2330" y="853823"/>
                </a:lnTo>
                <a:lnTo>
                  <a:pt x="2561" y="854350"/>
                </a:lnTo>
                <a:lnTo>
                  <a:pt x="3082" y="855404"/>
                </a:lnTo>
                <a:lnTo>
                  <a:pt x="3695" y="856608"/>
                </a:lnTo>
                <a:lnTo>
                  <a:pt x="5685" y="860296"/>
                </a:lnTo>
                <a:lnTo>
                  <a:pt x="7668" y="863908"/>
                </a:lnTo>
                <a:lnTo>
                  <a:pt x="8663" y="865714"/>
                </a:lnTo>
                <a:lnTo>
                  <a:pt x="9658" y="867445"/>
                </a:lnTo>
                <a:lnTo>
                  <a:pt x="10659" y="869026"/>
                </a:lnTo>
                <a:lnTo>
                  <a:pt x="11654" y="870531"/>
                </a:lnTo>
                <a:lnTo>
                  <a:pt x="12649" y="871961"/>
                </a:lnTo>
                <a:lnTo>
                  <a:pt x="13649" y="873240"/>
                </a:lnTo>
                <a:lnTo>
                  <a:pt x="14650" y="874294"/>
                </a:lnTo>
                <a:lnTo>
                  <a:pt x="15148" y="874821"/>
                </a:lnTo>
                <a:lnTo>
                  <a:pt x="15651" y="875272"/>
                </a:lnTo>
                <a:lnTo>
                  <a:pt x="16155" y="875649"/>
                </a:lnTo>
                <a:lnTo>
                  <a:pt x="16652" y="875950"/>
                </a:lnTo>
                <a:lnTo>
                  <a:pt x="17156" y="876251"/>
                </a:lnTo>
                <a:lnTo>
                  <a:pt x="17659" y="876477"/>
                </a:lnTo>
                <a:lnTo>
                  <a:pt x="18163" y="876627"/>
                </a:lnTo>
                <a:lnTo>
                  <a:pt x="18666" y="876702"/>
                </a:lnTo>
                <a:lnTo>
                  <a:pt x="19170" y="876778"/>
                </a:lnTo>
                <a:lnTo>
                  <a:pt x="19673" y="876778"/>
                </a:lnTo>
                <a:lnTo>
                  <a:pt x="21111" y="876552"/>
                </a:lnTo>
                <a:lnTo>
                  <a:pt x="22542" y="876251"/>
                </a:lnTo>
                <a:lnTo>
                  <a:pt x="25412" y="875574"/>
                </a:lnTo>
                <a:lnTo>
                  <a:pt x="28281" y="874971"/>
                </a:lnTo>
                <a:lnTo>
                  <a:pt x="29713" y="874746"/>
                </a:lnTo>
                <a:lnTo>
                  <a:pt x="31150" y="874595"/>
                </a:lnTo>
                <a:lnTo>
                  <a:pt x="31593" y="874595"/>
                </a:lnTo>
                <a:lnTo>
                  <a:pt x="32042" y="874670"/>
                </a:lnTo>
                <a:lnTo>
                  <a:pt x="32940" y="874896"/>
                </a:lnTo>
                <a:lnTo>
                  <a:pt x="33832" y="875197"/>
                </a:lnTo>
                <a:lnTo>
                  <a:pt x="34729" y="875574"/>
                </a:lnTo>
                <a:lnTo>
                  <a:pt x="35621" y="875950"/>
                </a:lnTo>
                <a:lnTo>
                  <a:pt x="36519" y="876176"/>
                </a:lnTo>
                <a:lnTo>
                  <a:pt x="36962" y="876251"/>
                </a:lnTo>
                <a:lnTo>
                  <a:pt x="37411" y="876326"/>
                </a:lnTo>
                <a:lnTo>
                  <a:pt x="37860" y="876251"/>
                </a:lnTo>
                <a:lnTo>
                  <a:pt x="38302" y="876176"/>
                </a:lnTo>
                <a:lnTo>
                  <a:pt x="40668" y="875498"/>
                </a:lnTo>
                <a:lnTo>
                  <a:pt x="43034" y="874821"/>
                </a:lnTo>
                <a:lnTo>
                  <a:pt x="45400" y="874068"/>
                </a:lnTo>
                <a:lnTo>
                  <a:pt x="47766" y="873165"/>
                </a:lnTo>
                <a:lnTo>
                  <a:pt x="50131" y="872337"/>
                </a:lnTo>
                <a:lnTo>
                  <a:pt x="52497" y="871359"/>
                </a:lnTo>
                <a:lnTo>
                  <a:pt x="54863" y="870305"/>
                </a:lnTo>
                <a:lnTo>
                  <a:pt x="57229" y="869176"/>
                </a:lnTo>
                <a:lnTo>
                  <a:pt x="57787" y="868875"/>
                </a:lnTo>
                <a:lnTo>
                  <a:pt x="58351" y="868499"/>
                </a:lnTo>
                <a:lnTo>
                  <a:pt x="58909" y="868048"/>
                </a:lnTo>
                <a:lnTo>
                  <a:pt x="59473" y="867596"/>
                </a:lnTo>
                <a:lnTo>
                  <a:pt x="60595" y="866542"/>
                </a:lnTo>
                <a:lnTo>
                  <a:pt x="61718" y="865338"/>
                </a:lnTo>
                <a:lnTo>
                  <a:pt x="63962" y="862930"/>
                </a:lnTo>
                <a:lnTo>
                  <a:pt x="65084" y="861801"/>
                </a:lnTo>
                <a:lnTo>
                  <a:pt x="66207" y="860823"/>
                </a:lnTo>
                <a:lnTo>
                  <a:pt x="66358" y="860597"/>
                </a:lnTo>
                <a:lnTo>
                  <a:pt x="66498" y="860296"/>
                </a:lnTo>
                <a:lnTo>
                  <a:pt x="66625" y="859919"/>
                </a:lnTo>
                <a:lnTo>
                  <a:pt x="66747" y="859393"/>
                </a:lnTo>
                <a:lnTo>
                  <a:pt x="66856" y="858791"/>
                </a:lnTo>
                <a:lnTo>
                  <a:pt x="66953" y="858113"/>
                </a:lnTo>
                <a:lnTo>
                  <a:pt x="67044" y="857285"/>
                </a:lnTo>
                <a:lnTo>
                  <a:pt x="67129" y="856382"/>
                </a:lnTo>
                <a:lnTo>
                  <a:pt x="67195" y="855329"/>
                </a:lnTo>
                <a:lnTo>
                  <a:pt x="67262" y="854200"/>
                </a:lnTo>
                <a:lnTo>
                  <a:pt x="67311" y="852996"/>
                </a:lnTo>
                <a:lnTo>
                  <a:pt x="67353" y="851716"/>
                </a:lnTo>
                <a:lnTo>
                  <a:pt x="67390" y="850286"/>
                </a:lnTo>
                <a:lnTo>
                  <a:pt x="67414" y="848781"/>
                </a:lnTo>
                <a:lnTo>
                  <a:pt x="67432" y="847201"/>
                </a:lnTo>
                <a:lnTo>
                  <a:pt x="67438" y="845545"/>
                </a:lnTo>
                <a:lnTo>
                  <a:pt x="67444" y="836438"/>
                </a:lnTo>
                <a:lnTo>
                  <a:pt x="67444" y="827332"/>
                </a:lnTo>
                <a:lnTo>
                  <a:pt x="67444" y="809044"/>
                </a:lnTo>
                <a:lnTo>
                  <a:pt x="67432" y="790831"/>
                </a:lnTo>
                <a:lnTo>
                  <a:pt x="67432" y="781724"/>
                </a:lnTo>
                <a:lnTo>
                  <a:pt x="67438" y="772618"/>
                </a:lnTo>
                <a:lnTo>
                  <a:pt x="67456" y="741385"/>
                </a:lnTo>
                <a:lnTo>
                  <a:pt x="67487" y="710152"/>
                </a:lnTo>
                <a:lnTo>
                  <a:pt x="67517" y="678919"/>
                </a:lnTo>
                <a:lnTo>
                  <a:pt x="67541" y="663265"/>
                </a:lnTo>
                <a:lnTo>
                  <a:pt x="67565" y="647687"/>
                </a:lnTo>
                <a:lnTo>
                  <a:pt x="67602" y="632409"/>
                </a:lnTo>
                <a:lnTo>
                  <a:pt x="67638" y="617131"/>
                </a:lnTo>
                <a:lnTo>
                  <a:pt x="67723" y="586576"/>
                </a:lnTo>
                <a:lnTo>
                  <a:pt x="67808" y="556020"/>
                </a:lnTo>
                <a:lnTo>
                  <a:pt x="67845" y="540742"/>
                </a:lnTo>
                <a:lnTo>
                  <a:pt x="67875" y="525465"/>
                </a:lnTo>
                <a:lnTo>
                  <a:pt x="67875" y="522981"/>
                </a:lnTo>
                <a:lnTo>
                  <a:pt x="67875" y="520497"/>
                </a:lnTo>
                <a:lnTo>
                  <a:pt x="67863" y="517939"/>
                </a:lnTo>
                <a:lnTo>
                  <a:pt x="67851" y="515455"/>
                </a:lnTo>
                <a:lnTo>
                  <a:pt x="67820" y="510488"/>
                </a:lnTo>
                <a:lnTo>
                  <a:pt x="67778" y="505445"/>
                </a:lnTo>
                <a:lnTo>
                  <a:pt x="67741" y="500478"/>
                </a:lnTo>
                <a:lnTo>
                  <a:pt x="67717" y="495436"/>
                </a:lnTo>
                <a:lnTo>
                  <a:pt x="67711" y="492952"/>
                </a:lnTo>
                <a:lnTo>
                  <a:pt x="67711" y="490469"/>
                </a:lnTo>
                <a:lnTo>
                  <a:pt x="67711" y="487985"/>
                </a:lnTo>
                <a:lnTo>
                  <a:pt x="67723" y="485502"/>
                </a:lnTo>
                <a:lnTo>
                  <a:pt x="67820" y="470149"/>
                </a:lnTo>
                <a:lnTo>
                  <a:pt x="67929" y="454720"/>
                </a:lnTo>
                <a:lnTo>
                  <a:pt x="68045" y="439292"/>
                </a:lnTo>
                <a:lnTo>
                  <a:pt x="68160" y="423939"/>
                </a:lnTo>
                <a:lnTo>
                  <a:pt x="68281" y="408511"/>
                </a:lnTo>
                <a:lnTo>
                  <a:pt x="68390" y="393158"/>
                </a:lnTo>
                <a:lnTo>
                  <a:pt x="68500" y="377729"/>
                </a:lnTo>
                <a:lnTo>
                  <a:pt x="68591" y="362301"/>
                </a:lnTo>
                <a:lnTo>
                  <a:pt x="68645" y="351614"/>
                </a:lnTo>
                <a:lnTo>
                  <a:pt x="68688" y="340927"/>
                </a:lnTo>
                <a:lnTo>
                  <a:pt x="68724" y="330165"/>
                </a:lnTo>
                <a:lnTo>
                  <a:pt x="68748" y="319403"/>
                </a:lnTo>
                <a:lnTo>
                  <a:pt x="68767" y="308716"/>
                </a:lnTo>
                <a:lnTo>
                  <a:pt x="68785" y="297954"/>
                </a:lnTo>
                <a:lnTo>
                  <a:pt x="68815" y="276505"/>
                </a:lnTo>
                <a:lnTo>
                  <a:pt x="68821" y="267700"/>
                </a:lnTo>
                <a:lnTo>
                  <a:pt x="68827" y="258969"/>
                </a:lnTo>
                <a:lnTo>
                  <a:pt x="68827" y="241434"/>
                </a:lnTo>
                <a:lnTo>
                  <a:pt x="68821" y="223898"/>
                </a:lnTo>
                <a:lnTo>
                  <a:pt x="68821" y="206363"/>
                </a:lnTo>
                <a:lnTo>
                  <a:pt x="68827" y="192741"/>
                </a:lnTo>
                <a:lnTo>
                  <a:pt x="68833" y="179119"/>
                </a:lnTo>
                <a:lnTo>
                  <a:pt x="68839" y="165497"/>
                </a:lnTo>
                <a:lnTo>
                  <a:pt x="68839" y="158723"/>
                </a:lnTo>
                <a:lnTo>
                  <a:pt x="68833" y="151875"/>
                </a:lnTo>
                <a:lnTo>
                  <a:pt x="68815" y="136145"/>
                </a:lnTo>
                <a:lnTo>
                  <a:pt x="68791" y="120416"/>
                </a:lnTo>
                <a:lnTo>
                  <a:pt x="68754" y="104687"/>
                </a:lnTo>
                <a:lnTo>
                  <a:pt x="68718" y="88957"/>
                </a:lnTo>
                <a:lnTo>
                  <a:pt x="68688" y="75260"/>
                </a:lnTo>
                <a:lnTo>
                  <a:pt x="68651" y="61563"/>
                </a:lnTo>
                <a:lnTo>
                  <a:pt x="68627" y="54789"/>
                </a:lnTo>
                <a:lnTo>
                  <a:pt x="68597" y="47941"/>
                </a:lnTo>
                <a:lnTo>
                  <a:pt x="68560" y="41167"/>
                </a:lnTo>
                <a:lnTo>
                  <a:pt x="68518" y="34319"/>
                </a:lnTo>
                <a:lnTo>
                  <a:pt x="68481" y="30556"/>
                </a:lnTo>
                <a:lnTo>
                  <a:pt x="68445" y="27244"/>
                </a:lnTo>
                <a:lnTo>
                  <a:pt x="68403" y="24309"/>
                </a:lnTo>
                <a:lnTo>
                  <a:pt x="68378" y="22954"/>
                </a:lnTo>
                <a:lnTo>
                  <a:pt x="68348" y="21675"/>
                </a:lnTo>
                <a:lnTo>
                  <a:pt x="68318" y="20546"/>
                </a:lnTo>
                <a:lnTo>
                  <a:pt x="68287" y="19417"/>
                </a:lnTo>
                <a:lnTo>
                  <a:pt x="68251" y="18439"/>
                </a:lnTo>
                <a:lnTo>
                  <a:pt x="68209" y="17536"/>
                </a:lnTo>
                <a:lnTo>
                  <a:pt x="68166" y="16633"/>
                </a:lnTo>
                <a:lnTo>
                  <a:pt x="68118" y="15880"/>
                </a:lnTo>
                <a:lnTo>
                  <a:pt x="68069" y="15127"/>
                </a:lnTo>
                <a:lnTo>
                  <a:pt x="68014" y="14525"/>
                </a:lnTo>
                <a:lnTo>
                  <a:pt x="67954" y="13923"/>
                </a:lnTo>
                <a:lnTo>
                  <a:pt x="67887" y="13396"/>
                </a:lnTo>
                <a:lnTo>
                  <a:pt x="67814" y="12870"/>
                </a:lnTo>
                <a:lnTo>
                  <a:pt x="67741" y="12493"/>
                </a:lnTo>
                <a:lnTo>
                  <a:pt x="67663" y="12117"/>
                </a:lnTo>
                <a:lnTo>
                  <a:pt x="67578" y="11816"/>
                </a:lnTo>
                <a:lnTo>
                  <a:pt x="67481" y="11515"/>
                </a:lnTo>
                <a:lnTo>
                  <a:pt x="67384" y="11289"/>
                </a:lnTo>
                <a:lnTo>
                  <a:pt x="67280" y="11063"/>
                </a:lnTo>
                <a:lnTo>
                  <a:pt x="67165" y="10913"/>
                </a:lnTo>
                <a:lnTo>
                  <a:pt x="66922" y="10687"/>
                </a:lnTo>
                <a:lnTo>
                  <a:pt x="66650" y="10537"/>
                </a:lnTo>
                <a:lnTo>
                  <a:pt x="64065" y="10537"/>
                </a:lnTo>
                <a:lnTo>
                  <a:pt x="61791" y="10612"/>
                </a:lnTo>
                <a:lnTo>
                  <a:pt x="59516" y="10687"/>
                </a:lnTo>
                <a:lnTo>
                  <a:pt x="57241" y="10913"/>
                </a:lnTo>
                <a:lnTo>
                  <a:pt x="56185" y="11139"/>
                </a:lnTo>
                <a:lnTo>
                  <a:pt x="55136" y="11364"/>
                </a:lnTo>
                <a:lnTo>
                  <a:pt x="53031" y="11891"/>
                </a:lnTo>
                <a:lnTo>
                  <a:pt x="50926" y="12418"/>
                </a:lnTo>
                <a:lnTo>
                  <a:pt x="49871" y="12644"/>
                </a:lnTo>
                <a:lnTo>
                  <a:pt x="48821" y="12794"/>
                </a:lnTo>
                <a:lnTo>
                  <a:pt x="46194" y="12945"/>
                </a:lnTo>
                <a:lnTo>
                  <a:pt x="43574" y="12945"/>
                </a:lnTo>
                <a:lnTo>
                  <a:pt x="38333" y="12870"/>
                </a:lnTo>
                <a:lnTo>
                  <a:pt x="32752" y="12870"/>
                </a:lnTo>
                <a:lnTo>
                  <a:pt x="31357" y="12794"/>
                </a:lnTo>
                <a:lnTo>
                  <a:pt x="29961" y="12644"/>
                </a:lnTo>
                <a:lnTo>
                  <a:pt x="28566" y="12493"/>
                </a:lnTo>
                <a:lnTo>
                  <a:pt x="27171" y="12268"/>
                </a:lnTo>
                <a:lnTo>
                  <a:pt x="26698" y="12117"/>
                </a:lnTo>
                <a:lnTo>
                  <a:pt x="26231" y="11966"/>
                </a:lnTo>
                <a:lnTo>
                  <a:pt x="25284" y="11515"/>
                </a:lnTo>
                <a:lnTo>
                  <a:pt x="24344" y="10913"/>
                </a:lnTo>
                <a:lnTo>
                  <a:pt x="23404" y="10311"/>
                </a:lnTo>
                <a:lnTo>
                  <a:pt x="21517" y="9031"/>
                </a:lnTo>
                <a:lnTo>
                  <a:pt x="20577" y="8505"/>
                </a:lnTo>
                <a:lnTo>
                  <a:pt x="19637" y="8128"/>
                </a:lnTo>
                <a:lnTo>
                  <a:pt x="18496" y="7752"/>
                </a:lnTo>
                <a:lnTo>
                  <a:pt x="17362" y="7451"/>
                </a:lnTo>
                <a:lnTo>
                  <a:pt x="15087" y="6999"/>
                </a:lnTo>
                <a:lnTo>
                  <a:pt x="12812" y="6623"/>
                </a:lnTo>
                <a:lnTo>
                  <a:pt x="11678" y="6322"/>
                </a:lnTo>
                <a:lnTo>
                  <a:pt x="10544" y="6021"/>
                </a:lnTo>
                <a:lnTo>
                  <a:pt x="10180" y="5870"/>
                </a:lnTo>
                <a:lnTo>
                  <a:pt x="9816" y="5569"/>
                </a:lnTo>
                <a:lnTo>
                  <a:pt x="9452" y="5268"/>
                </a:lnTo>
                <a:lnTo>
                  <a:pt x="9088" y="4817"/>
                </a:lnTo>
                <a:lnTo>
                  <a:pt x="8366" y="3838"/>
                </a:lnTo>
                <a:lnTo>
                  <a:pt x="7644" y="2860"/>
                </a:lnTo>
                <a:lnTo>
                  <a:pt x="7438" y="2559"/>
                </a:lnTo>
                <a:lnTo>
                  <a:pt x="7231" y="2107"/>
                </a:lnTo>
                <a:lnTo>
                  <a:pt x="6825" y="1204"/>
                </a:lnTo>
                <a:lnTo>
                  <a:pt x="6619" y="753"/>
                </a:lnTo>
                <a:lnTo>
                  <a:pt x="6413" y="452"/>
                </a:lnTo>
                <a:lnTo>
                  <a:pt x="6212" y="151"/>
                </a:lnTo>
                <a:lnTo>
                  <a:pt x="6006" y="75"/>
                </a:lnTo>
                <a:lnTo>
                  <a:pt x="55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24f3de87df4_0_539"/>
          <p:cNvSpPr/>
          <p:nvPr/>
        </p:nvSpPr>
        <p:spPr>
          <a:xfrm>
            <a:off x="759400" y="1377765"/>
            <a:ext cx="1265076" cy="298280"/>
          </a:xfrm>
          <a:custGeom>
            <a:avLst/>
            <a:gdLst/>
            <a:ahLst/>
            <a:cxnLst/>
            <a:rect l="l" t="t" r="r" b="b"/>
            <a:pathLst>
              <a:path w="37939" h="168282" extrusionOk="0">
                <a:moveTo>
                  <a:pt x="36592" y="1"/>
                </a:moveTo>
                <a:lnTo>
                  <a:pt x="36143" y="2033"/>
                </a:lnTo>
                <a:lnTo>
                  <a:pt x="35700" y="4065"/>
                </a:lnTo>
                <a:lnTo>
                  <a:pt x="35251" y="6172"/>
                </a:lnTo>
                <a:lnTo>
                  <a:pt x="34802" y="8279"/>
                </a:lnTo>
                <a:lnTo>
                  <a:pt x="34359" y="10236"/>
                </a:lnTo>
                <a:lnTo>
                  <a:pt x="34135" y="11139"/>
                </a:lnTo>
                <a:lnTo>
                  <a:pt x="33904" y="12042"/>
                </a:lnTo>
                <a:lnTo>
                  <a:pt x="33680" y="12795"/>
                </a:lnTo>
                <a:lnTo>
                  <a:pt x="33456" y="13472"/>
                </a:lnTo>
                <a:lnTo>
                  <a:pt x="33225" y="14074"/>
                </a:lnTo>
                <a:lnTo>
                  <a:pt x="32994" y="14601"/>
                </a:lnTo>
                <a:lnTo>
                  <a:pt x="30459" y="19493"/>
                </a:lnTo>
                <a:lnTo>
                  <a:pt x="29185" y="21902"/>
                </a:lnTo>
                <a:lnTo>
                  <a:pt x="28548" y="23030"/>
                </a:lnTo>
                <a:lnTo>
                  <a:pt x="27911" y="24084"/>
                </a:lnTo>
                <a:lnTo>
                  <a:pt x="27274" y="25138"/>
                </a:lnTo>
                <a:lnTo>
                  <a:pt x="26637" y="26116"/>
                </a:lnTo>
                <a:lnTo>
                  <a:pt x="26000" y="27094"/>
                </a:lnTo>
                <a:lnTo>
                  <a:pt x="25363" y="27922"/>
                </a:lnTo>
                <a:lnTo>
                  <a:pt x="24726" y="28675"/>
                </a:lnTo>
                <a:lnTo>
                  <a:pt x="24089" y="29352"/>
                </a:lnTo>
                <a:lnTo>
                  <a:pt x="23446" y="29879"/>
                </a:lnTo>
                <a:lnTo>
                  <a:pt x="22809" y="30406"/>
                </a:lnTo>
                <a:lnTo>
                  <a:pt x="21984" y="30857"/>
                </a:lnTo>
                <a:lnTo>
                  <a:pt x="21159" y="31234"/>
                </a:lnTo>
                <a:lnTo>
                  <a:pt x="20334" y="31535"/>
                </a:lnTo>
                <a:lnTo>
                  <a:pt x="19503" y="31761"/>
                </a:lnTo>
                <a:lnTo>
                  <a:pt x="18678" y="31911"/>
                </a:lnTo>
                <a:lnTo>
                  <a:pt x="17853" y="31986"/>
                </a:lnTo>
                <a:lnTo>
                  <a:pt x="17022" y="32062"/>
                </a:lnTo>
                <a:lnTo>
                  <a:pt x="16197" y="32062"/>
                </a:lnTo>
                <a:lnTo>
                  <a:pt x="14541" y="31986"/>
                </a:lnTo>
                <a:lnTo>
                  <a:pt x="12885" y="31836"/>
                </a:lnTo>
                <a:lnTo>
                  <a:pt x="11229" y="31610"/>
                </a:lnTo>
                <a:lnTo>
                  <a:pt x="9573" y="31535"/>
                </a:lnTo>
                <a:lnTo>
                  <a:pt x="8451" y="31460"/>
                </a:lnTo>
                <a:lnTo>
                  <a:pt x="7329" y="31234"/>
                </a:lnTo>
                <a:lnTo>
                  <a:pt x="5090" y="30782"/>
                </a:lnTo>
                <a:lnTo>
                  <a:pt x="2864" y="30255"/>
                </a:lnTo>
                <a:lnTo>
                  <a:pt x="662" y="29729"/>
                </a:lnTo>
                <a:lnTo>
                  <a:pt x="334" y="85722"/>
                </a:lnTo>
                <a:lnTo>
                  <a:pt x="1" y="143371"/>
                </a:lnTo>
                <a:lnTo>
                  <a:pt x="1" y="144650"/>
                </a:lnTo>
                <a:lnTo>
                  <a:pt x="7" y="145704"/>
                </a:lnTo>
                <a:lnTo>
                  <a:pt x="19" y="146758"/>
                </a:lnTo>
                <a:lnTo>
                  <a:pt x="43" y="147661"/>
                </a:lnTo>
                <a:lnTo>
                  <a:pt x="73" y="148489"/>
                </a:lnTo>
                <a:lnTo>
                  <a:pt x="110" y="149241"/>
                </a:lnTo>
                <a:lnTo>
                  <a:pt x="152" y="149843"/>
                </a:lnTo>
                <a:lnTo>
                  <a:pt x="201" y="150445"/>
                </a:lnTo>
                <a:lnTo>
                  <a:pt x="261" y="150897"/>
                </a:lnTo>
                <a:lnTo>
                  <a:pt x="322" y="151349"/>
                </a:lnTo>
                <a:lnTo>
                  <a:pt x="389" y="151725"/>
                </a:lnTo>
                <a:lnTo>
                  <a:pt x="462" y="152026"/>
                </a:lnTo>
                <a:lnTo>
                  <a:pt x="541" y="152252"/>
                </a:lnTo>
                <a:lnTo>
                  <a:pt x="619" y="152477"/>
                </a:lnTo>
                <a:lnTo>
                  <a:pt x="795" y="152778"/>
                </a:lnTo>
                <a:lnTo>
                  <a:pt x="1590" y="153832"/>
                </a:lnTo>
                <a:lnTo>
                  <a:pt x="2379" y="154886"/>
                </a:lnTo>
                <a:lnTo>
                  <a:pt x="3956" y="157219"/>
                </a:lnTo>
                <a:lnTo>
                  <a:pt x="5539" y="159627"/>
                </a:lnTo>
                <a:lnTo>
                  <a:pt x="7116" y="161960"/>
                </a:lnTo>
                <a:lnTo>
                  <a:pt x="7911" y="163014"/>
                </a:lnTo>
                <a:lnTo>
                  <a:pt x="8700" y="164067"/>
                </a:lnTo>
                <a:lnTo>
                  <a:pt x="9488" y="165046"/>
                </a:lnTo>
                <a:lnTo>
                  <a:pt x="10283" y="165874"/>
                </a:lnTo>
                <a:lnTo>
                  <a:pt x="11071" y="166702"/>
                </a:lnTo>
                <a:lnTo>
                  <a:pt x="11866" y="167304"/>
                </a:lnTo>
                <a:lnTo>
                  <a:pt x="12655" y="167755"/>
                </a:lnTo>
                <a:lnTo>
                  <a:pt x="13449" y="168131"/>
                </a:lnTo>
                <a:lnTo>
                  <a:pt x="14098" y="168282"/>
                </a:lnTo>
                <a:lnTo>
                  <a:pt x="14747" y="168207"/>
                </a:lnTo>
                <a:lnTo>
                  <a:pt x="15403" y="168056"/>
                </a:lnTo>
                <a:lnTo>
                  <a:pt x="16052" y="167755"/>
                </a:lnTo>
                <a:lnTo>
                  <a:pt x="16707" y="167304"/>
                </a:lnTo>
                <a:lnTo>
                  <a:pt x="17356" y="166777"/>
                </a:lnTo>
                <a:lnTo>
                  <a:pt x="18011" y="166175"/>
                </a:lnTo>
                <a:lnTo>
                  <a:pt x="18660" y="165422"/>
                </a:lnTo>
                <a:lnTo>
                  <a:pt x="19315" y="164594"/>
                </a:lnTo>
                <a:lnTo>
                  <a:pt x="19964" y="163691"/>
                </a:lnTo>
                <a:lnTo>
                  <a:pt x="20620" y="162788"/>
                </a:lnTo>
                <a:lnTo>
                  <a:pt x="21269" y="161810"/>
                </a:lnTo>
                <a:lnTo>
                  <a:pt x="22573" y="159702"/>
                </a:lnTo>
                <a:lnTo>
                  <a:pt x="23865" y="157595"/>
                </a:lnTo>
                <a:lnTo>
                  <a:pt x="24423" y="156617"/>
                </a:lnTo>
                <a:lnTo>
                  <a:pt x="24981" y="155563"/>
                </a:lnTo>
                <a:lnTo>
                  <a:pt x="25533" y="154509"/>
                </a:lnTo>
                <a:lnTo>
                  <a:pt x="26085" y="153305"/>
                </a:lnTo>
                <a:lnTo>
                  <a:pt x="26637" y="152026"/>
                </a:lnTo>
                <a:lnTo>
                  <a:pt x="27189" y="150746"/>
                </a:lnTo>
                <a:lnTo>
                  <a:pt x="28293" y="148037"/>
                </a:lnTo>
                <a:lnTo>
                  <a:pt x="29397" y="145177"/>
                </a:lnTo>
                <a:lnTo>
                  <a:pt x="30495" y="142317"/>
                </a:lnTo>
                <a:lnTo>
                  <a:pt x="31599" y="139457"/>
                </a:lnTo>
                <a:lnTo>
                  <a:pt x="32703" y="136673"/>
                </a:lnTo>
                <a:lnTo>
                  <a:pt x="33079" y="135694"/>
                </a:lnTo>
                <a:lnTo>
                  <a:pt x="33449" y="134641"/>
                </a:lnTo>
                <a:lnTo>
                  <a:pt x="33813" y="133437"/>
                </a:lnTo>
                <a:lnTo>
                  <a:pt x="34171" y="132082"/>
                </a:lnTo>
                <a:lnTo>
                  <a:pt x="34529" y="130652"/>
                </a:lnTo>
                <a:lnTo>
                  <a:pt x="34875" y="129147"/>
                </a:lnTo>
                <a:lnTo>
                  <a:pt x="35215" y="127491"/>
                </a:lnTo>
                <a:lnTo>
                  <a:pt x="35548" y="125685"/>
                </a:lnTo>
                <a:lnTo>
                  <a:pt x="35876" y="123803"/>
                </a:lnTo>
                <a:lnTo>
                  <a:pt x="36197" y="121771"/>
                </a:lnTo>
                <a:lnTo>
                  <a:pt x="36513" y="119664"/>
                </a:lnTo>
                <a:lnTo>
                  <a:pt x="36816" y="117406"/>
                </a:lnTo>
                <a:lnTo>
                  <a:pt x="37107" y="115073"/>
                </a:lnTo>
                <a:lnTo>
                  <a:pt x="37392" y="112590"/>
                </a:lnTo>
                <a:lnTo>
                  <a:pt x="37671" y="109956"/>
                </a:lnTo>
                <a:lnTo>
                  <a:pt x="37938" y="107246"/>
                </a:lnTo>
                <a:lnTo>
                  <a:pt x="365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24f3de87df4_0_539"/>
          <p:cNvSpPr/>
          <p:nvPr/>
        </p:nvSpPr>
        <p:spPr>
          <a:xfrm>
            <a:off x="726799" y="1171005"/>
            <a:ext cx="1390183" cy="556300"/>
          </a:xfrm>
          <a:custGeom>
            <a:avLst/>
            <a:gdLst/>
            <a:ahLst/>
            <a:cxnLst/>
            <a:rect l="l" t="t" r="r" b="b"/>
            <a:pathLst>
              <a:path w="41075" h="215620" extrusionOk="0">
                <a:moveTo>
                  <a:pt x="38127" y="23406"/>
                </a:moveTo>
                <a:lnTo>
                  <a:pt x="39473" y="130651"/>
                </a:lnTo>
                <a:lnTo>
                  <a:pt x="39206" y="133361"/>
                </a:lnTo>
                <a:lnTo>
                  <a:pt x="38927" y="135995"/>
                </a:lnTo>
                <a:lnTo>
                  <a:pt x="38642" y="138478"/>
                </a:lnTo>
                <a:lnTo>
                  <a:pt x="38351" y="140811"/>
                </a:lnTo>
                <a:lnTo>
                  <a:pt x="38048" y="143069"/>
                </a:lnTo>
                <a:lnTo>
                  <a:pt x="37732" y="145176"/>
                </a:lnTo>
                <a:lnTo>
                  <a:pt x="37411" y="147208"/>
                </a:lnTo>
                <a:lnTo>
                  <a:pt x="37083" y="149090"/>
                </a:lnTo>
                <a:lnTo>
                  <a:pt x="36750" y="150896"/>
                </a:lnTo>
                <a:lnTo>
                  <a:pt x="36410" y="152552"/>
                </a:lnTo>
                <a:lnTo>
                  <a:pt x="36064" y="154057"/>
                </a:lnTo>
                <a:lnTo>
                  <a:pt x="35706" y="155487"/>
                </a:lnTo>
                <a:lnTo>
                  <a:pt x="35348" y="156842"/>
                </a:lnTo>
                <a:lnTo>
                  <a:pt x="34984" y="158046"/>
                </a:lnTo>
                <a:lnTo>
                  <a:pt x="34614" y="159099"/>
                </a:lnTo>
                <a:lnTo>
                  <a:pt x="34238" y="160078"/>
                </a:lnTo>
                <a:lnTo>
                  <a:pt x="33134" y="162862"/>
                </a:lnTo>
                <a:lnTo>
                  <a:pt x="32030" y="165722"/>
                </a:lnTo>
                <a:lnTo>
                  <a:pt x="30932" y="168582"/>
                </a:lnTo>
                <a:lnTo>
                  <a:pt x="29828" y="171442"/>
                </a:lnTo>
                <a:lnTo>
                  <a:pt x="28724" y="174151"/>
                </a:lnTo>
                <a:lnTo>
                  <a:pt x="28172" y="175431"/>
                </a:lnTo>
                <a:lnTo>
                  <a:pt x="27620" y="176710"/>
                </a:lnTo>
                <a:lnTo>
                  <a:pt x="27068" y="177914"/>
                </a:lnTo>
                <a:lnTo>
                  <a:pt x="26516" y="178968"/>
                </a:lnTo>
                <a:lnTo>
                  <a:pt x="25958" y="180022"/>
                </a:lnTo>
                <a:lnTo>
                  <a:pt x="25400" y="181000"/>
                </a:lnTo>
                <a:lnTo>
                  <a:pt x="24108" y="183107"/>
                </a:lnTo>
                <a:lnTo>
                  <a:pt x="22804" y="185215"/>
                </a:lnTo>
                <a:lnTo>
                  <a:pt x="22155" y="186193"/>
                </a:lnTo>
                <a:lnTo>
                  <a:pt x="21499" y="187096"/>
                </a:lnTo>
                <a:lnTo>
                  <a:pt x="20850" y="187999"/>
                </a:lnTo>
                <a:lnTo>
                  <a:pt x="20195" y="188827"/>
                </a:lnTo>
                <a:lnTo>
                  <a:pt x="19546" y="189580"/>
                </a:lnTo>
                <a:lnTo>
                  <a:pt x="18891" y="190182"/>
                </a:lnTo>
                <a:lnTo>
                  <a:pt x="18242" y="190709"/>
                </a:lnTo>
                <a:lnTo>
                  <a:pt x="17587" y="191160"/>
                </a:lnTo>
                <a:lnTo>
                  <a:pt x="16938" y="191461"/>
                </a:lnTo>
                <a:lnTo>
                  <a:pt x="16282" y="191612"/>
                </a:lnTo>
                <a:lnTo>
                  <a:pt x="15633" y="191687"/>
                </a:lnTo>
                <a:lnTo>
                  <a:pt x="14984" y="191536"/>
                </a:lnTo>
                <a:lnTo>
                  <a:pt x="14190" y="191160"/>
                </a:lnTo>
                <a:lnTo>
                  <a:pt x="13401" y="190709"/>
                </a:lnTo>
                <a:lnTo>
                  <a:pt x="12606" y="190107"/>
                </a:lnTo>
                <a:lnTo>
                  <a:pt x="11818" y="189279"/>
                </a:lnTo>
                <a:lnTo>
                  <a:pt x="11023" y="188451"/>
                </a:lnTo>
                <a:lnTo>
                  <a:pt x="10235" y="187472"/>
                </a:lnTo>
                <a:lnTo>
                  <a:pt x="9446" y="186419"/>
                </a:lnTo>
                <a:lnTo>
                  <a:pt x="8651" y="185365"/>
                </a:lnTo>
                <a:lnTo>
                  <a:pt x="7074" y="183032"/>
                </a:lnTo>
                <a:lnTo>
                  <a:pt x="5491" y="180624"/>
                </a:lnTo>
                <a:lnTo>
                  <a:pt x="3914" y="178291"/>
                </a:lnTo>
                <a:lnTo>
                  <a:pt x="3125" y="177237"/>
                </a:lnTo>
                <a:lnTo>
                  <a:pt x="2330" y="176183"/>
                </a:lnTo>
                <a:lnTo>
                  <a:pt x="2154" y="175882"/>
                </a:lnTo>
                <a:lnTo>
                  <a:pt x="2076" y="175657"/>
                </a:lnTo>
                <a:lnTo>
                  <a:pt x="1997" y="175431"/>
                </a:lnTo>
                <a:lnTo>
                  <a:pt x="1924" y="175130"/>
                </a:lnTo>
                <a:lnTo>
                  <a:pt x="1857" y="174754"/>
                </a:lnTo>
                <a:lnTo>
                  <a:pt x="1796" y="174302"/>
                </a:lnTo>
                <a:lnTo>
                  <a:pt x="1736" y="173850"/>
                </a:lnTo>
                <a:lnTo>
                  <a:pt x="1687" y="173248"/>
                </a:lnTo>
                <a:lnTo>
                  <a:pt x="1645" y="172646"/>
                </a:lnTo>
                <a:lnTo>
                  <a:pt x="1608" y="171894"/>
                </a:lnTo>
                <a:lnTo>
                  <a:pt x="1578" y="171066"/>
                </a:lnTo>
                <a:lnTo>
                  <a:pt x="1554" y="170163"/>
                </a:lnTo>
                <a:lnTo>
                  <a:pt x="1542" y="169109"/>
                </a:lnTo>
                <a:lnTo>
                  <a:pt x="1536" y="168055"/>
                </a:lnTo>
                <a:lnTo>
                  <a:pt x="1536" y="166776"/>
                </a:lnTo>
                <a:lnTo>
                  <a:pt x="1869" y="109127"/>
                </a:lnTo>
                <a:lnTo>
                  <a:pt x="2197" y="53134"/>
                </a:lnTo>
                <a:lnTo>
                  <a:pt x="4399" y="53660"/>
                </a:lnTo>
                <a:lnTo>
                  <a:pt x="6625" y="54187"/>
                </a:lnTo>
                <a:lnTo>
                  <a:pt x="8864" y="54639"/>
                </a:lnTo>
                <a:lnTo>
                  <a:pt x="9986" y="54865"/>
                </a:lnTo>
                <a:lnTo>
                  <a:pt x="11108" y="54940"/>
                </a:lnTo>
                <a:lnTo>
                  <a:pt x="12764" y="55015"/>
                </a:lnTo>
                <a:lnTo>
                  <a:pt x="14420" y="55241"/>
                </a:lnTo>
                <a:lnTo>
                  <a:pt x="16076" y="55391"/>
                </a:lnTo>
                <a:lnTo>
                  <a:pt x="17732" y="55467"/>
                </a:lnTo>
                <a:lnTo>
                  <a:pt x="18557" y="55467"/>
                </a:lnTo>
                <a:lnTo>
                  <a:pt x="19388" y="55391"/>
                </a:lnTo>
                <a:lnTo>
                  <a:pt x="20213" y="55316"/>
                </a:lnTo>
                <a:lnTo>
                  <a:pt x="21038" y="55166"/>
                </a:lnTo>
                <a:lnTo>
                  <a:pt x="21869" y="54940"/>
                </a:lnTo>
                <a:lnTo>
                  <a:pt x="22694" y="54639"/>
                </a:lnTo>
                <a:lnTo>
                  <a:pt x="23519" y="54262"/>
                </a:lnTo>
                <a:lnTo>
                  <a:pt x="24344" y="53811"/>
                </a:lnTo>
                <a:lnTo>
                  <a:pt x="24981" y="53284"/>
                </a:lnTo>
                <a:lnTo>
                  <a:pt x="25624" y="52757"/>
                </a:lnTo>
                <a:lnTo>
                  <a:pt x="26261" y="52080"/>
                </a:lnTo>
                <a:lnTo>
                  <a:pt x="26898" y="51327"/>
                </a:lnTo>
                <a:lnTo>
                  <a:pt x="27535" y="50499"/>
                </a:lnTo>
                <a:lnTo>
                  <a:pt x="28172" y="49521"/>
                </a:lnTo>
                <a:lnTo>
                  <a:pt x="28809" y="48543"/>
                </a:lnTo>
                <a:lnTo>
                  <a:pt x="29446" y="47489"/>
                </a:lnTo>
                <a:lnTo>
                  <a:pt x="30083" y="46435"/>
                </a:lnTo>
                <a:lnTo>
                  <a:pt x="30720" y="45307"/>
                </a:lnTo>
                <a:lnTo>
                  <a:pt x="31994" y="42898"/>
                </a:lnTo>
                <a:lnTo>
                  <a:pt x="34529" y="38006"/>
                </a:lnTo>
                <a:lnTo>
                  <a:pt x="34760" y="37479"/>
                </a:lnTo>
                <a:lnTo>
                  <a:pt x="34991" y="36877"/>
                </a:lnTo>
                <a:lnTo>
                  <a:pt x="35215" y="36200"/>
                </a:lnTo>
                <a:lnTo>
                  <a:pt x="35439" y="35447"/>
                </a:lnTo>
                <a:lnTo>
                  <a:pt x="35670" y="34544"/>
                </a:lnTo>
                <a:lnTo>
                  <a:pt x="35894" y="33641"/>
                </a:lnTo>
                <a:lnTo>
                  <a:pt x="36337" y="31684"/>
                </a:lnTo>
                <a:lnTo>
                  <a:pt x="36786" y="29577"/>
                </a:lnTo>
                <a:lnTo>
                  <a:pt x="37235" y="27470"/>
                </a:lnTo>
                <a:lnTo>
                  <a:pt x="37678" y="25438"/>
                </a:lnTo>
                <a:lnTo>
                  <a:pt x="38127" y="23406"/>
                </a:lnTo>
                <a:close/>
                <a:moveTo>
                  <a:pt x="38491" y="0"/>
                </a:moveTo>
                <a:lnTo>
                  <a:pt x="38321" y="151"/>
                </a:lnTo>
                <a:lnTo>
                  <a:pt x="38145" y="527"/>
                </a:lnTo>
                <a:lnTo>
                  <a:pt x="37957" y="978"/>
                </a:lnTo>
                <a:lnTo>
                  <a:pt x="37077" y="3537"/>
                </a:lnTo>
                <a:lnTo>
                  <a:pt x="36198" y="6096"/>
                </a:lnTo>
                <a:lnTo>
                  <a:pt x="35318" y="8655"/>
                </a:lnTo>
                <a:lnTo>
                  <a:pt x="34881" y="10010"/>
                </a:lnTo>
                <a:lnTo>
                  <a:pt x="34438" y="11440"/>
                </a:lnTo>
                <a:lnTo>
                  <a:pt x="34105" y="12493"/>
                </a:lnTo>
                <a:lnTo>
                  <a:pt x="33771" y="13547"/>
                </a:lnTo>
                <a:lnTo>
                  <a:pt x="33438" y="14525"/>
                </a:lnTo>
                <a:lnTo>
                  <a:pt x="33104" y="15428"/>
                </a:lnTo>
                <a:lnTo>
                  <a:pt x="32431" y="17159"/>
                </a:lnTo>
                <a:lnTo>
                  <a:pt x="31751" y="18740"/>
                </a:lnTo>
                <a:lnTo>
                  <a:pt x="31078" y="20170"/>
                </a:lnTo>
                <a:lnTo>
                  <a:pt x="30398" y="21374"/>
                </a:lnTo>
                <a:lnTo>
                  <a:pt x="29725" y="22503"/>
                </a:lnTo>
                <a:lnTo>
                  <a:pt x="29046" y="23481"/>
                </a:lnTo>
                <a:lnTo>
                  <a:pt x="28360" y="24309"/>
                </a:lnTo>
                <a:lnTo>
                  <a:pt x="27681" y="25062"/>
                </a:lnTo>
                <a:lnTo>
                  <a:pt x="26995" y="25664"/>
                </a:lnTo>
                <a:lnTo>
                  <a:pt x="26310" y="26190"/>
                </a:lnTo>
                <a:lnTo>
                  <a:pt x="25624" y="26642"/>
                </a:lnTo>
                <a:lnTo>
                  <a:pt x="24939" y="27018"/>
                </a:lnTo>
                <a:lnTo>
                  <a:pt x="24253" y="27244"/>
                </a:lnTo>
                <a:lnTo>
                  <a:pt x="23568" y="27470"/>
                </a:lnTo>
                <a:lnTo>
                  <a:pt x="21839" y="27997"/>
                </a:lnTo>
                <a:lnTo>
                  <a:pt x="20116" y="28599"/>
                </a:lnTo>
                <a:lnTo>
                  <a:pt x="16659" y="29803"/>
                </a:lnTo>
                <a:lnTo>
                  <a:pt x="14936" y="30330"/>
                </a:lnTo>
                <a:lnTo>
                  <a:pt x="13207" y="30857"/>
                </a:lnTo>
                <a:lnTo>
                  <a:pt x="11484" y="31233"/>
                </a:lnTo>
                <a:lnTo>
                  <a:pt x="9755" y="31459"/>
                </a:lnTo>
                <a:lnTo>
                  <a:pt x="9312" y="31459"/>
                </a:lnTo>
                <a:lnTo>
                  <a:pt x="8876" y="31383"/>
                </a:lnTo>
                <a:lnTo>
                  <a:pt x="8433" y="31233"/>
                </a:lnTo>
                <a:lnTo>
                  <a:pt x="7990" y="31007"/>
                </a:lnTo>
                <a:lnTo>
                  <a:pt x="7553" y="30706"/>
                </a:lnTo>
                <a:lnTo>
                  <a:pt x="7110" y="30405"/>
                </a:lnTo>
                <a:lnTo>
                  <a:pt x="6231" y="29728"/>
                </a:lnTo>
                <a:lnTo>
                  <a:pt x="4466" y="28147"/>
                </a:lnTo>
                <a:lnTo>
                  <a:pt x="3586" y="27470"/>
                </a:lnTo>
                <a:lnTo>
                  <a:pt x="3143" y="27244"/>
                </a:lnTo>
                <a:lnTo>
                  <a:pt x="2700" y="26943"/>
                </a:lnTo>
                <a:lnTo>
                  <a:pt x="2415" y="26943"/>
                </a:lnTo>
                <a:lnTo>
                  <a:pt x="2282" y="27018"/>
                </a:lnTo>
                <a:lnTo>
                  <a:pt x="2148" y="27094"/>
                </a:lnTo>
                <a:lnTo>
                  <a:pt x="2021" y="27244"/>
                </a:lnTo>
                <a:lnTo>
                  <a:pt x="1900" y="27470"/>
                </a:lnTo>
                <a:lnTo>
                  <a:pt x="1778" y="27771"/>
                </a:lnTo>
                <a:lnTo>
                  <a:pt x="1663" y="28072"/>
                </a:lnTo>
                <a:lnTo>
                  <a:pt x="1554" y="28448"/>
                </a:lnTo>
                <a:lnTo>
                  <a:pt x="1451" y="28900"/>
                </a:lnTo>
                <a:lnTo>
                  <a:pt x="1348" y="29351"/>
                </a:lnTo>
                <a:lnTo>
                  <a:pt x="1251" y="29878"/>
                </a:lnTo>
                <a:lnTo>
                  <a:pt x="1160" y="30480"/>
                </a:lnTo>
                <a:lnTo>
                  <a:pt x="1069" y="31158"/>
                </a:lnTo>
                <a:lnTo>
                  <a:pt x="984" y="31835"/>
                </a:lnTo>
                <a:lnTo>
                  <a:pt x="905" y="32663"/>
                </a:lnTo>
                <a:lnTo>
                  <a:pt x="832" y="33491"/>
                </a:lnTo>
                <a:lnTo>
                  <a:pt x="759" y="34319"/>
                </a:lnTo>
                <a:lnTo>
                  <a:pt x="692" y="35297"/>
                </a:lnTo>
                <a:lnTo>
                  <a:pt x="632" y="36275"/>
                </a:lnTo>
                <a:lnTo>
                  <a:pt x="577" y="37404"/>
                </a:lnTo>
                <a:lnTo>
                  <a:pt x="523" y="38533"/>
                </a:lnTo>
                <a:lnTo>
                  <a:pt x="474" y="39662"/>
                </a:lnTo>
                <a:lnTo>
                  <a:pt x="432" y="40941"/>
                </a:lnTo>
                <a:lnTo>
                  <a:pt x="389" y="42221"/>
                </a:lnTo>
                <a:lnTo>
                  <a:pt x="359" y="43651"/>
                </a:lnTo>
                <a:lnTo>
                  <a:pt x="322" y="45081"/>
                </a:lnTo>
                <a:lnTo>
                  <a:pt x="298" y="46586"/>
                </a:lnTo>
                <a:lnTo>
                  <a:pt x="280" y="48091"/>
                </a:lnTo>
                <a:lnTo>
                  <a:pt x="262" y="49747"/>
                </a:lnTo>
                <a:lnTo>
                  <a:pt x="250" y="51478"/>
                </a:lnTo>
                <a:lnTo>
                  <a:pt x="237" y="53209"/>
                </a:lnTo>
                <a:lnTo>
                  <a:pt x="213" y="61036"/>
                </a:lnTo>
                <a:lnTo>
                  <a:pt x="189" y="68938"/>
                </a:lnTo>
                <a:lnTo>
                  <a:pt x="153" y="84667"/>
                </a:lnTo>
                <a:lnTo>
                  <a:pt x="128" y="100321"/>
                </a:lnTo>
                <a:lnTo>
                  <a:pt x="104" y="116051"/>
                </a:lnTo>
                <a:lnTo>
                  <a:pt x="62" y="147509"/>
                </a:lnTo>
                <a:lnTo>
                  <a:pt x="37" y="163239"/>
                </a:lnTo>
                <a:lnTo>
                  <a:pt x="1" y="178968"/>
                </a:lnTo>
                <a:lnTo>
                  <a:pt x="1" y="181301"/>
                </a:lnTo>
                <a:lnTo>
                  <a:pt x="13" y="183408"/>
                </a:lnTo>
                <a:lnTo>
                  <a:pt x="43" y="185365"/>
                </a:lnTo>
                <a:lnTo>
                  <a:pt x="55" y="186268"/>
                </a:lnTo>
                <a:lnTo>
                  <a:pt x="80" y="187171"/>
                </a:lnTo>
                <a:lnTo>
                  <a:pt x="98" y="187999"/>
                </a:lnTo>
                <a:lnTo>
                  <a:pt x="128" y="188752"/>
                </a:lnTo>
                <a:lnTo>
                  <a:pt x="153" y="189504"/>
                </a:lnTo>
                <a:lnTo>
                  <a:pt x="189" y="190182"/>
                </a:lnTo>
                <a:lnTo>
                  <a:pt x="219" y="190859"/>
                </a:lnTo>
                <a:lnTo>
                  <a:pt x="256" y="191461"/>
                </a:lnTo>
                <a:lnTo>
                  <a:pt x="298" y="192063"/>
                </a:lnTo>
                <a:lnTo>
                  <a:pt x="341" y="192590"/>
                </a:lnTo>
                <a:lnTo>
                  <a:pt x="389" y="193117"/>
                </a:lnTo>
                <a:lnTo>
                  <a:pt x="438" y="193569"/>
                </a:lnTo>
                <a:lnTo>
                  <a:pt x="541" y="194472"/>
                </a:lnTo>
                <a:lnTo>
                  <a:pt x="656" y="195224"/>
                </a:lnTo>
                <a:lnTo>
                  <a:pt x="783" y="195826"/>
                </a:lnTo>
                <a:lnTo>
                  <a:pt x="917" y="196353"/>
                </a:lnTo>
                <a:lnTo>
                  <a:pt x="1062" y="196805"/>
                </a:lnTo>
                <a:lnTo>
                  <a:pt x="1220" y="197106"/>
                </a:lnTo>
                <a:lnTo>
                  <a:pt x="1390" y="197407"/>
                </a:lnTo>
                <a:lnTo>
                  <a:pt x="8354" y="206513"/>
                </a:lnTo>
                <a:lnTo>
                  <a:pt x="15312" y="215620"/>
                </a:lnTo>
                <a:lnTo>
                  <a:pt x="15342" y="212007"/>
                </a:lnTo>
                <a:lnTo>
                  <a:pt x="16234" y="212534"/>
                </a:lnTo>
                <a:lnTo>
                  <a:pt x="17126" y="212835"/>
                </a:lnTo>
                <a:lnTo>
                  <a:pt x="18017" y="212910"/>
                </a:lnTo>
                <a:lnTo>
                  <a:pt x="18903" y="212910"/>
                </a:lnTo>
                <a:lnTo>
                  <a:pt x="19795" y="212760"/>
                </a:lnTo>
                <a:lnTo>
                  <a:pt x="20680" y="212383"/>
                </a:lnTo>
                <a:lnTo>
                  <a:pt x="21572" y="211932"/>
                </a:lnTo>
                <a:lnTo>
                  <a:pt x="22458" y="211330"/>
                </a:lnTo>
                <a:lnTo>
                  <a:pt x="23343" y="210577"/>
                </a:lnTo>
                <a:lnTo>
                  <a:pt x="24229" y="209674"/>
                </a:lnTo>
                <a:lnTo>
                  <a:pt x="25115" y="208696"/>
                </a:lnTo>
                <a:lnTo>
                  <a:pt x="25994" y="207567"/>
                </a:lnTo>
                <a:lnTo>
                  <a:pt x="26880" y="206363"/>
                </a:lnTo>
                <a:lnTo>
                  <a:pt x="27760" y="205008"/>
                </a:lnTo>
                <a:lnTo>
                  <a:pt x="28645" y="203578"/>
                </a:lnTo>
                <a:lnTo>
                  <a:pt x="29525" y="201998"/>
                </a:lnTo>
                <a:lnTo>
                  <a:pt x="30198" y="200718"/>
                </a:lnTo>
                <a:lnTo>
                  <a:pt x="30878" y="199364"/>
                </a:lnTo>
                <a:lnTo>
                  <a:pt x="31551" y="197858"/>
                </a:lnTo>
                <a:lnTo>
                  <a:pt x="31885" y="197030"/>
                </a:lnTo>
                <a:lnTo>
                  <a:pt x="32224" y="196127"/>
                </a:lnTo>
                <a:lnTo>
                  <a:pt x="32558" y="195224"/>
                </a:lnTo>
                <a:lnTo>
                  <a:pt x="32892" y="194246"/>
                </a:lnTo>
                <a:lnTo>
                  <a:pt x="33219" y="193267"/>
                </a:lnTo>
                <a:lnTo>
                  <a:pt x="33553" y="192139"/>
                </a:lnTo>
                <a:lnTo>
                  <a:pt x="33880" y="191010"/>
                </a:lnTo>
                <a:lnTo>
                  <a:pt x="34208" y="189806"/>
                </a:lnTo>
                <a:lnTo>
                  <a:pt x="34529" y="188526"/>
                </a:lnTo>
                <a:lnTo>
                  <a:pt x="34851" y="187171"/>
                </a:lnTo>
                <a:lnTo>
                  <a:pt x="35179" y="185666"/>
                </a:lnTo>
                <a:lnTo>
                  <a:pt x="35500" y="184086"/>
                </a:lnTo>
                <a:lnTo>
                  <a:pt x="35822" y="182430"/>
                </a:lnTo>
                <a:lnTo>
                  <a:pt x="36137" y="180699"/>
                </a:lnTo>
                <a:lnTo>
                  <a:pt x="36452" y="178893"/>
                </a:lnTo>
                <a:lnTo>
                  <a:pt x="36768" y="177011"/>
                </a:lnTo>
                <a:lnTo>
                  <a:pt x="37393" y="173173"/>
                </a:lnTo>
                <a:lnTo>
                  <a:pt x="38018" y="169184"/>
                </a:lnTo>
                <a:lnTo>
                  <a:pt x="38636" y="165120"/>
                </a:lnTo>
                <a:lnTo>
                  <a:pt x="39261" y="161207"/>
                </a:lnTo>
                <a:lnTo>
                  <a:pt x="39570" y="159250"/>
                </a:lnTo>
                <a:lnTo>
                  <a:pt x="39886" y="157369"/>
                </a:lnTo>
                <a:lnTo>
                  <a:pt x="40044" y="156315"/>
                </a:lnTo>
                <a:lnTo>
                  <a:pt x="40189" y="155261"/>
                </a:lnTo>
                <a:lnTo>
                  <a:pt x="40329" y="154132"/>
                </a:lnTo>
                <a:lnTo>
                  <a:pt x="40450" y="152928"/>
                </a:lnTo>
                <a:lnTo>
                  <a:pt x="40565" y="151724"/>
                </a:lnTo>
                <a:lnTo>
                  <a:pt x="40668" y="150369"/>
                </a:lnTo>
                <a:lnTo>
                  <a:pt x="40765" y="148939"/>
                </a:lnTo>
                <a:lnTo>
                  <a:pt x="40844" y="147434"/>
                </a:lnTo>
                <a:lnTo>
                  <a:pt x="40911" y="145854"/>
                </a:lnTo>
                <a:lnTo>
                  <a:pt x="40972" y="144198"/>
                </a:lnTo>
                <a:lnTo>
                  <a:pt x="41014" y="142392"/>
                </a:lnTo>
                <a:lnTo>
                  <a:pt x="41045" y="140586"/>
                </a:lnTo>
                <a:lnTo>
                  <a:pt x="41063" y="138629"/>
                </a:lnTo>
                <a:lnTo>
                  <a:pt x="41075" y="136597"/>
                </a:lnTo>
                <a:lnTo>
                  <a:pt x="41063" y="134414"/>
                </a:lnTo>
                <a:lnTo>
                  <a:pt x="41045" y="132156"/>
                </a:lnTo>
                <a:lnTo>
                  <a:pt x="40863" y="115599"/>
                </a:lnTo>
                <a:lnTo>
                  <a:pt x="40687" y="99042"/>
                </a:lnTo>
                <a:lnTo>
                  <a:pt x="40341" y="65928"/>
                </a:lnTo>
                <a:lnTo>
                  <a:pt x="40274" y="59455"/>
                </a:lnTo>
                <a:lnTo>
                  <a:pt x="40213" y="52983"/>
                </a:lnTo>
                <a:lnTo>
                  <a:pt x="40086" y="40038"/>
                </a:lnTo>
                <a:lnTo>
                  <a:pt x="40019" y="33566"/>
                </a:lnTo>
                <a:lnTo>
                  <a:pt x="39947" y="27094"/>
                </a:lnTo>
                <a:lnTo>
                  <a:pt x="39862" y="20697"/>
                </a:lnTo>
                <a:lnTo>
                  <a:pt x="39771" y="14299"/>
                </a:lnTo>
                <a:lnTo>
                  <a:pt x="39728" y="11966"/>
                </a:lnTo>
                <a:lnTo>
                  <a:pt x="39674" y="9859"/>
                </a:lnTo>
                <a:lnTo>
                  <a:pt x="39643" y="8881"/>
                </a:lnTo>
                <a:lnTo>
                  <a:pt x="39613" y="7978"/>
                </a:lnTo>
                <a:lnTo>
                  <a:pt x="39583" y="7150"/>
                </a:lnTo>
                <a:lnTo>
                  <a:pt x="39546" y="6322"/>
                </a:lnTo>
                <a:lnTo>
                  <a:pt x="39504" y="5569"/>
                </a:lnTo>
                <a:lnTo>
                  <a:pt x="39467" y="4892"/>
                </a:lnTo>
                <a:lnTo>
                  <a:pt x="39425" y="4215"/>
                </a:lnTo>
                <a:lnTo>
                  <a:pt x="39376" y="3613"/>
                </a:lnTo>
                <a:lnTo>
                  <a:pt x="39328" y="3010"/>
                </a:lnTo>
                <a:lnTo>
                  <a:pt x="39279" y="2559"/>
                </a:lnTo>
                <a:lnTo>
                  <a:pt x="39225" y="2107"/>
                </a:lnTo>
                <a:lnTo>
                  <a:pt x="39170" y="1656"/>
                </a:lnTo>
                <a:lnTo>
                  <a:pt x="39116" y="1279"/>
                </a:lnTo>
                <a:lnTo>
                  <a:pt x="39055" y="978"/>
                </a:lnTo>
                <a:lnTo>
                  <a:pt x="38994" y="677"/>
                </a:lnTo>
                <a:lnTo>
                  <a:pt x="38927" y="452"/>
                </a:lnTo>
                <a:lnTo>
                  <a:pt x="38861" y="301"/>
                </a:lnTo>
                <a:lnTo>
                  <a:pt x="38794" y="151"/>
                </a:lnTo>
                <a:lnTo>
                  <a:pt x="387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24f3de87df4_0_539"/>
          <p:cNvSpPr txBox="1"/>
          <p:nvPr/>
        </p:nvSpPr>
        <p:spPr>
          <a:xfrm>
            <a:off x="614850" y="2110937"/>
            <a:ext cx="16908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Risultati inferiori al 50% per Bi-Gru e HGB.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RODAN il migliore.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9" name="Google Shape;559;g24f3de87df4_0_539"/>
          <p:cNvSpPr txBox="1"/>
          <p:nvPr/>
        </p:nvSpPr>
        <p:spPr>
          <a:xfrm>
            <a:off x="861275" y="1396701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ANALISI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0" name="Google Shape;560;g24f3de87df4_0_539"/>
          <p:cNvSpPr/>
          <p:nvPr/>
        </p:nvSpPr>
        <p:spPr>
          <a:xfrm>
            <a:off x="8579173" y="145711"/>
            <a:ext cx="487270" cy="493717"/>
          </a:xfrm>
          <a:custGeom>
            <a:avLst/>
            <a:gdLst/>
            <a:ahLst/>
            <a:cxnLst/>
            <a:rect l="l" t="t" r="r" b="b"/>
            <a:pathLst>
              <a:path w="27737" h="28104" extrusionOk="0">
                <a:moveTo>
                  <a:pt x="16619" y="1"/>
                </a:moveTo>
                <a:lnTo>
                  <a:pt x="16199" y="117"/>
                </a:lnTo>
                <a:lnTo>
                  <a:pt x="15789" y="358"/>
                </a:lnTo>
                <a:lnTo>
                  <a:pt x="15592" y="528"/>
                </a:lnTo>
                <a:lnTo>
                  <a:pt x="15396" y="706"/>
                </a:lnTo>
                <a:lnTo>
                  <a:pt x="15003" y="983"/>
                </a:lnTo>
                <a:lnTo>
                  <a:pt x="14610" y="1180"/>
                </a:lnTo>
                <a:lnTo>
                  <a:pt x="14208" y="1314"/>
                </a:lnTo>
                <a:lnTo>
                  <a:pt x="13797" y="1376"/>
                </a:lnTo>
                <a:lnTo>
                  <a:pt x="13378" y="1394"/>
                </a:lnTo>
                <a:lnTo>
                  <a:pt x="12726" y="1340"/>
                </a:lnTo>
                <a:lnTo>
                  <a:pt x="12261" y="1251"/>
                </a:lnTo>
                <a:lnTo>
                  <a:pt x="11949" y="1198"/>
                </a:lnTo>
                <a:lnTo>
                  <a:pt x="11404" y="1144"/>
                </a:lnTo>
                <a:lnTo>
                  <a:pt x="10922" y="1171"/>
                </a:lnTo>
                <a:lnTo>
                  <a:pt x="10502" y="1278"/>
                </a:lnTo>
                <a:lnTo>
                  <a:pt x="10145" y="1465"/>
                </a:lnTo>
                <a:lnTo>
                  <a:pt x="9814" y="1742"/>
                </a:lnTo>
                <a:lnTo>
                  <a:pt x="9520" y="2108"/>
                </a:lnTo>
                <a:lnTo>
                  <a:pt x="9243" y="2582"/>
                </a:lnTo>
                <a:lnTo>
                  <a:pt x="9109" y="2850"/>
                </a:lnTo>
                <a:lnTo>
                  <a:pt x="8993" y="3091"/>
                </a:lnTo>
                <a:lnTo>
                  <a:pt x="8707" y="3466"/>
                </a:lnTo>
                <a:lnTo>
                  <a:pt x="8341" y="3707"/>
                </a:lnTo>
                <a:lnTo>
                  <a:pt x="7895" y="3823"/>
                </a:lnTo>
                <a:lnTo>
                  <a:pt x="7627" y="3814"/>
                </a:lnTo>
                <a:lnTo>
                  <a:pt x="7314" y="3796"/>
                </a:lnTo>
                <a:lnTo>
                  <a:pt x="6725" y="3832"/>
                </a:lnTo>
                <a:lnTo>
                  <a:pt x="6153" y="3930"/>
                </a:lnTo>
                <a:lnTo>
                  <a:pt x="5617" y="4100"/>
                </a:lnTo>
                <a:lnTo>
                  <a:pt x="5108" y="4332"/>
                </a:lnTo>
                <a:lnTo>
                  <a:pt x="4617" y="4618"/>
                </a:lnTo>
                <a:lnTo>
                  <a:pt x="4153" y="4948"/>
                </a:lnTo>
                <a:lnTo>
                  <a:pt x="3706" y="5323"/>
                </a:lnTo>
                <a:lnTo>
                  <a:pt x="3492" y="5529"/>
                </a:lnTo>
                <a:lnTo>
                  <a:pt x="3233" y="5779"/>
                </a:lnTo>
                <a:lnTo>
                  <a:pt x="2831" y="6234"/>
                </a:lnTo>
                <a:lnTo>
                  <a:pt x="2545" y="6663"/>
                </a:lnTo>
                <a:lnTo>
                  <a:pt x="2367" y="7073"/>
                </a:lnTo>
                <a:lnTo>
                  <a:pt x="2304" y="7493"/>
                </a:lnTo>
                <a:lnTo>
                  <a:pt x="2340" y="7940"/>
                </a:lnTo>
                <a:lnTo>
                  <a:pt x="2483" y="8422"/>
                </a:lnTo>
                <a:lnTo>
                  <a:pt x="2724" y="8984"/>
                </a:lnTo>
                <a:lnTo>
                  <a:pt x="2885" y="9288"/>
                </a:lnTo>
                <a:lnTo>
                  <a:pt x="3010" y="9547"/>
                </a:lnTo>
                <a:lnTo>
                  <a:pt x="3117" y="9913"/>
                </a:lnTo>
                <a:lnTo>
                  <a:pt x="3135" y="10145"/>
                </a:lnTo>
                <a:lnTo>
                  <a:pt x="3108" y="10369"/>
                </a:lnTo>
                <a:lnTo>
                  <a:pt x="3037" y="10583"/>
                </a:lnTo>
                <a:lnTo>
                  <a:pt x="2903" y="10779"/>
                </a:lnTo>
                <a:lnTo>
                  <a:pt x="2706" y="10976"/>
                </a:lnTo>
                <a:lnTo>
                  <a:pt x="2581" y="11065"/>
                </a:lnTo>
                <a:lnTo>
                  <a:pt x="2322" y="11244"/>
                </a:lnTo>
                <a:lnTo>
                  <a:pt x="1867" y="11646"/>
                </a:lnTo>
                <a:lnTo>
                  <a:pt x="1474" y="12074"/>
                </a:lnTo>
                <a:lnTo>
                  <a:pt x="1135" y="12547"/>
                </a:lnTo>
                <a:lnTo>
                  <a:pt x="840" y="13048"/>
                </a:lnTo>
                <a:lnTo>
                  <a:pt x="599" y="13565"/>
                </a:lnTo>
                <a:lnTo>
                  <a:pt x="286" y="14387"/>
                </a:lnTo>
                <a:lnTo>
                  <a:pt x="125" y="14967"/>
                </a:lnTo>
                <a:lnTo>
                  <a:pt x="54" y="15298"/>
                </a:lnTo>
                <a:lnTo>
                  <a:pt x="0" y="15985"/>
                </a:lnTo>
                <a:lnTo>
                  <a:pt x="63" y="16682"/>
                </a:lnTo>
                <a:lnTo>
                  <a:pt x="233" y="17370"/>
                </a:lnTo>
                <a:lnTo>
                  <a:pt x="492" y="18013"/>
                </a:lnTo>
                <a:lnTo>
                  <a:pt x="840" y="18602"/>
                </a:lnTo>
                <a:lnTo>
                  <a:pt x="1251" y="19102"/>
                </a:lnTo>
                <a:lnTo>
                  <a:pt x="1724" y="19513"/>
                </a:lnTo>
                <a:lnTo>
                  <a:pt x="1983" y="19656"/>
                </a:lnTo>
                <a:lnTo>
                  <a:pt x="2483" y="19888"/>
                </a:lnTo>
                <a:lnTo>
                  <a:pt x="3242" y="20218"/>
                </a:lnTo>
                <a:lnTo>
                  <a:pt x="3537" y="20433"/>
                </a:lnTo>
                <a:lnTo>
                  <a:pt x="3689" y="20593"/>
                </a:lnTo>
                <a:lnTo>
                  <a:pt x="3733" y="20683"/>
                </a:lnTo>
                <a:lnTo>
                  <a:pt x="3778" y="20790"/>
                </a:lnTo>
                <a:lnTo>
                  <a:pt x="3822" y="21013"/>
                </a:lnTo>
                <a:lnTo>
                  <a:pt x="3814" y="21388"/>
                </a:lnTo>
                <a:lnTo>
                  <a:pt x="3635" y="22219"/>
                </a:lnTo>
                <a:lnTo>
                  <a:pt x="3519" y="22754"/>
                </a:lnTo>
                <a:lnTo>
                  <a:pt x="3483" y="23031"/>
                </a:lnTo>
                <a:lnTo>
                  <a:pt x="3483" y="23558"/>
                </a:lnTo>
                <a:lnTo>
                  <a:pt x="3581" y="24085"/>
                </a:lnTo>
                <a:lnTo>
                  <a:pt x="3760" y="24594"/>
                </a:lnTo>
                <a:lnTo>
                  <a:pt x="4019" y="25076"/>
                </a:lnTo>
                <a:lnTo>
                  <a:pt x="4358" y="25532"/>
                </a:lnTo>
                <a:lnTo>
                  <a:pt x="4769" y="25951"/>
                </a:lnTo>
                <a:lnTo>
                  <a:pt x="5251" y="26326"/>
                </a:lnTo>
                <a:lnTo>
                  <a:pt x="5528" y="26496"/>
                </a:lnTo>
                <a:lnTo>
                  <a:pt x="5760" y="26630"/>
                </a:lnTo>
                <a:lnTo>
                  <a:pt x="6251" y="26818"/>
                </a:lnTo>
                <a:lnTo>
                  <a:pt x="6734" y="26934"/>
                </a:lnTo>
                <a:lnTo>
                  <a:pt x="7234" y="26960"/>
                </a:lnTo>
                <a:lnTo>
                  <a:pt x="7725" y="26898"/>
                </a:lnTo>
                <a:lnTo>
                  <a:pt x="8225" y="26764"/>
                </a:lnTo>
                <a:lnTo>
                  <a:pt x="8716" y="26532"/>
                </a:lnTo>
                <a:lnTo>
                  <a:pt x="9207" y="26228"/>
                </a:lnTo>
                <a:lnTo>
                  <a:pt x="9439" y="26041"/>
                </a:lnTo>
                <a:lnTo>
                  <a:pt x="9609" y="25907"/>
                </a:lnTo>
                <a:lnTo>
                  <a:pt x="9931" y="25710"/>
                </a:lnTo>
                <a:lnTo>
                  <a:pt x="10234" y="25585"/>
                </a:lnTo>
                <a:lnTo>
                  <a:pt x="10520" y="25541"/>
                </a:lnTo>
                <a:lnTo>
                  <a:pt x="10770" y="25576"/>
                </a:lnTo>
                <a:lnTo>
                  <a:pt x="10993" y="25683"/>
                </a:lnTo>
                <a:lnTo>
                  <a:pt x="11190" y="25880"/>
                </a:lnTo>
                <a:lnTo>
                  <a:pt x="11350" y="26157"/>
                </a:lnTo>
                <a:lnTo>
                  <a:pt x="11422" y="26335"/>
                </a:lnTo>
                <a:lnTo>
                  <a:pt x="11502" y="26559"/>
                </a:lnTo>
                <a:lnTo>
                  <a:pt x="11708" y="26943"/>
                </a:lnTo>
                <a:lnTo>
                  <a:pt x="11949" y="27273"/>
                </a:lnTo>
                <a:lnTo>
                  <a:pt x="12226" y="27532"/>
                </a:lnTo>
                <a:lnTo>
                  <a:pt x="12547" y="27737"/>
                </a:lnTo>
                <a:lnTo>
                  <a:pt x="12895" y="27889"/>
                </a:lnTo>
                <a:lnTo>
                  <a:pt x="13270" y="28005"/>
                </a:lnTo>
                <a:lnTo>
                  <a:pt x="13690" y="28068"/>
                </a:lnTo>
                <a:lnTo>
                  <a:pt x="13904" y="28086"/>
                </a:lnTo>
                <a:lnTo>
                  <a:pt x="14163" y="28103"/>
                </a:lnTo>
                <a:lnTo>
                  <a:pt x="14672" y="28086"/>
                </a:lnTo>
                <a:lnTo>
                  <a:pt x="15155" y="28032"/>
                </a:lnTo>
                <a:lnTo>
                  <a:pt x="15619" y="27916"/>
                </a:lnTo>
                <a:lnTo>
                  <a:pt x="16057" y="27746"/>
                </a:lnTo>
                <a:lnTo>
                  <a:pt x="16467" y="27514"/>
                </a:lnTo>
                <a:lnTo>
                  <a:pt x="16851" y="27210"/>
                </a:lnTo>
                <a:lnTo>
                  <a:pt x="17200" y="26835"/>
                </a:lnTo>
                <a:lnTo>
                  <a:pt x="17351" y="26612"/>
                </a:lnTo>
                <a:lnTo>
                  <a:pt x="17673" y="26148"/>
                </a:lnTo>
                <a:lnTo>
                  <a:pt x="18030" y="25701"/>
                </a:lnTo>
                <a:lnTo>
                  <a:pt x="18253" y="25523"/>
                </a:lnTo>
                <a:lnTo>
                  <a:pt x="18485" y="25433"/>
                </a:lnTo>
                <a:lnTo>
                  <a:pt x="18762" y="25424"/>
                </a:lnTo>
                <a:lnTo>
                  <a:pt x="19325" y="25541"/>
                </a:lnTo>
                <a:lnTo>
                  <a:pt x="19887" y="25701"/>
                </a:lnTo>
                <a:lnTo>
                  <a:pt x="20057" y="25746"/>
                </a:lnTo>
                <a:lnTo>
                  <a:pt x="20414" y="25800"/>
                </a:lnTo>
                <a:lnTo>
                  <a:pt x="20977" y="25808"/>
                </a:lnTo>
                <a:lnTo>
                  <a:pt x="21745" y="25666"/>
                </a:lnTo>
                <a:lnTo>
                  <a:pt x="22495" y="25389"/>
                </a:lnTo>
                <a:lnTo>
                  <a:pt x="23200" y="24987"/>
                </a:lnTo>
                <a:lnTo>
                  <a:pt x="23835" y="24487"/>
                </a:lnTo>
                <a:lnTo>
                  <a:pt x="24352" y="23897"/>
                </a:lnTo>
                <a:lnTo>
                  <a:pt x="24638" y="23406"/>
                </a:lnTo>
                <a:lnTo>
                  <a:pt x="24781" y="23067"/>
                </a:lnTo>
                <a:lnTo>
                  <a:pt x="24835" y="22888"/>
                </a:lnTo>
                <a:lnTo>
                  <a:pt x="24879" y="22701"/>
                </a:lnTo>
                <a:lnTo>
                  <a:pt x="24906" y="22406"/>
                </a:lnTo>
                <a:lnTo>
                  <a:pt x="24888" y="22219"/>
                </a:lnTo>
                <a:lnTo>
                  <a:pt x="24853" y="22138"/>
                </a:lnTo>
                <a:lnTo>
                  <a:pt x="24781" y="21951"/>
                </a:lnTo>
                <a:lnTo>
                  <a:pt x="24683" y="21602"/>
                </a:lnTo>
                <a:lnTo>
                  <a:pt x="24665" y="21290"/>
                </a:lnTo>
                <a:lnTo>
                  <a:pt x="24710" y="21004"/>
                </a:lnTo>
                <a:lnTo>
                  <a:pt x="24817" y="20736"/>
                </a:lnTo>
                <a:lnTo>
                  <a:pt x="24986" y="20486"/>
                </a:lnTo>
                <a:lnTo>
                  <a:pt x="25335" y="20129"/>
                </a:lnTo>
                <a:lnTo>
                  <a:pt x="25647" y="19897"/>
                </a:lnTo>
                <a:lnTo>
                  <a:pt x="25879" y="19718"/>
                </a:lnTo>
                <a:lnTo>
                  <a:pt x="26272" y="19254"/>
                </a:lnTo>
                <a:lnTo>
                  <a:pt x="26576" y="18700"/>
                </a:lnTo>
                <a:lnTo>
                  <a:pt x="26781" y="18093"/>
                </a:lnTo>
                <a:lnTo>
                  <a:pt x="26897" y="17477"/>
                </a:lnTo>
                <a:lnTo>
                  <a:pt x="26897" y="16870"/>
                </a:lnTo>
                <a:lnTo>
                  <a:pt x="26799" y="16334"/>
                </a:lnTo>
                <a:lnTo>
                  <a:pt x="26639" y="15985"/>
                </a:lnTo>
                <a:lnTo>
                  <a:pt x="26496" y="15789"/>
                </a:lnTo>
                <a:lnTo>
                  <a:pt x="26415" y="15709"/>
                </a:lnTo>
                <a:lnTo>
                  <a:pt x="26299" y="15593"/>
                </a:lnTo>
                <a:lnTo>
                  <a:pt x="26121" y="15360"/>
                </a:lnTo>
                <a:lnTo>
                  <a:pt x="26004" y="15146"/>
                </a:lnTo>
                <a:lnTo>
                  <a:pt x="25951" y="14932"/>
                </a:lnTo>
                <a:lnTo>
                  <a:pt x="25960" y="14717"/>
                </a:lnTo>
                <a:lnTo>
                  <a:pt x="26013" y="14494"/>
                </a:lnTo>
                <a:lnTo>
                  <a:pt x="26165" y="14146"/>
                </a:lnTo>
                <a:lnTo>
                  <a:pt x="26326" y="13887"/>
                </a:lnTo>
                <a:lnTo>
                  <a:pt x="26531" y="13539"/>
                </a:lnTo>
                <a:lnTo>
                  <a:pt x="26924" y="12824"/>
                </a:lnTo>
                <a:lnTo>
                  <a:pt x="27264" y="12083"/>
                </a:lnTo>
                <a:lnTo>
                  <a:pt x="27540" y="11324"/>
                </a:lnTo>
                <a:lnTo>
                  <a:pt x="27657" y="10940"/>
                </a:lnTo>
                <a:lnTo>
                  <a:pt x="27719" y="10619"/>
                </a:lnTo>
                <a:lnTo>
                  <a:pt x="27737" y="9994"/>
                </a:lnTo>
                <a:lnTo>
                  <a:pt x="27603" y="9395"/>
                </a:lnTo>
                <a:lnTo>
                  <a:pt x="27344" y="8850"/>
                </a:lnTo>
                <a:lnTo>
                  <a:pt x="26969" y="8377"/>
                </a:lnTo>
                <a:lnTo>
                  <a:pt x="26505" y="7984"/>
                </a:lnTo>
                <a:lnTo>
                  <a:pt x="25960" y="7699"/>
                </a:lnTo>
                <a:lnTo>
                  <a:pt x="25344" y="7529"/>
                </a:lnTo>
                <a:lnTo>
                  <a:pt x="25022" y="7502"/>
                </a:lnTo>
                <a:lnTo>
                  <a:pt x="24844" y="7484"/>
                </a:lnTo>
                <a:lnTo>
                  <a:pt x="24549" y="7440"/>
                </a:lnTo>
                <a:lnTo>
                  <a:pt x="24317" y="7350"/>
                </a:lnTo>
                <a:lnTo>
                  <a:pt x="24156" y="7225"/>
                </a:lnTo>
                <a:lnTo>
                  <a:pt x="24049" y="7064"/>
                </a:lnTo>
                <a:lnTo>
                  <a:pt x="24004" y="6850"/>
                </a:lnTo>
                <a:lnTo>
                  <a:pt x="24031" y="6457"/>
                </a:lnTo>
                <a:lnTo>
                  <a:pt x="24120" y="6109"/>
                </a:lnTo>
                <a:lnTo>
                  <a:pt x="24406" y="4957"/>
                </a:lnTo>
                <a:lnTo>
                  <a:pt x="24647" y="3787"/>
                </a:lnTo>
                <a:lnTo>
                  <a:pt x="24594" y="3778"/>
                </a:lnTo>
                <a:lnTo>
                  <a:pt x="24540" y="3760"/>
                </a:lnTo>
                <a:lnTo>
                  <a:pt x="24522" y="3278"/>
                </a:lnTo>
                <a:lnTo>
                  <a:pt x="24495" y="2805"/>
                </a:lnTo>
                <a:lnTo>
                  <a:pt x="24442" y="2492"/>
                </a:lnTo>
                <a:lnTo>
                  <a:pt x="24272" y="1948"/>
                </a:lnTo>
                <a:lnTo>
                  <a:pt x="24022" y="1501"/>
                </a:lnTo>
                <a:lnTo>
                  <a:pt x="23683" y="1162"/>
                </a:lnTo>
                <a:lnTo>
                  <a:pt x="23281" y="930"/>
                </a:lnTo>
                <a:lnTo>
                  <a:pt x="22817" y="805"/>
                </a:lnTo>
                <a:lnTo>
                  <a:pt x="22299" y="805"/>
                </a:lnTo>
                <a:lnTo>
                  <a:pt x="21745" y="939"/>
                </a:lnTo>
                <a:lnTo>
                  <a:pt x="21450" y="1055"/>
                </a:lnTo>
                <a:lnTo>
                  <a:pt x="21156" y="1198"/>
                </a:lnTo>
                <a:lnTo>
                  <a:pt x="20584" y="1564"/>
                </a:lnTo>
                <a:lnTo>
                  <a:pt x="20298" y="1742"/>
                </a:lnTo>
                <a:lnTo>
                  <a:pt x="20146" y="1823"/>
                </a:lnTo>
                <a:lnTo>
                  <a:pt x="19879" y="1939"/>
                </a:lnTo>
                <a:lnTo>
                  <a:pt x="19629" y="2001"/>
                </a:lnTo>
                <a:lnTo>
                  <a:pt x="19405" y="2001"/>
                </a:lnTo>
                <a:lnTo>
                  <a:pt x="19200" y="1939"/>
                </a:lnTo>
                <a:lnTo>
                  <a:pt x="19003" y="1823"/>
                </a:lnTo>
                <a:lnTo>
                  <a:pt x="18834" y="1644"/>
                </a:lnTo>
                <a:lnTo>
                  <a:pt x="18664" y="1394"/>
                </a:lnTo>
                <a:lnTo>
                  <a:pt x="18584" y="1251"/>
                </a:lnTo>
                <a:lnTo>
                  <a:pt x="18450" y="1019"/>
                </a:lnTo>
                <a:lnTo>
                  <a:pt x="18146" y="617"/>
                </a:lnTo>
                <a:lnTo>
                  <a:pt x="17807" y="313"/>
                </a:lnTo>
                <a:lnTo>
                  <a:pt x="17423" y="108"/>
                </a:lnTo>
                <a:lnTo>
                  <a:pt x="170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4f3de87df4_0_539"/>
          <p:cNvSpPr/>
          <p:nvPr/>
        </p:nvSpPr>
        <p:spPr>
          <a:xfrm>
            <a:off x="8373025" y="385738"/>
            <a:ext cx="693425" cy="702600"/>
          </a:xfrm>
          <a:custGeom>
            <a:avLst/>
            <a:gdLst/>
            <a:ahLst/>
            <a:cxnLst/>
            <a:rect l="l" t="t" r="r" b="b"/>
            <a:pathLst>
              <a:path w="27737" h="28104" extrusionOk="0">
                <a:moveTo>
                  <a:pt x="16619" y="1"/>
                </a:moveTo>
                <a:lnTo>
                  <a:pt x="16199" y="117"/>
                </a:lnTo>
                <a:lnTo>
                  <a:pt x="15789" y="358"/>
                </a:lnTo>
                <a:lnTo>
                  <a:pt x="15592" y="528"/>
                </a:lnTo>
                <a:lnTo>
                  <a:pt x="15396" y="706"/>
                </a:lnTo>
                <a:lnTo>
                  <a:pt x="15003" y="983"/>
                </a:lnTo>
                <a:lnTo>
                  <a:pt x="14610" y="1180"/>
                </a:lnTo>
                <a:lnTo>
                  <a:pt x="14208" y="1314"/>
                </a:lnTo>
                <a:lnTo>
                  <a:pt x="13797" y="1376"/>
                </a:lnTo>
                <a:lnTo>
                  <a:pt x="13378" y="1394"/>
                </a:lnTo>
                <a:lnTo>
                  <a:pt x="12726" y="1340"/>
                </a:lnTo>
                <a:lnTo>
                  <a:pt x="12261" y="1251"/>
                </a:lnTo>
                <a:lnTo>
                  <a:pt x="11949" y="1198"/>
                </a:lnTo>
                <a:lnTo>
                  <a:pt x="11404" y="1144"/>
                </a:lnTo>
                <a:lnTo>
                  <a:pt x="10922" y="1171"/>
                </a:lnTo>
                <a:lnTo>
                  <a:pt x="10502" y="1278"/>
                </a:lnTo>
                <a:lnTo>
                  <a:pt x="10145" y="1465"/>
                </a:lnTo>
                <a:lnTo>
                  <a:pt x="9814" y="1742"/>
                </a:lnTo>
                <a:lnTo>
                  <a:pt x="9520" y="2108"/>
                </a:lnTo>
                <a:lnTo>
                  <a:pt x="9243" y="2582"/>
                </a:lnTo>
                <a:lnTo>
                  <a:pt x="9109" y="2850"/>
                </a:lnTo>
                <a:lnTo>
                  <a:pt x="8993" y="3091"/>
                </a:lnTo>
                <a:lnTo>
                  <a:pt x="8707" y="3466"/>
                </a:lnTo>
                <a:lnTo>
                  <a:pt x="8341" y="3707"/>
                </a:lnTo>
                <a:lnTo>
                  <a:pt x="7895" y="3823"/>
                </a:lnTo>
                <a:lnTo>
                  <a:pt x="7627" y="3814"/>
                </a:lnTo>
                <a:lnTo>
                  <a:pt x="7314" y="3796"/>
                </a:lnTo>
                <a:lnTo>
                  <a:pt x="6725" y="3832"/>
                </a:lnTo>
                <a:lnTo>
                  <a:pt x="6153" y="3930"/>
                </a:lnTo>
                <a:lnTo>
                  <a:pt x="5617" y="4100"/>
                </a:lnTo>
                <a:lnTo>
                  <a:pt x="5108" y="4332"/>
                </a:lnTo>
                <a:lnTo>
                  <a:pt x="4617" y="4618"/>
                </a:lnTo>
                <a:lnTo>
                  <a:pt x="4153" y="4948"/>
                </a:lnTo>
                <a:lnTo>
                  <a:pt x="3706" y="5323"/>
                </a:lnTo>
                <a:lnTo>
                  <a:pt x="3492" y="5529"/>
                </a:lnTo>
                <a:lnTo>
                  <a:pt x="3233" y="5779"/>
                </a:lnTo>
                <a:lnTo>
                  <a:pt x="2831" y="6234"/>
                </a:lnTo>
                <a:lnTo>
                  <a:pt x="2545" y="6663"/>
                </a:lnTo>
                <a:lnTo>
                  <a:pt x="2367" y="7073"/>
                </a:lnTo>
                <a:lnTo>
                  <a:pt x="2304" y="7493"/>
                </a:lnTo>
                <a:lnTo>
                  <a:pt x="2340" y="7940"/>
                </a:lnTo>
                <a:lnTo>
                  <a:pt x="2483" y="8422"/>
                </a:lnTo>
                <a:lnTo>
                  <a:pt x="2724" y="8984"/>
                </a:lnTo>
                <a:lnTo>
                  <a:pt x="2885" y="9288"/>
                </a:lnTo>
                <a:lnTo>
                  <a:pt x="3010" y="9547"/>
                </a:lnTo>
                <a:lnTo>
                  <a:pt x="3117" y="9913"/>
                </a:lnTo>
                <a:lnTo>
                  <a:pt x="3135" y="10145"/>
                </a:lnTo>
                <a:lnTo>
                  <a:pt x="3108" y="10369"/>
                </a:lnTo>
                <a:lnTo>
                  <a:pt x="3037" y="10583"/>
                </a:lnTo>
                <a:lnTo>
                  <a:pt x="2903" y="10779"/>
                </a:lnTo>
                <a:lnTo>
                  <a:pt x="2706" y="10976"/>
                </a:lnTo>
                <a:lnTo>
                  <a:pt x="2581" y="11065"/>
                </a:lnTo>
                <a:lnTo>
                  <a:pt x="2322" y="11244"/>
                </a:lnTo>
                <a:lnTo>
                  <a:pt x="1867" y="11646"/>
                </a:lnTo>
                <a:lnTo>
                  <a:pt x="1474" y="12074"/>
                </a:lnTo>
                <a:lnTo>
                  <a:pt x="1135" y="12547"/>
                </a:lnTo>
                <a:lnTo>
                  <a:pt x="840" y="13048"/>
                </a:lnTo>
                <a:lnTo>
                  <a:pt x="599" y="13565"/>
                </a:lnTo>
                <a:lnTo>
                  <a:pt x="286" y="14387"/>
                </a:lnTo>
                <a:lnTo>
                  <a:pt x="125" y="14967"/>
                </a:lnTo>
                <a:lnTo>
                  <a:pt x="54" y="15298"/>
                </a:lnTo>
                <a:lnTo>
                  <a:pt x="0" y="15985"/>
                </a:lnTo>
                <a:lnTo>
                  <a:pt x="63" y="16682"/>
                </a:lnTo>
                <a:lnTo>
                  <a:pt x="233" y="17370"/>
                </a:lnTo>
                <a:lnTo>
                  <a:pt x="492" y="18013"/>
                </a:lnTo>
                <a:lnTo>
                  <a:pt x="840" y="18602"/>
                </a:lnTo>
                <a:lnTo>
                  <a:pt x="1251" y="19102"/>
                </a:lnTo>
                <a:lnTo>
                  <a:pt x="1724" y="19513"/>
                </a:lnTo>
                <a:lnTo>
                  <a:pt x="1983" y="19656"/>
                </a:lnTo>
                <a:lnTo>
                  <a:pt x="2483" y="19888"/>
                </a:lnTo>
                <a:lnTo>
                  <a:pt x="3242" y="20218"/>
                </a:lnTo>
                <a:lnTo>
                  <a:pt x="3537" y="20433"/>
                </a:lnTo>
                <a:lnTo>
                  <a:pt x="3689" y="20593"/>
                </a:lnTo>
                <a:lnTo>
                  <a:pt x="3733" y="20683"/>
                </a:lnTo>
                <a:lnTo>
                  <a:pt x="3778" y="20790"/>
                </a:lnTo>
                <a:lnTo>
                  <a:pt x="3822" y="21013"/>
                </a:lnTo>
                <a:lnTo>
                  <a:pt x="3814" y="21388"/>
                </a:lnTo>
                <a:lnTo>
                  <a:pt x="3635" y="22219"/>
                </a:lnTo>
                <a:lnTo>
                  <a:pt x="3519" y="22754"/>
                </a:lnTo>
                <a:lnTo>
                  <a:pt x="3483" y="23031"/>
                </a:lnTo>
                <a:lnTo>
                  <a:pt x="3483" y="23558"/>
                </a:lnTo>
                <a:lnTo>
                  <a:pt x="3581" y="24085"/>
                </a:lnTo>
                <a:lnTo>
                  <a:pt x="3760" y="24594"/>
                </a:lnTo>
                <a:lnTo>
                  <a:pt x="4019" y="25076"/>
                </a:lnTo>
                <a:lnTo>
                  <a:pt x="4358" y="25532"/>
                </a:lnTo>
                <a:lnTo>
                  <a:pt x="4769" y="25951"/>
                </a:lnTo>
                <a:lnTo>
                  <a:pt x="5251" y="26326"/>
                </a:lnTo>
                <a:lnTo>
                  <a:pt x="5528" y="26496"/>
                </a:lnTo>
                <a:lnTo>
                  <a:pt x="5760" y="26630"/>
                </a:lnTo>
                <a:lnTo>
                  <a:pt x="6251" y="26818"/>
                </a:lnTo>
                <a:lnTo>
                  <a:pt x="6734" y="26934"/>
                </a:lnTo>
                <a:lnTo>
                  <a:pt x="7234" y="26960"/>
                </a:lnTo>
                <a:lnTo>
                  <a:pt x="7725" y="26898"/>
                </a:lnTo>
                <a:lnTo>
                  <a:pt x="8225" y="26764"/>
                </a:lnTo>
                <a:lnTo>
                  <a:pt x="8716" y="26532"/>
                </a:lnTo>
                <a:lnTo>
                  <a:pt x="9207" y="26228"/>
                </a:lnTo>
                <a:lnTo>
                  <a:pt x="9439" y="26041"/>
                </a:lnTo>
                <a:lnTo>
                  <a:pt x="9609" y="25907"/>
                </a:lnTo>
                <a:lnTo>
                  <a:pt x="9931" y="25710"/>
                </a:lnTo>
                <a:lnTo>
                  <a:pt x="10234" y="25585"/>
                </a:lnTo>
                <a:lnTo>
                  <a:pt x="10520" y="25541"/>
                </a:lnTo>
                <a:lnTo>
                  <a:pt x="10770" y="25576"/>
                </a:lnTo>
                <a:lnTo>
                  <a:pt x="10993" y="25683"/>
                </a:lnTo>
                <a:lnTo>
                  <a:pt x="11190" y="25880"/>
                </a:lnTo>
                <a:lnTo>
                  <a:pt x="11350" y="26157"/>
                </a:lnTo>
                <a:lnTo>
                  <a:pt x="11422" y="26335"/>
                </a:lnTo>
                <a:lnTo>
                  <a:pt x="11502" y="26559"/>
                </a:lnTo>
                <a:lnTo>
                  <a:pt x="11708" y="26943"/>
                </a:lnTo>
                <a:lnTo>
                  <a:pt x="11949" y="27273"/>
                </a:lnTo>
                <a:lnTo>
                  <a:pt x="12226" y="27532"/>
                </a:lnTo>
                <a:lnTo>
                  <a:pt x="12547" y="27737"/>
                </a:lnTo>
                <a:lnTo>
                  <a:pt x="12895" y="27889"/>
                </a:lnTo>
                <a:lnTo>
                  <a:pt x="13270" y="28005"/>
                </a:lnTo>
                <a:lnTo>
                  <a:pt x="13690" y="28068"/>
                </a:lnTo>
                <a:lnTo>
                  <a:pt x="13904" y="28086"/>
                </a:lnTo>
                <a:lnTo>
                  <a:pt x="14163" y="28103"/>
                </a:lnTo>
                <a:lnTo>
                  <a:pt x="14672" y="28086"/>
                </a:lnTo>
                <a:lnTo>
                  <a:pt x="15155" y="28032"/>
                </a:lnTo>
                <a:lnTo>
                  <a:pt x="15619" y="27916"/>
                </a:lnTo>
                <a:lnTo>
                  <a:pt x="16057" y="27746"/>
                </a:lnTo>
                <a:lnTo>
                  <a:pt x="16467" y="27514"/>
                </a:lnTo>
                <a:lnTo>
                  <a:pt x="16851" y="27210"/>
                </a:lnTo>
                <a:lnTo>
                  <a:pt x="17200" y="26835"/>
                </a:lnTo>
                <a:lnTo>
                  <a:pt x="17351" y="26612"/>
                </a:lnTo>
                <a:lnTo>
                  <a:pt x="17673" y="26148"/>
                </a:lnTo>
                <a:lnTo>
                  <a:pt x="18030" y="25701"/>
                </a:lnTo>
                <a:lnTo>
                  <a:pt x="18253" y="25523"/>
                </a:lnTo>
                <a:lnTo>
                  <a:pt x="18485" y="25433"/>
                </a:lnTo>
                <a:lnTo>
                  <a:pt x="18762" y="25424"/>
                </a:lnTo>
                <a:lnTo>
                  <a:pt x="19325" y="25541"/>
                </a:lnTo>
                <a:lnTo>
                  <a:pt x="19887" y="25701"/>
                </a:lnTo>
                <a:lnTo>
                  <a:pt x="20057" y="25746"/>
                </a:lnTo>
                <a:lnTo>
                  <a:pt x="20414" y="25800"/>
                </a:lnTo>
                <a:lnTo>
                  <a:pt x="20977" y="25808"/>
                </a:lnTo>
                <a:lnTo>
                  <a:pt x="21745" y="25666"/>
                </a:lnTo>
                <a:lnTo>
                  <a:pt x="22495" y="25389"/>
                </a:lnTo>
                <a:lnTo>
                  <a:pt x="23200" y="24987"/>
                </a:lnTo>
                <a:lnTo>
                  <a:pt x="23835" y="24487"/>
                </a:lnTo>
                <a:lnTo>
                  <a:pt x="24352" y="23897"/>
                </a:lnTo>
                <a:lnTo>
                  <a:pt x="24638" y="23406"/>
                </a:lnTo>
                <a:lnTo>
                  <a:pt x="24781" y="23067"/>
                </a:lnTo>
                <a:lnTo>
                  <a:pt x="24835" y="22888"/>
                </a:lnTo>
                <a:lnTo>
                  <a:pt x="24879" y="22701"/>
                </a:lnTo>
                <a:lnTo>
                  <a:pt x="24906" y="22406"/>
                </a:lnTo>
                <a:lnTo>
                  <a:pt x="24888" y="22219"/>
                </a:lnTo>
                <a:lnTo>
                  <a:pt x="24853" y="22138"/>
                </a:lnTo>
                <a:lnTo>
                  <a:pt x="24781" y="21951"/>
                </a:lnTo>
                <a:lnTo>
                  <a:pt x="24683" y="21602"/>
                </a:lnTo>
                <a:lnTo>
                  <a:pt x="24665" y="21290"/>
                </a:lnTo>
                <a:lnTo>
                  <a:pt x="24710" y="21004"/>
                </a:lnTo>
                <a:lnTo>
                  <a:pt x="24817" y="20736"/>
                </a:lnTo>
                <a:lnTo>
                  <a:pt x="24986" y="20486"/>
                </a:lnTo>
                <a:lnTo>
                  <a:pt x="25335" y="20129"/>
                </a:lnTo>
                <a:lnTo>
                  <a:pt x="25647" y="19897"/>
                </a:lnTo>
                <a:lnTo>
                  <a:pt x="25879" y="19718"/>
                </a:lnTo>
                <a:lnTo>
                  <a:pt x="26272" y="19254"/>
                </a:lnTo>
                <a:lnTo>
                  <a:pt x="26576" y="18700"/>
                </a:lnTo>
                <a:lnTo>
                  <a:pt x="26781" y="18093"/>
                </a:lnTo>
                <a:lnTo>
                  <a:pt x="26897" y="17477"/>
                </a:lnTo>
                <a:lnTo>
                  <a:pt x="26897" y="16870"/>
                </a:lnTo>
                <a:lnTo>
                  <a:pt x="26799" y="16334"/>
                </a:lnTo>
                <a:lnTo>
                  <a:pt x="26639" y="15985"/>
                </a:lnTo>
                <a:lnTo>
                  <a:pt x="26496" y="15789"/>
                </a:lnTo>
                <a:lnTo>
                  <a:pt x="26415" y="15709"/>
                </a:lnTo>
                <a:lnTo>
                  <a:pt x="26299" y="15593"/>
                </a:lnTo>
                <a:lnTo>
                  <a:pt x="26121" y="15360"/>
                </a:lnTo>
                <a:lnTo>
                  <a:pt x="26004" y="15146"/>
                </a:lnTo>
                <a:lnTo>
                  <a:pt x="25951" y="14932"/>
                </a:lnTo>
                <a:lnTo>
                  <a:pt x="25960" y="14717"/>
                </a:lnTo>
                <a:lnTo>
                  <a:pt x="26013" y="14494"/>
                </a:lnTo>
                <a:lnTo>
                  <a:pt x="26165" y="14146"/>
                </a:lnTo>
                <a:lnTo>
                  <a:pt x="26326" y="13887"/>
                </a:lnTo>
                <a:lnTo>
                  <a:pt x="26531" y="13539"/>
                </a:lnTo>
                <a:lnTo>
                  <a:pt x="26924" y="12824"/>
                </a:lnTo>
                <a:lnTo>
                  <a:pt x="27264" y="12083"/>
                </a:lnTo>
                <a:lnTo>
                  <a:pt x="27540" y="11324"/>
                </a:lnTo>
                <a:lnTo>
                  <a:pt x="27657" y="10940"/>
                </a:lnTo>
                <a:lnTo>
                  <a:pt x="27719" y="10619"/>
                </a:lnTo>
                <a:lnTo>
                  <a:pt x="27737" y="9994"/>
                </a:lnTo>
                <a:lnTo>
                  <a:pt x="27603" y="9395"/>
                </a:lnTo>
                <a:lnTo>
                  <a:pt x="27344" y="8850"/>
                </a:lnTo>
                <a:lnTo>
                  <a:pt x="26969" y="8377"/>
                </a:lnTo>
                <a:lnTo>
                  <a:pt x="26505" y="7984"/>
                </a:lnTo>
                <a:lnTo>
                  <a:pt x="25960" y="7699"/>
                </a:lnTo>
                <a:lnTo>
                  <a:pt x="25344" y="7529"/>
                </a:lnTo>
                <a:lnTo>
                  <a:pt x="25022" y="7502"/>
                </a:lnTo>
                <a:lnTo>
                  <a:pt x="24844" y="7484"/>
                </a:lnTo>
                <a:lnTo>
                  <a:pt x="24549" y="7440"/>
                </a:lnTo>
                <a:lnTo>
                  <a:pt x="24317" y="7350"/>
                </a:lnTo>
                <a:lnTo>
                  <a:pt x="24156" y="7225"/>
                </a:lnTo>
                <a:lnTo>
                  <a:pt x="24049" y="7064"/>
                </a:lnTo>
                <a:lnTo>
                  <a:pt x="24004" y="6850"/>
                </a:lnTo>
                <a:lnTo>
                  <a:pt x="24031" y="6457"/>
                </a:lnTo>
                <a:lnTo>
                  <a:pt x="24120" y="6109"/>
                </a:lnTo>
                <a:lnTo>
                  <a:pt x="24406" y="4957"/>
                </a:lnTo>
                <a:lnTo>
                  <a:pt x="24647" y="3787"/>
                </a:lnTo>
                <a:lnTo>
                  <a:pt x="24594" y="3778"/>
                </a:lnTo>
                <a:lnTo>
                  <a:pt x="24540" y="3760"/>
                </a:lnTo>
                <a:lnTo>
                  <a:pt x="24522" y="3278"/>
                </a:lnTo>
                <a:lnTo>
                  <a:pt x="24495" y="2805"/>
                </a:lnTo>
                <a:lnTo>
                  <a:pt x="24442" y="2492"/>
                </a:lnTo>
                <a:lnTo>
                  <a:pt x="24272" y="1948"/>
                </a:lnTo>
                <a:lnTo>
                  <a:pt x="24022" y="1501"/>
                </a:lnTo>
                <a:lnTo>
                  <a:pt x="23683" y="1162"/>
                </a:lnTo>
                <a:lnTo>
                  <a:pt x="23281" y="930"/>
                </a:lnTo>
                <a:lnTo>
                  <a:pt x="22817" y="805"/>
                </a:lnTo>
                <a:lnTo>
                  <a:pt x="22299" y="805"/>
                </a:lnTo>
                <a:lnTo>
                  <a:pt x="21745" y="939"/>
                </a:lnTo>
                <a:lnTo>
                  <a:pt x="21450" y="1055"/>
                </a:lnTo>
                <a:lnTo>
                  <a:pt x="21156" y="1198"/>
                </a:lnTo>
                <a:lnTo>
                  <a:pt x="20584" y="1564"/>
                </a:lnTo>
                <a:lnTo>
                  <a:pt x="20298" y="1742"/>
                </a:lnTo>
                <a:lnTo>
                  <a:pt x="20146" y="1823"/>
                </a:lnTo>
                <a:lnTo>
                  <a:pt x="19879" y="1939"/>
                </a:lnTo>
                <a:lnTo>
                  <a:pt x="19629" y="2001"/>
                </a:lnTo>
                <a:lnTo>
                  <a:pt x="19405" y="2001"/>
                </a:lnTo>
                <a:lnTo>
                  <a:pt x="19200" y="1939"/>
                </a:lnTo>
                <a:lnTo>
                  <a:pt x="19003" y="1823"/>
                </a:lnTo>
                <a:lnTo>
                  <a:pt x="18834" y="1644"/>
                </a:lnTo>
                <a:lnTo>
                  <a:pt x="18664" y="1394"/>
                </a:lnTo>
                <a:lnTo>
                  <a:pt x="18584" y="1251"/>
                </a:lnTo>
                <a:lnTo>
                  <a:pt x="18450" y="1019"/>
                </a:lnTo>
                <a:lnTo>
                  <a:pt x="18146" y="617"/>
                </a:lnTo>
                <a:lnTo>
                  <a:pt x="17807" y="313"/>
                </a:lnTo>
                <a:lnTo>
                  <a:pt x="17423" y="108"/>
                </a:lnTo>
                <a:lnTo>
                  <a:pt x="170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4f3de87df4_0_539"/>
          <p:cNvSpPr/>
          <p:nvPr/>
        </p:nvSpPr>
        <p:spPr>
          <a:xfrm>
            <a:off x="8309350" y="371313"/>
            <a:ext cx="693425" cy="702600"/>
          </a:xfrm>
          <a:custGeom>
            <a:avLst/>
            <a:gdLst/>
            <a:ahLst/>
            <a:cxnLst/>
            <a:rect l="l" t="t" r="r" b="b"/>
            <a:pathLst>
              <a:path w="27737" h="28104" extrusionOk="0">
                <a:moveTo>
                  <a:pt x="16619" y="1"/>
                </a:moveTo>
                <a:lnTo>
                  <a:pt x="16199" y="117"/>
                </a:lnTo>
                <a:lnTo>
                  <a:pt x="15789" y="358"/>
                </a:lnTo>
                <a:lnTo>
                  <a:pt x="15592" y="528"/>
                </a:lnTo>
                <a:lnTo>
                  <a:pt x="15396" y="706"/>
                </a:lnTo>
                <a:lnTo>
                  <a:pt x="15003" y="983"/>
                </a:lnTo>
                <a:lnTo>
                  <a:pt x="14610" y="1180"/>
                </a:lnTo>
                <a:lnTo>
                  <a:pt x="14208" y="1314"/>
                </a:lnTo>
                <a:lnTo>
                  <a:pt x="13797" y="1376"/>
                </a:lnTo>
                <a:lnTo>
                  <a:pt x="13378" y="1394"/>
                </a:lnTo>
                <a:lnTo>
                  <a:pt x="12726" y="1340"/>
                </a:lnTo>
                <a:lnTo>
                  <a:pt x="12261" y="1251"/>
                </a:lnTo>
                <a:lnTo>
                  <a:pt x="11949" y="1198"/>
                </a:lnTo>
                <a:lnTo>
                  <a:pt x="11404" y="1144"/>
                </a:lnTo>
                <a:lnTo>
                  <a:pt x="10922" y="1171"/>
                </a:lnTo>
                <a:lnTo>
                  <a:pt x="10502" y="1278"/>
                </a:lnTo>
                <a:lnTo>
                  <a:pt x="10145" y="1465"/>
                </a:lnTo>
                <a:lnTo>
                  <a:pt x="9814" y="1742"/>
                </a:lnTo>
                <a:lnTo>
                  <a:pt x="9520" y="2108"/>
                </a:lnTo>
                <a:lnTo>
                  <a:pt x="9243" y="2582"/>
                </a:lnTo>
                <a:lnTo>
                  <a:pt x="9109" y="2850"/>
                </a:lnTo>
                <a:lnTo>
                  <a:pt x="8993" y="3091"/>
                </a:lnTo>
                <a:lnTo>
                  <a:pt x="8707" y="3466"/>
                </a:lnTo>
                <a:lnTo>
                  <a:pt x="8341" y="3707"/>
                </a:lnTo>
                <a:lnTo>
                  <a:pt x="7895" y="3823"/>
                </a:lnTo>
                <a:lnTo>
                  <a:pt x="7627" y="3814"/>
                </a:lnTo>
                <a:lnTo>
                  <a:pt x="7314" y="3796"/>
                </a:lnTo>
                <a:lnTo>
                  <a:pt x="6725" y="3832"/>
                </a:lnTo>
                <a:lnTo>
                  <a:pt x="6153" y="3930"/>
                </a:lnTo>
                <a:lnTo>
                  <a:pt x="5617" y="4100"/>
                </a:lnTo>
                <a:lnTo>
                  <a:pt x="5108" y="4332"/>
                </a:lnTo>
                <a:lnTo>
                  <a:pt x="4617" y="4618"/>
                </a:lnTo>
                <a:lnTo>
                  <a:pt x="4153" y="4948"/>
                </a:lnTo>
                <a:lnTo>
                  <a:pt x="3706" y="5323"/>
                </a:lnTo>
                <a:lnTo>
                  <a:pt x="3492" y="5529"/>
                </a:lnTo>
                <a:lnTo>
                  <a:pt x="3233" y="5779"/>
                </a:lnTo>
                <a:lnTo>
                  <a:pt x="2831" y="6234"/>
                </a:lnTo>
                <a:lnTo>
                  <a:pt x="2545" y="6663"/>
                </a:lnTo>
                <a:lnTo>
                  <a:pt x="2367" y="7073"/>
                </a:lnTo>
                <a:lnTo>
                  <a:pt x="2304" y="7493"/>
                </a:lnTo>
                <a:lnTo>
                  <a:pt x="2340" y="7940"/>
                </a:lnTo>
                <a:lnTo>
                  <a:pt x="2483" y="8422"/>
                </a:lnTo>
                <a:lnTo>
                  <a:pt x="2724" y="8984"/>
                </a:lnTo>
                <a:lnTo>
                  <a:pt x="2885" y="9288"/>
                </a:lnTo>
                <a:lnTo>
                  <a:pt x="3010" y="9547"/>
                </a:lnTo>
                <a:lnTo>
                  <a:pt x="3117" y="9913"/>
                </a:lnTo>
                <a:lnTo>
                  <a:pt x="3135" y="10145"/>
                </a:lnTo>
                <a:lnTo>
                  <a:pt x="3108" y="10369"/>
                </a:lnTo>
                <a:lnTo>
                  <a:pt x="3037" y="10583"/>
                </a:lnTo>
                <a:lnTo>
                  <a:pt x="2903" y="10779"/>
                </a:lnTo>
                <a:lnTo>
                  <a:pt x="2706" y="10976"/>
                </a:lnTo>
                <a:lnTo>
                  <a:pt x="2581" y="11065"/>
                </a:lnTo>
                <a:lnTo>
                  <a:pt x="2322" y="11244"/>
                </a:lnTo>
                <a:lnTo>
                  <a:pt x="1867" y="11646"/>
                </a:lnTo>
                <a:lnTo>
                  <a:pt x="1474" y="12074"/>
                </a:lnTo>
                <a:lnTo>
                  <a:pt x="1135" y="12547"/>
                </a:lnTo>
                <a:lnTo>
                  <a:pt x="840" y="13048"/>
                </a:lnTo>
                <a:lnTo>
                  <a:pt x="599" y="13565"/>
                </a:lnTo>
                <a:lnTo>
                  <a:pt x="286" y="14387"/>
                </a:lnTo>
                <a:lnTo>
                  <a:pt x="125" y="14967"/>
                </a:lnTo>
                <a:lnTo>
                  <a:pt x="54" y="15298"/>
                </a:lnTo>
                <a:lnTo>
                  <a:pt x="0" y="15985"/>
                </a:lnTo>
                <a:lnTo>
                  <a:pt x="63" y="16682"/>
                </a:lnTo>
                <a:lnTo>
                  <a:pt x="233" y="17370"/>
                </a:lnTo>
                <a:lnTo>
                  <a:pt x="492" y="18013"/>
                </a:lnTo>
                <a:lnTo>
                  <a:pt x="840" y="18602"/>
                </a:lnTo>
                <a:lnTo>
                  <a:pt x="1251" y="19102"/>
                </a:lnTo>
                <a:lnTo>
                  <a:pt x="1724" y="19513"/>
                </a:lnTo>
                <a:lnTo>
                  <a:pt x="1983" y="19656"/>
                </a:lnTo>
                <a:lnTo>
                  <a:pt x="2483" y="19888"/>
                </a:lnTo>
                <a:lnTo>
                  <a:pt x="3242" y="20218"/>
                </a:lnTo>
                <a:lnTo>
                  <a:pt x="3537" y="20433"/>
                </a:lnTo>
                <a:lnTo>
                  <a:pt x="3689" y="20593"/>
                </a:lnTo>
                <a:lnTo>
                  <a:pt x="3733" y="20683"/>
                </a:lnTo>
                <a:lnTo>
                  <a:pt x="3778" y="20790"/>
                </a:lnTo>
                <a:lnTo>
                  <a:pt x="3822" y="21013"/>
                </a:lnTo>
                <a:lnTo>
                  <a:pt x="3814" y="21388"/>
                </a:lnTo>
                <a:lnTo>
                  <a:pt x="3635" y="22219"/>
                </a:lnTo>
                <a:lnTo>
                  <a:pt x="3519" y="22754"/>
                </a:lnTo>
                <a:lnTo>
                  <a:pt x="3483" y="23031"/>
                </a:lnTo>
                <a:lnTo>
                  <a:pt x="3483" y="23558"/>
                </a:lnTo>
                <a:lnTo>
                  <a:pt x="3581" y="24085"/>
                </a:lnTo>
                <a:lnTo>
                  <a:pt x="3760" y="24594"/>
                </a:lnTo>
                <a:lnTo>
                  <a:pt x="4019" y="25076"/>
                </a:lnTo>
                <a:lnTo>
                  <a:pt x="4358" y="25532"/>
                </a:lnTo>
                <a:lnTo>
                  <a:pt x="4769" y="25951"/>
                </a:lnTo>
                <a:lnTo>
                  <a:pt x="5251" y="26326"/>
                </a:lnTo>
                <a:lnTo>
                  <a:pt x="5528" y="26496"/>
                </a:lnTo>
                <a:lnTo>
                  <a:pt x="5760" y="26630"/>
                </a:lnTo>
                <a:lnTo>
                  <a:pt x="6251" y="26818"/>
                </a:lnTo>
                <a:lnTo>
                  <a:pt x="6734" y="26934"/>
                </a:lnTo>
                <a:lnTo>
                  <a:pt x="7234" y="26960"/>
                </a:lnTo>
                <a:lnTo>
                  <a:pt x="7725" y="26898"/>
                </a:lnTo>
                <a:lnTo>
                  <a:pt x="8225" y="26764"/>
                </a:lnTo>
                <a:lnTo>
                  <a:pt x="8716" y="26532"/>
                </a:lnTo>
                <a:lnTo>
                  <a:pt x="9207" y="26228"/>
                </a:lnTo>
                <a:lnTo>
                  <a:pt x="9439" y="26041"/>
                </a:lnTo>
                <a:lnTo>
                  <a:pt x="9609" y="25907"/>
                </a:lnTo>
                <a:lnTo>
                  <a:pt x="9931" y="25710"/>
                </a:lnTo>
                <a:lnTo>
                  <a:pt x="10234" y="25585"/>
                </a:lnTo>
                <a:lnTo>
                  <a:pt x="10520" y="25541"/>
                </a:lnTo>
                <a:lnTo>
                  <a:pt x="10770" y="25576"/>
                </a:lnTo>
                <a:lnTo>
                  <a:pt x="10993" y="25683"/>
                </a:lnTo>
                <a:lnTo>
                  <a:pt x="11190" y="25880"/>
                </a:lnTo>
                <a:lnTo>
                  <a:pt x="11350" y="26157"/>
                </a:lnTo>
                <a:lnTo>
                  <a:pt x="11422" y="26335"/>
                </a:lnTo>
                <a:lnTo>
                  <a:pt x="11502" y="26559"/>
                </a:lnTo>
                <a:lnTo>
                  <a:pt x="11708" y="26943"/>
                </a:lnTo>
                <a:lnTo>
                  <a:pt x="11949" y="27273"/>
                </a:lnTo>
                <a:lnTo>
                  <a:pt x="12226" y="27532"/>
                </a:lnTo>
                <a:lnTo>
                  <a:pt x="12547" y="27737"/>
                </a:lnTo>
                <a:lnTo>
                  <a:pt x="12895" y="27889"/>
                </a:lnTo>
                <a:lnTo>
                  <a:pt x="13270" y="28005"/>
                </a:lnTo>
                <a:lnTo>
                  <a:pt x="13690" y="28068"/>
                </a:lnTo>
                <a:lnTo>
                  <a:pt x="13904" y="28086"/>
                </a:lnTo>
                <a:lnTo>
                  <a:pt x="14163" y="28103"/>
                </a:lnTo>
                <a:lnTo>
                  <a:pt x="14672" y="28086"/>
                </a:lnTo>
                <a:lnTo>
                  <a:pt x="15155" y="28032"/>
                </a:lnTo>
                <a:lnTo>
                  <a:pt x="15619" y="27916"/>
                </a:lnTo>
                <a:lnTo>
                  <a:pt x="16057" y="27746"/>
                </a:lnTo>
                <a:lnTo>
                  <a:pt x="16467" y="27514"/>
                </a:lnTo>
                <a:lnTo>
                  <a:pt x="16851" y="27210"/>
                </a:lnTo>
                <a:lnTo>
                  <a:pt x="17200" y="26835"/>
                </a:lnTo>
                <a:lnTo>
                  <a:pt x="17351" y="26612"/>
                </a:lnTo>
                <a:lnTo>
                  <a:pt x="17673" y="26148"/>
                </a:lnTo>
                <a:lnTo>
                  <a:pt x="18030" y="25701"/>
                </a:lnTo>
                <a:lnTo>
                  <a:pt x="18253" y="25523"/>
                </a:lnTo>
                <a:lnTo>
                  <a:pt x="18485" y="25433"/>
                </a:lnTo>
                <a:lnTo>
                  <a:pt x="18762" y="25424"/>
                </a:lnTo>
                <a:lnTo>
                  <a:pt x="19325" y="25541"/>
                </a:lnTo>
                <a:lnTo>
                  <a:pt x="19887" y="25701"/>
                </a:lnTo>
                <a:lnTo>
                  <a:pt x="20057" y="25746"/>
                </a:lnTo>
                <a:lnTo>
                  <a:pt x="20414" y="25800"/>
                </a:lnTo>
                <a:lnTo>
                  <a:pt x="20977" y="25808"/>
                </a:lnTo>
                <a:lnTo>
                  <a:pt x="21745" y="25666"/>
                </a:lnTo>
                <a:lnTo>
                  <a:pt x="22495" y="25389"/>
                </a:lnTo>
                <a:lnTo>
                  <a:pt x="23200" y="24987"/>
                </a:lnTo>
                <a:lnTo>
                  <a:pt x="23835" y="24487"/>
                </a:lnTo>
                <a:lnTo>
                  <a:pt x="24352" y="23897"/>
                </a:lnTo>
                <a:lnTo>
                  <a:pt x="24638" y="23406"/>
                </a:lnTo>
                <a:lnTo>
                  <a:pt x="24781" y="23067"/>
                </a:lnTo>
                <a:lnTo>
                  <a:pt x="24835" y="22888"/>
                </a:lnTo>
                <a:lnTo>
                  <a:pt x="24879" y="22701"/>
                </a:lnTo>
                <a:lnTo>
                  <a:pt x="24906" y="22406"/>
                </a:lnTo>
                <a:lnTo>
                  <a:pt x="24888" y="22219"/>
                </a:lnTo>
                <a:lnTo>
                  <a:pt x="24853" y="22138"/>
                </a:lnTo>
                <a:lnTo>
                  <a:pt x="24781" y="21951"/>
                </a:lnTo>
                <a:lnTo>
                  <a:pt x="24683" y="21602"/>
                </a:lnTo>
                <a:lnTo>
                  <a:pt x="24665" y="21290"/>
                </a:lnTo>
                <a:lnTo>
                  <a:pt x="24710" y="21004"/>
                </a:lnTo>
                <a:lnTo>
                  <a:pt x="24817" y="20736"/>
                </a:lnTo>
                <a:lnTo>
                  <a:pt x="24986" y="20486"/>
                </a:lnTo>
                <a:lnTo>
                  <a:pt x="25335" y="20129"/>
                </a:lnTo>
                <a:lnTo>
                  <a:pt x="25647" y="19897"/>
                </a:lnTo>
                <a:lnTo>
                  <a:pt x="25879" y="19718"/>
                </a:lnTo>
                <a:lnTo>
                  <a:pt x="26272" y="19254"/>
                </a:lnTo>
                <a:lnTo>
                  <a:pt x="26576" y="18700"/>
                </a:lnTo>
                <a:lnTo>
                  <a:pt x="26781" y="18093"/>
                </a:lnTo>
                <a:lnTo>
                  <a:pt x="26897" y="17477"/>
                </a:lnTo>
                <a:lnTo>
                  <a:pt x="26897" y="16870"/>
                </a:lnTo>
                <a:lnTo>
                  <a:pt x="26799" y="16334"/>
                </a:lnTo>
                <a:lnTo>
                  <a:pt x="26639" y="15985"/>
                </a:lnTo>
                <a:lnTo>
                  <a:pt x="26496" y="15789"/>
                </a:lnTo>
                <a:lnTo>
                  <a:pt x="26415" y="15709"/>
                </a:lnTo>
                <a:lnTo>
                  <a:pt x="26299" y="15593"/>
                </a:lnTo>
                <a:lnTo>
                  <a:pt x="26121" y="15360"/>
                </a:lnTo>
                <a:lnTo>
                  <a:pt x="26004" y="15146"/>
                </a:lnTo>
                <a:lnTo>
                  <a:pt x="25951" y="14932"/>
                </a:lnTo>
                <a:lnTo>
                  <a:pt x="25960" y="14717"/>
                </a:lnTo>
                <a:lnTo>
                  <a:pt x="26013" y="14494"/>
                </a:lnTo>
                <a:lnTo>
                  <a:pt x="26165" y="14146"/>
                </a:lnTo>
                <a:lnTo>
                  <a:pt x="26326" y="13887"/>
                </a:lnTo>
                <a:lnTo>
                  <a:pt x="26531" y="13539"/>
                </a:lnTo>
                <a:lnTo>
                  <a:pt x="26924" y="12824"/>
                </a:lnTo>
                <a:lnTo>
                  <a:pt x="27264" y="12083"/>
                </a:lnTo>
                <a:lnTo>
                  <a:pt x="27540" y="11324"/>
                </a:lnTo>
                <a:lnTo>
                  <a:pt x="27657" y="10940"/>
                </a:lnTo>
                <a:lnTo>
                  <a:pt x="27719" y="10619"/>
                </a:lnTo>
                <a:lnTo>
                  <a:pt x="27737" y="9994"/>
                </a:lnTo>
                <a:lnTo>
                  <a:pt x="27603" y="9395"/>
                </a:lnTo>
                <a:lnTo>
                  <a:pt x="27344" y="8850"/>
                </a:lnTo>
                <a:lnTo>
                  <a:pt x="26969" y="8377"/>
                </a:lnTo>
                <a:lnTo>
                  <a:pt x="26505" y="7984"/>
                </a:lnTo>
                <a:lnTo>
                  <a:pt x="25960" y="7699"/>
                </a:lnTo>
                <a:lnTo>
                  <a:pt x="25344" y="7529"/>
                </a:lnTo>
                <a:lnTo>
                  <a:pt x="25022" y="7502"/>
                </a:lnTo>
                <a:lnTo>
                  <a:pt x="24844" y="7484"/>
                </a:lnTo>
                <a:lnTo>
                  <a:pt x="24549" y="7440"/>
                </a:lnTo>
                <a:lnTo>
                  <a:pt x="24317" y="7350"/>
                </a:lnTo>
                <a:lnTo>
                  <a:pt x="24156" y="7225"/>
                </a:lnTo>
                <a:lnTo>
                  <a:pt x="24049" y="7064"/>
                </a:lnTo>
                <a:lnTo>
                  <a:pt x="24004" y="6850"/>
                </a:lnTo>
                <a:lnTo>
                  <a:pt x="24031" y="6457"/>
                </a:lnTo>
                <a:lnTo>
                  <a:pt x="24120" y="6109"/>
                </a:lnTo>
                <a:lnTo>
                  <a:pt x="24406" y="4957"/>
                </a:lnTo>
                <a:lnTo>
                  <a:pt x="24647" y="3787"/>
                </a:lnTo>
                <a:lnTo>
                  <a:pt x="24594" y="3778"/>
                </a:lnTo>
                <a:lnTo>
                  <a:pt x="24540" y="3760"/>
                </a:lnTo>
                <a:lnTo>
                  <a:pt x="24522" y="3278"/>
                </a:lnTo>
                <a:lnTo>
                  <a:pt x="24495" y="2805"/>
                </a:lnTo>
                <a:lnTo>
                  <a:pt x="24442" y="2492"/>
                </a:lnTo>
                <a:lnTo>
                  <a:pt x="24272" y="1948"/>
                </a:lnTo>
                <a:lnTo>
                  <a:pt x="24022" y="1501"/>
                </a:lnTo>
                <a:lnTo>
                  <a:pt x="23683" y="1162"/>
                </a:lnTo>
                <a:lnTo>
                  <a:pt x="23281" y="930"/>
                </a:lnTo>
                <a:lnTo>
                  <a:pt x="22817" y="805"/>
                </a:lnTo>
                <a:lnTo>
                  <a:pt x="22299" y="805"/>
                </a:lnTo>
                <a:lnTo>
                  <a:pt x="21745" y="939"/>
                </a:lnTo>
                <a:lnTo>
                  <a:pt x="21450" y="1055"/>
                </a:lnTo>
                <a:lnTo>
                  <a:pt x="21156" y="1198"/>
                </a:lnTo>
                <a:lnTo>
                  <a:pt x="20584" y="1564"/>
                </a:lnTo>
                <a:lnTo>
                  <a:pt x="20298" y="1742"/>
                </a:lnTo>
                <a:lnTo>
                  <a:pt x="20146" y="1823"/>
                </a:lnTo>
                <a:lnTo>
                  <a:pt x="19879" y="1939"/>
                </a:lnTo>
                <a:lnTo>
                  <a:pt x="19629" y="2001"/>
                </a:lnTo>
                <a:lnTo>
                  <a:pt x="19405" y="2001"/>
                </a:lnTo>
                <a:lnTo>
                  <a:pt x="19200" y="1939"/>
                </a:lnTo>
                <a:lnTo>
                  <a:pt x="19003" y="1823"/>
                </a:lnTo>
                <a:lnTo>
                  <a:pt x="18834" y="1644"/>
                </a:lnTo>
                <a:lnTo>
                  <a:pt x="18664" y="1394"/>
                </a:lnTo>
                <a:lnTo>
                  <a:pt x="18584" y="1251"/>
                </a:lnTo>
                <a:lnTo>
                  <a:pt x="18450" y="1019"/>
                </a:lnTo>
                <a:lnTo>
                  <a:pt x="18146" y="617"/>
                </a:lnTo>
                <a:lnTo>
                  <a:pt x="17807" y="313"/>
                </a:lnTo>
                <a:lnTo>
                  <a:pt x="17423" y="108"/>
                </a:lnTo>
                <a:lnTo>
                  <a:pt x="17030" y="1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g24f3de87df4_0_5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450" y="1829300"/>
            <a:ext cx="6228151" cy="18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811AE1A2-86AE-344E-A1D1-08D80745433B}"/>
              </a:ext>
            </a:extLst>
          </p:cNvPr>
          <p:cNvSpPr/>
          <p:nvPr/>
        </p:nvSpPr>
        <p:spPr>
          <a:xfrm>
            <a:off x="2934730" y="3340257"/>
            <a:ext cx="5758248" cy="234778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4f3de87df4_0_803"/>
          <p:cNvSpPr/>
          <p:nvPr/>
        </p:nvSpPr>
        <p:spPr>
          <a:xfrm>
            <a:off x="1802760" y="3390769"/>
            <a:ext cx="874318" cy="760452"/>
          </a:xfrm>
          <a:custGeom>
            <a:avLst/>
            <a:gdLst/>
            <a:ahLst/>
            <a:cxnLst/>
            <a:rect l="l" t="t" r="r" b="b"/>
            <a:pathLst>
              <a:path w="28138" h="24224" extrusionOk="0">
                <a:moveTo>
                  <a:pt x="1153" y="0"/>
                </a:moveTo>
                <a:lnTo>
                  <a:pt x="1028" y="23"/>
                </a:lnTo>
                <a:lnTo>
                  <a:pt x="891" y="69"/>
                </a:lnTo>
                <a:lnTo>
                  <a:pt x="754" y="137"/>
                </a:lnTo>
                <a:lnTo>
                  <a:pt x="617" y="229"/>
                </a:lnTo>
                <a:lnTo>
                  <a:pt x="492" y="331"/>
                </a:lnTo>
                <a:lnTo>
                  <a:pt x="389" y="445"/>
                </a:lnTo>
                <a:lnTo>
                  <a:pt x="298" y="559"/>
                </a:lnTo>
                <a:lnTo>
                  <a:pt x="241" y="674"/>
                </a:lnTo>
                <a:lnTo>
                  <a:pt x="172" y="879"/>
                </a:lnTo>
                <a:lnTo>
                  <a:pt x="115" y="1084"/>
                </a:lnTo>
                <a:lnTo>
                  <a:pt x="69" y="1301"/>
                </a:lnTo>
                <a:lnTo>
                  <a:pt x="35" y="1518"/>
                </a:lnTo>
                <a:lnTo>
                  <a:pt x="12" y="1735"/>
                </a:lnTo>
                <a:lnTo>
                  <a:pt x="1" y="1951"/>
                </a:lnTo>
                <a:lnTo>
                  <a:pt x="12" y="2168"/>
                </a:lnTo>
                <a:lnTo>
                  <a:pt x="35" y="2374"/>
                </a:lnTo>
                <a:lnTo>
                  <a:pt x="104" y="2762"/>
                </a:lnTo>
                <a:lnTo>
                  <a:pt x="184" y="3138"/>
                </a:lnTo>
                <a:lnTo>
                  <a:pt x="263" y="3515"/>
                </a:lnTo>
                <a:lnTo>
                  <a:pt x="355" y="3880"/>
                </a:lnTo>
                <a:lnTo>
                  <a:pt x="560" y="4633"/>
                </a:lnTo>
                <a:lnTo>
                  <a:pt x="788" y="5363"/>
                </a:lnTo>
                <a:lnTo>
                  <a:pt x="902" y="5762"/>
                </a:lnTo>
                <a:lnTo>
                  <a:pt x="1039" y="6150"/>
                </a:lnTo>
                <a:lnTo>
                  <a:pt x="1176" y="6527"/>
                </a:lnTo>
                <a:lnTo>
                  <a:pt x="1313" y="6915"/>
                </a:lnTo>
                <a:lnTo>
                  <a:pt x="1473" y="7280"/>
                </a:lnTo>
                <a:lnTo>
                  <a:pt x="1621" y="7656"/>
                </a:lnTo>
                <a:lnTo>
                  <a:pt x="1792" y="8022"/>
                </a:lnTo>
                <a:lnTo>
                  <a:pt x="1963" y="8375"/>
                </a:lnTo>
                <a:lnTo>
                  <a:pt x="2135" y="8729"/>
                </a:lnTo>
                <a:lnTo>
                  <a:pt x="2329" y="9083"/>
                </a:lnTo>
                <a:lnTo>
                  <a:pt x="2511" y="9425"/>
                </a:lnTo>
                <a:lnTo>
                  <a:pt x="2717" y="9767"/>
                </a:lnTo>
                <a:lnTo>
                  <a:pt x="2922" y="10110"/>
                </a:lnTo>
                <a:lnTo>
                  <a:pt x="3127" y="10440"/>
                </a:lnTo>
                <a:lnTo>
                  <a:pt x="3344" y="10760"/>
                </a:lnTo>
                <a:lnTo>
                  <a:pt x="3572" y="11079"/>
                </a:lnTo>
                <a:lnTo>
                  <a:pt x="3800" y="11399"/>
                </a:lnTo>
                <a:lnTo>
                  <a:pt x="4040" y="11707"/>
                </a:lnTo>
                <a:lnTo>
                  <a:pt x="4291" y="12015"/>
                </a:lnTo>
                <a:lnTo>
                  <a:pt x="4542" y="12323"/>
                </a:lnTo>
                <a:lnTo>
                  <a:pt x="4793" y="12620"/>
                </a:lnTo>
                <a:lnTo>
                  <a:pt x="5056" y="12916"/>
                </a:lnTo>
                <a:lnTo>
                  <a:pt x="5329" y="13202"/>
                </a:lnTo>
                <a:lnTo>
                  <a:pt x="5603" y="13487"/>
                </a:lnTo>
                <a:lnTo>
                  <a:pt x="5888" y="13761"/>
                </a:lnTo>
                <a:lnTo>
                  <a:pt x="6185" y="14035"/>
                </a:lnTo>
                <a:lnTo>
                  <a:pt x="6482" y="14308"/>
                </a:lnTo>
                <a:lnTo>
                  <a:pt x="6778" y="14571"/>
                </a:lnTo>
                <a:lnTo>
                  <a:pt x="7087" y="14833"/>
                </a:lnTo>
                <a:lnTo>
                  <a:pt x="7406" y="15084"/>
                </a:lnTo>
                <a:lnTo>
                  <a:pt x="7725" y="15335"/>
                </a:lnTo>
                <a:lnTo>
                  <a:pt x="8056" y="15586"/>
                </a:lnTo>
                <a:lnTo>
                  <a:pt x="8433" y="15860"/>
                </a:lnTo>
                <a:lnTo>
                  <a:pt x="8821" y="16123"/>
                </a:lnTo>
                <a:lnTo>
                  <a:pt x="9209" y="16374"/>
                </a:lnTo>
                <a:lnTo>
                  <a:pt x="9597" y="16613"/>
                </a:lnTo>
                <a:lnTo>
                  <a:pt x="9996" y="16830"/>
                </a:lnTo>
                <a:lnTo>
                  <a:pt x="10395" y="17047"/>
                </a:lnTo>
                <a:lnTo>
                  <a:pt x="10795" y="17241"/>
                </a:lnTo>
                <a:lnTo>
                  <a:pt x="11194" y="17435"/>
                </a:lnTo>
                <a:lnTo>
                  <a:pt x="11605" y="17606"/>
                </a:lnTo>
                <a:lnTo>
                  <a:pt x="12016" y="17777"/>
                </a:lnTo>
                <a:lnTo>
                  <a:pt x="12426" y="17925"/>
                </a:lnTo>
                <a:lnTo>
                  <a:pt x="12837" y="18074"/>
                </a:lnTo>
                <a:lnTo>
                  <a:pt x="13259" y="18199"/>
                </a:lnTo>
                <a:lnTo>
                  <a:pt x="13670" y="18313"/>
                </a:lnTo>
                <a:lnTo>
                  <a:pt x="14092" y="18427"/>
                </a:lnTo>
                <a:lnTo>
                  <a:pt x="14526" y="18519"/>
                </a:lnTo>
                <a:lnTo>
                  <a:pt x="14948" y="18610"/>
                </a:lnTo>
                <a:lnTo>
                  <a:pt x="15382" y="18678"/>
                </a:lnTo>
                <a:lnTo>
                  <a:pt x="15815" y="18747"/>
                </a:lnTo>
                <a:lnTo>
                  <a:pt x="16249" y="18804"/>
                </a:lnTo>
                <a:lnTo>
                  <a:pt x="16682" y="18850"/>
                </a:lnTo>
                <a:lnTo>
                  <a:pt x="17127" y="18872"/>
                </a:lnTo>
                <a:lnTo>
                  <a:pt x="17561" y="18895"/>
                </a:lnTo>
                <a:lnTo>
                  <a:pt x="18006" y="18918"/>
                </a:lnTo>
                <a:lnTo>
                  <a:pt x="18451" y="18918"/>
                </a:lnTo>
                <a:lnTo>
                  <a:pt x="18907" y="18907"/>
                </a:lnTo>
                <a:lnTo>
                  <a:pt x="19352" y="18895"/>
                </a:lnTo>
                <a:lnTo>
                  <a:pt x="19809" y="18872"/>
                </a:lnTo>
                <a:lnTo>
                  <a:pt x="20265" y="18827"/>
                </a:lnTo>
                <a:lnTo>
                  <a:pt x="20721" y="18781"/>
                </a:lnTo>
                <a:lnTo>
                  <a:pt x="21178" y="18735"/>
                </a:lnTo>
                <a:lnTo>
                  <a:pt x="21634" y="18667"/>
                </a:lnTo>
                <a:lnTo>
                  <a:pt x="22330" y="18564"/>
                </a:lnTo>
                <a:lnTo>
                  <a:pt x="21828" y="20858"/>
                </a:lnTo>
                <a:lnTo>
                  <a:pt x="21577" y="21999"/>
                </a:lnTo>
                <a:lnTo>
                  <a:pt x="21463" y="22569"/>
                </a:lnTo>
                <a:lnTo>
                  <a:pt x="21360" y="23140"/>
                </a:lnTo>
                <a:lnTo>
                  <a:pt x="21349" y="23265"/>
                </a:lnTo>
                <a:lnTo>
                  <a:pt x="21349" y="23414"/>
                </a:lnTo>
                <a:lnTo>
                  <a:pt x="21383" y="23562"/>
                </a:lnTo>
                <a:lnTo>
                  <a:pt x="21417" y="23710"/>
                </a:lnTo>
                <a:lnTo>
                  <a:pt x="21474" y="23847"/>
                </a:lnTo>
                <a:lnTo>
                  <a:pt x="21543" y="23973"/>
                </a:lnTo>
                <a:lnTo>
                  <a:pt x="21623" y="24075"/>
                </a:lnTo>
                <a:lnTo>
                  <a:pt x="21668" y="24121"/>
                </a:lnTo>
                <a:lnTo>
                  <a:pt x="21703" y="24144"/>
                </a:lnTo>
                <a:lnTo>
                  <a:pt x="21760" y="24178"/>
                </a:lnTo>
                <a:lnTo>
                  <a:pt x="21817" y="24201"/>
                </a:lnTo>
                <a:lnTo>
                  <a:pt x="21942" y="24224"/>
                </a:lnTo>
                <a:lnTo>
                  <a:pt x="22239" y="24224"/>
                </a:lnTo>
                <a:lnTo>
                  <a:pt x="22387" y="24189"/>
                </a:lnTo>
                <a:lnTo>
                  <a:pt x="22536" y="24144"/>
                </a:lnTo>
                <a:lnTo>
                  <a:pt x="22661" y="24098"/>
                </a:lnTo>
                <a:lnTo>
                  <a:pt x="22775" y="24030"/>
                </a:lnTo>
                <a:lnTo>
                  <a:pt x="23186" y="23687"/>
                </a:lnTo>
                <a:lnTo>
                  <a:pt x="23597" y="23345"/>
                </a:lnTo>
                <a:lnTo>
                  <a:pt x="23985" y="22991"/>
                </a:lnTo>
                <a:lnTo>
                  <a:pt x="24179" y="22797"/>
                </a:lnTo>
                <a:lnTo>
                  <a:pt x="24361" y="22615"/>
                </a:lnTo>
                <a:lnTo>
                  <a:pt x="24532" y="22409"/>
                </a:lnTo>
                <a:lnTo>
                  <a:pt x="24703" y="22215"/>
                </a:lnTo>
                <a:lnTo>
                  <a:pt x="24875" y="21999"/>
                </a:lnTo>
                <a:lnTo>
                  <a:pt x="25023" y="21793"/>
                </a:lnTo>
                <a:lnTo>
                  <a:pt x="25171" y="21565"/>
                </a:lnTo>
                <a:lnTo>
                  <a:pt x="25320" y="21337"/>
                </a:lnTo>
                <a:lnTo>
                  <a:pt x="25445" y="21097"/>
                </a:lnTo>
                <a:lnTo>
                  <a:pt x="25571" y="20846"/>
                </a:lnTo>
                <a:lnTo>
                  <a:pt x="25833" y="20299"/>
                </a:lnTo>
                <a:lnTo>
                  <a:pt x="26095" y="19740"/>
                </a:lnTo>
                <a:lnTo>
                  <a:pt x="26643" y="18644"/>
                </a:lnTo>
                <a:lnTo>
                  <a:pt x="27191" y="17549"/>
                </a:lnTo>
                <a:lnTo>
                  <a:pt x="27453" y="16990"/>
                </a:lnTo>
                <a:lnTo>
                  <a:pt x="27704" y="16431"/>
                </a:lnTo>
                <a:lnTo>
                  <a:pt x="27841" y="16111"/>
                </a:lnTo>
                <a:lnTo>
                  <a:pt x="27955" y="15792"/>
                </a:lnTo>
                <a:lnTo>
                  <a:pt x="28035" y="15495"/>
                </a:lnTo>
                <a:lnTo>
                  <a:pt x="28104" y="15210"/>
                </a:lnTo>
                <a:lnTo>
                  <a:pt x="28138" y="14936"/>
                </a:lnTo>
                <a:lnTo>
                  <a:pt x="28138" y="14674"/>
                </a:lnTo>
                <a:lnTo>
                  <a:pt x="28115" y="14411"/>
                </a:lnTo>
                <a:lnTo>
                  <a:pt x="28104" y="14286"/>
                </a:lnTo>
                <a:lnTo>
                  <a:pt x="28069" y="14160"/>
                </a:lnTo>
                <a:lnTo>
                  <a:pt x="28035" y="14046"/>
                </a:lnTo>
                <a:lnTo>
                  <a:pt x="28001" y="13920"/>
                </a:lnTo>
                <a:lnTo>
                  <a:pt x="27898" y="13681"/>
                </a:lnTo>
                <a:lnTo>
                  <a:pt x="27773" y="13453"/>
                </a:lnTo>
                <a:lnTo>
                  <a:pt x="27613" y="13213"/>
                </a:lnTo>
                <a:lnTo>
                  <a:pt x="27430" y="12985"/>
                </a:lnTo>
                <a:lnTo>
                  <a:pt x="27214" y="12745"/>
                </a:lnTo>
                <a:lnTo>
                  <a:pt x="26974" y="12517"/>
                </a:lnTo>
                <a:lnTo>
                  <a:pt x="26712" y="12277"/>
                </a:lnTo>
                <a:lnTo>
                  <a:pt x="24829" y="10703"/>
                </a:lnTo>
                <a:lnTo>
                  <a:pt x="22935" y="9128"/>
                </a:lnTo>
                <a:lnTo>
                  <a:pt x="22775" y="8991"/>
                </a:lnTo>
                <a:lnTo>
                  <a:pt x="22604" y="8877"/>
                </a:lnTo>
                <a:lnTo>
                  <a:pt x="22456" y="8775"/>
                </a:lnTo>
                <a:lnTo>
                  <a:pt x="22307" y="8695"/>
                </a:lnTo>
                <a:lnTo>
                  <a:pt x="22148" y="8626"/>
                </a:lnTo>
                <a:lnTo>
                  <a:pt x="21999" y="8569"/>
                </a:lnTo>
                <a:lnTo>
                  <a:pt x="21840" y="8535"/>
                </a:lnTo>
                <a:lnTo>
                  <a:pt x="21680" y="8501"/>
                </a:lnTo>
                <a:lnTo>
                  <a:pt x="21531" y="8478"/>
                </a:lnTo>
                <a:lnTo>
                  <a:pt x="21372" y="8478"/>
                </a:lnTo>
                <a:lnTo>
                  <a:pt x="21223" y="8489"/>
                </a:lnTo>
                <a:lnTo>
                  <a:pt x="21075" y="8512"/>
                </a:lnTo>
                <a:lnTo>
                  <a:pt x="20927" y="8546"/>
                </a:lnTo>
                <a:lnTo>
                  <a:pt x="20790" y="8592"/>
                </a:lnTo>
                <a:lnTo>
                  <a:pt x="20653" y="8649"/>
                </a:lnTo>
                <a:lnTo>
                  <a:pt x="20516" y="8718"/>
                </a:lnTo>
                <a:lnTo>
                  <a:pt x="20390" y="8809"/>
                </a:lnTo>
                <a:lnTo>
                  <a:pt x="20265" y="8900"/>
                </a:lnTo>
                <a:lnTo>
                  <a:pt x="20151" y="9014"/>
                </a:lnTo>
                <a:lnTo>
                  <a:pt x="20048" y="9140"/>
                </a:lnTo>
                <a:lnTo>
                  <a:pt x="19957" y="9265"/>
                </a:lnTo>
                <a:lnTo>
                  <a:pt x="19888" y="9402"/>
                </a:lnTo>
                <a:lnTo>
                  <a:pt x="19820" y="9539"/>
                </a:lnTo>
                <a:lnTo>
                  <a:pt x="19763" y="9676"/>
                </a:lnTo>
                <a:lnTo>
                  <a:pt x="19729" y="9836"/>
                </a:lnTo>
                <a:lnTo>
                  <a:pt x="19706" y="9984"/>
                </a:lnTo>
                <a:lnTo>
                  <a:pt x="19694" y="10144"/>
                </a:lnTo>
                <a:lnTo>
                  <a:pt x="19694" y="10304"/>
                </a:lnTo>
                <a:lnTo>
                  <a:pt x="19706" y="10463"/>
                </a:lnTo>
                <a:lnTo>
                  <a:pt x="19740" y="10623"/>
                </a:lnTo>
                <a:lnTo>
                  <a:pt x="19774" y="10794"/>
                </a:lnTo>
                <a:lnTo>
                  <a:pt x="19831" y="10954"/>
                </a:lnTo>
                <a:lnTo>
                  <a:pt x="19900" y="11114"/>
                </a:lnTo>
                <a:lnTo>
                  <a:pt x="19991" y="11273"/>
                </a:lnTo>
                <a:lnTo>
                  <a:pt x="20128" y="11502"/>
                </a:lnTo>
                <a:lnTo>
                  <a:pt x="20276" y="11718"/>
                </a:lnTo>
                <a:lnTo>
                  <a:pt x="20573" y="12152"/>
                </a:lnTo>
                <a:lnTo>
                  <a:pt x="21999" y="14229"/>
                </a:lnTo>
                <a:lnTo>
                  <a:pt x="21486" y="14251"/>
                </a:lnTo>
                <a:lnTo>
                  <a:pt x="20984" y="14286"/>
                </a:lnTo>
                <a:lnTo>
                  <a:pt x="20014" y="14354"/>
                </a:lnTo>
                <a:lnTo>
                  <a:pt x="19546" y="14377"/>
                </a:lnTo>
                <a:lnTo>
                  <a:pt x="19090" y="14388"/>
                </a:lnTo>
                <a:lnTo>
                  <a:pt x="18633" y="14388"/>
                </a:lnTo>
                <a:lnTo>
                  <a:pt x="18177" y="14365"/>
                </a:lnTo>
                <a:lnTo>
                  <a:pt x="17572" y="14320"/>
                </a:lnTo>
                <a:lnTo>
                  <a:pt x="16979" y="14240"/>
                </a:lnTo>
                <a:lnTo>
                  <a:pt x="16397" y="14160"/>
                </a:lnTo>
                <a:lnTo>
                  <a:pt x="15815" y="14057"/>
                </a:lnTo>
                <a:lnTo>
                  <a:pt x="15256" y="13943"/>
                </a:lnTo>
                <a:lnTo>
                  <a:pt x="14697" y="13806"/>
                </a:lnTo>
                <a:lnTo>
                  <a:pt x="14161" y="13658"/>
                </a:lnTo>
                <a:lnTo>
                  <a:pt x="13624" y="13498"/>
                </a:lnTo>
                <a:lnTo>
                  <a:pt x="13111" y="13316"/>
                </a:lnTo>
                <a:lnTo>
                  <a:pt x="12598" y="13122"/>
                </a:lnTo>
                <a:lnTo>
                  <a:pt x="12095" y="12905"/>
                </a:lnTo>
                <a:lnTo>
                  <a:pt x="11605" y="12677"/>
                </a:lnTo>
                <a:lnTo>
                  <a:pt x="11126" y="12437"/>
                </a:lnTo>
                <a:lnTo>
                  <a:pt x="10658" y="12175"/>
                </a:lnTo>
                <a:lnTo>
                  <a:pt x="10201" y="11901"/>
                </a:lnTo>
                <a:lnTo>
                  <a:pt x="9745" y="11604"/>
                </a:lnTo>
                <a:lnTo>
                  <a:pt x="9311" y="11296"/>
                </a:lnTo>
                <a:lnTo>
                  <a:pt x="8889" y="10977"/>
                </a:lnTo>
                <a:lnTo>
                  <a:pt x="8467" y="10634"/>
                </a:lnTo>
                <a:lnTo>
                  <a:pt x="8068" y="10281"/>
                </a:lnTo>
                <a:lnTo>
                  <a:pt x="7668" y="9916"/>
                </a:lnTo>
                <a:lnTo>
                  <a:pt x="7280" y="9528"/>
                </a:lnTo>
                <a:lnTo>
                  <a:pt x="6904" y="9128"/>
                </a:lnTo>
                <a:lnTo>
                  <a:pt x="6550" y="8706"/>
                </a:lnTo>
                <a:lnTo>
                  <a:pt x="6197" y="8284"/>
                </a:lnTo>
                <a:lnTo>
                  <a:pt x="5854" y="7828"/>
                </a:lnTo>
                <a:lnTo>
                  <a:pt x="5523" y="7371"/>
                </a:lnTo>
                <a:lnTo>
                  <a:pt x="5192" y="6892"/>
                </a:lnTo>
                <a:lnTo>
                  <a:pt x="4884" y="6401"/>
                </a:lnTo>
                <a:lnTo>
                  <a:pt x="4588" y="5888"/>
                </a:lnTo>
                <a:lnTo>
                  <a:pt x="4291" y="5363"/>
                </a:lnTo>
                <a:lnTo>
                  <a:pt x="4017" y="4827"/>
                </a:lnTo>
                <a:lnTo>
                  <a:pt x="3504" y="3788"/>
                </a:lnTo>
                <a:lnTo>
                  <a:pt x="3013" y="2739"/>
                </a:lnTo>
                <a:lnTo>
                  <a:pt x="2511" y="1700"/>
                </a:lnTo>
                <a:lnTo>
                  <a:pt x="2260" y="1176"/>
                </a:lnTo>
                <a:lnTo>
                  <a:pt x="1998" y="662"/>
                </a:lnTo>
                <a:lnTo>
                  <a:pt x="1918" y="548"/>
                </a:lnTo>
                <a:lnTo>
                  <a:pt x="1838" y="423"/>
                </a:lnTo>
                <a:lnTo>
                  <a:pt x="1724" y="308"/>
                </a:lnTo>
                <a:lnTo>
                  <a:pt x="1610" y="206"/>
                </a:lnTo>
                <a:lnTo>
                  <a:pt x="1496" y="114"/>
                </a:lnTo>
                <a:lnTo>
                  <a:pt x="1370" y="46"/>
                </a:lnTo>
                <a:lnTo>
                  <a:pt x="1256" y="12"/>
                </a:lnTo>
                <a:lnTo>
                  <a:pt x="11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24f3de87df4_0_803"/>
          <p:cNvSpPr/>
          <p:nvPr/>
        </p:nvSpPr>
        <p:spPr>
          <a:xfrm>
            <a:off x="726800" y="613097"/>
            <a:ext cx="470506" cy="416412"/>
          </a:xfrm>
          <a:custGeom>
            <a:avLst/>
            <a:gdLst/>
            <a:ahLst/>
            <a:cxnLst/>
            <a:rect l="l" t="t" r="r" b="b"/>
            <a:pathLst>
              <a:path w="14595" h="12917" extrusionOk="0">
                <a:moveTo>
                  <a:pt x="6151" y="3515"/>
                </a:moveTo>
                <a:lnTo>
                  <a:pt x="10007" y="7497"/>
                </a:lnTo>
                <a:lnTo>
                  <a:pt x="2557" y="10098"/>
                </a:lnTo>
                <a:lnTo>
                  <a:pt x="6151" y="3515"/>
                </a:lnTo>
                <a:close/>
                <a:moveTo>
                  <a:pt x="6037" y="0"/>
                </a:moveTo>
                <a:lnTo>
                  <a:pt x="5911" y="12"/>
                </a:lnTo>
                <a:lnTo>
                  <a:pt x="5786" y="23"/>
                </a:lnTo>
                <a:lnTo>
                  <a:pt x="5672" y="35"/>
                </a:lnTo>
                <a:lnTo>
                  <a:pt x="5558" y="69"/>
                </a:lnTo>
                <a:lnTo>
                  <a:pt x="5443" y="103"/>
                </a:lnTo>
                <a:lnTo>
                  <a:pt x="5329" y="137"/>
                </a:lnTo>
                <a:lnTo>
                  <a:pt x="5215" y="194"/>
                </a:lnTo>
                <a:lnTo>
                  <a:pt x="5113" y="251"/>
                </a:lnTo>
                <a:lnTo>
                  <a:pt x="5010" y="320"/>
                </a:lnTo>
                <a:lnTo>
                  <a:pt x="4907" y="388"/>
                </a:lnTo>
                <a:lnTo>
                  <a:pt x="4805" y="480"/>
                </a:lnTo>
                <a:lnTo>
                  <a:pt x="4713" y="571"/>
                </a:lnTo>
                <a:lnTo>
                  <a:pt x="4611" y="662"/>
                </a:lnTo>
                <a:lnTo>
                  <a:pt x="4519" y="776"/>
                </a:lnTo>
                <a:lnTo>
                  <a:pt x="4428" y="890"/>
                </a:lnTo>
                <a:lnTo>
                  <a:pt x="4257" y="1141"/>
                </a:lnTo>
                <a:lnTo>
                  <a:pt x="4097" y="1427"/>
                </a:lnTo>
                <a:lnTo>
                  <a:pt x="3949" y="1746"/>
                </a:lnTo>
                <a:lnTo>
                  <a:pt x="3276" y="3206"/>
                </a:lnTo>
                <a:lnTo>
                  <a:pt x="2602" y="4667"/>
                </a:lnTo>
                <a:lnTo>
                  <a:pt x="1918" y="6139"/>
                </a:lnTo>
                <a:lnTo>
                  <a:pt x="1256" y="7599"/>
                </a:lnTo>
                <a:lnTo>
                  <a:pt x="925" y="8375"/>
                </a:lnTo>
                <a:lnTo>
                  <a:pt x="617" y="9162"/>
                </a:lnTo>
                <a:lnTo>
                  <a:pt x="469" y="9550"/>
                </a:lnTo>
                <a:lnTo>
                  <a:pt x="332" y="9950"/>
                </a:lnTo>
                <a:lnTo>
                  <a:pt x="195" y="10349"/>
                </a:lnTo>
                <a:lnTo>
                  <a:pt x="81" y="10748"/>
                </a:lnTo>
                <a:lnTo>
                  <a:pt x="24" y="10977"/>
                </a:lnTo>
                <a:lnTo>
                  <a:pt x="1" y="11193"/>
                </a:lnTo>
                <a:lnTo>
                  <a:pt x="1" y="11410"/>
                </a:lnTo>
                <a:lnTo>
                  <a:pt x="24" y="11616"/>
                </a:lnTo>
                <a:lnTo>
                  <a:pt x="69" y="11810"/>
                </a:lnTo>
                <a:lnTo>
                  <a:pt x="138" y="11981"/>
                </a:lnTo>
                <a:lnTo>
                  <a:pt x="229" y="12152"/>
                </a:lnTo>
                <a:lnTo>
                  <a:pt x="355" y="12300"/>
                </a:lnTo>
                <a:lnTo>
                  <a:pt x="492" y="12448"/>
                </a:lnTo>
                <a:lnTo>
                  <a:pt x="651" y="12563"/>
                </a:lnTo>
                <a:lnTo>
                  <a:pt x="834" y="12677"/>
                </a:lnTo>
                <a:lnTo>
                  <a:pt x="1028" y="12757"/>
                </a:lnTo>
                <a:lnTo>
                  <a:pt x="1245" y="12825"/>
                </a:lnTo>
                <a:lnTo>
                  <a:pt x="1484" y="12882"/>
                </a:lnTo>
                <a:lnTo>
                  <a:pt x="1735" y="12905"/>
                </a:lnTo>
                <a:lnTo>
                  <a:pt x="2009" y="12916"/>
                </a:lnTo>
                <a:lnTo>
                  <a:pt x="2386" y="12814"/>
                </a:lnTo>
                <a:lnTo>
                  <a:pt x="2637" y="12745"/>
                </a:lnTo>
                <a:lnTo>
                  <a:pt x="2899" y="12665"/>
                </a:lnTo>
                <a:lnTo>
                  <a:pt x="6402" y="11547"/>
                </a:lnTo>
                <a:lnTo>
                  <a:pt x="8148" y="10988"/>
                </a:lnTo>
                <a:lnTo>
                  <a:pt x="9905" y="10452"/>
                </a:lnTo>
                <a:lnTo>
                  <a:pt x="10281" y="10349"/>
                </a:lnTo>
                <a:lnTo>
                  <a:pt x="10646" y="10258"/>
                </a:lnTo>
                <a:lnTo>
                  <a:pt x="11411" y="10109"/>
                </a:lnTo>
                <a:lnTo>
                  <a:pt x="12164" y="9950"/>
                </a:lnTo>
                <a:lnTo>
                  <a:pt x="12540" y="9870"/>
                </a:lnTo>
                <a:lnTo>
                  <a:pt x="12917" y="9779"/>
                </a:lnTo>
                <a:lnTo>
                  <a:pt x="13077" y="9733"/>
                </a:lnTo>
                <a:lnTo>
                  <a:pt x="13225" y="9676"/>
                </a:lnTo>
                <a:lnTo>
                  <a:pt x="13373" y="9619"/>
                </a:lnTo>
                <a:lnTo>
                  <a:pt x="13510" y="9550"/>
                </a:lnTo>
                <a:lnTo>
                  <a:pt x="13636" y="9482"/>
                </a:lnTo>
                <a:lnTo>
                  <a:pt x="13761" y="9413"/>
                </a:lnTo>
                <a:lnTo>
                  <a:pt x="13875" y="9334"/>
                </a:lnTo>
                <a:lnTo>
                  <a:pt x="13978" y="9242"/>
                </a:lnTo>
                <a:lnTo>
                  <a:pt x="14081" y="9162"/>
                </a:lnTo>
                <a:lnTo>
                  <a:pt x="14161" y="9060"/>
                </a:lnTo>
                <a:lnTo>
                  <a:pt x="14241" y="8968"/>
                </a:lnTo>
                <a:lnTo>
                  <a:pt x="14320" y="8866"/>
                </a:lnTo>
                <a:lnTo>
                  <a:pt x="14377" y="8763"/>
                </a:lnTo>
                <a:lnTo>
                  <a:pt x="14434" y="8660"/>
                </a:lnTo>
                <a:lnTo>
                  <a:pt x="14480" y="8546"/>
                </a:lnTo>
                <a:lnTo>
                  <a:pt x="14526" y="8432"/>
                </a:lnTo>
                <a:lnTo>
                  <a:pt x="14549" y="8318"/>
                </a:lnTo>
                <a:lnTo>
                  <a:pt x="14571" y="8204"/>
                </a:lnTo>
                <a:lnTo>
                  <a:pt x="14583" y="8078"/>
                </a:lnTo>
                <a:lnTo>
                  <a:pt x="14594" y="7964"/>
                </a:lnTo>
                <a:lnTo>
                  <a:pt x="14583" y="7839"/>
                </a:lnTo>
                <a:lnTo>
                  <a:pt x="14571" y="7713"/>
                </a:lnTo>
                <a:lnTo>
                  <a:pt x="14549" y="7588"/>
                </a:lnTo>
                <a:lnTo>
                  <a:pt x="14514" y="7462"/>
                </a:lnTo>
                <a:lnTo>
                  <a:pt x="14469" y="7337"/>
                </a:lnTo>
                <a:lnTo>
                  <a:pt x="14412" y="7211"/>
                </a:lnTo>
                <a:lnTo>
                  <a:pt x="14355" y="7086"/>
                </a:lnTo>
                <a:lnTo>
                  <a:pt x="14286" y="6960"/>
                </a:lnTo>
                <a:lnTo>
                  <a:pt x="14206" y="6835"/>
                </a:lnTo>
                <a:lnTo>
                  <a:pt x="14115" y="6709"/>
                </a:lnTo>
                <a:lnTo>
                  <a:pt x="14012" y="6584"/>
                </a:lnTo>
                <a:lnTo>
                  <a:pt x="13898" y="6458"/>
                </a:lnTo>
                <a:lnTo>
                  <a:pt x="12757" y="5272"/>
                </a:lnTo>
                <a:lnTo>
                  <a:pt x="11605" y="4096"/>
                </a:lnTo>
                <a:lnTo>
                  <a:pt x="10441" y="2933"/>
                </a:lnTo>
                <a:lnTo>
                  <a:pt x="9266" y="1769"/>
                </a:lnTo>
                <a:lnTo>
                  <a:pt x="9083" y="1586"/>
                </a:lnTo>
                <a:lnTo>
                  <a:pt x="8878" y="1415"/>
                </a:lnTo>
                <a:lnTo>
                  <a:pt x="8684" y="1255"/>
                </a:lnTo>
                <a:lnTo>
                  <a:pt x="8467" y="1096"/>
                </a:lnTo>
                <a:lnTo>
                  <a:pt x="8250" y="936"/>
                </a:lnTo>
                <a:lnTo>
                  <a:pt x="8034" y="788"/>
                </a:lnTo>
                <a:lnTo>
                  <a:pt x="7589" y="514"/>
                </a:lnTo>
                <a:lnTo>
                  <a:pt x="7280" y="354"/>
                </a:lnTo>
                <a:lnTo>
                  <a:pt x="6984" y="217"/>
                </a:lnTo>
                <a:lnTo>
                  <a:pt x="6699" y="114"/>
                </a:lnTo>
                <a:lnTo>
                  <a:pt x="6562" y="80"/>
                </a:lnTo>
                <a:lnTo>
                  <a:pt x="6425" y="46"/>
                </a:lnTo>
                <a:lnTo>
                  <a:pt x="6288" y="23"/>
                </a:lnTo>
                <a:lnTo>
                  <a:pt x="6162" y="12"/>
                </a:lnTo>
                <a:lnTo>
                  <a:pt x="60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24f3de87df4_0_803"/>
          <p:cNvSpPr/>
          <p:nvPr/>
        </p:nvSpPr>
        <p:spPr>
          <a:xfrm>
            <a:off x="1121023" y="3575233"/>
            <a:ext cx="182271" cy="188072"/>
          </a:xfrm>
          <a:custGeom>
            <a:avLst/>
            <a:gdLst/>
            <a:ahLst/>
            <a:cxnLst/>
            <a:rect l="l" t="t" r="r" b="b"/>
            <a:pathLst>
              <a:path w="5866" h="5991" extrusionOk="0">
                <a:moveTo>
                  <a:pt x="1815" y="0"/>
                </a:moveTo>
                <a:lnTo>
                  <a:pt x="1667" y="12"/>
                </a:lnTo>
                <a:lnTo>
                  <a:pt x="1530" y="46"/>
                </a:lnTo>
                <a:lnTo>
                  <a:pt x="1393" y="115"/>
                </a:lnTo>
                <a:lnTo>
                  <a:pt x="1267" y="194"/>
                </a:lnTo>
                <a:lnTo>
                  <a:pt x="1142" y="297"/>
                </a:lnTo>
                <a:lnTo>
                  <a:pt x="1016" y="423"/>
                </a:lnTo>
                <a:lnTo>
                  <a:pt x="891" y="571"/>
                </a:lnTo>
                <a:lnTo>
                  <a:pt x="765" y="742"/>
                </a:lnTo>
                <a:lnTo>
                  <a:pt x="628" y="948"/>
                </a:lnTo>
                <a:lnTo>
                  <a:pt x="491" y="1176"/>
                </a:lnTo>
                <a:lnTo>
                  <a:pt x="320" y="1472"/>
                </a:lnTo>
                <a:lnTo>
                  <a:pt x="252" y="1632"/>
                </a:lnTo>
                <a:lnTo>
                  <a:pt x="183" y="1792"/>
                </a:lnTo>
                <a:lnTo>
                  <a:pt x="115" y="1974"/>
                </a:lnTo>
                <a:lnTo>
                  <a:pt x="69" y="2157"/>
                </a:lnTo>
                <a:lnTo>
                  <a:pt x="35" y="2340"/>
                </a:lnTo>
                <a:lnTo>
                  <a:pt x="12" y="2522"/>
                </a:lnTo>
                <a:lnTo>
                  <a:pt x="1" y="2705"/>
                </a:lnTo>
                <a:lnTo>
                  <a:pt x="1" y="2887"/>
                </a:lnTo>
                <a:lnTo>
                  <a:pt x="12" y="3070"/>
                </a:lnTo>
                <a:lnTo>
                  <a:pt x="24" y="3252"/>
                </a:lnTo>
                <a:lnTo>
                  <a:pt x="58" y="3435"/>
                </a:lnTo>
                <a:lnTo>
                  <a:pt x="103" y="3606"/>
                </a:lnTo>
                <a:lnTo>
                  <a:pt x="149" y="3789"/>
                </a:lnTo>
                <a:lnTo>
                  <a:pt x="217" y="3960"/>
                </a:lnTo>
                <a:lnTo>
                  <a:pt x="286" y="4119"/>
                </a:lnTo>
                <a:lnTo>
                  <a:pt x="366" y="4291"/>
                </a:lnTo>
                <a:lnTo>
                  <a:pt x="457" y="4450"/>
                </a:lnTo>
                <a:lnTo>
                  <a:pt x="548" y="4599"/>
                </a:lnTo>
                <a:lnTo>
                  <a:pt x="651" y="4747"/>
                </a:lnTo>
                <a:lnTo>
                  <a:pt x="765" y="4895"/>
                </a:lnTo>
                <a:lnTo>
                  <a:pt x="879" y="5032"/>
                </a:lnTo>
                <a:lnTo>
                  <a:pt x="1005" y="5158"/>
                </a:lnTo>
                <a:lnTo>
                  <a:pt x="1142" y="5283"/>
                </a:lnTo>
                <a:lnTo>
                  <a:pt x="1279" y="5397"/>
                </a:lnTo>
                <a:lnTo>
                  <a:pt x="1427" y="5500"/>
                </a:lnTo>
                <a:lnTo>
                  <a:pt x="1575" y="5591"/>
                </a:lnTo>
                <a:lnTo>
                  <a:pt x="1735" y="5683"/>
                </a:lnTo>
                <a:lnTo>
                  <a:pt x="1895" y="5762"/>
                </a:lnTo>
                <a:lnTo>
                  <a:pt x="2054" y="5831"/>
                </a:lnTo>
                <a:lnTo>
                  <a:pt x="2226" y="5877"/>
                </a:lnTo>
                <a:lnTo>
                  <a:pt x="2397" y="5922"/>
                </a:lnTo>
                <a:lnTo>
                  <a:pt x="2579" y="5956"/>
                </a:lnTo>
                <a:lnTo>
                  <a:pt x="2762" y="5979"/>
                </a:lnTo>
                <a:lnTo>
                  <a:pt x="2944" y="5991"/>
                </a:lnTo>
                <a:lnTo>
                  <a:pt x="3207" y="5979"/>
                </a:lnTo>
                <a:lnTo>
                  <a:pt x="3458" y="5945"/>
                </a:lnTo>
                <a:lnTo>
                  <a:pt x="3698" y="5899"/>
                </a:lnTo>
                <a:lnTo>
                  <a:pt x="3926" y="5842"/>
                </a:lnTo>
                <a:lnTo>
                  <a:pt x="4142" y="5751"/>
                </a:lnTo>
                <a:lnTo>
                  <a:pt x="4359" y="5660"/>
                </a:lnTo>
                <a:lnTo>
                  <a:pt x="4553" y="5534"/>
                </a:lnTo>
                <a:lnTo>
                  <a:pt x="4736" y="5397"/>
                </a:lnTo>
                <a:lnTo>
                  <a:pt x="4918" y="5249"/>
                </a:lnTo>
                <a:lnTo>
                  <a:pt x="5078" y="5078"/>
                </a:lnTo>
                <a:lnTo>
                  <a:pt x="5226" y="4895"/>
                </a:lnTo>
                <a:lnTo>
                  <a:pt x="5363" y="4690"/>
                </a:lnTo>
                <a:lnTo>
                  <a:pt x="5477" y="4473"/>
                </a:lnTo>
                <a:lnTo>
                  <a:pt x="5592" y="4234"/>
                </a:lnTo>
                <a:lnTo>
                  <a:pt x="5683" y="3983"/>
                </a:lnTo>
                <a:lnTo>
                  <a:pt x="5763" y="3720"/>
                </a:lnTo>
                <a:lnTo>
                  <a:pt x="5820" y="3503"/>
                </a:lnTo>
                <a:lnTo>
                  <a:pt x="5843" y="3298"/>
                </a:lnTo>
                <a:lnTo>
                  <a:pt x="5865" y="3104"/>
                </a:lnTo>
                <a:lnTo>
                  <a:pt x="5854" y="2910"/>
                </a:lnTo>
                <a:lnTo>
                  <a:pt x="5831" y="2727"/>
                </a:lnTo>
                <a:lnTo>
                  <a:pt x="5797" y="2545"/>
                </a:lnTo>
                <a:lnTo>
                  <a:pt x="5740" y="2374"/>
                </a:lnTo>
                <a:lnTo>
                  <a:pt x="5660" y="2203"/>
                </a:lnTo>
                <a:lnTo>
                  <a:pt x="5569" y="2043"/>
                </a:lnTo>
                <a:lnTo>
                  <a:pt x="5455" y="1883"/>
                </a:lnTo>
                <a:lnTo>
                  <a:pt x="5318" y="1723"/>
                </a:lnTo>
                <a:lnTo>
                  <a:pt x="5158" y="1575"/>
                </a:lnTo>
                <a:lnTo>
                  <a:pt x="4987" y="1427"/>
                </a:lnTo>
                <a:lnTo>
                  <a:pt x="4793" y="1290"/>
                </a:lnTo>
                <a:lnTo>
                  <a:pt x="4576" y="1141"/>
                </a:lnTo>
                <a:lnTo>
                  <a:pt x="4336" y="1005"/>
                </a:lnTo>
                <a:lnTo>
                  <a:pt x="3663" y="639"/>
                </a:lnTo>
                <a:lnTo>
                  <a:pt x="3321" y="457"/>
                </a:lnTo>
                <a:lnTo>
                  <a:pt x="2967" y="297"/>
                </a:lnTo>
                <a:lnTo>
                  <a:pt x="2739" y="206"/>
                </a:lnTo>
                <a:lnTo>
                  <a:pt x="2522" y="126"/>
                </a:lnTo>
                <a:lnTo>
                  <a:pt x="2317" y="69"/>
                </a:lnTo>
                <a:lnTo>
                  <a:pt x="2134" y="23"/>
                </a:lnTo>
                <a:lnTo>
                  <a:pt x="19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24f3de87df4_0_803"/>
          <p:cNvSpPr/>
          <p:nvPr/>
        </p:nvSpPr>
        <p:spPr>
          <a:xfrm>
            <a:off x="1049520" y="1899766"/>
            <a:ext cx="1769055" cy="1494635"/>
          </a:xfrm>
          <a:custGeom>
            <a:avLst/>
            <a:gdLst/>
            <a:ahLst/>
            <a:cxnLst/>
            <a:rect l="l" t="t" r="r" b="b"/>
            <a:pathLst>
              <a:path w="73420" h="805733" extrusionOk="0">
                <a:moveTo>
                  <a:pt x="64356" y="1"/>
                </a:moveTo>
                <a:lnTo>
                  <a:pt x="63374" y="1581"/>
                </a:lnTo>
                <a:lnTo>
                  <a:pt x="62427" y="3086"/>
                </a:lnTo>
                <a:lnTo>
                  <a:pt x="61966" y="3914"/>
                </a:lnTo>
                <a:lnTo>
                  <a:pt x="61505" y="4742"/>
                </a:lnTo>
                <a:lnTo>
                  <a:pt x="61050" y="5645"/>
                </a:lnTo>
                <a:lnTo>
                  <a:pt x="60595" y="6624"/>
                </a:lnTo>
                <a:lnTo>
                  <a:pt x="59152" y="10086"/>
                </a:lnTo>
                <a:lnTo>
                  <a:pt x="57708" y="13698"/>
                </a:lnTo>
                <a:lnTo>
                  <a:pt x="54833" y="20923"/>
                </a:lnTo>
                <a:lnTo>
                  <a:pt x="53389" y="24460"/>
                </a:lnTo>
                <a:lnTo>
                  <a:pt x="51945" y="27922"/>
                </a:lnTo>
                <a:lnTo>
                  <a:pt x="51223" y="29578"/>
                </a:lnTo>
                <a:lnTo>
                  <a:pt x="50501" y="31158"/>
                </a:lnTo>
                <a:lnTo>
                  <a:pt x="49779" y="32664"/>
                </a:lnTo>
                <a:lnTo>
                  <a:pt x="49058" y="34169"/>
                </a:lnTo>
                <a:lnTo>
                  <a:pt x="47772" y="36577"/>
                </a:lnTo>
                <a:lnTo>
                  <a:pt x="46492" y="38985"/>
                </a:lnTo>
                <a:lnTo>
                  <a:pt x="45206" y="41318"/>
                </a:lnTo>
                <a:lnTo>
                  <a:pt x="43926" y="43651"/>
                </a:lnTo>
                <a:lnTo>
                  <a:pt x="41354" y="48092"/>
                </a:lnTo>
                <a:lnTo>
                  <a:pt x="38781" y="52532"/>
                </a:lnTo>
                <a:lnTo>
                  <a:pt x="36209" y="56972"/>
                </a:lnTo>
                <a:lnTo>
                  <a:pt x="34929" y="59306"/>
                </a:lnTo>
                <a:lnTo>
                  <a:pt x="33643" y="61639"/>
                </a:lnTo>
                <a:lnTo>
                  <a:pt x="32363" y="64122"/>
                </a:lnTo>
                <a:lnTo>
                  <a:pt x="31083" y="66606"/>
                </a:lnTo>
                <a:lnTo>
                  <a:pt x="29804" y="69240"/>
                </a:lnTo>
                <a:lnTo>
                  <a:pt x="28524" y="72024"/>
                </a:lnTo>
                <a:lnTo>
                  <a:pt x="26740" y="76013"/>
                </a:lnTo>
                <a:lnTo>
                  <a:pt x="24951" y="80077"/>
                </a:lnTo>
                <a:lnTo>
                  <a:pt x="23167" y="84141"/>
                </a:lnTo>
                <a:lnTo>
                  <a:pt x="21384" y="88356"/>
                </a:lnTo>
                <a:lnTo>
                  <a:pt x="19600" y="92570"/>
                </a:lnTo>
                <a:lnTo>
                  <a:pt x="17817" y="96860"/>
                </a:lnTo>
                <a:lnTo>
                  <a:pt x="14256" y="105590"/>
                </a:lnTo>
                <a:lnTo>
                  <a:pt x="10695" y="114321"/>
                </a:lnTo>
                <a:lnTo>
                  <a:pt x="7128" y="123126"/>
                </a:lnTo>
                <a:lnTo>
                  <a:pt x="3567" y="131931"/>
                </a:lnTo>
                <a:lnTo>
                  <a:pt x="0" y="140661"/>
                </a:lnTo>
                <a:lnTo>
                  <a:pt x="352" y="171593"/>
                </a:lnTo>
                <a:lnTo>
                  <a:pt x="534" y="187172"/>
                </a:lnTo>
                <a:lnTo>
                  <a:pt x="722" y="202751"/>
                </a:lnTo>
                <a:lnTo>
                  <a:pt x="904" y="216824"/>
                </a:lnTo>
                <a:lnTo>
                  <a:pt x="1098" y="230898"/>
                </a:lnTo>
                <a:lnTo>
                  <a:pt x="1299" y="244972"/>
                </a:lnTo>
                <a:lnTo>
                  <a:pt x="1493" y="259045"/>
                </a:lnTo>
                <a:lnTo>
                  <a:pt x="1681" y="273119"/>
                </a:lnTo>
                <a:lnTo>
                  <a:pt x="1766" y="280118"/>
                </a:lnTo>
                <a:lnTo>
                  <a:pt x="1851" y="287192"/>
                </a:lnTo>
                <a:lnTo>
                  <a:pt x="1936" y="294267"/>
                </a:lnTo>
                <a:lnTo>
                  <a:pt x="2008" y="301341"/>
                </a:lnTo>
                <a:lnTo>
                  <a:pt x="2075" y="308340"/>
                </a:lnTo>
                <a:lnTo>
                  <a:pt x="2136" y="315490"/>
                </a:lnTo>
                <a:lnTo>
                  <a:pt x="2275" y="332348"/>
                </a:lnTo>
                <a:lnTo>
                  <a:pt x="2421" y="349131"/>
                </a:lnTo>
                <a:lnTo>
                  <a:pt x="2579" y="365990"/>
                </a:lnTo>
                <a:lnTo>
                  <a:pt x="2742" y="382772"/>
                </a:lnTo>
                <a:lnTo>
                  <a:pt x="2912" y="399555"/>
                </a:lnTo>
                <a:lnTo>
                  <a:pt x="3100" y="416338"/>
                </a:lnTo>
                <a:lnTo>
                  <a:pt x="3288" y="433121"/>
                </a:lnTo>
                <a:lnTo>
                  <a:pt x="3495" y="449829"/>
                </a:lnTo>
                <a:lnTo>
                  <a:pt x="3707" y="466537"/>
                </a:lnTo>
                <a:lnTo>
                  <a:pt x="3931" y="483244"/>
                </a:lnTo>
                <a:lnTo>
                  <a:pt x="4168" y="499877"/>
                </a:lnTo>
                <a:lnTo>
                  <a:pt x="4417" y="516509"/>
                </a:lnTo>
                <a:lnTo>
                  <a:pt x="4671" y="533142"/>
                </a:lnTo>
                <a:lnTo>
                  <a:pt x="4944" y="549699"/>
                </a:lnTo>
                <a:lnTo>
                  <a:pt x="5230" y="566256"/>
                </a:lnTo>
                <a:lnTo>
                  <a:pt x="5527" y="582813"/>
                </a:lnTo>
                <a:lnTo>
                  <a:pt x="5939" y="604864"/>
                </a:lnTo>
                <a:lnTo>
                  <a:pt x="6358" y="626840"/>
                </a:lnTo>
                <a:lnTo>
                  <a:pt x="6789" y="648816"/>
                </a:lnTo>
                <a:lnTo>
                  <a:pt x="7231" y="670792"/>
                </a:lnTo>
                <a:lnTo>
                  <a:pt x="7680" y="692693"/>
                </a:lnTo>
                <a:lnTo>
                  <a:pt x="8135" y="714593"/>
                </a:lnTo>
                <a:lnTo>
                  <a:pt x="8602" y="736494"/>
                </a:lnTo>
                <a:lnTo>
                  <a:pt x="9075" y="758319"/>
                </a:lnTo>
                <a:lnTo>
                  <a:pt x="9142" y="761029"/>
                </a:lnTo>
                <a:lnTo>
                  <a:pt x="9215" y="763663"/>
                </a:lnTo>
                <a:lnTo>
                  <a:pt x="9294" y="766297"/>
                </a:lnTo>
                <a:lnTo>
                  <a:pt x="9385" y="768931"/>
                </a:lnTo>
                <a:lnTo>
                  <a:pt x="9482" y="771490"/>
                </a:lnTo>
                <a:lnTo>
                  <a:pt x="9585" y="774049"/>
                </a:lnTo>
                <a:lnTo>
                  <a:pt x="9688" y="776607"/>
                </a:lnTo>
                <a:lnTo>
                  <a:pt x="9803" y="779166"/>
                </a:lnTo>
                <a:lnTo>
                  <a:pt x="9919" y="781650"/>
                </a:lnTo>
                <a:lnTo>
                  <a:pt x="10040" y="784133"/>
                </a:lnTo>
                <a:lnTo>
                  <a:pt x="10295" y="789025"/>
                </a:lnTo>
                <a:lnTo>
                  <a:pt x="10550" y="793917"/>
                </a:lnTo>
                <a:lnTo>
                  <a:pt x="10804" y="798659"/>
                </a:lnTo>
                <a:lnTo>
                  <a:pt x="10859" y="799637"/>
                </a:lnTo>
                <a:lnTo>
                  <a:pt x="10920" y="800540"/>
                </a:lnTo>
                <a:lnTo>
                  <a:pt x="10974" y="801368"/>
                </a:lnTo>
                <a:lnTo>
                  <a:pt x="11035" y="802121"/>
                </a:lnTo>
                <a:lnTo>
                  <a:pt x="11089" y="802798"/>
                </a:lnTo>
                <a:lnTo>
                  <a:pt x="11150" y="803400"/>
                </a:lnTo>
                <a:lnTo>
                  <a:pt x="11211" y="803927"/>
                </a:lnTo>
                <a:lnTo>
                  <a:pt x="11271" y="804378"/>
                </a:lnTo>
                <a:lnTo>
                  <a:pt x="11332" y="804830"/>
                </a:lnTo>
                <a:lnTo>
                  <a:pt x="11399" y="805131"/>
                </a:lnTo>
                <a:lnTo>
                  <a:pt x="11459" y="805357"/>
                </a:lnTo>
                <a:lnTo>
                  <a:pt x="11520" y="805582"/>
                </a:lnTo>
                <a:lnTo>
                  <a:pt x="11581" y="805733"/>
                </a:lnTo>
                <a:lnTo>
                  <a:pt x="11702" y="805733"/>
                </a:lnTo>
                <a:lnTo>
                  <a:pt x="11763" y="805658"/>
                </a:lnTo>
                <a:lnTo>
                  <a:pt x="11823" y="805507"/>
                </a:lnTo>
                <a:lnTo>
                  <a:pt x="11884" y="805281"/>
                </a:lnTo>
                <a:lnTo>
                  <a:pt x="11939" y="804980"/>
                </a:lnTo>
                <a:lnTo>
                  <a:pt x="11999" y="804679"/>
                </a:lnTo>
                <a:lnTo>
                  <a:pt x="12054" y="804228"/>
                </a:lnTo>
                <a:lnTo>
                  <a:pt x="12109" y="803776"/>
                </a:lnTo>
                <a:lnTo>
                  <a:pt x="12163" y="803249"/>
                </a:lnTo>
                <a:lnTo>
                  <a:pt x="12218" y="802647"/>
                </a:lnTo>
                <a:lnTo>
                  <a:pt x="12266" y="801970"/>
                </a:lnTo>
                <a:lnTo>
                  <a:pt x="12315" y="801217"/>
                </a:lnTo>
                <a:lnTo>
                  <a:pt x="12363" y="800390"/>
                </a:lnTo>
                <a:lnTo>
                  <a:pt x="12406" y="799562"/>
                </a:lnTo>
                <a:lnTo>
                  <a:pt x="12448" y="798659"/>
                </a:lnTo>
                <a:lnTo>
                  <a:pt x="12491" y="797680"/>
                </a:lnTo>
                <a:lnTo>
                  <a:pt x="12533" y="796627"/>
                </a:lnTo>
                <a:lnTo>
                  <a:pt x="12570" y="795498"/>
                </a:lnTo>
                <a:lnTo>
                  <a:pt x="12600" y="794218"/>
                </a:lnTo>
                <a:lnTo>
                  <a:pt x="12630" y="792939"/>
                </a:lnTo>
                <a:lnTo>
                  <a:pt x="12661" y="791584"/>
                </a:lnTo>
                <a:lnTo>
                  <a:pt x="12679" y="790229"/>
                </a:lnTo>
                <a:lnTo>
                  <a:pt x="12715" y="787445"/>
                </a:lnTo>
                <a:lnTo>
                  <a:pt x="12752" y="784735"/>
                </a:lnTo>
                <a:lnTo>
                  <a:pt x="12782" y="782026"/>
                </a:lnTo>
                <a:lnTo>
                  <a:pt x="12806" y="780671"/>
                </a:lnTo>
                <a:lnTo>
                  <a:pt x="12830" y="779317"/>
                </a:lnTo>
                <a:lnTo>
                  <a:pt x="12861" y="778037"/>
                </a:lnTo>
                <a:lnTo>
                  <a:pt x="12891" y="776833"/>
                </a:lnTo>
                <a:lnTo>
                  <a:pt x="12934" y="775629"/>
                </a:lnTo>
                <a:lnTo>
                  <a:pt x="12982" y="774500"/>
                </a:lnTo>
                <a:lnTo>
                  <a:pt x="13103" y="771866"/>
                </a:lnTo>
                <a:lnTo>
                  <a:pt x="13243" y="769307"/>
                </a:lnTo>
                <a:lnTo>
                  <a:pt x="13322" y="767953"/>
                </a:lnTo>
                <a:lnTo>
                  <a:pt x="13401" y="766673"/>
                </a:lnTo>
                <a:lnTo>
                  <a:pt x="13479" y="765469"/>
                </a:lnTo>
                <a:lnTo>
                  <a:pt x="13564" y="764265"/>
                </a:lnTo>
                <a:lnTo>
                  <a:pt x="13649" y="763136"/>
                </a:lnTo>
                <a:lnTo>
                  <a:pt x="13740" y="762007"/>
                </a:lnTo>
                <a:lnTo>
                  <a:pt x="13831" y="761029"/>
                </a:lnTo>
                <a:lnTo>
                  <a:pt x="13922" y="760201"/>
                </a:lnTo>
                <a:lnTo>
                  <a:pt x="14019" y="759373"/>
                </a:lnTo>
                <a:lnTo>
                  <a:pt x="14116" y="758771"/>
                </a:lnTo>
                <a:lnTo>
                  <a:pt x="14213" y="758244"/>
                </a:lnTo>
                <a:lnTo>
                  <a:pt x="14311" y="757868"/>
                </a:lnTo>
                <a:lnTo>
                  <a:pt x="14505" y="757341"/>
                </a:lnTo>
                <a:lnTo>
                  <a:pt x="14699" y="756814"/>
                </a:lnTo>
                <a:lnTo>
                  <a:pt x="14899" y="756438"/>
                </a:lnTo>
                <a:lnTo>
                  <a:pt x="15093" y="756061"/>
                </a:lnTo>
                <a:lnTo>
                  <a:pt x="15293" y="755760"/>
                </a:lnTo>
                <a:lnTo>
                  <a:pt x="15493" y="755535"/>
                </a:lnTo>
                <a:lnTo>
                  <a:pt x="15700" y="755384"/>
                </a:lnTo>
                <a:lnTo>
                  <a:pt x="15900" y="755234"/>
                </a:lnTo>
                <a:lnTo>
                  <a:pt x="16306" y="755083"/>
                </a:lnTo>
                <a:lnTo>
                  <a:pt x="16713" y="755083"/>
                </a:lnTo>
                <a:lnTo>
                  <a:pt x="17119" y="755234"/>
                </a:lnTo>
                <a:lnTo>
                  <a:pt x="17526" y="755384"/>
                </a:lnTo>
                <a:lnTo>
                  <a:pt x="19995" y="756739"/>
                </a:lnTo>
                <a:lnTo>
                  <a:pt x="22470" y="758169"/>
                </a:lnTo>
                <a:lnTo>
                  <a:pt x="27413" y="761104"/>
                </a:lnTo>
                <a:lnTo>
                  <a:pt x="32357" y="764039"/>
                </a:lnTo>
                <a:lnTo>
                  <a:pt x="37301" y="766974"/>
                </a:lnTo>
                <a:lnTo>
                  <a:pt x="40334" y="768705"/>
                </a:lnTo>
                <a:lnTo>
                  <a:pt x="43374" y="770511"/>
                </a:lnTo>
                <a:lnTo>
                  <a:pt x="46407" y="772167"/>
                </a:lnTo>
                <a:lnTo>
                  <a:pt x="47929" y="772844"/>
                </a:lnTo>
                <a:lnTo>
                  <a:pt x="49446" y="773597"/>
                </a:lnTo>
                <a:lnTo>
                  <a:pt x="51945" y="774726"/>
                </a:lnTo>
                <a:lnTo>
                  <a:pt x="53195" y="775253"/>
                </a:lnTo>
                <a:lnTo>
                  <a:pt x="54444" y="775704"/>
                </a:lnTo>
                <a:lnTo>
                  <a:pt x="55694" y="776081"/>
                </a:lnTo>
                <a:lnTo>
                  <a:pt x="56319" y="776156"/>
                </a:lnTo>
                <a:lnTo>
                  <a:pt x="57568" y="776156"/>
                </a:lnTo>
                <a:lnTo>
                  <a:pt x="58193" y="776081"/>
                </a:lnTo>
                <a:lnTo>
                  <a:pt x="58818" y="775855"/>
                </a:lnTo>
                <a:lnTo>
                  <a:pt x="59443" y="775629"/>
                </a:lnTo>
                <a:lnTo>
                  <a:pt x="60080" y="775253"/>
                </a:lnTo>
                <a:lnTo>
                  <a:pt x="60723" y="774801"/>
                </a:lnTo>
                <a:lnTo>
                  <a:pt x="61360" y="774274"/>
                </a:lnTo>
                <a:lnTo>
                  <a:pt x="62003" y="773672"/>
                </a:lnTo>
                <a:lnTo>
                  <a:pt x="62646" y="772995"/>
                </a:lnTo>
                <a:lnTo>
                  <a:pt x="63283" y="772318"/>
                </a:lnTo>
                <a:lnTo>
                  <a:pt x="64563" y="770737"/>
                </a:lnTo>
                <a:lnTo>
                  <a:pt x="65843" y="769081"/>
                </a:lnTo>
                <a:lnTo>
                  <a:pt x="67123" y="767350"/>
                </a:lnTo>
                <a:lnTo>
                  <a:pt x="68396" y="765619"/>
                </a:lnTo>
                <a:lnTo>
                  <a:pt x="69676" y="764039"/>
                </a:lnTo>
                <a:lnTo>
                  <a:pt x="70598" y="762835"/>
                </a:lnTo>
                <a:lnTo>
                  <a:pt x="71521" y="761631"/>
                </a:lnTo>
                <a:lnTo>
                  <a:pt x="73419" y="758997"/>
                </a:lnTo>
                <a:lnTo>
                  <a:pt x="73340" y="748159"/>
                </a:lnTo>
                <a:lnTo>
                  <a:pt x="73262" y="737773"/>
                </a:lnTo>
                <a:lnTo>
                  <a:pt x="73225" y="732656"/>
                </a:lnTo>
                <a:lnTo>
                  <a:pt x="73177" y="727688"/>
                </a:lnTo>
                <a:lnTo>
                  <a:pt x="73128" y="722721"/>
                </a:lnTo>
                <a:lnTo>
                  <a:pt x="73073" y="717754"/>
                </a:lnTo>
                <a:lnTo>
                  <a:pt x="72867" y="702025"/>
                </a:lnTo>
                <a:lnTo>
                  <a:pt x="72655" y="686296"/>
                </a:lnTo>
                <a:lnTo>
                  <a:pt x="72224" y="654837"/>
                </a:lnTo>
                <a:lnTo>
                  <a:pt x="72018" y="639108"/>
                </a:lnTo>
                <a:lnTo>
                  <a:pt x="71812" y="623303"/>
                </a:lnTo>
                <a:lnTo>
                  <a:pt x="71715" y="615476"/>
                </a:lnTo>
                <a:lnTo>
                  <a:pt x="71624" y="607574"/>
                </a:lnTo>
                <a:lnTo>
                  <a:pt x="71533" y="599671"/>
                </a:lnTo>
                <a:lnTo>
                  <a:pt x="71448" y="591769"/>
                </a:lnTo>
                <a:lnTo>
                  <a:pt x="71278" y="575061"/>
                </a:lnTo>
                <a:lnTo>
                  <a:pt x="71114" y="558279"/>
                </a:lnTo>
                <a:lnTo>
                  <a:pt x="70950" y="541571"/>
                </a:lnTo>
                <a:lnTo>
                  <a:pt x="70793" y="524788"/>
                </a:lnTo>
                <a:lnTo>
                  <a:pt x="70483" y="491297"/>
                </a:lnTo>
                <a:lnTo>
                  <a:pt x="70180" y="457807"/>
                </a:lnTo>
                <a:lnTo>
                  <a:pt x="69864" y="424316"/>
                </a:lnTo>
                <a:lnTo>
                  <a:pt x="69701" y="407533"/>
                </a:lnTo>
                <a:lnTo>
                  <a:pt x="69531" y="390825"/>
                </a:lnTo>
                <a:lnTo>
                  <a:pt x="69361" y="374118"/>
                </a:lnTo>
                <a:lnTo>
                  <a:pt x="69179" y="357410"/>
                </a:lnTo>
                <a:lnTo>
                  <a:pt x="68991" y="340702"/>
                </a:lnTo>
                <a:lnTo>
                  <a:pt x="68791" y="323995"/>
                </a:lnTo>
                <a:lnTo>
                  <a:pt x="68542" y="303750"/>
                </a:lnTo>
                <a:lnTo>
                  <a:pt x="68287" y="283580"/>
                </a:lnTo>
                <a:lnTo>
                  <a:pt x="68026" y="263335"/>
                </a:lnTo>
                <a:lnTo>
                  <a:pt x="67760" y="243090"/>
                </a:lnTo>
                <a:lnTo>
                  <a:pt x="67487" y="222921"/>
                </a:lnTo>
                <a:lnTo>
                  <a:pt x="67207" y="202676"/>
                </a:lnTo>
                <a:lnTo>
                  <a:pt x="66649" y="162261"/>
                </a:lnTo>
                <a:lnTo>
                  <a:pt x="66073" y="121771"/>
                </a:lnTo>
                <a:lnTo>
                  <a:pt x="65497" y="81281"/>
                </a:lnTo>
                <a:lnTo>
                  <a:pt x="64921" y="40641"/>
                </a:lnTo>
                <a:lnTo>
                  <a:pt x="64356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24f3de87df4_0_803"/>
          <p:cNvSpPr/>
          <p:nvPr/>
        </p:nvSpPr>
        <p:spPr>
          <a:xfrm>
            <a:off x="1153879" y="1436249"/>
            <a:ext cx="1217459" cy="398221"/>
          </a:xfrm>
          <a:custGeom>
            <a:avLst/>
            <a:gdLst/>
            <a:ahLst/>
            <a:cxnLst/>
            <a:rect l="l" t="t" r="r" b="b"/>
            <a:pathLst>
              <a:path w="37666" h="159928" extrusionOk="0">
                <a:moveTo>
                  <a:pt x="36197" y="1"/>
                </a:moveTo>
                <a:lnTo>
                  <a:pt x="35639" y="1807"/>
                </a:lnTo>
                <a:lnTo>
                  <a:pt x="35087" y="3538"/>
                </a:lnTo>
                <a:lnTo>
                  <a:pt x="34529" y="5269"/>
                </a:lnTo>
                <a:lnTo>
                  <a:pt x="33971" y="6849"/>
                </a:lnTo>
                <a:lnTo>
                  <a:pt x="33419" y="8430"/>
                </a:lnTo>
                <a:lnTo>
                  <a:pt x="32861" y="9860"/>
                </a:lnTo>
                <a:lnTo>
                  <a:pt x="32303" y="11290"/>
                </a:lnTo>
                <a:lnTo>
                  <a:pt x="31751" y="12644"/>
                </a:lnTo>
                <a:lnTo>
                  <a:pt x="31193" y="13999"/>
                </a:lnTo>
                <a:lnTo>
                  <a:pt x="30635" y="15203"/>
                </a:lnTo>
                <a:lnTo>
                  <a:pt x="30077" y="16407"/>
                </a:lnTo>
                <a:lnTo>
                  <a:pt x="29525" y="17461"/>
                </a:lnTo>
                <a:lnTo>
                  <a:pt x="28967" y="18515"/>
                </a:lnTo>
                <a:lnTo>
                  <a:pt x="28408" y="19568"/>
                </a:lnTo>
                <a:lnTo>
                  <a:pt x="27856" y="20471"/>
                </a:lnTo>
                <a:lnTo>
                  <a:pt x="27298" y="21374"/>
                </a:lnTo>
                <a:lnTo>
                  <a:pt x="26740" y="22202"/>
                </a:lnTo>
                <a:lnTo>
                  <a:pt x="26188" y="23030"/>
                </a:lnTo>
                <a:lnTo>
                  <a:pt x="25630" y="23708"/>
                </a:lnTo>
                <a:lnTo>
                  <a:pt x="25072" y="24385"/>
                </a:lnTo>
                <a:lnTo>
                  <a:pt x="24520" y="25062"/>
                </a:lnTo>
                <a:lnTo>
                  <a:pt x="23962" y="25664"/>
                </a:lnTo>
                <a:lnTo>
                  <a:pt x="23410" y="26191"/>
                </a:lnTo>
                <a:lnTo>
                  <a:pt x="22852" y="26643"/>
                </a:lnTo>
                <a:lnTo>
                  <a:pt x="21742" y="27546"/>
                </a:lnTo>
                <a:lnTo>
                  <a:pt x="20632" y="28223"/>
                </a:lnTo>
                <a:lnTo>
                  <a:pt x="19515" y="28750"/>
                </a:lnTo>
                <a:lnTo>
                  <a:pt x="18405" y="29126"/>
                </a:lnTo>
                <a:lnTo>
                  <a:pt x="17295" y="29352"/>
                </a:lnTo>
                <a:lnTo>
                  <a:pt x="16185" y="29427"/>
                </a:lnTo>
                <a:lnTo>
                  <a:pt x="15075" y="29427"/>
                </a:lnTo>
                <a:lnTo>
                  <a:pt x="13965" y="29352"/>
                </a:lnTo>
                <a:lnTo>
                  <a:pt x="12855" y="29051"/>
                </a:lnTo>
                <a:lnTo>
                  <a:pt x="11751" y="28750"/>
                </a:lnTo>
                <a:lnTo>
                  <a:pt x="10641" y="28374"/>
                </a:lnTo>
                <a:lnTo>
                  <a:pt x="9531" y="27847"/>
                </a:lnTo>
                <a:lnTo>
                  <a:pt x="8427" y="27320"/>
                </a:lnTo>
                <a:lnTo>
                  <a:pt x="7316" y="26643"/>
                </a:lnTo>
                <a:lnTo>
                  <a:pt x="5102" y="25288"/>
                </a:lnTo>
                <a:lnTo>
                  <a:pt x="2894" y="23783"/>
                </a:lnTo>
                <a:lnTo>
                  <a:pt x="686" y="22202"/>
                </a:lnTo>
                <a:lnTo>
                  <a:pt x="632" y="26266"/>
                </a:lnTo>
                <a:lnTo>
                  <a:pt x="577" y="30180"/>
                </a:lnTo>
                <a:lnTo>
                  <a:pt x="468" y="38082"/>
                </a:lnTo>
                <a:lnTo>
                  <a:pt x="419" y="41920"/>
                </a:lnTo>
                <a:lnTo>
                  <a:pt x="377" y="45834"/>
                </a:lnTo>
                <a:lnTo>
                  <a:pt x="340" y="49672"/>
                </a:lnTo>
                <a:lnTo>
                  <a:pt x="310" y="53586"/>
                </a:lnTo>
                <a:lnTo>
                  <a:pt x="207" y="71121"/>
                </a:lnTo>
                <a:lnTo>
                  <a:pt x="164" y="79851"/>
                </a:lnTo>
                <a:lnTo>
                  <a:pt x="122" y="88657"/>
                </a:lnTo>
                <a:lnTo>
                  <a:pt x="80" y="97387"/>
                </a:lnTo>
                <a:lnTo>
                  <a:pt x="49" y="106192"/>
                </a:lnTo>
                <a:lnTo>
                  <a:pt x="19" y="114998"/>
                </a:lnTo>
                <a:lnTo>
                  <a:pt x="1" y="123728"/>
                </a:lnTo>
                <a:lnTo>
                  <a:pt x="1" y="124932"/>
                </a:lnTo>
                <a:lnTo>
                  <a:pt x="1" y="126061"/>
                </a:lnTo>
                <a:lnTo>
                  <a:pt x="7" y="127190"/>
                </a:lnTo>
                <a:lnTo>
                  <a:pt x="19" y="128319"/>
                </a:lnTo>
                <a:lnTo>
                  <a:pt x="31" y="129372"/>
                </a:lnTo>
                <a:lnTo>
                  <a:pt x="49" y="130351"/>
                </a:lnTo>
                <a:lnTo>
                  <a:pt x="67" y="131404"/>
                </a:lnTo>
                <a:lnTo>
                  <a:pt x="92" y="132307"/>
                </a:lnTo>
                <a:lnTo>
                  <a:pt x="122" y="133286"/>
                </a:lnTo>
                <a:lnTo>
                  <a:pt x="152" y="134189"/>
                </a:lnTo>
                <a:lnTo>
                  <a:pt x="183" y="135092"/>
                </a:lnTo>
                <a:lnTo>
                  <a:pt x="225" y="135920"/>
                </a:lnTo>
                <a:lnTo>
                  <a:pt x="261" y="136748"/>
                </a:lnTo>
                <a:lnTo>
                  <a:pt x="310" y="137500"/>
                </a:lnTo>
                <a:lnTo>
                  <a:pt x="352" y="138253"/>
                </a:lnTo>
                <a:lnTo>
                  <a:pt x="407" y="138930"/>
                </a:lnTo>
                <a:lnTo>
                  <a:pt x="456" y="139608"/>
                </a:lnTo>
                <a:lnTo>
                  <a:pt x="516" y="140285"/>
                </a:lnTo>
                <a:lnTo>
                  <a:pt x="571" y="140887"/>
                </a:lnTo>
                <a:lnTo>
                  <a:pt x="638" y="141489"/>
                </a:lnTo>
                <a:lnTo>
                  <a:pt x="698" y="142016"/>
                </a:lnTo>
                <a:lnTo>
                  <a:pt x="771" y="142543"/>
                </a:lnTo>
                <a:lnTo>
                  <a:pt x="838" y="143070"/>
                </a:lnTo>
                <a:lnTo>
                  <a:pt x="911" y="143446"/>
                </a:lnTo>
                <a:lnTo>
                  <a:pt x="989" y="143898"/>
                </a:lnTo>
                <a:lnTo>
                  <a:pt x="1068" y="144274"/>
                </a:lnTo>
                <a:lnTo>
                  <a:pt x="1232" y="144876"/>
                </a:lnTo>
                <a:lnTo>
                  <a:pt x="1414" y="145403"/>
                </a:lnTo>
                <a:lnTo>
                  <a:pt x="1596" y="145779"/>
                </a:lnTo>
                <a:lnTo>
                  <a:pt x="4053" y="149316"/>
                </a:lnTo>
                <a:lnTo>
                  <a:pt x="5278" y="151122"/>
                </a:lnTo>
                <a:lnTo>
                  <a:pt x="6504" y="152853"/>
                </a:lnTo>
                <a:lnTo>
                  <a:pt x="7735" y="154584"/>
                </a:lnTo>
                <a:lnTo>
                  <a:pt x="8960" y="156165"/>
                </a:lnTo>
                <a:lnTo>
                  <a:pt x="10192" y="157595"/>
                </a:lnTo>
                <a:lnTo>
                  <a:pt x="10804" y="158272"/>
                </a:lnTo>
                <a:lnTo>
                  <a:pt x="11417" y="158874"/>
                </a:lnTo>
                <a:lnTo>
                  <a:pt x="11805" y="159175"/>
                </a:lnTo>
                <a:lnTo>
                  <a:pt x="12188" y="159476"/>
                </a:lnTo>
                <a:lnTo>
                  <a:pt x="12576" y="159627"/>
                </a:lnTo>
                <a:lnTo>
                  <a:pt x="12958" y="159777"/>
                </a:lnTo>
                <a:lnTo>
                  <a:pt x="13346" y="159928"/>
                </a:lnTo>
                <a:lnTo>
                  <a:pt x="14505" y="159928"/>
                </a:lnTo>
                <a:lnTo>
                  <a:pt x="15275" y="159853"/>
                </a:lnTo>
                <a:lnTo>
                  <a:pt x="16052" y="159702"/>
                </a:lnTo>
                <a:lnTo>
                  <a:pt x="16822" y="159627"/>
                </a:lnTo>
                <a:lnTo>
                  <a:pt x="18490" y="159627"/>
                </a:lnTo>
                <a:lnTo>
                  <a:pt x="19388" y="159552"/>
                </a:lnTo>
                <a:lnTo>
                  <a:pt x="20280" y="159326"/>
                </a:lnTo>
                <a:lnTo>
                  <a:pt x="21178" y="159025"/>
                </a:lnTo>
                <a:lnTo>
                  <a:pt x="22069" y="158573"/>
                </a:lnTo>
                <a:lnTo>
                  <a:pt x="22961" y="157971"/>
                </a:lnTo>
                <a:lnTo>
                  <a:pt x="23404" y="157595"/>
                </a:lnTo>
                <a:lnTo>
                  <a:pt x="23847" y="157143"/>
                </a:lnTo>
                <a:lnTo>
                  <a:pt x="24290" y="156692"/>
                </a:lnTo>
                <a:lnTo>
                  <a:pt x="24732" y="156165"/>
                </a:lnTo>
                <a:lnTo>
                  <a:pt x="25175" y="155563"/>
                </a:lnTo>
                <a:lnTo>
                  <a:pt x="25618" y="154961"/>
                </a:lnTo>
                <a:lnTo>
                  <a:pt x="26061" y="154283"/>
                </a:lnTo>
                <a:lnTo>
                  <a:pt x="26504" y="153531"/>
                </a:lnTo>
                <a:lnTo>
                  <a:pt x="26947" y="152703"/>
                </a:lnTo>
                <a:lnTo>
                  <a:pt x="27383" y="151875"/>
                </a:lnTo>
                <a:lnTo>
                  <a:pt x="27820" y="150897"/>
                </a:lnTo>
                <a:lnTo>
                  <a:pt x="28263" y="149918"/>
                </a:lnTo>
                <a:lnTo>
                  <a:pt x="28700" y="148789"/>
                </a:lnTo>
                <a:lnTo>
                  <a:pt x="29136" y="147661"/>
                </a:lnTo>
                <a:lnTo>
                  <a:pt x="29573" y="146456"/>
                </a:lnTo>
                <a:lnTo>
                  <a:pt x="30010" y="145177"/>
                </a:lnTo>
                <a:lnTo>
                  <a:pt x="30441" y="143747"/>
                </a:lnTo>
                <a:lnTo>
                  <a:pt x="30877" y="142317"/>
                </a:lnTo>
                <a:lnTo>
                  <a:pt x="31308" y="140737"/>
                </a:lnTo>
                <a:lnTo>
                  <a:pt x="31745" y="139081"/>
                </a:lnTo>
                <a:lnTo>
                  <a:pt x="32339" y="136823"/>
                </a:lnTo>
                <a:lnTo>
                  <a:pt x="32928" y="134415"/>
                </a:lnTo>
                <a:lnTo>
                  <a:pt x="33522" y="132006"/>
                </a:lnTo>
                <a:lnTo>
                  <a:pt x="34111" y="129523"/>
                </a:lnTo>
                <a:lnTo>
                  <a:pt x="34699" y="126889"/>
                </a:lnTo>
                <a:lnTo>
                  <a:pt x="35281" y="124179"/>
                </a:lnTo>
                <a:lnTo>
                  <a:pt x="35858" y="121320"/>
                </a:lnTo>
                <a:lnTo>
                  <a:pt x="36434" y="118309"/>
                </a:lnTo>
                <a:lnTo>
                  <a:pt x="36634" y="117180"/>
                </a:lnTo>
                <a:lnTo>
                  <a:pt x="36816" y="115901"/>
                </a:lnTo>
                <a:lnTo>
                  <a:pt x="36901" y="115224"/>
                </a:lnTo>
                <a:lnTo>
                  <a:pt x="36986" y="114546"/>
                </a:lnTo>
                <a:lnTo>
                  <a:pt x="37059" y="113869"/>
                </a:lnTo>
                <a:lnTo>
                  <a:pt x="37126" y="113191"/>
                </a:lnTo>
                <a:lnTo>
                  <a:pt x="37192" y="112439"/>
                </a:lnTo>
                <a:lnTo>
                  <a:pt x="37253" y="111686"/>
                </a:lnTo>
                <a:lnTo>
                  <a:pt x="37314" y="110934"/>
                </a:lnTo>
                <a:lnTo>
                  <a:pt x="37362" y="110106"/>
                </a:lnTo>
                <a:lnTo>
                  <a:pt x="37411" y="109278"/>
                </a:lnTo>
                <a:lnTo>
                  <a:pt x="37453" y="108450"/>
                </a:lnTo>
                <a:lnTo>
                  <a:pt x="37496" y="107622"/>
                </a:lnTo>
                <a:lnTo>
                  <a:pt x="37526" y="106719"/>
                </a:lnTo>
                <a:lnTo>
                  <a:pt x="37556" y="105816"/>
                </a:lnTo>
                <a:lnTo>
                  <a:pt x="37587" y="104838"/>
                </a:lnTo>
                <a:lnTo>
                  <a:pt x="37605" y="103935"/>
                </a:lnTo>
                <a:lnTo>
                  <a:pt x="37629" y="102956"/>
                </a:lnTo>
                <a:lnTo>
                  <a:pt x="37641" y="101903"/>
                </a:lnTo>
                <a:lnTo>
                  <a:pt x="37653" y="100849"/>
                </a:lnTo>
                <a:lnTo>
                  <a:pt x="37659" y="99795"/>
                </a:lnTo>
                <a:lnTo>
                  <a:pt x="37665" y="98666"/>
                </a:lnTo>
                <a:lnTo>
                  <a:pt x="37659" y="96409"/>
                </a:lnTo>
                <a:lnTo>
                  <a:pt x="37647" y="94000"/>
                </a:lnTo>
                <a:lnTo>
                  <a:pt x="37617" y="91441"/>
                </a:lnTo>
                <a:lnTo>
                  <a:pt x="37574" y="88732"/>
                </a:lnTo>
                <a:lnTo>
                  <a:pt x="37459" y="82410"/>
                </a:lnTo>
                <a:lnTo>
                  <a:pt x="37338" y="76013"/>
                </a:lnTo>
                <a:lnTo>
                  <a:pt x="37095" y="63294"/>
                </a:lnTo>
                <a:lnTo>
                  <a:pt x="36968" y="56972"/>
                </a:lnTo>
                <a:lnTo>
                  <a:pt x="36847" y="50651"/>
                </a:lnTo>
                <a:lnTo>
                  <a:pt x="36737" y="44253"/>
                </a:lnTo>
                <a:lnTo>
                  <a:pt x="36628" y="37856"/>
                </a:lnTo>
                <a:lnTo>
                  <a:pt x="36555" y="33115"/>
                </a:lnTo>
                <a:lnTo>
                  <a:pt x="36495" y="28374"/>
                </a:lnTo>
                <a:lnTo>
                  <a:pt x="36440" y="23632"/>
                </a:lnTo>
                <a:lnTo>
                  <a:pt x="36385" y="18891"/>
                </a:lnTo>
                <a:lnTo>
                  <a:pt x="36294" y="9408"/>
                </a:lnTo>
                <a:lnTo>
                  <a:pt x="36197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24f3de87df4_0_803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RISULTATI SUBJECT INDEPENDENT</a:t>
            </a:r>
            <a:endParaRPr/>
          </a:p>
        </p:txBody>
      </p:sp>
      <p:sp>
        <p:nvSpPr>
          <p:cNvPr id="574" name="Google Shape;574;g24f3de87df4_0_803"/>
          <p:cNvSpPr/>
          <p:nvPr/>
        </p:nvSpPr>
        <p:spPr>
          <a:xfrm>
            <a:off x="929017" y="1780887"/>
            <a:ext cx="1872663" cy="1588171"/>
          </a:xfrm>
          <a:custGeom>
            <a:avLst/>
            <a:gdLst/>
            <a:ahLst/>
            <a:cxnLst/>
            <a:rect l="l" t="t" r="r" b="b"/>
            <a:pathLst>
              <a:path w="77720" h="856157" extrusionOk="0">
                <a:moveTo>
                  <a:pt x="23228" y="798809"/>
                </a:moveTo>
                <a:lnTo>
                  <a:pt x="24222" y="798884"/>
                </a:lnTo>
                <a:lnTo>
                  <a:pt x="25217" y="799035"/>
                </a:lnTo>
                <a:lnTo>
                  <a:pt x="26212" y="799260"/>
                </a:lnTo>
                <a:lnTo>
                  <a:pt x="27207" y="799562"/>
                </a:lnTo>
                <a:lnTo>
                  <a:pt x="28202" y="799938"/>
                </a:lnTo>
                <a:lnTo>
                  <a:pt x="29197" y="800389"/>
                </a:lnTo>
                <a:lnTo>
                  <a:pt x="30191" y="800841"/>
                </a:lnTo>
                <a:lnTo>
                  <a:pt x="31180" y="801368"/>
                </a:lnTo>
                <a:lnTo>
                  <a:pt x="32175" y="801970"/>
                </a:lnTo>
                <a:lnTo>
                  <a:pt x="34165" y="803174"/>
                </a:lnTo>
                <a:lnTo>
                  <a:pt x="36148" y="804604"/>
                </a:lnTo>
                <a:lnTo>
                  <a:pt x="38138" y="806034"/>
                </a:lnTo>
                <a:lnTo>
                  <a:pt x="40122" y="807539"/>
                </a:lnTo>
                <a:lnTo>
                  <a:pt x="44101" y="810625"/>
                </a:lnTo>
                <a:lnTo>
                  <a:pt x="46091" y="812055"/>
                </a:lnTo>
                <a:lnTo>
                  <a:pt x="48081" y="813409"/>
                </a:lnTo>
                <a:lnTo>
                  <a:pt x="16257" y="827107"/>
                </a:lnTo>
                <a:lnTo>
                  <a:pt x="16257" y="800766"/>
                </a:lnTo>
                <a:lnTo>
                  <a:pt x="17252" y="800164"/>
                </a:lnTo>
                <a:lnTo>
                  <a:pt x="18253" y="799712"/>
                </a:lnTo>
                <a:lnTo>
                  <a:pt x="19248" y="799336"/>
                </a:lnTo>
                <a:lnTo>
                  <a:pt x="20243" y="799035"/>
                </a:lnTo>
                <a:lnTo>
                  <a:pt x="21238" y="798884"/>
                </a:lnTo>
                <a:lnTo>
                  <a:pt x="22233" y="798809"/>
                </a:lnTo>
                <a:close/>
                <a:moveTo>
                  <a:pt x="66309" y="24084"/>
                </a:moveTo>
                <a:lnTo>
                  <a:pt x="66874" y="64724"/>
                </a:lnTo>
                <a:lnTo>
                  <a:pt x="67450" y="105364"/>
                </a:lnTo>
                <a:lnTo>
                  <a:pt x="68026" y="145854"/>
                </a:lnTo>
                <a:lnTo>
                  <a:pt x="68602" y="186344"/>
                </a:lnTo>
                <a:lnTo>
                  <a:pt x="69160" y="226759"/>
                </a:lnTo>
                <a:lnTo>
                  <a:pt x="69440" y="247004"/>
                </a:lnTo>
                <a:lnTo>
                  <a:pt x="69713" y="267173"/>
                </a:lnTo>
                <a:lnTo>
                  <a:pt x="69979" y="287418"/>
                </a:lnTo>
                <a:lnTo>
                  <a:pt x="70240" y="307663"/>
                </a:lnTo>
                <a:lnTo>
                  <a:pt x="70495" y="327833"/>
                </a:lnTo>
                <a:lnTo>
                  <a:pt x="70744" y="348078"/>
                </a:lnTo>
                <a:lnTo>
                  <a:pt x="70944" y="364785"/>
                </a:lnTo>
                <a:lnTo>
                  <a:pt x="71132" y="381493"/>
                </a:lnTo>
                <a:lnTo>
                  <a:pt x="71314" y="398201"/>
                </a:lnTo>
                <a:lnTo>
                  <a:pt x="71484" y="414908"/>
                </a:lnTo>
                <a:lnTo>
                  <a:pt x="71654" y="431616"/>
                </a:lnTo>
                <a:lnTo>
                  <a:pt x="71817" y="448399"/>
                </a:lnTo>
                <a:lnTo>
                  <a:pt x="72133" y="481890"/>
                </a:lnTo>
                <a:lnTo>
                  <a:pt x="72436" y="515380"/>
                </a:lnTo>
                <a:lnTo>
                  <a:pt x="72746" y="548871"/>
                </a:lnTo>
                <a:lnTo>
                  <a:pt x="72903" y="565654"/>
                </a:lnTo>
                <a:lnTo>
                  <a:pt x="73067" y="582362"/>
                </a:lnTo>
                <a:lnTo>
                  <a:pt x="73231" y="599144"/>
                </a:lnTo>
                <a:lnTo>
                  <a:pt x="73401" y="615852"/>
                </a:lnTo>
                <a:lnTo>
                  <a:pt x="73486" y="623754"/>
                </a:lnTo>
                <a:lnTo>
                  <a:pt x="73577" y="631657"/>
                </a:lnTo>
                <a:lnTo>
                  <a:pt x="73668" y="639559"/>
                </a:lnTo>
                <a:lnTo>
                  <a:pt x="73765" y="647386"/>
                </a:lnTo>
                <a:lnTo>
                  <a:pt x="73971" y="663191"/>
                </a:lnTo>
                <a:lnTo>
                  <a:pt x="74177" y="678920"/>
                </a:lnTo>
                <a:lnTo>
                  <a:pt x="74608" y="710379"/>
                </a:lnTo>
                <a:lnTo>
                  <a:pt x="74820" y="726108"/>
                </a:lnTo>
                <a:lnTo>
                  <a:pt x="75026" y="741837"/>
                </a:lnTo>
                <a:lnTo>
                  <a:pt x="75081" y="746804"/>
                </a:lnTo>
                <a:lnTo>
                  <a:pt x="75130" y="751771"/>
                </a:lnTo>
                <a:lnTo>
                  <a:pt x="75178" y="756739"/>
                </a:lnTo>
                <a:lnTo>
                  <a:pt x="75215" y="761856"/>
                </a:lnTo>
                <a:lnTo>
                  <a:pt x="75293" y="772242"/>
                </a:lnTo>
                <a:lnTo>
                  <a:pt x="75372" y="783080"/>
                </a:lnTo>
                <a:lnTo>
                  <a:pt x="73474" y="785714"/>
                </a:lnTo>
                <a:lnTo>
                  <a:pt x="72551" y="786918"/>
                </a:lnTo>
                <a:lnTo>
                  <a:pt x="71629" y="788122"/>
                </a:lnTo>
                <a:lnTo>
                  <a:pt x="70349" y="789702"/>
                </a:lnTo>
                <a:lnTo>
                  <a:pt x="69076" y="791433"/>
                </a:lnTo>
                <a:lnTo>
                  <a:pt x="67796" y="793164"/>
                </a:lnTo>
                <a:lnTo>
                  <a:pt x="66516" y="794820"/>
                </a:lnTo>
                <a:lnTo>
                  <a:pt x="65236" y="796401"/>
                </a:lnTo>
                <a:lnTo>
                  <a:pt x="64599" y="797078"/>
                </a:lnTo>
                <a:lnTo>
                  <a:pt x="63956" y="797755"/>
                </a:lnTo>
                <a:lnTo>
                  <a:pt x="63313" y="798357"/>
                </a:lnTo>
                <a:lnTo>
                  <a:pt x="62676" y="798884"/>
                </a:lnTo>
                <a:lnTo>
                  <a:pt x="62033" y="799336"/>
                </a:lnTo>
                <a:lnTo>
                  <a:pt x="61396" y="799712"/>
                </a:lnTo>
                <a:lnTo>
                  <a:pt x="60771" y="799938"/>
                </a:lnTo>
                <a:lnTo>
                  <a:pt x="60146" y="800164"/>
                </a:lnTo>
                <a:lnTo>
                  <a:pt x="59521" y="800239"/>
                </a:lnTo>
                <a:lnTo>
                  <a:pt x="58272" y="800239"/>
                </a:lnTo>
                <a:lnTo>
                  <a:pt x="57647" y="800164"/>
                </a:lnTo>
                <a:lnTo>
                  <a:pt x="56397" y="799787"/>
                </a:lnTo>
                <a:lnTo>
                  <a:pt x="55148" y="799336"/>
                </a:lnTo>
                <a:lnTo>
                  <a:pt x="53898" y="798809"/>
                </a:lnTo>
                <a:lnTo>
                  <a:pt x="51399" y="797680"/>
                </a:lnTo>
                <a:lnTo>
                  <a:pt x="49882" y="796927"/>
                </a:lnTo>
                <a:lnTo>
                  <a:pt x="48360" y="796250"/>
                </a:lnTo>
                <a:lnTo>
                  <a:pt x="45327" y="794594"/>
                </a:lnTo>
                <a:lnTo>
                  <a:pt x="42287" y="792788"/>
                </a:lnTo>
                <a:lnTo>
                  <a:pt x="39254" y="791057"/>
                </a:lnTo>
                <a:lnTo>
                  <a:pt x="34310" y="788122"/>
                </a:lnTo>
                <a:lnTo>
                  <a:pt x="29366" y="785187"/>
                </a:lnTo>
                <a:lnTo>
                  <a:pt x="24423" y="782252"/>
                </a:lnTo>
                <a:lnTo>
                  <a:pt x="21948" y="780822"/>
                </a:lnTo>
                <a:lnTo>
                  <a:pt x="19479" y="779467"/>
                </a:lnTo>
                <a:lnTo>
                  <a:pt x="19072" y="779317"/>
                </a:lnTo>
                <a:lnTo>
                  <a:pt x="18666" y="779166"/>
                </a:lnTo>
                <a:lnTo>
                  <a:pt x="18259" y="779166"/>
                </a:lnTo>
                <a:lnTo>
                  <a:pt x="17853" y="779317"/>
                </a:lnTo>
                <a:lnTo>
                  <a:pt x="17653" y="779467"/>
                </a:lnTo>
                <a:lnTo>
                  <a:pt x="17446" y="779618"/>
                </a:lnTo>
                <a:lnTo>
                  <a:pt x="17246" y="779843"/>
                </a:lnTo>
                <a:lnTo>
                  <a:pt x="17046" y="780144"/>
                </a:lnTo>
                <a:lnTo>
                  <a:pt x="16852" y="780521"/>
                </a:lnTo>
                <a:lnTo>
                  <a:pt x="16652" y="780897"/>
                </a:lnTo>
                <a:lnTo>
                  <a:pt x="16458" y="781424"/>
                </a:lnTo>
                <a:lnTo>
                  <a:pt x="16264" y="781951"/>
                </a:lnTo>
                <a:lnTo>
                  <a:pt x="16166" y="782327"/>
                </a:lnTo>
                <a:lnTo>
                  <a:pt x="16069" y="782854"/>
                </a:lnTo>
                <a:lnTo>
                  <a:pt x="15972" y="783456"/>
                </a:lnTo>
                <a:lnTo>
                  <a:pt x="15875" y="784284"/>
                </a:lnTo>
                <a:lnTo>
                  <a:pt x="15784" y="785112"/>
                </a:lnTo>
                <a:lnTo>
                  <a:pt x="15693" y="786090"/>
                </a:lnTo>
                <a:lnTo>
                  <a:pt x="15602" y="787219"/>
                </a:lnTo>
                <a:lnTo>
                  <a:pt x="15517" y="788348"/>
                </a:lnTo>
                <a:lnTo>
                  <a:pt x="15432" y="789552"/>
                </a:lnTo>
                <a:lnTo>
                  <a:pt x="15354" y="790756"/>
                </a:lnTo>
                <a:lnTo>
                  <a:pt x="15275" y="792036"/>
                </a:lnTo>
                <a:lnTo>
                  <a:pt x="15196" y="793390"/>
                </a:lnTo>
                <a:lnTo>
                  <a:pt x="15056" y="795949"/>
                </a:lnTo>
                <a:lnTo>
                  <a:pt x="14935" y="798583"/>
                </a:lnTo>
                <a:lnTo>
                  <a:pt x="14887" y="799712"/>
                </a:lnTo>
                <a:lnTo>
                  <a:pt x="14844" y="800916"/>
                </a:lnTo>
                <a:lnTo>
                  <a:pt x="14814" y="802120"/>
                </a:lnTo>
                <a:lnTo>
                  <a:pt x="14783" y="803400"/>
                </a:lnTo>
                <a:lnTo>
                  <a:pt x="14759" y="804754"/>
                </a:lnTo>
                <a:lnTo>
                  <a:pt x="14735" y="806109"/>
                </a:lnTo>
                <a:lnTo>
                  <a:pt x="14705" y="808818"/>
                </a:lnTo>
                <a:lnTo>
                  <a:pt x="14668" y="811528"/>
                </a:lnTo>
                <a:lnTo>
                  <a:pt x="14632" y="814312"/>
                </a:lnTo>
                <a:lnTo>
                  <a:pt x="14614" y="815667"/>
                </a:lnTo>
                <a:lnTo>
                  <a:pt x="14583" y="817022"/>
                </a:lnTo>
                <a:lnTo>
                  <a:pt x="14553" y="818301"/>
                </a:lnTo>
                <a:lnTo>
                  <a:pt x="14523" y="819581"/>
                </a:lnTo>
                <a:lnTo>
                  <a:pt x="14486" y="820710"/>
                </a:lnTo>
                <a:lnTo>
                  <a:pt x="14444" y="821763"/>
                </a:lnTo>
                <a:lnTo>
                  <a:pt x="14401" y="822742"/>
                </a:lnTo>
                <a:lnTo>
                  <a:pt x="14359" y="823645"/>
                </a:lnTo>
                <a:lnTo>
                  <a:pt x="14316" y="824473"/>
                </a:lnTo>
                <a:lnTo>
                  <a:pt x="14268" y="825300"/>
                </a:lnTo>
                <a:lnTo>
                  <a:pt x="14219" y="826053"/>
                </a:lnTo>
                <a:lnTo>
                  <a:pt x="14171" y="826730"/>
                </a:lnTo>
                <a:lnTo>
                  <a:pt x="14116" y="827332"/>
                </a:lnTo>
                <a:lnTo>
                  <a:pt x="14062" y="827859"/>
                </a:lnTo>
                <a:lnTo>
                  <a:pt x="14007" y="828311"/>
                </a:lnTo>
                <a:lnTo>
                  <a:pt x="13952" y="828762"/>
                </a:lnTo>
                <a:lnTo>
                  <a:pt x="13892" y="829063"/>
                </a:lnTo>
                <a:lnTo>
                  <a:pt x="13837" y="829364"/>
                </a:lnTo>
                <a:lnTo>
                  <a:pt x="13776" y="829590"/>
                </a:lnTo>
                <a:lnTo>
                  <a:pt x="13716" y="829741"/>
                </a:lnTo>
                <a:lnTo>
                  <a:pt x="13655" y="829816"/>
                </a:lnTo>
                <a:lnTo>
                  <a:pt x="13534" y="829816"/>
                </a:lnTo>
                <a:lnTo>
                  <a:pt x="13473" y="829665"/>
                </a:lnTo>
                <a:lnTo>
                  <a:pt x="13412" y="829440"/>
                </a:lnTo>
                <a:lnTo>
                  <a:pt x="13352" y="829214"/>
                </a:lnTo>
                <a:lnTo>
                  <a:pt x="13285" y="828913"/>
                </a:lnTo>
                <a:lnTo>
                  <a:pt x="13224" y="828461"/>
                </a:lnTo>
                <a:lnTo>
                  <a:pt x="13164" y="828010"/>
                </a:lnTo>
                <a:lnTo>
                  <a:pt x="13103" y="827483"/>
                </a:lnTo>
                <a:lnTo>
                  <a:pt x="13042" y="826881"/>
                </a:lnTo>
                <a:lnTo>
                  <a:pt x="12988" y="826204"/>
                </a:lnTo>
                <a:lnTo>
                  <a:pt x="12927" y="825451"/>
                </a:lnTo>
                <a:lnTo>
                  <a:pt x="12873" y="824623"/>
                </a:lnTo>
                <a:lnTo>
                  <a:pt x="12812" y="823720"/>
                </a:lnTo>
                <a:lnTo>
                  <a:pt x="12757" y="822742"/>
                </a:lnTo>
                <a:lnTo>
                  <a:pt x="12503" y="818000"/>
                </a:lnTo>
                <a:lnTo>
                  <a:pt x="12248" y="813108"/>
                </a:lnTo>
                <a:lnTo>
                  <a:pt x="11993" y="808216"/>
                </a:lnTo>
                <a:lnTo>
                  <a:pt x="11872" y="805733"/>
                </a:lnTo>
                <a:lnTo>
                  <a:pt x="11756" y="803249"/>
                </a:lnTo>
                <a:lnTo>
                  <a:pt x="11641" y="800690"/>
                </a:lnTo>
                <a:lnTo>
                  <a:pt x="11538" y="798132"/>
                </a:lnTo>
                <a:lnTo>
                  <a:pt x="11435" y="795573"/>
                </a:lnTo>
                <a:lnTo>
                  <a:pt x="11338" y="793014"/>
                </a:lnTo>
                <a:lnTo>
                  <a:pt x="11247" y="790380"/>
                </a:lnTo>
                <a:lnTo>
                  <a:pt x="11168" y="787746"/>
                </a:lnTo>
                <a:lnTo>
                  <a:pt x="11095" y="785112"/>
                </a:lnTo>
                <a:lnTo>
                  <a:pt x="11028" y="782402"/>
                </a:lnTo>
                <a:lnTo>
                  <a:pt x="10555" y="760577"/>
                </a:lnTo>
                <a:lnTo>
                  <a:pt x="10088" y="738676"/>
                </a:lnTo>
                <a:lnTo>
                  <a:pt x="9633" y="716776"/>
                </a:lnTo>
                <a:lnTo>
                  <a:pt x="9184" y="694875"/>
                </a:lnTo>
                <a:lnTo>
                  <a:pt x="8742" y="672899"/>
                </a:lnTo>
                <a:lnTo>
                  <a:pt x="8311" y="650923"/>
                </a:lnTo>
                <a:lnTo>
                  <a:pt x="7892" y="628947"/>
                </a:lnTo>
                <a:lnTo>
                  <a:pt x="7480" y="606896"/>
                </a:lnTo>
                <a:lnTo>
                  <a:pt x="7183" y="590339"/>
                </a:lnTo>
                <a:lnTo>
                  <a:pt x="6897" y="573782"/>
                </a:lnTo>
                <a:lnTo>
                  <a:pt x="6624" y="557225"/>
                </a:lnTo>
                <a:lnTo>
                  <a:pt x="6370" y="540592"/>
                </a:lnTo>
                <a:lnTo>
                  <a:pt x="6121" y="523960"/>
                </a:lnTo>
                <a:lnTo>
                  <a:pt x="5884" y="507327"/>
                </a:lnTo>
                <a:lnTo>
                  <a:pt x="5660" y="490620"/>
                </a:lnTo>
                <a:lnTo>
                  <a:pt x="5448" y="473912"/>
                </a:lnTo>
                <a:lnTo>
                  <a:pt x="5241" y="457204"/>
                </a:lnTo>
                <a:lnTo>
                  <a:pt x="5053" y="440421"/>
                </a:lnTo>
                <a:lnTo>
                  <a:pt x="4865" y="423638"/>
                </a:lnTo>
                <a:lnTo>
                  <a:pt x="4695" y="406855"/>
                </a:lnTo>
                <a:lnTo>
                  <a:pt x="4532" y="390073"/>
                </a:lnTo>
                <a:lnTo>
                  <a:pt x="4374" y="373214"/>
                </a:lnTo>
                <a:lnTo>
                  <a:pt x="4228" y="356431"/>
                </a:lnTo>
                <a:lnTo>
                  <a:pt x="4089" y="339573"/>
                </a:lnTo>
                <a:lnTo>
                  <a:pt x="4028" y="332423"/>
                </a:lnTo>
                <a:lnTo>
                  <a:pt x="3961" y="325424"/>
                </a:lnTo>
                <a:lnTo>
                  <a:pt x="3889" y="318350"/>
                </a:lnTo>
                <a:lnTo>
                  <a:pt x="3804" y="311275"/>
                </a:lnTo>
                <a:lnTo>
                  <a:pt x="3719" y="304201"/>
                </a:lnTo>
                <a:lnTo>
                  <a:pt x="3634" y="297202"/>
                </a:lnTo>
                <a:lnTo>
                  <a:pt x="3446" y="283128"/>
                </a:lnTo>
                <a:lnTo>
                  <a:pt x="3252" y="269055"/>
                </a:lnTo>
                <a:lnTo>
                  <a:pt x="3051" y="254981"/>
                </a:lnTo>
                <a:lnTo>
                  <a:pt x="2857" y="240907"/>
                </a:lnTo>
                <a:lnTo>
                  <a:pt x="2675" y="226834"/>
                </a:lnTo>
                <a:lnTo>
                  <a:pt x="2487" y="211255"/>
                </a:lnTo>
                <a:lnTo>
                  <a:pt x="2305" y="195676"/>
                </a:lnTo>
                <a:lnTo>
                  <a:pt x="1953" y="164744"/>
                </a:lnTo>
                <a:lnTo>
                  <a:pt x="5520" y="156014"/>
                </a:lnTo>
                <a:lnTo>
                  <a:pt x="9081" y="147209"/>
                </a:lnTo>
                <a:lnTo>
                  <a:pt x="12648" y="138404"/>
                </a:lnTo>
                <a:lnTo>
                  <a:pt x="16209" y="129673"/>
                </a:lnTo>
                <a:lnTo>
                  <a:pt x="19770" y="120943"/>
                </a:lnTo>
                <a:lnTo>
                  <a:pt x="21553" y="116653"/>
                </a:lnTo>
                <a:lnTo>
                  <a:pt x="23337" y="112439"/>
                </a:lnTo>
                <a:lnTo>
                  <a:pt x="25120" y="108224"/>
                </a:lnTo>
                <a:lnTo>
                  <a:pt x="26904" y="104160"/>
                </a:lnTo>
                <a:lnTo>
                  <a:pt x="28693" y="100096"/>
                </a:lnTo>
                <a:lnTo>
                  <a:pt x="30477" y="96107"/>
                </a:lnTo>
                <a:lnTo>
                  <a:pt x="31757" y="93323"/>
                </a:lnTo>
                <a:lnTo>
                  <a:pt x="33036" y="90689"/>
                </a:lnTo>
                <a:lnTo>
                  <a:pt x="34316" y="88205"/>
                </a:lnTo>
                <a:lnTo>
                  <a:pt x="35596" y="85722"/>
                </a:lnTo>
                <a:lnTo>
                  <a:pt x="36882" y="83389"/>
                </a:lnTo>
                <a:lnTo>
                  <a:pt x="38162" y="81055"/>
                </a:lnTo>
                <a:lnTo>
                  <a:pt x="40734" y="76615"/>
                </a:lnTo>
                <a:lnTo>
                  <a:pt x="43307" y="72175"/>
                </a:lnTo>
                <a:lnTo>
                  <a:pt x="45879" y="67734"/>
                </a:lnTo>
                <a:lnTo>
                  <a:pt x="47159" y="65401"/>
                </a:lnTo>
                <a:lnTo>
                  <a:pt x="48445" y="63068"/>
                </a:lnTo>
                <a:lnTo>
                  <a:pt x="49725" y="60660"/>
                </a:lnTo>
                <a:lnTo>
                  <a:pt x="51011" y="58252"/>
                </a:lnTo>
                <a:lnTo>
                  <a:pt x="51732" y="56747"/>
                </a:lnTo>
                <a:lnTo>
                  <a:pt x="52454" y="55241"/>
                </a:lnTo>
                <a:lnTo>
                  <a:pt x="53176" y="53661"/>
                </a:lnTo>
                <a:lnTo>
                  <a:pt x="53898" y="52005"/>
                </a:lnTo>
                <a:lnTo>
                  <a:pt x="55342" y="48543"/>
                </a:lnTo>
                <a:lnTo>
                  <a:pt x="56786" y="45006"/>
                </a:lnTo>
                <a:lnTo>
                  <a:pt x="59661" y="37781"/>
                </a:lnTo>
                <a:lnTo>
                  <a:pt x="61105" y="34169"/>
                </a:lnTo>
                <a:lnTo>
                  <a:pt x="62548" y="30707"/>
                </a:lnTo>
                <a:lnTo>
                  <a:pt x="63003" y="29728"/>
                </a:lnTo>
                <a:lnTo>
                  <a:pt x="63458" y="28825"/>
                </a:lnTo>
                <a:lnTo>
                  <a:pt x="63919" y="27997"/>
                </a:lnTo>
                <a:lnTo>
                  <a:pt x="64380" y="27169"/>
                </a:lnTo>
                <a:lnTo>
                  <a:pt x="65327" y="25664"/>
                </a:lnTo>
                <a:lnTo>
                  <a:pt x="66309" y="24084"/>
                </a:lnTo>
                <a:close/>
                <a:moveTo>
                  <a:pt x="66255" y="1"/>
                </a:moveTo>
                <a:lnTo>
                  <a:pt x="65594" y="1280"/>
                </a:lnTo>
                <a:lnTo>
                  <a:pt x="64866" y="2635"/>
                </a:lnTo>
                <a:lnTo>
                  <a:pt x="64095" y="4215"/>
                </a:lnTo>
                <a:lnTo>
                  <a:pt x="63701" y="5118"/>
                </a:lnTo>
                <a:lnTo>
                  <a:pt x="63301" y="6021"/>
                </a:lnTo>
                <a:lnTo>
                  <a:pt x="62427" y="8279"/>
                </a:lnTo>
                <a:lnTo>
                  <a:pt x="61554" y="10537"/>
                </a:lnTo>
                <a:lnTo>
                  <a:pt x="59806" y="15278"/>
                </a:lnTo>
                <a:lnTo>
                  <a:pt x="58933" y="17536"/>
                </a:lnTo>
                <a:lnTo>
                  <a:pt x="58053" y="19794"/>
                </a:lnTo>
                <a:lnTo>
                  <a:pt x="57180" y="21826"/>
                </a:lnTo>
                <a:lnTo>
                  <a:pt x="56737" y="22804"/>
                </a:lnTo>
                <a:lnTo>
                  <a:pt x="56300" y="23707"/>
                </a:lnTo>
                <a:lnTo>
                  <a:pt x="54353" y="27621"/>
                </a:lnTo>
                <a:lnTo>
                  <a:pt x="52412" y="31384"/>
                </a:lnTo>
                <a:lnTo>
                  <a:pt x="50465" y="35147"/>
                </a:lnTo>
                <a:lnTo>
                  <a:pt x="48517" y="38835"/>
                </a:lnTo>
                <a:lnTo>
                  <a:pt x="44617" y="46135"/>
                </a:lnTo>
                <a:lnTo>
                  <a:pt x="42670" y="49747"/>
                </a:lnTo>
                <a:lnTo>
                  <a:pt x="40728" y="53510"/>
                </a:lnTo>
                <a:lnTo>
                  <a:pt x="37532" y="59682"/>
                </a:lnTo>
                <a:lnTo>
                  <a:pt x="34341" y="65853"/>
                </a:lnTo>
                <a:lnTo>
                  <a:pt x="32745" y="69014"/>
                </a:lnTo>
                <a:lnTo>
                  <a:pt x="31150" y="72175"/>
                </a:lnTo>
                <a:lnTo>
                  <a:pt x="29555" y="75486"/>
                </a:lnTo>
                <a:lnTo>
                  <a:pt x="27965" y="78873"/>
                </a:lnTo>
                <a:lnTo>
                  <a:pt x="26255" y="82561"/>
                </a:lnTo>
                <a:lnTo>
                  <a:pt x="24544" y="86324"/>
                </a:lnTo>
                <a:lnTo>
                  <a:pt x="22833" y="90087"/>
                </a:lnTo>
                <a:lnTo>
                  <a:pt x="21123" y="94000"/>
                </a:lnTo>
                <a:lnTo>
                  <a:pt x="19418" y="97989"/>
                </a:lnTo>
                <a:lnTo>
                  <a:pt x="17713" y="102128"/>
                </a:lnTo>
                <a:lnTo>
                  <a:pt x="16009" y="106343"/>
                </a:lnTo>
                <a:lnTo>
                  <a:pt x="14310" y="110708"/>
                </a:lnTo>
                <a:lnTo>
                  <a:pt x="13461" y="112966"/>
                </a:lnTo>
                <a:lnTo>
                  <a:pt x="12612" y="115299"/>
                </a:lnTo>
                <a:lnTo>
                  <a:pt x="11769" y="117632"/>
                </a:lnTo>
                <a:lnTo>
                  <a:pt x="10919" y="120040"/>
                </a:lnTo>
                <a:lnTo>
                  <a:pt x="10076" y="122448"/>
                </a:lnTo>
                <a:lnTo>
                  <a:pt x="9233" y="124932"/>
                </a:lnTo>
                <a:lnTo>
                  <a:pt x="8384" y="127491"/>
                </a:lnTo>
                <a:lnTo>
                  <a:pt x="7546" y="130125"/>
                </a:lnTo>
                <a:lnTo>
                  <a:pt x="6703" y="132834"/>
                </a:lnTo>
                <a:lnTo>
                  <a:pt x="5860" y="135544"/>
                </a:lnTo>
                <a:lnTo>
                  <a:pt x="5023" y="138328"/>
                </a:lnTo>
                <a:lnTo>
                  <a:pt x="4186" y="141188"/>
                </a:lnTo>
                <a:lnTo>
                  <a:pt x="3349" y="144123"/>
                </a:lnTo>
                <a:lnTo>
                  <a:pt x="2512" y="147134"/>
                </a:lnTo>
                <a:lnTo>
                  <a:pt x="1680" y="150219"/>
                </a:lnTo>
                <a:lnTo>
                  <a:pt x="843" y="153380"/>
                </a:lnTo>
                <a:lnTo>
                  <a:pt x="716" y="153907"/>
                </a:lnTo>
                <a:lnTo>
                  <a:pt x="595" y="154509"/>
                </a:lnTo>
                <a:lnTo>
                  <a:pt x="485" y="155186"/>
                </a:lnTo>
                <a:lnTo>
                  <a:pt x="388" y="155864"/>
                </a:lnTo>
                <a:lnTo>
                  <a:pt x="303" y="156616"/>
                </a:lnTo>
                <a:lnTo>
                  <a:pt x="231" y="157369"/>
                </a:lnTo>
                <a:lnTo>
                  <a:pt x="170" y="158272"/>
                </a:lnTo>
                <a:lnTo>
                  <a:pt x="115" y="159175"/>
                </a:lnTo>
                <a:lnTo>
                  <a:pt x="73" y="160154"/>
                </a:lnTo>
                <a:lnTo>
                  <a:pt x="43" y="161207"/>
                </a:lnTo>
                <a:lnTo>
                  <a:pt x="18" y="162336"/>
                </a:lnTo>
                <a:lnTo>
                  <a:pt x="6" y="163540"/>
                </a:lnTo>
                <a:lnTo>
                  <a:pt x="0" y="164820"/>
                </a:lnTo>
                <a:lnTo>
                  <a:pt x="0" y="166250"/>
                </a:lnTo>
                <a:lnTo>
                  <a:pt x="12" y="167680"/>
                </a:lnTo>
                <a:lnTo>
                  <a:pt x="30" y="169185"/>
                </a:lnTo>
                <a:lnTo>
                  <a:pt x="322" y="189204"/>
                </a:lnTo>
                <a:lnTo>
                  <a:pt x="613" y="209223"/>
                </a:lnTo>
                <a:lnTo>
                  <a:pt x="758" y="219233"/>
                </a:lnTo>
                <a:lnTo>
                  <a:pt x="898" y="229242"/>
                </a:lnTo>
                <a:lnTo>
                  <a:pt x="1025" y="239327"/>
                </a:lnTo>
                <a:lnTo>
                  <a:pt x="1147" y="249337"/>
                </a:lnTo>
                <a:lnTo>
                  <a:pt x="1329" y="265292"/>
                </a:lnTo>
                <a:lnTo>
                  <a:pt x="1499" y="281247"/>
                </a:lnTo>
                <a:lnTo>
                  <a:pt x="1832" y="313157"/>
                </a:lnTo>
                <a:lnTo>
                  <a:pt x="2160" y="345067"/>
                </a:lnTo>
                <a:lnTo>
                  <a:pt x="2330" y="361022"/>
                </a:lnTo>
                <a:lnTo>
                  <a:pt x="2512" y="376902"/>
                </a:lnTo>
                <a:lnTo>
                  <a:pt x="2815" y="403017"/>
                </a:lnTo>
                <a:lnTo>
                  <a:pt x="2967" y="416112"/>
                </a:lnTo>
                <a:lnTo>
                  <a:pt x="3130" y="429132"/>
                </a:lnTo>
                <a:lnTo>
                  <a:pt x="3294" y="442152"/>
                </a:lnTo>
                <a:lnTo>
                  <a:pt x="3470" y="455172"/>
                </a:lnTo>
                <a:lnTo>
                  <a:pt x="3646" y="468192"/>
                </a:lnTo>
                <a:lnTo>
                  <a:pt x="3834" y="481137"/>
                </a:lnTo>
                <a:lnTo>
                  <a:pt x="4095" y="498296"/>
                </a:lnTo>
                <a:lnTo>
                  <a:pt x="4368" y="515455"/>
                </a:lnTo>
                <a:lnTo>
                  <a:pt x="4641" y="532539"/>
                </a:lnTo>
                <a:lnTo>
                  <a:pt x="4920" y="549623"/>
                </a:lnTo>
                <a:lnTo>
                  <a:pt x="5490" y="583867"/>
                </a:lnTo>
                <a:lnTo>
                  <a:pt x="6054" y="618035"/>
                </a:lnTo>
                <a:lnTo>
                  <a:pt x="7377" y="699014"/>
                </a:lnTo>
                <a:lnTo>
                  <a:pt x="7710" y="719184"/>
                </a:lnTo>
                <a:lnTo>
                  <a:pt x="8044" y="739429"/>
                </a:lnTo>
                <a:lnTo>
                  <a:pt x="8384" y="759674"/>
                </a:lnTo>
                <a:lnTo>
                  <a:pt x="8735" y="779843"/>
                </a:lnTo>
                <a:lnTo>
                  <a:pt x="8778" y="782101"/>
                </a:lnTo>
                <a:lnTo>
                  <a:pt x="8820" y="784359"/>
                </a:lnTo>
                <a:lnTo>
                  <a:pt x="8869" y="786617"/>
                </a:lnTo>
                <a:lnTo>
                  <a:pt x="8923" y="788875"/>
                </a:lnTo>
                <a:lnTo>
                  <a:pt x="9039" y="793390"/>
                </a:lnTo>
                <a:lnTo>
                  <a:pt x="9166" y="797831"/>
                </a:lnTo>
                <a:lnTo>
                  <a:pt x="9312" y="802271"/>
                </a:lnTo>
                <a:lnTo>
                  <a:pt x="9469" y="806561"/>
                </a:lnTo>
                <a:lnTo>
                  <a:pt x="9633" y="810775"/>
                </a:lnTo>
                <a:lnTo>
                  <a:pt x="9724" y="812807"/>
                </a:lnTo>
                <a:lnTo>
                  <a:pt x="9815" y="814839"/>
                </a:lnTo>
                <a:lnTo>
                  <a:pt x="10052" y="819731"/>
                </a:lnTo>
                <a:lnTo>
                  <a:pt x="10167" y="822139"/>
                </a:lnTo>
                <a:lnTo>
                  <a:pt x="10288" y="824473"/>
                </a:lnTo>
                <a:lnTo>
                  <a:pt x="10410" y="826730"/>
                </a:lnTo>
                <a:lnTo>
                  <a:pt x="10537" y="828913"/>
                </a:lnTo>
                <a:lnTo>
                  <a:pt x="10664" y="831020"/>
                </a:lnTo>
                <a:lnTo>
                  <a:pt x="10798" y="833052"/>
                </a:lnTo>
                <a:lnTo>
                  <a:pt x="10931" y="835084"/>
                </a:lnTo>
                <a:lnTo>
                  <a:pt x="11071" y="836966"/>
                </a:lnTo>
                <a:lnTo>
                  <a:pt x="11210" y="838772"/>
                </a:lnTo>
                <a:lnTo>
                  <a:pt x="11356" y="840578"/>
                </a:lnTo>
                <a:lnTo>
                  <a:pt x="11508" y="842234"/>
                </a:lnTo>
                <a:lnTo>
                  <a:pt x="11659" y="843814"/>
                </a:lnTo>
                <a:lnTo>
                  <a:pt x="11817" y="845320"/>
                </a:lnTo>
                <a:lnTo>
                  <a:pt x="11981" y="846749"/>
                </a:lnTo>
                <a:lnTo>
                  <a:pt x="12151" y="848029"/>
                </a:lnTo>
                <a:lnTo>
                  <a:pt x="12327" y="849308"/>
                </a:lnTo>
                <a:lnTo>
                  <a:pt x="12503" y="850437"/>
                </a:lnTo>
                <a:lnTo>
                  <a:pt x="12691" y="851491"/>
                </a:lnTo>
                <a:lnTo>
                  <a:pt x="12885" y="852469"/>
                </a:lnTo>
                <a:lnTo>
                  <a:pt x="13079" y="853297"/>
                </a:lnTo>
                <a:lnTo>
                  <a:pt x="13285" y="854050"/>
                </a:lnTo>
                <a:lnTo>
                  <a:pt x="13497" y="854652"/>
                </a:lnTo>
                <a:lnTo>
                  <a:pt x="13722" y="855179"/>
                </a:lnTo>
                <a:lnTo>
                  <a:pt x="13946" y="855630"/>
                </a:lnTo>
                <a:lnTo>
                  <a:pt x="14183" y="855931"/>
                </a:lnTo>
                <a:lnTo>
                  <a:pt x="14426" y="856082"/>
                </a:lnTo>
                <a:lnTo>
                  <a:pt x="14674" y="856157"/>
                </a:lnTo>
                <a:lnTo>
                  <a:pt x="14935" y="856082"/>
                </a:lnTo>
                <a:lnTo>
                  <a:pt x="15202" y="855931"/>
                </a:lnTo>
                <a:lnTo>
                  <a:pt x="15481" y="855630"/>
                </a:lnTo>
                <a:lnTo>
                  <a:pt x="16549" y="854351"/>
                </a:lnTo>
                <a:lnTo>
                  <a:pt x="17610" y="853222"/>
                </a:lnTo>
                <a:lnTo>
                  <a:pt x="18678" y="852168"/>
                </a:lnTo>
                <a:lnTo>
                  <a:pt x="19752" y="851265"/>
                </a:lnTo>
                <a:lnTo>
                  <a:pt x="20819" y="850512"/>
                </a:lnTo>
                <a:lnTo>
                  <a:pt x="21887" y="849760"/>
                </a:lnTo>
                <a:lnTo>
                  <a:pt x="22961" y="849158"/>
                </a:lnTo>
                <a:lnTo>
                  <a:pt x="24034" y="848556"/>
                </a:lnTo>
                <a:lnTo>
                  <a:pt x="26176" y="847577"/>
                </a:lnTo>
                <a:lnTo>
                  <a:pt x="28323" y="846674"/>
                </a:lnTo>
                <a:lnTo>
                  <a:pt x="30464" y="845696"/>
                </a:lnTo>
                <a:lnTo>
                  <a:pt x="31538" y="845244"/>
                </a:lnTo>
                <a:lnTo>
                  <a:pt x="32606" y="844642"/>
                </a:lnTo>
                <a:lnTo>
                  <a:pt x="34092" y="843965"/>
                </a:lnTo>
                <a:lnTo>
                  <a:pt x="35572" y="843363"/>
                </a:lnTo>
                <a:lnTo>
                  <a:pt x="38538" y="842234"/>
                </a:lnTo>
                <a:lnTo>
                  <a:pt x="40025" y="841632"/>
                </a:lnTo>
                <a:lnTo>
                  <a:pt x="41505" y="840954"/>
                </a:lnTo>
                <a:lnTo>
                  <a:pt x="42245" y="840503"/>
                </a:lnTo>
                <a:lnTo>
                  <a:pt x="42985" y="840051"/>
                </a:lnTo>
                <a:lnTo>
                  <a:pt x="43725" y="839524"/>
                </a:lnTo>
                <a:lnTo>
                  <a:pt x="44465" y="838922"/>
                </a:lnTo>
                <a:lnTo>
                  <a:pt x="46825" y="836890"/>
                </a:lnTo>
                <a:lnTo>
                  <a:pt x="49179" y="834783"/>
                </a:lnTo>
                <a:lnTo>
                  <a:pt x="51538" y="832601"/>
                </a:lnTo>
                <a:lnTo>
                  <a:pt x="53892" y="830268"/>
                </a:lnTo>
                <a:lnTo>
                  <a:pt x="56252" y="827859"/>
                </a:lnTo>
                <a:lnTo>
                  <a:pt x="58605" y="825376"/>
                </a:lnTo>
                <a:lnTo>
                  <a:pt x="60959" y="822742"/>
                </a:lnTo>
                <a:lnTo>
                  <a:pt x="63313" y="820032"/>
                </a:lnTo>
                <a:lnTo>
                  <a:pt x="64047" y="819129"/>
                </a:lnTo>
                <a:lnTo>
                  <a:pt x="64775" y="818226"/>
                </a:lnTo>
                <a:lnTo>
                  <a:pt x="65503" y="817172"/>
                </a:lnTo>
                <a:lnTo>
                  <a:pt x="66231" y="816119"/>
                </a:lnTo>
                <a:lnTo>
                  <a:pt x="67686" y="813936"/>
                </a:lnTo>
                <a:lnTo>
                  <a:pt x="69148" y="811603"/>
                </a:lnTo>
                <a:lnTo>
                  <a:pt x="72060" y="806786"/>
                </a:lnTo>
                <a:lnTo>
                  <a:pt x="73516" y="804378"/>
                </a:lnTo>
                <a:lnTo>
                  <a:pt x="74972" y="802120"/>
                </a:lnTo>
                <a:lnTo>
                  <a:pt x="75105" y="801970"/>
                </a:lnTo>
                <a:lnTo>
                  <a:pt x="75251" y="801895"/>
                </a:lnTo>
                <a:lnTo>
                  <a:pt x="75390" y="801895"/>
                </a:lnTo>
                <a:lnTo>
                  <a:pt x="75536" y="802045"/>
                </a:lnTo>
                <a:lnTo>
                  <a:pt x="75676" y="802271"/>
                </a:lnTo>
                <a:lnTo>
                  <a:pt x="75815" y="802647"/>
                </a:lnTo>
                <a:lnTo>
                  <a:pt x="75949" y="803099"/>
                </a:lnTo>
                <a:lnTo>
                  <a:pt x="76076" y="803701"/>
                </a:lnTo>
                <a:lnTo>
                  <a:pt x="76222" y="804378"/>
                </a:lnTo>
                <a:lnTo>
                  <a:pt x="76361" y="804830"/>
                </a:lnTo>
                <a:lnTo>
                  <a:pt x="76494" y="805131"/>
                </a:lnTo>
                <a:lnTo>
                  <a:pt x="76622" y="805281"/>
                </a:lnTo>
                <a:lnTo>
                  <a:pt x="76737" y="805281"/>
                </a:lnTo>
                <a:lnTo>
                  <a:pt x="76852" y="805055"/>
                </a:lnTo>
                <a:lnTo>
                  <a:pt x="76956" y="804679"/>
                </a:lnTo>
                <a:lnTo>
                  <a:pt x="77053" y="804152"/>
                </a:lnTo>
                <a:lnTo>
                  <a:pt x="77144" y="803475"/>
                </a:lnTo>
                <a:lnTo>
                  <a:pt x="77228" y="802647"/>
                </a:lnTo>
                <a:lnTo>
                  <a:pt x="77307" y="801744"/>
                </a:lnTo>
                <a:lnTo>
                  <a:pt x="77380" y="800615"/>
                </a:lnTo>
                <a:lnTo>
                  <a:pt x="77441" y="799336"/>
                </a:lnTo>
                <a:lnTo>
                  <a:pt x="77501" y="797981"/>
                </a:lnTo>
                <a:lnTo>
                  <a:pt x="77556" y="796476"/>
                </a:lnTo>
                <a:lnTo>
                  <a:pt x="77599" y="794895"/>
                </a:lnTo>
                <a:lnTo>
                  <a:pt x="77647" y="792939"/>
                </a:lnTo>
                <a:lnTo>
                  <a:pt x="77677" y="790831"/>
                </a:lnTo>
                <a:lnTo>
                  <a:pt x="77702" y="788799"/>
                </a:lnTo>
                <a:lnTo>
                  <a:pt x="77714" y="786617"/>
                </a:lnTo>
                <a:lnTo>
                  <a:pt x="77720" y="784510"/>
                </a:lnTo>
                <a:lnTo>
                  <a:pt x="77720" y="782327"/>
                </a:lnTo>
                <a:lnTo>
                  <a:pt x="77708" y="780220"/>
                </a:lnTo>
                <a:lnTo>
                  <a:pt x="77690" y="778112"/>
                </a:lnTo>
                <a:lnTo>
                  <a:pt x="77538" y="760276"/>
                </a:lnTo>
                <a:lnTo>
                  <a:pt x="77380" y="742439"/>
                </a:lnTo>
                <a:lnTo>
                  <a:pt x="77295" y="733559"/>
                </a:lnTo>
                <a:lnTo>
                  <a:pt x="77204" y="724678"/>
                </a:lnTo>
                <a:lnTo>
                  <a:pt x="77113" y="715797"/>
                </a:lnTo>
                <a:lnTo>
                  <a:pt x="77010" y="706917"/>
                </a:lnTo>
                <a:lnTo>
                  <a:pt x="76416" y="656116"/>
                </a:lnTo>
                <a:lnTo>
                  <a:pt x="75815" y="605316"/>
                </a:lnTo>
                <a:lnTo>
                  <a:pt x="75512" y="579878"/>
                </a:lnTo>
                <a:lnTo>
                  <a:pt x="75202" y="554515"/>
                </a:lnTo>
                <a:lnTo>
                  <a:pt x="74887" y="529153"/>
                </a:lnTo>
                <a:lnTo>
                  <a:pt x="74565" y="503790"/>
                </a:lnTo>
                <a:lnTo>
                  <a:pt x="73716" y="437562"/>
                </a:lnTo>
                <a:lnTo>
                  <a:pt x="73285" y="404447"/>
                </a:lnTo>
                <a:lnTo>
                  <a:pt x="72849" y="371333"/>
                </a:lnTo>
                <a:lnTo>
                  <a:pt x="72412" y="338218"/>
                </a:lnTo>
                <a:lnTo>
                  <a:pt x="71957" y="305104"/>
                </a:lnTo>
                <a:lnTo>
                  <a:pt x="71496" y="272065"/>
                </a:lnTo>
                <a:lnTo>
                  <a:pt x="71253" y="255583"/>
                </a:lnTo>
                <a:lnTo>
                  <a:pt x="71017" y="239101"/>
                </a:lnTo>
                <a:lnTo>
                  <a:pt x="70810" y="225253"/>
                </a:lnTo>
                <a:lnTo>
                  <a:pt x="70598" y="211481"/>
                </a:lnTo>
                <a:lnTo>
                  <a:pt x="70380" y="197708"/>
                </a:lnTo>
                <a:lnTo>
                  <a:pt x="70161" y="183936"/>
                </a:lnTo>
                <a:lnTo>
                  <a:pt x="69713" y="156466"/>
                </a:lnTo>
                <a:lnTo>
                  <a:pt x="69245" y="128921"/>
                </a:lnTo>
                <a:lnTo>
                  <a:pt x="68311" y="73981"/>
                </a:lnTo>
                <a:lnTo>
                  <a:pt x="67844" y="46511"/>
                </a:lnTo>
                <a:lnTo>
                  <a:pt x="67383" y="19041"/>
                </a:lnTo>
                <a:lnTo>
                  <a:pt x="67353" y="17235"/>
                </a:lnTo>
                <a:lnTo>
                  <a:pt x="67341" y="16332"/>
                </a:lnTo>
                <a:lnTo>
                  <a:pt x="67335" y="15429"/>
                </a:lnTo>
                <a:lnTo>
                  <a:pt x="67329" y="14526"/>
                </a:lnTo>
                <a:lnTo>
                  <a:pt x="67335" y="13623"/>
                </a:lnTo>
                <a:lnTo>
                  <a:pt x="67341" y="12795"/>
                </a:lnTo>
                <a:lnTo>
                  <a:pt x="67365" y="12042"/>
                </a:lnTo>
                <a:lnTo>
                  <a:pt x="67426" y="10010"/>
                </a:lnTo>
                <a:lnTo>
                  <a:pt x="67444" y="9032"/>
                </a:lnTo>
                <a:lnTo>
                  <a:pt x="67462" y="8204"/>
                </a:lnTo>
                <a:lnTo>
                  <a:pt x="67474" y="7376"/>
                </a:lnTo>
                <a:lnTo>
                  <a:pt x="67480" y="6623"/>
                </a:lnTo>
                <a:lnTo>
                  <a:pt x="67480" y="5871"/>
                </a:lnTo>
                <a:lnTo>
                  <a:pt x="67480" y="5194"/>
                </a:lnTo>
                <a:lnTo>
                  <a:pt x="67468" y="4591"/>
                </a:lnTo>
                <a:lnTo>
                  <a:pt x="67456" y="4065"/>
                </a:lnTo>
                <a:lnTo>
                  <a:pt x="67444" y="3538"/>
                </a:lnTo>
                <a:lnTo>
                  <a:pt x="67419" y="3086"/>
                </a:lnTo>
                <a:lnTo>
                  <a:pt x="67395" y="2635"/>
                </a:lnTo>
                <a:lnTo>
                  <a:pt x="67365" y="2258"/>
                </a:lnTo>
                <a:lnTo>
                  <a:pt x="67329" y="1882"/>
                </a:lnTo>
                <a:lnTo>
                  <a:pt x="67292" y="1581"/>
                </a:lnTo>
                <a:lnTo>
                  <a:pt x="67250" y="1280"/>
                </a:lnTo>
                <a:lnTo>
                  <a:pt x="67207" y="1054"/>
                </a:lnTo>
                <a:lnTo>
                  <a:pt x="67104" y="678"/>
                </a:lnTo>
                <a:lnTo>
                  <a:pt x="66995" y="377"/>
                </a:lnTo>
                <a:lnTo>
                  <a:pt x="66867" y="151"/>
                </a:lnTo>
                <a:lnTo>
                  <a:pt x="6672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24f3de87df4_0_803"/>
          <p:cNvSpPr/>
          <p:nvPr/>
        </p:nvSpPr>
        <p:spPr>
          <a:xfrm>
            <a:off x="982606" y="1272825"/>
            <a:ext cx="1362698" cy="522557"/>
          </a:xfrm>
          <a:custGeom>
            <a:avLst/>
            <a:gdLst/>
            <a:ahLst/>
            <a:cxnLst/>
            <a:rect l="l" t="t" r="r" b="b"/>
            <a:pathLst>
              <a:path w="41432" h="206137" extrusionOk="0">
                <a:moveTo>
                  <a:pt x="38083" y="23858"/>
                </a:moveTo>
                <a:lnTo>
                  <a:pt x="38180" y="33265"/>
                </a:lnTo>
                <a:lnTo>
                  <a:pt x="38271" y="42748"/>
                </a:lnTo>
                <a:lnTo>
                  <a:pt x="38326" y="47489"/>
                </a:lnTo>
                <a:lnTo>
                  <a:pt x="38381" y="52231"/>
                </a:lnTo>
                <a:lnTo>
                  <a:pt x="38441" y="56972"/>
                </a:lnTo>
                <a:lnTo>
                  <a:pt x="38514" y="61713"/>
                </a:lnTo>
                <a:lnTo>
                  <a:pt x="38623" y="68110"/>
                </a:lnTo>
                <a:lnTo>
                  <a:pt x="38733" y="74508"/>
                </a:lnTo>
                <a:lnTo>
                  <a:pt x="38854" y="80829"/>
                </a:lnTo>
                <a:lnTo>
                  <a:pt x="38981" y="87151"/>
                </a:lnTo>
                <a:lnTo>
                  <a:pt x="39224" y="99870"/>
                </a:lnTo>
                <a:lnTo>
                  <a:pt x="39345" y="106267"/>
                </a:lnTo>
                <a:lnTo>
                  <a:pt x="39460" y="112589"/>
                </a:lnTo>
                <a:lnTo>
                  <a:pt x="39503" y="115298"/>
                </a:lnTo>
                <a:lnTo>
                  <a:pt x="39533" y="117857"/>
                </a:lnTo>
                <a:lnTo>
                  <a:pt x="39545" y="120266"/>
                </a:lnTo>
                <a:lnTo>
                  <a:pt x="39551" y="122523"/>
                </a:lnTo>
                <a:lnTo>
                  <a:pt x="39545" y="123652"/>
                </a:lnTo>
                <a:lnTo>
                  <a:pt x="39539" y="124706"/>
                </a:lnTo>
                <a:lnTo>
                  <a:pt x="39527" y="125760"/>
                </a:lnTo>
                <a:lnTo>
                  <a:pt x="39515" y="126813"/>
                </a:lnTo>
                <a:lnTo>
                  <a:pt x="39491" y="127792"/>
                </a:lnTo>
                <a:lnTo>
                  <a:pt x="39473" y="128695"/>
                </a:lnTo>
                <a:lnTo>
                  <a:pt x="39442" y="129673"/>
                </a:lnTo>
                <a:lnTo>
                  <a:pt x="39412" y="130576"/>
                </a:lnTo>
                <a:lnTo>
                  <a:pt x="39382" y="131479"/>
                </a:lnTo>
                <a:lnTo>
                  <a:pt x="39339" y="132307"/>
                </a:lnTo>
                <a:lnTo>
                  <a:pt x="39297" y="133135"/>
                </a:lnTo>
                <a:lnTo>
                  <a:pt x="39248" y="133963"/>
                </a:lnTo>
                <a:lnTo>
                  <a:pt x="39200" y="134791"/>
                </a:lnTo>
                <a:lnTo>
                  <a:pt x="39139" y="135543"/>
                </a:lnTo>
                <a:lnTo>
                  <a:pt x="39078" y="136296"/>
                </a:lnTo>
                <a:lnTo>
                  <a:pt x="39012" y="137048"/>
                </a:lnTo>
                <a:lnTo>
                  <a:pt x="38945" y="137726"/>
                </a:lnTo>
                <a:lnTo>
                  <a:pt x="38872" y="138403"/>
                </a:lnTo>
                <a:lnTo>
                  <a:pt x="38787" y="139081"/>
                </a:lnTo>
                <a:lnTo>
                  <a:pt x="38702" y="139758"/>
                </a:lnTo>
                <a:lnTo>
                  <a:pt x="38520" y="141037"/>
                </a:lnTo>
                <a:lnTo>
                  <a:pt x="38320" y="142166"/>
                </a:lnTo>
                <a:lnTo>
                  <a:pt x="37744" y="145177"/>
                </a:lnTo>
                <a:lnTo>
                  <a:pt x="37167" y="148036"/>
                </a:lnTo>
                <a:lnTo>
                  <a:pt x="36585" y="150746"/>
                </a:lnTo>
                <a:lnTo>
                  <a:pt x="35997" y="153380"/>
                </a:lnTo>
                <a:lnTo>
                  <a:pt x="35408" y="155863"/>
                </a:lnTo>
                <a:lnTo>
                  <a:pt x="34814" y="158272"/>
                </a:lnTo>
                <a:lnTo>
                  <a:pt x="34225" y="160680"/>
                </a:lnTo>
                <a:lnTo>
                  <a:pt x="33631" y="162938"/>
                </a:lnTo>
                <a:lnTo>
                  <a:pt x="33194" y="164594"/>
                </a:lnTo>
                <a:lnTo>
                  <a:pt x="32763" y="166174"/>
                </a:lnTo>
                <a:lnTo>
                  <a:pt x="32327" y="167604"/>
                </a:lnTo>
                <a:lnTo>
                  <a:pt x="31896" y="169034"/>
                </a:lnTo>
                <a:lnTo>
                  <a:pt x="31459" y="170313"/>
                </a:lnTo>
                <a:lnTo>
                  <a:pt x="31022" y="171518"/>
                </a:lnTo>
                <a:lnTo>
                  <a:pt x="30586" y="172646"/>
                </a:lnTo>
                <a:lnTo>
                  <a:pt x="30149" y="173775"/>
                </a:lnTo>
                <a:lnTo>
                  <a:pt x="29706" y="174754"/>
                </a:lnTo>
                <a:lnTo>
                  <a:pt x="29269" y="175732"/>
                </a:lnTo>
                <a:lnTo>
                  <a:pt x="28833" y="176560"/>
                </a:lnTo>
                <a:lnTo>
                  <a:pt x="28390" y="177388"/>
                </a:lnTo>
                <a:lnTo>
                  <a:pt x="27947" y="178140"/>
                </a:lnTo>
                <a:lnTo>
                  <a:pt x="27504" y="178818"/>
                </a:lnTo>
                <a:lnTo>
                  <a:pt x="27061" y="179420"/>
                </a:lnTo>
                <a:lnTo>
                  <a:pt x="26618" y="180022"/>
                </a:lnTo>
                <a:lnTo>
                  <a:pt x="26176" y="180549"/>
                </a:lnTo>
                <a:lnTo>
                  <a:pt x="25733" y="181000"/>
                </a:lnTo>
                <a:lnTo>
                  <a:pt x="25290" y="181452"/>
                </a:lnTo>
                <a:lnTo>
                  <a:pt x="24847" y="181828"/>
                </a:lnTo>
                <a:lnTo>
                  <a:pt x="23955" y="182430"/>
                </a:lnTo>
                <a:lnTo>
                  <a:pt x="23064" y="182882"/>
                </a:lnTo>
                <a:lnTo>
                  <a:pt x="22166" y="183183"/>
                </a:lnTo>
                <a:lnTo>
                  <a:pt x="21274" y="183409"/>
                </a:lnTo>
                <a:lnTo>
                  <a:pt x="20376" y="183484"/>
                </a:lnTo>
                <a:lnTo>
                  <a:pt x="18708" y="183484"/>
                </a:lnTo>
                <a:lnTo>
                  <a:pt x="17938" y="183559"/>
                </a:lnTo>
                <a:lnTo>
                  <a:pt x="17161" y="183710"/>
                </a:lnTo>
                <a:lnTo>
                  <a:pt x="16391" y="183785"/>
                </a:lnTo>
                <a:lnTo>
                  <a:pt x="15232" y="183785"/>
                </a:lnTo>
                <a:lnTo>
                  <a:pt x="14844" y="183634"/>
                </a:lnTo>
                <a:lnTo>
                  <a:pt x="14462" y="183484"/>
                </a:lnTo>
                <a:lnTo>
                  <a:pt x="14074" y="183333"/>
                </a:lnTo>
                <a:lnTo>
                  <a:pt x="13691" y="183032"/>
                </a:lnTo>
                <a:lnTo>
                  <a:pt x="13303" y="182731"/>
                </a:lnTo>
                <a:lnTo>
                  <a:pt x="12690" y="182129"/>
                </a:lnTo>
                <a:lnTo>
                  <a:pt x="12078" y="181452"/>
                </a:lnTo>
                <a:lnTo>
                  <a:pt x="10846" y="180022"/>
                </a:lnTo>
                <a:lnTo>
                  <a:pt x="9621" y="178441"/>
                </a:lnTo>
                <a:lnTo>
                  <a:pt x="8390" y="176710"/>
                </a:lnTo>
                <a:lnTo>
                  <a:pt x="7164" y="174979"/>
                </a:lnTo>
                <a:lnTo>
                  <a:pt x="5939" y="173173"/>
                </a:lnTo>
                <a:lnTo>
                  <a:pt x="3482" y="169636"/>
                </a:lnTo>
                <a:lnTo>
                  <a:pt x="3300" y="169260"/>
                </a:lnTo>
                <a:lnTo>
                  <a:pt x="3118" y="168733"/>
                </a:lnTo>
                <a:lnTo>
                  <a:pt x="2954" y="168131"/>
                </a:lnTo>
                <a:lnTo>
                  <a:pt x="2875" y="167755"/>
                </a:lnTo>
                <a:lnTo>
                  <a:pt x="2797" y="167303"/>
                </a:lnTo>
                <a:lnTo>
                  <a:pt x="2724" y="166927"/>
                </a:lnTo>
                <a:lnTo>
                  <a:pt x="2657" y="166400"/>
                </a:lnTo>
                <a:lnTo>
                  <a:pt x="2584" y="165873"/>
                </a:lnTo>
                <a:lnTo>
                  <a:pt x="2524" y="165346"/>
                </a:lnTo>
                <a:lnTo>
                  <a:pt x="2457" y="164744"/>
                </a:lnTo>
                <a:lnTo>
                  <a:pt x="2402" y="164142"/>
                </a:lnTo>
                <a:lnTo>
                  <a:pt x="2342" y="163465"/>
                </a:lnTo>
                <a:lnTo>
                  <a:pt x="2293" y="162787"/>
                </a:lnTo>
                <a:lnTo>
                  <a:pt x="2238" y="162110"/>
                </a:lnTo>
                <a:lnTo>
                  <a:pt x="2196" y="161357"/>
                </a:lnTo>
                <a:lnTo>
                  <a:pt x="2147" y="160605"/>
                </a:lnTo>
                <a:lnTo>
                  <a:pt x="2111" y="159777"/>
                </a:lnTo>
                <a:lnTo>
                  <a:pt x="2069" y="158949"/>
                </a:lnTo>
                <a:lnTo>
                  <a:pt x="2038" y="158046"/>
                </a:lnTo>
                <a:lnTo>
                  <a:pt x="2008" y="157143"/>
                </a:lnTo>
                <a:lnTo>
                  <a:pt x="1978" y="156164"/>
                </a:lnTo>
                <a:lnTo>
                  <a:pt x="1953" y="155261"/>
                </a:lnTo>
                <a:lnTo>
                  <a:pt x="1935" y="154208"/>
                </a:lnTo>
                <a:lnTo>
                  <a:pt x="1917" y="153229"/>
                </a:lnTo>
                <a:lnTo>
                  <a:pt x="1905" y="152176"/>
                </a:lnTo>
                <a:lnTo>
                  <a:pt x="1893" y="151047"/>
                </a:lnTo>
                <a:lnTo>
                  <a:pt x="1887" y="149918"/>
                </a:lnTo>
                <a:lnTo>
                  <a:pt x="1887" y="148789"/>
                </a:lnTo>
                <a:lnTo>
                  <a:pt x="1887" y="147585"/>
                </a:lnTo>
                <a:lnTo>
                  <a:pt x="1905" y="138855"/>
                </a:lnTo>
                <a:lnTo>
                  <a:pt x="1935" y="130049"/>
                </a:lnTo>
                <a:lnTo>
                  <a:pt x="1966" y="121244"/>
                </a:lnTo>
                <a:lnTo>
                  <a:pt x="2008" y="112514"/>
                </a:lnTo>
                <a:lnTo>
                  <a:pt x="2050" y="103708"/>
                </a:lnTo>
                <a:lnTo>
                  <a:pt x="2093" y="94978"/>
                </a:lnTo>
                <a:lnTo>
                  <a:pt x="2196" y="77443"/>
                </a:lnTo>
                <a:lnTo>
                  <a:pt x="2226" y="73529"/>
                </a:lnTo>
                <a:lnTo>
                  <a:pt x="2263" y="69691"/>
                </a:lnTo>
                <a:lnTo>
                  <a:pt x="2305" y="65777"/>
                </a:lnTo>
                <a:lnTo>
                  <a:pt x="2354" y="61939"/>
                </a:lnTo>
                <a:lnTo>
                  <a:pt x="2463" y="54037"/>
                </a:lnTo>
                <a:lnTo>
                  <a:pt x="2518" y="50123"/>
                </a:lnTo>
                <a:lnTo>
                  <a:pt x="2572" y="46059"/>
                </a:lnTo>
                <a:lnTo>
                  <a:pt x="4780" y="47640"/>
                </a:lnTo>
                <a:lnTo>
                  <a:pt x="6988" y="49145"/>
                </a:lnTo>
                <a:lnTo>
                  <a:pt x="9202" y="50500"/>
                </a:lnTo>
                <a:lnTo>
                  <a:pt x="10313" y="51177"/>
                </a:lnTo>
                <a:lnTo>
                  <a:pt x="11417" y="51704"/>
                </a:lnTo>
                <a:lnTo>
                  <a:pt x="12527" y="52231"/>
                </a:lnTo>
                <a:lnTo>
                  <a:pt x="13637" y="52607"/>
                </a:lnTo>
                <a:lnTo>
                  <a:pt x="14741" y="52908"/>
                </a:lnTo>
                <a:lnTo>
                  <a:pt x="15851" y="53209"/>
                </a:lnTo>
                <a:lnTo>
                  <a:pt x="16961" y="53284"/>
                </a:lnTo>
                <a:lnTo>
                  <a:pt x="18071" y="53284"/>
                </a:lnTo>
                <a:lnTo>
                  <a:pt x="19181" y="53209"/>
                </a:lnTo>
                <a:lnTo>
                  <a:pt x="20291" y="52983"/>
                </a:lnTo>
                <a:lnTo>
                  <a:pt x="21401" y="52607"/>
                </a:lnTo>
                <a:lnTo>
                  <a:pt x="22518" y="52080"/>
                </a:lnTo>
                <a:lnTo>
                  <a:pt x="23628" y="51403"/>
                </a:lnTo>
                <a:lnTo>
                  <a:pt x="24738" y="50500"/>
                </a:lnTo>
                <a:lnTo>
                  <a:pt x="25296" y="50048"/>
                </a:lnTo>
                <a:lnTo>
                  <a:pt x="25848" y="49521"/>
                </a:lnTo>
                <a:lnTo>
                  <a:pt x="26406" y="48919"/>
                </a:lnTo>
                <a:lnTo>
                  <a:pt x="26958" y="48242"/>
                </a:lnTo>
                <a:lnTo>
                  <a:pt x="27516" y="47565"/>
                </a:lnTo>
                <a:lnTo>
                  <a:pt x="28074" y="46887"/>
                </a:lnTo>
                <a:lnTo>
                  <a:pt x="28626" y="46059"/>
                </a:lnTo>
                <a:lnTo>
                  <a:pt x="29184" y="45231"/>
                </a:lnTo>
                <a:lnTo>
                  <a:pt x="29742" y="44328"/>
                </a:lnTo>
                <a:lnTo>
                  <a:pt x="30294" y="43425"/>
                </a:lnTo>
                <a:lnTo>
                  <a:pt x="30853" y="42372"/>
                </a:lnTo>
                <a:lnTo>
                  <a:pt x="31411" y="41318"/>
                </a:lnTo>
                <a:lnTo>
                  <a:pt x="31963" y="40264"/>
                </a:lnTo>
                <a:lnTo>
                  <a:pt x="32521" y="39060"/>
                </a:lnTo>
                <a:lnTo>
                  <a:pt x="33079" y="37856"/>
                </a:lnTo>
                <a:lnTo>
                  <a:pt x="33637" y="36501"/>
                </a:lnTo>
                <a:lnTo>
                  <a:pt x="34189" y="35147"/>
                </a:lnTo>
                <a:lnTo>
                  <a:pt x="34747" y="33717"/>
                </a:lnTo>
                <a:lnTo>
                  <a:pt x="35305" y="32287"/>
                </a:lnTo>
                <a:lnTo>
                  <a:pt x="35857" y="30706"/>
                </a:lnTo>
                <a:lnTo>
                  <a:pt x="36415" y="29126"/>
                </a:lnTo>
                <a:lnTo>
                  <a:pt x="36973" y="27395"/>
                </a:lnTo>
                <a:lnTo>
                  <a:pt x="37525" y="25664"/>
                </a:lnTo>
                <a:lnTo>
                  <a:pt x="38083" y="23858"/>
                </a:lnTo>
                <a:close/>
                <a:moveTo>
                  <a:pt x="38617" y="0"/>
                </a:moveTo>
                <a:lnTo>
                  <a:pt x="38544" y="151"/>
                </a:lnTo>
                <a:lnTo>
                  <a:pt x="38393" y="452"/>
                </a:lnTo>
                <a:lnTo>
                  <a:pt x="38235" y="979"/>
                </a:lnTo>
                <a:lnTo>
                  <a:pt x="38071" y="1656"/>
                </a:lnTo>
                <a:lnTo>
                  <a:pt x="37901" y="2559"/>
                </a:lnTo>
                <a:lnTo>
                  <a:pt x="37568" y="4516"/>
                </a:lnTo>
                <a:lnTo>
                  <a:pt x="37398" y="5494"/>
                </a:lnTo>
                <a:lnTo>
                  <a:pt x="37228" y="6397"/>
                </a:lnTo>
                <a:lnTo>
                  <a:pt x="37058" y="7225"/>
                </a:lnTo>
                <a:lnTo>
                  <a:pt x="36888" y="7978"/>
                </a:lnTo>
                <a:lnTo>
                  <a:pt x="36712" y="8580"/>
                </a:lnTo>
                <a:lnTo>
                  <a:pt x="36628" y="8881"/>
                </a:lnTo>
                <a:lnTo>
                  <a:pt x="36537" y="9031"/>
                </a:lnTo>
                <a:lnTo>
                  <a:pt x="35669" y="10762"/>
                </a:lnTo>
                <a:lnTo>
                  <a:pt x="34796" y="12569"/>
                </a:lnTo>
                <a:lnTo>
                  <a:pt x="33928" y="14375"/>
                </a:lnTo>
                <a:lnTo>
                  <a:pt x="33055" y="16106"/>
                </a:lnTo>
                <a:lnTo>
                  <a:pt x="32181" y="17686"/>
                </a:lnTo>
                <a:lnTo>
                  <a:pt x="31744" y="18364"/>
                </a:lnTo>
                <a:lnTo>
                  <a:pt x="31308" y="19041"/>
                </a:lnTo>
                <a:lnTo>
                  <a:pt x="30871" y="19718"/>
                </a:lnTo>
                <a:lnTo>
                  <a:pt x="30434" y="20245"/>
                </a:lnTo>
                <a:lnTo>
                  <a:pt x="29997" y="20697"/>
                </a:lnTo>
                <a:lnTo>
                  <a:pt x="29554" y="21073"/>
                </a:lnTo>
                <a:lnTo>
                  <a:pt x="27328" y="22729"/>
                </a:lnTo>
                <a:lnTo>
                  <a:pt x="25102" y="24159"/>
                </a:lnTo>
                <a:lnTo>
                  <a:pt x="22876" y="25589"/>
                </a:lnTo>
                <a:lnTo>
                  <a:pt x="20649" y="26868"/>
                </a:lnTo>
                <a:lnTo>
                  <a:pt x="16191" y="29276"/>
                </a:lnTo>
                <a:lnTo>
                  <a:pt x="13958" y="30556"/>
                </a:lnTo>
                <a:lnTo>
                  <a:pt x="11732" y="31760"/>
                </a:lnTo>
                <a:lnTo>
                  <a:pt x="11720" y="26492"/>
                </a:lnTo>
                <a:lnTo>
                  <a:pt x="5029" y="26492"/>
                </a:lnTo>
                <a:lnTo>
                  <a:pt x="2797" y="26567"/>
                </a:lnTo>
                <a:lnTo>
                  <a:pt x="2609" y="26642"/>
                </a:lnTo>
                <a:lnTo>
                  <a:pt x="2420" y="26943"/>
                </a:lnTo>
                <a:lnTo>
                  <a:pt x="2238" y="27320"/>
                </a:lnTo>
                <a:lnTo>
                  <a:pt x="2063" y="27922"/>
                </a:lnTo>
                <a:lnTo>
                  <a:pt x="1887" y="28674"/>
                </a:lnTo>
                <a:lnTo>
                  <a:pt x="1717" y="29502"/>
                </a:lnTo>
                <a:lnTo>
                  <a:pt x="1559" y="30481"/>
                </a:lnTo>
                <a:lnTo>
                  <a:pt x="1413" y="31609"/>
                </a:lnTo>
                <a:lnTo>
                  <a:pt x="1274" y="32889"/>
                </a:lnTo>
                <a:lnTo>
                  <a:pt x="1207" y="33566"/>
                </a:lnTo>
                <a:lnTo>
                  <a:pt x="1147" y="34244"/>
                </a:lnTo>
                <a:lnTo>
                  <a:pt x="1092" y="34921"/>
                </a:lnTo>
                <a:lnTo>
                  <a:pt x="1037" y="35673"/>
                </a:lnTo>
                <a:lnTo>
                  <a:pt x="983" y="36426"/>
                </a:lnTo>
                <a:lnTo>
                  <a:pt x="934" y="37254"/>
                </a:lnTo>
                <a:lnTo>
                  <a:pt x="892" y="38006"/>
                </a:lnTo>
                <a:lnTo>
                  <a:pt x="855" y="38910"/>
                </a:lnTo>
                <a:lnTo>
                  <a:pt x="819" y="39737"/>
                </a:lnTo>
                <a:lnTo>
                  <a:pt x="789" y="40565"/>
                </a:lnTo>
                <a:lnTo>
                  <a:pt x="764" y="41468"/>
                </a:lnTo>
                <a:lnTo>
                  <a:pt x="740" y="42372"/>
                </a:lnTo>
                <a:lnTo>
                  <a:pt x="728" y="43350"/>
                </a:lnTo>
                <a:lnTo>
                  <a:pt x="716" y="44253"/>
                </a:lnTo>
                <a:lnTo>
                  <a:pt x="601" y="57198"/>
                </a:lnTo>
                <a:lnTo>
                  <a:pt x="479" y="70218"/>
                </a:lnTo>
                <a:lnTo>
                  <a:pt x="364" y="83162"/>
                </a:lnTo>
                <a:lnTo>
                  <a:pt x="255" y="96107"/>
                </a:lnTo>
                <a:lnTo>
                  <a:pt x="206" y="102579"/>
                </a:lnTo>
                <a:lnTo>
                  <a:pt x="164" y="109127"/>
                </a:lnTo>
                <a:lnTo>
                  <a:pt x="121" y="115599"/>
                </a:lnTo>
                <a:lnTo>
                  <a:pt x="85" y="122072"/>
                </a:lnTo>
                <a:lnTo>
                  <a:pt x="55" y="128544"/>
                </a:lnTo>
                <a:lnTo>
                  <a:pt x="24" y="135092"/>
                </a:lnTo>
                <a:lnTo>
                  <a:pt x="6" y="141564"/>
                </a:lnTo>
                <a:lnTo>
                  <a:pt x="0" y="148036"/>
                </a:lnTo>
                <a:lnTo>
                  <a:pt x="0" y="150896"/>
                </a:lnTo>
                <a:lnTo>
                  <a:pt x="6" y="153606"/>
                </a:lnTo>
                <a:lnTo>
                  <a:pt x="18" y="156164"/>
                </a:lnTo>
                <a:lnTo>
                  <a:pt x="36" y="158648"/>
                </a:lnTo>
                <a:lnTo>
                  <a:pt x="61" y="161056"/>
                </a:lnTo>
                <a:lnTo>
                  <a:pt x="97" y="163314"/>
                </a:lnTo>
                <a:lnTo>
                  <a:pt x="134" y="165497"/>
                </a:lnTo>
                <a:lnTo>
                  <a:pt x="182" y="167604"/>
                </a:lnTo>
                <a:lnTo>
                  <a:pt x="231" y="169561"/>
                </a:lnTo>
                <a:lnTo>
                  <a:pt x="291" y="171442"/>
                </a:lnTo>
                <a:lnTo>
                  <a:pt x="358" y="173248"/>
                </a:lnTo>
                <a:lnTo>
                  <a:pt x="431" y="174979"/>
                </a:lnTo>
                <a:lnTo>
                  <a:pt x="516" y="176635"/>
                </a:lnTo>
                <a:lnTo>
                  <a:pt x="601" y="178140"/>
                </a:lnTo>
                <a:lnTo>
                  <a:pt x="698" y="179646"/>
                </a:lnTo>
                <a:lnTo>
                  <a:pt x="801" y="181000"/>
                </a:lnTo>
                <a:lnTo>
                  <a:pt x="910" y="182355"/>
                </a:lnTo>
                <a:lnTo>
                  <a:pt x="1025" y="183559"/>
                </a:lnTo>
                <a:lnTo>
                  <a:pt x="1153" y="184763"/>
                </a:lnTo>
                <a:lnTo>
                  <a:pt x="1286" y="185892"/>
                </a:lnTo>
                <a:lnTo>
                  <a:pt x="1426" y="186871"/>
                </a:lnTo>
                <a:lnTo>
                  <a:pt x="1571" y="187849"/>
                </a:lnTo>
                <a:lnTo>
                  <a:pt x="1729" y="188827"/>
                </a:lnTo>
                <a:lnTo>
                  <a:pt x="1893" y="189655"/>
                </a:lnTo>
                <a:lnTo>
                  <a:pt x="2063" y="190483"/>
                </a:lnTo>
                <a:lnTo>
                  <a:pt x="2245" y="191236"/>
                </a:lnTo>
                <a:lnTo>
                  <a:pt x="2433" y="191913"/>
                </a:lnTo>
                <a:lnTo>
                  <a:pt x="2627" y="192590"/>
                </a:lnTo>
                <a:lnTo>
                  <a:pt x="2833" y="193192"/>
                </a:lnTo>
                <a:lnTo>
                  <a:pt x="3045" y="193794"/>
                </a:lnTo>
                <a:lnTo>
                  <a:pt x="3264" y="194321"/>
                </a:lnTo>
                <a:lnTo>
                  <a:pt x="3494" y="194848"/>
                </a:lnTo>
                <a:lnTo>
                  <a:pt x="4234" y="196278"/>
                </a:lnTo>
                <a:lnTo>
                  <a:pt x="4974" y="197557"/>
                </a:lnTo>
                <a:lnTo>
                  <a:pt x="5714" y="198686"/>
                </a:lnTo>
                <a:lnTo>
                  <a:pt x="6461" y="199740"/>
                </a:lnTo>
                <a:lnTo>
                  <a:pt x="7201" y="200643"/>
                </a:lnTo>
                <a:lnTo>
                  <a:pt x="7947" y="201396"/>
                </a:lnTo>
                <a:lnTo>
                  <a:pt x="8693" y="202073"/>
                </a:lnTo>
                <a:lnTo>
                  <a:pt x="9439" y="202675"/>
                </a:lnTo>
                <a:lnTo>
                  <a:pt x="10179" y="203202"/>
                </a:lnTo>
                <a:lnTo>
                  <a:pt x="10925" y="203653"/>
                </a:lnTo>
                <a:lnTo>
                  <a:pt x="11671" y="204030"/>
                </a:lnTo>
                <a:lnTo>
                  <a:pt x="12424" y="204406"/>
                </a:lnTo>
                <a:lnTo>
                  <a:pt x="13916" y="205008"/>
                </a:lnTo>
                <a:lnTo>
                  <a:pt x="15408" y="205535"/>
                </a:lnTo>
                <a:lnTo>
                  <a:pt x="16318" y="205836"/>
                </a:lnTo>
                <a:lnTo>
                  <a:pt x="17228" y="206062"/>
                </a:lnTo>
                <a:lnTo>
                  <a:pt x="18138" y="206137"/>
                </a:lnTo>
                <a:lnTo>
                  <a:pt x="19042" y="206137"/>
                </a:lnTo>
                <a:lnTo>
                  <a:pt x="19952" y="205911"/>
                </a:lnTo>
                <a:lnTo>
                  <a:pt x="20856" y="205610"/>
                </a:lnTo>
                <a:lnTo>
                  <a:pt x="21759" y="205159"/>
                </a:lnTo>
                <a:lnTo>
                  <a:pt x="22657" y="204557"/>
                </a:lnTo>
                <a:lnTo>
                  <a:pt x="23112" y="204105"/>
                </a:lnTo>
                <a:lnTo>
                  <a:pt x="23561" y="203729"/>
                </a:lnTo>
                <a:lnTo>
                  <a:pt x="24010" y="203277"/>
                </a:lnTo>
                <a:lnTo>
                  <a:pt x="24459" y="202750"/>
                </a:lnTo>
                <a:lnTo>
                  <a:pt x="24914" y="202148"/>
                </a:lnTo>
                <a:lnTo>
                  <a:pt x="25363" y="201546"/>
                </a:lnTo>
                <a:lnTo>
                  <a:pt x="25812" y="200869"/>
                </a:lnTo>
                <a:lnTo>
                  <a:pt x="26260" y="200116"/>
                </a:lnTo>
                <a:lnTo>
                  <a:pt x="26709" y="199364"/>
                </a:lnTo>
                <a:lnTo>
                  <a:pt x="27158" y="198536"/>
                </a:lnTo>
                <a:lnTo>
                  <a:pt x="27607" y="197633"/>
                </a:lnTo>
                <a:lnTo>
                  <a:pt x="28056" y="196730"/>
                </a:lnTo>
                <a:lnTo>
                  <a:pt x="28499" y="195676"/>
                </a:lnTo>
                <a:lnTo>
                  <a:pt x="28948" y="194622"/>
                </a:lnTo>
                <a:lnTo>
                  <a:pt x="29397" y="193493"/>
                </a:lnTo>
                <a:lnTo>
                  <a:pt x="29846" y="192289"/>
                </a:lnTo>
                <a:lnTo>
                  <a:pt x="31126" y="188752"/>
                </a:lnTo>
                <a:lnTo>
                  <a:pt x="31762" y="186946"/>
                </a:lnTo>
                <a:lnTo>
                  <a:pt x="32399" y="185064"/>
                </a:lnTo>
                <a:lnTo>
                  <a:pt x="33036" y="183108"/>
                </a:lnTo>
                <a:lnTo>
                  <a:pt x="33667" y="181076"/>
                </a:lnTo>
                <a:lnTo>
                  <a:pt x="34298" y="178893"/>
                </a:lnTo>
                <a:lnTo>
                  <a:pt x="34929" y="176710"/>
                </a:lnTo>
                <a:lnTo>
                  <a:pt x="35554" y="174302"/>
                </a:lnTo>
                <a:lnTo>
                  <a:pt x="36173" y="171819"/>
                </a:lnTo>
                <a:lnTo>
                  <a:pt x="36791" y="169184"/>
                </a:lnTo>
                <a:lnTo>
                  <a:pt x="37404" y="166400"/>
                </a:lnTo>
                <a:lnTo>
                  <a:pt x="37707" y="164895"/>
                </a:lnTo>
                <a:lnTo>
                  <a:pt x="38011" y="163389"/>
                </a:lnTo>
                <a:lnTo>
                  <a:pt x="38314" y="161809"/>
                </a:lnTo>
                <a:lnTo>
                  <a:pt x="38617" y="160229"/>
                </a:lnTo>
                <a:lnTo>
                  <a:pt x="38915" y="158573"/>
                </a:lnTo>
                <a:lnTo>
                  <a:pt x="39212" y="156842"/>
                </a:lnTo>
                <a:lnTo>
                  <a:pt x="39509" y="155036"/>
                </a:lnTo>
                <a:lnTo>
                  <a:pt x="39806" y="153229"/>
                </a:lnTo>
                <a:lnTo>
                  <a:pt x="40012" y="151950"/>
                </a:lnTo>
                <a:lnTo>
                  <a:pt x="40201" y="150520"/>
                </a:lnTo>
                <a:lnTo>
                  <a:pt x="40383" y="149090"/>
                </a:lnTo>
                <a:lnTo>
                  <a:pt x="40552" y="147585"/>
                </a:lnTo>
                <a:lnTo>
                  <a:pt x="40710" y="146004"/>
                </a:lnTo>
                <a:lnTo>
                  <a:pt x="40783" y="145177"/>
                </a:lnTo>
                <a:lnTo>
                  <a:pt x="40856" y="144349"/>
                </a:lnTo>
                <a:lnTo>
                  <a:pt x="40922" y="143446"/>
                </a:lnTo>
                <a:lnTo>
                  <a:pt x="40983" y="142542"/>
                </a:lnTo>
                <a:lnTo>
                  <a:pt x="41044" y="141639"/>
                </a:lnTo>
                <a:lnTo>
                  <a:pt x="41098" y="140661"/>
                </a:lnTo>
                <a:lnTo>
                  <a:pt x="41147" y="139683"/>
                </a:lnTo>
                <a:lnTo>
                  <a:pt x="41195" y="138704"/>
                </a:lnTo>
                <a:lnTo>
                  <a:pt x="41238" y="137651"/>
                </a:lnTo>
                <a:lnTo>
                  <a:pt x="41280" y="136597"/>
                </a:lnTo>
                <a:lnTo>
                  <a:pt x="41311" y="135468"/>
                </a:lnTo>
                <a:lnTo>
                  <a:pt x="41347" y="134339"/>
                </a:lnTo>
                <a:lnTo>
                  <a:pt x="41371" y="133210"/>
                </a:lnTo>
                <a:lnTo>
                  <a:pt x="41389" y="132006"/>
                </a:lnTo>
                <a:lnTo>
                  <a:pt x="41408" y="130727"/>
                </a:lnTo>
                <a:lnTo>
                  <a:pt x="41420" y="129447"/>
                </a:lnTo>
                <a:lnTo>
                  <a:pt x="41426" y="128168"/>
                </a:lnTo>
                <a:lnTo>
                  <a:pt x="41432" y="126813"/>
                </a:lnTo>
                <a:lnTo>
                  <a:pt x="41426" y="125383"/>
                </a:lnTo>
                <a:lnTo>
                  <a:pt x="41420" y="123953"/>
                </a:lnTo>
                <a:lnTo>
                  <a:pt x="41408" y="122523"/>
                </a:lnTo>
                <a:lnTo>
                  <a:pt x="41389" y="120943"/>
                </a:lnTo>
                <a:lnTo>
                  <a:pt x="41365" y="118836"/>
                </a:lnTo>
                <a:lnTo>
                  <a:pt x="41341" y="116728"/>
                </a:lnTo>
                <a:lnTo>
                  <a:pt x="41311" y="112514"/>
                </a:lnTo>
                <a:lnTo>
                  <a:pt x="41274" y="108299"/>
                </a:lnTo>
                <a:lnTo>
                  <a:pt x="41250" y="106192"/>
                </a:lnTo>
                <a:lnTo>
                  <a:pt x="41220" y="104160"/>
                </a:lnTo>
                <a:lnTo>
                  <a:pt x="41129" y="99118"/>
                </a:lnTo>
                <a:lnTo>
                  <a:pt x="41032" y="94150"/>
                </a:lnTo>
                <a:lnTo>
                  <a:pt x="40825" y="84141"/>
                </a:lnTo>
                <a:lnTo>
                  <a:pt x="40619" y="74206"/>
                </a:lnTo>
                <a:lnTo>
                  <a:pt x="40522" y="69164"/>
                </a:lnTo>
                <a:lnTo>
                  <a:pt x="40431" y="64197"/>
                </a:lnTo>
                <a:lnTo>
                  <a:pt x="40346" y="59155"/>
                </a:lnTo>
                <a:lnTo>
                  <a:pt x="40273" y="54112"/>
                </a:lnTo>
                <a:lnTo>
                  <a:pt x="40207" y="48994"/>
                </a:lnTo>
                <a:lnTo>
                  <a:pt x="40182" y="46511"/>
                </a:lnTo>
                <a:lnTo>
                  <a:pt x="40164" y="43952"/>
                </a:lnTo>
                <a:lnTo>
                  <a:pt x="40146" y="41393"/>
                </a:lnTo>
                <a:lnTo>
                  <a:pt x="40134" y="38759"/>
                </a:lnTo>
                <a:lnTo>
                  <a:pt x="40122" y="36200"/>
                </a:lnTo>
                <a:lnTo>
                  <a:pt x="40122" y="33641"/>
                </a:lnTo>
                <a:lnTo>
                  <a:pt x="40122" y="31007"/>
                </a:lnTo>
                <a:lnTo>
                  <a:pt x="40128" y="28373"/>
                </a:lnTo>
                <a:lnTo>
                  <a:pt x="40140" y="25739"/>
                </a:lnTo>
                <a:lnTo>
                  <a:pt x="40164" y="23105"/>
                </a:lnTo>
                <a:lnTo>
                  <a:pt x="40164" y="22428"/>
                </a:lnTo>
                <a:lnTo>
                  <a:pt x="40164" y="21675"/>
                </a:lnTo>
                <a:lnTo>
                  <a:pt x="40158" y="20998"/>
                </a:lnTo>
                <a:lnTo>
                  <a:pt x="40152" y="20245"/>
                </a:lnTo>
                <a:lnTo>
                  <a:pt x="40122" y="18815"/>
                </a:lnTo>
                <a:lnTo>
                  <a:pt x="40085" y="17310"/>
                </a:lnTo>
                <a:lnTo>
                  <a:pt x="40043" y="15880"/>
                </a:lnTo>
                <a:lnTo>
                  <a:pt x="39994" y="14375"/>
                </a:lnTo>
                <a:lnTo>
                  <a:pt x="39891" y="11590"/>
                </a:lnTo>
                <a:lnTo>
                  <a:pt x="39806" y="9483"/>
                </a:lnTo>
                <a:lnTo>
                  <a:pt x="39721" y="7677"/>
                </a:lnTo>
                <a:lnTo>
                  <a:pt x="39630" y="6021"/>
                </a:lnTo>
                <a:lnTo>
                  <a:pt x="39582" y="5268"/>
                </a:lnTo>
                <a:lnTo>
                  <a:pt x="39533" y="4516"/>
                </a:lnTo>
                <a:lnTo>
                  <a:pt x="39485" y="3914"/>
                </a:lnTo>
                <a:lnTo>
                  <a:pt x="39430" y="3312"/>
                </a:lnTo>
                <a:lnTo>
                  <a:pt x="39376" y="2710"/>
                </a:lnTo>
                <a:lnTo>
                  <a:pt x="39321" y="2258"/>
                </a:lnTo>
                <a:lnTo>
                  <a:pt x="39266" y="1806"/>
                </a:lnTo>
                <a:lnTo>
                  <a:pt x="39206" y="1430"/>
                </a:lnTo>
                <a:lnTo>
                  <a:pt x="39145" y="1054"/>
                </a:lnTo>
                <a:lnTo>
                  <a:pt x="39084" y="753"/>
                </a:lnTo>
                <a:lnTo>
                  <a:pt x="39024" y="527"/>
                </a:lnTo>
                <a:lnTo>
                  <a:pt x="38957" y="301"/>
                </a:lnTo>
                <a:lnTo>
                  <a:pt x="38896" y="151"/>
                </a:lnTo>
                <a:lnTo>
                  <a:pt x="38830" y="75"/>
                </a:lnTo>
                <a:lnTo>
                  <a:pt x="3875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24f3de87df4_0_803"/>
          <p:cNvSpPr txBox="1"/>
          <p:nvPr/>
        </p:nvSpPr>
        <p:spPr>
          <a:xfrm>
            <a:off x="1070531" y="2328740"/>
            <a:ext cx="16296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HGB il migliore e anche Bi-Gru migliore di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RODAN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7" name="Google Shape;577;g24f3de87df4_0_803"/>
          <p:cNvSpPr txBox="1"/>
          <p:nvPr/>
        </p:nvSpPr>
        <p:spPr>
          <a:xfrm>
            <a:off x="850200" y="1449210"/>
            <a:ext cx="16296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ANALISI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8" name="Google Shape;578;g24f3de87df4_0_803"/>
          <p:cNvSpPr/>
          <p:nvPr/>
        </p:nvSpPr>
        <p:spPr>
          <a:xfrm>
            <a:off x="1054653" y="3977467"/>
            <a:ext cx="257063" cy="261531"/>
          </a:xfrm>
          <a:custGeom>
            <a:avLst/>
            <a:gdLst/>
            <a:ahLst/>
            <a:cxnLst/>
            <a:rect l="l" t="t" r="r" b="b"/>
            <a:pathLst>
              <a:path w="8273" h="8331" extrusionOk="0">
                <a:moveTo>
                  <a:pt x="1473" y="1"/>
                </a:moveTo>
                <a:lnTo>
                  <a:pt x="1359" y="12"/>
                </a:lnTo>
                <a:lnTo>
                  <a:pt x="1267" y="24"/>
                </a:lnTo>
                <a:lnTo>
                  <a:pt x="1176" y="58"/>
                </a:lnTo>
                <a:lnTo>
                  <a:pt x="1096" y="115"/>
                </a:lnTo>
                <a:lnTo>
                  <a:pt x="1016" y="172"/>
                </a:lnTo>
                <a:lnTo>
                  <a:pt x="948" y="252"/>
                </a:lnTo>
                <a:lnTo>
                  <a:pt x="879" y="343"/>
                </a:lnTo>
                <a:lnTo>
                  <a:pt x="822" y="446"/>
                </a:lnTo>
                <a:lnTo>
                  <a:pt x="777" y="571"/>
                </a:lnTo>
                <a:lnTo>
                  <a:pt x="731" y="708"/>
                </a:lnTo>
                <a:lnTo>
                  <a:pt x="685" y="868"/>
                </a:lnTo>
                <a:lnTo>
                  <a:pt x="583" y="1290"/>
                </a:lnTo>
                <a:lnTo>
                  <a:pt x="491" y="1735"/>
                </a:lnTo>
                <a:lnTo>
                  <a:pt x="320" y="2602"/>
                </a:lnTo>
                <a:lnTo>
                  <a:pt x="161" y="3481"/>
                </a:lnTo>
                <a:lnTo>
                  <a:pt x="1" y="4348"/>
                </a:lnTo>
                <a:lnTo>
                  <a:pt x="103" y="4382"/>
                </a:lnTo>
                <a:lnTo>
                  <a:pt x="161" y="5466"/>
                </a:lnTo>
                <a:lnTo>
                  <a:pt x="195" y="6002"/>
                </a:lnTo>
                <a:lnTo>
                  <a:pt x="252" y="6550"/>
                </a:lnTo>
                <a:lnTo>
                  <a:pt x="286" y="6790"/>
                </a:lnTo>
                <a:lnTo>
                  <a:pt x="343" y="7018"/>
                </a:lnTo>
                <a:lnTo>
                  <a:pt x="412" y="7235"/>
                </a:lnTo>
                <a:lnTo>
                  <a:pt x="491" y="7429"/>
                </a:lnTo>
                <a:lnTo>
                  <a:pt x="594" y="7611"/>
                </a:lnTo>
                <a:lnTo>
                  <a:pt x="708" y="7771"/>
                </a:lnTo>
                <a:lnTo>
                  <a:pt x="834" y="7908"/>
                </a:lnTo>
                <a:lnTo>
                  <a:pt x="982" y="8033"/>
                </a:lnTo>
                <a:lnTo>
                  <a:pt x="1142" y="8136"/>
                </a:lnTo>
                <a:lnTo>
                  <a:pt x="1313" y="8216"/>
                </a:lnTo>
                <a:lnTo>
                  <a:pt x="1496" y="8273"/>
                </a:lnTo>
                <a:lnTo>
                  <a:pt x="1689" y="8319"/>
                </a:lnTo>
                <a:lnTo>
                  <a:pt x="1895" y="8330"/>
                </a:lnTo>
                <a:lnTo>
                  <a:pt x="2112" y="8330"/>
                </a:lnTo>
                <a:lnTo>
                  <a:pt x="2351" y="8307"/>
                </a:lnTo>
                <a:lnTo>
                  <a:pt x="2591" y="8250"/>
                </a:lnTo>
                <a:lnTo>
                  <a:pt x="3629" y="7999"/>
                </a:lnTo>
                <a:lnTo>
                  <a:pt x="4143" y="7851"/>
                </a:lnTo>
                <a:lnTo>
                  <a:pt x="4656" y="7702"/>
                </a:lnTo>
                <a:lnTo>
                  <a:pt x="5170" y="7554"/>
                </a:lnTo>
                <a:lnTo>
                  <a:pt x="5672" y="7383"/>
                </a:lnTo>
                <a:lnTo>
                  <a:pt x="6185" y="7212"/>
                </a:lnTo>
                <a:lnTo>
                  <a:pt x="6687" y="7041"/>
                </a:lnTo>
                <a:lnTo>
                  <a:pt x="6847" y="6972"/>
                </a:lnTo>
                <a:lnTo>
                  <a:pt x="6995" y="6904"/>
                </a:lnTo>
                <a:lnTo>
                  <a:pt x="7143" y="6824"/>
                </a:lnTo>
                <a:lnTo>
                  <a:pt x="7280" y="6744"/>
                </a:lnTo>
                <a:lnTo>
                  <a:pt x="7406" y="6664"/>
                </a:lnTo>
                <a:lnTo>
                  <a:pt x="7531" y="6573"/>
                </a:lnTo>
                <a:lnTo>
                  <a:pt x="7634" y="6482"/>
                </a:lnTo>
                <a:lnTo>
                  <a:pt x="7737" y="6379"/>
                </a:lnTo>
                <a:lnTo>
                  <a:pt x="7839" y="6276"/>
                </a:lnTo>
                <a:lnTo>
                  <a:pt x="7919" y="6174"/>
                </a:lnTo>
                <a:lnTo>
                  <a:pt x="7999" y="6071"/>
                </a:lnTo>
                <a:lnTo>
                  <a:pt x="8056" y="5957"/>
                </a:lnTo>
                <a:lnTo>
                  <a:pt x="8125" y="5843"/>
                </a:lnTo>
                <a:lnTo>
                  <a:pt x="8170" y="5729"/>
                </a:lnTo>
                <a:lnTo>
                  <a:pt x="8205" y="5614"/>
                </a:lnTo>
                <a:lnTo>
                  <a:pt x="8239" y="5489"/>
                </a:lnTo>
                <a:lnTo>
                  <a:pt x="8262" y="5363"/>
                </a:lnTo>
                <a:lnTo>
                  <a:pt x="8273" y="5238"/>
                </a:lnTo>
                <a:lnTo>
                  <a:pt x="8273" y="5112"/>
                </a:lnTo>
                <a:lnTo>
                  <a:pt x="8273" y="4987"/>
                </a:lnTo>
                <a:lnTo>
                  <a:pt x="8250" y="4861"/>
                </a:lnTo>
                <a:lnTo>
                  <a:pt x="8227" y="4736"/>
                </a:lnTo>
                <a:lnTo>
                  <a:pt x="8193" y="4599"/>
                </a:lnTo>
                <a:lnTo>
                  <a:pt x="8147" y="4473"/>
                </a:lnTo>
                <a:lnTo>
                  <a:pt x="8090" y="4337"/>
                </a:lnTo>
                <a:lnTo>
                  <a:pt x="8033" y="4211"/>
                </a:lnTo>
                <a:lnTo>
                  <a:pt x="7965" y="4086"/>
                </a:lnTo>
                <a:lnTo>
                  <a:pt x="7874" y="3949"/>
                </a:lnTo>
                <a:lnTo>
                  <a:pt x="7782" y="3823"/>
                </a:lnTo>
                <a:lnTo>
                  <a:pt x="7680" y="3698"/>
                </a:lnTo>
                <a:lnTo>
                  <a:pt x="7566" y="3572"/>
                </a:lnTo>
                <a:lnTo>
                  <a:pt x="7451" y="3447"/>
                </a:lnTo>
                <a:lnTo>
                  <a:pt x="7075" y="3081"/>
                </a:lnTo>
                <a:lnTo>
                  <a:pt x="6687" y="2728"/>
                </a:lnTo>
                <a:lnTo>
                  <a:pt x="6288" y="2385"/>
                </a:lnTo>
                <a:lnTo>
                  <a:pt x="5888" y="2043"/>
                </a:lnTo>
                <a:lnTo>
                  <a:pt x="5478" y="1712"/>
                </a:lnTo>
                <a:lnTo>
                  <a:pt x="5067" y="1381"/>
                </a:lnTo>
                <a:lnTo>
                  <a:pt x="4645" y="1062"/>
                </a:lnTo>
                <a:lnTo>
                  <a:pt x="4234" y="742"/>
                </a:lnTo>
                <a:lnTo>
                  <a:pt x="4143" y="685"/>
                </a:lnTo>
                <a:lnTo>
                  <a:pt x="4063" y="640"/>
                </a:lnTo>
                <a:lnTo>
                  <a:pt x="3869" y="548"/>
                </a:lnTo>
                <a:lnTo>
                  <a:pt x="3675" y="480"/>
                </a:lnTo>
                <a:lnTo>
                  <a:pt x="3458" y="412"/>
                </a:lnTo>
                <a:lnTo>
                  <a:pt x="3036" y="309"/>
                </a:lnTo>
                <a:lnTo>
                  <a:pt x="2819" y="263"/>
                </a:lnTo>
                <a:lnTo>
                  <a:pt x="2602" y="206"/>
                </a:lnTo>
                <a:lnTo>
                  <a:pt x="2488" y="183"/>
                </a:lnTo>
                <a:lnTo>
                  <a:pt x="2374" y="172"/>
                </a:lnTo>
                <a:lnTo>
                  <a:pt x="2249" y="161"/>
                </a:lnTo>
                <a:lnTo>
                  <a:pt x="2134" y="126"/>
                </a:lnTo>
                <a:lnTo>
                  <a:pt x="1975" y="81"/>
                </a:lnTo>
                <a:lnTo>
                  <a:pt x="1838" y="46"/>
                </a:lnTo>
                <a:lnTo>
                  <a:pt x="1701" y="12"/>
                </a:lnTo>
                <a:lnTo>
                  <a:pt x="158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24f3de87df4_0_803"/>
          <p:cNvSpPr/>
          <p:nvPr/>
        </p:nvSpPr>
        <p:spPr>
          <a:xfrm>
            <a:off x="8579173" y="145711"/>
            <a:ext cx="487270" cy="493717"/>
          </a:xfrm>
          <a:custGeom>
            <a:avLst/>
            <a:gdLst/>
            <a:ahLst/>
            <a:cxnLst/>
            <a:rect l="l" t="t" r="r" b="b"/>
            <a:pathLst>
              <a:path w="27737" h="28104" extrusionOk="0">
                <a:moveTo>
                  <a:pt x="16619" y="1"/>
                </a:moveTo>
                <a:lnTo>
                  <a:pt x="16199" y="117"/>
                </a:lnTo>
                <a:lnTo>
                  <a:pt x="15789" y="358"/>
                </a:lnTo>
                <a:lnTo>
                  <a:pt x="15592" y="528"/>
                </a:lnTo>
                <a:lnTo>
                  <a:pt x="15396" y="706"/>
                </a:lnTo>
                <a:lnTo>
                  <a:pt x="15003" y="983"/>
                </a:lnTo>
                <a:lnTo>
                  <a:pt x="14610" y="1180"/>
                </a:lnTo>
                <a:lnTo>
                  <a:pt x="14208" y="1314"/>
                </a:lnTo>
                <a:lnTo>
                  <a:pt x="13797" y="1376"/>
                </a:lnTo>
                <a:lnTo>
                  <a:pt x="13378" y="1394"/>
                </a:lnTo>
                <a:lnTo>
                  <a:pt x="12726" y="1340"/>
                </a:lnTo>
                <a:lnTo>
                  <a:pt x="12261" y="1251"/>
                </a:lnTo>
                <a:lnTo>
                  <a:pt x="11949" y="1198"/>
                </a:lnTo>
                <a:lnTo>
                  <a:pt x="11404" y="1144"/>
                </a:lnTo>
                <a:lnTo>
                  <a:pt x="10922" y="1171"/>
                </a:lnTo>
                <a:lnTo>
                  <a:pt x="10502" y="1278"/>
                </a:lnTo>
                <a:lnTo>
                  <a:pt x="10145" y="1465"/>
                </a:lnTo>
                <a:lnTo>
                  <a:pt x="9814" y="1742"/>
                </a:lnTo>
                <a:lnTo>
                  <a:pt x="9520" y="2108"/>
                </a:lnTo>
                <a:lnTo>
                  <a:pt x="9243" y="2582"/>
                </a:lnTo>
                <a:lnTo>
                  <a:pt x="9109" y="2850"/>
                </a:lnTo>
                <a:lnTo>
                  <a:pt x="8993" y="3091"/>
                </a:lnTo>
                <a:lnTo>
                  <a:pt x="8707" y="3466"/>
                </a:lnTo>
                <a:lnTo>
                  <a:pt x="8341" y="3707"/>
                </a:lnTo>
                <a:lnTo>
                  <a:pt x="7895" y="3823"/>
                </a:lnTo>
                <a:lnTo>
                  <a:pt x="7627" y="3814"/>
                </a:lnTo>
                <a:lnTo>
                  <a:pt x="7314" y="3796"/>
                </a:lnTo>
                <a:lnTo>
                  <a:pt x="6725" y="3832"/>
                </a:lnTo>
                <a:lnTo>
                  <a:pt x="6153" y="3930"/>
                </a:lnTo>
                <a:lnTo>
                  <a:pt x="5617" y="4100"/>
                </a:lnTo>
                <a:lnTo>
                  <a:pt x="5108" y="4332"/>
                </a:lnTo>
                <a:lnTo>
                  <a:pt x="4617" y="4618"/>
                </a:lnTo>
                <a:lnTo>
                  <a:pt x="4153" y="4948"/>
                </a:lnTo>
                <a:lnTo>
                  <a:pt x="3706" y="5323"/>
                </a:lnTo>
                <a:lnTo>
                  <a:pt x="3492" y="5529"/>
                </a:lnTo>
                <a:lnTo>
                  <a:pt x="3233" y="5779"/>
                </a:lnTo>
                <a:lnTo>
                  <a:pt x="2831" y="6234"/>
                </a:lnTo>
                <a:lnTo>
                  <a:pt x="2545" y="6663"/>
                </a:lnTo>
                <a:lnTo>
                  <a:pt x="2367" y="7073"/>
                </a:lnTo>
                <a:lnTo>
                  <a:pt x="2304" y="7493"/>
                </a:lnTo>
                <a:lnTo>
                  <a:pt x="2340" y="7940"/>
                </a:lnTo>
                <a:lnTo>
                  <a:pt x="2483" y="8422"/>
                </a:lnTo>
                <a:lnTo>
                  <a:pt x="2724" y="8984"/>
                </a:lnTo>
                <a:lnTo>
                  <a:pt x="2885" y="9288"/>
                </a:lnTo>
                <a:lnTo>
                  <a:pt x="3010" y="9547"/>
                </a:lnTo>
                <a:lnTo>
                  <a:pt x="3117" y="9913"/>
                </a:lnTo>
                <a:lnTo>
                  <a:pt x="3135" y="10145"/>
                </a:lnTo>
                <a:lnTo>
                  <a:pt x="3108" y="10369"/>
                </a:lnTo>
                <a:lnTo>
                  <a:pt x="3037" y="10583"/>
                </a:lnTo>
                <a:lnTo>
                  <a:pt x="2903" y="10779"/>
                </a:lnTo>
                <a:lnTo>
                  <a:pt x="2706" y="10976"/>
                </a:lnTo>
                <a:lnTo>
                  <a:pt x="2581" y="11065"/>
                </a:lnTo>
                <a:lnTo>
                  <a:pt x="2322" y="11244"/>
                </a:lnTo>
                <a:lnTo>
                  <a:pt x="1867" y="11646"/>
                </a:lnTo>
                <a:lnTo>
                  <a:pt x="1474" y="12074"/>
                </a:lnTo>
                <a:lnTo>
                  <a:pt x="1135" y="12547"/>
                </a:lnTo>
                <a:lnTo>
                  <a:pt x="840" y="13048"/>
                </a:lnTo>
                <a:lnTo>
                  <a:pt x="599" y="13565"/>
                </a:lnTo>
                <a:lnTo>
                  <a:pt x="286" y="14387"/>
                </a:lnTo>
                <a:lnTo>
                  <a:pt x="125" y="14967"/>
                </a:lnTo>
                <a:lnTo>
                  <a:pt x="54" y="15298"/>
                </a:lnTo>
                <a:lnTo>
                  <a:pt x="0" y="15985"/>
                </a:lnTo>
                <a:lnTo>
                  <a:pt x="63" y="16682"/>
                </a:lnTo>
                <a:lnTo>
                  <a:pt x="233" y="17370"/>
                </a:lnTo>
                <a:lnTo>
                  <a:pt x="492" y="18013"/>
                </a:lnTo>
                <a:lnTo>
                  <a:pt x="840" y="18602"/>
                </a:lnTo>
                <a:lnTo>
                  <a:pt x="1251" y="19102"/>
                </a:lnTo>
                <a:lnTo>
                  <a:pt x="1724" y="19513"/>
                </a:lnTo>
                <a:lnTo>
                  <a:pt x="1983" y="19656"/>
                </a:lnTo>
                <a:lnTo>
                  <a:pt x="2483" y="19888"/>
                </a:lnTo>
                <a:lnTo>
                  <a:pt x="3242" y="20218"/>
                </a:lnTo>
                <a:lnTo>
                  <a:pt x="3537" y="20433"/>
                </a:lnTo>
                <a:lnTo>
                  <a:pt x="3689" y="20593"/>
                </a:lnTo>
                <a:lnTo>
                  <a:pt x="3733" y="20683"/>
                </a:lnTo>
                <a:lnTo>
                  <a:pt x="3778" y="20790"/>
                </a:lnTo>
                <a:lnTo>
                  <a:pt x="3822" y="21013"/>
                </a:lnTo>
                <a:lnTo>
                  <a:pt x="3814" y="21388"/>
                </a:lnTo>
                <a:lnTo>
                  <a:pt x="3635" y="22219"/>
                </a:lnTo>
                <a:lnTo>
                  <a:pt x="3519" y="22754"/>
                </a:lnTo>
                <a:lnTo>
                  <a:pt x="3483" y="23031"/>
                </a:lnTo>
                <a:lnTo>
                  <a:pt x="3483" y="23558"/>
                </a:lnTo>
                <a:lnTo>
                  <a:pt x="3581" y="24085"/>
                </a:lnTo>
                <a:lnTo>
                  <a:pt x="3760" y="24594"/>
                </a:lnTo>
                <a:lnTo>
                  <a:pt x="4019" y="25076"/>
                </a:lnTo>
                <a:lnTo>
                  <a:pt x="4358" y="25532"/>
                </a:lnTo>
                <a:lnTo>
                  <a:pt x="4769" y="25951"/>
                </a:lnTo>
                <a:lnTo>
                  <a:pt x="5251" y="26326"/>
                </a:lnTo>
                <a:lnTo>
                  <a:pt x="5528" y="26496"/>
                </a:lnTo>
                <a:lnTo>
                  <a:pt x="5760" y="26630"/>
                </a:lnTo>
                <a:lnTo>
                  <a:pt x="6251" y="26818"/>
                </a:lnTo>
                <a:lnTo>
                  <a:pt x="6734" y="26934"/>
                </a:lnTo>
                <a:lnTo>
                  <a:pt x="7234" y="26960"/>
                </a:lnTo>
                <a:lnTo>
                  <a:pt x="7725" y="26898"/>
                </a:lnTo>
                <a:lnTo>
                  <a:pt x="8225" y="26764"/>
                </a:lnTo>
                <a:lnTo>
                  <a:pt x="8716" y="26532"/>
                </a:lnTo>
                <a:lnTo>
                  <a:pt x="9207" y="26228"/>
                </a:lnTo>
                <a:lnTo>
                  <a:pt x="9439" y="26041"/>
                </a:lnTo>
                <a:lnTo>
                  <a:pt x="9609" y="25907"/>
                </a:lnTo>
                <a:lnTo>
                  <a:pt x="9931" y="25710"/>
                </a:lnTo>
                <a:lnTo>
                  <a:pt x="10234" y="25585"/>
                </a:lnTo>
                <a:lnTo>
                  <a:pt x="10520" y="25541"/>
                </a:lnTo>
                <a:lnTo>
                  <a:pt x="10770" y="25576"/>
                </a:lnTo>
                <a:lnTo>
                  <a:pt x="10993" y="25683"/>
                </a:lnTo>
                <a:lnTo>
                  <a:pt x="11190" y="25880"/>
                </a:lnTo>
                <a:lnTo>
                  <a:pt x="11350" y="26157"/>
                </a:lnTo>
                <a:lnTo>
                  <a:pt x="11422" y="26335"/>
                </a:lnTo>
                <a:lnTo>
                  <a:pt x="11502" y="26559"/>
                </a:lnTo>
                <a:lnTo>
                  <a:pt x="11708" y="26943"/>
                </a:lnTo>
                <a:lnTo>
                  <a:pt x="11949" y="27273"/>
                </a:lnTo>
                <a:lnTo>
                  <a:pt x="12226" y="27532"/>
                </a:lnTo>
                <a:lnTo>
                  <a:pt x="12547" y="27737"/>
                </a:lnTo>
                <a:lnTo>
                  <a:pt x="12895" y="27889"/>
                </a:lnTo>
                <a:lnTo>
                  <a:pt x="13270" y="28005"/>
                </a:lnTo>
                <a:lnTo>
                  <a:pt x="13690" y="28068"/>
                </a:lnTo>
                <a:lnTo>
                  <a:pt x="13904" y="28086"/>
                </a:lnTo>
                <a:lnTo>
                  <a:pt x="14163" y="28103"/>
                </a:lnTo>
                <a:lnTo>
                  <a:pt x="14672" y="28086"/>
                </a:lnTo>
                <a:lnTo>
                  <a:pt x="15155" y="28032"/>
                </a:lnTo>
                <a:lnTo>
                  <a:pt x="15619" y="27916"/>
                </a:lnTo>
                <a:lnTo>
                  <a:pt x="16057" y="27746"/>
                </a:lnTo>
                <a:lnTo>
                  <a:pt x="16467" y="27514"/>
                </a:lnTo>
                <a:lnTo>
                  <a:pt x="16851" y="27210"/>
                </a:lnTo>
                <a:lnTo>
                  <a:pt x="17200" y="26835"/>
                </a:lnTo>
                <a:lnTo>
                  <a:pt x="17351" y="26612"/>
                </a:lnTo>
                <a:lnTo>
                  <a:pt x="17673" y="26148"/>
                </a:lnTo>
                <a:lnTo>
                  <a:pt x="18030" y="25701"/>
                </a:lnTo>
                <a:lnTo>
                  <a:pt x="18253" y="25523"/>
                </a:lnTo>
                <a:lnTo>
                  <a:pt x="18485" y="25433"/>
                </a:lnTo>
                <a:lnTo>
                  <a:pt x="18762" y="25424"/>
                </a:lnTo>
                <a:lnTo>
                  <a:pt x="19325" y="25541"/>
                </a:lnTo>
                <a:lnTo>
                  <a:pt x="19887" y="25701"/>
                </a:lnTo>
                <a:lnTo>
                  <a:pt x="20057" y="25746"/>
                </a:lnTo>
                <a:lnTo>
                  <a:pt x="20414" y="25800"/>
                </a:lnTo>
                <a:lnTo>
                  <a:pt x="20977" y="25808"/>
                </a:lnTo>
                <a:lnTo>
                  <a:pt x="21745" y="25666"/>
                </a:lnTo>
                <a:lnTo>
                  <a:pt x="22495" y="25389"/>
                </a:lnTo>
                <a:lnTo>
                  <a:pt x="23200" y="24987"/>
                </a:lnTo>
                <a:lnTo>
                  <a:pt x="23835" y="24487"/>
                </a:lnTo>
                <a:lnTo>
                  <a:pt x="24352" y="23897"/>
                </a:lnTo>
                <a:lnTo>
                  <a:pt x="24638" y="23406"/>
                </a:lnTo>
                <a:lnTo>
                  <a:pt x="24781" y="23067"/>
                </a:lnTo>
                <a:lnTo>
                  <a:pt x="24835" y="22888"/>
                </a:lnTo>
                <a:lnTo>
                  <a:pt x="24879" y="22701"/>
                </a:lnTo>
                <a:lnTo>
                  <a:pt x="24906" y="22406"/>
                </a:lnTo>
                <a:lnTo>
                  <a:pt x="24888" y="22219"/>
                </a:lnTo>
                <a:lnTo>
                  <a:pt x="24853" y="22138"/>
                </a:lnTo>
                <a:lnTo>
                  <a:pt x="24781" y="21951"/>
                </a:lnTo>
                <a:lnTo>
                  <a:pt x="24683" y="21602"/>
                </a:lnTo>
                <a:lnTo>
                  <a:pt x="24665" y="21290"/>
                </a:lnTo>
                <a:lnTo>
                  <a:pt x="24710" y="21004"/>
                </a:lnTo>
                <a:lnTo>
                  <a:pt x="24817" y="20736"/>
                </a:lnTo>
                <a:lnTo>
                  <a:pt x="24986" y="20486"/>
                </a:lnTo>
                <a:lnTo>
                  <a:pt x="25335" y="20129"/>
                </a:lnTo>
                <a:lnTo>
                  <a:pt x="25647" y="19897"/>
                </a:lnTo>
                <a:lnTo>
                  <a:pt x="25879" y="19718"/>
                </a:lnTo>
                <a:lnTo>
                  <a:pt x="26272" y="19254"/>
                </a:lnTo>
                <a:lnTo>
                  <a:pt x="26576" y="18700"/>
                </a:lnTo>
                <a:lnTo>
                  <a:pt x="26781" y="18093"/>
                </a:lnTo>
                <a:lnTo>
                  <a:pt x="26897" y="17477"/>
                </a:lnTo>
                <a:lnTo>
                  <a:pt x="26897" y="16870"/>
                </a:lnTo>
                <a:lnTo>
                  <a:pt x="26799" y="16334"/>
                </a:lnTo>
                <a:lnTo>
                  <a:pt x="26639" y="15985"/>
                </a:lnTo>
                <a:lnTo>
                  <a:pt x="26496" y="15789"/>
                </a:lnTo>
                <a:lnTo>
                  <a:pt x="26415" y="15709"/>
                </a:lnTo>
                <a:lnTo>
                  <a:pt x="26299" y="15593"/>
                </a:lnTo>
                <a:lnTo>
                  <a:pt x="26121" y="15360"/>
                </a:lnTo>
                <a:lnTo>
                  <a:pt x="26004" y="15146"/>
                </a:lnTo>
                <a:lnTo>
                  <a:pt x="25951" y="14932"/>
                </a:lnTo>
                <a:lnTo>
                  <a:pt x="25960" y="14717"/>
                </a:lnTo>
                <a:lnTo>
                  <a:pt x="26013" y="14494"/>
                </a:lnTo>
                <a:lnTo>
                  <a:pt x="26165" y="14146"/>
                </a:lnTo>
                <a:lnTo>
                  <a:pt x="26326" y="13887"/>
                </a:lnTo>
                <a:lnTo>
                  <a:pt x="26531" y="13539"/>
                </a:lnTo>
                <a:lnTo>
                  <a:pt x="26924" y="12824"/>
                </a:lnTo>
                <a:lnTo>
                  <a:pt x="27264" y="12083"/>
                </a:lnTo>
                <a:lnTo>
                  <a:pt x="27540" y="11324"/>
                </a:lnTo>
                <a:lnTo>
                  <a:pt x="27657" y="10940"/>
                </a:lnTo>
                <a:lnTo>
                  <a:pt x="27719" y="10619"/>
                </a:lnTo>
                <a:lnTo>
                  <a:pt x="27737" y="9994"/>
                </a:lnTo>
                <a:lnTo>
                  <a:pt x="27603" y="9395"/>
                </a:lnTo>
                <a:lnTo>
                  <a:pt x="27344" y="8850"/>
                </a:lnTo>
                <a:lnTo>
                  <a:pt x="26969" y="8377"/>
                </a:lnTo>
                <a:lnTo>
                  <a:pt x="26505" y="7984"/>
                </a:lnTo>
                <a:lnTo>
                  <a:pt x="25960" y="7699"/>
                </a:lnTo>
                <a:lnTo>
                  <a:pt x="25344" y="7529"/>
                </a:lnTo>
                <a:lnTo>
                  <a:pt x="25022" y="7502"/>
                </a:lnTo>
                <a:lnTo>
                  <a:pt x="24844" y="7484"/>
                </a:lnTo>
                <a:lnTo>
                  <a:pt x="24549" y="7440"/>
                </a:lnTo>
                <a:lnTo>
                  <a:pt x="24317" y="7350"/>
                </a:lnTo>
                <a:lnTo>
                  <a:pt x="24156" y="7225"/>
                </a:lnTo>
                <a:lnTo>
                  <a:pt x="24049" y="7064"/>
                </a:lnTo>
                <a:lnTo>
                  <a:pt x="24004" y="6850"/>
                </a:lnTo>
                <a:lnTo>
                  <a:pt x="24031" y="6457"/>
                </a:lnTo>
                <a:lnTo>
                  <a:pt x="24120" y="6109"/>
                </a:lnTo>
                <a:lnTo>
                  <a:pt x="24406" y="4957"/>
                </a:lnTo>
                <a:lnTo>
                  <a:pt x="24647" y="3787"/>
                </a:lnTo>
                <a:lnTo>
                  <a:pt x="24594" y="3778"/>
                </a:lnTo>
                <a:lnTo>
                  <a:pt x="24540" y="3760"/>
                </a:lnTo>
                <a:lnTo>
                  <a:pt x="24522" y="3278"/>
                </a:lnTo>
                <a:lnTo>
                  <a:pt x="24495" y="2805"/>
                </a:lnTo>
                <a:lnTo>
                  <a:pt x="24442" y="2492"/>
                </a:lnTo>
                <a:lnTo>
                  <a:pt x="24272" y="1948"/>
                </a:lnTo>
                <a:lnTo>
                  <a:pt x="24022" y="1501"/>
                </a:lnTo>
                <a:lnTo>
                  <a:pt x="23683" y="1162"/>
                </a:lnTo>
                <a:lnTo>
                  <a:pt x="23281" y="930"/>
                </a:lnTo>
                <a:lnTo>
                  <a:pt x="22817" y="805"/>
                </a:lnTo>
                <a:lnTo>
                  <a:pt x="22299" y="805"/>
                </a:lnTo>
                <a:lnTo>
                  <a:pt x="21745" y="939"/>
                </a:lnTo>
                <a:lnTo>
                  <a:pt x="21450" y="1055"/>
                </a:lnTo>
                <a:lnTo>
                  <a:pt x="21156" y="1198"/>
                </a:lnTo>
                <a:lnTo>
                  <a:pt x="20584" y="1564"/>
                </a:lnTo>
                <a:lnTo>
                  <a:pt x="20298" y="1742"/>
                </a:lnTo>
                <a:lnTo>
                  <a:pt x="20146" y="1823"/>
                </a:lnTo>
                <a:lnTo>
                  <a:pt x="19879" y="1939"/>
                </a:lnTo>
                <a:lnTo>
                  <a:pt x="19629" y="2001"/>
                </a:lnTo>
                <a:lnTo>
                  <a:pt x="19405" y="2001"/>
                </a:lnTo>
                <a:lnTo>
                  <a:pt x="19200" y="1939"/>
                </a:lnTo>
                <a:lnTo>
                  <a:pt x="19003" y="1823"/>
                </a:lnTo>
                <a:lnTo>
                  <a:pt x="18834" y="1644"/>
                </a:lnTo>
                <a:lnTo>
                  <a:pt x="18664" y="1394"/>
                </a:lnTo>
                <a:lnTo>
                  <a:pt x="18584" y="1251"/>
                </a:lnTo>
                <a:lnTo>
                  <a:pt x="18450" y="1019"/>
                </a:lnTo>
                <a:lnTo>
                  <a:pt x="18146" y="617"/>
                </a:lnTo>
                <a:lnTo>
                  <a:pt x="17807" y="313"/>
                </a:lnTo>
                <a:lnTo>
                  <a:pt x="17423" y="108"/>
                </a:lnTo>
                <a:lnTo>
                  <a:pt x="17030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24f3de87df4_0_803"/>
          <p:cNvSpPr/>
          <p:nvPr/>
        </p:nvSpPr>
        <p:spPr>
          <a:xfrm>
            <a:off x="8373025" y="385738"/>
            <a:ext cx="693425" cy="702600"/>
          </a:xfrm>
          <a:custGeom>
            <a:avLst/>
            <a:gdLst/>
            <a:ahLst/>
            <a:cxnLst/>
            <a:rect l="l" t="t" r="r" b="b"/>
            <a:pathLst>
              <a:path w="27737" h="28104" extrusionOk="0">
                <a:moveTo>
                  <a:pt x="16619" y="1"/>
                </a:moveTo>
                <a:lnTo>
                  <a:pt x="16199" y="117"/>
                </a:lnTo>
                <a:lnTo>
                  <a:pt x="15789" y="358"/>
                </a:lnTo>
                <a:lnTo>
                  <a:pt x="15592" y="528"/>
                </a:lnTo>
                <a:lnTo>
                  <a:pt x="15396" y="706"/>
                </a:lnTo>
                <a:lnTo>
                  <a:pt x="15003" y="983"/>
                </a:lnTo>
                <a:lnTo>
                  <a:pt x="14610" y="1180"/>
                </a:lnTo>
                <a:lnTo>
                  <a:pt x="14208" y="1314"/>
                </a:lnTo>
                <a:lnTo>
                  <a:pt x="13797" y="1376"/>
                </a:lnTo>
                <a:lnTo>
                  <a:pt x="13378" y="1394"/>
                </a:lnTo>
                <a:lnTo>
                  <a:pt x="12726" y="1340"/>
                </a:lnTo>
                <a:lnTo>
                  <a:pt x="12261" y="1251"/>
                </a:lnTo>
                <a:lnTo>
                  <a:pt x="11949" y="1198"/>
                </a:lnTo>
                <a:lnTo>
                  <a:pt x="11404" y="1144"/>
                </a:lnTo>
                <a:lnTo>
                  <a:pt x="10922" y="1171"/>
                </a:lnTo>
                <a:lnTo>
                  <a:pt x="10502" y="1278"/>
                </a:lnTo>
                <a:lnTo>
                  <a:pt x="10145" y="1465"/>
                </a:lnTo>
                <a:lnTo>
                  <a:pt x="9814" y="1742"/>
                </a:lnTo>
                <a:lnTo>
                  <a:pt x="9520" y="2108"/>
                </a:lnTo>
                <a:lnTo>
                  <a:pt x="9243" y="2582"/>
                </a:lnTo>
                <a:lnTo>
                  <a:pt x="9109" y="2850"/>
                </a:lnTo>
                <a:lnTo>
                  <a:pt x="8993" y="3091"/>
                </a:lnTo>
                <a:lnTo>
                  <a:pt x="8707" y="3466"/>
                </a:lnTo>
                <a:lnTo>
                  <a:pt x="8341" y="3707"/>
                </a:lnTo>
                <a:lnTo>
                  <a:pt x="7895" y="3823"/>
                </a:lnTo>
                <a:lnTo>
                  <a:pt x="7627" y="3814"/>
                </a:lnTo>
                <a:lnTo>
                  <a:pt x="7314" y="3796"/>
                </a:lnTo>
                <a:lnTo>
                  <a:pt x="6725" y="3832"/>
                </a:lnTo>
                <a:lnTo>
                  <a:pt x="6153" y="3930"/>
                </a:lnTo>
                <a:lnTo>
                  <a:pt x="5617" y="4100"/>
                </a:lnTo>
                <a:lnTo>
                  <a:pt x="5108" y="4332"/>
                </a:lnTo>
                <a:lnTo>
                  <a:pt x="4617" y="4618"/>
                </a:lnTo>
                <a:lnTo>
                  <a:pt x="4153" y="4948"/>
                </a:lnTo>
                <a:lnTo>
                  <a:pt x="3706" y="5323"/>
                </a:lnTo>
                <a:lnTo>
                  <a:pt x="3492" y="5529"/>
                </a:lnTo>
                <a:lnTo>
                  <a:pt x="3233" y="5779"/>
                </a:lnTo>
                <a:lnTo>
                  <a:pt x="2831" y="6234"/>
                </a:lnTo>
                <a:lnTo>
                  <a:pt x="2545" y="6663"/>
                </a:lnTo>
                <a:lnTo>
                  <a:pt x="2367" y="7073"/>
                </a:lnTo>
                <a:lnTo>
                  <a:pt x="2304" y="7493"/>
                </a:lnTo>
                <a:lnTo>
                  <a:pt x="2340" y="7940"/>
                </a:lnTo>
                <a:lnTo>
                  <a:pt x="2483" y="8422"/>
                </a:lnTo>
                <a:lnTo>
                  <a:pt x="2724" y="8984"/>
                </a:lnTo>
                <a:lnTo>
                  <a:pt x="2885" y="9288"/>
                </a:lnTo>
                <a:lnTo>
                  <a:pt x="3010" y="9547"/>
                </a:lnTo>
                <a:lnTo>
                  <a:pt x="3117" y="9913"/>
                </a:lnTo>
                <a:lnTo>
                  <a:pt x="3135" y="10145"/>
                </a:lnTo>
                <a:lnTo>
                  <a:pt x="3108" y="10369"/>
                </a:lnTo>
                <a:lnTo>
                  <a:pt x="3037" y="10583"/>
                </a:lnTo>
                <a:lnTo>
                  <a:pt x="2903" y="10779"/>
                </a:lnTo>
                <a:lnTo>
                  <a:pt x="2706" y="10976"/>
                </a:lnTo>
                <a:lnTo>
                  <a:pt x="2581" y="11065"/>
                </a:lnTo>
                <a:lnTo>
                  <a:pt x="2322" y="11244"/>
                </a:lnTo>
                <a:lnTo>
                  <a:pt x="1867" y="11646"/>
                </a:lnTo>
                <a:lnTo>
                  <a:pt x="1474" y="12074"/>
                </a:lnTo>
                <a:lnTo>
                  <a:pt x="1135" y="12547"/>
                </a:lnTo>
                <a:lnTo>
                  <a:pt x="840" y="13048"/>
                </a:lnTo>
                <a:lnTo>
                  <a:pt x="599" y="13565"/>
                </a:lnTo>
                <a:lnTo>
                  <a:pt x="286" y="14387"/>
                </a:lnTo>
                <a:lnTo>
                  <a:pt x="125" y="14967"/>
                </a:lnTo>
                <a:lnTo>
                  <a:pt x="54" y="15298"/>
                </a:lnTo>
                <a:lnTo>
                  <a:pt x="0" y="15985"/>
                </a:lnTo>
                <a:lnTo>
                  <a:pt x="63" y="16682"/>
                </a:lnTo>
                <a:lnTo>
                  <a:pt x="233" y="17370"/>
                </a:lnTo>
                <a:lnTo>
                  <a:pt x="492" y="18013"/>
                </a:lnTo>
                <a:lnTo>
                  <a:pt x="840" y="18602"/>
                </a:lnTo>
                <a:lnTo>
                  <a:pt x="1251" y="19102"/>
                </a:lnTo>
                <a:lnTo>
                  <a:pt x="1724" y="19513"/>
                </a:lnTo>
                <a:lnTo>
                  <a:pt x="1983" y="19656"/>
                </a:lnTo>
                <a:lnTo>
                  <a:pt x="2483" y="19888"/>
                </a:lnTo>
                <a:lnTo>
                  <a:pt x="3242" y="20218"/>
                </a:lnTo>
                <a:lnTo>
                  <a:pt x="3537" y="20433"/>
                </a:lnTo>
                <a:lnTo>
                  <a:pt x="3689" y="20593"/>
                </a:lnTo>
                <a:lnTo>
                  <a:pt x="3733" y="20683"/>
                </a:lnTo>
                <a:lnTo>
                  <a:pt x="3778" y="20790"/>
                </a:lnTo>
                <a:lnTo>
                  <a:pt x="3822" y="21013"/>
                </a:lnTo>
                <a:lnTo>
                  <a:pt x="3814" y="21388"/>
                </a:lnTo>
                <a:lnTo>
                  <a:pt x="3635" y="22219"/>
                </a:lnTo>
                <a:lnTo>
                  <a:pt x="3519" y="22754"/>
                </a:lnTo>
                <a:lnTo>
                  <a:pt x="3483" y="23031"/>
                </a:lnTo>
                <a:lnTo>
                  <a:pt x="3483" y="23558"/>
                </a:lnTo>
                <a:lnTo>
                  <a:pt x="3581" y="24085"/>
                </a:lnTo>
                <a:lnTo>
                  <a:pt x="3760" y="24594"/>
                </a:lnTo>
                <a:lnTo>
                  <a:pt x="4019" y="25076"/>
                </a:lnTo>
                <a:lnTo>
                  <a:pt x="4358" y="25532"/>
                </a:lnTo>
                <a:lnTo>
                  <a:pt x="4769" y="25951"/>
                </a:lnTo>
                <a:lnTo>
                  <a:pt x="5251" y="26326"/>
                </a:lnTo>
                <a:lnTo>
                  <a:pt x="5528" y="26496"/>
                </a:lnTo>
                <a:lnTo>
                  <a:pt x="5760" y="26630"/>
                </a:lnTo>
                <a:lnTo>
                  <a:pt x="6251" y="26818"/>
                </a:lnTo>
                <a:lnTo>
                  <a:pt x="6734" y="26934"/>
                </a:lnTo>
                <a:lnTo>
                  <a:pt x="7234" y="26960"/>
                </a:lnTo>
                <a:lnTo>
                  <a:pt x="7725" y="26898"/>
                </a:lnTo>
                <a:lnTo>
                  <a:pt x="8225" y="26764"/>
                </a:lnTo>
                <a:lnTo>
                  <a:pt x="8716" y="26532"/>
                </a:lnTo>
                <a:lnTo>
                  <a:pt x="9207" y="26228"/>
                </a:lnTo>
                <a:lnTo>
                  <a:pt x="9439" y="26041"/>
                </a:lnTo>
                <a:lnTo>
                  <a:pt x="9609" y="25907"/>
                </a:lnTo>
                <a:lnTo>
                  <a:pt x="9931" y="25710"/>
                </a:lnTo>
                <a:lnTo>
                  <a:pt x="10234" y="25585"/>
                </a:lnTo>
                <a:lnTo>
                  <a:pt x="10520" y="25541"/>
                </a:lnTo>
                <a:lnTo>
                  <a:pt x="10770" y="25576"/>
                </a:lnTo>
                <a:lnTo>
                  <a:pt x="10993" y="25683"/>
                </a:lnTo>
                <a:lnTo>
                  <a:pt x="11190" y="25880"/>
                </a:lnTo>
                <a:lnTo>
                  <a:pt x="11350" y="26157"/>
                </a:lnTo>
                <a:lnTo>
                  <a:pt x="11422" y="26335"/>
                </a:lnTo>
                <a:lnTo>
                  <a:pt x="11502" y="26559"/>
                </a:lnTo>
                <a:lnTo>
                  <a:pt x="11708" y="26943"/>
                </a:lnTo>
                <a:lnTo>
                  <a:pt x="11949" y="27273"/>
                </a:lnTo>
                <a:lnTo>
                  <a:pt x="12226" y="27532"/>
                </a:lnTo>
                <a:lnTo>
                  <a:pt x="12547" y="27737"/>
                </a:lnTo>
                <a:lnTo>
                  <a:pt x="12895" y="27889"/>
                </a:lnTo>
                <a:lnTo>
                  <a:pt x="13270" y="28005"/>
                </a:lnTo>
                <a:lnTo>
                  <a:pt x="13690" y="28068"/>
                </a:lnTo>
                <a:lnTo>
                  <a:pt x="13904" y="28086"/>
                </a:lnTo>
                <a:lnTo>
                  <a:pt x="14163" y="28103"/>
                </a:lnTo>
                <a:lnTo>
                  <a:pt x="14672" y="28086"/>
                </a:lnTo>
                <a:lnTo>
                  <a:pt x="15155" y="28032"/>
                </a:lnTo>
                <a:lnTo>
                  <a:pt x="15619" y="27916"/>
                </a:lnTo>
                <a:lnTo>
                  <a:pt x="16057" y="27746"/>
                </a:lnTo>
                <a:lnTo>
                  <a:pt x="16467" y="27514"/>
                </a:lnTo>
                <a:lnTo>
                  <a:pt x="16851" y="27210"/>
                </a:lnTo>
                <a:lnTo>
                  <a:pt x="17200" y="26835"/>
                </a:lnTo>
                <a:lnTo>
                  <a:pt x="17351" y="26612"/>
                </a:lnTo>
                <a:lnTo>
                  <a:pt x="17673" y="26148"/>
                </a:lnTo>
                <a:lnTo>
                  <a:pt x="18030" y="25701"/>
                </a:lnTo>
                <a:lnTo>
                  <a:pt x="18253" y="25523"/>
                </a:lnTo>
                <a:lnTo>
                  <a:pt x="18485" y="25433"/>
                </a:lnTo>
                <a:lnTo>
                  <a:pt x="18762" y="25424"/>
                </a:lnTo>
                <a:lnTo>
                  <a:pt x="19325" y="25541"/>
                </a:lnTo>
                <a:lnTo>
                  <a:pt x="19887" y="25701"/>
                </a:lnTo>
                <a:lnTo>
                  <a:pt x="20057" y="25746"/>
                </a:lnTo>
                <a:lnTo>
                  <a:pt x="20414" y="25800"/>
                </a:lnTo>
                <a:lnTo>
                  <a:pt x="20977" y="25808"/>
                </a:lnTo>
                <a:lnTo>
                  <a:pt x="21745" y="25666"/>
                </a:lnTo>
                <a:lnTo>
                  <a:pt x="22495" y="25389"/>
                </a:lnTo>
                <a:lnTo>
                  <a:pt x="23200" y="24987"/>
                </a:lnTo>
                <a:lnTo>
                  <a:pt x="23835" y="24487"/>
                </a:lnTo>
                <a:lnTo>
                  <a:pt x="24352" y="23897"/>
                </a:lnTo>
                <a:lnTo>
                  <a:pt x="24638" y="23406"/>
                </a:lnTo>
                <a:lnTo>
                  <a:pt x="24781" y="23067"/>
                </a:lnTo>
                <a:lnTo>
                  <a:pt x="24835" y="22888"/>
                </a:lnTo>
                <a:lnTo>
                  <a:pt x="24879" y="22701"/>
                </a:lnTo>
                <a:lnTo>
                  <a:pt x="24906" y="22406"/>
                </a:lnTo>
                <a:lnTo>
                  <a:pt x="24888" y="22219"/>
                </a:lnTo>
                <a:lnTo>
                  <a:pt x="24853" y="22138"/>
                </a:lnTo>
                <a:lnTo>
                  <a:pt x="24781" y="21951"/>
                </a:lnTo>
                <a:lnTo>
                  <a:pt x="24683" y="21602"/>
                </a:lnTo>
                <a:lnTo>
                  <a:pt x="24665" y="21290"/>
                </a:lnTo>
                <a:lnTo>
                  <a:pt x="24710" y="21004"/>
                </a:lnTo>
                <a:lnTo>
                  <a:pt x="24817" y="20736"/>
                </a:lnTo>
                <a:lnTo>
                  <a:pt x="24986" y="20486"/>
                </a:lnTo>
                <a:lnTo>
                  <a:pt x="25335" y="20129"/>
                </a:lnTo>
                <a:lnTo>
                  <a:pt x="25647" y="19897"/>
                </a:lnTo>
                <a:lnTo>
                  <a:pt x="25879" y="19718"/>
                </a:lnTo>
                <a:lnTo>
                  <a:pt x="26272" y="19254"/>
                </a:lnTo>
                <a:lnTo>
                  <a:pt x="26576" y="18700"/>
                </a:lnTo>
                <a:lnTo>
                  <a:pt x="26781" y="18093"/>
                </a:lnTo>
                <a:lnTo>
                  <a:pt x="26897" y="17477"/>
                </a:lnTo>
                <a:lnTo>
                  <a:pt x="26897" y="16870"/>
                </a:lnTo>
                <a:lnTo>
                  <a:pt x="26799" y="16334"/>
                </a:lnTo>
                <a:lnTo>
                  <a:pt x="26639" y="15985"/>
                </a:lnTo>
                <a:lnTo>
                  <a:pt x="26496" y="15789"/>
                </a:lnTo>
                <a:lnTo>
                  <a:pt x="26415" y="15709"/>
                </a:lnTo>
                <a:lnTo>
                  <a:pt x="26299" y="15593"/>
                </a:lnTo>
                <a:lnTo>
                  <a:pt x="26121" y="15360"/>
                </a:lnTo>
                <a:lnTo>
                  <a:pt x="26004" y="15146"/>
                </a:lnTo>
                <a:lnTo>
                  <a:pt x="25951" y="14932"/>
                </a:lnTo>
                <a:lnTo>
                  <a:pt x="25960" y="14717"/>
                </a:lnTo>
                <a:lnTo>
                  <a:pt x="26013" y="14494"/>
                </a:lnTo>
                <a:lnTo>
                  <a:pt x="26165" y="14146"/>
                </a:lnTo>
                <a:lnTo>
                  <a:pt x="26326" y="13887"/>
                </a:lnTo>
                <a:lnTo>
                  <a:pt x="26531" y="13539"/>
                </a:lnTo>
                <a:lnTo>
                  <a:pt x="26924" y="12824"/>
                </a:lnTo>
                <a:lnTo>
                  <a:pt x="27264" y="12083"/>
                </a:lnTo>
                <a:lnTo>
                  <a:pt x="27540" y="11324"/>
                </a:lnTo>
                <a:lnTo>
                  <a:pt x="27657" y="10940"/>
                </a:lnTo>
                <a:lnTo>
                  <a:pt x="27719" y="10619"/>
                </a:lnTo>
                <a:lnTo>
                  <a:pt x="27737" y="9994"/>
                </a:lnTo>
                <a:lnTo>
                  <a:pt x="27603" y="9395"/>
                </a:lnTo>
                <a:lnTo>
                  <a:pt x="27344" y="8850"/>
                </a:lnTo>
                <a:lnTo>
                  <a:pt x="26969" y="8377"/>
                </a:lnTo>
                <a:lnTo>
                  <a:pt x="26505" y="7984"/>
                </a:lnTo>
                <a:lnTo>
                  <a:pt x="25960" y="7699"/>
                </a:lnTo>
                <a:lnTo>
                  <a:pt x="25344" y="7529"/>
                </a:lnTo>
                <a:lnTo>
                  <a:pt x="25022" y="7502"/>
                </a:lnTo>
                <a:lnTo>
                  <a:pt x="24844" y="7484"/>
                </a:lnTo>
                <a:lnTo>
                  <a:pt x="24549" y="7440"/>
                </a:lnTo>
                <a:lnTo>
                  <a:pt x="24317" y="7350"/>
                </a:lnTo>
                <a:lnTo>
                  <a:pt x="24156" y="7225"/>
                </a:lnTo>
                <a:lnTo>
                  <a:pt x="24049" y="7064"/>
                </a:lnTo>
                <a:lnTo>
                  <a:pt x="24004" y="6850"/>
                </a:lnTo>
                <a:lnTo>
                  <a:pt x="24031" y="6457"/>
                </a:lnTo>
                <a:lnTo>
                  <a:pt x="24120" y="6109"/>
                </a:lnTo>
                <a:lnTo>
                  <a:pt x="24406" y="4957"/>
                </a:lnTo>
                <a:lnTo>
                  <a:pt x="24647" y="3787"/>
                </a:lnTo>
                <a:lnTo>
                  <a:pt x="24594" y="3778"/>
                </a:lnTo>
                <a:lnTo>
                  <a:pt x="24540" y="3760"/>
                </a:lnTo>
                <a:lnTo>
                  <a:pt x="24522" y="3278"/>
                </a:lnTo>
                <a:lnTo>
                  <a:pt x="24495" y="2805"/>
                </a:lnTo>
                <a:lnTo>
                  <a:pt x="24442" y="2492"/>
                </a:lnTo>
                <a:lnTo>
                  <a:pt x="24272" y="1948"/>
                </a:lnTo>
                <a:lnTo>
                  <a:pt x="24022" y="1501"/>
                </a:lnTo>
                <a:lnTo>
                  <a:pt x="23683" y="1162"/>
                </a:lnTo>
                <a:lnTo>
                  <a:pt x="23281" y="930"/>
                </a:lnTo>
                <a:lnTo>
                  <a:pt x="22817" y="805"/>
                </a:lnTo>
                <a:lnTo>
                  <a:pt x="22299" y="805"/>
                </a:lnTo>
                <a:lnTo>
                  <a:pt x="21745" y="939"/>
                </a:lnTo>
                <a:lnTo>
                  <a:pt x="21450" y="1055"/>
                </a:lnTo>
                <a:lnTo>
                  <a:pt x="21156" y="1198"/>
                </a:lnTo>
                <a:lnTo>
                  <a:pt x="20584" y="1564"/>
                </a:lnTo>
                <a:lnTo>
                  <a:pt x="20298" y="1742"/>
                </a:lnTo>
                <a:lnTo>
                  <a:pt x="20146" y="1823"/>
                </a:lnTo>
                <a:lnTo>
                  <a:pt x="19879" y="1939"/>
                </a:lnTo>
                <a:lnTo>
                  <a:pt x="19629" y="2001"/>
                </a:lnTo>
                <a:lnTo>
                  <a:pt x="19405" y="2001"/>
                </a:lnTo>
                <a:lnTo>
                  <a:pt x="19200" y="1939"/>
                </a:lnTo>
                <a:lnTo>
                  <a:pt x="19003" y="1823"/>
                </a:lnTo>
                <a:lnTo>
                  <a:pt x="18834" y="1644"/>
                </a:lnTo>
                <a:lnTo>
                  <a:pt x="18664" y="1394"/>
                </a:lnTo>
                <a:lnTo>
                  <a:pt x="18584" y="1251"/>
                </a:lnTo>
                <a:lnTo>
                  <a:pt x="18450" y="1019"/>
                </a:lnTo>
                <a:lnTo>
                  <a:pt x="18146" y="617"/>
                </a:lnTo>
                <a:lnTo>
                  <a:pt x="17807" y="313"/>
                </a:lnTo>
                <a:lnTo>
                  <a:pt x="17423" y="108"/>
                </a:lnTo>
                <a:lnTo>
                  <a:pt x="17030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24f3de87df4_0_803"/>
          <p:cNvSpPr/>
          <p:nvPr/>
        </p:nvSpPr>
        <p:spPr>
          <a:xfrm>
            <a:off x="8309350" y="371313"/>
            <a:ext cx="693425" cy="702600"/>
          </a:xfrm>
          <a:custGeom>
            <a:avLst/>
            <a:gdLst/>
            <a:ahLst/>
            <a:cxnLst/>
            <a:rect l="l" t="t" r="r" b="b"/>
            <a:pathLst>
              <a:path w="27737" h="28104" extrusionOk="0">
                <a:moveTo>
                  <a:pt x="16619" y="1"/>
                </a:moveTo>
                <a:lnTo>
                  <a:pt x="16199" y="117"/>
                </a:lnTo>
                <a:lnTo>
                  <a:pt x="15789" y="358"/>
                </a:lnTo>
                <a:lnTo>
                  <a:pt x="15592" y="528"/>
                </a:lnTo>
                <a:lnTo>
                  <a:pt x="15396" y="706"/>
                </a:lnTo>
                <a:lnTo>
                  <a:pt x="15003" y="983"/>
                </a:lnTo>
                <a:lnTo>
                  <a:pt x="14610" y="1180"/>
                </a:lnTo>
                <a:lnTo>
                  <a:pt x="14208" y="1314"/>
                </a:lnTo>
                <a:lnTo>
                  <a:pt x="13797" y="1376"/>
                </a:lnTo>
                <a:lnTo>
                  <a:pt x="13378" y="1394"/>
                </a:lnTo>
                <a:lnTo>
                  <a:pt x="12726" y="1340"/>
                </a:lnTo>
                <a:lnTo>
                  <a:pt x="12261" y="1251"/>
                </a:lnTo>
                <a:lnTo>
                  <a:pt x="11949" y="1198"/>
                </a:lnTo>
                <a:lnTo>
                  <a:pt x="11404" y="1144"/>
                </a:lnTo>
                <a:lnTo>
                  <a:pt x="10922" y="1171"/>
                </a:lnTo>
                <a:lnTo>
                  <a:pt x="10502" y="1278"/>
                </a:lnTo>
                <a:lnTo>
                  <a:pt x="10145" y="1465"/>
                </a:lnTo>
                <a:lnTo>
                  <a:pt x="9814" y="1742"/>
                </a:lnTo>
                <a:lnTo>
                  <a:pt x="9520" y="2108"/>
                </a:lnTo>
                <a:lnTo>
                  <a:pt x="9243" y="2582"/>
                </a:lnTo>
                <a:lnTo>
                  <a:pt x="9109" y="2850"/>
                </a:lnTo>
                <a:lnTo>
                  <a:pt x="8993" y="3091"/>
                </a:lnTo>
                <a:lnTo>
                  <a:pt x="8707" y="3466"/>
                </a:lnTo>
                <a:lnTo>
                  <a:pt x="8341" y="3707"/>
                </a:lnTo>
                <a:lnTo>
                  <a:pt x="7895" y="3823"/>
                </a:lnTo>
                <a:lnTo>
                  <a:pt x="7627" y="3814"/>
                </a:lnTo>
                <a:lnTo>
                  <a:pt x="7314" y="3796"/>
                </a:lnTo>
                <a:lnTo>
                  <a:pt x="6725" y="3832"/>
                </a:lnTo>
                <a:lnTo>
                  <a:pt x="6153" y="3930"/>
                </a:lnTo>
                <a:lnTo>
                  <a:pt x="5617" y="4100"/>
                </a:lnTo>
                <a:lnTo>
                  <a:pt x="5108" y="4332"/>
                </a:lnTo>
                <a:lnTo>
                  <a:pt x="4617" y="4618"/>
                </a:lnTo>
                <a:lnTo>
                  <a:pt x="4153" y="4948"/>
                </a:lnTo>
                <a:lnTo>
                  <a:pt x="3706" y="5323"/>
                </a:lnTo>
                <a:lnTo>
                  <a:pt x="3492" y="5529"/>
                </a:lnTo>
                <a:lnTo>
                  <a:pt x="3233" y="5779"/>
                </a:lnTo>
                <a:lnTo>
                  <a:pt x="2831" y="6234"/>
                </a:lnTo>
                <a:lnTo>
                  <a:pt x="2545" y="6663"/>
                </a:lnTo>
                <a:lnTo>
                  <a:pt x="2367" y="7073"/>
                </a:lnTo>
                <a:lnTo>
                  <a:pt x="2304" y="7493"/>
                </a:lnTo>
                <a:lnTo>
                  <a:pt x="2340" y="7940"/>
                </a:lnTo>
                <a:lnTo>
                  <a:pt x="2483" y="8422"/>
                </a:lnTo>
                <a:lnTo>
                  <a:pt x="2724" y="8984"/>
                </a:lnTo>
                <a:lnTo>
                  <a:pt x="2885" y="9288"/>
                </a:lnTo>
                <a:lnTo>
                  <a:pt x="3010" y="9547"/>
                </a:lnTo>
                <a:lnTo>
                  <a:pt x="3117" y="9913"/>
                </a:lnTo>
                <a:lnTo>
                  <a:pt x="3135" y="10145"/>
                </a:lnTo>
                <a:lnTo>
                  <a:pt x="3108" y="10369"/>
                </a:lnTo>
                <a:lnTo>
                  <a:pt x="3037" y="10583"/>
                </a:lnTo>
                <a:lnTo>
                  <a:pt x="2903" y="10779"/>
                </a:lnTo>
                <a:lnTo>
                  <a:pt x="2706" y="10976"/>
                </a:lnTo>
                <a:lnTo>
                  <a:pt x="2581" y="11065"/>
                </a:lnTo>
                <a:lnTo>
                  <a:pt x="2322" y="11244"/>
                </a:lnTo>
                <a:lnTo>
                  <a:pt x="1867" y="11646"/>
                </a:lnTo>
                <a:lnTo>
                  <a:pt x="1474" y="12074"/>
                </a:lnTo>
                <a:lnTo>
                  <a:pt x="1135" y="12547"/>
                </a:lnTo>
                <a:lnTo>
                  <a:pt x="840" y="13048"/>
                </a:lnTo>
                <a:lnTo>
                  <a:pt x="599" y="13565"/>
                </a:lnTo>
                <a:lnTo>
                  <a:pt x="286" y="14387"/>
                </a:lnTo>
                <a:lnTo>
                  <a:pt x="125" y="14967"/>
                </a:lnTo>
                <a:lnTo>
                  <a:pt x="54" y="15298"/>
                </a:lnTo>
                <a:lnTo>
                  <a:pt x="0" y="15985"/>
                </a:lnTo>
                <a:lnTo>
                  <a:pt x="63" y="16682"/>
                </a:lnTo>
                <a:lnTo>
                  <a:pt x="233" y="17370"/>
                </a:lnTo>
                <a:lnTo>
                  <a:pt x="492" y="18013"/>
                </a:lnTo>
                <a:lnTo>
                  <a:pt x="840" y="18602"/>
                </a:lnTo>
                <a:lnTo>
                  <a:pt x="1251" y="19102"/>
                </a:lnTo>
                <a:lnTo>
                  <a:pt x="1724" y="19513"/>
                </a:lnTo>
                <a:lnTo>
                  <a:pt x="1983" y="19656"/>
                </a:lnTo>
                <a:lnTo>
                  <a:pt x="2483" y="19888"/>
                </a:lnTo>
                <a:lnTo>
                  <a:pt x="3242" y="20218"/>
                </a:lnTo>
                <a:lnTo>
                  <a:pt x="3537" y="20433"/>
                </a:lnTo>
                <a:lnTo>
                  <a:pt x="3689" y="20593"/>
                </a:lnTo>
                <a:lnTo>
                  <a:pt x="3733" y="20683"/>
                </a:lnTo>
                <a:lnTo>
                  <a:pt x="3778" y="20790"/>
                </a:lnTo>
                <a:lnTo>
                  <a:pt x="3822" y="21013"/>
                </a:lnTo>
                <a:lnTo>
                  <a:pt x="3814" y="21388"/>
                </a:lnTo>
                <a:lnTo>
                  <a:pt x="3635" y="22219"/>
                </a:lnTo>
                <a:lnTo>
                  <a:pt x="3519" y="22754"/>
                </a:lnTo>
                <a:lnTo>
                  <a:pt x="3483" y="23031"/>
                </a:lnTo>
                <a:lnTo>
                  <a:pt x="3483" y="23558"/>
                </a:lnTo>
                <a:lnTo>
                  <a:pt x="3581" y="24085"/>
                </a:lnTo>
                <a:lnTo>
                  <a:pt x="3760" y="24594"/>
                </a:lnTo>
                <a:lnTo>
                  <a:pt x="4019" y="25076"/>
                </a:lnTo>
                <a:lnTo>
                  <a:pt x="4358" y="25532"/>
                </a:lnTo>
                <a:lnTo>
                  <a:pt x="4769" y="25951"/>
                </a:lnTo>
                <a:lnTo>
                  <a:pt x="5251" y="26326"/>
                </a:lnTo>
                <a:lnTo>
                  <a:pt x="5528" y="26496"/>
                </a:lnTo>
                <a:lnTo>
                  <a:pt x="5760" y="26630"/>
                </a:lnTo>
                <a:lnTo>
                  <a:pt x="6251" y="26818"/>
                </a:lnTo>
                <a:lnTo>
                  <a:pt x="6734" y="26934"/>
                </a:lnTo>
                <a:lnTo>
                  <a:pt x="7234" y="26960"/>
                </a:lnTo>
                <a:lnTo>
                  <a:pt x="7725" y="26898"/>
                </a:lnTo>
                <a:lnTo>
                  <a:pt x="8225" y="26764"/>
                </a:lnTo>
                <a:lnTo>
                  <a:pt x="8716" y="26532"/>
                </a:lnTo>
                <a:lnTo>
                  <a:pt x="9207" y="26228"/>
                </a:lnTo>
                <a:lnTo>
                  <a:pt x="9439" y="26041"/>
                </a:lnTo>
                <a:lnTo>
                  <a:pt x="9609" y="25907"/>
                </a:lnTo>
                <a:lnTo>
                  <a:pt x="9931" y="25710"/>
                </a:lnTo>
                <a:lnTo>
                  <a:pt x="10234" y="25585"/>
                </a:lnTo>
                <a:lnTo>
                  <a:pt x="10520" y="25541"/>
                </a:lnTo>
                <a:lnTo>
                  <a:pt x="10770" y="25576"/>
                </a:lnTo>
                <a:lnTo>
                  <a:pt x="10993" y="25683"/>
                </a:lnTo>
                <a:lnTo>
                  <a:pt x="11190" y="25880"/>
                </a:lnTo>
                <a:lnTo>
                  <a:pt x="11350" y="26157"/>
                </a:lnTo>
                <a:lnTo>
                  <a:pt x="11422" y="26335"/>
                </a:lnTo>
                <a:lnTo>
                  <a:pt x="11502" y="26559"/>
                </a:lnTo>
                <a:lnTo>
                  <a:pt x="11708" y="26943"/>
                </a:lnTo>
                <a:lnTo>
                  <a:pt x="11949" y="27273"/>
                </a:lnTo>
                <a:lnTo>
                  <a:pt x="12226" y="27532"/>
                </a:lnTo>
                <a:lnTo>
                  <a:pt x="12547" y="27737"/>
                </a:lnTo>
                <a:lnTo>
                  <a:pt x="12895" y="27889"/>
                </a:lnTo>
                <a:lnTo>
                  <a:pt x="13270" y="28005"/>
                </a:lnTo>
                <a:lnTo>
                  <a:pt x="13690" y="28068"/>
                </a:lnTo>
                <a:lnTo>
                  <a:pt x="13904" y="28086"/>
                </a:lnTo>
                <a:lnTo>
                  <a:pt x="14163" y="28103"/>
                </a:lnTo>
                <a:lnTo>
                  <a:pt x="14672" y="28086"/>
                </a:lnTo>
                <a:lnTo>
                  <a:pt x="15155" y="28032"/>
                </a:lnTo>
                <a:lnTo>
                  <a:pt x="15619" y="27916"/>
                </a:lnTo>
                <a:lnTo>
                  <a:pt x="16057" y="27746"/>
                </a:lnTo>
                <a:lnTo>
                  <a:pt x="16467" y="27514"/>
                </a:lnTo>
                <a:lnTo>
                  <a:pt x="16851" y="27210"/>
                </a:lnTo>
                <a:lnTo>
                  <a:pt x="17200" y="26835"/>
                </a:lnTo>
                <a:lnTo>
                  <a:pt x="17351" y="26612"/>
                </a:lnTo>
                <a:lnTo>
                  <a:pt x="17673" y="26148"/>
                </a:lnTo>
                <a:lnTo>
                  <a:pt x="18030" y="25701"/>
                </a:lnTo>
                <a:lnTo>
                  <a:pt x="18253" y="25523"/>
                </a:lnTo>
                <a:lnTo>
                  <a:pt x="18485" y="25433"/>
                </a:lnTo>
                <a:lnTo>
                  <a:pt x="18762" y="25424"/>
                </a:lnTo>
                <a:lnTo>
                  <a:pt x="19325" y="25541"/>
                </a:lnTo>
                <a:lnTo>
                  <a:pt x="19887" y="25701"/>
                </a:lnTo>
                <a:lnTo>
                  <a:pt x="20057" y="25746"/>
                </a:lnTo>
                <a:lnTo>
                  <a:pt x="20414" y="25800"/>
                </a:lnTo>
                <a:lnTo>
                  <a:pt x="20977" y="25808"/>
                </a:lnTo>
                <a:lnTo>
                  <a:pt x="21745" y="25666"/>
                </a:lnTo>
                <a:lnTo>
                  <a:pt x="22495" y="25389"/>
                </a:lnTo>
                <a:lnTo>
                  <a:pt x="23200" y="24987"/>
                </a:lnTo>
                <a:lnTo>
                  <a:pt x="23835" y="24487"/>
                </a:lnTo>
                <a:lnTo>
                  <a:pt x="24352" y="23897"/>
                </a:lnTo>
                <a:lnTo>
                  <a:pt x="24638" y="23406"/>
                </a:lnTo>
                <a:lnTo>
                  <a:pt x="24781" y="23067"/>
                </a:lnTo>
                <a:lnTo>
                  <a:pt x="24835" y="22888"/>
                </a:lnTo>
                <a:lnTo>
                  <a:pt x="24879" y="22701"/>
                </a:lnTo>
                <a:lnTo>
                  <a:pt x="24906" y="22406"/>
                </a:lnTo>
                <a:lnTo>
                  <a:pt x="24888" y="22219"/>
                </a:lnTo>
                <a:lnTo>
                  <a:pt x="24853" y="22138"/>
                </a:lnTo>
                <a:lnTo>
                  <a:pt x="24781" y="21951"/>
                </a:lnTo>
                <a:lnTo>
                  <a:pt x="24683" y="21602"/>
                </a:lnTo>
                <a:lnTo>
                  <a:pt x="24665" y="21290"/>
                </a:lnTo>
                <a:lnTo>
                  <a:pt x="24710" y="21004"/>
                </a:lnTo>
                <a:lnTo>
                  <a:pt x="24817" y="20736"/>
                </a:lnTo>
                <a:lnTo>
                  <a:pt x="24986" y="20486"/>
                </a:lnTo>
                <a:lnTo>
                  <a:pt x="25335" y="20129"/>
                </a:lnTo>
                <a:lnTo>
                  <a:pt x="25647" y="19897"/>
                </a:lnTo>
                <a:lnTo>
                  <a:pt x="25879" y="19718"/>
                </a:lnTo>
                <a:lnTo>
                  <a:pt x="26272" y="19254"/>
                </a:lnTo>
                <a:lnTo>
                  <a:pt x="26576" y="18700"/>
                </a:lnTo>
                <a:lnTo>
                  <a:pt x="26781" y="18093"/>
                </a:lnTo>
                <a:lnTo>
                  <a:pt x="26897" y="17477"/>
                </a:lnTo>
                <a:lnTo>
                  <a:pt x="26897" y="16870"/>
                </a:lnTo>
                <a:lnTo>
                  <a:pt x="26799" y="16334"/>
                </a:lnTo>
                <a:lnTo>
                  <a:pt x="26639" y="15985"/>
                </a:lnTo>
                <a:lnTo>
                  <a:pt x="26496" y="15789"/>
                </a:lnTo>
                <a:lnTo>
                  <a:pt x="26415" y="15709"/>
                </a:lnTo>
                <a:lnTo>
                  <a:pt x="26299" y="15593"/>
                </a:lnTo>
                <a:lnTo>
                  <a:pt x="26121" y="15360"/>
                </a:lnTo>
                <a:lnTo>
                  <a:pt x="26004" y="15146"/>
                </a:lnTo>
                <a:lnTo>
                  <a:pt x="25951" y="14932"/>
                </a:lnTo>
                <a:lnTo>
                  <a:pt x="25960" y="14717"/>
                </a:lnTo>
                <a:lnTo>
                  <a:pt x="26013" y="14494"/>
                </a:lnTo>
                <a:lnTo>
                  <a:pt x="26165" y="14146"/>
                </a:lnTo>
                <a:lnTo>
                  <a:pt x="26326" y="13887"/>
                </a:lnTo>
                <a:lnTo>
                  <a:pt x="26531" y="13539"/>
                </a:lnTo>
                <a:lnTo>
                  <a:pt x="26924" y="12824"/>
                </a:lnTo>
                <a:lnTo>
                  <a:pt x="27264" y="12083"/>
                </a:lnTo>
                <a:lnTo>
                  <a:pt x="27540" y="11324"/>
                </a:lnTo>
                <a:lnTo>
                  <a:pt x="27657" y="10940"/>
                </a:lnTo>
                <a:lnTo>
                  <a:pt x="27719" y="10619"/>
                </a:lnTo>
                <a:lnTo>
                  <a:pt x="27737" y="9994"/>
                </a:lnTo>
                <a:lnTo>
                  <a:pt x="27603" y="9395"/>
                </a:lnTo>
                <a:lnTo>
                  <a:pt x="27344" y="8850"/>
                </a:lnTo>
                <a:lnTo>
                  <a:pt x="26969" y="8377"/>
                </a:lnTo>
                <a:lnTo>
                  <a:pt x="26505" y="7984"/>
                </a:lnTo>
                <a:lnTo>
                  <a:pt x="25960" y="7699"/>
                </a:lnTo>
                <a:lnTo>
                  <a:pt x="25344" y="7529"/>
                </a:lnTo>
                <a:lnTo>
                  <a:pt x="25022" y="7502"/>
                </a:lnTo>
                <a:lnTo>
                  <a:pt x="24844" y="7484"/>
                </a:lnTo>
                <a:lnTo>
                  <a:pt x="24549" y="7440"/>
                </a:lnTo>
                <a:lnTo>
                  <a:pt x="24317" y="7350"/>
                </a:lnTo>
                <a:lnTo>
                  <a:pt x="24156" y="7225"/>
                </a:lnTo>
                <a:lnTo>
                  <a:pt x="24049" y="7064"/>
                </a:lnTo>
                <a:lnTo>
                  <a:pt x="24004" y="6850"/>
                </a:lnTo>
                <a:lnTo>
                  <a:pt x="24031" y="6457"/>
                </a:lnTo>
                <a:lnTo>
                  <a:pt x="24120" y="6109"/>
                </a:lnTo>
                <a:lnTo>
                  <a:pt x="24406" y="4957"/>
                </a:lnTo>
                <a:lnTo>
                  <a:pt x="24647" y="3787"/>
                </a:lnTo>
                <a:lnTo>
                  <a:pt x="24594" y="3778"/>
                </a:lnTo>
                <a:lnTo>
                  <a:pt x="24540" y="3760"/>
                </a:lnTo>
                <a:lnTo>
                  <a:pt x="24522" y="3278"/>
                </a:lnTo>
                <a:lnTo>
                  <a:pt x="24495" y="2805"/>
                </a:lnTo>
                <a:lnTo>
                  <a:pt x="24442" y="2492"/>
                </a:lnTo>
                <a:lnTo>
                  <a:pt x="24272" y="1948"/>
                </a:lnTo>
                <a:lnTo>
                  <a:pt x="24022" y="1501"/>
                </a:lnTo>
                <a:lnTo>
                  <a:pt x="23683" y="1162"/>
                </a:lnTo>
                <a:lnTo>
                  <a:pt x="23281" y="930"/>
                </a:lnTo>
                <a:lnTo>
                  <a:pt x="22817" y="805"/>
                </a:lnTo>
                <a:lnTo>
                  <a:pt x="22299" y="805"/>
                </a:lnTo>
                <a:lnTo>
                  <a:pt x="21745" y="939"/>
                </a:lnTo>
                <a:lnTo>
                  <a:pt x="21450" y="1055"/>
                </a:lnTo>
                <a:lnTo>
                  <a:pt x="21156" y="1198"/>
                </a:lnTo>
                <a:lnTo>
                  <a:pt x="20584" y="1564"/>
                </a:lnTo>
                <a:lnTo>
                  <a:pt x="20298" y="1742"/>
                </a:lnTo>
                <a:lnTo>
                  <a:pt x="20146" y="1823"/>
                </a:lnTo>
                <a:lnTo>
                  <a:pt x="19879" y="1939"/>
                </a:lnTo>
                <a:lnTo>
                  <a:pt x="19629" y="2001"/>
                </a:lnTo>
                <a:lnTo>
                  <a:pt x="19405" y="2001"/>
                </a:lnTo>
                <a:lnTo>
                  <a:pt x="19200" y="1939"/>
                </a:lnTo>
                <a:lnTo>
                  <a:pt x="19003" y="1823"/>
                </a:lnTo>
                <a:lnTo>
                  <a:pt x="18834" y="1644"/>
                </a:lnTo>
                <a:lnTo>
                  <a:pt x="18664" y="1394"/>
                </a:lnTo>
                <a:lnTo>
                  <a:pt x="18584" y="1251"/>
                </a:lnTo>
                <a:lnTo>
                  <a:pt x="18450" y="1019"/>
                </a:lnTo>
                <a:lnTo>
                  <a:pt x="18146" y="617"/>
                </a:lnTo>
                <a:lnTo>
                  <a:pt x="17807" y="313"/>
                </a:lnTo>
                <a:lnTo>
                  <a:pt x="17423" y="108"/>
                </a:lnTo>
                <a:lnTo>
                  <a:pt x="17030" y="1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g24f3de87df4_0_8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400" y="1834471"/>
            <a:ext cx="6172608" cy="1903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F179E651-50D9-590A-3E68-4AEF65F7B9F6}"/>
              </a:ext>
            </a:extLst>
          </p:cNvPr>
          <p:cNvSpPr/>
          <p:nvPr/>
        </p:nvSpPr>
        <p:spPr>
          <a:xfrm>
            <a:off x="3170255" y="2910767"/>
            <a:ext cx="5758248" cy="234778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4f3de87df4_0_852"/>
          <p:cNvSpPr/>
          <p:nvPr/>
        </p:nvSpPr>
        <p:spPr>
          <a:xfrm>
            <a:off x="1367467" y="3309785"/>
            <a:ext cx="983244" cy="911902"/>
          </a:xfrm>
          <a:custGeom>
            <a:avLst/>
            <a:gdLst/>
            <a:ahLst/>
            <a:cxnLst/>
            <a:rect l="l" t="t" r="r" b="b"/>
            <a:pathLst>
              <a:path w="30500" h="28287" extrusionOk="0">
                <a:moveTo>
                  <a:pt x="2203" y="1"/>
                </a:moveTo>
                <a:lnTo>
                  <a:pt x="2054" y="12"/>
                </a:lnTo>
                <a:lnTo>
                  <a:pt x="1894" y="35"/>
                </a:lnTo>
                <a:lnTo>
                  <a:pt x="1735" y="81"/>
                </a:lnTo>
                <a:lnTo>
                  <a:pt x="1598" y="149"/>
                </a:lnTo>
                <a:lnTo>
                  <a:pt x="1472" y="218"/>
                </a:lnTo>
                <a:lnTo>
                  <a:pt x="1358" y="309"/>
                </a:lnTo>
                <a:lnTo>
                  <a:pt x="1210" y="457"/>
                </a:lnTo>
                <a:lnTo>
                  <a:pt x="1073" y="628"/>
                </a:lnTo>
                <a:lnTo>
                  <a:pt x="936" y="800"/>
                </a:lnTo>
                <a:lnTo>
                  <a:pt x="811" y="982"/>
                </a:lnTo>
                <a:lnTo>
                  <a:pt x="696" y="1176"/>
                </a:lnTo>
                <a:lnTo>
                  <a:pt x="594" y="1370"/>
                </a:lnTo>
                <a:lnTo>
                  <a:pt x="525" y="1575"/>
                </a:lnTo>
                <a:lnTo>
                  <a:pt x="468" y="1769"/>
                </a:lnTo>
                <a:lnTo>
                  <a:pt x="286" y="2785"/>
                </a:lnTo>
                <a:lnTo>
                  <a:pt x="194" y="3298"/>
                </a:lnTo>
                <a:lnTo>
                  <a:pt x="115" y="3812"/>
                </a:lnTo>
                <a:lnTo>
                  <a:pt x="57" y="4314"/>
                </a:lnTo>
                <a:lnTo>
                  <a:pt x="23" y="4827"/>
                </a:lnTo>
                <a:lnTo>
                  <a:pt x="12" y="5090"/>
                </a:lnTo>
                <a:lnTo>
                  <a:pt x="0" y="5341"/>
                </a:lnTo>
                <a:lnTo>
                  <a:pt x="12" y="5592"/>
                </a:lnTo>
                <a:lnTo>
                  <a:pt x="23" y="5843"/>
                </a:lnTo>
                <a:lnTo>
                  <a:pt x="57" y="6345"/>
                </a:lnTo>
                <a:lnTo>
                  <a:pt x="115" y="6847"/>
                </a:lnTo>
                <a:lnTo>
                  <a:pt x="183" y="7349"/>
                </a:lnTo>
                <a:lnTo>
                  <a:pt x="263" y="7851"/>
                </a:lnTo>
                <a:lnTo>
                  <a:pt x="354" y="8342"/>
                </a:lnTo>
                <a:lnTo>
                  <a:pt x="457" y="8832"/>
                </a:lnTo>
                <a:lnTo>
                  <a:pt x="571" y="9323"/>
                </a:lnTo>
                <a:lnTo>
                  <a:pt x="696" y="9813"/>
                </a:lnTo>
                <a:lnTo>
                  <a:pt x="833" y="10293"/>
                </a:lnTo>
                <a:lnTo>
                  <a:pt x="970" y="10783"/>
                </a:lnTo>
                <a:lnTo>
                  <a:pt x="1130" y="11262"/>
                </a:lnTo>
                <a:lnTo>
                  <a:pt x="1290" y="11742"/>
                </a:lnTo>
                <a:lnTo>
                  <a:pt x="1450" y="12221"/>
                </a:lnTo>
                <a:lnTo>
                  <a:pt x="1632" y="12689"/>
                </a:lnTo>
                <a:lnTo>
                  <a:pt x="1997" y="13636"/>
                </a:lnTo>
                <a:lnTo>
                  <a:pt x="2157" y="14035"/>
                </a:lnTo>
                <a:lnTo>
                  <a:pt x="2339" y="14423"/>
                </a:lnTo>
                <a:lnTo>
                  <a:pt x="2522" y="14800"/>
                </a:lnTo>
                <a:lnTo>
                  <a:pt x="2716" y="15176"/>
                </a:lnTo>
                <a:lnTo>
                  <a:pt x="2921" y="15541"/>
                </a:lnTo>
                <a:lnTo>
                  <a:pt x="3138" y="15906"/>
                </a:lnTo>
                <a:lnTo>
                  <a:pt x="3366" y="16249"/>
                </a:lnTo>
                <a:lnTo>
                  <a:pt x="3606" y="16591"/>
                </a:lnTo>
                <a:lnTo>
                  <a:pt x="3857" y="16933"/>
                </a:lnTo>
                <a:lnTo>
                  <a:pt x="4119" y="17253"/>
                </a:lnTo>
                <a:lnTo>
                  <a:pt x="4393" y="17572"/>
                </a:lnTo>
                <a:lnTo>
                  <a:pt x="4690" y="17869"/>
                </a:lnTo>
                <a:lnTo>
                  <a:pt x="4987" y="18165"/>
                </a:lnTo>
                <a:lnTo>
                  <a:pt x="5295" y="18451"/>
                </a:lnTo>
                <a:lnTo>
                  <a:pt x="5614" y="18736"/>
                </a:lnTo>
                <a:lnTo>
                  <a:pt x="5945" y="18998"/>
                </a:lnTo>
                <a:lnTo>
                  <a:pt x="7132" y="19888"/>
                </a:lnTo>
                <a:lnTo>
                  <a:pt x="7725" y="20322"/>
                </a:lnTo>
                <a:lnTo>
                  <a:pt x="8330" y="20744"/>
                </a:lnTo>
                <a:lnTo>
                  <a:pt x="8946" y="21155"/>
                </a:lnTo>
                <a:lnTo>
                  <a:pt x="9254" y="21349"/>
                </a:lnTo>
                <a:lnTo>
                  <a:pt x="9573" y="21543"/>
                </a:lnTo>
                <a:lnTo>
                  <a:pt x="9881" y="21714"/>
                </a:lnTo>
                <a:lnTo>
                  <a:pt x="10212" y="21897"/>
                </a:lnTo>
                <a:lnTo>
                  <a:pt x="10532" y="22056"/>
                </a:lnTo>
                <a:lnTo>
                  <a:pt x="10863" y="22216"/>
                </a:lnTo>
                <a:lnTo>
                  <a:pt x="11308" y="22421"/>
                </a:lnTo>
                <a:lnTo>
                  <a:pt x="11764" y="22604"/>
                </a:lnTo>
                <a:lnTo>
                  <a:pt x="12209" y="22786"/>
                </a:lnTo>
                <a:lnTo>
                  <a:pt x="12665" y="22958"/>
                </a:lnTo>
                <a:lnTo>
                  <a:pt x="13122" y="23117"/>
                </a:lnTo>
                <a:lnTo>
                  <a:pt x="13567" y="23266"/>
                </a:lnTo>
                <a:lnTo>
                  <a:pt x="14023" y="23403"/>
                </a:lnTo>
                <a:lnTo>
                  <a:pt x="14480" y="23528"/>
                </a:lnTo>
                <a:lnTo>
                  <a:pt x="14936" y="23642"/>
                </a:lnTo>
                <a:lnTo>
                  <a:pt x="15381" y="23745"/>
                </a:lnTo>
                <a:lnTo>
                  <a:pt x="15837" y="23836"/>
                </a:lnTo>
                <a:lnTo>
                  <a:pt x="16294" y="23905"/>
                </a:lnTo>
                <a:lnTo>
                  <a:pt x="16750" y="23973"/>
                </a:lnTo>
                <a:lnTo>
                  <a:pt x="17207" y="24019"/>
                </a:lnTo>
                <a:lnTo>
                  <a:pt x="17663" y="24053"/>
                </a:lnTo>
                <a:lnTo>
                  <a:pt x="18108" y="24064"/>
                </a:lnTo>
                <a:lnTo>
                  <a:pt x="18564" y="24076"/>
                </a:lnTo>
                <a:lnTo>
                  <a:pt x="19021" y="24064"/>
                </a:lnTo>
                <a:lnTo>
                  <a:pt x="19477" y="24030"/>
                </a:lnTo>
                <a:lnTo>
                  <a:pt x="19934" y="23996"/>
                </a:lnTo>
                <a:lnTo>
                  <a:pt x="20390" y="23927"/>
                </a:lnTo>
                <a:lnTo>
                  <a:pt x="20846" y="23859"/>
                </a:lnTo>
                <a:lnTo>
                  <a:pt x="21291" y="23768"/>
                </a:lnTo>
                <a:lnTo>
                  <a:pt x="21748" y="23654"/>
                </a:lnTo>
                <a:lnTo>
                  <a:pt x="22204" y="23528"/>
                </a:lnTo>
                <a:lnTo>
                  <a:pt x="22661" y="23380"/>
                </a:lnTo>
                <a:lnTo>
                  <a:pt x="23106" y="23209"/>
                </a:lnTo>
                <a:lnTo>
                  <a:pt x="23562" y="23026"/>
                </a:lnTo>
                <a:lnTo>
                  <a:pt x="24018" y="22832"/>
                </a:lnTo>
                <a:lnTo>
                  <a:pt x="24463" y="22604"/>
                </a:lnTo>
                <a:lnTo>
                  <a:pt x="24920" y="22364"/>
                </a:lnTo>
                <a:lnTo>
                  <a:pt x="25376" y="22102"/>
                </a:lnTo>
                <a:lnTo>
                  <a:pt x="25467" y="22056"/>
                </a:lnTo>
                <a:lnTo>
                  <a:pt x="25581" y="22022"/>
                </a:lnTo>
                <a:lnTo>
                  <a:pt x="25855" y="21931"/>
                </a:lnTo>
                <a:lnTo>
                  <a:pt x="25741" y="22912"/>
                </a:lnTo>
                <a:lnTo>
                  <a:pt x="25696" y="23368"/>
                </a:lnTo>
                <a:lnTo>
                  <a:pt x="25661" y="23825"/>
                </a:lnTo>
                <a:lnTo>
                  <a:pt x="25616" y="24669"/>
                </a:lnTo>
                <a:lnTo>
                  <a:pt x="25581" y="25502"/>
                </a:lnTo>
                <a:lnTo>
                  <a:pt x="25559" y="26346"/>
                </a:lnTo>
                <a:lnTo>
                  <a:pt x="25547" y="27191"/>
                </a:lnTo>
                <a:lnTo>
                  <a:pt x="25559" y="27385"/>
                </a:lnTo>
                <a:lnTo>
                  <a:pt x="25570" y="27476"/>
                </a:lnTo>
                <a:lnTo>
                  <a:pt x="25593" y="27567"/>
                </a:lnTo>
                <a:lnTo>
                  <a:pt x="25627" y="27647"/>
                </a:lnTo>
                <a:lnTo>
                  <a:pt x="25661" y="27727"/>
                </a:lnTo>
                <a:lnTo>
                  <a:pt x="25696" y="27807"/>
                </a:lnTo>
                <a:lnTo>
                  <a:pt x="25741" y="27875"/>
                </a:lnTo>
                <a:lnTo>
                  <a:pt x="25798" y="27944"/>
                </a:lnTo>
                <a:lnTo>
                  <a:pt x="25867" y="28012"/>
                </a:lnTo>
                <a:lnTo>
                  <a:pt x="25935" y="28069"/>
                </a:lnTo>
                <a:lnTo>
                  <a:pt x="26004" y="28115"/>
                </a:lnTo>
                <a:lnTo>
                  <a:pt x="26084" y="28161"/>
                </a:lnTo>
                <a:lnTo>
                  <a:pt x="26175" y="28206"/>
                </a:lnTo>
                <a:lnTo>
                  <a:pt x="26277" y="28240"/>
                </a:lnTo>
                <a:lnTo>
                  <a:pt x="26380" y="28263"/>
                </a:lnTo>
                <a:lnTo>
                  <a:pt x="26483" y="28275"/>
                </a:lnTo>
                <a:lnTo>
                  <a:pt x="26586" y="28286"/>
                </a:lnTo>
                <a:lnTo>
                  <a:pt x="26688" y="28286"/>
                </a:lnTo>
                <a:lnTo>
                  <a:pt x="26791" y="28275"/>
                </a:lnTo>
                <a:lnTo>
                  <a:pt x="26882" y="28252"/>
                </a:lnTo>
                <a:lnTo>
                  <a:pt x="26962" y="28229"/>
                </a:lnTo>
                <a:lnTo>
                  <a:pt x="27053" y="28195"/>
                </a:lnTo>
                <a:lnTo>
                  <a:pt x="27122" y="28149"/>
                </a:lnTo>
                <a:lnTo>
                  <a:pt x="27202" y="28103"/>
                </a:lnTo>
                <a:lnTo>
                  <a:pt x="27270" y="28046"/>
                </a:lnTo>
                <a:lnTo>
                  <a:pt x="27339" y="27978"/>
                </a:lnTo>
                <a:lnTo>
                  <a:pt x="27396" y="27910"/>
                </a:lnTo>
                <a:lnTo>
                  <a:pt x="27510" y="27750"/>
                </a:lnTo>
                <a:lnTo>
                  <a:pt x="27612" y="27567"/>
                </a:lnTo>
                <a:lnTo>
                  <a:pt x="27727" y="27328"/>
                </a:lnTo>
                <a:lnTo>
                  <a:pt x="27829" y="27088"/>
                </a:lnTo>
                <a:lnTo>
                  <a:pt x="27921" y="26837"/>
                </a:lnTo>
                <a:lnTo>
                  <a:pt x="27989" y="26586"/>
                </a:lnTo>
                <a:lnTo>
                  <a:pt x="28286" y="25217"/>
                </a:lnTo>
                <a:lnTo>
                  <a:pt x="28559" y="23848"/>
                </a:lnTo>
                <a:lnTo>
                  <a:pt x="29130" y="21109"/>
                </a:lnTo>
                <a:lnTo>
                  <a:pt x="29278" y="20345"/>
                </a:lnTo>
                <a:lnTo>
                  <a:pt x="29358" y="19968"/>
                </a:lnTo>
                <a:lnTo>
                  <a:pt x="29449" y="19592"/>
                </a:lnTo>
                <a:lnTo>
                  <a:pt x="29506" y="19409"/>
                </a:lnTo>
                <a:lnTo>
                  <a:pt x="29575" y="19227"/>
                </a:lnTo>
                <a:lnTo>
                  <a:pt x="29643" y="19044"/>
                </a:lnTo>
                <a:lnTo>
                  <a:pt x="29723" y="18861"/>
                </a:lnTo>
                <a:lnTo>
                  <a:pt x="29815" y="18690"/>
                </a:lnTo>
                <a:lnTo>
                  <a:pt x="29917" y="18519"/>
                </a:lnTo>
                <a:lnTo>
                  <a:pt x="30043" y="18348"/>
                </a:lnTo>
                <a:lnTo>
                  <a:pt x="30168" y="18188"/>
                </a:lnTo>
                <a:lnTo>
                  <a:pt x="30271" y="18051"/>
                </a:lnTo>
                <a:lnTo>
                  <a:pt x="30351" y="17914"/>
                </a:lnTo>
                <a:lnTo>
                  <a:pt x="30408" y="17778"/>
                </a:lnTo>
                <a:lnTo>
                  <a:pt x="30454" y="17629"/>
                </a:lnTo>
                <a:lnTo>
                  <a:pt x="30488" y="17469"/>
                </a:lnTo>
                <a:lnTo>
                  <a:pt x="30499" y="17321"/>
                </a:lnTo>
                <a:lnTo>
                  <a:pt x="30499" y="17173"/>
                </a:lnTo>
                <a:lnTo>
                  <a:pt x="30476" y="17013"/>
                </a:lnTo>
                <a:lnTo>
                  <a:pt x="30442" y="16865"/>
                </a:lnTo>
                <a:lnTo>
                  <a:pt x="30396" y="16716"/>
                </a:lnTo>
                <a:lnTo>
                  <a:pt x="30339" y="16568"/>
                </a:lnTo>
                <a:lnTo>
                  <a:pt x="30260" y="16420"/>
                </a:lnTo>
                <a:lnTo>
                  <a:pt x="30180" y="16283"/>
                </a:lnTo>
                <a:lnTo>
                  <a:pt x="30077" y="16157"/>
                </a:lnTo>
                <a:lnTo>
                  <a:pt x="29963" y="16032"/>
                </a:lnTo>
                <a:lnTo>
                  <a:pt x="29837" y="15918"/>
                </a:lnTo>
                <a:lnTo>
                  <a:pt x="29586" y="15724"/>
                </a:lnTo>
                <a:lnTo>
                  <a:pt x="29461" y="15632"/>
                </a:lnTo>
                <a:lnTo>
                  <a:pt x="29324" y="15541"/>
                </a:lnTo>
                <a:lnTo>
                  <a:pt x="29187" y="15461"/>
                </a:lnTo>
                <a:lnTo>
                  <a:pt x="29050" y="15393"/>
                </a:lnTo>
                <a:lnTo>
                  <a:pt x="28902" y="15336"/>
                </a:lnTo>
                <a:lnTo>
                  <a:pt x="28753" y="15290"/>
                </a:lnTo>
                <a:lnTo>
                  <a:pt x="27293" y="14857"/>
                </a:lnTo>
                <a:lnTo>
                  <a:pt x="25833" y="14434"/>
                </a:lnTo>
                <a:lnTo>
                  <a:pt x="22900" y="13613"/>
                </a:lnTo>
                <a:lnTo>
                  <a:pt x="22592" y="13533"/>
                </a:lnTo>
                <a:lnTo>
                  <a:pt x="22284" y="13453"/>
                </a:lnTo>
                <a:lnTo>
                  <a:pt x="21976" y="13385"/>
                </a:lnTo>
                <a:lnTo>
                  <a:pt x="21828" y="13362"/>
                </a:lnTo>
                <a:lnTo>
                  <a:pt x="21668" y="13350"/>
                </a:lnTo>
                <a:lnTo>
                  <a:pt x="21520" y="13339"/>
                </a:lnTo>
                <a:lnTo>
                  <a:pt x="21383" y="13350"/>
                </a:lnTo>
                <a:lnTo>
                  <a:pt x="21246" y="13362"/>
                </a:lnTo>
                <a:lnTo>
                  <a:pt x="21120" y="13396"/>
                </a:lnTo>
                <a:lnTo>
                  <a:pt x="20995" y="13430"/>
                </a:lnTo>
                <a:lnTo>
                  <a:pt x="20869" y="13476"/>
                </a:lnTo>
                <a:lnTo>
                  <a:pt x="20755" y="13533"/>
                </a:lnTo>
                <a:lnTo>
                  <a:pt x="20652" y="13602"/>
                </a:lnTo>
                <a:lnTo>
                  <a:pt x="20550" y="13681"/>
                </a:lnTo>
                <a:lnTo>
                  <a:pt x="20447" y="13773"/>
                </a:lnTo>
                <a:lnTo>
                  <a:pt x="20367" y="13864"/>
                </a:lnTo>
                <a:lnTo>
                  <a:pt x="20287" y="13967"/>
                </a:lnTo>
                <a:lnTo>
                  <a:pt x="20219" y="14069"/>
                </a:lnTo>
                <a:lnTo>
                  <a:pt x="20162" y="14183"/>
                </a:lnTo>
                <a:lnTo>
                  <a:pt x="20116" y="14309"/>
                </a:lnTo>
                <a:lnTo>
                  <a:pt x="20070" y="14434"/>
                </a:lnTo>
                <a:lnTo>
                  <a:pt x="20048" y="14560"/>
                </a:lnTo>
                <a:lnTo>
                  <a:pt x="20025" y="14685"/>
                </a:lnTo>
                <a:lnTo>
                  <a:pt x="20025" y="14811"/>
                </a:lnTo>
                <a:lnTo>
                  <a:pt x="20025" y="14936"/>
                </a:lnTo>
                <a:lnTo>
                  <a:pt x="20036" y="15051"/>
                </a:lnTo>
                <a:lnTo>
                  <a:pt x="20070" y="15176"/>
                </a:lnTo>
                <a:lnTo>
                  <a:pt x="20105" y="15290"/>
                </a:lnTo>
                <a:lnTo>
                  <a:pt x="20150" y="15404"/>
                </a:lnTo>
                <a:lnTo>
                  <a:pt x="20207" y="15518"/>
                </a:lnTo>
                <a:lnTo>
                  <a:pt x="20264" y="15621"/>
                </a:lnTo>
                <a:lnTo>
                  <a:pt x="20344" y="15724"/>
                </a:lnTo>
                <a:lnTo>
                  <a:pt x="20424" y="15815"/>
                </a:lnTo>
                <a:lnTo>
                  <a:pt x="20527" y="15906"/>
                </a:lnTo>
                <a:lnTo>
                  <a:pt x="20630" y="15998"/>
                </a:lnTo>
                <a:lnTo>
                  <a:pt x="20732" y="16077"/>
                </a:lnTo>
                <a:lnTo>
                  <a:pt x="20858" y="16146"/>
                </a:lnTo>
                <a:lnTo>
                  <a:pt x="21063" y="16249"/>
                </a:lnTo>
                <a:lnTo>
                  <a:pt x="21269" y="16328"/>
                </a:lnTo>
                <a:lnTo>
                  <a:pt x="21485" y="16408"/>
                </a:lnTo>
                <a:lnTo>
                  <a:pt x="21702" y="16477"/>
                </a:lnTo>
                <a:lnTo>
                  <a:pt x="23630" y="17059"/>
                </a:lnTo>
                <a:lnTo>
                  <a:pt x="25673" y="17663"/>
                </a:lnTo>
                <a:lnTo>
                  <a:pt x="24943" y="18154"/>
                </a:lnTo>
                <a:lnTo>
                  <a:pt x="24577" y="18394"/>
                </a:lnTo>
                <a:lnTo>
                  <a:pt x="24212" y="18622"/>
                </a:lnTo>
                <a:lnTo>
                  <a:pt x="23847" y="18850"/>
                </a:lnTo>
                <a:lnTo>
                  <a:pt x="23471" y="19055"/>
                </a:lnTo>
                <a:lnTo>
                  <a:pt x="23106" y="19249"/>
                </a:lnTo>
                <a:lnTo>
                  <a:pt x="22729" y="19443"/>
                </a:lnTo>
                <a:lnTo>
                  <a:pt x="22341" y="19615"/>
                </a:lnTo>
                <a:lnTo>
                  <a:pt x="21965" y="19763"/>
                </a:lnTo>
                <a:lnTo>
                  <a:pt x="21565" y="19911"/>
                </a:lnTo>
                <a:lnTo>
                  <a:pt x="21177" y="20037"/>
                </a:lnTo>
                <a:lnTo>
                  <a:pt x="20778" y="20139"/>
                </a:lnTo>
                <a:lnTo>
                  <a:pt x="20367" y="20231"/>
                </a:lnTo>
                <a:lnTo>
                  <a:pt x="19956" y="20299"/>
                </a:lnTo>
                <a:lnTo>
                  <a:pt x="19534" y="20356"/>
                </a:lnTo>
                <a:lnTo>
                  <a:pt x="19055" y="20390"/>
                </a:lnTo>
                <a:lnTo>
                  <a:pt x="18587" y="20402"/>
                </a:lnTo>
                <a:lnTo>
                  <a:pt x="18119" y="20413"/>
                </a:lnTo>
                <a:lnTo>
                  <a:pt x="17663" y="20402"/>
                </a:lnTo>
                <a:lnTo>
                  <a:pt x="17195" y="20368"/>
                </a:lnTo>
                <a:lnTo>
                  <a:pt x="16739" y="20322"/>
                </a:lnTo>
                <a:lnTo>
                  <a:pt x="16282" y="20253"/>
                </a:lnTo>
                <a:lnTo>
                  <a:pt x="15826" y="20174"/>
                </a:lnTo>
                <a:lnTo>
                  <a:pt x="15381" y="20082"/>
                </a:lnTo>
                <a:lnTo>
                  <a:pt x="14936" y="19968"/>
                </a:lnTo>
                <a:lnTo>
                  <a:pt x="14491" y="19843"/>
                </a:lnTo>
                <a:lnTo>
                  <a:pt x="14046" y="19694"/>
                </a:lnTo>
                <a:lnTo>
                  <a:pt x="13612" y="19523"/>
                </a:lnTo>
                <a:lnTo>
                  <a:pt x="13179" y="19341"/>
                </a:lnTo>
                <a:lnTo>
                  <a:pt x="12757" y="19147"/>
                </a:lnTo>
                <a:lnTo>
                  <a:pt x="12335" y="18930"/>
                </a:lnTo>
                <a:lnTo>
                  <a:pt x="11787" y="18633"/>
                </a:lnTo>
                <a:lnTo>
                  <a:pt x="11251" y="18325"/>
                </a:lnTo>
                <a:lnTo>
                  <a:pt x="10726" y="18006"/>
                </a:lnTo>
                <a:lnTo>
                  <a:pt x="10212" y="17675"/>
                </a:lnTo>
                <a:lnTo>
                  <a:pt x="9699" y="17333"/>
                </a:lnTo>
                <a:lnTo>
                  <a:pt x="9220" y="16967"/>
                </a:lnTo>
                <a:lnTo>
                  <a:pt x="8740" y="16591"/>
                </a:lnTo>
                <a:lnTo>
                  <a:pt x="8284" y="16192"/>
                </a:lnTo>
                <a:lnTo>
                  <a:pt x="8067" y="15986"/>
                </a:lnTo>
                <a:lnTo>
                  <a:pt x="7850" y="15781"/>
                </a:lnTo>
                <a:lnTo>
                  <a:pt x="7634" y="15564"/>
                </a:lnTo>
                <a:lnTo>
                  <a:pt x="7428" y="15347"/>
                </a:lnTo>
                <a:lnTo>
                  <a:pt x="7223" y="15119"/>
                </a:lnTo>
                <a:lnTo>
                  <a:pt x="7029" y="14891"/>
                </a:lnTo>
                <a:lnTo>
                  <a:pt x="6846" y="14651"/>
                </a:lnTo>
                <a:lnTo>
                  <a:pt x="6652" y="14412"/>
                </a:lnTo>
                <a:lnTo>
                  <a:pt x="6481" y="14161"/>
                </a:lnTo>
                <a:lnTo>
                  <a:pt x="6310" y="13910"/>
                </a:lnTo>
                <a:lnTo>
                  <a:pt x="6139" y="13647"/>
                </a:lnTo>
                <a:lnTo>
                  <a:pt x="5979" y="13373"/>
                </a:lnTo>
                <a:lnTo>
                  <a:pt x="5831" y="13099"/>
                </a:lnTo>
                <a:lnTo>
                  <a:pt x="5683" y="12826"/>
                </a:lnTo>
                <a:lnTo>
                  <a:pt x="5546" y="12529"/>
                </a:lnTo>
                <a:lnTo>
                  <a:pt x="5420" y="12232"/>
                </a:lnTo>
                <a:lnTo>
                  <a:pt x="5169" y="11628"/>
                </a:lnTo>
                <a:lnTo>
                  <a:pt x="4930" y="11011"/>
                </a:lnTo>
                <a:lnTo>
                  <a:pt x="4701" y="10395"/>
                </a:lnTo>
                <a:lnTo>
                  <a:pt x="4485" y="9779"/>
                </a:lnTo>
                <a:lnTo>
                  <a:pt x="4291" y="9163"/>
                </a:lnTo>
                <a:lnTo>
                  <a:pt x="4097" y="8536"/>
                </a:lnTo>
                <a:lnTo>
                  <a:pt x="3925" y="7908"/>
                </a:lnTo>
                <a:lnTo>
                  <a:pt x="3777" y="7280"/>
                </a:lnTo>
                <a:lnTo>
                  <a:pt x="3640" y="6653"/>
                </a:lnTo>
                <a:lnTo>
                  <a:pt x="3515" y="6014"/>
                </a:lnTo>
                <a:lnTo>
                  <a:pt x="3412" y="5375"/>
                </a:lnTo>
                <a:lnTo>
                  <a:pt x="3332" y="4725"/>
                </a:lnTo>
                <a:lnTo>
                  <a:pt x="3264" y="4074"/>
                </a:lnTo>
                <a:lnTo>
                  <a:pt x="3229" y="3424"/>
                </a:lnTo>
                <a:lnTo>
                  <a:pt x="3207" y="2762"/>
                </a:lnTo>
                <a:lnTo>
                  <a:pt x="3195" y="2100"/>
                </a:lnTo>
                <a:lnTo>
                  <a:pt x="3207" y="1792"/>
                </a:lnTo>
                <a:lnTo>
                  <a:pt x="3207" y="1496"/>
                </a:lnTo>
                <a:lnTo>
                  <a:pt x="3207" y="1347"/>
                </a:lnTo>
                <a:lnTo>
                  <a:pt x="3184" y="1199"/>
                </a:lnTo>
                <a:lnTo>
                  <a:pt x="3161" y="1051"/>
                </a:lnTo>
                <a:lnTo>
                  <a:pt x="3127" y="914"/>
                </a:lnTo>
                <a:lnTo>
                  <a:pt x="3081" y="777"/>
                </a:lnTo>
                <a:lnTo>
                  <a:pt x="3024" y="640"/>
                </a:lnTo>
                <a:lnTo>
                  <a:pt x="2944" y="503"/>
                </a:lnTo>
                <a:lnTo>
                  <a:pt x="2864" y="377"/>
                </a:lnTo>
                <a:lnTo>
                  <a:pt x="2784" y="252"/>
                </a:lnTo>
                <a:lnTo>
                  <a:pt x="2693" y="161"/>
                </a:lnTo>
                <a:lnTo>
                  <a:pt x="2590" y="81"/>
                </a:lnTo>
                <a:lnTo>
                  <a:pt x="2533" y="47"/>
                </a:lnTo>
                <a:lnTo>
                  <a:pt x="2488" y="24"/>
                </a:lnTo>
                <a:lnTo>
                  <a:pt x="235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24f3de87df4_0_852"/>
          <p:cNvSpPr/>
          <p:nvPr/>
        </p:nvSpPr>
        <p:spPr>
          <a:xfrm>
            <a:off x="726800" y="613097"/>
            <a:ext cx="470506" cy="416412"/>
          </a:xfrm>
          <a:custGeom>
            <a:avLst/>
            <a:gdLst/>
            <a:ahLst/>
            <a:cxnLst/>
            <a:rect l="l" t="t" r="r" b="b"/>
            <a:pathLst>
              <a:path w="14595" h="12917" extrusionOk="0">
                <a:moveTo>
                  <a:pt x="6151" y="3515"/>
                </a:moveTo>
                <a:lnTo>
                  <a:pt x="10007" y="7497"/>
                </a:lnTo>
                <a:lnTo>
                  <a:pt x="2557" y="10098"/>
                </a:lnTo>
                <a:lnTo>
                  <a:pt x="6151" y="3515"/>
                </a:lnTo>
                <a:close/>
                <a:moveTo>
                  <a:pt x="6037" y="0"/>
                </a:moveTo>
                <a:lnTo>
                  <a:pt x="5911" y="12"/>
                </a:lnTo>
                <a:lnTo>
                  <a:pt x="5786" y="23"/>
                </a:lnTo>
                <a:lnTo>
                  <a:pt x="5672" y="35"/>
                </a:lnTo>
                <a:lnTo>
                  <a:pt x="5558" y="69"/>
                </a:lnTo>
                <a:lnTo>
                  <a:pt x="5443" y="103"/>
                </a:lnTo>
                <a:lnTo>
                  <a:pt x="5329" y="137"/>
                </a:lnTo>
                <a:lnTo>
                  <a:pt x="5215" y="194"/>
                </a:lnTo>
                <a:lnTo>
                  <a:pt x="5113" y="251"/>
                </a:lnTo>
                <a:lnTo>
                  <a:pt x="5010" y="320"/>
                </a:lnTo>
                <a:lnTo>
                  <a:pt x="4907" y="388"/>
                </a:lnTo>
                <a:lnTo>
                  <a:pt x="4805" y="480"/>
                </a:lnTo>
                <a:lnTo>
                  <a:pt x="4713" y="571"/>
                </a:lnTo>
                <a:lnTo>
                  <a:pt x="4611" y="662"/>
                </a:lnTo>
                <a:lnTo>
                  <a:pt x="4519" y="776"/>
                </a:lnTo>
                <a:lnTo>
                  <a:pt x="4428" y="890"/>
                </a:lnTo>
                <a:lnTo>
                  <a:pt x="4257" y="1141"/>
                </a:lnTo>
                <a:lnTo>
                  <a:pt x="4097" y="1427"/>
                </a:lnTo>
                <a:lnTo>
                  <a:pt x="3949" y="1746"/>
                </a:lnTo>
                <a:lnTo>
                  <a:pt x="3276" y="3206"/>
                </a:lnTo>
                <a:lnTo>
                  <a:pt x="2602" y="4667"/>
                </a:lnTo>
                <a:lnTo>
                  <a:pt x="1918" y="6139"/>
                </a:lnTo>
                <a:lnTo>
                  <a:pt x="1256" y="7599"/>
                </a:lnTo>
                <a:lnTo>
                  <a:pt x="925" y="8375"/>
                </a:lnTo>
                <a:lnTo>
                  <a:pt x="617" y="9162"/>
                </a:lnTo>
                <a:lnTo>
                  <a:pt x="469" y="9550"/>
                </a:lnTo>
                <a:lnTo>
                  <a:pt x="332" y="9950"/>
                </a:lnTo>
                <a:lnTo>
                  <a:pt x="195" y="10349"/>
                </a:lnTo>
                <a:lnTo>
                  <a:pt x="81" y="10748"/>
                </a:lnTo>
                <a:lnTo>
                  <a:pt x="24" y="10977"/>
                </a:lnTo>
                <a:lnTo>
                  <a:pt x="1" y="11193"/>
                </a:lnTo>
                <a:lnTo>
                  <a:pt x="1" y="11410"/>
                </a:lnTo>
                <a:lnTo>
                  <a:pt x="24" y="11616"/>
                </a:lnTo>
                <a:lnTo>
                  <a:pt x="69" y="11810"/>
                </a:lnTo>
                <a:lnTo>
                  <a:pt x="138" y="11981"/>
                </a:lnTo>
                <a:lnTo>
                  <a:pt x="229" y="12152"/>
                </a:lnTo>
                <a:lnTo>
                  <a:pt x="355" y="12300"/>
                </a:lnTo>
                <a:lnTo>
                  <a:pt x="492" y="12448"/>
                </a:lnTo>
                <a:lnTo>
                  <a:pt x="651" y="12563"/>
                </a:lnTo>
                <a:lnTo>
                  <a:pt x="834" y="12677"/>
                </a:lnTo>
                <a:lnTo>
                  <a:pt x="1028" y="12757"/>
                </a:lnTo>
                <a:lnTo>
                  <a:pt x="1245" y="12825"/>
                </a:lnTo>
                <a:lnTo>
                  <a:pt x="1484" y="12882"/>
                </a:lnTo>
                <a:lnTo>
                  <a:pt x="1735" y="12905"/>
                </a:lnTo>
                <a:lnTo>
                  <a:pt x="2009" y="12916"/>
                </a:lnTo>
                <a:lnTo>
                  <a:pt x="2386" y="12814"/>
                </a:lnTo>
                <a:lnTo>
                  <a:pt x="2637" y="12745"/>
                </a:lnTo>
                <a:lnTo>
                  <a:pt x="2899" y="12665"/>
                </a:lnTo>
                <a:lnTo>
                  <a:pt x="6402" y="11547"/>
                </a:lnTo>
                <a:lnTo>
                  <a:pt x="8148" y="10988"/>
                </a:lnTo>
                <a:lnTo>
                  <a:pt x="9905" y="10452"/>
                </a:lnTo>
                <a:lnTo>
                  <a:pt x="10281" y="10349"/>
                </a:lnTo>
                <a:lnTo>
                  <a:pt x="10646" y="10258"/>
                </a:lnTo>
                <a:lnTo>
                  <a:pt x="11411" y="10109"/>
                </a:lnTo>
                <a:lnTo>
                  <a:pt x="12164" y="9950"/>
                </a:lnTo>
                <a:lnTo>
                  <a:pt x="12540" y="9870"/>
                </a:lnTo>
                <a:lnTo>
                  <a:pt x="12917" y="9779"/>
                </a:lnTo>
                <a:lnTo>
                  <a:pt x="13077" y="9733"/>
                </a:lnTo>
                <a:lnTo>
                  <a:pt x="13225" y="9676"/>
                </a:lnTo>
                <a:lnTo>
                  <a:pt x="13373" y="9619"/>
                </a:lnTo>
                <a:lnTo>
                  <a:pt x="13510" y="9550"/>
                </a:lnTo>
                <a:lnTo>
                  <a:pt x="13636" y="9482"/>
                </a:lnTo>
                <a:lnTo>
                  <a:pt x="13761" y="9413"/>
                </a:lnTo>
                <a:lnTo>
                  <a:pt x="13875" y="9334"/>
                </a:lnTo>
                <a:lnTo>
                  <a:pt x="13978" y="9242"/>
                </a:lnTo>
                <a:lnTo>
                  <a:pt x="14081" y="9162"/>
                </a:lnTo>
                <a:lnTo>
                  <a:pt x="14161" y="9060"/>
                </a:lnTo>
                <a:lnTo>
                  <a:pt x="14241" y="8968"/>
                </a:lnTo>
                <a:lnTo>
                  <a:pt x="14320" y="8866"/>
                </a:lnTo>
                <a:lnTo>
                  <a:pt x="14377" y="8763"/>
                </a:lnTo>
                <a:lnTo>
                  <a:pt x="14434" y="8660"/>
                </a:lnTo>
                <a:lnTo>
                  <a:pt x="14480" y="8546"/>
                </a:lnTo>
                <a:lnTo>
                  <a:pt x="14526" y="8432"/>
                </a:lnTo>
                <a:lnTo>
                  <a:pt x="14549" y="8318"/>
                </a:lnTo>
                <a:lnTo>
                  <a:pt x="14571" y="8204"/>
                </a:lnTo>
                <a:lnTo>
                  <a:pt x="14583" y="8078"/>
                </a:lnTo>
                <a:lnTo>
                  <a:pt x="14594" y="7964"/>
                </a:lnTo>
                <a:lnTo>
                  <a:pt x="14583" y="7839"/>
                </a:lnTo>
                <a:lnTo>
                  <a:pt x="14571" y="7713"/>
                </a:lnTo>
                <a:lnTo>
                  <a:pt x="14549" y="7588"/>
                </a:lnTo>
                <a:lnTo>
                  <a:pt x="14514" y="7462"/>
                </a:lnTo>
                <a:lnTo>
                  <a:pt x="14469" y="7337"/>
                </a:lnTo>
                <a:lnTo>
                  <a:pt x="14412" y="7211"/>
                </a:lnTo>
                <a:lnTo>
                  <a:pt x="14355" y="7086"/>
                </a:lnTo>
                <a:lnTo>
                  <a:pt x="14286" y="6960"/>
                </a:lnTo>
                <a:lnTo>
                  <a:pt x="14206" y="6835"/>
                </a:lnTo>
                <a:lnTo>
                  <a:pt x="14115" y="6709"/>
                </a:lnTo>
                <a:lnTo>
                  <a:pt x="14012" y="6584"/>
                </a:lnTo>
                <a:lnTo>
                  <a:pt x="13898" y="6458"/>
                </a:lnTo>
                <a:lnTo>
                  <a:pt x="12757" y="5272"/>
                </a:lnTo>
                <a:lnTo>
                  <a:pt x="11605" y="4096"/>
                </a:lnTo>
                <a:lnTo>
                  <a:pt x="10441" y="2933"/>
                </a:lnTo>
                <a:lnTo>
                  <a:pt x="9266" y="1769"/>
                </a:lnTo>
                <a:lnTo>
                  <a:pt x="9083" y="1586"/>
                </a:lnTo>
                <a:lnTo>
                  <a:pt x="8878" y="1415"/>
                </a:lnTo>
                <a:lnTo>
                  <a:pt x="8684" y="1255"/>
                </a:lnTo>
                <a:lnTo>
                  <a:pt x="8467" y="1096"/>
                </a:lnTo>
                <a:lnTo>
                  <a:pt x="8250" y="936"/>
                </a:lnTo>
                <a:lnTo>
                  <a:pt x="8034" y="788"/>
                </a:lnTo>
                <a:lnTo>
                  <a:pt x="7589" y="514"/>
                </a:lnTo>
                <a:lnTo>
                  <a:pt x="7280" y="354"/>
                </a:lnTo>
                <a:lnTo>
                  <a:pt x="6984" y="217"/>
                </a:lnTo>
                <a:lnTo>
                  <a:pt x="6699" y="114"/>
                </a:lnTo>
                <a:lnTo>
                  <a:pt x="6562" y="80"/>
                </a:lnTo>
                <a:lnTo>
                  <a:pt x="6425" y="46"/>
                </a:lnTo>
                <a:lnTo>
                  <a:pt x="6288" y="23"/>
                </a:lnTo>
                <a:lnTo>
                  <a:pt x="6162" y="12"/>
                </a:lnTo>
                <a:lnTo>
                  <a:pt x="60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24f3de87df4_0_852"/>
          <p:cNvSpPr/>
          <p:nvPr/>
        </p:nvSpPr>
        <p:spPr>
          <a:xfrm>
            <a:off x="1062326" y="4050257"/>
            <a:ext cx="266701" cy="268571"/>
          </a:xfrm>
          <a:custGeom>
            <a:avLst/>
            <a:gdLst/>
            <a:ahLst/>
            <a:cxnLst/>
            <a:rect l="l" t="t" r="r" b="b"/>
            <a:pathLst>
              <a:path w="8273" h="8331" extrusionOk="0">
                <a:moveTo>
                  <a:pt x="1473" y="1"/>
                </a:moveTo>
                <a:lnTo>
                  <a:pt x="1359" y="12"/>
                </a:lnTo>
                <a:lnTo>
                  <a:pt x="1267" y="24"/>
                </a:lnTo>
                <a:lnTo>
                  <a:pt x="1176" y="58"/>
                </a:lnTo>
                <a:lnTo>
                  <a:pt x="1096" y="115"/>
                </a:lnTo>
                <a:lnTo>
                  <a:pt x="1016" y="172"/>
                </a:lnTo>
                <a:lnTo>
                  <a:pt x="948" y="252"/>
                </a:lnTo>
                <a:lnTo>
                  <a:pt x="879" y="343"/>
                </a:lnTo>
                <a:lnTo>
                  <a:pt x="822" y="446"/>
                </a:lnTo>
                <a:lnTo>
                  <a:pt x="777" y="571"/>
                </a:lnTo>
                <a:lnTo>
                  <a:pt x="731" y="708"/>
                </a:lnTo>
                <a:lnTo>
                  <a:pt x="685" y="868"/>
                </a:lnTo>
                <a:lnTo>
                  <a:pt x="583" y="1290"/>
                </a:lnTo>
                <a:lnTo>
                  <a:pt x="491" y="1735"/>
                </a:lnTo>
                <a:lnTo>
                  <a:pt x="320" y="2602"/>
                </a:lnTo>
                <a:lnTo>
                  <a:pt x="161" y="3481"/>
                </a:lnTo>
                <a:lnTo>
                  <a:pt x="1" y="4348"/>
                </a:lnTo>
                <a:lnTo>
                  <a:pt x="103" y="4382"/>
                </a:lnTo>
                <a:lnTo>
                  <a:pt x="161" y="5466"/>
                </a:lnTo>
                <a:lnTo>
                  <a:pt x="195" y="6002"/>
                </a:lnTo>
                <a:lnTo>
                  <a:pt x="252" y="6550"/>
                </a:lnTo>
                <a:lnTo>
                  <a:pt x="286" y="6790"/>
                </a:lnTo>
                <a:lnTo>
                  <a:pt x="343" y="7018"/>
                </a:lnTo>
                <a:lnTo>
                  <a:pt x="412" y="7235"/>
                </a:lnTo>
                <a:lnTo>
                  <a:pt x="491" y="7429"/>
                </a:lnTo>
                <a:lnTo>
                  <a:pt x="594" y="7611"/>
                </a:lnTo>
                <a:lnTo>
                  <a:pt x="708" y="7771"/>
                </a:lnTo>
                <a:lnTo>
                  <a:pt x="834" y="7908"/>
                </a:lnTo>
                <a:lnTo>
                  <a:pt x="982" y="8033"/>
                </a:lnTo>
                <a:lnTo>
                  <a:pt x="1142" y="8136"/>
                </a:lnTo>
                <a:lnTo>
                  <a:pt x="1313" y="8216"/>
                </a:lnTo>
                <a:lnTo>
                  <a:pt x="1496" y="8273"/>
                </a:lnTo>
                <a:lnTo>
                  <a:pt x="1689" y="8319"/>
                </a:lnTo>
                <a:lnTo>
                  <a:pt x="1895" y="8330"/>
                </a:lnTo>
                <a:lnTo>
                  <a:pt x="2112" y="8330"/>
                </a:lnTo>
                <a:lnTo>
                  <a:pt x="2351" y="8307"/>
                </a:lnTo>
                <a:lnTo>
                  <a:pt x="2591" y="8250"/>
                </a:lnTo>
                <a:lnTo>
                  <a:pt x="3629" y="7999"/>
                </a:lnTo>
                <a:lnTo>
                  <a:pt x="4143" y="7851"/>
                </a:lnTo>
                <a:lnTo>
                  <a:pt x="4656" y="7702"/>
                </a:lnTo>
                <a:lnTo>
                  <a:pt x="5170" y="7554"/>
                </a:lnTo>
                <a:lnTo>
                  <a:pt x="5672" y="7383"/>
                </a:lnTo>
                <a:lnTo>
                  <a:pt x="6185" y="7212"/>
                </a:lnTo>
                <a:lnTo>
                  <a:pt x="6687" y="7041"/>
                </a:lnTo>
                <a:lnTo>
                  <a:pt x="6847" y="6972"/>
                </a:lnTo>
                <a:lnTo>
                  <a:pt x="6995" y="6904"/>
                </a:lnTo>
                <a:lnTo>
                  <a:pt x="7143" y="6824"/>
                </a:lnTo>
                <a:lnTo>
                  <a:pt x="7280" y="6744"/>
                </a:lnTo>
                <a:lnTo>
                  <a:pt x="7406" y="6664"/>
                </a:lnTo>
                <a:lnTo>
                  <a:pt x="7531" y="6573"/>
                </a:lnTo>
                <a:lnTo>
                  <a:pt x="7634" y="6482"/>
                </a:lnTo>
                <a:lnTo>
                  <a:pt x="7737" y="6379"/>
                </a:lnTo>
                <a:lnTo>
                  <a:pt x="7839" y="6276"/>
                </a:lnTo>
                <a:lnTo>
                  <a:pt x="7919" y="6174"/>
                </a:lnTo>
                <a:lnTo>
                  <a:pt x="7999" y="6071"/>
                </a:lnTo>
                <a:lnTo>
                  <a:pt x="8056" y="5957"/>
                </a:lnTo>
                <a:lnTo>
                  <a:pt x="8125" y="5843"/>
                </a:lnTo>
                <a:lnTo>
                  <a:pt x="8170" y="5729"/>
                </a:lnTo>
                <a:lnTo>
                  <a:pt x="8205" y="5614"/>
                </a:lnTo>
                <a:lnTo>
                  <a:pt x="8239" y="5489"/>
                </a:lnTo>
                <a:lnTo>
                  <a:pt x="8262" y="5363"/>
                </a:lnTo>
                <a:lnTo>
                  <a:pt x="8273" y="5238"/>
                </a:lnTo>
                <a:lnTo>
                  <a:pt x="8273" y="5112"/>
                </a:lnTo>
                <a:lnTo>
                  <a:pt x="8273" y="4987"/>
                </a:lnTo>
                <a:lnTo>
                  <a:pt x="8250" y="4861"/>
                </a:lnTo>
                <a:lnTo>
                  <a:pt x="8227" y="4736"/>
                </a:lnTo>
                <a:lnTo>
                  <a:pt x="8193" y="4599"/>
                </a:lnTo>
                <a:lnTo>
                  <a:pt x="8147" y="4473"/>
                </a:lnTo>
                <a:lnTo>
                  <a:pt x="8090" y="4337"/>
                </a:lnTo>
                <a:lnTo>
                  <a:pt x="8033" y="4211"/>
                </a:lnTo>
                <a:lnTo>
                  <a:pt x="7965" y="4086"/>
                </a:lnTo>
                <a:lnTo>
                  <a:pt x="7874" y="3949"/>
                </a:lnTo>
                <a:lnTo>
                  <a:pt x="7782" y="3823"/>
                </a:lnTo>
                <a:lnTo>
                  <a:pt x="7680" y="3698"/>
                </a:lnTo>
                <a:lnTo>
                  <a:pt x="7566" y="3572"/>
                </a:lnTo>
                <a:lnTo>
                  <a:pt x="7451" y="3447"/>
                </a:lnTo>
                <a:lnTo>
                  <a:pt x="7075" y="3081"/>
                </a:lnTo>
                <a:lnTo>
                  <a:pt x="6687" y="2728"/>
                </a:lnTo>
                <a:lnTo>
                  <a:pt x="6288" y="2385"/>
                </a:lnTo>
                <a:lnTo>
                  <a:pt x="5888" y="2043"/>
                </a:lnTo>
                <a:lnTo>
                  <a:pt x="5478" y="1712"/>
                </a:lnTo>
                <a:lnTo>
                  <a:pt x="5067" y="1381"/>
                </a:lnTo>
                <a:lnTo>
                  <a:pt x="4645" y="1062"/>
                </a:lnTo>
                <a:lnTo>
                  <a:pt x="4234" y="742"/>
                </a:lnTo>
                <a:lnTo>
                  <a:pt x="4143" y="685"/>
                </a:lnTo>
                <a:lnTo>
                  <a:pt x="4063" y="640"/>
                </a:lnTo>
                <a:lnTo>
                  <a:pt x="3869" y="548"/>
                </a:lnTo>
                <a:lnTo>
                  <a:pt x="3675" y="480"/>
                </a:lnTo>
                <a:lnTo>
                  <a:pt x="3458" y="412"/>
                </a:lnTo>
                <a:lnTo>
                  <a:pt x="3036" y="309"/>
                </a:lnTo>
                <a:lnTo>
                  <a:pt x="2819" y="263"/>
                </a:lnTo>
                <a:lnTo>
                  <a:pt x="2602" y="206"/>
                </a:lnTo>
                <a:lnTo>
                  <a:pt x="2488" y="183"/>
                </a:lnTo>
                <a:lnTo>
                  <a:pt x="2374" y="172"/>
                </a:lnTo>
                <a:lnTo>
                  <a:pt x="2249" y="161"/>
                </a:lnTo>
                <a:lnTo>
                  <a:pt x="2134" y="126"/>
                </a:lnTo>
                <a:lnTo>
                  <a:pt x="1975" y="81"/>
                </a:lnTo>
                <a:lnTo>
                  <a:pt x="1838" y="46"/>
                </a:lnTo>
                <a:lnTo>
                  <a:pt x="1701" y="12"/>
                </a:lnTo>
                <a:lnTo>
                  <a:pt x="158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24f3de87df4_0_852"/>
          <p:cNvSpPr/>
          <p:nvPr/>
        </p:nvSpPr>
        <p:spPr>
          <a:xfrm>
            <a:off x="734225" y="1676234"/>
            <a:ext cx="1619225" cy="1578077"/>
          </a:xfrm>
          <a:custGeom>
            <a:avLst/>
            <a:gdLst/>
            <a:ahLst/>
            <a:cxnLst/>
            <a:rect l="l" t="t" r="r" b="b"/>
            <a:pathLst>
              <a:path w="64769" h="828387" extrusionOk="0">
                <a:moveTo>
                  <a:pt x="801" y="1"/>
                </a:moveTo>
                <a:lnTo>
                  <a:pt x="746" y="5344"/>
                </a:lnTo>
                <a:lnTo>
                  <a:pt x="734" y="7075"/>
                </a:lnTo>
                <a:lnTo>
                  <a:pt x="728" y="8580"/>
                </a:lnTo>
                <a:lnTo>
                  <a:pt x="728" y="43501"/>
                </a:lnTo>
                <a:lnTo>
                  <a:pt x="734" y="78422"/>
                </a:lnTo>
                <a:lnTo>
                  <a:pt x="734" y="95957"/>
                </a:lnTo>
                <a:lnTo>
                  <a:pt x="728" y="113417"/>
                </a:lnTo>
                <a:lnTo>
                  <a:pt x="722" y="130878"/>
                </a:lnTo>
                <a:lnTo>
                  <a:pt x="704" y="148338"/>
                </a:lnTo>
                <a:lnTo>
                  <a:pt x="673" y="171443"/>
                </a:lnTo>
                <a:lnTo>
                  <a:pt x="643" y="194548"/>
                </a:lnTo>
                <a:lnTo>
                  <a:pt x="558" y="240757"/>
                </a:lnTo>
                <a:lnTo>
                  <a:pt x="516" y="263862"/>
                </a:lnTo>
                <a:lnTo>
                  <a:pt x="473" y="286967"/>
                </a:lnTo>
                <a:lnTo>
                  <a:pt x="443" y="310072"/>
                </a:lnTo>
                <a:lnTo>
                  <a:pt x="419" y="333176"/>
                </a:lnTo>
                <a:lnTo>
                  <a:pt x="413" y="341982"/>
                </a:lnTo>
                <a:lnTo>
                  <a:pt x="413" y="350787"/>
                </a:lnTo>
                <a:lnTo>
                  <a:pt x="413" y="368473"/>
                </a:lnTo>
                <a:lnTo>
                  <a:pt x="425" y="386084"/>
                </a:lnTo>
                <a:lnTo>
                  <a:pt x="443" y="403770"/>
                </a:lnTo>
                <a:lnTo>
                  <a:pt x="455" y="421381"/>
                </a:lnTo>
                <a:lnTo>
                  <a:pt x="467" y="438992"/>
                </a:lnTo>
                <a:lnTo>
                  <a:pt x="467" y="456678"/>
                </a:lnTo>
                <a:lnTo>
                  <a:pt x="461" y="465483"/>
                </a:lnTo>
                <a:lnTo>
                  <a:pt x="449" y="474289"/>
                </a:lnTo>
                <a:lnTo>
                  <a:pt x="407" y="506349"/>
                </a:lnTo>
                <a:lnTo>
                  <a:pt x="352" y="538410"/>
                </a:lnTo>
                <a:lnTo>
                  <a:pt x="291" y="570546"/>
                </a:lnTo>
                <a:lnTo>
                  <a:pt x="225" y="602607"/>
                </a:lnTo>
                <a:lnTo>
                  <a:pt x="103" y="666728"/>
                </a:lnTo>
                <a:lnTo>
                  <a:pt x="49" y="698789"/>
                </a:lnTo>
                <a:lnTo>
                  <a:pt x="0" y="730850"/>
                </a:lnTo>
                <a:lnTo>
                  <a:pt x="0" y="735365"/>
                </a:lnTo>
                <a:lnTo>
                  <a:pt x="0" y="739881"/>
                </a:lnTo>
                <a:lnTo>
                  <a:pt x="6" y="744472"/>
                </a:lnTo>
                <a:lnTo>
                  <a:pt x="12" y="748987"/>
                </a:lnTo>
                <a:lnTo>
                  <a:pt x="43" y="758018"/>
                </a:lnTo>
                <a:lnTo>
                  <a:pt x="79" y="767050"/>
                </a:lnTo>
                <a:lnTo>
                  <a:pt x="164" y="785037"/>
                </a:lnTo>
                <a:lnTo>
                  <a:pt x="206" y="793993"/>
                </a:lnTo>
                <a:lnTo>
                  <a:pt x="243" y="802948"/>
                </a:lnTo>
                <a:lnTo>
                  <a:pt x="1292" y="804604"/>
                </a:lnTo>
                <a:lnTo>
                  <a:pt x="2336" y="806335"/>
                </a:lnTo>
                <a:lnTo>
                  <a:pt x="3373" y="808066"/>
                </a:lnTo>
                <a:lnTo>
                  <a:pt x="4404" y="809797"/>
                </a:lnTo>
                <a:lnTo>
                  <a:pt x="5429" y="811453"/>
                </a:lnTo>
                <a:lnTo>
                  <a:pt x="5945" y="812205"/>
                </a:lnTo>
                <a:lnTo>
                  <a:pt x="6454" y="812883"/>
                </a:lnTo>
                <a:lnTo>
                  <a:pt x="6970" y="813485"/>
                </a:lnTo>
                <a:lnTo>
                  <a:pt x="7480" y="814087"/>
                </a:lnTo>
                <a:lnTo>
                  <a:pt x="7989" y="814538"/>
                </a:lnTo>
                <a:lnTo>
                  <a:pt x="8505" y="814990"/>
                </a:lnTo>
                <a:lnTo>
                  <a:pt x="10167" y="816119"/>
                </a:lnTo>
                <a:lnTo>
                  <a:pt x="11829" y="817398"/>
                </a:lnTo>
                <a:lnTo>
                  <a:pt x="15153" y="820032"/>
                </a:lnTo>
                <a:lnTo>
                  <a:pt x="18478" y="822516"/>
                </a:lnTo>
                <a:lnTo>
                  <a:pt x="20140" y="823720"/>
                </a:lnTo>
                <a:lnTo>
                  <a:pt x="21808" y="824849"/>
                </a:lnTo>
                <a:lnTo>
                  <a:pt x="23470" y="825827"/>
                </a:lnTo>
                <a:lnTo>
                  <a:pt x="25132" y="826731"/>
                </a:lnTo>
                <a:lnTo>
                  <a:pt x="26800" y="827408"/>
                </a:lnTo>
                <a:lnTo>
                  <a:pt x="27631" y="827709"/>
                </a:lnTo>
                <a:lnTo>
                  <a:pt x="28463" y="827935"/>
                </a:lnTo>
                <a:lnTo>
                  <a:pt x="29300" y="828161"/>
                </a:lnTo>
                <a:lnTo>
                  <a:pt x="30131" y="828311"/>
                </a:lnTo>
                <a:lnTo>
                  <a:pt x="30962" y="828386"/>
                </a:lnTo>
                <a:lnTo>
                  <a:pt x="31799" y="828386"/>
                </a:lnTo>
                <a:lnTo>
                  <a:pt x="32630" y="828311"/>
                </a:lnTo>
                <a:lnTo>
                  <a:pt x="33467" y="828236"/>
                </a:lnTo>
                <a:lnTo>
                  <a:pt x="34298" y="828010"/>
                </a:lnTo>
                <a:lnTo>
                  <a:pt x="35135" y="827784"/>
                </a:lnTo>
                <a:lnTo>
                  <a:pt x="36506" y="827333"/>
                </a:lnTo>
                <a:lnTo>
                  <a:pt x="37883" y="826956"/>
                </a:lnTo>
                <a:lnTo>
                  <a:pt x="39254" y="826655"/>
                </a:lnTo>
                <a:lnTo>
                  <a:pt x="40625" y="826354"/>
                </a:lnTo>
                <a:lnTo>
                  <a:pt x="43373" y="825978"/>
                </a:lnTo>
                <a:lnTo>
                  <a:pt x="46121" y="825602"/>
                </a:lnTo>
                <a:lnTo>
                  <a:pt x="48869" y="825376"/>
                </a:lnTo>
                <a:lnTo>
                  <a:pt x="51617" y="825225"/>
                </a:lnTo>
                <a:lnTo>
                  <a:pt x="54365" y="825000"/>
                </a:lnTo>
                <a:lnTo>
                  <a:pt x="57107" y="824774"/>
                </a:lnTo>
                <a:lnTo>
                  <a:pt x="58599" y="824623"/>
                </a:lnTo>
                <a:lnTo>
                  <a:pt x="60110" y="824623"/>
                </a:lnTo>
                <a:lnTo>
                  <a:pt x="63228" y="824699"/>
                </a:lnTo>
                <a:lnTo>
                  <a:pt x="63270" y="814012"/>
                </a:lnTo>
                <a:lnTo>
                  <a:pt x="63319" y="804378"/>
                </a:lnTo>
                <a:lnTo>
                  <a:pt x="63355" y="795272"/>
                </a:lnTo>
                <a:lnTo>
                  <a:pt x="63367" y="790907"/>
                </a:lnTo>
                <a:lnTo>
                  <a:pt x="63373" y="786542"/>
                </a:lnTo>
                <a:lnTo>
                  <a:pt x="63373" y="781424"/>
                </a:lnTo>
                <a:lnTo>
                  <a:pt x="63367" y="776231"/>
                </a:lnTo>
                <a:lnTo>
                  <a:pt x="63343" y="765921"/>
                </a:lnTo>
                <a:lnTo>
                  <a:pt x="63325" y="755535"/>
                </a:lnTo>
                <a:lnTo>
                  <a:pt x="63319" y="750417"/>
                </a:lnTo>
                <a:lnTo>
                  <a:pt x="63325" y="745224"/>
                </a:lnTo>
                <a:lnTo>
                  <a:pt x="63428" y="676813"/>
                </a:lnTo>
                <a:lnTo>
                  <a:pt x="63537" y="608402"/>
                </a:lnTo>
                <a:lnTo>
                  <a:pt x="63652" y="540066"/>
                </a:lnTo>
                <a:lnTo>
                  <a:pt x="63774" y="471654"/>
                </a:lnTo>
                <a:lnTo>
                  <a:pt x="63786" y="464053"/>
                </a:lnTo>
                <a:lnTo>
                  <a:pt x="63804" y="456452"/>
                </a:lnTo>
                <a:lnTo>
                  <a:pt x="63828" y="448851"/>
                </a:lnTo>
                <a:lnTo>
                  <a:pt x="63859" y="441250"/>
                </a:lnTo>
                <a:lnTo>
                  <a:pt x="63889" y="433648"/>
                </a:lnTo>
                <a:lnTo>
                  <a:pt x="63925" y="426047"/>
                </a:lnTo>
                <a:lnTo>
                  <a:pt x="63968" y="418446"/>
                </a:lnTo>
                <a:lnTo>
                  <a:pt x="64022" y="410920"/>
                </a:lnTo>
                <a:lnTo>
                  <a:pt x="64150" y="390825"/>
                </a:lnTo>
                <a:lnTo>
                  <a:pt x="64271" y="370656"/>
                </a:lnTo>
                <a:lnTo>
                  <a:pt x="64380" y="350561"/>
                </a:lnTo>
                <a:lnTo>
                  <a:pt x="64477" y="330467"/>
                </a:lnTo>
                <a:lnTo>
                  <a:pt x="64562" y="310373"/>
                </a:lnTo>
                <a:lnTo>
                  <a:pt x="64635" y="290203"/>
                </a:lnTo>
                <a:lnTo>
                  <a:pt x="64690" y="270109"/>
                </a:lnTo>
                <a:lnTo>
                  <a:pt x="64714" y="260024"/>
                </a:lnTo>
                <a:lnTo>
                  <a:pt x="64732" y="250014"/>
                </a:lnTo>
                <a:lnTo>
                  <a:pt x="64744" y="239929"/>
                </a:lnTo>
                <a:lnTo>
                  <a:pt x="64756" y="229845"/>
                </a:lnTo>
                <a:lnTo>
                  <a:pt x="64762" y="219760"/>
                </a:lnTo>
                <a:lnTo>
                  <a:pt x="64768" y="209750"/>
                </a:lnTo>
                <a:lnTo>
                  <a:pt x="64768" y="199665"/>
                </a:lnTo>
                <a:lnTo>
                  <a:pt x="64762" y="189580"/>
                </a:lnTo>
                <a:lnTo>
                  <a:pt x="64756" y="179496"/>
                </a:lnTo>
                <a:lnTo>
                  <a:pt x="64744" y="169486"/>
                </a:lnTo>
                <a:lnTo>
                  <a:pt x="64726" y="159401"/>
                </a:lnTo>
                <a:lnTo>
                  <a:pt x="64708" y="149316"/>
                </a:lnTo>
                <a:lnTo>
                  <a:pt x="64677" y="139232"/>
                </a:lnTo>
                <a:lnTo>
                  <a:pt x="64653" y="129147"/>
                </a:lnTo>
                <a:lnTo>
                  <a:pt x="64617" y="119062"/>
                </a:lnTo>
                <a:lnTo>
                  <a:pt x="64580" y="109052"/>
                </a:lnTo>
                <a:lnTo>
                  <a:pt x="64538" y="98968"/>
                </a:lnTo>
                <a:lnTo>
                  <a:pt x="64489" y="88883"/>
                </a:lnTo>
                <a:lnTo>
                  <a:pt x="64386" y="69240"/>
                </a:lnTo>
                <a:lnTo>
                  <a:pt x="64283" y="49672"/>
                </a:lnTo>
                <a:lnTo>
                  <a:pt x="64077" y="11290"/>
                </a:lnTo>
                <a:lnTo>
                  <a:pt x="63209" y="11215"/>
                </a:lnTo>
                <a:lnTo>
                  <a:pt x="62360" y="11139"/>
                </a:lnTo>
                <a:lnTo>
                  <a:pt x="61942" y="11064"/>
                </a:lnTo>
                <a:lnTo>
                  <a:pt x="61523" y="11139"/>
                </a:lnTo>
                <a:lnTo>
                  <a:pt x="61111" y="11215"/>
                </a:lnTo>
                <a:lnTo>
                  <a:pt x="60698" y="11365"/>
                </a:lnTo>
                <a:lnTo>
                  <a:pt x="59843" y="11967"/>
                </a:lnTo>
                <a:lnTo>
                  <a:pt x="58981" y="12569"/>
                </a:lnTo>
                <a:lnTo>
                  <a:pt x="57271" y="13849"/>
                </a:lnTo>
                <a:lnTo>
                  <a:pt x="55560" y="15203"/>
                </a:lnTo>
                <a:lnTo>
                  <a:pt x="54705" y="15805"/>
                </a:lnTo>
                <a:lnTo>
                  <a:pt x="53843" y="16332"/>
                </a:lnTo>
                <a:lnTo>
                  <a:pt x="52909" y="16784"/>
                </a:lnTo>
                <a:lnTo>
                  <a:pt x="51975" y="17235"/>
                </a:lnTo>
                <a:lnTo>
                  <a:pt x="50107" y="18063"/>
                </a:lnTo>
                <a:lnTo>
                  <a:pt x="48232" y="18816"/>
                </a:lnTo>
                <a:lnTo>
                  <a:pt x="46364" y="19568"/>
                </a:lnTo>
                <a:lnTo>
                  <a:pt x="46170" y="19719"/>
                </a:lnTo>
                <a:lnTo>
                  <a:pt x="45969" y="19869"/>
                </a:lnTo>
                <a:lnTo>
                  <a:pt x="45581" y="20396"/>
                </a:lnTo>
                <a:lnTo>
                  <a:pt x="45387" y="20622"/>
                </a:lnTo>
                <a:lnTo>
                  <a:pt x="45193" y="20773"/>
                </a:lnTo>
                <a:lnTo>
                  <a:pt x="44999" y="20848"/>
                </a:lnTo>
                <a:lnTo>
                  <a:pt x="44805" y="20848"/>
                </a:lnTo>
                <a:lnTo>
                  <a:pt x="43913" y="20171"/>
                </a:lnTo>
                <a:lnTo>
                  <a:pt x="43021" y="19493"/>
                </a:lnTo>
                <a:lnTo>
                  <a:pt x="41244" y="18063"/>
                </a:lnTo>
                <a:lnTo>
                  <a:pt x="39460" y="16633"/>
                </a:lnTo>
                <a:lnTo>
                  <a:pt x="38569" y="16031"/>
                </a:lnTo>
                <a:lnTo>
                  <a:pt x="37677" y="15429"/>
                </a:lnTo>
                <a:lnTo>
                  <a:pt x="36785" y="14902"/>
                </a:lnTo>
                <a:lnTo>
                  <a:pt x="35894" y="14451"/>
                </a:lnTo>
                <a:lnTo>
                  <a:pt x="35002" y="14074"/>
                </a:lnTo>
                <a:lnTo>
                  <a:pt x="34110" y="13849"/>
                </a:lnTo>
                <a:lnTo>
                  <a:pt x="33218" y="13773"/>
                </a:lnTo>
                <a:lnTo>
                  <a:pt x="32321" y="13773"/>
                </a:lnTo>
                <a:lnTo>
                  <a:pt x="31429" y="13999"/>
                </a:lnTo>
                <a:lnTo>
                  <a:pt x="30980" y="14225"/>
                </a:lnTo>
                <a:lnTo>
                  <a:pt x="30537" y="14451"/>
                </a:lnTo>
                <a:lnTo>
                  <a:pt x="30264" y="14526"/>
                </a:lnTo>
                <a:lnTo>
                  <a:pt x="29997" y="14601"/>
                </a:lnTo>
                <a:lnTo>
                  <a:pt x="29730" y="14601"/>
                </a:lnTo>
                <a:lnTo>
                  <a:pt x="29463" y="14526"/>
                </a:lnTo>
                <a:lnTo>
                  <a:pt x="28924" y="14300"/>
                </a:lnTo>
                <a:lnTo>
                  <a:pt x="28390" y="13999"/>
                </a:lnTo>
                <a:lnTo>
                  <a:pt x="27310" y="13247"/>
                </a:lnTo>
                <a:lnTo>
                  <a:pt x="26776" y="13021"/>
                </a:lnTo>
                <a:lnTo>
                  <a:pt x="26509" y="12870"/>
                </a:lnTo>
                <a:lnTo>
                  <a:pt x="23719" y="12870"/>
                </a:lnTo>
                <a:lnTo>
                  <a:pt x="21201" y="13096"/>
                </a:lnTo>
                <a:lnTo>
                  <a:pt x="19940" y="13171"/>
                </a:lnTo>
                <a:lnTo>
                  <a:pt x="18678" y="13096"/>
                </a:lnTo>
                <a:lnTo>
                  <a:pt x="17422" y="12946"/>
                </a:lnTo>
                <a:lnTo>
                  <a:pt x="16791" y="12720"/>
                </a:lnTo>
                <a:lnTo>
                  <a:pt x="16160" y="12494"/>
                </a:lnTo>
                <a:lnTo>
                  <a:pt x="15760" y="12343"/>
                </a:lnTo>
                <a:lnTo>
                  <a:pt x="15360" y="12042"/>
                </a:lnTo>
                <a:lnTo>
                  <a:pt x="14959" y="11666"/>
                </a:lnTo>
                <a:lnTo>
                  <a:pt x="14565" y="11215"/>
                </a:lnTo>
                <a:lnTo>
                  <a:pt x="14165" y="10763"/>
                </a:lnTo>
                <a:lnTo>
                  <a:pt x="13764" y="10236"/>
                </a:lnTo>
                <a:lnTo>
                  <a:pt x="12963" y="9032"/>
                </a:lnTo>
                <a:lnTo>
                  <a:pt x="12163" y="7828"/>
                </a:lnTo>
                <a:lnTo>
                  <a:pt x="11362" y="6699"/>
                </a:lnTo>
                <a:lnTo>
                  <a:pt x="10968" y="6172"/>
                </a:lnTo>
                <a:lnTo>
                  <a:pt x="10567" y="5721"/>
                </a:lnTo>
                <a:lnTo>
                  <a:pt x="10167" y="5269"/>
                </a:lnTo>
                <a:lnTo>
                  <a:pt x="9767" y="4893"/>
                </a:lnTo>
                <a:lnTo>
                  <a:pt x="8656" y="4065"/>
                </a:lnTo>
                <a:lnTo>
                  <a:pt x="7552" y="3388"/>
                </a:lnTo>
                <a:lnTo>
                  <a:pt x="6436" y="2785"/>
                </a:lnTo>
                <a:lnTo>
                  <a:pt x="5326" y="2183"/>
                </a:lnTo>
                <a:lnTo>
                  <a:pt x="3076" y="1130"/>
                </a:lnTo>
                <a:lnTo>
                  <a:pt x="8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24f3de87df4_0_852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RISULTATI SUBJECT BIASED</a:t>
            </a:r>
            <a:endParaRPr/>
          </a:p>
        </p:txBody>
      </p:sp>
      <p:sp>
        <p:nvSpPr>
          <p:cNvPr id="592" name="Google Shape;592;g24f3de87df4_0_852"/>
          <p:cNvSpPr/>
          <p:nvPr/>
        </p:nvSpPr>
        <p:spPr>
          <a:xfrm>
            <a:off x="572400" y="1523243"/>
            <a:ext cx="1721000" cy="1670262"/>
          </a:xfrm>
          <a:custGeom>
            <a:avLst/>
            <a:gdLst/>
            <a:ahLst/>
            <a:cxnLst/>
            <a:rect l="l" t="t" r="r" b="b"/>
            <a:pathLst>
              <a:path w="68840" h="876778" extrusionOk="0">
                <a:moveTo>
                  <a:pt x="2955" y="22503"/>
                </a:moveTo>
                <a:lnTo>
                  <a:pt x="5230" y="23632"/>
                </a:lnTo>
                <a:lnTo>
                  <a:pt x="7480" y="24685"/>
                </a:lnTo>
                <a:lnTo>
                  <a:pt x="8590" y="25287"/>
                </a:lnTo>
                <a:lnTo>
                  <a:pt x="9706" y="25890"/>
                </a:lnTo>
                <a:lnTo>
                  <a:pt x="10810" y="26567"/>
                </a:lnTo>
                <a:lnTo>
                  <a:pt x="11921" y="27395"/>
                </a:lnTo>
                <a:lnTo>
                  <a:pt x="12321" y="27771"/>
                </a:lnTo>
                <a:lnTo>
                  <a:pt x="12721" y="28223"/>
                </a:lnTo>
                <a:lnTo>
                  <a:pt x="13122" y="28674"/>
                </a:lnTo>
                <a:lnTo>
                  <a:pt x="13516" y="29201"/>
                </a:lnTo>
                <a:lnTo>
                  <a:pt x="14317" y="30330"/>
                </a:lnTo>
                <a:lnTo>
                  <a:pt x="15117" y="31534"/>
                </a:lnTo>
                <a:lnTo>
                  <a:pt x="15918" y="32738"/>
                </a:lnTo>
                <a:lnTo>
                  <a:pt x="16319" y="33265"/>
                </a:lnTo>
                <a:lnTo>
                  <a:pt x="16719" y="33717"/>
                </a:lnTo>
                <a:lnTo>
                  <a:pt x="17113" y="34168"/>
                </a:lnTo>
                <a:lnTo>
                  <a:pt x="17514" y="34544"/>
                </a:lnTo>
                <a:lnTo>
                  <a:pt x="17914" y="34845"/>
                </a:lnTo>
                <a:lnTo>
                  <a:pt x="18314" y="34996"/>
                </a:lnTo>
                <a:lnTo>
                  <a:pt x="18945" y="35222"/>
                </a:lnTo>
                <a:lnTo>
                  <a:pt x="19576" y="35448"/>
                </a:lnTo>
                <a:lnTo>
                  <a:pt x="20832" y="35598"/>
                </a:lnTo>
                <a:lnTo>
                  <a:pt x="22094" y="35673"/>
                </a:lnTo>
                <a:lnTo>
                  <a:pt x="23355" y="35598"/>
                </a:lnTo>
                <a:lnTo>
                  <a:pt x="25873" y="35372"/>
                </a:lnTo>
                <a:lnTo>
                  <a:pt x="28663" y="35372"/>
                </a:lnTo>
                <a:lnTo>
                  <a:pt x="28930" y="35523"/>
                </a:lnTo>
                <a:lnTo>
                  <a:pt x="29464" y="35749"/>
                </a:lnTo>
                <a:lnTo>
                  <a:pt x="30544" y="36501"/>
                </a:lnTo>
                <a:lnTo>
                  <a:pt x="31078" y="36802"/>
                </a:lnTo>
                <a:lnTo>
                  <a:pt x="31617" y="37028"/>
                </a:lnTo>
                <a:lnTo>
                  <a:pt x="31884" y="37103"/>
                </a:lnTo>
                <a:lnTo>
                  <a:pt x="32151" y="37103"/>
                </a:lnTo>
                <a:lnTo>
                  <a:pt x="32418" y="37028"/>
                </a:lnTo>
                <a:lnTo>
                  <a:pt x="32691" y="36953"/>
                </a:lnTo>
                <a:lnTo>
                  <a:pt x="33134" y="36727"/>
                </a:lnTo>
                <a:lnTo>
                  <a:pt x="33583" y="36501"/>
                </a:lnTo>
                <a:lnTo>
                  <a:pt x="34475" y="36275"/>
                </a:lnTo>
                <a:lnTo>
                  <a:pt x="35372" y="36275"/>
                </a:lnTo>
                <a:lnTo>
                  <a:pt x="36264" y="36351"/>
                </a:lnTo>
                <a:lnTo>
                  <a:pt x="37156" y="36576"/>
                </a:lnTo>
                <a:lnTo>
                  <a:pt x="38048" y="36953"/>
                </a:lnTo>
                <a:lnTo>
                  <a:pt x="38939" y="37404"/>
                </a:lnTo>
                <a:lnTo>
                  <a:pt x="39831" y="37931"/>
                </a:lnTo>
                <a:lnTo>
                  <a:pt x="40723" y="38533"/>
                </a:lnTo>
                <a:lnTo>
                  <a:pt x="41614" y="39135"/>
                </a:lnTo>
                <a:lnTo>
                  <a:pt x="43398" y="40565"/>
                </a:lnTo>
                <a:lnTo>
                  <a:pt x="45175" y="41995"/>
                </a:lnTo>
                <a:lnTo>
                  <a:pt x="46067" y="42673"/>
                </a:lnTo>
                <a:lnTo>
                  <a:pt x="46959" y="43350"/>
                </a:lnTo>
                <a:lnTo>
                  <a:pt x="47153" y="43350"/>
                </a:lnTo>
                <a:lnTo>
                  <a:pt x="47347" y="43275"/>
                </a:lnTo>
                <a:lnTo>
                  <a:pt x="47541" y="43124"/>
                </a:lnTo>
                <a:lnTo>
                  <a:pt x="47735" y="42898"/>
                </a:lnTo>
                <a:lnTo>
                  <a:pt x="48123" y="42371"/>
                </a:lnTo>
                <a:lnTo>
                  <a:pt x="48324" y="42221"/>
                </a:lnTo>
                <a:lnTo>
                  <a:pt x="48518" y="42070"/>
                </a:lnTo>
                <a:lnTo>
                  <a:pt x="50386" y="41318"/>
                </a:lnTo>
                <a:lnTo>
                  <a:pt x="52261" y="40565"/>
                </a:lnTo>
                <a:lnTo>
                  <a:pt x="54129" y="39737"/>
                </a:lnTo>
                <a:lnTo>
                  <a:pt x="55063" y="39286"/>
                </a:lnTo>
                <a:lnTo>
                  <a:pt x="55997" y="38834"/>
                </a:lnTo>
                <a:lnTo>
                  <a:pt x="56859" y="38307"/>
                </a:lnTo>
                <a:lnTo>
                  <a:pt x="57714" y="37705"/>
                </a:lnTo>
                <a:lnTo>
                  <a:pt x="59425" y="36351"/>
                </a:lnTo>
                <a:lnTo>
                  <a:pt x="61135" y="35071"/>
                </a:lnTo>
                <a:lnTo>
                  <a:pt x="61997" y="34469"/>
                </a:lnTo>
                <a:lnTo>
                  <a:pt x="62852" y="33867"/>
                </a:lnTo>
                <a:lnTo>
                  <a:pt x="63265" y="33717"/>
                </a:lnTo>
                <a:lnTo>
                  <a:pt x="63677" y="33641"/>
                </a:lnTo>
                <a:lnTo>
                  <a:pt x="64096" y="33566"/>
                </a:lnTo>
                <a:lnTo>
                  <a:pt x="64514" y="33641"/>
                </a:lnTo>
                <a:lnTo>
                  <a:pt x="65363" y="33717"/>
                </a:lnTo>
                <a:lnTo>
                  <a:pt x="66231" y="33792"/>
                </a:lnTo>
                <a:lnTo>
                  <a:pt x="66437" y="72174"/>
                </a:lnTo>
                <a:lnTo>
                  <a:pt x="66540" y="91742"/>
                </a:lnTo>
                <a:lnTo>
                  <a:pt x="66643" y="111385"/>
                </a:lnTo>
                <a:lnTo>
                  <a:pt x="66692" y="121470"/>
                </a:lnTo>
                <a:lnTo>
                  <a:pt x="66734" y="131554"/>
                </a:lnTo>
                <a:lnTo>
                  <a:pt x="66771" y="141564"/>
                </a:lnTo>
                <a:lnTo>
                  <a:pt x="66807" y="151649"/>
                </a:lnTo>
                <a:lnTo>
                  <a:pt x="66831" y="161734"/>
                </a:lnTo>
                <a:lnTo>
                  <a:pt x="66862" y="171818"/>
                </a:lnTo>
                <a:lnTo>
                  <a:pt x="66880" y="181903"/>
                </a:lnTo>
                <a:lnTo>
                  <a:pt x="66898" y="191988"/>
                </a:lnTo>
                <a:lnTo>
                  <a:pt x="66910" y="201998"/>
                </a:lnTo>
                <a:lnTo>
                  <a:pt x="66916" y="212082"/>
                </a:lnTo>
                <a:lnTo>
                  <a:pt x="66922" y="222167"/>
                </a:lnTo>
                <a:lnTo>
                  <a:pt x="66922" y="232252"/>
                </a:lnTo>
                <a:lnTo>
                  <a:pt x="66916" y="242262"/>
                </a:lnTo>
                <a:lnTo>
                  <a:pt x="66910" y="252347"/>
                </a:lnTo>
                <a:lnTo>
                  <a:pt x="66898" y="262431"/>
                </a:lnTo>
                <a:lnTo>
                  <a:pt x="66886" y="272516"/>
                </a:lnTo>
                <a:lnTo>
                  <a:pt x="66868" y="282526"/>
                </a:lnTo>
                <a:lnTo>
                  <a:pt x="66844" y="292611"/>
                </a:lnTo>
                <a:lnTo>
                  <a:pt x="66789" y="312705"/>
                </a:lnTo>
                <a:lnTo>
                  <a:pt x="66716" y="332875"/>
                </a:lnTo>
                <a:lnTo>
                  <a:pt x="66631" y="352969"/>
                </a:lnTo>
                <a:lnTo>
                  <a:pt x="66534" y="373063"/>
                </a:lnTo>
                <a:lnTo>
                  <a:pt x="66425" y="393158"/>
                </a:lnTo>
                <a:lnTo>
                  <a:pt x="66304" y="413327"/>
                </a:lnTo>
                <a:lnTo>
                  <a:pt x="66176" y="433422"/>
                </a:lnTo>
                <a:lnTo>
                  <a:pt x="66122" y="440948"/>
                </a:lnTo>
                <a:lnTo>
                  <a:pt x="66079" y="448549"/>
                </a:lnTo>
                <a:lnTo>
                  <a:pt x="66043" y="456150"/>
                </a:lnTo>
                <a:lnTo>
                  <a:pt x="66013" y="463752"/>
                </a:lnTo>
                <a:lnTo>
                  <a:pt x="65982" y="471353"/>
                </a:lnTo>
                <a:lnTo>
                  <a:pt x="65958" y="478954"/>
                </a:lnTo>
                <a:lnTo>
                  <a:pt x="65940" y="486555"/>
                </a:lnTo>
                <a:lnTo>
                  <a:pt x="65928" y="494156"/>
                </a:lnTo>
                <a:lnTo>
                  <a:pt x="65806" y="562568"/>
                </a:lnTo>
                <a:lnTo>
                  <a:pt x="65691" y="630904"/>
                </a:lnTo>
                <a:lnTo>
                  <a:pt x="65582" y="699315"/>
                </a:lnTo>
                <a:lnTo>
                  <a:pt x="65479" y="767726"/>
                </a:lnTo>
                <a:lnTo>
                  <a:pt x="65473" y="772919"/>
                </a:lnTo>
                <a:lnTo>
                  <a:pt x="65479" y="778037"/>
                </a:lnTo>
                <a:lnTo>
                  <a:pt x="65497" y="788423"/>
                </a:lnTo>
                <a:lnTo>
                  <a:pt x="65521" y="798733"/>
                </a:lnTo>
                <a:lnTo>
                  <a:pt x="65527" y="803926"/>
                </a:lnTo>
                <a:lnTo>
                  <a:pt x="65527" y="809044"/>
                </a:lnTo>
                <a:lnTo>
                  <a:pt x="65521" y="813409"/>
                </a:lnTo>
                <a:lnTo>
                  <a:pt x="65509" y="817774"/>
                </a:lnTo>
                <a:lnTo>
                  <a:pt x="65473" y="826880"/>
                </a:lnTo>
                <a:lnTo>
                  <a:pt x="65424" y="836514"/>
                </a:lnTo>
                <a:lnTo>
                  <a:pt x="65382" y="847201"/>
                </a:lnTo>
                <a:lnTo>
                  <a:pt x="62264" y="847125"/>
                </a:lnTo>
                <a:lnTo>
                  <a:pt x="60753" y="847125"/>
                </a:lnTo>
                <a:lnTo>
                  <a:pt x="59261" y="847276"/>
                </a:lnTo>
                <a:lnTo>
                  <a:pt x="56519" y="847502"/>
                </a:lnTo>
                <a:lnTo>
                  <a:pt x="53771" y="847727"/>
                </a:lnTo>
                <a:lnTo>
                  <a:pt x="51023" y="847878"/>
                </a:lnTo>
                <a:lnTo>
                  <a:pt x="48275" y="848104"/>
                </a:lnTo>
                <a:lnTo>
                  <a:pt x="45527" y="848480"/>
                </a:lnTo>
                <a:lnTo>
                  <a:pt x="42779" y="848856"/>
                </a:lnTo>
                <a:lnTo>
                  <a:pt x="41408" y="849157"/>
                </a:lnTo>
                <a:lnTo>
                  <a:pt x="40037" y="849458"/>
                </a:lnTo>
                <a:lnTo>
                  <a:pt x="38660" y="849835"/>
                </a:lnTo>
                <a:lnTo>
                  <a:pt x="37289" y="850286"/>
                </a:lnTo>
                <a:lnTo>
                  <a:pt x="36452" y="850512"/>
                </a:lnTo>
                <a:lnTo>
                  <a:pt x="35621" y="850738"/>
                </a:lnTo>
                <a:lnTo>
                  <a:pt x="34784" y="850813"/>
                </a:lnTo>
                <a:lnTo>
                  <a:pt x="33953" y="850888"/>
                </a:lnTo>
                <a:lnTo>
                  <a:pt x="33116" y="850888"/>
                </a:lnTo>
                <a:lnTo>
                  <a:pt x="32285" y="850813"/>
                </a:lnTo>
                <a:lnTo>
                  <a:pt x="31454" y="850663"/>
                </a:lnTo>
                <a:lnTo>
                  <a:pt x="30617" y="850437"/>
                </a:lnTo>
                <a:lnTo>
                  <a:pt x="29785" y="850211"/>
                </a:lnTo>
                <a:lnTo>
                  <a:pt x="28954" y="849910"/>
                </a:lnTo>
                <a:lnTo>
                  <a:pt x="27286" y="849233"/>
                </a:lnTo>
                <a:lnTo>
                  <a:pt x="25624" y="848329"/>
                </a:lnTo>
                <a:lnTo>
                  <a:pt x="23962" y="847351"/>
                </a:lnTo>
                <a:lnTo>
                  <a:pt x="22294" y="846222"/>
                </a:lnTo>
                <a:lnTo>
                  <a:pt x="20632" y="845018"/>
                </a:lnTo>
                <a:lnTo>
                  <a:pt x="17307" y="842534"/>
                </a:lnTo>
                <a:lnTo>
                  <a:pt x="13983" y="839900"/>
                </a:lnTo>
                <a:lnTo>
                  <a:pt x="12321" y="838621"/>
                </a:lnTo>
                <a:lnTo>
                  <a:pt x="10659" y="837492"/>
                </a:lnTo>
                <a:lnTo>
                  <a:pt x="10143" y="837040"/>
                </a:lnTo>
                <a:lnTo>
                  <a:pt x="9634" y="836589"/>
                </a:lnTo>
                <a:lnTo>
                  <a:pt x="9124" y="835987"/>
                </a:lnTo>
                <a:lnTo>
                  <a:pt x="8608" y="835385"/>
                </a:lnTo>
                <a:lnTo>
                  <a:pt x="8099" y="834707"/>
                </a:lnTo>
                <a:lnTo>
                  <a:pt x="7583" y="833955"/>
                </a:lnTo>
                <a:lnTo>
                  <a:pt x="6558" y="832299"/>
                </a:lnTo>
                <a:lnTo>
                  <a:pt x="5527" y="830568"/>
                </a:lnTo>
                <a:lnTo>
                  <a:pt x="4490" y="828837"/>
                </a:lnTo>
                <a:lnTo>
                  <a:pt x="3446" y="827106"/>
                </a:lnTo>
                <a:lnTo>
                  <a:pt x="2397" y="825450"/>
                </a:lnTo>
                <a:lnTo>
                  <a:pt x="2360" y="816495"/>
                </a:lnTo>
                <a:lnTo>
                  <a:pt x="2318" y="807539"/>
                </a:lnTo>
                <a:lnTo>
                  <a:pt x="2233" y="789552"/>
                </a:lnTo>
                <a:lnTo>
                  <a:pt x="2197" y="780520"/>
                </a:lnTo>
                <a:lnTo>
                  <a:pt x="2166" y="771489"/>
                </a:lnTo>
                <a:lnTo>
                  <a:pt x="2160" y="766974"/>
                </a:lnTo>
                <a:lnTo>
                  <a:pt x="2154" y="762383"/>
                </a:lnTo>
                <a:lnTo>
                  <a:pt x="2154" y="757867"/>
                </a:lnTo>
                <a:lnTo>
                  <a:pt x="2154" y="753352"/>
                </a:lnTo>
                <a:lnTo>
                  <a:pt x="2203" y="721291"/>
                </a:lnTo>
                <a:lnTo>
                  <a:pt x="2257" y="689230"/>
                </a:lnTo>
                <a:lnTo>
                  <a:pt x="2379" y="625109"/>
                </a:lnTo>
                <a:lnTo>
                  <a:pt x="2445" y="593048"/>
                </a:lnTo>
                <a:lnTo>
                  <a:pt x="2506" y="560912"/>
                </a:lnTo>
                <a:lnTo>
                  <a:pt x="2561" y="528851"/>
                </a:lnTo>
                <a:lnTo>
                  <a:pt x="2603" y="496791"/>
                </a:lnTo>
                <a:lnTo>
                  <a:pt x="2615" y="487985"/>
                </a:lnTo>
                <a:lnTo>
                  <a:pt x="2621" y="479180"/>
                </a:lnTo>
                <a:lnTo>
                  <a:pt x="2621" y="461494"/>
                </a:lnTo>
                <a:lnTo>
                  <a:pt x="2609" y="443883"/>
                </a:lnTo>
                <a:lnTo>
                  <a:pt x="2597" y="426272"/>
                </a:lnTo>
                <a:lnTo>
                  <a:pt x="2579" y="408586"/>
                </a:lnTo>
                <a:lnTo>
                  <a:pt x="2567" y="390975"/>
                </a:lnTo>
                <a:lnTo>
                  <a:pt x="2567" y="373289"/>
                </a:lnTo>
                <a:lnTo>
                  <a:pt x="2567" y="364484"/>
                </a:lnTo>
                <a:lnTo>
                  <a:pt x="2573" y="355678"/>
                </a:lnTo>
                <a:lnTo>
                  <a:pt x="2597" y="332574"/>
                </a:lnTo>
                <a:lnTo>
                  <a:pt x="2627" y="309469"/>
                </a:lnTo>
                <a:lnTo>
                  <a:pt x="2670" y="286364"/>
                </a:lnTo>
                <a:lnTo>
                  <a:pt x="2712" y="263259"/>
                </a:lnTo>
                <a:lnTo>
                  <a:pt x="2797" y="217050"/>
                </a:lnTo>
                <a:lnTo>
                  <a:pt x="2827" y="193945"/>
                </a:lnTo>
                <a:lnTo>
                  <a:pt x="2858" y="170840"/>
                </a:lnTo>
                <a:lnTo>
                  <a:pt x="2876" y="153380"/>
                </a:lnTo>
                <a:lnTo>
                  <a:pt x="2882" y="135919"/>
                </a:lnTo>
                <a:lnTo>
                  <a:pt x="2888" y="118459"/>
                </a:lnTo>
                <a:lnTo>
                  <a:pt x="2888" y="100924"/>
                </a:lnTo>
                <a:lnTo>
                  <a:pt x="2882" y="66003"/>
                </a:lnTo>
                <a:lnTo>
                  <a:pt x="2882" y="31082"/>
                </a:lnTo>
                <a:lnTo>
                  <a:pt x="2888" y="29577"/>
                </a:lnTo>
                <a:lnTo>
                  <a:pt x="2900" y="27846"/>
                </a:lnTo>
                <a:lnTo>
                  <a:pt x="2955" y="22503"/>
                </a:lnTo>
                <a:close/>
                <a:moveTo>
                  <a:pt x="5005" y="0"/>
                </a:moveTo>
                <a:lnTo>
                  <a:pt x="3998" y="151"/>
                </a:lnTo>
                <a:lnTo>
                  <a:pt x="2997" y="301"/>
                </a:lnTo>
                <a:lnTo>
                  <a:pt x="1990" y="527"/>
                </a:lnTo>
                <a:lnTo>
                  <a:pt x="1790" y="527"/>
                </a:lnTo>
                <a:lnTo>
                  <a:pt x="1608" y="678"/>
                </a:lnTo>
                <a:lnTo>
                  <a:pt x="1438" y="903"/>
                </a:lnTo>
                <a:lnTo>
                  <a:pt x="1287" y="1204"/>
                </a:lnTo>
                <a:lnTo>
                  <a:pt x="1153" y="1656"/>
                </a:lnTo>
                <a:lnTo>
                  <a:pt x="1092" y="1957"/>
                </a:lnTo>
                <a:lnTo>
                  <a:pt x="1038" y="2258"/>
                </a:lnTo>
                <a:lnTo>
                  <a:pt x="983" y="2559"/>
                </a:lnTo>
                <a:lnTo>
                  <a:pt x="929" y="2935"/>
                </a:lnTo>
                <a:lnTo>
                  <a:pt x="880" y="3387"/>
                </a:lnTo>
                <a:lnTo>
                  <a:pt x="838" y="3838"/>
                </a:lnTo>
                <a:lnTo>
                  <a:pt x="795" y="4290"/>
                </a:lnTo>
                <a:lnTo>
                  <a:pt x="753" y="4817"/>
                </a:lnTo>
                <a:lnTo>
                  <a:pt x="716" y="5419"/>
                </a:lnTo>
                <a:lnTo>
                  <a:pt x="686" y="6021"/>
                </a:lnTo>
                <a:lnTo>
                  <a:pt x="650" y="6698"/>
                </a:lnTo>
                <a:lnTo>
                  <a:pt x="619" y="7451"/>
                </a:lnTo>
                <a:lnTo>
                  <a:pt x="571" y="9031"/>
                </a:lnTo>
                <a:lnTo>
                  <a:pt x="522" y="10838"/>
                </a:lnTo>
                <a:lnTo>
                  <a:pt x="480" y="12870"/>
                </a:lnTo>
                <a:lnTo>
                  <a:pt x="443" y="15127"/>
                </a:lnTo>
                <a:lnTo>
                  <a:pt x="413" y="17611"/>
                </a:lnTo>
                <a:lnTo>
                  <a:pt x="401" y="19417"/>
                </a:lnTo>
                <a:lnTo>
                  <a:pt x="389" y="21223"/>
                </a:lnTo>
                <a:lnTo>
                  <a:pt x="383" y="23030"/>
                </a:lnTo>
                <a:lnTo>
                  <a:pt x="383" y="24911"/>
                </a:lnTo>
                <a:lnTo>
                  <a:pt x="383" y="28524"/>
                </a:lnTo>
                <a:lnTo>
                  <a:pt x="395" y="32211"/>
                </a:lnTo>
                <a:lnTo>
                  <a:pt x="437" y="48091"/>
                </a:lnTo>
                <a:lnTo>
                  <a:pt x="480" y="64046"/>
                </a:lnTo>
                <a:lnTo>
                  <a:pt x="577" y="95881"/>
                </a:lnTo>
                <a:lnTo>
                  <a:pt x="619" y="111836"/>
                </a:lnTo>
                <a:lnTo>
                  <a:pt x="650" y="127791"/>
                </a:lnTo>
                <a:lnTo>
                  <a:pt x="662" y="135694"/>
                </a:lnTo>
                <a:lnTo>
                  <a:pt x="674" y="143671"/>
                </a:lnTo>
                <a:lnTo>
                  <a:pt x="674" y="151649"/>
                </a:lnTo>
                <a:lnTo>
                  <a:pt x="674" y="159626"/>
                </a:lnTo>
                <a:lnTo>
                  <a:pt x="668" y="166626"/>
                </a:lnTo>
                <a:lnTo>
                  <a:pt x="656" y="173549"/>
                </a:lnTo>
                <a:lnTo>
                  <a:pt x="638" y="180549"/>
                </a:lnTo>
                <a:lnTo>
                  <a:pt x="613" y="187548"/>
                </a:lnTo>
                <a:lnTo>
                  <a:pt x="553" y="201471"/>
                </a:lnTo>
                <a:lnTo>
                  <a:pt x="486" y="215469"/>
                </a:lnTo>
                <a:lnTo>
                  <a:pt x="419" y="229392"/>
                </a:lnTo>
                <a:lnTo>
                  <a:pt x="352" y="243391"/>
                </a:lnTo>
                <a:lnTo>
                  <a:pt x="328" y="250315"/>
                </a:lnTo>
                <a:lnTo>
                  <a:pt x="304" y="257314"/>
                </a:lnTo>
                <a:lnTo>
                  <a:pt x="286" y="264313"/>
                </a:lnTo>
                <a:lnTo>
                  <a:pt x="274" y="271312"/>
                </a:lnTo>
                <a:lnTo>
                  <a:pt x="255" y="294567"/>
                </a:lnTo>
                <a:lnTo>
                  <a:pt x="243" y="317823"/>
                </a:lnTo>
                <a:lnTo>
                  <a:pt x="237" y="341078"/>
                </a:lnTo>
                <a:lnTo>
                  <a:pt x="237" y="364333"/>
                </a:lnTo>
                <a:lnTo>
                  <a:pt x="249" y="410919"/>
                </a:lnTo>
                <a:lnTo>
                  <a:pt x="255" y="457430"/>
                </a:lnTo>
                <a:lnTo>
                  <a:pt x="176" y="457430"/>
                </a:lnTo>
                <a:lnTo>
                  <a:pt x="183" y="467289"/>
                </a:lnTo>
                <a:lnTo>
                  <a:pt x="189" y="477223"/>
                </a:lnTo>
                <a:lnTo>
                  <a:pt x="207" y="496941"/>
                </a:lnTo>
                <a:lnTo>
                  <a:pt x="213" y="506875"/>
                </a:lnTo>
                <a:lnTo>
                  <a:pt x="207" y="516734"/>
                </a:lnTo>
                <a:lnTo>
                  <a:pt x="195" y="526594"/>
                </a:lnTo>
                <a:lnTo>
                  <a:pt x="183" y="531561"/>
                </a:lnTo>
                <a:lnTo>
                  <a:pt x="164" y="536528"/>
                </a:lnTo>
                <a:lnTo>
                  <a:pt x="104" y="553687"/>
                </a:lnTo>
                <a:lnTo>
                  <a:pt x="61" y="570846"/>
                </a:lnTo>
                <a:lnTo>
                  <a:pt x="31" y="588081"/>
                </a:lnTo>
                <a:lnTo>
                  <a:pt x="7" y="605240"/>
                </a:lnTo>
                <a:lnTo>
                  <a:pt x="1" y="622399"/>
                </a:lnTo>
                <a:lnTo>
                  <a:pt x="1" y="639559"/>
                </a:lnTo>
                <a:lnTo>
                  <a:pt x="13" y="656793"/>
                </a:lnTo>
                <a:lnTo>
                  <a:pt x="37" y="673952"/>
                </a:lnTo>
                <a:lnTo>
                  <a:pt x="73" y="691112"/>
                </a:lnTo>
                <a:lnTo>
                  <a:pt x="116" y="708271"/>
                </a:lnTo>
                <a:lnTo>
                  <a:pt x="176" y="725430"/>
                </a:lnTo>
                <a:lnTo>
                  <a:pt x="237" y="742589"/>
                </a:lnTo>
                <a:lnTo>
                  <a:pt x="310" y="759749"/>
                </a:lnTo>
                <a:lnTo>
                  <a:pt x="395" y="776908"/>
                </a:lnTo>
                <a:lnTo>
                  <a:pt x="486" y="793992"/>
                </a:lnTo>
                <a:lnTo>
                  <a:pt x="583" y="811151"/>
                </a:lnTo>
                <a:lnTo>
                  <a:pt x="619" y="817924"/>
                </a:lnTo>
                <a:lnTo>
                  <a:pt x="644" y="823870"/>
                </a:lnTo>
                <a:lnTo>
                  <a:pt x="656" y="829063"/>
                </a:lnTo>
                <a:lnTo>
                  <a:pt x="674" y="833579"/>
                </a:lnTo>
                <a:lnTo>
                  <a:pt x="686" y="835611"/>
                </a:lnTo>
                <a:lnTo>
                  <a:pt x="698" y="837417"/>
                </a:lnTo>
                <a:lnTo>
                  <a:pt x="722" y="839148"/>
                </a:lnTo>
                <a:lnTo>
                  <a:pt x="741" y="840728"/>
                </a:lnTo>
                <a:lnTo>
                  <a:pt x="771" y="842158"/>
                </a:lnTo>
                <a:lnTo>
                  <a:pt x="807" y="843513"/>
                </a:lnTo>
                <a:lnTo>
                  <a:pt x="856" y="844717"/>
                </a:lnTo>
                <a:lnTo>
                  <a:pt x="904" y="845846"/>
                </a:lnTo>
                <a:lnTo>
                  <a:pt x="971" y="846900"/>
                </a:lnTo>
                <a:lnTo>
                  <a:pt x="1044" y="847878"/>
                </a:lnTo>
                <a:lnTo>
                  <a:pt x="1129" y="848706"/>
                </a:lnTo>
                <a:lnTo>
                  <a:pt x="1226" y="849534"/>
                </a:lnTo>
                <a:lnTo>
                  <a:pt x="1335" y="850286"/>
                </a:lnTo>
                <a:lnTo>
                  <a:pt x="1463" y="850964"/>
                </a:lnTo>
                <a:lnTo>
                  <a:pt x="1602" y="851566"/>
                </a:lnTo>
                <a:lnTo>
                  <a:pt x="1754" y="852168"/>
                </a:lnTo>
                <a:lnTo>
                  <a:pt x="1930" y="852770"/>
                </a:lnTo>
                <a:lnTo>
                  <a:pt x="2118" y="853297"/>
                </a:lnTo>
                <a:lnTo>
                  <a:pt x="2330" y="853823"/>
                </a:lnTo>
                <a:lnTo>
                  <a:pt x="2561" y="854350"/>
                </a:lnTo>
                <a:lnTo>
                  <a:pt x="3082" y="855404"/>
                </a:lnTo>
                <a:lnTo>
                  <a:pt x="3695" y="856608"/>
                </a:lnTo>
                <a:lnTo>
                  <a:pt x="5685" y="860296"/>
                </a:lnTo>
                <a:lnTo>
                  <a:pt x="7668" y="863908"/>
                </a:lnTo>
                <a:lnTo>
                  <a:pt x="8663" y="865714"/>
                </a:lnTo>
                <a:lnTo>
                  <a:pt x="9658" y="867445"/>
                </a:lnTo>
                <a:lnTo>
                  <a:pt x="10659" y="869026"/>
                </a:lnTo>
                <a:lnTo>
                  <a:pt x="11654" y="870531"/>
                </a:lnTo>
                <a:lnTo>
                  <a:pt x="12649" y="871961"/>
                </a:lnTo>
                <a:lnTo>
                  <a:pt x="13649" y="873240"/>
                </a:lnTo>
                <a:lnTo>
                  <a:pt x="14650" y="874294"/>
                </a:lnTo>
                <a:lnTo>
                  <a:pt x="15148" y="874821"/>
                </a:lnTo>
                <a:lnTo>
                  <a:pt x="15651" y="875272"/>
                </a:lnTo>
                <a:lnTo>
                  <a:pt x="16155" y="875649"/>
                </a:lnTo>
                <a:lnTo>
                  <a:pt x="16652" y="875950"/>
                </a:lnTo>
                <a:lnTo>
                  <a:pt x="17156" y="876251"/>
                </a:lnTo>
                <a:lnTo>
                  <a:pt x="17659" y="876477"/>
                </a:lnTo>
                <a:lnTo>
                  <a:pt x="18163" y="876627"/>
                </a:lnTo>
                <a:lnTo>
                  <a:pt x="18666" y="876702"/>
                </a:lnTo>
                <a:lnTo>
                  <a:pt x="19170" y="876778"/>
                </a:lnTo>
                <a:lnTo>
                  <a:pt x="19673" y="876778"/>
                </a:lnTo>
                <a:lnTo>
                  <a:pt x="21111" y="876552"/>
                </a:lnTo>
                <a:lnTo>
                  <a:pt x="22542" y="876251"/>
                </a:lnTo>
                <a:lnTo>
                  <a:pt x="25412" y="875574"/>
                </a:lnTo>
                <a:lnTo>
                  <a:pt x="28281" y="874971"/>
                </a:lnTo>
                <a:lnTo>
                  <a:pt x="29713" y="874746"/>
                </a:lnTo>
                <a:lnTo>
                  <a:pt x="31150" y="874595"/>
                </a:lnTo>
                <a:lnTo>
                  <a:pt x="31593" y="874595"/>
                </a:lnTo>
                <a:lnTo>
                  <a:pt x="32042" y="874670"/>
                </a:lnTo>
                <a:lnTo>
                  <a:pt x="32940" y="874896"/>
                </a:lnTo>
                <a:lnTo>
                  <a:pt x="33832" y="875197"/>
                </a:lnTo>
                <a:lnTo>
                  <a:pt x="34729" y="875574"/>
                </a:lnTo>
                <a:lnTo>
                  <a:pt x="35621" y="875950"/>
                </a:lnTo>
                <a:lnTo>
                  <a:pt x="36519" y="876176"/>
                </a:lnTo>
                <a:lnTo>
                  <a:pt x="36962" y="876251"/>
                </a:lnTo>
                <a:lnTo>
                  <a:pt x="37411" y="876326"/>
                </a:lnTo>
                <a:lnTo>
                  <a:pt x="37860" y="876251"/>
                </a:lnTo>
                <a:lnTo>
                  <a:pt x="38302" y="876176"/>
                </a:lnTo>
                <a:lnTo>
                  <a:pt x="40668" y="875498"/>
                </a:lnTo>
                <a:lnTo>
                  <a:pt x="43034" y="874821"/>
                </a:lnTo>
                <a:lnTo>
                  <a:pt x="45400" y="874068"/>
                </a:lnTo>
                <a:lnTo>
                  <a:pt x="47766" y="873165"/>
                </a:lnTo>
                <a:lnTo>
                  <a:pt x="50131" y="872337"/>
                </a:lnTo>
                <a:lnTo>
                  <a:pt x="52497" y="871359"/>
                </a:lnTo>
                <a:lnTo>
                  <a:pt x="54863" y="870305"/>
                </a:lnTo>
                <a:lnTo>
                  <a:pt x="57229" y="869176"/>
                </a:lnTo>
                <a:lnTo>
                  <a:pt x="57787" y="868875"/>
                </a:lnTo>
                <a:lnTo>
                  <a:pt x="58351" y="868499"/>
                </a:lnTo>
                <a:lnTo>
                  <a:pt x="58909" y="868048"/>
                </a:lnTo>
                <a:lnTo>
                  <a:pt x="59473" y="867596"/>
                </a:lnTo>
                <a:lnTo>
                  <a:pt x="60595" y="866542"/>
                </a:lnTo>
                <a:lnTo>
                  <a:pt x="61718" y="865338"/>
                </a:lnTo>
                <a:lnTo>
                  <a:pt x="63962" y="862930"/>
                </a:lnTo>
                <a:lnTo>
                  <a:pt x="65084" y="861801"/>
                </a:lnTo>
                <a:lnTo>
                  <a:pt x="66207" y="860823"/>
                </a:lnTo>
                <a:lnTo>
                  <a:pt x="66358" y="860597"/>
                </a:lnTo>
                <a:lnTo>
                  <a:pt x="66498" y="860296"/>
                </a:lnTo>
                <a:lnTo>
                  <a:pt x="66625" y="859919"/>
                </a:lnTo>
                <a:lnTo>
                  <a:pt x="66747" y="859393"/>
                </a:lnTo>
                <a:lnTo>
                  <a:pt x="66856" y="858791"/>
                </a:lnTo>
                <a:lnTo>
                  <a:pt x="66953" y="858113"/>
                </a:lnTo>
                <a:lnTo>
                  <a:pt x="67044" y="857285"/>
                </a:lnTo>
                <a:lnTo>
                  <a:pt x="67129" y="856382"/>
                </a:lnTo>
                <a:lnTo>
                  <a:pt x="67195" y="855329"/>
                </a:lnTo>
                <a:lnTo>
                  <a:pt x="67262" y="854200"/>
                </a:lnTo>
                <a:lnTo>
                  <a:pt x="67311" y="852996"/>
                </a:lnTo>
                <a:lnTo>
                  <a:pt x="67353" y="851716"/>
                </a:lnTo>
                <a:lnTo>
                  <a:pt x="67390" y="850286"/>
                </a:lnTo>
                <a:lnTo>
                  <a:pt x="67414" y="848781"/>
                </a:lnTo>
                <a:lnTo>
                  <a:pt x="67432" y="847201"/>
                </a:lnTo>
                <a:lnTo>
                  <a:pt x="67438" y="845545"/>
                </a:lnTo>
                <a:lnTo>
                  <a:pt x="67444" y="836438"/>
                </a:lnTo>
                <a:lnTo>
                  <a:pt x="67444" y="827332"/>
                </a:lnTo>
                <a:lnTo>
                  <a:pt x="67444" y="809044"/>
                </a:lnTo>
                <a:lnTo>
                  <a:pt x="67432" y="790831"/>
                </a:lnTo>
                <a:lnTo>
                  <a:pt x="67432" y="781724"/>
                </a:lnTo>
                <a:lnTo>
                  <a:pt x="67438" y="772618"/>
                </a:lnTo>
                <a:lnTo>
                  <a:pt x="67456" y="741385"/>
                </a:lnTo>
                <a:lnTo>
                  <a:pt x="67487" y="710152"/>
                </a:lnTo>
                <a:lnTo>
                  <a:pt x="67517" y="678919"/>
                </a:lnTo>
                <a:lnTo>
                  <a:pt x="67541" y="663265"/>
                </a:lnTo>
                <a:lnTo>
                  <a:pt x="67565" y="647687"/>
                </a:lnTo>
                <a:lnTo>
                  <a:pt x="67602" y="632409"/>
                </a:lnTo>
                <a:lnTo>
                  <a:pt x="67638" y="617131"/>
                </a:lnTo>
                <a:lnTo>
                  <a:pt x="67723" y="586576"/>
                </a:lnTo>
                <a:lnTo>
                  <a:pt x="67808" y="556020"/>
                </a:lnTo>
                <a:lnTo>
                  <a:pt x="67845" y="540742"/>
                </a:lnTo>
                <a:lnTo>
                  <a:pt x="67875" y="525465"/>
                </a:lnTo>
                <a:lnTo>
                  <a:pt x="67875" y="522981"/>
                </a:lnTo>
                <a:lnTo>
                  <a:pt x="67875" y="520497"/>
                </a:lnTo>
                <a:lnTo>
                  <a:pt x="67863" y="517939"/>
                </a:lnTo>
                <a:lnTo>
                  <a:pt x="67851" y="515455"/>
                </a:lnTo>
                <a:lnTo>
                  <a:pt x="67820" y="510488"/>
                </a:lnTo>
                <a:lnTo>
                  <a:pt x="67778" y="505445"/>
                </a:lnTo>
                <a:lnTo>
                  <a:pt x="67741" y="500478"/>
                </a:lnTo>
                <a:lnTo>
                  <a:pt x="67717" y="495436"/>
                </a:lnTo>
                <a:lnTo>
                  <a:pt x="67711" y="492952"/>
                </a:lnTo>
                <a:lnTo>
                  <a:pt x="67711" y="490469"/>
                </a:lnTo>
                <a:lnTo>
                  <a:pt x="67711" y="487985"/>
                </a:lnTo>
                <a:lnTo>
                  <a:pt x="67723" y="485502"/>
                </a:lnTo>
                <a:lnTo>
                  <a:pt x="67820" y="470149"/>
                </a:lnTo>
                <a:lnTo>
                  <a:pt x="67929" y="454720"/>
                </a:lnTo>
                <a:lnTo>
                  <a:pt x="68045" y="439292"/>
                </a:lnTo>
                <a:lnTo>
                  <a:pt x="68160" y="423939"/>
                </a:lnTo>
                <a:lnTo>
                  <a:pt x="68281" y="408511"/>
                </a:lnTo>
                <a:lnTo>
                  <a:pt x="68390" y="393158"/>
                </a:lnTo>
                <a:lnTo>
                  <a:pt x="68500" y="377729"/>
                </a:lnTo>
                <a:lnTo>
                  <a:pt x="68591" y="362301"/>
                </a:lnTo>
                <a:lnTo>
                  <a:pt x="68645" y="351614"/>
                </a:lnTo>
                <a:lnTo>
                  <a:pt x="68688" y="340927"/>
                </a:lnTo>
                <a:lnTo>
                  <a:pt x="68724" y="330165"/>
                </a:lnTo>
                <a:lnTo>
                  <a:pt x="68748" y="319403"/>
                </a:lnTo>
                <a:lnTo>
                  <a:pt x="68767" y="308716"/>
                </a:lnTo>
                <a:lnTo>
                  <a:pt x="68785" y="297954"/>
                </a:lnTo>
                <a:lnTo>
                  <a:pt x="68815" y="276505"/>
                </a:lnTo>
                <a:lnTo>
                  <a:pt x="68821" y="267700"/>
                </a:lnTo>
                <a:lnTo>
                  <a:pt x="68827" y="258969"/>
                </a:lnTo>
                <a:lnTo>
                  <a:pt x="68827" y="241434"/>
                </a:lnTo>
                <a:lnTo>
                  <a:pt x="68821" y="223898"/>
                </a:lnTo>
                <a:lnTo>
                  <a:pt x="68821" y="206363"/>
                </a:lnTo>
                <a:lnTo>
                  <a:pt x="68827" y="192741"/>
                </a:lnTo>
                <a:lnTo>
                  <a:pt x="68833" y="179119"/>
                </a:lnTo>
                <a:lnTo>
                  <a:pt x="68839" y="165497"/>
                </a:lnTo>
                <a:lnTo>
                  <a:pt x="68839" y="158723"/>
                </a:lnTo>
                <a:lnTo>
                  <a:pt x="68833" y="151875"/>
                </a:lnTo>
                <a:lnTo>
                  <a:pt x="68815" y="136145"/>
                </a:lnTo>
                <a:lnTo>
                  <a:pt x="68791" y="120416"/>
                </a:lnTo>
                <a:lnTo>
                  <a:pt x="68754" y="104687"/>
                </a:lnTo>
                <a:lnTo>
                  <a:pt x="68718" y="88957"/>
                </a:lnTo>
                <a:lnTo>
                  <a:pt x="68688" y="75260"/>
                </a:lnTo>
                <a:lnTo>
                  <a:pt x="68651" y="61563"/>
                </a:lnTo>
                <a:lnTo>
                  <a:pt x="68627" y="54789"/>
                </a:lnTo>
                <a:lnTo>
                  <a:pt x="68597" y="47941"/>
                </a:lnTo>
                <a:lnTo>
                  <a:pt x="68560" y="41167"/>
                </a:lnTo>
                <a:lnTo>
                  <a:pt x="68518" y="34319"/>
                </a:lnTo>
                <a:lnTo>
                  <a:pt x="68481" y="30556"/>
                </a:lnTo>
                <a:lnTo>
                  <a:pt x="68445" y="27244"/>
                </a:lnTo>
                <a:lnTo>
                  <a:pt x="68403" y="24309"/>
                </a:lnTo>
                <a:lnTo>
                  <a:pt x="68378" y="22954"/>
                </a:lnTo>
                <a:lnTo>
                  <a:pt x="68348" y="21675"/>
                </a:lnTo>
                <a:lnTo>
                  <a:pt x="68318" y="20546"/>
                </a:lnTo>
                <a:lnTo>
                  <a:pt x="68287" y="19417"/>
                </a:lnTo>
                <a:lnTo>
                  <a:pt x="68251" y="18439"/>
                </a:lnTo>
                <a:lnTo>
                  <a:pt x="68209" y="17536"/>
                </a:lnTo>
                <a:lnTo>
                  <a:pt x="68166" y="16633"/>
                </a:lnTo>
                <a:lnTo>
                  <a:pt x="68118" y="15880"/>
                </a:lnTo>
                <a:lnTo>
                  <a:pt x="68069" y="15127"/>
                </a:lnTo>
                <a:lnTo>
                  <a:pt x="68014" y="14525"/>
                </a:lnTo>
                <a:lnTo>
                  <a:pt x="67954" y="13923"/>
                </a:lnTo>
                <a:lnTo>
                  <a:pt x="67887" y="13396"/>
                </a:lnTo>
                <a:lnTo>
                  <a:pt x="67814" y="12870"/>
                </a:lnTo>
                <a:lnTo>
                  <a:pt x="67741" y="12493"/>
                </a:lnTo>
                <a:lnTo>
                  <a:pt x="67663" y="12117"/>
                </a:lnTo>
                <a:lnTo>
                  <a:pt x="67578" y="11816"/>
                </a:lnTo>
                <a:lnTo>
                  <a:pt x="67481" y="11515"/>
                </a:lnTo>
                <a:lnTo>
                  <a:pt x="67384" y="11289"/>
                </a:lnTo>
                <a:lnTo>
                  <a:pt x="67280" y="11063"/>
                </a:lnTo>
                <a:lnTo>
                  <a:pt x="67165" y="10913"/>
                </a:lnTo>
                <a:lnTo>
                  <a:pt x="66922" y="10687"/>
                </a:lnTo>
                <a:lnTo>
                  <a:pt x="66650" y="10537"/>
                </a:lnTo>
                <a:lnTo>
                  <a:pt x="64065" y="10537"/>
                </a:lnTo>
                <a:lnTo>
                  <a:pt x="61791" y="10612"/>
                </a:lnTo>
                <a:lnTo>
                  <a:pt x="59516" y="10687"/>
                </a:lnTo>
                <a:lnTo>
                  <a:pt x="57241" y="10913"/>
                </a:lnTo>
                <a:lnTo>
                  <a:pt x="56185" y="11139"/>
                </a:lnTo>
                <a:lnTo>
                  <a:pt x="55136" y="11364"/>
                </a:lnTo>
                <a:lnTo>
                  <a:pt x="53031" y="11891"/>
                </a:lnTo>
                <a:lnTo>
                  <a:pt x="50926" y="12418"/>
                </a:lnTo>
                <a:lnTo>
                  <a:pt x="49871" y="12644"/>
                </a:lnTo>
                <a:lnTo>
                  <a:pt x="48821" y="12794"/>
                </a:lnTo>
                <a:lnTo>
                  <a:pt x="46194" y="12945"/>
                </a:lnTo>
                <a:lnTo>
                  <a:pt x="43574" y="12945"/>
                </a:lnTo>
                <a:lnTo>
                  <a:pt x="38333" y="12870"/>
                </a:lnTo>
                <a:lnTo>
                  <a:pt x="32752" y="12870"/>
                </a:lnTo>
                <a:lnTo>
                  <a:pt x="31357" y="12794"/>
                </a:lnTo>
                <a:lnTo>
                  <a:pt x="29961" y="12644"/>
                </a:lnTo>
                <a:lnTo>
                  <a:pt x="28566" y="12493"/>
                </a:lnTo>
                <a:lnTo>
                  <a:pt x="27171" y="12268"/>
                </a:lnTo>
                <a:lnTo>
                  <a:pt x="26698" y="12117"/>
                </a:lnTo>
                <a:lnTo>
                  <a:pt x="26231" y="11966"/>
                </a:lnTo>
                <a:lnTo>
                  <a:pt x="25284" y="11515"/>
                </a:lnTo>
                <a:lnTo>
                  <a:pt x="24344" y="10913"/>
                </a:lnTo>
                <a:lnTo>
                  <a:pt x="23404" y="10311"/>
                </a:lnTo>
                <a:lnTo>
                  <a:pt x="21517" y="9031"/>
                </a:lnTo>
                <a:lnTo>
                  <a:pt x="20577" y="8505"/>
                </a:lnTo>
                <a:lnTo>
                  <a:pt x="19637" y="8128"/>
                </a:lnTo>
                <a:lnTo>
                  <a:pt x="18496" y="7752"/>
                </a:lnTo>
                <a:lnTo>
                  <a:pt x="17362" y="7451"/>
                </a:lnTo>
                <a:lnTo>
                  <a:pt x="15087" y="6999"/>
                </a:lnTo>
                <a:lnTo>
                  <a:pt x="12812" y="6623"/>
                </a:lnTo>
                <a:lnTo>
                  <a:pt x="11678" y="6322"/>
                </a:lnTo>
                <a:lnTo>
                  <a:pt x="10544" y="6021"/>
                </a:lnTo>
                <a:lnTo>
                  <a:pt x="10180" y="5870"/>
                </a:lnTo>
                <a:lnTo>
                  <a:pt x="9816" y="5569"/>
                </a:lnTo>
                <a:lnTo>
                  <a:pt x="9452" y="5268"/>
                </a:lnTo>
                <a:lnTo>
                  <a:pt x="9088" y="4817"/>
                </a:lnTo>
                <a:lnTo>
                  <a:pt x="8366" y="3838"/>
                </a:lnTo>
                <a:lnTo>
                  <a:pt x="7644" y="2860"/>
                </a:lnTo>
                <a:lnTo>
                  <a:pt x="7438" y="2559"/>
                </a:lnTo>
                <a:lnTo>
                  <a:pt x="7231" y="2107"/>
                </a:lnTo>
                <a:lnTo>
                  <a:pt x="6825" y="1204"/>
                </a:lnTo>
                <a:lnTo>
                  <a:pt x="6619" y="753"/>
                </a:lnTo>
                <a:lnTo>
                  <a:pt x="6413" y="452"/>
                </a:lnTo>
                <a:lnTo>
                  <a:pt x="6212" y="151"/>
                </a:lnTo>
                <a:lnTo>
                  <a:pt x="6006" y="75"/>
                </a:lnTo>
                <a:lnTo>
                  <a:pt x="55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24f3de87df4_0_852"/>
          <p:cNvSpPr/>
          <p:nvPr/>
        </p:nvSpPr>
        <p:spPr>
          <a:xfrm>
            <a:off x="759400" y="1377765"/>
            <a:ext cx="1265076" cy="298280"/>
          </a:xfrm>
          <a:custGeom>
            <a:avLst/>
            <a:gdLst/>
            <a:ahLst/>
            <a:cxnLst/>
            <a:rect l="l" t="t" r="r" b="b"/>
            <a:pathLst>
              <a:path w="37939" h="168282" extrusionOk="0">
                <a:moveTo>
                  <a:pt x="36592" y="1"/>
                </a:moveTo>
                <a:lnTo>
                  <a:pt x="36143" y="2033"/>
                </a:lnTo>
                <a:lnTo>
                  <a:pt x="35700" y="4065"/>
                </a:lnTo>
                <a:lnTo>
                  <a:pt x="35251" y="6172"/>
                </a:lnTo>
                <a:lnTo>
                  <a:pt x="34802" y="8279"/>
                </a:lnTo>
                <a:lnTo>
                  <a:pt x="34359" y="10236"/>
                </a:lnTo>
                <a:lnTo>
                  <a:pt x="34135" y="11139"/>
                </a:lnTo>
                <a:lnTo>
                  <a:pt x="33904" y="12042"/>
                </a:lnTo>
                <a:lnTo>
                  <a:pt x="33680" y="12795"/>
                </a:lnTo>
                <a:lnTo>
                  <a:pt x="33456" y="13472"/>
                </a:lnTo>
                <a:lnTo>
                  <a:pt x="33225" y="14074"/>
                </a:lnTo>
                <a:lnTo>
                  <a:pt x="32994" y="14601"/>
                </a:lnTo>
                <a:lnTo>
                  <a:pt x="30459" y="19493"/>
                </a:lnTo>
                <a:lnTo>
                  <a:pt x="29185" y="21902"/>
                </a:lnTo>
                <a:lnTo>
                  <a:pt x="28548" y="23030"/>
                </a:lnTo>
                <a:lnTo>
                  <a:pt x="27911" y="24084"/>
                </a:lnTo>
                <a:lnTo>
                  <a:pt x="27274" y="25138"/>
                </a:lnTo>
                <a:lnTo>
                  <a:pt x="26637" y="26116"/>
                </a:lnTo>
                <a:lnTo>
                  <a:pt x="26000" y="27094"/>
                </a:lnTo>
                <a:lnTo>
                  <a:pt x="25363" y="27922"/>
                </a:lnTo>
                <a:lnTo>
                  <a:pt x="24726" y="28675"/>
                </a:lnTo>
                <a:lnTo>
                  <a:pt x="24089" y="29352"/>
                </a:lnTo>
                <a:lnTo>
                  <a:pt x="23446" y="29879"/>
                </a:lnTo>
                <a:lnTo>
                  <a:pt x="22809" y="30406"/>
                </a:lnTo>
                <a:lnTo>
                  <a:pt x="21984" y="30857"/>
                </a:lnTo>
                <a:lnTo>
                  <a:pt x="21159" y="31234"/>
                </a:lnTo>
                <a:lnTo>
                  <a:pt x="20334" y="31535"/>
                </a:lnTo>
                <a:lnTo>
                  <a:pt x="19503" y="31761"/>
                </a:lnTo>
                <a:lnTo>
                  <a:pt x="18678" y="31911"/>
                </a:lnTo>
                <a:lnTo>
                  <a:pt x="17853" y="31986"/>
                </a:lnTo>
                <a:lnTo>
                  <a:pt x="17022" y="32062"/>
                </a:lnTo>
                <a:lnTo>
                  <a:pt x="16197" y="32062"/>
                </a:lnTo>
                <a:lnTo>
                  <a:pt x="14541" y="31986"/>
                </a:lnTo>
                <a:lnTo>
                  <a:pt x="12885" y="31836"/>
                </a:lnTo>
                <a:lnTo>
                  <a:pt x="11229" y="31610"/>
                </a:lnTo>
                <a:lnTo>
                  <a:pt x="9573" y="31535"/>
                </a:lnTo>
                <a:lnTo>
                  <a:pt x="8451" y="31460"/>
                </a:lnTo>
                <a:lnTo>
                  <a:pt x="7329" y="31234"/>
                </a:lnTo>
                <a:lnTo>
                  <a:pt x="5090" y="30782"/>
                </a:lnTo>
                <a:lnTo>
                  <a:pt x="2864" y="30255"/>
                </a:lnTo>
                <a:lnTo>
                  <a:pt x="662" y="29729"/>
                </a:lnTo>
                <a:lnTo>
                  <a:pt x="334" y="85722"/>
                </a:lnTo>
                <a:lnTo>
                  <a:pt x="1" y="143371"/>
                </a:lnTo>
                <a:lnTo>
                  <a:pt x="1" y="144650"/>
                </a:lnTo>
                <a:lnTo>
                  <a:pt x="7" y="145704"/>
                </a:lnTo>
                <a:lnTo>
                  <a:pt x="19" y="146758"/>
                </a:lnTo>
                <a:lnTo>
                  <a:pt x="43" y="147661"/>
                </a:lnTo>
                <a:lnTo>
                  <a:pt x="73" y="148489"/>
                </a:lnTo>
                <a:lnTo>
                  <a:pt x="110" y="149241"/>
                </a:lnTo>
                <a:lnTo>
                  <a:pt x="152" y="149843"/>
                </a:lnTo>
                <a:lnTo>
                  <a:pt x="201" y="150445"/>
                </a:lnTo>
                <a:lnTo>
                  <a:pt x="261" y="150897"/>
                </a:lnTo>
                <a:lnTo>
                  <a:pt x="322" y="151349"/>
                </a:lnTo>
                <a:lnTo>
                  <a:pt x="389" y="151725"/>
                </a:lnTo>
                <a:lnTo>
                  <a:pt x="462" y="152026"/>
                </a:lnTo>
                <a:lnTo>
                  <a:pt x="541" y="152252"/>
                </a:lnTo>
                <a:lnTo>
                  <a:pt x="619" y="152477"/>
                </a:lnTo>
                <a:lnTo>
                  <a:pt x="795" y="152778"/>
                </a:lnTo>
                <a:lnTo>
                  <a:pt x="1590" y="153832"/>
                </a:lnTo>
                <a:lnTo>
                  <a:pt x="2379" y="154886"/>
                </a:lnTo>
                <a:lnTo>
                  <a:pt x="3956" y="157219"/>
                </a:lnTo>
                <a:lnTo>
                  <a:pt x="5539" y="159627"/>
                </a:lnTo>
                <a:lnTo>
                  <a:pt x="7116" y="161960"/>
                </a:lnTo>
                <a:lnTo>
                  <a:pt x="7911" y="163014"/>
                </a:lnTo>
                <a:lnTo>
                  <a:pt x="8700" y="164067"/>
                </a:lnTo>
                <a:lnTo>
                  <a:pt x="9488" y="165046"/>
                </a:lnTo>
                <a:lnTo>
                  <a:pt x="10283" y="165874"/>
                </a:lnTo>
                <a:lnTo>
                  <a:pt x="11071" y="166702"/>
                </a:lnTo>
                <a:lnTo>
                  <a:pt x="11866" y="167304"/>
                </a:lnTo>
                <a:lnTo>
                  <a:pt x="12655" y="167755"/>
                </a:lnTo>
                <a:lnTo>
                  <a:pt x="13449" y="168131"/>
                </a:lnTo>
                <a:lnTo>
                  <a:pt x="14098" y="168282"/>
                </a:lnTo>
                <a:lnTo>
                  <a:pt x="14747" y="168207"/>
                </a:lnTo>
                <a:lnTo>
                  <a:pt x="15403" y="168056"/>
                </a:lnTo>
                <a:lnTo>
                  <a:pt x="16052" y="167755"/>
                </a:lnTo>
                <a:lnTo>
                  <a:pt x="16707" y="167304"/>
                </a:lnTo>
                <a:lnTo>
                  <a:pt x="17356" y="166777"/>
                </a:lnTo>
                <a:lnTo>
                  <a:pt x="18011" y="166175"/>
                </a:lnTo>
                <a:lnTo>
                  <a:pt x="18660" y="165422"/>
                </a:lnTo>
                <a:lnTo>
                  <a:pt x="19315" y="164594"/>
                </a:lnTo>
                <a:lnTo>
                  <a:pt x="19964" y="163691"/>
                </a:lnTo>
                <a:lnTo>
                  <a:pt x="20620" y="162788"/>
                </a:lnTo>
                <a:lnTo>
                  <a:pt x="21269" y="161810"/>
                </a:lnTo>
                <a:lnTo>
                  <a:pt x="22573" y="159702"/>
                </a:lnTo>
                <a:lnTo>
                  <a:pt x="23865" y="157595"/>
                </a:lnTo>
                <a:lnTo>
                  <a:pt x="24423" y="156617"/>
                </a:lnTo>
                <a:lnTo>
                  <a:pt x="24981" y="155563"/>
                </a:lnTo>
                <a:lnTo>
                  <a:pt x="25533" y="154509"/>
                </a:lnTo>
                <a:lnTo>
                  <a:pt x="26085" y="153305"/>
                </a:lnTo>
                <a:lnTo>
                  <a:pt x="26637" y="152026"/>
                </a:lnTo>
                <a:lnTo>
                  <a:pt x="27189" y="150746"/>
                </a:lnTo>
                <a:lnTo>
                  <a:pt x="28293" y="148037"/>
                </a:lnTo>
                <a:lnTo>
                  <a:pt x="29397" y="145177"/>
                </a:lnTo>
                <a:lnTo>
                  <a:pt x="30495" y="142317"/>
                </a:lnTo>
                <a:lnTo>
                  <a:pt x="31599" y="139457"/>
                </a:lnTo>
                <a:lnTo>
                  <a:pt x="32703" y="136673"/>
                </a:lnTo>
                <a:lnTo>
                  <a:pt x="33079" y="135694"/>
                </a:lnTo>
                <a:lnTo>
                  <a:pt x="33449" y="134641"/>
                </a:lnTo>
                <a:lnTo>
                  <a:pt x="33813" y="133437"/>
                </a:lnTo>
                <a:lnTo>
                  <a:pt x="34171" y="132082"/>
                </a:lnTo>
                <a:lnTo>
                  <a:pt x="34529" y="130652"/>
                </a:lnTo>
                <a:lnTo>
                  <a:pt x="34875" y="129147"/>
                </a:lnTo>
                <a:lnTo>
                  <a:pt x="35215" y="127491"/>
                </a:lnTo>
                <a:lnTo>
                  <a:pt x="35548" y="125685"/>
                </a:lnTo>
                <a:lnTo>
                  <a:pt x="35876" y="123803"/>
                </a:lnTo>
                <a:lnTo>
                  <a:pt x="36197" y="121771"/>
                </a:lnTo>
                <a:lnTo>
                  <a:pt x="36513" y="119664"/>
                </a:lnTo>
                <a:lnTo>
                  <a:pt x="36816" y="117406"/>
                </a:lnTo>
                <a:lnTo>
                  <a:pt x="37107" y="115073"/>
                </a:lnTo>
                <a:lnTo>
                  <a:pt x="37392" y="112590"/>
                </a:lnTo>
                <a:lnTo>
                  <a:pt x="37671" y="109956"/>
                </a:lnTo>
                <a:lnTo>
                  <a:pt x="37938" y="107246"/>
                </a:lnTo>
                <a:lnTo>
                  <a:pt x="3659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24f3de87df4_0_852"/>
          <p:cNvSpPr/>
          <p:nvPr/>
        </p:nvSpPr>
        <p:spPr>
          <a:xfrm>
            <a:off x="726799" y="1171005"/>
            <a:ext cx="1390183" cy="556300"/>
          </a:xfrm>
          <a:custGeom>
            <a:avLst/>
            <a:gdLst/>
            <a:ahLst/>
            <a:cxnLst/>
            <a:rect l="l" t="t" r="r" b="b"/>
            <a:pathLst>
              <a:path w="41075" h="215620" extrusionOk="0">
                <a:moveTo>
                  <a:pt x="38127" y="23406"/>
                </a:moveTo>
                <a:lnTo>
                  <a:pt x="39473" y="130651"/>
                </a:lnTo>
                <a:lnTo>
                  <a:pt x="39206" y="133361"/>
                </a:lnTo>
                <a:lnTo>
                  <a:pt x="38927" y="135995"/>
                </a:lnTo>
                <a:lnTo>
                  <a:pt x="38642" y="138478"/>
                </a:lnTo>
                <a:lnTo>
                  <a:pt x="38351" y="140811"/>
                </a:lnTo>
                <a:lnTo>
                  <a:pt x="38048" y="143069"/>
                </a:lnTo>
                <a:lnTo>
                  <a:pt x="37732" y="145176"/>
                </a:lnTo>
                <a:lnTo>
                  <a:pt x="37411" y="147208"/>
                </a:lnTo>
                <a:lnTo>
                  <a:pt x="37083" y="149090"/>
                </a:lnTo>
                <a:lnTo>
                  <a:pt x="36750" y="150896"/>
                </a:lnTo>
                <a:lnTo>
                  <a:pt x="36410" y="152552"/>
                </a:lnTo>
                <a:lnTo>
                  <a:pt x="36064" y="154057"/>
                </a:lnTo>
                <a:lnTo>
                  <a:pt x="35706" y="155487"/>
                </a:lnTo>
                <a:lnTo>
                  <a:pt x="35348" y="156842"/>
                </a:lnTo>
                <a:lnTo>
                  <a:pt x="34984" y="158046"/>
                </a:lnTo>
                <a:lnTo>
                  <a:pt x="34614" y="159099"/>
                </a:lnTo>
                <a:lnTo>
                  <a:pt x="34238" y="160078"/>
                </a:lnTo>
                <a:lnTo>
                  <a:pt x="33134" y="162862"/>
                </a:lnTo>
                <a:lnTo>
                  <a:pt x="32030" y="165722"/>
                </a:lnTo>
                <a:lnTo>
                  <a:pt x="30932" y="168582"/>
                </a:lnTo>
                <a:lnTo>
                  <a:pt x="29828" y="171442"/>
                </a:lnTo>
                <a:lnTo>
                  <a:pt x="28724" y="174151"/>
                </a:lnTo>
                <a:lnTo>
                  <a:pt x="28172" y="175431"/>
                </a:lnTo>
                <a:lnTo>
                  <a:pt x="27620" y="176710"/>
                </a:lnTo>
                <a:lnTo>
                  <a:pt x="27068" y="177914"/>
                </a:lnTo>
                <a:lnTo>
                  <a:pt x="26516" y="178968"/>
                </a:lnTo>
                <a:lnTo>
                  <a:pt x="25958" y="180022"/>
                </a:lnTo>
                <a:lnTo>
                  <a:pt x="25400" y="181000"/>
                </a:lnTo>
                <a:lnTo>
                  <a:pt x="24108" y="183107"/>
                </a:lnTo>
                <a:lnTo>
                  <a:pt x="22804" y="185215"/>
                </a:lnTo>
                <a:lnTo>
                  <a:pt x="22155" y="186193"/>
                </a:lnTo>
                <a:lnTo>
                  <a:pt x="21499" y="187096"/>
                </a:lnTo>
                <a:lnTo>
                  <a:pt x="20850" y="187999"/>
                </a:lnTo>
                <a:lnTo>
                  <a:pt x="20195" y="188827"/>
                </a:lnTo>
                <a:lnTo>
                  <a:pt x="19546" y="189580"/>
                </a:lnTo>
                <a:lnTo>
                  <a:pt x="18891" y="190182"/>
                </a:lnTo>
                <a:lnTo>
                  <a:pt x="18242" y="190709"/>
                </a:lnTo>
                <a:lnTo>
                  <a:pt x="17587" y="191160"/>
                </a:lnTo>
                <a:lnTo>
                  <a:pt x="16938" y="191461"/>
                </a:lnTo>
                <a:lnTo>
                  <a:pt x="16282" y="191612"/>
                </a:lnTo>
                <a:lnTo>
                  <a:pt x="15633" y="191687"/>
                </a:lnTo>
                <a:lnTo>
                  <a:pt x="14984" y="191536"/>
                </a:lnTo>
                <a:lnTo>
                  <a:pt x="14190" y="191160"/>
                </a:lnTo>
                <a:lnTo>
                  <a:pt x="13401" y="190709"/>
                </a:lnTo>
                <a:lnTo>
                  <a:pt x="12606" y="190107"/>
                </a:lnTo>
                <a:lnTo>
                  <a:pt x="11818" y="189279"/>
                </a:lnTo>
                <a:lnTo>
                  <a:pt x="11023" y="188451"/>
                </a:lnTo>
                <a:lnTo>
                  <a:pt x="10235" y="187472"/>
                </a:lnTo>
                <a:lnTo>
                  <a:pt x="9446" y="186419"/>
                </a:lnTo>
                <a:lnTo>
                  <a:pt x="8651" y="185365"/>
                </a:lnTo>
                <a:lnTo>
                  <a:pt x="7074" y="183032"/>
                </a:lnTo>
                <a:lnTo>
                  <a:pt x="5491" y="180624"/>
                </a:lnTo>
                <a:lnTo>
                  <a:pt x="3914" y="178291"/>
                </a:lnTo>
                <a:lnTo>
                  <a:pt x="3125" y="177237"/>
                </a:lnTo>
                <a:lnTo>
                  <a:pt x="2330" y="176183"/>
                </a:lnTo>
                <a:lnTo>
                  <a:pt x="2154" y="175882"/>
                </a:lnTo>
                <a:lnTo>
                  <a:pt x="2076" y="175657"/>
                </a:lnTo>
                <a:lnTo>
                  <a:pt x="1997" y="175431"/>
                </a:lnTo>
                <a:lnTo>
                  <a:pt x="1924" y="175130"/>
                </a:lnTo>
                <a:lnTo>
                  <a:pt x="1857" y="174754"/>
                </a:lnTo>
                <a:lnTo>
                  <a:pt x="1796" y="174302"/>
                </a:lnTo>
                <a:lnTo>
                  <a:pt x="1736" y="173850"/>
                </a:lnTo>
                <a:lnTo>
                  <a:pt x="1687" y="173248"/>
                </a:lnTo>
                <a:lnTo>
                  <a:pt x="1645" y="172646"/>
                </a:lnTo>
                <a:lnTo>
                  <a:pt x="1608" y="171894"/>
                </a:lnTo>
                <a:lnTo>
                  <a:pt x="1578" y="171066"/>
                </a:lnTo>
                <a:lnTo>
                  <a:pt x="1554" y="170163"/>
                </a:lnTo>
                <a:lnTo>
                  <a:pt x="1542" y="169109"/>
                </a:lnTo>
                <a:lnTo>
                  <a:pt x="1536" y="168055"/>
                </a:lnTo>
                <a:lnTo>
                  <a:pt x="1536" y="166776"/>
                </a:lnTo>
                <a:lnTo>
                  <a:pt x="1869" y="109127"/>
                </a:lnTo>
                <a:lnTo>
                  <a:pt x="2197" y="53134"/>
                </a:lnTo>
                <a:lnTo>
                  <a:pt x="4399" y="53660"/>
                </a:lnTo>
                <a:lnTo>
                  <a:pt x="6625" y="54187"/>
                </a:lnTo>
                <a:lnTo>
                  <a:pt x="8864" y="54639"/>
                </a:lnTo>
                <a:lnTo>
                  <a:pt x="9986" y="54865"/>
                </a:lnTo>
                <a:lnTo>
                  <a:pt x="11108" y="54940"/>
                </a:lnTo>
                <a:lnTo>
                  <a:pt x="12764" y="55015"/>
                </a:lnTo>
                <a:lnTo>
                  <a:pt x="14420" y="55241"/>
                </a:lnTo>
                <a:lnTo>
                  <a:pt x="16076" y="55391"/>
                </a:lnTo>
                <a:lnTo>
                  <a:pt x="17732" y="55467"/>
                </a:lnTo>
                <a:lnTo>
                  <a:pt x="18557" y="55467"/>
                </a:lnTo>
                <a:lnTo>
                  <a:pt x="19388" y="55391"/>
                </a:lnTo>
                <a:lnTo>
                  <a:pt x="20213" y="55316"/>
                </a:lnTo>
                <a:lnTo>
                  <a:pt x="21038" y="55166"/>
                </a:lnTo>
                <a:lnTo>
                  <a:pt x="21869" y="54940"/>
                </a:lnTo>
                <a:lnTo>
                  <a:pt x="22694" y="54639"/>
                </a:lnTo>
                <a:lnTo>
                  <a:pt x="23519" y="54262"/>
                </a:lnTo>
                <a:lnTo>
                  <a:pt x="24344" y="53811"/>
                </a:lnTo>
                <a:lnTo>
                  <a:pt x="24981" y="53284"/>
                </a:lnTo>
                <a:lnTo>
                  <a:pt x="25624" y="52757"/>
                </a:lnTo>
                <a:lnTo>
                  <a:pt x="26261" y="52080"/>
                </a:lnTo>
                <a:lnTo>
                  <a:pt x="26898" y="51327"/>
                </a:lnTo>
                <a:lnTo>
                  <a:pt x="27535" y="50499"/>
                </a:lnTo>
                <a:lnTo>
                  <a:pt x="28172" y="49521"/>
                </a:lnTo>
                <a:lnTo>
                  <a:pt x="28809" y="48543"/>
                </a:lnTo>
                <a:lnTo>
                  <a:pt x="29446" y="47489"/>
                </a:lnTo>
                <a:lnTo>
                  <a:pt x="30083" y="46435"/>
                </a:lnTo>
                <a:lnTo>
                  <a:pt x="30720" y="45307"/>
                </a:lnTo>
                <a:lnTo>
                  <a:pt x="31994" y="42898"/>
                </a:lnTo>
                <a:lnTo>
                  <a:pt x="34529" y="38006"/>
                </a:lnTo>
                <a:lnTo>
                  <a:pt x="34760" y="37479"/>
                </a:lnTo>
                <a:lnTo>
                  <a:pt x="34991" y="36877"/>
                </a:lnTo>
                <a:lnTo>
                  <a:pt x="35215" y="36200"/>
                </a:lnTo>
                <a:lnTo>
                  <a:pt x="35439" y="35447"/>
                </a:lnTo>
                <a:lnTo>
                  <a:pt x="35670" y="34544"/>
                </a:lnTo>
                <a:lnTo>
                  <a:pt x="35894" y="33641"/>
                </a:lnTo>
                <a:lnTo>
                  <a:pt x="36337" y="31684"/>
                </a:lnTo>
                <a:lnTo>
                  <a:pt x="36786" y="29577"/>
                </a:lnTo>
                <a:lnTo>
                  <a:pt x="37235" y="27470"/>
                </a:lnTo>
                <a:lnTo>
                  <a:pt x="37678" y="25438"/>
                </a:lnTo>
                <a:lnTo>
                  <a:pt x="38127" y="23406"/>
                </a:lnTo>
                <a:close/>
                <a:moveTo>
                  <a:pt x="38491" y="0"/>
                </a:moveTo>
                <a:lnTo>
                  <a:pt x="38321" y="151"/>
                </a:lnTo>
                <a:lnTo>
                  <a:pt x="38145" y="527"/>
                </a:lnTo>
                <a:lnTo>
                  <a:pt x="37957" y="978"/>
                </a:lnTo>
                <a:lnTo>
                  <a:pt x="37077" y="3537"/>
                </a:lnTo>
                <a:lnTo>
                  <a:pt x="36198" y="6096"/>
                </a:lnTo>
                <a:lnTo>
                  <a:pt x="35318" y="8655"/>
                </a:lnTo>
                <a:lnTo>
                  <a:pt x="34881" y="10010"/>
                </a:lnTo>
                <a:lnTo>
                  <a:pt x="34438" y="11440"/>
                </a:lnTo>
                <a:lnTo>
                  <a:pt x="34105" y="12493"/>
                </a:lnTo>
                <a:lnTo>
                  <a:pt x="33771" y="13547"/>
                </a:lnTo>
                <a:lnTo>
                  <a:pt x="33438" y="14525"/>
                </a:lnTo>
                <a:lnTo>
                  <a:pt x="33104" y="15428"/>
                </a:lnTo>
                <a:lnTo>
                  <a:pt x="32431" y="17159"/>
                </a:lnTo>
                <a:lnTo>
                  <a:pt x="31751" y="18740"/>
                </a:lnTo>
                <a:lnTo>
                  <a:pt x="31078" y="20170"/>
                </a:lnTo>
                <a:lnTo>
                  <a:pt x="30398" y="21374"/>
                </a:lnTo>
                <a:lnTo>
                  <a:pt x="29725" y="22503"/>
                </a:lnTo>
                <a:lnTo>
                  <a:pt x="29046" y="23481"/>
                </a:lnTo>
                <a:lnTo>
                  <a:pt x="28360" y="24309"/>
                </a:lnTo>
                <a:lnTo>
                  <a:pt x="27681" y="25062"/>
                </a:lnTo>
                <a:lnTo>
                  <a:pt x="26995" y="25664"/>
                </a:lnTo>
                <a:lnTo>
                  <a:pt x="26310" y="26190"/>
                </a:lnTo>
                <a:lnTo>
                  <a:pt x="25624" y="26642"/>
                </a:lnTo>
                <a:lnTo>
                  <a:pt x="24939" y="27018"/>
                </a:lnTo>
                <a:lnTo>
                  <a:pt x="24253" y="27244"/>
                </a:lnTo>
                <a:lnTo>
                  <a:pt x="23568" y="27470"/>
                </a:lnTo>
                <a:lnTo>
                  <a:pt x="21839" y="27997"/>
                </a:lnTo>
                <a:lnTo>
                  <a:pt x="20116" y="28599"/>
                </a:lnTo>
                <a:lnTo>
                  <a:pt x="16659" y="29803"/>
                </a:lnTo>
                <a:lnTo>
                  <a:pt x="14936" y="30330"/>
                </a:lnTo>
                <a:lnTo>
                  <a:pt x="13207" y="30857"/>
                </a:lnTo>
                <a:lnTo>
                  <a:pt x="11484" y="31233"/>
                </a:lnTo>
                <a:lnTo>
                  <a:pt x="9755" y="31459"/>
                </a:lnTo>
                <a:lnTo>
                  <a:pt x="9312" y="31459"/>
                </a:lnTo>
                <a:lnTo>
                  <a:pt x="8876" y="31383"/>
                </a:lnTo>
                <a:lnTo>
                  <a:pt x="8433" y="31233"/>
                </a:lnTo>
                <a:lnTo>
                  <a:pt x="7990" y="31007"/>
                </a:lnTo>
                <a:lnTo>
                  <a:pt x="7553" y="30706"/>
                </a:lnTo>
                <a:lnTo>
                  <a:pt x="7110" y="30405"/>
                </a:lnTo>
                <a:lnTo>
                  <a:pt x="6231" y="29728"/>
                </a:lnTo>
                <a:lnTo>
                  <a:pt x="4466" y="28147"/>
                </a:lnTo>
                <a:lnTo>
                  <a:pt x="3586" y="27470"/>
                </a:lnTo>
                <a:lnTo>
                  <a:pt x="3143" y="27244"/>
                </a:lnTo>
                <a:lnTo>
                  <a:pt x="2700" y="26943"/>
                </a:lnTo>
                <a:lnTo>
                  <a:pt x="2415" y="26943"/>
                </a:lnTo>
                <a:lnTo>
                  <a:pt x="2282" y="27018"/>
                </a:lnTo>
                <a:lnTo>
                  <a:pt x="2148" y="27094"/>
                </a:lnTo>
                <a:lnTo>
                  <a:pt x="2021" y="27244"/>
                </a:lnTo>
                <a:lnTo>
                  <a:pt x="1900" y="27470"/>
                </a:lnTo>
                <a:lnTo>
                  <a:pt x="1778" y="27771"/>
                </a:lnTo>
                <a:lnTo>
                  <a:pt x="1663" y="28072"/>
                </a:lnTo>
                <a:lnTo>
                  <a:pt x="1554" y="28448"/>
                </a:lnTo>
                <a:lnTo>
                  <a:pt x="1451" y="28900"/>
                </a:lnTo>
                <a:lnTo>
                  <a:pt x="1348" y="29351"/>
                </a:lnTo>
                <a:lnTo>
                  <a:pt x="1251" y="29878"/>
                </a:lnTo>
                <a:lnTo>
                  <a:pt x="1160" y="30480"/>
                </a:lnTo>
                <a:lnTo>
                  <a:pt x="1069" y="31158"/>
                </a:lnTo>
                <a:lnTo>
                  <a:pt x="984" y="31835"/>
                </a:lnTo>
                <a:lnTo>
                  <a:pt x="905" y="32663"/>
                </a:lnTo>
                <a:lnTo>
                  <a:pt x="832" y="33491"/>
                </a:lnTo>
                <a:lnTo>
                  <a:pt x="759" y="34319"/>
                </a:lnTo>
                <a:lnTo>
                  <a:pt x="692" y="35297"/>
                </a:lnTo>
                <a:lnTo>
                  <a:pt x="632" y="36275"/>
                </a:lnTo>
                <a:lnTo>
                  <a:pt x="577" y="37404"/>
                </a:lnTo>
                <a:lnTo>
                  <a:pt x="523" y="38533"/>
                </a:lnTo>
                <a:lnTo>
                  <a:pt x="474" y="39662"/>
                </a:lnTo>
                <a:lnTo>
                  <a:pt x="432" y="40941"/>
                </a:lnTo>
                <a:lnTo>
                  <a:pt x="389" y="42221"/>
                </a:lnTo>
                <a:lnTo>
                  <a:pt x="359" y="43651"/>
                </a:lnTo>
                <a:lnTo>
                  <a:pt x="322" y="45081"/>
                </a:lnTo>
                <a:lnTo>
                  <a:pt x="298" y="46586"/>
                </a:lnTo>
                <a:lnTo>
                  <a:pt x="280" y="48091"/>
                </a:lnTo>
                <a:lnTo>
                  <a:pt x="262" y="49747"/>
                </a:lnTo>
                <a:lnTo>
                  <a:pt x="250" y="51478"/>
                </a:lnTo>
                <a:lnTo>
                  <a:pt x="237" y="53209"/>
                </a:lnTo>
                <a:lnTo>
                  <a:pt x="213" y="61036"/>
                </a:lnTo>
                <a:lnTo>
                  <a:pt x="189" y="68938"/>
                </a:lnTo>
                <a:lnTo>
                  <a:pt x="153" y="84667"/>
                </a:lnTo>
                <a:lnTo>
                  <a:pt x="128" y="100321"/>
                </a:lnTo>
                <a:lnTo>
                  <a:pt x="104" y="116051"/>
                </a:lnTo>
                <a:lnTo>
                  <a:pt x="62" y="147509"/>
                </a:lnTo>
                <a:lnTo>
                  <a:pt x="37" y="163239"/>
                </a:lnTo>
                <a:lnTo>
                  <a:pt x="1" y="178968"/>
                </a:lnTo>
                <a:lnTo>
                  <a:pt x="1" y="181301"/>
                </a:lnTo>
                <a:lnTo>
                  <a:pt x="13" y="183408"/>
                </a:lnTo>
                <a:lnTo>
                  <a:pt x="43" y="185365"/>
                </a:lnTo>
                <a:lnTo>
                  <a:pt x="55" y="186268"/>
                </a:lnTo>
                <a:lnTo>
                  <a:pt x="80" y="187171"/>
                </a:lnTo>
                <a:lnTo>
                  <a:pt x="98" y="187999"/>
                </a:lnTo>
                <a:lnTo>
                  <a:pt x="128" y="188752"/>
                </a:lnTo>
                <a:lnTo>
                  <a:pt x="153" y="189504"/>
                </a:lnTo>
                <a:lnTo>
                  <a:pt x="189" y="190182"/>
                </a:lnTo>
                <a:lnTo>
                  <a:pt x="219" y="190859"/>
                </a:lnTo>
                <a:lnTo>
                  <a:pt x="256" y="191461"/>
                </a:lnTo>
                <a:lnTo>
                  <a:pt x="298" y="192063"/>
                </a:lnTo>
                <a:lnTo>
                  <a:pt x="341" y="192590"/>
                </a:lnTo>
                <a:lnTo>
                  <a:pt x="389" y="193117"/>
                </a:lnTo>
                <a:lnTo>
                  <a:pt x="438" y="193569"/>
                </a:lnTo>
                <a:lnTo>
                  <a:pt x="541" y="194472"/>
                </a:lnTo>
                <a:lnTo>
                  <a:pt x="656" y="195224"/>
                </a:lnTo>
                <a:lnTo>
                  <a:pt x="783" y="195826"/>
                </a:lnTo>
                <a:lnTo>
                  <a:pt x="917" y="196353"/>
                </a:lnTo>
                <a:lnTo>
                  <a:pt x="1062" y="196805"/>
                </a:lnTo>
                <a:lnTo>
                  <a:pt x="1220" y="197106"/>
                </a:lnTo>
                <a:lnTo>
                  <a:pt x="1390" y="197407"/>
                </a:lnTo>
                <a:lnTo>
                  <a:pt x="8354" y="206513"/>
                </a:lnTo>
                <a:lnTo>
                  <a:pt x="15312" y="215620"/>
                </a:lnTo>
                <a:lnTo>
                  <a:pt x="15342" y="212007"/>
                </a:lnTo>
                <a:lnTo>
                  <a:pt x="16234" y="212534"/>
                </a:lnTo>
                <a:lnTo>
                  <a:pt x="17126" y="212835"/>
                </a:lnTo>
                <a:lnTo>
                  <a:pt x="18017" y="212910"/>
                </a:lnTo>
                <a:lnTo>
                  <a:pt x="18903" y="212910"/>
                </a:lnTo>
                <a:lnTo>
                  <a:pt x="19795" y="212760"/>
                </a:lnTo>
                <a:lnTo>
                  <a:pt x="20680" y="212383"/>
                </a:lnTo>
                <a:lnTo>
                  <a:pt x="21572" y="211932"/>
                </a:lnTo>
                <a:lnTo>
                  <a:pt x="22458" y="211330"/>
                </a:lnTo>
                <a:lnTo>
                  <a:pt x="23343" y="210577"/>
                </a:lnTo>
                <a:lnTo>
                  <a:pt x="24229" y="209674"/>
                </a:lnTo>
                <a:lnTo>
                  <a:pt x="25115" y="208696"/>
                </a:lnTo>
                <a:lnTo>
                  <a:pt x="25994" y="207567"/>
                </a:lnTo>
                <a:lnTo>
                  <a:pt x="26880" y="206363"/>
                </a:lnTo>
                <a:lnTo>
                  <a:pt x="27760" y="205008"/>
                </a:lnTo>
                <a:lnTo>
                  <a:pt x="28645" y="203578"/>
                </a:lnTo>
                <a:lnTo>
                  <a:pt x="29525" y="201998"/>
                </a:lnTo>
                <a:lnTo>
                  <a:pt x="30198" y="200718"/>
                </a:lnTo>
                <a:lnTo>
                  <a:pt x="30878" y="199364"/>
                </a:lnTo>
                <a:lnTo>
                  <a:pt x="31551" y="197858"/>
                </a:lnTo>
                <a:lnTo>
                  <a:pt x="31885" y="197030"/>
                </a:lnTo>
                <a:lnTo>
                  <a:pt x="32224" y="196127"/>
                </a:lnTo>
                <a:lnTo>
                  <a:pt x="32558" y="195224"/>
                </a:lnTo>
                <a:lnTo>
                  <a:pt x="32892" y="194246"/>
                </a:lnTo>
                <a:lnTo>
                  <a:pt x="33219" y="193267"/>
                </a:lnTo>
                <a:lnTo>
                  <a:pt x="33553" y="192139"/>
                </a:lnTo>
                <a:lnTo>
                  <a:pt x="33880" y="191010"/>
                </a:lnTo>
                <a:lnTo>
                  <a:pt x="34208" y="189806"/>
                </a:lnTo>
                <a:lnTo>
                  <a:pt x="34529" y="188526"/>
                </a:lnTo>
                <a:lnTo>
                  <a:pt x="34851" y="187171"/>
                </a:lnTo>
                <a:lnTo>
                  <a:pt x="35179" y="185666"/>
                </a:lnTo>
                <a:lnTo>
                  <a:pt x="35500" y="184086"/>
                </a:lnTo>
                <a:lnTo>
                  <a:pt x="35822" y="182430"/>
                </a:lnTo>
                <a:lnTo>
                  <a:pt x="36137" y="180699"/>
                </a:lnTo>
                <a:lnTo>
                  <a:pt x="36452" y="178893"/>
                </a:lnTo>
                <a:lnTo>
                  <a:pt x="36768" y="177011"/>
                </a:lnTo>
                <a:lnTo>
                  <a:pt x="37393" y="173173"/>
                </a:lnTo>
                <a:lnTo>
                  <a:pt x="38018" y="169184"/>
                </a:lnTo>
                <a:lnTo>
                  <a:pt x="38636" y="165120"/>
                </a:lnTo>
                <a:lnTo>
                  <a:pt x="39261" y="161207"/>
                </a:lnTo>
                <a:lnTo>
                  <a:pt x="39570" y="159250"/>
                </a:lnTo>
                <a:lnTo>
                  <a:pt x="39886" y="157369"/>
                </a:lnTo>
                <a:lnTo>
                  <a:pt x="40044" y="156315"/>
                </a:lnTo>
                <a:lnTo>
                  <a:pt x="40189" y="155261"/>
                </a:lnTo>
                <a:lnTo>
                  <a:pt x="40329" y="154132"/>
                </a:lnTo>
                <a:lnTo>
                  <a:pt x="40450" y="152928"/>
                </a:lnTo>
                <a:lnTo>
                  <a:pt x="40565" y="151724"/>
                </a:lnTo>
                <a:lnTo>
                  <a:pt x="40668" y="150369"/>
                </a:lnTo>
                <a:lnTo>
                  <a:pt x="40765" y="148939"/>
                </a:lnTo>
                <a:lnTo>
                  <a:pt x="40844" y="147434"/>
                </a:lnTo>
                <a:lnTo>
                  <a:pt x="40911" y="145854"/>
                </a:lnTo>
                <a:lnTo>
                  <a:pt x="40972" y="144198"/>
                </a:lnTo>
                <a:lnTo>
                  <a:pt x="41014" y="142392"/>
                </a:lnTo>
                <a:lnTo>
                  <a:pt x="41045" y="140586"/>
                </a:lnTo>
                <a:lnTo>
                  <a:pt x="41063" y="138629"/>
                </a:lnTo>
                <a:lnTo>
                  <a:pt x="41075" y="136597"/>
                </a:lnTo>
                <a:lnTo>
                  <a:pt x="41063" y="134414"/>
                </a:lnTo>
                <a:lnTo>
                  <a:pt x="41045" y="132156"/>
                </a:lnTo>
                <a:lnTo>
                  <a:pt x="40863" y="115599"/>
                </a:lnTo>
                <a:lnTo>
                  <a:pt x="40687" y="99042"/>
                </a:lnTo>
                <a:lnTo>
                  <a:pt x="40341" y="65928"/>
                </a:lnTo>
                <a:lnTo>
                  <a:pt x="40274" y="59455"/>
                </a:lnTo>
                <a:lnTo>
                  <a:pt x="40213" y="52983"/>
                </a:lnTo>
                <a:lnTo>
                  <a:pt x="40086" y="40038"/>
                </a:lnTo>
                <a:lnTo>
                  <a:pt x="40019" y="33566"/>
                </a:lnTo>
                <a:lnTo>
                  <a:pt x="39947" y="27094"/>
                </a:lnTo>
                <a:lnTo>
                  <a:pt x="39862" y="20697"/>
                </a:lnTo>
                <a:lnTo>
                  <a:pt x="39771" y="14299"/>
                </a:lnTo>
                <a:lnTo>
                  <a:pt x="39728" y="11966"/>
                </a:lnTo>
                <a:lnTo>
                  <a:pt x="39674" y="9859"/>
                </a:lnTo>
                <a:lnTo>
                  <a:pt x="39643" y="8881"/>
                </a:lnTo>
                <a:lnTo>
                  <a:pt x="39613" y="7978"/>
                </a:lnTo>
                <a:lnTo>
                  <a:pt x="39583" y="7150"/>
                </a:lnTo>
                <a:lnTo>
                  <a:pt x="39546" y="6322"/>
                </a:lnTo>
                <a:lnTo>
                  <a:pt x="39504" y="5569"/>
                </a:lnTo>
                <a:lnTo>
                  <a:pt x="39467" y="4892"/>
                </a:lnTo>
                <a:lnTo>
                  <a:pt x="39425" y="4215"/>
                </a:lnTo>
                <a:lnTo>
                  <a:pt x="39376" y="3613"/>
                </a:lnTo>
                <a:lnTo>
                  <a:pt x="39328" y="3010"/>
                </a:lnTo>
                <a:lnTo>
                  <a:pt x="39279" y="2559"/>
                </a:lnTo>
                <a:lnTo>
                  <a:pt x="39225" y="2107"/>
                </a:lnTo>
                <a:lnTo>
                  <a:pt x="39170" y="1656"/>
                </a:lnTo>
                <a:lnTo>
                  <a:pt x="39116" y="1279"/>
                </a:lnTo>
                <a:lnTo>
                  <a:pt x="39055" y="978"/>
                </a:lnTo>
                <a:lnTo>
                  <a:pt x="38994" y="677"/>
                </a:lnTo>
                <a:lnTo>
                  <a:pt x="38927" y="452"/>
                </a:lnTo>
                <a:lnTo>
                  <a:pt x="38861" y="301"/>
                </a:lnTo>
                <a:lnTo>
                  <a:pt x="38794" y="151"/>
                </a:lnTo>
                <a:lnTo>
                  <a:pt x="387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g24f3de87df4_0_852"/>
          <p:cNvSpPr txBox="1"/>
          <p:nvPr/>
        </p:nvSpPr>
        <p:spPr>
          <a:xfrm>
            <a:off x="614850" y="2110937"/>
            <a:ext cx="16908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Risultati simili tra HGB e RODAN,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sotto il 50% per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Bi-GRU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6" name="Google Shape;596;g24f3de87df4_0_852"/>
          <p:cNvSpPr txBox="1"/>
          <p:nvPr/>
        </p:nvSpPr>
        <p:spPr>
          <a:xfrm>
            <a:off x="511300" y="1396701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ANALISI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7" name="Google Shape;597;g24f3de87df4_0_852"/>
          <p:cNvSpPr/>
          <p:nvPr/>
        </p:nvSpPr>
        <p:spPr>
          <a:xfrm>
            <a:off x="8579173" y="145711"/>
            <a:ext cx="487270" cy="493717"/>
          </a:xfrm>
          <a:custGeom>
            <a:avLst/>
            <a:gdLst/>
            <a:ahLst/>
            <a:cxnLst/>
            <a:rect l="l" t="t" r="r" b="b"/>
            <a:pathLst>
              <a:path w="27737" h="28104" extrusionOk="0">
                <a:moveTo>
                  <a:pt x="16619" y="1"/>
                </a:moveTo>
                <a:lnTo>
                  <a:pt x="16199" y="117"/>
                </a:lnTo>
                <a:lnTo>
                  <a:pt x="15789" y="358"/>
                </a:lnTo>
                <a:lnTo>
                  <a:pt x="15592" y="528"/>
                </a:lnTo>
                <a:lnTo>
                  <a:pt x="15396" y="706"/>
                </a:lnTo>
                <a:lnTo>
                  <a:pt x="15003" y="983"/>
                </a:lnTo>
                <a:lnTo>
                  <a:pt x="14610" y="1180"/>
                </a:lnTo>
                <a:lnTo>
                  <a:pt x="14208" y="1314"/>
                </a:lnTo>
                <a:lnTo>
                  <a:pt x="13797" y="1376"/>
                </a:lnTo>
                <a:lnTo>
                  <a:pt x="13378" y="1394"/>
                </a:lnTo>
                <a:lnTo>
                  <a:pt x="12726" y="1340"/>
                </a:lnTo>
                <a:lnTo>
                  <a:pt x="12261" y="1251"/>
                </a:lnTo>
                <a:lnTo>
                  <a:pt x="11949" y="1198"/>
                </a:lnTo>
                <a:lnTo>
                  <a:pt x="11404" y="1144"/>
                </a:lnTo>
                <a:lnTo>
                  <a:pt x="10922" y="1171"/>
                </a:lnTo>
                <a:lnTo>
                  <a:pt x="10502" y="1278"/>
                </a:lnTo>
                <a:lnTo>
                  <a:pt x="10145" y="1465"/>
                </a:lnTo>
                <a:lnTo>
                  <a:pt x="9814" y="1742"/>
                </a:lnTo>
                <a:lnTo>
                  <a:pt x="9520" y="2108"/>
                </a:lnTo>
                <a:lnTo>
                  <a:pt x="9243" y="2582"/>
                </a:lnTo>
                <a:lnTo>
                  <a:pt x="9109" y="2850"/>
                </a:lnTo>
                <a:lnTo>
                  <a:pt x="8993" y="3091"/>
                </a:lnTo>
                <a:lnTo>
                  <a:pt x="8707" y="3466"/>
                </a:lnTo>
                <a:lnTo>
                  <a:pt x="8341" y="3707"/>
                </a:lnTo>
                <a:lnTo>
                  <a:pt x="7895" y="3823"/>
                </a:lnTo>
                <a:lnTo>
                  <a:pt x="7627" y="3814"/>
                </a:lnTo>
                <a:lnTo>
                  <a:pt x="7314" y="3796"/>
                </a:lnTo>
                <a:lnTo>
                  <a:pt x="6725" y="3832"/>
                </a:lnTo>
                <a:lnTo>
                  <a:pt x="6153" y="3930"/>
                </a:lnTo>
                <a:lnTo>
                  <a:pt x="5617" y="4100"/>
                </a:lnTo>
                <a:lnTo>
                  <a:pt x="5108" y="4332"/>
                </a:lnTo>
                <a:lnTo>
                  <a:pt x="4617" y="4618"/>
                </a:lnTo>
                <a:lnTo>
                  <a:pt x="4153" y="4948"/>
                </a:lnTo>
                <a:lnTo>
                  <a:pt x="3706" y="5323"/>
                </a:lnTo>
                <a:lnTo>
                  <a:pt x="3492" y="5529"/>
                </a:lnTo>
                <a:lnTo>
                  <a:pt x="3233" y="5779"/>
                </a:lnTo>
                <a:lnTo>
                  <a:pt x="2831" y="6234"/>
                </a:lnTo>
                <a:lnTo>
                  <a:pt x="2545" y="6663"/>
                </a:lnTo>
                <a:lnTo>
                  <a:pt x="2367" y="7073"/>
                </a:lnTo>
                <a:lnTo>
                  <a:pt x="2304" y="7493"/>
                </a:lnTo>
                <a:lnTo>
                  <a:pt x="2340" y="7940"/>
                </a:lnTo>
                <a:lnTo>
                  <a:pt x="2483" y="8422"/>
                </a:lnTo>
                <a:lnTo>
                  <a:pt x="2724" y="8984"/>
                </a:lnTo>
                <a:lnTo>
                  <a:pt x="2885" y="9288"/>
                </a:lnTo>
                <a:lnTo>
                  <a:pt x="3010" y="9547"/>
                </a:lnTo>
                <a:lnTo>
                  <a:pt x="3117" y="9913"/>
                </a:lnTo>
                <a:lnTo>
                  <a:pt x="3135" y="10145"/>
                </a:lnTo>
                <a:lnTo>
                  <a:pt x="3108" y="10369"/>
                </a:lnTo>
                <a:lnTo>
                  <a:pt x="3037" y="10583"/>
                </a:lnTo>
                <a:lnTo>
                  <a:pt x="2903" y="10779"/>
                </a:lnTo>
                <a:lnTo>
                  <a:pt x="2706" y="10976"/>
                </a:lnTo>
                <a:lnTo>
                  <a:pt x="2581" y="11065"/>
                </a:lnTo>
                <a:lnTo>
                  <a:pt x="2322" y="11244"/>
                </a:lnTo>
                <a:lnTo>
                  <a:pt x="1867" y="11646"/>
                </a:lnTo>
                <a:lnTo>
                  <a:pt x="1474" y="12074"/>
                </a:lnTo>
                <a:lnTo>
                  <a:pt x="1135" y="12547"/>
                </a:lnTo>
                <a:lnTo>
                  <a:pt x="840" y="13048"/>
                </a:lnTo>
                <a:lnTo>
                  <a:pt x="599" y="13565"/>
                </a:lnTo>
                <a:lnTo>
                  <a:pt x="286" y="14387"/>
                </a:lnTo>
                <a:lnTo>
                  <a:pt x="125" y="14967"/>
                </a:lnTo>
                <a:lnTo>
                  <a:pt x="54" y="15298"/>
                </a:lnTo>
                <a:lnTo>
                  <a:pt x="0" y="15985"/>
                </a:lnTo>
                <a:lnTo>
                  <a:pt x="63" y="16682"/>
                </a:lnTo>
                <a:lnTo>
                  <a:pt x="233" y="17370"/>
                </a:lnTo>
                <a:lnTo>
                  <a:pt x="492" y="18013"/>
                </a:lnTo>
                <a:lnTo>
                  <a:pt x="840" y="18602"/>
                </a:lnTo>
                <a:lnTo>
                  <a:pt x="1251" y="19102"/>
                </a:lnTo>
                <a:lnTo>
                  <a:pt x="1724" y="19513"/>
                </a:lnTo>
                <a:lnTo>
                  <a:pt x="1983" y="19656"/>
                </a:lnTo>
                <a:lnTo>
                  <a:pt x="2483" y="19888"/>
                </a:lnTo>
                <a:lnTo>
                  <a:pt x="3242" y="20218"/>
                </a:lnTo>
                <a:lnTo>
                  <a:pt x="3537" y="20433"/>
                </a:lnTo>
                <a:lnTo>
                  <a:pt x="3689" y="20593"/>
                </a:lnTo>
                <a:lnTo>
                  <a:pt x="3733" y="20683"/>
                </a:lnTo>
                <a:lnTo>
                  <a:pt x="3778" y="20790"/>
                </a:lnTo>
                <a:lnTo>
                  <a:pt x="3822" y="21013"/>
                </a:lnTo>
                <a:lnTo>
                  <a:pt x="3814" y="21388"/>
                </a:lnTo>
                <a:lnTo>
                  <a:pt x="3635" y="22219"/>
                </a:lnTo>
                <a:lnTo>
                  <a:pt x="3519" y="22754"/>
                </a:lnTo>
                <a:lnTo>
                  <a:pt x="3483" y="23031"/>
                </a:lnTo>
                <a:lnTo>
                  <a:pt x="3483" y="23558"/>
                </a:lnTo>
                <a:lnTo>
                  <a:pt x="3581" y="24085"/>
                </a:lnTo>
                <a:lnTo>
                  <a:pt x="3760" y="24594"/>
                </a:lnTo>
                <a:lnTo>
                  <a:pt x="4019" y="25076"/>
                </a:lnTo>
                <a:lnTo>
                  <a:pt x="4358" y="25532"/>
                </a:lnTo>
                <a:lnTo>
                  <a:pt x="4769" y="25951"/>
                </a:lnTo>
                <a:lnTo>
                  <a:pt x="5251" y="26326"/>
                </a:lnTo>
                <a:lnTo>
                  <a:pt x="5528" y="26496"/>
                </a:lnTo>
                <a:lnTo>
                  <a:pt x="5760" y="26630"/>
                </a:lnTo>
                <a:lnTo>
                  <a:pt x="6251" y="26818"/>
                </a:lnTo>
                <a:lnTo>
                  <a:pt x="6734" y="26934"/>
                </a:lnTo>
                <a:lnTo>
                  <a:pt x="7234" y="26960"/>
                </a:lnTo>
                <a:lnTo>
                  <a:pt x="7725" y="26898"/>
                </a:lnTo>
                <a:lnTo>
                  <a:pt x="8225" y="26764"/>
                </a:lnTo>
                <a:lnTo>
                  <a:pt x="8716" y="26532"/>
                </a:lnTo>
                <a:lnTo>
                  <a:pt x="9207" y="26228"/>
                </a:lnTo>
                <a:lnTo>
                  <a:pt x="9439" y="26041"/>
                </a:lnTo>
                <a:lnTo>
                  <a:pt x="9609" y="25907"/>
                </a:lnTo>
                <a:lnTo>
                  <a:pt x="9931" y="25710"/>
                </a:lnTo>
                <a:lnTo>
                  <a:pt x="10234" y="25585"/>
                </a:lnTo>
                <a:lnTo>
                  <a:pt x="10520" y="25541"/>
                </a:lnTo>
                <a:lnTo>
                  <a:pt x="10770" y="25576"/>
                </a:lnTo>
                <a:lnTo>
                  <a:pt x="10993" y="25683"/>
                </a:lnTo>
                <a:lnTo>
                  <a:pt x="11190" y="25880"/>
                </a:lnTo>
                <a:lnTo>
                  <a:pt x="11350" y="26157"/>
                </a:lnTo>
                <a:lnTo>
                  <a:pt x="11422" y="26335"/>
                </a:lnTo>
                <a:lnTo>
                  <a:pt x="11502" y="26559"/>
                </a:lnTo>
                <a:lnTo>
                  <a:pt x="11708" y="26943"/>
                </a:lnTo>
                <a:lnTo>
                  <a:pt x="11949" y="27273"/>
                </a:lnTo>
                <a:lnTo>
                  <a:pt x="12226" y="27532"/>
                </a:lnTo>
                <a:lnTo>
                  <a:pt x="12547" y="27737"/>
                </a:lnTo>
                <a:lnTo>
                  <a:pt x="12895" y="27889"/>
                </a:lnTo>
                <a:lnTo>
                  <a:pt x="13270" y="28005"/>
                </a:lnTo>
                <a:lnTo>
                  <a:pt x="13690" y="28068"/>
                </a:lnTo>
                <a:lnTo>
                  <a:pt x="13904" y="28086"/>
                </a:lnTo>
                <a:lnTo>
                  <a:pt x="14163" y="28103"/>
                </a:lnTo>
                <a:lnTo>
                  <a:pt x="14672" y="28086"/>
                </a:lnTo>
                <a:lnTo>
                  <a:pt x="15155" y="28032"/>
                </a:lnTo>
                <a:lnTo>
                  <a:pt x="15619" y="27916"/>
                </a:lnTo>
                <a:lnTo>
                  <a:pt x="16057" y="27746"/>
                </a:lnTo>
                <a:lnTo>
                  <a:pt x="16467" y="27514"/>
                </a:lnTo>
                <a:lnTo>
                  <a:pt x="16851" y="27210"/>
                </a:lnTo>
                <a:lnTo>
                  <a:pt x="17200" y="26835"/>
                </a:lnTo>
                <a:lnTo>
                  <a:pt x="17351" y="26612"/>
                </a:lnTo>
                <a:lnTo>
                  <a:pt x="17673" y="26148"/>
                </a:lnTo>
                <a:lnTo>
                  <a:pt x="18030" y="25701"/>
                </a:lnTo>
                <a:lnTo>
                  <a:pt x="18253" y="25523"/>
                </a:lnTo>
                <a:lnTo>
                  <a:pt x="18485" y="25433"/>
                </a:lnTo>
                <a:lnTo>
                  <a:pt x="18762" y="25424"/>
                </a:lnTo>
                <a:lnTo>
                  <a:pt x="19325" y="25541"/>
                </a:lnTo>
                <a:lnTo>
                  <a:pt x="19887" y="25701"/>
                </a:lnTo>
                <a:lnTo>
                  <a:pt x="20057" y="25746"/>
                </a:lnTo>
                <a:lnTo>
                  <a:pt x="20414" y="25800"/>
                </a:lnTo>
                <a:lnTo>
                  <a:pt x="20977" y="25808"/>
                </a:lnTo>
                <a:lnTo>
                  <a:pt x="21745" y="25666"/>
                </a:lnTo>
                <a:lnTo>
                  <a:pt x="22495" y="25389"/>
                </a:lnTo>
                <a:lnTo>
                  <a:pt x="23200" y="24987"/>
                </a:lnTo>
                <a:lnTo>
                  <a:pt x="23835" y="24487"/>
                </a:lnTo>
                <a:lnTo>
                  <a:pt x="24352" y="23897"/>
                </a:lnTo>
                <a:lnTo>
                  <a:pt x="24638" y="23406"/>
                </a:lnTo>
                <a:lnTo>
                  <a:pt x="24781" y="23067"/>
                </a:lnTo>
                <a:lnTo>
                  <a:pt x="24835" y="22888"/>
                </a:lnTo>
                <a:lnTo>
                  <a:pt x="24879" y="22701"/>
                </a:lnTo>
                <a:lnTo>
                  <a:pt x="24906" y="22406"/>
                </a:lnTo>
                <a:lnTo>
                  <a:pt x="24888" y="22219"/>
                </a:lnTo>
                <a:lnTo>
                  <a:pt x="24853" y="22138"/>
                </a:lnTo>
                <a:lnTo>
                  <a:pt x="24781" y="21951"/>
                </a:lnTo>
                <a:lnTo>
                  <a:pt x="24683" y="21602"/>
                </a:lnTo>
                <a:lnTo>
                  <a:pt x="24665" y="21290"/>
                </a:lnTo>
                <a:lnTo>
                  <a:pt x="24710" y="21004"/>
                </a:lnTo>
                <a:lnTo>
                  <a:pt x="24817" y="20736"/>
                </a:lnTo>
                <a:lnTo>
                  <a:pt x="24986" y="20486"/>
                </a:lnTo>
                <a:lnTo>
                  <a:pt x="25335" y="20129"/>
                </a:lnTo>
                <a:lnTo>
                  <a:pt x="25647" y="19897"/>
                </a:lnTo>
                <a:lnTo>
                  <a:pt x="25879" y="19718"/>
                </a:lnTo>
                <a:lnTo>
                  <a:pt x="26272" y="19254"/>
                </a:lnTo>
                <a:lnTo>
                  <a:pt x="26576" y="18700"/>
                </a:lnTo>
                <a:lnTo>
                  <a:pt x="26781" y="18093"/>
                </a:lnTo>
                <a:lnTo>
                  <a:pt x="26897" y="17477"/>
                </a:lnTo>
                <a:lnTo>
                  <a:pt x="26897" y="16870"/>
                </a:lnTo>
                <a:lnTo>
                  <a:pt x="26799" y="16334"/>
                </a:lnTo>
                <a:lnTo>
                  <a:pt x="26639" y="15985"/>
                </a:lnTo>
                <a:lnTo>
                  <a:pt x="26496" y="15789"/>
                </a:lnTo>
                <a:lnTo>
                  <a:pt x="26415" y="15709"/>
                </a:lnTo>
                <a:lnTo>
                  <a:pt x="26299" y="15593"/>
                </a:lnTo>
                <a:lnTo>
                  <a:pt x="26121" y="15360"/>
                </a:lnTo>
                <a:lnTo>
                  <a:pt x="26004" y="15146"/>
                </a:lnTo>
                <a:lnTo>
                  <a:pt x="25951" y="14932"/>
                </a:lnTo>
                <a:lnTo>
                  <a:pt x="25960" y="14717"/>
                </a:lnTo>
                <a:lnTo>
                  <a:pt x="26013" y="14494"/>
                </a:lnTo>
                <a:lnTo>
                  <a:pt x="26165" y="14146"/>
                </a:lnTo>
                <a:lnTo>
                  <a:pt x="26326" y="13887"/>
                </a:lnTo>
                <a:lnTo>
                  <a:pt x="26531" y="13539"/>
                </a:lnTo>
                <a:lnTo>
                  <a:pt x="26924" y="12824"/>
                </a:lnTo>
                <a:lnTo>
                  <a:pt x="27264" y="12083"/>
                </a:lnTo>
                <a:lnTo>
                  <a:pt x="27540" y="11324"/>
                </a:lnTo>
                <a:lnTo>
                  <a:pt x="27657" y="10940"/>
                </a:lnTo>
                <a:lnTo>
                  <a:pt x="27719" y="10619"/>
                </a:lnTo>
                <a:lnTo>
                  <a:pt x="27737" y="9994"/>
                </a:lnTo>
                <a:lnTo>
                  <a:pt x="27603" y="9395"/>
                </a:lnTo>
                <a:lnTo>
                  <a:pt x="27344" y="8850"/>
                </a:lnTo>
                <a:lnTo>
                  <a:pt x="26969" y="8377"/>
                </a:lnTo>
                <a:lnTo>
                  <a:pt x="26505" y="7984"/>
                </a:lnTo>
                <a:lnTo>
                  <a:pt x="25960" y="7699"/>
                </a:lnTo>
                <a:lnTo>
                  <a:pt x="25344" y="7529"/>
                </a:lnTo>
                <a:lnTo>
                  <a:pt x="25022" y="7502"/>
                </a:lnTo>
                <a:lnTo>
                  <a:pt x="24844" y="7484"/>
                </a:lnTo>
                <a:lnTo>
                  <a:pt x="24549" y="7440"/>
                </a:lnTo>
                <a:lnTo>
                  <a:pt x="24317" y="7350"/>
                </a:lnTo>
                <a:lnTo>
                  <a:pt x="24156" y="7225"/>
                </a:lnTo>
                <a:lnTo>
                  <a:pt x="24049" y="7064"/>
                </a:lnTo>
                <a:lnTo>
                  <a:pt x="24004" y="6850"/>
                </a:lnTo>
                <a:lnTo>
                  <a:pt x="24031" y="6457"/>
                </a:lnTo>
                <a:lnTo>
                  <a:pt x="24120" y="6109"/>
                </a:lnTo>
                <a:lnTo>
                  <a:pt x="24406" y="4957"/>
                </a:lnTo>
                <a:lnTo>
                  <a:pt x="24647" y="3787"/>
                </a:lnTo>
                <a:lnTo>
                  <a:pt x="24594" y="3778"/>
                </a:lnTo>
                <a:lnTo>
                  <a:pt x="24540" y="3760"/>
                </a:lnTo>
                <a:lnTo>
                  <a:pt x="24522" y="3278"/>
                </a:lnTo>
                <a:lnTo>
                  <a:pt x="24495" y="2805"/>
                </a:lnTo>
                <a:lnTo>
                  <a:pt x="24442" y="2492"/>
                </a:lnTo>
                <a:lnTo>
                  <a:pt x="24272" y="1948"/>
                </a:lnTo>
                <a:lnTo>
                  <a:pt x="24022" y="1501"/>
                </a:lnTo>
                <a:lnTo>
                  <a:pt x="23683" y="1162"/>
                </a:lnTo>
                <a:lnTo>
                  <a:pt x="23281" y="930"/>
                </a:lnTo>
                <a:lnTo>
                  <a:pt x="22817" y="805"/>
                </a:lnTo>
                <a:lnTo>
                  <a:pt x="22299" y="805"/>
                </a:lnTo>
                <a:lnTo>
                  <a:pt x="21745" y="939"/>
                </a:lnTo>
                <a:lnTo>
                  <a:pt x="21450" y="1055"/>
                </a:lnTo>
                <a:lnTo>
                  <a:pt x="21156" y="1198"/>
                </a:lnTo>
                <a:lnTo>
                  <a:pt x="20584" y="1564"/>
                </a:lnTo>
                <a:lnTo>
                  <a:pt x="20298" y="1742"/>
                </a:lnTo>
                <a:lnTo>
                  <a:pt x="20146" y="1823"/>
                </a:lnTo>
                <a:lnTo>
                  <a:pt x="19879" y="1939"/>
                </a:lnTo>
                <a:lnTo>
                  <a:pt x="19629" y="2001"/>
                </a:lnTo>
                <a:lnTo>
                  <a:pt x="19405" y="2001"/>
                </a:lnTo>
                <a:lnTo>
                  <a:pt x="19200" y="1939"/>
                </a:lnTo>
                <a:lnTo>
                  <a:pt x="19003" y="1823"/>
                </a:lnTo>
                <a:lnTo>
                  <a:pt x="18834" y="1644"/>
                </a:lnTo>
                <a:lnTo>
                  <a:pt x="18664" y="1394"/>
                </a:lnTo>
                <a:lnTo>
                  <a:pt x="18584" y="1251"/>
                </a:lnTo>
                <a:lnTo>
                  <a:pt x="18450" y="1019"/>
                </a:lnTo>
                <a:lnTo>
                  <a:pt x="18146" y="617"/>
                </a:lnTo>
                <a:lnTo>
                  <a:pt x="17807" y="313"/>
                </a:lnTo>
                <a:lnTo>
                  <a:pt x="17423" y="108"/>
                </a:lnTo>
                <a:lnTo>
                  <a:pt x="1703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24f3de87df4_0_852"/>
          <p:cNvSpPr/>
          <p:nvPr/>
        </p:nvSpPr>
        <p:spPr>
          <a:xfrm>
            <a:off x="8373025" y="385738"/>
            <a:ext cx="693425" cy="702600"/>
          </a:xfrm>
          <a:custGeom>
            <a:avLst/>
            <a:gdLst/>
            <a:ahLst/>
            <a:cxnLst/>
            <a:rect l="l" t="t" r="r" b="b"/>
            <a:pathLst>
              <a:path w="27737" h="28104" extrusionOk="0">
                <a:moveTo>
                  <a:pt x="16619" y="1"/>
                </a:moveTo>
                <a:lnTo>
                  <a:pt x="16199" y="117"/>
                </a:lnTo>
                <a:lnTo>
                  <a:pt x="15789" y="358"/>
                </a:lnTo>
                <a:lnTo>
                  <a:pt x="15592" y="528"/>
                </a:lnTo>
                <a:lnTo>
                  <a:pt x="15396" y="706"/>
                </a:lnTo>
                <a:lnTo>
                  <a:pt x="15003" y="983"/>
                </a:lnTo>
                <a:lnTo>
                  <a:pt x="14610" y="1180"/>
                </a:lnTo>
                <a:lnTo>
                  <a:pt x="14208" y="1314"/>
                </a:lnTo>
                <a:lnTo>
                  <a:pt x="13797" y="1376"/>
                </a:lnTo>
                <a:lnTo>
                  <a:pt x="13378" y="1394"/>
                </a:lnTo>
                <a:lnTo>
                  <a:pt x="12726" y="1340"/>
                </a:lnTo>
                <a:lnTo>
                  <a:pt x="12261" y="1251"/>
                </a:lnTo>
                <a:lnTo>
                  <a:pt x="11949" y="1198"/>
                </a:lnTo>
                <a:lnTo>
                  <a:pt x="11404" y="1144"/>
                </a:lnTo>
                <a:lnTo>
                  <a:pt x="10922" y="1171"/>
                </a:lnTo>
                <a:lnTo>
                  <a:pt x="10502" y="1278"/>
                </a:lnTo>
                <a:lnTo>
                  <a:pt x="10145" y="1465"/>
                </a:lnTo>
                <a:lnTo>
                  <a:pt x="9814" y="1742"/>
                </a:lnTo>
                <a:lnTo>
                  <a:pt x="9520" y="2108"/>
                </a:lnTo>
                <a:lnTo>
                  <a:pt x="9243" y="2582"/>
                </a:lnTo>
                <a:lnTo>
                  <a:pt x="9109" y="2850"/>
                </a:lnTo>
                <a:lnTo>
                  <a:pt x="8993" y="3091"/>
                </a:lnTo>
                <a:lnTo>
                  <a:pt x="8707" y="3466"/>
                </a:lnTo>
                <a:lnTo>
                  <a:pt x="8341" y="3707"/>
                </a:lnTo>
                <a:lnTo>
                  <a:pt x="7895" y="3823"/>
                </a:lnTo>
                <a:lnTo>
                  <a:pt x="7627" y="3814"/>
                </a:lnTo>
                <a:lnTo>
                  <a:pt x="7314" y="3796"/>
                </a:lnTo>
                <a:lnTo>
                  <a:pt x="6725" y="3832"/>
                </a:lnTo>
                <a:lnTo>
                  <a:pt x="6153" y="3930"/>
                </a:lnTo>
                <a:lnTo>
                  <a:pt x="5617" y="4100"/>
                </a:lnTo>
                <a:lnTo>
                  <a:pt x="5108" y="4332"/>
                </a:lnTo>
                <a:lnTo>
                  <a:pt x="4617" y="4618"/>
                </a:lnTo>
                <a:lnTo>
                  <a:pt x="4153" y="4948"/>
                </a:lnTo>
                <a:lnTo>
                  <a:pt x="3706" y="5323"/>
                </a:lnTo>
                <a:lnTo>
                  <a:pt x="3492" y="5529"/>
                </a:lnTo>
                <a:lnTo>
                  <a:pt x="3233" y="5779"/>
                </a:lnTo>
                <a:lnTo>
                  <a:pt x="2831" y="6234"/>
                </a:lnTo>
                <a:lnTo>
                  <a:pt x="2545" y="6663"/>
                </a:lnTo>
                <a:lnTo>
                  <a:pt x="2367" y="7073"/>
                </a:lnTo>
                <a:lnTo>
                  <a:pt x="2304" y="7493"/>
                </a:lnTo>
                <a:lnTo>
                  <a:pt x="2340" y="7940"/>
                </a:lnTo>
                <a:lnTo>
                  <a:pt x="2483" y="8422"/>
                </a:lnTo>
                <a:lnTo>
                  <a:pt x="2724" y="8984"/>
                </a:lnTo>
                <a:lnTo>
                  <a:pt x="2885" y="9288"/>
                </a:lnTo>
                <a:lnTo>
                  <a:pt x="3010" y="9547"/>
                </a:lnTo>
                <a:lnTo>
                  <a:pt x="3117" y="9913"/>
                </a:lnTo>
                <a:lnTo>
                  <a:pt x="3135" y="10145"/>
                </a:lnTo>
                <a:lnTo>
                  <a:pt x="3108" y="10369"/>
                </a:lnTo>
                <a:lnTo>
                  <a:pt x="3037" y="10583"/>
                </a:lnTo>
                <a:lnTo>
                  <a:pt x="2903" y="10779"/>
                </a:lnTo>
                <a:lnTo>
                  <a:pt x="2706" y="10976"/>
                </a:lnTo>
                <a:lnTo>
                  <a:pt x="2581" y="11065"/>
                </a:lnTo>
                <a:lnTo>
                  <a:pt x="2322" y="11244"/>
                </a:lnTo>
                <a:lnTo>
                  <a:pt x="1867" y="11646"/>
                </a:lnTo>
                <a:lnTo>
                  <a:pt x="1474" y="12074"/>
                </a:lnTo>
                <a:lnTo>
                  <a:pt x="1135" y="12547"/>
                </a:lnTo>
                <a:lnTo>
                  <a:pt x="840" y="13048"/>
                </a:lnTo>
                <a:lnTo>
                  <a:pt x="599" y="13565"/>
                </a:lnTo>
                <a:lnTo>
                  <a:pt x="286" y="14387"/>
                </a:lnTo>
                <a:lnTo>
                  <a:pt x="125" y="14967"/>
                </a:lnTo>
                <a:lnTo>
                  <a:pt x="54" y="15298"/>
                </a:lnTo>
                <a:lnTo>
                  <a:pt x="0" y="15985"/>
                </a:lnTo>
                <a:lnTo>
                  <a:pt x="63" y="16682"/>
                </a:lnTo>
                <a:lnTo>
                  <a:pt x="233" y="17370"/>
                </a:lnTo>
                <a:lnTo>
                  <a:pt x="492" y="18013"/>
                </a:lnTo>
                <a:lnTo>
                  <a:pt x="840" y="18602"/>
                </a:lnTo>
                <a:lnTo>
                  <a:pt x="1251" y="19102"/>
                </a:lnTo>
                <a:lnTo>
                  <a:pt x="1724" y="19513"/>
                </a:lnTo>
                <a:lnTo>
                  <a:pt x="1983" y="19656"/>
                </a:lnTo>
                <a:lnTo>
                  <a:pt x="2483" y="19888"/>
                </a:lnTo>
                <a:lnTo>
                  <a:pt x="3242" y="20218"/>
                </a:lnTo>
                <a:lnTo>
                  <a:pt x="3537" y="20433"/>
                </a:lnTo>
                <a:lnTo>
                  <a:pt x="3689" y="20593"/>
                </a:lnTo>
                <a:lnTo>
                  <a:pt x="3733" y="20683"/>
                </a:lnTo>
                <a:lnTo>
                  <a:pt x="3778" y="20790"/>
                </a:lnTo>
                <a:lnTo>
                  <a:pt x="3822" y="21013"/>
                </a:lnTo>
                <a:lnTo>
                  <a:pt x="3814" y="21388"/>
                </a:lnTo>
                <a:lnTo>
                  <a:pt x="3635" y="22219"/>
                </a:lnTo>
                <a:lnTo>
                  <a:pt x="3519" y="22754"/>
                </a:lnTo>
                <a:lnTo>
                  <a:pt x="3483" y="23031"/>
                </a:lnTo>
                <a:lnTo>
                  <a:pt x="3483" y="23558"/>
                </a:lnTo>
                <a:lnTo>
                  <a:pt x="3581" y="24085"/>
                </a:lnTo>
                <a:lnTo>
                  <a:pt x="3760" y="24594"/>
                </a:lnTo>
                <a:lnTo>
                  <a:pt x="4019" y="25076"/>
                </a:lnTo>
                <a:lnTo>
                  <a:pt x="4358" y="25532"/>
                </a:lnTo>
                <a:lnTo>
                  <a:pt x="4769" y="25951"/>
                </a:lnTo>
                <a:lnTo>
                  <a:pt x="5251" y="26326"/>
                </a:lnTo>
                <a:lnTo>
                  <a:pt x="5528" y="26496"/>
                </a:lnTo>
                <a:lnTo>
                  <a:pt x="5760" y="26630"/>
                </a:lnTo>
                <a:lnTo>
                  <a:pt x="6251" y="26818"/>
                </a:lnTo>
                <a:lnTo>
                  <a:pt x="6734" y="26934"/>
                </a:lnTo>
                <a:lnTo>
                  <a:pt x="7234" y="26960"/>
                </a:lnTo>
                <a:lnTo>
                  <a:pt x="7725" y="26898"/>
                </a:lnTo>
                <a:lnTo>
                  <a:pt x="8225" y="26764"/>
                </a:lnTo>
                <a:lnTo>
                  <a:pt x="8716" y="26532"/>
                </a:lnTo>
                <a:lnTo>
                  <a:pt x="9207" y="26228"/>
                </a:lnTo>
                <a:lnTo>
                  <a:pt x="9439" y="26041"/>
                </a:lnTo>
                <a:lnTo>
                  <a:pt x="9609" y="25907"/>
                </a:lnTo>
                <a:lnTo>
                  <a:pt x="9931" y="25710"/>
                </a:lnTo>
                <a:lnTo>
                  <a:pt x="10234" y="25585"/>
                </a:lnTo>
                <a:lnTo>
                  <a:pt x="10520" y="25541"/>
                </a:lnTo>
                <a:lnTo>
                  <a:pt x="10770" y="25576"/>
                </a:lnTo>
                <a:lnTo>
                  <a:pt x="10993" y="25683"/>
                </a:lnTo>
                <a:lnTo>
                  <a:pt x="11190" y="25880"/>
                </a:lnTo>
                <a:lnTo>
                  <a:pt x="11350" y="26157"/>
                </a:lnTo>
                <a:lnTo>
                  <a:pt x="11422" y="26335"/>
                </a:lnTo>
                <a:lnTo>
                  <a:pt x="11502" y="26559"/>
                </a:lnTo>
                <a:lnTo>
                  <a:pt x="11708" y="26943"/>
                </a:lnTo>
                <a:lnTo>
                  <a:pt x="11949" y="27273"/>
                </a:lnTo>
                <a:lnTo>
                  <a:pt x="12226" y="27532"/>
                </a:lnTo>
                <a:lnTo>
                  <a:pt x="12547" y="27737"/>
                </a:lnTo>
                <a:lnTo>
                  <a:pt x="12895" y="27889"/>
                </a:lnTo>
                <a:lnTo>
                  <a:pt x="13270" y="28005"/>
                </a:lnTo>
                <a:lnTo>
                  <a:pt x="13690" y="28068"/>
                </a:lnTo>
                <a:lnTo>
                  <a:pt x="13904" y="28086"/>
                </a:lnTo>
                <a:lnTo>
                  <a:pt x="14163" y="28103"/>
                </a:lnTo>
                <a:lnTo>
                  <a:pt x="14672" y="28086"/>
                </a:lnTo>
                <a:lnTo>
                  <a:pt x="15155" y="28032"/>
                </a:lnTo>
                <a:lnTo>
                  <a:pt x="15619" y="27916"/>
                </a:lnTo>
                <a:lnTo>
                  <a:pt x="16057" y="27746"/>
                </a:lnTo>
                <a:lnTo>
                  <a:pt x="16467" y="27514"/>
                </a:lnTo>
                <a:lnTo>
                  <a:pt x="16851" y="27210"/>
                </a:lnTo>
                <a:lnTo>
                  <a:pt x="17200" y="26835"/>
                </a:lnTo>
                <a:lnTo>
                  <a:pt x="17351" y="26612"/>
                </a:lnTo>
                <a:lnTo>
                  <a:pt x="17673" y="26148"/>
                </a:lnTo>
                <a:lnTo>
                  <a:pt x="18030" y="25701"/>
                </a:lnTo>
                <a:lnTo>
                  <a:pt x="18253" y="25523"/>
                </a:lnTo>
                <a:lnTo>
                  <a:pt x="18485" y="25433"/>
                </a:lnTo>
                <a:lnTo>
                  <a:pt x="18762" y="25424"/>
                </a:lnTo>
                <a:lnTo>
                  <a:pt x="19325" y="25541"/>
                </a:lnTo>
                <a:lnTo>
                  <a:pt x="19887" y="25701"/>
                </a:lnTo>
                <a:lnTo>
                  <a:pt x="20057" y="25746"/>
                </a:lnTo>
                <a:lnTo>
                  <a:pt x="20414" y="25800"/>
                </a:lnTo>
                <a:lnTo>
                  <a:pt x="20977" y="25808"/>
                </a:lnTo>
                <a:lnTo>
                  <a:pt x="21745" y="25666"/>
                </a:lnTo>
                <a:lnTo>
                  <a:pt x="22495" y="25389"/>
                </a:lnTo>
                <a:lnTo>
                  <a:pt x="23200" y="24987"/>
                </a:lnTo>
                <a:lnTo>
                  <a:pt x="23835" y="24487"/>
                </a:lnTo>
                <a:lnTo>
                  <a:pt x="24352" y="23897"/>
                </a:lnTo>
                <a:lnTo>
                  <a:pt x="24638" y="23406"/>
                </a:lnTo>
                <a:lnTo>
                  <a:pt x="24781" y="23067"/>
                </a:lnTo>
                <a:lnTo>
                  <a:pt x="24835" y="22888"/>
                </a:lnTo>
                <a:lnTo>
                  <a:pt x="24879" y="22701"/>
                </a:lnTo>
                <a:lnTo>
                  <a:pt x="24906" y="22406"/>
                </a:lnTo>
                <a:lnTo>
                  <a:pt x="24888" y="22219"/>
                </a:lnTo>
                <a:lnTo>
                  <a:pt x="24853" y="22138"/>
                </a:lnTo>
                <a:lnTo>
                  <a:pt x="24781" y="21951"/>
                </a:lnTo>
                <a:lnTo>
                  <a:pt x="24683" y="21602"/>
                </a:lnTo>
                <a:lnTo>
                  <a:pt x="24665" y="21290"/>
                </a:lnTo>
                <a:lnTo>
                  <a:pt x="24710" y="21004"/>
                </a:lnTo>
                <a:lnTo>
                  <a:pt x="24817" y="20736"/>
                </a:lnTo>
                <a:lnTo>
                  <a:pt x="24986" y="20486"/>
                </a:lnTo>
                <a:lnTo>
                  <a:pt x="25335" y="20129"/>
                </a:lnTo>
                <a:lnTo>
                  <a:pt x="25647" y="19897"/>
                </a:lnTo>
                <a:lnTo>
                  <a:pt x="25879" y="19718"/>
                </a:lnTo>
                <a:lnTo>
                  <a:pt x="26272" y="19254"/>
                </a:lnTo>
                <a:lnTo>
                  <a:pt x="26576" y="18700"/>
                </a:lnTo>
                <a:lnTo>
                  <a:pt x="26781" y="18093"/>
                </a:lnTo>
                <a:lnTo>
                  <a:pt x="26897" y="17477"/>
                </a:lnTo>
                <a:lnTo>
                  <a:pt x="26897" y="16870"/>
                </a:lnTo>
                <a:lnTo>
                  <a:pt x="26799" y="16334"/>
                </a:lnTo>
                <a:lnTo>
                  <a:pt x="26639" y="15985"/>
                </a:lnTo>
                <a:lnTo>
                  <a:pt x="26496" y="15789"/>
                </a:lnTo>
                <a:lnTo>
                  <a:pt x="26415" y="15709"/>
                </a:lnTo>
                <a:lnTo>
                  <a:pt x="26299" y="15593"/>
                </a:lnTo>
                <a:lnTo>
                  <a:pt x="26121" y="15360"/>
                </a:lnTo>
                <a:lnTo>
                  <a:pt x="26004" y="15146"/>
                </a:lnTo>
                <a:lnTo>
                  <a:pt x="25951" y="14932"/>
                </a:lnTo>
                <a:lnTo>
                  <a:pt x="25960" y="14717"/>
                </a:lnTo>
                <a:lnTo>
                  <a:pt x="26013" y="14494"/>
                </a:lnTo>
                <a:lnTo>
                  <a:pt x="26165" y="14146"/>
                </a:lnTo>
                <a:lnTo>
                  <a:pt x="26326" y="13887"/>
                </a:lnTo>
                <a:lnTo>
                  <a:pt x="26531" y="13539"/>
                </a:lnTo>
                <a:lnTo>
                  <a:pt x="26924" y="12824"/>
                </a:lnTo>
                <a:lnTo>
                  <a:pt x="27264" y="12083"/>
                </a:lnTo>
                <a:lnTo>
                  <a:pt x="27540" y="11324"/>
                </a:lnTo>
                <a:lnTo>
                  <a:pt x="27657" y="10940"/>
                </a:lnTo>
                <a:lnTo>
                  <a:pt x="27719" y="10619"/>
                </a:lnTo>
                <a:lnTo>
                  <a:pt x="27737" y="9994"/>
                </a:lnTo>
                <a:lnTo>
                  <a:pt x="27603" y="9395"/>
                </a:lnTo>
                <a:lnTo>
                  <a:pt x="27344" y="8850"/>
                </a:lnTo>
                <a:lnTo>
                  <a:pt x="26969" y="8377"/>
                </a:lnTo>
                <a:lnTo>
                  <a:pt x="26505" y="7984"/>
                </a:lnTo>
                <a:lnTo>
                  <a:pt x="25960" y="7699"/>
                </a:lnTo>
                <a:lnTo>
                  <a:pt x="25344" y="7529"/>
                </a:lnTo>
                <a:lnTo>
                  <a:pt x="25022" y="7502"/>
                </a:lnTo>
                <a:lnTo>
                  <a:pt x="24844" y="7484"/>
                </a:lnTo>
                <a:lnTo>
                  <a:pt x="24549" y="7440"/>
                </a:lnTo>
                <a:lnTo>
                  <a:pt x="24317" y="7350"/>
                </a:lnTo>
                <a:lnTo>
                  <a:pt x="24156" y="7225"/>
                </a:lnTo>
                <a:lnTo>
                  <a:pt x="24049" y="7064"/>
                </a:lnTo>
                <a:lnTo>
                  <a:pt x="24004" y="6850"/>
                </a:lnTo>
                <a:lnTo>
                  <a:pt x="24031" y="6457"/>
                </a:lnTo>
                <a:lnTo>
                  <a:pt x="24120" y="6109"/>
                </a:lnTo>
                <a:lnTo>
                  <a:pt x="24406" y="4957"/>
                </a:lnTo>
                <a:lnTo>
                  <a:pt x="24647" y="3787"/>
                </a:lnTo>
                <a:lnTo>
                  <a:pt x="24594" y="3778"/>
                </a:lnTo>
                <a:lnTo>
                  <a:pt x="24540" y="3760"/>
                </a:lnTo>
                <a:lnTo>
                  <a:pt x="24522" y="3278"/>
                </a:lnTo>
                <a:lnTo>
                  <a:pt x="24495" y="2805"/>
                </a:lnTo>
                <a:lnTo>
                  <a:pt x="24442" y="2492"/>
                </a:lnTo>
                <a:lnTo>
                  <a:pt x="24272" y="1948"/>
                </a:lnTo>
                <a:lnTo>
                  <a:pt x="24022" y="1501"/>
                </a:lnTo>
                <a:lnTo>
                  <a:pt x="23683" y="1162"/>
                </a:lnTo>
                <a:lnTo>
                  <a:pt x="23281" y="930"/>
                </a:lnTo>
                <a:lnTo>
                  <a:pt x="22817" y="805"/>
                </a:lnTo>
                <a:lnTo>
                  <a:pt x="22299" y="805"/>
                </a:lnTo>
                <a:lnTo>
                  <a:pt x="21745" y="939"/>
                </a:lnTo>
                <a:lnTo>
                  <a:pt x="21450" y="1055"/>
                </a:lnTo>
                <a:lnTo>
                  <a:pt x="21156" y="1198"/>
                </a:lnTo>
                <a:lnTo>
                  <a:pt x="20584" y="1564"/>
                </a:lnTo>
                <a:lnTo>
                  <a:pt x="20298" y="1742"/>
                </a:lnTo>
                <a:lnTo>
                  <a:pt x="20146" y="1823"/>
                </a:lnTo>
                <a:lnTo>
                  <a:pt x="19879" y="1939"/>
                </a:lnTo>
                <a:lnTo>
                  <a:pt x="19629" y="2001"/>
                </a:lnTo>
                <a:lnTo>
                  <a:pt x="19405" y="2001"/>
                </a:lnTo>
                <a:lnTo>
                  <a:pt x="19200" y="1939"/>
                </a:lnTo>
                <a:lnTo>
                  <a:pt x="19003" y="1823"/>
                </a:lnTo>
                <a:lnTo>
                  <a:pt x="18834" y="1644"/>
                </a:lnTo>
                <a:lnTo>
                  <a:pt x="18664" y="1394"/>
                </a:lnTo>
                <a:lnTo>
                  <a:pt x="18584" y="1251"/>
                </a:lnTo>
                <a:lnTo>
                  <a:pt x="18450" y="1019"/>
                </a:lnTo>
                <a:lnTo>
                  <a:pt x="18146" y="617"/>
                </a:lnTo>
                <a:lnTo>
                  <a:pt x="17807" y="313"/>
                </a:lnTo>
                <a:lnTo>
                  <a:pt x="17423" y="108"/>
                </a:lnTo>
                <a:lnTo>
                  <a:pt x="1703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24f3de87df4_0_852"/>
          <p:cNvSpPr/>
          <p:nvPr/>
        </p:nvSpPr>
        <p:spPr>
          <a:xfrm>
            <a:off x="8309350" y="371313"/>
            <a:ext cx="693425" cy="702600"/>
          </a:xfrm>
          <a:custGeom>
            <a:avLst/>
            <a:gdLst/>
            <a:ahLst/>
            <a:cxnLst/>
            <a:rect l="l" t="t" r="r" b="b"/>
            <a:pathLst>
              <a:path w="27737" h="28104" extrusionOk="0">
                <a:moveTo>
                  <a:pt x="16619" y="1"/>
                </a:moveTo>
                <a:lnTo>
                  <a:pt x="16199" y="117"/>
                </a:lnTo>
                <a:lnTo>
                  <a:pt x="15789" y="358"/>
                </a:lnTo>
                <a:lnTo>
                  <a:pt x="15592" y="528"/>
                </a:lnTo>
                <a:lnTo>
                  <a:pt x="15396" y="706"/>
                </a:lnTo>
                <a:lnTo>
                  <a:pt x="15003" y="983"/>
                </a:lnTo>
                <a:lnTo>
                  <a:pt x="14610" y="1180"/>
                </a:lnTo>
                <a:lnTo>
                  <a:pt x="14208" y="1314"/>
                </a:lnTo>
                <a:lnTo>
                  <a:pt x="13797" y="1376"/>
                </a:lnTo>
                <a:lnTo>
                  <a:pt x="13378" y="1394"/>
                </a:lnTo>
                <a:lnTo>
                  <a:pt x="12726" y="1340"/>
                </a:lnTo>
                <a:lnTo>
                  <a:pt x="12261" y="1251"/>
                </a:lnTo>
                <a:lnTo>
                  <a:pt x="11949" y="1198"/>
                </a:lnTo>
                <a:lnTo>
                  <a:pt x="11404" y="1144"/>
                </a:lnTo>
                <a:lnTo>
                  <a:pt x="10922" y="1171"/>
                </a:lnTo>
                <a:lnTo>
                  <a:pt x="10502" y="1278"/>
                </a:lnTo>
                <a:lnTo>
                  <a:pt x="10145" y="1465"/>
                </a:lnTo>
                <a:lnTo>
                  <a:pt x="9814" y="1742"/>
                </a:lnTo>
                <a:lnTo>
                  <a:pt x="9520" y="2108"/>
                </a:lnTo>
                <a:lnTo>
                  <a:pt x="9243" y="2582"/>
                </a:lnTo>
                <a:lnTo>
                  <a:pt x="9109" y="2850"/>
                </a:lnTo>
                <a:lnTo>
                  <a:pt x="8993" y="3091"/>
                </a:lnTo>
                <a:lnTo>
                  <a:pt x="8707" y="3466"/>
                </a:lnTo>
                <a:lnTo>
                  <a:pt x="8341" y="3707"/>
                </a:lnTo>
                <a:lnTo>
                  <a:pt x="7895" y="3823"/>
                </a:lnTo>
                <a:lnTo>
                  <a:pt x="7627" y="3814"/>
                </a:lnTo>
                <a:lnTo>
                  <a:pt x="7314" y="3796"/>
                </a:lnTo>
                <a:lnTo>
                  <a:pt x="6725" y="3832"/>
                </a:lnTo>
                <a:lnTo>
                  <a:pt x="6153" y="3930"/>
                </a:lnTo>
                <a:lnTo>
                  <a:pt x="5617" y="4100"/>
                </a:lnTo>
                <a:lnTo>
                  <a:pt x="5108" y="4332"/>
                </a:lnTo>
                <a:lnTo>
                  <a:pt x="4617" y="4618"/>
                </a:lnTo>
                <a:lnTo>
                  <a:pt x="4153" y="4948"/>
                </a:lnTo>
                <a:lnTo>
                  <a:pt x="3706" y="5323"/>
                </a:lnTo>
                <a:lnTo>
                  <a:pt x="3492" y="5529"/>
                </a:lnTo>
                <a:lnTo>
                  <a:pt x="3233" y="5779"/>
                </a:lnTo>
                <a:lnTo>
                  <a:pt x="2831" y="6234"/>
                </a:lnTo>
                <a:lnTo>
                  <a:pt x="2545" y="6663"/>
                </a:lnTo>
                <a:lnTo>
                  <a:pt x="2367" y="7073"/>
                </a:lnTo>
                <a:lnTo>
                  <a:pt x="2304" y="7493"/>
                </a:lnTo>
                <a:lnTo>
                  <a:pt x="2340" y="7940"/>
                </a:lnTo>
                <a:lnTo>
                  <a:pt x="2483" y="8422"/>
                </a:lnTo>
                <a:lnTo>
                  <a:pt x="2724" y="8984"/>
                </a:lnTo>
                <a:lnTo>
                  <a:pt x="2885" y="9288"/>
                </a:lnTo>
                <a:lnTo>
                  <a:pt x="3010" y="9547"/>
                </a:lnTo>
                <a:lnTo>
                  <a:pt x="3117" y="9913"/>
                </a:lnTo>
                <a:lnTo>
                  <a:pt x="3135" y="10145"/>
                </a:lnTo>
                <a:lnTo>
                  <a:pt x="3108" y="10369"/>
                </a:lnTo>
                <a:lnTo>
                  <a:pt x="3037" y="10583"/>
                </a:lnTo>
                <a:lnTo>
                  <a:pt x="2903" y="10779"/>
                </a:lnTo>
                <a:lnTo>
                  <a:pt x="2706" y="10976"/>
                </a:lnTo>
                <a:lnTo>
                  <a:pt x="2581" y="11065"/>
                </a:lnTo>
                <a:lnTo>
                  <a:pt x="2322" y="11244"/>
                </a:lnTo>
                <a:lnTo>
                  <a:pt x="1867" y="11646"/>
                </a:lnTo>
                <a:lnTo>
                  <a:pt x="1474" y="12074"/>
                </a:lnTo>
                <a:lnTo>
                  <a:pt x="1135" y="12547"/>
                </a:lnTo>
                <a:lnTo>
                  <a:pt x="840" y="13048"/>
                </a:lnTo>
                <a:lnTo>
                  <a:pt x="599" y="13565"/>
                </a:lnTo>
                <a:lnTo>
                  <a:pt x="286" y="14387"/>
                </a:lnTo>
                <a:lnTo>
                  <a:pt x="125" y="14967"/>
                </a:lnTo>
                <a:lnTo>
                  <a:pt x="54" y="15298"/>
                </a:lnTo>
                <a:lnTo>
                  <a:pt x="0" y="15985"/>
                </a:lnTo>
                <a:lnTo>
                  <a:pt x="63" y="16682"/>
                </a:lnTo>
                <a:lnTo>
                  <a:pt x="233" y="17370"/>
                </a:lnTo>
                <a:lnTo>
                  <a:pt x="492" y="18013"/>
                </a:lnTo>
                <a:lnTo>
                  <a:pt x="840" y="18602"/>
                </a:lnTo>
                <a:lnTo>
                  <a:pt x="1251" y="19102"/>
                </a:lnTo>
                <a:lnTo>
                  <a:pt x="1724" y="19513"/>
                </a:lnTo>
                <a:lnTo>
                  <a:pt x="1983" y="19656"/>
                </a:lnTo>
                <a:lnTo>
                  <a:pt x="2483" y="19888"/>
                </a:lnTo>
                <a:lnTo>
                  <a:pt x="3242" y="20218"/>
                </a:lnTo>
                <a:lnTo>
                  <a:pt x="3537" y="20433"/>
                </a:lnTo>
                <a:lnTo>
                  <a:pt x="3689" y="20593"/>
                </a:lnTo>
                <a:lnTo>
                  <a:pt x="3733" y="20683"/>
                </a:lnTo>
                <a:lnTo>
                  <a:pt x="3778" y="20790"/>
                </a:lnTo>
                <a:lnTo>
                  <a:pt x="3822" y="21013"/>
                </a:lnTo>
                <a:lnTo>
                  <a:pt x="3814" y="21388"/>
                </a:lnTo>
                <a:lnTo>
                  <a:pt x="3635" y="22219"/>
                </a:lnTo>
                <a:lnTo>
                  <a:pt x="3519" y="22754"/>
                </a:lnTo>
                <a:lnTo>
                  <a:pt x="3483" y="23031"/>
                </a:lnTo>
                <a:lnTo>
                  <a:pt x="3483" y="23558"/>
                </a:lnTo>
                <a:lnTo>
                  <a:pt x="3581" y="24085"/>
                </a:lnTo>
                <a:lnTo>
                  <a:pt x="3760" y="24594"/>
                </a:lnTo>
                <a:lnTo>
                  <a:pt x="4019" y="25076"/>
                </a:lnTo>
                <a:lnTo>
                  <a:pt x="4358" y="25532"/>
                </a:lnTo>
                <a:lnTo>
                  <a:pt x="4769" y="25951"/>
                </a:lnTo>
                <a:lnTo>
                  <a:pt x="5251" y="26326"/>
                </a:lnTo>
                <a:lnTo>
                  <a:pt x="5528" y="26496"/>
                </a:lnTo>
                <a:lnTo>
                  <a:pt x="5760" y="26630"/>
                </a:lnTo>
                <a:lnTo>
                  <a:pt x="6251" y="26818"/>
                </a:lnTo>
                <a:lnTo>
                  <a:pt x="6734" y="26934"/>
                </a:lnTo>
                <a:lnTo>
                  <a:pt x="7234" y="26960"/>
                </a:lnTo>
                <a:lnTo>
                  <a:pt x="7725" y="26898"/>
                </a:lnTo>
                <a:lnTo>
                  <a:pt x="8225" y="26764"/>
                </a:lnTo>
                <a:lnTo>
                  <a:pt x="8716" y="26532"/>
                </a:lnTo>
                <a:lnTo>
                  <a:pt x="9207" y="26228"/>
                </a:lnTo>
                <a:lnTo>
                  <a:pt x="9439" y="26041"/>
                </a:lnTo>
                <a:lnTo>
                  <a:pt x="9609" y="25907"/>
                </a:lnTo>
                <a:lnTo>
                  <a:pt x="9931" y="25710"/>
                </a:lnTo>
                <a:lnTo>
                  <a:pt x="10234" y="25585"/>
                </a:lnTo>
                <a:lnTo>
                  <a:pt x="10520" y="25541"/>
                </a:lnTo>
                <a:lnTo>
                  <a:pt x="10770" y="25576"/>
                </a:lnTo>
                <a:lnTo>
                  <a:pt x="10993" y="25683"/>
                </a:lnTo>
                <a:lnTo>
                  <a:pt x="11190" y="25880"/>
                </a:lnTo>
                <a:lnTo>
                  <a:pt x="11350" y="26157"/>
                </a:lnTo>
                <a:lnTo>
                  <a:pt x="11422" y="26335"/>
                </a:lnTo>
                <a:lnTo>
                  <a:pt x="11502" y="26559"/>
                </a:lnTo>
                <a:lnTo>
                  <a:pt x="11708" y="26943"/>
                </a:lnTo>
                <a:lnTo>
                  <a:pt x="11949" y="27273"/>
                </a:lnTo>
                <a:lnTo>
                  <a:pt x="12226" y="27532"/>
                </a:lnTo>
                <a:lnTo>
                  <a:pt x="12547" y="27737"/>
                </a:lnTo>
                <a:lnTo>
                  <a:pt x="12895" y="27889"/>
                </a:lnTo>
                <a:lnTo>
                  <a:pt x="13270" y="28005"/>
                </a:lnTo>
                <a:lnTo>
                  <a:pt x="13690" y="28068"/>
                </a:lnTo>
                <a:lnTo>
                  <a:pt x="13904" y="28086"/>
                </a:lnTo>
                <a:lnTo>
                  <a:pt x="14163" y="28103"/>
                </a:lnTo>
                <a:lnTo>
                  <a:pt x="14672" y="28086"/>
                </a:lnTo>
                <a:lnTo>
                  <a:pt x="15155" y="28032"/>
                </a:lnTo>
                <a:lnTo>
                  <a:pt x="15619" y="27916"/>
                </a:lnTo>
                <a:lnTo>
                  <a:pt x="16057" y="27746"/>
                </a:lnTo>
                <a:lnTo>
                  <a:pt x="16467" y="27514"/>
                </a:lnTo>
                <a:lnTo>
                  <a:pt x="16851" y="27210"/>
                </a:lnTo>
                <a:lnTo>
                  <a:pt x="17200" y="26835"/>
                </a:lnTo>
                <a:lnTo>
                  <a:pt x="17351" y="26612"/>
                </a:lnTo>
                <a:lnTo>
                  <a:pt x="17673" y="26148"/>
                </a:lnTo>
                <a:lnTo>
                  <a:pt x="18030" y="25701"/>
                </a:lnTo>
                <a:lnTo>
                  <a:pt x="18253" y="25523"/>
                </a:lnTo>
                <a:lnTo>
                  <a:pt x="18485" y="25433"/>
                </a:lnTo>
                <a:lnTo>
                  <a:pt x="18762" y="25424"/>
                </a:lnTo>
                <a:lnTo>
                  <a:pt x="19325" y="25541"/>
                </a:lnTo>
                <a:lnTo>
                  <a:pt x="19887" y="25701"/>
                </a:lnTo>
                <a:lnTo>
                  <a:pt x="20057" y="25746"/>
                </a:lnTo>
                <a:lnTo>
                  <a:pt x="20414" y="25800"/>
                </a:lnTo>
                <a:lnTo>
                  <a:pt x="20977" y="25808"/>
                </a:lnTo>
                <a:lnTo>
                  <a:pt x="21745" y="25666"/>
                </a:lnTo>
                <a:lnTo>
                  <a:pt x="22495" y="25389"/>
                </a:lnTo>
                <a:lnTo>
                  <a:pt x="23200" y="24987"/>
                </a:lnTo>
                <a:lnTo>
                  <a:pt x="23835" y="24487"/>
                </a:lnTo>
                <a:lnTo>
                  <a:pt x="24352" y="23897"/>
                </a:lnTo>
                <a:lnTo>
                  <a:pt x="24638" y="23406"/>
                </a:lnTo>
                <a:lnTo>
                  <a:pt x="24781" y="23067"/>
                </a:lnTo>
                <a:lnTo>
                  <a:pt x="24835" y="22888"/>
                </a:lnTo>
                <a:lnTo>
                  <a:pt x="24879" y="22701"/>
                </a:lnTo>
                <a:lnTo>
                  <a:pt x="24906" y="22406"/>
                </a:lnTo>
                <a:lnTo>
                  <a:pt x="24888" y="22219"/>
                </a:lnTo>
                <a:lnTo>
                  <a:pt x="24853" y="22138"/>
                </a:lnTo>
                <a:lnTo>
                  <a:pt x="24781" y="21951"/>
                </a:lnTo>
                <a:lnTo>
                  <a:pt x="24683" y="21602"/>
                </a:lnTo>
                <a:lnTo>
                  <a:pt x="24665" y="21290"/>
                </a:lnTo>
                <a:lnTo>
                  <a:pt x="24710" y="21004"/>
                </a:lnTo>
                <a:lnTo>
                  <a:pt x="24817" y="20736"/>
                </a:lnTo>
                <a:lnTo>
                  <a:pt x="24986" y="20486"/>
                </a:lnTo>
                <a:lnTo>
                  <a:pt x="25335" y="20129"/>
                </a:lnTo>
                <a:lnTo>
                  <a:pt x="25647" y="19897"/>
                </a:lnTo>
                <a:lnTo>
                  <a:pt x="25879" y="19718"/>
                </a:lnTo>
                <a:lnTo>
                  <a:pt x="26272" y="19254"/>
                </a:lnTo>
                <a:lnTo>
                  <a:pt x="26576" y="18700"/>
                </a:lnTo>
                <a:lnTo>
                  <a:pt x="26781" y="18093"/>
                </a:lnTo>
                <a:lnTo>
                  <a:pt x="26897" y="17477"/>
                </a:lnTo>
                <a:lnTo>
                  <a:pt x="26897" y="16870"/>
                </a:lnTo>
                <a:lnTo>
                  <a:pt x="26799" y="16334"/>
                </a:lnTo>
                <a:lnTo>
                  <a:pt x="26639" y="15985"/>
                </a:lnTo>
                <a:lnTo>
                  <a:pt x="26496" y="15789"/>
                </a:lnTo>
                <a:lnTo>
                  <a:pt x="26415" y="15709"/>
                </a:lnTo>
                <a:lnTo>
                  <a:pt x="26299" y="15593"/>
                </a:lnTo>
                <a:lnTo>
                  <a:pt x="26121" y="15360"/>
                </a:lnTo>
                <a:lnTo>
                  <a:pt x="26004" y="15146"/>
                </a:lnTo>
                <a:lnTo>
                  <a:pt x="25951" y="14932"/>
                </a:lnTo>
                <a:lnTo>
                  <a:pt x="25960" y="14717"/>
                </a:lnTo>
                <a:lnTo>
                  <a:pt x="26013" y="14494"/>
                </a:lnTo>
                <a:lnTo>
                  <a:pt x="26165" y="14146"/>
                </a:lnTo>
                <a:lnTo>
                  <a:pt x="26326" y="13887"/>
                </a:lnTo>
                <a:lnTo>
                  <a:pt x="26531" y="13539"/>
                </a:lnTo>
                <a:lnTo>
                  <a:pt x="26924" y="12824"/>
                </a:lnTo>
                <a:lnTo>
                  <a:pt x="27264" y="12083"/>
                </a:lnTo>
                <a:lnTo>
                  <a:pt x="27540" y="11324"/>
                </a:lnTo>
                <a:lnTo>
                  <a:pt x="27657" y="10940"/>
                </a:lnTo>
                <a:lnTo>
                  <a:pt x="27719" y="10619"/>
                </a:lnTo>
                <a:lnTo>
                  <a:pt x="27737" y="9994"/>
                </a:lnTo>
                <a:lnTo>
                  <a:pt x="27603" y="9395"/>
                </a:lnTo>
                <a:lnTo>
                  <a:pt x="27344" y="8850"/>
                </a:lnTo>
                <a:lnTo>
                  <a:pt x="26969" y="8377"/>
                </a:lnTo>
                <a:lnTo>
                  <a:pt x="26505" y="7984"/>
                </a:lnTo>
                <a:lnTo>
                  <a:pt x="25960" y="7699"/>
                </a:lnTo>
                <a:lnTo>
                  <a:pt x="25344" y="7529"/>
                </a:lnTo>
                <a:lnTo>
                  <a:pt x="25022" y="7502"/>
                </a:lnTo>
                <a:lnTo>
                  <a:pt x="24844" y="7484"/>
                </a:lnTo>
                <a:lnTo>
                  <a:pt x="24549" y="7440"/>
                </a:lnTo>
                <a:lnTo>
                  <a:pt x="24317" y="7350"/>
                </a:lnTo>
                <a:lnTo>
                  <a:pt x="24156" y="7225"/>
                </a:lnTo>
                <a:lnTo>
                  <a:pt x="24049" y="7064"/>
                </a:lnTo>
                <a:lnTo>
                  <a:pt x="24004" y="6850"/>
                </a:lnTo>
                <a:lnTo>
                  <a:pt x="24031" y="6457"/>
                </a:lnTo>
                <a:lnTo>
                  <a:pt x="24120" y="6109"/>
                </a:lnTo>
                <a:lnTo>
                  <a:pt x="24406" y="4957"/>
                </a:lnTo>
                <a:lnTo>
                  <a:pt x="24647" y="3787"/>
                </a:lnTo>
                <a:lnTo>
                  <a:pt x="24594" y="3778"/>
                </a:lnTo>
                <a:lnTo>
                  <a:pt x="24540" y="3760"/>
                </a:lnTo>
                <a:lnTo>
                  <a:pt x="24522" y="3278"/>
                </a:lnTo>
                <a:lnTo>
                  <a:pt x="24495" y="2805"/>
                </a:lnTo>
                <a:lnTo>
                  <a:pt x="24442" y="2492"/>
                </a:lnTo>
                <a:lnTo>
                  <a:pt x="24272" y="1948"/>
                </a:lnTo>
                <a:lnTo>
                  <a:pt x="24022" y="1501"/>
                </a:lnTo>
                <a:lnTo>
                  <a:pt x="23683" y="1162"/>
                </a:lnTo>
                <a:lnTo>
                  <a:pt x="23281" y="930"/>
                </a:lnTo>
                <a:lnTo>
                  <a:pt x="22817" y="805"/>
                </a:lnTo>
                <a:lnTo>
                  <a:pt x="22299" y="805"/>
                </a:lnTo>
                <a:lnTo>
                  <a:pt x="21745" y="939"/>
                </a:lnTo>
                <a:lnTo>
                  <a:pt x="21450" y="1055"/>
                </a:lnTo>
                <a:lnTo>
                  <a:pt x="21156" y="1198"/>
                </a:lnTo>
                <a:lnTo>
                  <a:pt x="20584" y="1564"/>
                </a:lnTo>
                <a:lnTo>
                  <a:pt x="20298" y="1742"/>
                </a:lnTo>
                <a:lnTo>
                  <a:pt x="20146" y="1823"/>
                </a:lnTo>
                <a:lnTo>
                  <a:pt x="19879" y="1939"/>
                </a:lnTo>
                <a:lnTo>
                  <a:pt x="19629" y="2001"/>
                </a:lnTo>
                <a:lnTo>
                  <a:pt x="19405" y="2001"/>
                </a:lnTo>
                <a:lnTo>
                  <a:pt x="19200" y="1939"/>
                </a:lnTo>
                <a:lnTo>
                  <a:pt x="19003" y="1823"/>
                </a:lnTo>
                <a:lnTo>
                  <a:pt x="18834" y="1644"/>
                </a:lnTo>
                <a:lnTo>
                  <a:pt x="18664" y="1394"/>
                </a:lnTo>
                <a:lnTo>
                  <a:pt x="18584" y="1251"/>
                </a:lnTo>
                <a:lnTo>
                  <a:pt x="18450" y="1019"/>
                </a:lnTo>
                <a:lnTo>
                  <a:pt x="18146" y="617"/>
                </a:lnTo>
                <a:lnTo>
                  <a:pt x="17807" y="313"/>
                </a:lnTo>
                <a:lnTo>
                  <a:pt x="17423" y="108"/>
                </a:lnTo>
                <a:lnTo>
                  <a:pt x="17030" y="1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0" name="Google Shape;600;g24f3de87df4_0_8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825" y="2002749"/>
            <a:ext cx="6154574" cy="17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4473B87D-32BA-BBF6-7886-A183243C3AE5}"/>
              </a:ext>
            </a:extLst>
          </p:cNvPr>
          <p:cNvSpPr/>
          <p:nvPr/>
        </p:nvSpPr>
        <p:spPr>
          <a:xfrm>
            <a:off x="2872386" y="3388746"/>
            <a:ext cx="5959913" cy="234778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4f3de87df4_0_730"/>
          <p:cNvSpPr/>
          <p:nvPr/>
        </p:nvSpPr>
        <p:spPr>
          <a:xfrm>
            <a:off x="4765010" y="3420663"/>
            <a:ext cx="175947" cy="196094"/>
          </a:xfrm>
          <a:custGeom>
            <a:avLst/>
            <a:gdLst/>
            <a:ahLst/>
            <a:cxnLst/>
            <a:rect l="l" t="t" r="r" b="b"/>
            <a:pathLst>
              <a:path w="3895" h="4341" extrusionOk="0">
                <a:moveTo>
                  <a:pt x="1724" y="1"/>
                </a:moveTo>
                <a:lnTo>
                  <a:pt x="1554" y="9"/>
                </a:lnTo>
                <a:lnTo>
                  <a:pt x="1233" y="90"/>
                </a:lnTo>
                <a:lnTo>
                  <a:pt x="929" y="251"/>
                </a:lnTo>
                <a:lnTo>
                  <a:pt x="661" y="483"/>
                </a:lnTo>
                <a:lnTo>
                  <a:pt x="420" y="769"/>
                </a:lnTo>
                <a:lnTo>
                  <a:pt x="233" y="1108"/>
                </a:lnTo>
                <a:lnTo>
                  <a:pt x="90" y="1483"/>
                </a:lnTo>
                <a:lnTo>
                  <a:pt x="19" y="1885"/>
                </a:lnTo>
                <a:lnTo>
                  <a:pt x="1" y="2099"/>
                </a:lnTo>
                <a:lnTo>
                  <a:pt x="10" y="2313"/>
                </a:lnTo>
                <a:lnTo>
                  <a:pt x="81" y="2733"/>
                </a:lnTo>
                <a:lnTo>
                  <a:pt x="233" y="3135"/>
                </a:lnTo>
                <a:lnTo>
                  <a:pt x="447" y="3492"/>
                </a:lnTo>
                <a:lnTo>
                  <a:pt x="715" y="3805"/>
                </a:lnTo>
                <a:lnTo>
                  <a:pt x="1028" y="4055"/>
                </a:lnTo>
                <a:lnTo>
                  <a:pt x="1376" y="4233"/>
                </a:lnTo>
                <a:lnTo>
                  <a:pt x="1742" y="4332"/>
                </a:lnTo>
                <a:lnTo>
                  <a:pt x="1938" y="4341"/>
                </a:lnTo>
                <a:lnTo>
                  <a:pt x="2126" y="4332"/>
                </a:lnTo>
                <a:lnTo>
                  <a:pt x="2483" y="4242"/>
                </a:lnTo>
                <a:lnTo>
                  <a:pt x="2831" y="4064"/>
                </a:lnTo>
                <a:lnTo>
                  <a:pt x="3144" y="3823"/>
                </a:lnTo>
                <a:lnTo>
                  <a:pt x="3421" y="3528"/>
                </a:lnTo>
                <a:lnTo>
                  <a:pt x="3644" y="3180"/>
                </a:lnTo>
                <a:lnTo>
                  <a:pt x="3805" y="2796"/>
                </a:lnTo>
                <a:lnTo>
                  <a:pt x="3885" y="2394"/>
                </a:lnTo>
                <a:lnTo>
                  <a:pt x="3894" y="2188"/>
                </a:lnTo>
                <a:lnTo>
                  <a:pt x="3885" y="2010"/>
                </a:lnTo>
                <a:lnTo>
                  <a:pt x="3787" y="1635"/>
                </a:lnTo>
                <a:lnTo>
                  <a:pt x="3591" y="1260"/>
                </a:lnTo>
                <a:lnTo>
                  <a:pt x="3332" y="902"/>
                </a:lnTo>
                <a:lnTo>
                  <a:pt x="3010" y="590"/>
                </a:lnTo>
                <a:lnTo>
                  <a:pt x="2653" y="322"/>
                </a:lnTo>
                <a:lnTo>
                  <a:pt x="2287" y="117"/>
                </a:lnTo>
                <a:lnTo>
                  <a:pt x="1903" y="9"/>
                </a:lnTo>
                <a:lnTo>
                  <a:pt x="1724" y="1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24f3de87df4_0_730"/>
          <p:cNvSpPr/>
          <p:nvPr/>
        </p:nvSpPr>
        <p:spPr>
          <a:xfrm flipH="1">
            <a:off x="6737167" y="1167072"/>
            <a:ext cx="436928" cy="691956"/>
          </a:xfrm>
          <a:custGeom>
            <a:avLst/>
            <a:gdLst/>
            <a:ahLst/>
            <a:cxnLst/>
            <a:rect l="l" t="t" r="r" b="b"/>
            <a:pathLst>
              <a:path w="102445" h="46440" extrusionOk="0">
                <a:moveTo>
                  <a:pt x="19961" y="0"/>
                </a:moveTo>
                <a:lnTo>
                  <a:pt x="18461" y="6"/>
                </a:lnTo>
                <a:lnTo>
                  <a:pt x="16961" y="23"/>
                </a:lnTo>
                <a:lnTo>
                  <a:pt x="15441" y="45"/>
                </a:lnTo>
                <a:lnTo>
                  <a:pt x="18461" y="3781"/>
                </a:lnTo>
                <a:lnTo>
                  <a:pt x="21482" y="7522"/>
                </a:lnTo>
                <a:lnTo>
                  <a:pt x="23002" y="9401"/>
                </a:lnTo>
                <a:lnTo>
                  <a:pt x="24482" y="11274"/>
                </a:lnTo>
                <a:lnTo>
                  <a:pt x="25942" y="13153"/>
                </a:lnTo>
                <a:lnTo>
                  <a:pt x="27362" y="15032"/>
                </a:lnTo>
                <a:lnTo>
                  <a:pt x="27762" y="15556"/>
                </a:lnTo>
                <a:lnTo>
                  <a:pt x="28122" y="16075"/>
                </a:lnTo>
                <a:lnTo>
                  <a:pt x="28482" y="16599"/>
                </a:lnTo>
                <a:lnTo>
                  <a:pt x="28822" y="17129"/>
                </a:lnTo>
                <a:lnTo>
                  <a:pt x="29462" y="18177"/>
                </a:lnTo>
                <a:lnTo>
                  <a:pt x="30082" y="19231"/>
                </a:lnTo>
                <a:lnTo>
                  <a:pt x="30702" y="20284"/>
                </a:lnTo>
                <a:lnTo>
                  <a:pt x="31342" y="21338"/>
                </a:lnTo>
                <a:lnTo>
                  <a:pt x="31982" y="22386"/>
                </a:lnTo>
                <a:lnTo>
                  <a:pt x="32322" y="22911"/>
                </a:lnTo>
                <a:lnTo>
                  <a:pt x="32682" y="23435"/>
                </a:lnTo>
                <a:lnTo>
                  <a:pt x="32802" y="23608"/>
                </a:lnTo>
                <a:lnTo>
                  <a:pt x="32982" y="23780"/>
                </a:lnTo>
                <a:lnTo>
                  <a:pt x="33162" y="23953"/>
                </a:lnTo>
                <a:lnTo>
                  <a:pt x="33362" y="24126"/>
                </a:lnTo>
                <a:lnTo>
                  <a:pt x="33822" y="24466"/>
                </a:lnTo>
                <a:lnTo>
                  <a:pt x="34302" y="24806"/>
                </a:lnTo>
                <a:lnTo>
                  <a:pt x="34762" y="25141"/>
                </a:lnTo>
                <a:lnTo>
                  <a:pt x="34982" y="25314"/>
                </a:lnTo>
                <a:lnTo>
                  <a:pt x="35162" y="25481"/>
                </a:lnTo>
                <a:lnTo>
                  <a:pt x="35342" y="25654"/>
                </a:lnTo>
                <a:lnTo>
                  <a:pt x="35482" y="25821"/>
                </a:lnTo>
                <a:lnTo>
                  <a:pt x="35582" y="25994"/>
                </a:lnTo>
                <a:lnTo>
                  <a:pt x="35662" y="26167"/>
                </a:lnTo>
                <a:lnTo>
                  <a:pt x="35802" y="26641"/>
                </a:lnTo>
                <a:lnTo>
                  <a:pt x="35942" y="27120"/>
                </a:lnTo>
                <a:lnTo>
                  <a:pt x="36002" y="27366"/>
                </a:lnTo>
                <a:lnTo>
                  <a:pt x="36042" y="27611"/>
                </a:lnTo>
                <a:lnTo>
                  <a:pt x="36062" y="27856"/>
                </a:lnTo>
                <a:lnTo>
                  <a:pt x="36082" y="28096"/>
                </a:lnTo>
                <a:lnTo>
                  <a:pt x="36042" y="28336"/>
                </a:lnTo>
                <a:lnTo>
                  <a:pt x="35982" y="28575"/>
                </a:lnTo>
                <a:lnTo>
                  <a:pt x="35902" y="28804"/>
                </a:lnTo>
                <a:lnTo>
                  <a:pt x="35762" y="29033"/>
                </a:lnTo>
                <a:lnTo>
                  <a:pt x="35682" y="29139"/>
                </a:lnTo>
                <a:lnTo>
                  <a:pt x="35582" y="29250"/>
                </a:lnTo>
                <a:lnTo>
                  <a:pt x="35482" y="29356"/>
                </a:lnTo>
                <a:lnTo>
                  <a:pt x="35362" y="29456"/>
                </a:lnTo>
                <a:lnTo>
                  <a:pt x="35242" y="29557"/>
                </a:lnTo>
                <a:lnTo>
                  <a:pt x="35082" y="29657"/>
                </a:lnTo>
                <a:lnTo>
                  <a:pt x="34922" y="29752"/>
                </a:lnTo>
                <a:lnTo>
                  <a:pt x="34762" y="29847"/>
                </a:lnTo>
                <a:lnTo>
                  <a:pt x="33362" y="30549"/>
                </a:lnTo>
                <a:lnTo>
                  <a:pt x="31942" y="31246"/>
                </a:lnTo>
                <a:lnTo>
                  <a:pt x="30522" y="31938"/>
                </a:lnTo>
                <a:lnTo>
                  <a:pt x="29062" y="32629"/>
                </a:lnTo>
                <a:lnTo>
                  <a:pt x="27602" y="33315"/>
                </a:lnTo>
                <a:lnTo>
                  <a:pt x="26122" y="34001"/>
                </a:lnTo>
                <a:lnTo>
                  <a:pt x="24642" y="34686"/>
                </a:lnTo>
                <a:lnTo>
                  <a:pt x="23142" y="35372"/>
                </a:lnTo>
                <a:lnTo>
                  <a:pt x="20121" y="36733"/>
                </a:lnTo>
                <a:lnTo>
                  <a:pt x="17081" y="38093"/>
                </a:lnTo>
                <a:lnTo>
                  <a:pt x="14041" y="39454"/>
                </a:lnTo>
                <a:lnTo>
                  <a:pt x="11001" y="40808"/>
                </a:lnTo>
                <a:lnTo>
                  <a:pt x="9681" y="41399"/>
                </a:lnTo>
                <a:lnTo>
                  <a:pt x="8341" y="41985"/>
                </a:lnTo>
                <a:lnTo>
                  <a:pt x="6981" y="42570"/>
                </a:lnTo>
                <a:lnTo>
                  <a:pt x="5601" y="43156"/>
                </a:lnTo>
                <a:lnTo>
                  <a:pt x="2801" y="44327"/>
                </a:lnTo>
                <a:lnTo>
                  <a:pt x="1" y="45514"/>
                </a:lnTo>
                <a:lnTo>
                  <a:pt x="1261" y="45631"/>
                </a:lnTo>
                <a:lnTo>
                  <a:pt x="2541" y="45737"/>
                </a:lnTo>
                <a:lnTo>
                  <a:pt x="3841" y="45838"/>
                </a:lnTo>
                <a:lnTo>
                  <a:pt x="5141" y="45932"/>
                </a:lnTo>
                <a:lnTo>
                  <a:pt x="6441" y="46016"/>
                </a:lnTo>
                <a:lnTo>
                  <a:pt x="7761" y="46094"/>
                </a:lnTo>
                <a:lnTo>
                  <a:pt x="9081" y="46167"/>
                </a:lnTo>
                <a:lnTo>
                  <a:pt x="10401" y="46228"/>
                </a:lnTo>
                <a:lnTo>
                  <a:pt x="11741" y="46278"/>
                </a:lnTo>
                <a:lnTo>
                  <a:pt x="13081" y="46323"/>
                </a:lnTo>
                <a:lnTo>
                  <a:pt x="14441" y="46362"/>
                </a:lnTo>
                <a:lnTo>
                  <a:pt x="15801" y="46395"/>
                </a:lnTo>
                <a:lnTo>
                  <a:pt x="17141" y="46418"/>
                </a:lnTo>
                <a:lnTo>
                  <a:pt x="18521" y="46434"/>
                </a:lnTo>
                <a:lnTo>
                  <a:pt x="19881" y="46440"/>
                </a:lnTo>
                <a:lnTo>
                  <a:pt x="21241" y="46440"/>
                </a:lnTo>
                <a:lnTo>
                  <a:pt x="22622" y="46434"/>
                </a:lnTo>
                <a:lnTo>
                  <a:pt x="24002" y="46418"/>
                </a:lnTo>
                <a:lnTo>
                  <a:pt x="25382" y="46395"/>
                </a:lnTo>
                <a:lnTo>
                  <a:pt x="26762" y="46367"/>
                </a:lnTo>
                <a:lnTo>
                  <a:pt x="28142" y="46328"/>
                </a:lnTo>
                <a:lnTo>
                  <a:pt x="29522" y="46289"/>
                </a:lnTo>
                <a:lnTo>
                  <a:pt x="30902" y="46234"/>
                </a:lnTo>
                <a:lnTo>
                  <a:pt x="32282" y="46178"/>
                </a:lnTo>
                <a:lnTo>
                  <a:pt x="33662" y="46111"/>
                </a:lnTo>
                <a:lnTo>
                  <a:pt x="35042" y="46038"/>
                </a:lnTo>
                <a:lnTo>
                  <a:pt x="36402" y="45960"/>
                </a:lnTo>
                <a:lnTo>
                  <a:pt x="37782" y="45877"/>
                </a:lnTo>
                <a:lnTo>
                  <a:pt x="39162" y="45782"/>
                </a:lnTo>
                <a:lnTo>
                  <a:pt x="40522" y="45682"/>
                </a:lnTo>
                <a:lnTo>
                  <a:pt x="41882" y="45576"/>
                </a:lnTo>
                <a:lnTo>
                  <a:pt x="43242" y="45459"/>
                </a:lnTo>
                <a:lnTo>
                  <a:pt x="44602" y="45341"/>
                </a:lnTo>
                <a:lnTo>
                  <a:pt x="45962" y="45213"/>
                </a:lnTo>
                <a:lnTo>
                  <a:pt x="47302" y="45079"/>
                </a:lnTo>
                <a:lnTo>
                  <a:pt x="48642" y="44940"/>
                </a:lnTo>
                <a:lnTo>
                  <a:pt x="49983" y="44789"/>
                </a:lnTo>
                <a:lnTo>
                  <a:pt x="51303" y="44639"/>
                </a:lnTo>
                <a:lnTo>
                  <a:pt x="52623" y="44477"/>
                </a:lnTo>
                <a:lnTo>
                  <a:pt x="53943" y="44310"/>
                </a:lnTo>
                <a:lnTo>
                  <a:pt x="55243" y="44137"/>
                </a:lnTo>
                <a:lnTo>
                  <a:pt x="56543" y="43959"/>
                </a:lnTo>
                <a:lnTo>
                  <a:pt x="57823" y="43775"/>
                </a:lnTo>
                <a:lnTo>
                  <a:pt x="59103" y="43580"/>
                </a:lnTo>
                <a:lnTo>
                  <a:pt x="60363" y="43384"/>
                </a:lnTo>
                <a:lnTo>
                  <a:pt x="61623" y="43178"/>
                </a:lnTo>
                <a:lnTo>
                  <a:pt x="62863" y="42966"/>
                </a:lnTo>
                <a:lnTo>
                  <a:pt x="64103" y="42754"/>
                </a:lnTo>
                <a:lnTo>
                  <a:pt x="65323" y="42531"/>
                </a:lnTo>
                <a:lnTo>
                  <a:pt x="66523" y="42303"/>
                </a:lnTo>
                <a:lnTo>
                  <a:pt x="67723" y="42069"/>
                </a:lnTo>
                <a:lnTo>
                  <a:pt x="68903" y="41829"/>
                </a:lnTo>
                <a:lnTo>
                  <a:pt x="70083" y="41578"/>
                </a:lnTo>
                <a:lnTo>
                  <a:pt x="71223" y="41327"/>
                </a:lnTo>
                <a:lnTo>
                  <a:pt x="72363" y="41070"/>
                </a:lnTo>
                <a:lnTo>
                  <a:pt x="73503" y="40808"/>
                </a:lnTo>
                <a:lnTo>
                  <a:pt x="74603" y="40535"/>
                </a:lnTo>
                <a:lnTo>
                  <a:pt x="75703" y="40262"/>
                </a:lnTo>
                <a:lnTo>
                  <a:pt x="76783" y="39983"/>
                </a:lnTo>
                <a:lnTo>
                  <a:pt x="77843" y="39693"/>
                </a:lnTo>
                <a:lnTo>
                  <a:pt x="78884" y="39403"/>
                </a:lnTo>
                <a:lnTo>
                  <a:pt x="79904" y="39108"/>
                </a:lnTo>
                <a:lnTo>
                  <a:pt x="80904" y="38801"/>
                </a:lnTo>
                <a:lnTo>
                  <a:pt x="81904" y="38495"/>
                </a:lnTo>
                <a:lnTo>
                  <a:pt x="82924" y="38166"/>
                </a:lnTo>
                <a:lnTo>
                  <a:pt x="83924" y="37825"/>
                </a:lnTo>
                <a:lnTo>
                  <a:pt x="84904" y="37485"/>
                </a:lnTo>
                <a:lnTo>
                  <a:pt x="85844" y="37140"/>
                </a:lnTo>
                <a:lnTo>
                  <a:pt x="86764" y="36794"/>
                </a:lnTo>
                <a:lnTo>
                  <a:pt x="87664" y="36443"/>
                </a:lnTo>
                <a:lnTo>
                  <a:pt x="88544" y="36086"/>
                </a:lnTo>
                <a:lnTo>
                  <a:pt x="89384" y="35723"/>
                </a:lnTo>
                <a:lnTo>
                  <a:pt x="90204" y="35361"/>
                </a:lnTo>
                <a:lnTo>
                  <a:pt x="91004" y="34993"/>
                </a:lnTo>
                <a:lnTo>
                  <a:pt x="91764" y="34625"/>
                </a:lnTo>
                <a:lnTo>
                  <a:pt x="92504" y="34246"/>
                </a:lnTo>
                <a:lnTo>
                  <a:pt x="93224" y="33872"/>
                </a:lnTo>
                <a:lnTo>
                  <a:pt x="93904" y="33493"/>
                </a:lnTo>
                <a:lnTo>
                  <a:pt x="94564" y="33108"/>
                </a:lnTo>
                <a:lnTo>
                  <a:pt x="95204" y="32724"/>
                </a:lnTo>
                <a:lnTo>
                  <a:pt x="95804" y="32333"/>
                </a:lnTo>
                <a:lnTo>
                  <a:pt x="96404" y="31943"/>
                </a:lnTo>
                <a:lnTo>
                  <a:pt x="96944" y="31547"/>
                </a:lnTo>
                <a:lnTo>
                  <a:pt x="97484" y="31151"/>
                </a:lnTo>
                <a:lnTo>
                  <a:pt x="97984" y="30750"/>
                </a:lnTo>
                <a:lnTo>
                  <a:pt x="98464" y="30349"/>
                </a:lnTo>
                <a:lnTo>
                  <a:pt x="98904" y="29947"/>
                </a:lnTo>
                <a:lnTo>
                  <a:pt x="99344" y="29540"/>
                </a:lnTo>
                <a:lnTo>
                  <a:pt x="99724" y="29133"/>
                </a:lnTo>
                <a:lnTo>
                  <a:pt x="100104" y="28726"/>
                </a:lnTo>
                <a:lnTo>
                  <a:pt x="100444" y="28313"/>
                </a:lnTo>
                <a:lnTo>
                  <a:pt x="100764" y="27901"/>
                </a:lnTo>
                <a:lnTo>
                  <a:pt x="101044" y="27488"/>
                </a:lnTo>
                <a:lnTo>
                  <a:pt x="101304" y="27070"/>
                </a:lnTo>
                <a:lnTo>
                  <a:pt x="101544" y="26657"/>
                </a:lnTo>
                <a:lnTo>
                  <a:pt x="101764" y="26239"/>
                </a:lnTo>
                <a:lnTo>
                  <a:pt x="101944" y="25821"/>
                </a:lnTo>
                <a:lnTo>
                  <a:pt x="102084" y="25397"/>
                </a:lnTo>
                <a:lnTo>
                  <a:pt x="102224" y="24979"/>
                </a:lnTo>
                <a:lnTo>
                  <a:pt x="102324" y="24555"/>
                </a:lnTo>
                <a:lnTo>
                  <a:pt x="102384" y="24137"/>
                </a:lnTo>
                <a:lnTo>
                  <a:pt x="102424" y="23713"/>
                </a:lnTo>
                <a:lnTo>
                  <a:pt x="102444" y="23290"/>
                </a:lnTo>
                <a:lnTo>
                  <a:pt x="102444" y="22866"/>
                </a:lnTo>
                <a:lnTo>
                  <a:pt x="102404" y="22442"/>
                </a:lnTo>
                <a:lnTo>
                  <a:pt x="102344" y="22018"/>
                </a:lnTo>
                <a:lnTo>
                  <a:pt x="102244" y="21595"/>
                </a:lnTo>
                <a:lnTo>
                  <a:pt x="102124" y="21171"/>
                </a:lnTo>
                <a:lnTo>
                  <a:pt x="101964" y="20747"/>
                </a:lnTo>
                <a:lnTo>
                  <a:pt x="101804" y="20329"/>
                </a:lnTo>
                <a:lnTo>
                  <a:pt x="101584" y="19905"/>
                </a:lnTo>
                <a:lnTo>
                  <a:pt x="101364" y="19482"/>
                </a:lnTo>
                <a:lnTo>
                  <a:pt x="101104" y="19063"/>
                </a:lnTo>
                <a:lnTo>
                  <a:pt x="100804" y="18640"/>
                </a:lnTo>
                <a:lnTo>
                  <a:pt x="100484" y="18221"/>
                </a:lnTo>
                <a:lnTo>
                  <a:pt x="100144" y="17803"/>
                </a:lnTo>
                <a:lnTo>
                  <a:pt x="99784" y="17385"/>
                </a:lnTo>
                <a:lnTo>
                  <a:pt x="99384" y="16967"/>
                </a:lnTo>
                <a:lnTo>
                  <a:pt x="98944" y="16554"/>
                </a:lnTo>
                <a:lnTo>
                  <a:pt x="98484" y="16142"/>
                </a:lnTo>
                <a:lnTo>
                  <a:pt x="98004" y="15729"/>
                </a:lnTo>
                <a:lnTo>
                  <a:pt x="97484" y="15317"/>
                </a:lnTo>
                <a:lnTo>
                  <a:pt x="96944" y="14910"/>
                </a:lnTo>
                <a:lnTo>
                  <a:pt x="96384" y="14502"/>
                </a:lnTo>
                <a:lnTo>
                  <a:pt x="95784" y="14095"/>
                </a:lnTo>
                <a:lnTo>
                  <a:pt x="95144" y="13694"/>
                </a:lnTo>
                <a:lnTo>
                  <a:pt x="94484" y="13293"/>
                </a:lnTo>
                <a:lnTo>
                  <a:pt x="93804" y="12891"/>
                </a:lnTo>
                <a:lnTo>
                  <a:pt x="93104" y="12506"/>
                </a:lnTo>
                <a:lnTo>
                  <a:pt x="92404" y="12127"/>
                </a:lnTo>
                <a:lnTo>
                  <a:pt x="91644" y="11754"/>
                </a:lnTo>
                <a:lnTo>
                  <a:pt x="90884" y="11380"/>
                </a:lnTo>
                <a:lnTo>
                  <a:pt x="90104" y="11018"/>
                </a:lnTo>
                <a:lnTo>
                  <a:pt x="89284" y="10655"/>
                </a:lnTo>
                <a:lnTo>
                  <a:pt x="88444" y="10298"/>
                </a:lnTo>
                <a:lnTo>
                  <a:pt x="87584" y="9947"/>
                </a:lnTo>
                <a:lnTo>
                  <a:pt x="86704" y="9601"/>
                </a:lnTo>
                <a:lnTo>
                  <a:pt x="85804" y="9261"/>
                </a:lnTo>
                <a:lnTo>
                  <a:pt x="84884" y="8927"/>
                </a:lnTo>
                <a:lnTo>
                  <a:pt x="83924" y="8592"/>
                </a:lnTo>
                <a:lnTo>
                  <a:pt x="82964" y="8269"/>
                </a:lnTo>
                <a:lnTo>
                  <a:pt x="81984" y="7946"/>
                </a:lnTo>
                <a:lnTo>
                  <a:pt x="80964" y="7633"/>
                </a:lnTo>
                <a:lnTo>
                  <a:pt x="79944" y="7321"/>
                </a:lnTo>
                <a:lnTo>
                  <a:pt x="78904" y="7020"/>
                </a:lnTo>
                <a:lnTo>
                  <a:pt x="77843" y="6719"/>
                </a:lnTo>
                <a:lnTo>
                  <a:pt x="76743" y="6429"/>
                </a:lnTo>
                <a:lnTo>
                  <a:pt x="75643" y="6139"/>
                </a:lnTo>
                <a:lnTo>
                  <a:pt x="74543" y="5860"/>
                </a:lnTo>
                <a:lnTo>
                  <a:pt x="73403" y="5581"/>
                </a:lnTo>
                <a:lnTo>
                  <a:pt x="72243" y="5314"/>
                </a:lnTo>
                <a:lnTo>
                  <a:pt x="71083" y="5052"/>
                </a:lnTo>
                <a:lnTo>
                  <a:pt x="69903" y="4790"/>
                </a:lnTo>
                <a:lnTo>
                  <a:pt x="68703" y="4539"/>
                </a:lnTo>
                <a:lnTo>
                  <a:pt x="67483" y="4293"/>
                </a:lnTo>
                <a:lnTo>
                  <a:pt x="66263" y="4054"/>
                </a:lnTo>
                <a:lnTo>
                  <a:pt x="65023" y="3820"/>
                </a:lnTo>
                <a:lnTo>
                  <a:pt x="63763" y="3597"/>
                </a:lnTo>
                <a:lnTo>
                  <a:pt x="62483" y="3373"/>
                </a:lnTo>
                <a:lnTo>
                  <a:pt x="61203" y="3162"/>
                </a:lnTo>
                <a:lnTo>
                  <a:pt x="59903" y="2950"/>
                </a:lnTo>
                <a:lnTo>
                  <a:pt x="58603" y="2749"/>
                </a:lnTo>
                <a:lnTo>
                  <a:pt x="57283" y="2554"/>
                </a:lnTo>
                <a:lnTo>
                  <a:pt x="55943" y="2370"/>
                </a:lnTo>
                <a:lnTo>
                  <a:pt x="54603" y="2186"/>
                </a:lnTo>
                <a:lnTo>
                  <a:pt x="53243" y="2013"/>
                </a:lnTo>
                <a:lnTo>
                  <a:pt x="51883" y="1846"/>
                </a:lnTo>
                <a:lnTo>
                  <a:pt x="50503" y="1684"/>
                </a:lnTo>
                <a:lnTo>
                  <a:pt x="49102" y="1528"/>
                </a:lnTo>
                <a:lnTo>
                  <a:pt x="47722" y="1383"/>
                </a:lnTo>
                <a:lnTo>
                  <a:pt x="46322" y="1244"/>
                </a:lnTo>
                <a:lnTo>
                  <a:pt x="44902" y="1110"/>
                </a:lnTo>
                <a:lnTo>
                  <a:pt x="43482" y="982"/>
                </a:lnTo>
                <a:lnTo>
                  <a:pt x="42042" y="864"/>
                </a:lnTo>
                <a:lnTo>
                  <a:pt x="40622" y="753"/>
                </a:lnTo>
                <a:lnTo>
                  <a:pt x="39182" y="653"/>
                </a:lnTo>
                <a:lnTo>
                  <a:pt x="37722" y="552"/>
                </a:lnTo>
                <a:lnTo>
                  <a:pt x="36262" y="463"/>
                </a:lnTo>
                <a:lnTo>
                  <a:pt x="34802" y="385"/>
                </a:lnTo>
                <a:lnTo>
                  <a:pt x="33342" y="312"/>
                </a:lnTo>
                <a:lnTo>
                  <a:pt x="31862" y="246"/>
                </a:lnTo>
                <a:lnTo>
                  <a:pt x="30382" y="184"/>
                </a:lnTo>
                <a:lnTo>
                  <a:pt x="28902" y="134"/>
                </a:lnTo>
                <a:lnTo>
                  <a:pt x="27422" y="95"/>
                </a:lnTo>
                <a:lnTo>
                  <a:pt x="25942" y="62"/>
                </a:lnTo>
                <a:lnTo>
                  <a:pt x="24442" y="34"/>
                </a:lnTo>
                <a:lnTo>
                  <a:pt x="22942" y="11"/>
                </a:lnTo>
                <a:lnTo>
                  <a:pt x="21462" y="6"/>
                </a:lnTo>
                <a:lnTo>
                  <a:pt x="199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24f3de87df4_0_730"/>
          <p:cNvSpPr/>
          <p:nvPr/>
        </p:nvSpPr>
        <p:spPr>
          <a:xfrm flipH="1">
            <a:off x="7084311" y="1174954"/>
            <a:ext cx="358959" cy="366883"/>
          </a:xfrm>
          <a:custGeom>
            <a:avLst/>
            <a:gdLst/>
            <a:ahLst/>
            <a:cxnLst/>
            <a:rect l="l" t="t" r="r" b="b"/>
            <a:pathLst>
              <a:path w="84164" h="24623" extrusionOk="0">
                <a:moveTo>
                  <a:pt x="66103" y="1"/>
                </a:moveTo>
                <a:lnTo>
                  <a:pt x="64423" y="90"/>
                </a:lnTo>
                <a:lnTo>
                  <a:pt x="62763" y="190"/>
                </a:lnTo>
                <a:lnTo>
                  <a:pt x="61103" y="291"/>
                </a:lnTo>
                <a:lnTo>
                  <a:pt x="59463" y="408"/>
                </a:lnTo>
                <a:lnTo>
                  <a:pt x="57843" y="525"/>
                </a:lnTo>
                <a:lnTo>
                  <a:pt x="56243" y="653"/>
                </a:lnTo>
                <a:lnTo>
                  <a:pt x="54662" y="793"/>
                </a:lnTo>
                <a:lnTo>
                  <a:pt x="53102" y="938"/>
                </a:lnTo>
                <a:lnTo>
                  <a:pt x="51562" y="1094"/>
                </a:lnTo>
                <a:lnTo>
                  <a:pt x="50022" y="1255"/>
                </a:lnTo>
                <a:lnTo>
                  <a:pt x="48502" y="1423"/>
                </a:lnTo>
                <a:lnTo>
                  <a:pt x="47022" y="1601"/>
                </a:lnTo>
                <a:lnTo>
                  <a:pt x="45542" y="1791"/>
                </a:lnTo>
                <a:lnTo>
                  <a:pt x="44082" y="1986"/>
                </a:lnTo>
                <a:lnTo>
                  <a:pt x="42642" y="2192"/>
                </a:lnTo>
                <a:lnTo>
                  <a:pt x="41222" y="2404"/>
                </a:lnTo>
                <a:lnTo>
                  <a:pt x="39822" y="2621"/>
                </a:lnTo>
                <a:lnTo>
                  <a:pt x="38442" y="2850"/>
                </a:lnTo>
                <a:lnTo>
                  <a:pt x="37082" y="3090"/>
                </a:lnTo>
                <a:lnTo>
                  <a:pt x="35742" y="3335"/>
                </a:lnTo>
                <a:lnTo>
                  <a:pt x="34422" y="3586"/>
                </a:lnTo>
                <a:lnTo>
                  <a:pt x="33122" y="3848"/>
                </a:lnTo>
                <a:lnTo>
                  <a:pt x="31842" y="4121"/>
                </a:lnTo>
                <a:lnTo>
                  <a:pt x="30602" y="4400"/>
                </a:lnTo>
                <a:lnTo>
                  <a:pt x="29362" y="4684"/>
                </a:lnTo>
                <a:lnTo>
                  <a:pt x="28142" y="4980"/>
                </a:lnTo>
                <a:lnTo>
                  <a:pt x="26941" y="5287"/>
                </a:lnTo>
                <a:lnTo>
                  <a:pt x="25781" y="5599"/>
                </a:lnTo>
                <a:lnTo>
                  <a:pt x="24621" y="5922"/>
                </a:lnTo>
                <a:lnTo>
                  <a:pt x="23501" y="6251"/>
                </a:lnTo>
                <a:lnTo>
                  <a:pt x="22381" y="6591"/>
                </a:lnTo>
                <a:lnTo>
                  <a:pt x="21301" y="6937"/>
                </a:lnTo>
                <a:lnTo>
                  <a:pt x="20561" y="7182"/>
                </a:lnTo>
                <a:lnTo>
                  <a:pt x="19841" y="7433"/>
                </a:lnTo>
                <a:lnTo>
                  <a:pt x="19121" y="7684"/>
                </a:lnTo>
                <a:lnTo>
                  <a:pt x="18421" y="7941"/>
                </a:lnTo>
                <a:lnTo>
                  <a:pt x="17741" y="8203"/>
                </a:lnTo>
                <a:lnTo>
                  <a:pt x="17081" y="8465"/>
                </a:lnTo>
                <a:lnTo>
                  <a:pt x="16421" y="8727"/>
                </a:lnTo>
                <a:lnTo>
                  <a:pt x="15761" y="8994"/>
                </a:lnTo>
                <a:lnTo>
                  <a:pt x="15121" y="9262"/>
                </a:lnTo>
                <a:lnTo>
                  <a:pt x="14481" y="9535"/>
                </a:lnTo>
                <a:lnTo>
                  <a:pt x="13261" y="10087"/>
                </a:lnTo>
                <a:lnTo>
                  <a:pt x="12041" y="10645"/>
                </a:lnTo>
                <a:lnTo>
                  <a:pt x="10861" y="11208"/>
                </a:lnTo>
                <a:lnTo>
                  <a:pt x="9701" y="11771"/>
                </a:lnTo>
                <a:lnTo>
                  <a:pt x="8561" y="12340"/>
                </a:lnTo>
                <a:lnTo>
                  <a:pt x="6281" y="13488"/>
                </a:lnTo>
                <a:lnTo>
                  <a:pt x="4001" y="14631"/>
                </a:lnTo>
                <a:lnTo>
                  <a:pt x="2841" y="15195"/>
                </a:lnTo>
                <a:lnTo>
                  <a:pt x="1661" y="15758"/>
                </a:lnTo>
                <a:lnTo>
                  <a:pt x="1361" y="15919"/>
                </a:lnTo>
                <a:lnTo>
                  <a:pt x="1061" y="16070"/>
                </a:lnTo>
                <a:lnTo>
                  <a:pt x="821" y="16220"/>
                </a:lnTo>
                <a:lnTo>
                  <a:pt x="601" y="16371"/>
                </a:lnTo>
                <a:lnTo>
                  <a:pt x="421" y="16516"/>
                </a:lnTo>
                <a:lnTo>
                  <a:pt x="281" y="16655"/>
                </a:lnTo>
                <a:lnTo>
                  <a:pt x="161" y="16795"/>
                </a:lnTo>
                <a:lnTo>
                  <a:pt x="61" y="16929"/>
                </a:lnTo>
                <a:lnTo>
                  <a:pt x="21" y="17062"/>
                </a:lnTo>
                <a:lnTo>
                  <a:pt x="1" y="17191"/>
                </a:lnTo>
                <a:lnTo>
                  <a:pt x="1" y="17319"/>
                </a:lnTo>
                <a:lnTo>
                  <a:pt x="41" y="17436"/>
                </a:lnTo>
                <a:lnTo>
                  <a:pt x="121" y="17559"/>
                </a:lnTo>
                <a:lnTo>
                  <a:pt x="221" y="17670"/>
                </a:lnTo>
                <a:lnTo>
                  <a:pt x="361" y="17782"/>
                </a:lnTo>
                <a:lnTo>
                  <a:pt x="521" y="17893"/>
                </a:lnTo>
                <a:lnTo>
                  <a:pt x="701" y="17999"/>
                </a:lnTo>
                <a:lnTo>
                  <a:pt x="921" y="18099"/>
                </a:lnTo>
                <a:lnTo>
                  <a:pt x="1181" y="18194"/>
                </a:lnTo>
                <a:lnTo>
                  <a:pt x="1461" y="18289"/>
                </a:lnTo>
                <a:lnTo>
                  <a:pt x="1761" y="18378"/>
                </a:lnTo>
                <a:lnTo>
                  <a:pt x="2081" y="18467"/>
                </a:lnTo>
                <a:lnTo>
                  <a:pt x="2441" y="18551"/>
                </a:lnTo>
                <a:lnTo>
                  <a:pt x="2841" y="18629"/>
                </a:lnTo>
                <a:lnTo>
                  <a:pt x="3241" y="18707"/>
                </a:lnTo>
                <a:lnTo>
                  <a:pt x="3681" y="18780"/>
                </a:lnTo>
                <a:lnTo>
                  <a:pt x="4141" y="18847"/>
                </a:lnTo>
                <a:lnTo>
                  <a:pt x="4641" y="18908"/>
                </a:lnTo>
                <a:lnTo>
                  <a:pt x="5161" y="18969"/>
                </a:lnTo>
                <a:lnTo>
                  <a:pt x="5701" y="19025"/>
                </a:lnTo>
                <a:lnTo>
                  <a:pt x="6261" y="19081"/>
                </a:lnTo>
                <a:lnTo>
                  <a:pt x="6841" y="19125"/>
                </a:lnTo>
                <a:lnTo>
                  <a:pt x="13361" y="19633"/>
                </a:lnTo>
                <a:lnTo>
                  <a:pt x="19901" y="20135"/>
                </a:lnTo>
                <a:lnTo>
                  <a:pt x="26421" y="20636"/>
                </a:lnTo>
                <a:lnTo>
                  <a:pt x="32962" y="21133"/>
                </a:lnTo>
                <a:lnTo>
                  <a:pt x="39502" y="21623"/>
                </a:lnTo>
                <a:lnTo>
                  <a:pt x="46042" y="22108"/>
                </a:lnTo>
                <a:lnTo>
                  <a:pt x="52602" y="22588"/>
                </a:lnTo>
                <a:lnTo>
                  <a:pt x="59143" y="23067"/>
                </a:lnTo>
                <a:lnTo>
                  <a:pt x="60643" y="23173"/>
                </a:lnTo>
                <a:lnTo>
                  <a:pt x="62163" y="23279"/>
                </a:lnTo>
                <a:lnTo>
                  <a:pt x="65203" y="23480"/>
                </a:lnTo>
                <a:lnTo>
                  <a:pt x="68263" y="23675"/>
                </a:lnTo>
                <a:lnTo>
                  <a:pt x="71343" y="23859"/>
                </a:lnTo>
                <a:lnTo>
                  <a:pt x="77663" y="24233"/>
                </a:lnTo>
                <a:lnTo>
                  <a:pt x="80883" y="24428"/>
                </a:lnTo>
                <a:lnTo>
                  <a:pt x="84163" y="24623"/>
                </a:lnTo>
                <a:lnTo>
                  <a:pt x="661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24f3de87df4_0_730"/>
          <p:cNvSpPr/>
          <p:nvPr/>
        </p:nvSpPr>
        <p:spPr>
          <a:xfrm flipH="1">
            <a:off x="7078852" y="1501210"/>
            <a:ext cx="365528" cy="326176"/>
          </a:xfrm>
          <a:custGeom>
            <a:avLst/>
            <a:gdLst/>
            <a:ahLst/>
            <a:cxnLst/>
            <a:rect l="l" t="t" r="r" b="b"/>
            <a:pathLst>
              <a:path w="85704" h="21891" extrusionOk="0">
                <a:moveTo>
                  <a:pt x="501" y="0"/>
                </a:moveTo>
                <a:lnTo>
                  <a:pt x="321" y="385"/>
                </a:lnTo>
                <a:lnTo>
                  <a:pt x="161" y="776"/>
                </a:lnTo>
                <a:lnTo>
                  <a:pt x="61" y="1171"/>
                </a:lnTo>
                <a:lnTo>
                  <a:pt x="1" y="1567"/>
                </a:lnTo>
                <a:lnTo>
                  <a:pt x="1" y="1969"/>
                </a:lnTo>
                <a:lnTo>
                  <a:pt x="21" y="2376"/>
                </a:lnTo>
                <a:lnTo>
                  <a:pt x="81" y="2783"/>
                </a:lnTo>
                <a:lnTo>
                  <a:pt x="201" y="3195"/>
                </a:lnTo>
                <a:lnTo>
                  <a:pt x="341" y="3608"/>
                </a:lnTo>
                <a:lnTo>
                  <a:pt x="541" y="4026"/>
                </a:lnTo>
                <a:lnTo>
                  <a:pt x="761" y="4444"/>
                </a:lnTo>
                <a:lnTo>
                  <a:pt x="1021" y="4868"/>
                </a:lnTo>
                <a:lnTo>
                  <a:pt x="1321" y="5286"/>
                </a:lnTo>
                <a:lnTo>
                  <a:pt x="1661" y="5710"/>
                </a:lnTo>
                <a:lnTo>
                  <a:pt x="2041" y="6134"/>
                </a:lnTo>
                <a:lnTo>
                  <a:pt x="2441" y="6557"/>
                </a:lnTo>
                <a:lnTo>
                  <a:pt x="2901" y="6987"/>
                </a:lnTo>
                <a:lnTo>
                  <a:pt x="3381" y="7411"/>
                </a:lnTo>
                <a:lnTo>
                  <a:pt x="3881" y="7834"/>
                </a:lnTo>
                <a:lnTo>
                  <a:pt x="4441" y="8258"/>
                </a:lnTo>
                <a:lnTo>
                  <a:pt x="5001" y="8682"/>
                </a:lnTo>
                <a:lnTo>
                  <a:pt x="5621" y="9106"/>
                </a:lnTo>
                <a:lnTo>
                  <a:pt x="6261" y="9524"/>
                </a:lnTo>
                <a:lnTo>
                  <a:pt x="6941" y="9947"/>
                </a:lnTo>
                <a:lnTo>
                  <a:pt x="7641" y="10360"/>
                </a:lnTo>
                <a:lnTo>
                  <a:pt x="8361" y="10778"/>
                </a:lnTo>
                <a:lnTo>
                  <a:pt x="9121" y="11191"/>
                </a:lnTo>
                <a:lnTo>
                  <a:pt x="9901" y="11598"/>
                </a:lnTo>
                <a:lnTo>
                  <a:pt x="10721" y="12005"/>
                </a:lnTo>
                <a:lnTo>
                  <a:pt x="11561" y="12406"/>
                </a:lnTo>
                <a:lnTo>
                  <a:pt x="12421" y="12802"/>
                </a:lnTo>
                <a:lnTo>
                  <a:pt x="13321" y="13198"/>
                </a:lnTo>
                <a:lnTo>
                  <a:pt x="14241" y="13588"/>
                </a:lnTo>
                <a:lnTo>
                  <a:pt x="15181" y="13973"/>
                </a:lnTo>
                <a:lnTo>
                  <a:pt x="16141" y="14352"/>
                </a:lnTo>
                <a:lnTo>
                  <a:pt x="17121" y="14731"/>
                </a:lnTo>
                <a:lnTo>
                  <a:pt x="18121" y="15099"/>
                </a:lnTo>
                <a:lnTo>
                  <a:pt x="19161" y="15462"/>
                </a:lnTo>
                <a:lnTo>
                  <a:pt x="20201" y="15819"/>
                </a:lnTo>
                <a:lnTo>
                  <a:pt x="21281" y="16170"/>
                </a:lnTo>
                <a:lnTo>
                  <a:pt x="22361" y="16516"/>
                </a:lnTo>
                <a:lnTo>
                  <a:pt x="23481" y="16856"/>
                </a:lnTo>
                <a:lnTo>
                  <a:pt x="24601" y="17185"/>
                </a:lnTo>
                <a:lnTo>
                  <a:pt x="25741" y="17508"/>
                </a:lnTo>
                <a:lnTo>
                  <a:pt x="26901" y="17820"/>
                </a:lnTo>
                <a:lnTo>
                  <a:pt x="28082" y="18127"/>
                </a:lnTo>
                <a:lnTo>
                  <a:pt x="29282" y="18422"/>
                </a:lnTo>
                <a:lnTo>
                  <a:pt x="30482" y="18712"/>
                </a:lnTo>
                <a:lnTo>
                  <a:pt x="31702" y="18991"/>
                </a:lnTo>
                <a:lnTo>
                  <a:pt x="32942" y="19264"/>
                </a:lnTo>
                <a:lnTo>
                  <a:pt x="34202" y="19521"/>
                </a:lnTo>
                <a:lnTo>
                  <a:pt x="35462" y="19772"/>
                </a:lnTo>
                <a:lnTo>
                  <a:pt x="36722" y="20012"/>
                </a:lnTo>
                <a:lnTo>
                  <a:pt x="38022" y="20246"/>
                </a:lnTo>
                <a:lnTo>
                  <a:pt x="39302" y="20463"/>
                </a:lnTo>
                <a:lnTo>
                  <a:pt x="40602" y="20669"/>
                </a:lnTo>
                <a:lnTo>
                  <a:pt x="41922" y="20865"/>
                </a:lnTo>
                <a:lnTo>
                  <a:pt x="43242" y="21049"/>
                </a:lnTo>
                <a:lnTo>
                  <a:pt x="44582" y="21221"/>
                </a:lnTo>
                <a:lnTo>
                  <a:pt x="45922" y="21383"/>
                </a:lnTo>
                <a:lnTo>
                  <a:pt x="47262" y="21528"/>
                </a:lnTo>
                <a:lnTo>
                  <a:pt x="48602" y="21662"/>
                </a:lnTo>
                <a:lnTo>
                  <a:pt x="49962" y="21785"/>
                </a:lnTo>
                <a:lnTo>
                  <a:pt x="50642" y="21840"/>
                </a:lnTo>
                <a:lnTo>
                  <a:pt x="51322" y="21891"/>
                </a:lnTo>
                <a:lnTo>
                  <a:pt x="85704" y="6000"/>
                </a:lnTo>
                <a:lnTo>
                  <a:pt x="5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24f3de87df4_0_730"/>
          <p:cNvSpPr/>
          <p:nvPr/>
        </p:nvSpPr>
        <p:spPr>
          <a:xfrm>
            <a:off x="4266150" y="1120276"/>
            <a:ext cx="761055" cy="726138"/>
          </a:xfrm>
          <a:custGeom>
            <a:avLst/>
            <a:gdLst/>
            <a:ahLst/>
            <a:cxnLst/>
            <a:rect l="l" t="t" r="r" b="b"/>
            <a:pathLst>
              <a:path w="147706" h="40341" extrusionOk="0">
                <a:moveTo>
                  <a:pt x="63103" y="1"/>
                </a:moveTo>
                <a:lnTo>
                  <a:pt x="61243" y="12"/>
                </a:lnTo>
                <a:lnTo>
                  <a:pt x="59383" y="34"/>
                </a:lnTo>
                <a:lnTo>
                  <a:pt x="57523" y="68"/>
                </a:lnTo>
                <a:lnTo>
                  <a:pt x="55683" y="118"/>
                </a:lnTo>
                <a:lnTo>
                  <a:pt x="53843" y="174"/>
                </a:lnTo>
                <a:lnTo>
                  <a:pt x="52022" y="246"/>
                </a:lnTo>
                <a:lnTo>
                  <a:pt x="50202" y="330"/>
                </a:lnTo>
                <a:lnTo>
                  <a:pt x="48382" y="424"/>
                </a:lnTo>
                <a:lnTo>
                  <a:pt x="47482" y="475"/>
                </a:lnTo>
                <a:lnTo>
                  <a:pt x="46582" y="536"/>
                </a:lnTo>
                <a:lnTo>
                  <a:pt x="45702" y="592"/>
                </a:lnTo>
                <a:lnTo>
                  <a:pt x="44802" y="653"/>
                </a:lnTo>
                <a:lnTo>
                  <a:pt x="43922" y="720"/>
                </a:lnTo>
                <a:lnTo>
                  <a:pt x="43042" y="792"/>
                </a:lnTo>
                <a:lnTo>
                  <a:pt x="42162" y="865"/>
                </a:lnTo>
                <a:lnTo>
                  <a:pt x="41282" y="943"/>
                </a:lnTo>
                <a:lnTo>
                  <a:pt x="40402" y="1021"/>
                </a:lnTo>
                <a:lnTo>
                  <a:pt x="39542" y="1105"/>
                </a:lnTo>
                <a:lnTo>
                  <a:pt x="38682" y="1194"/>
                </a:lnTo>
                <a:lnTo>
                  <a:pt x="37822" y="1283"/>
                </a:lnTo>
                <a:lnTo>
                  <a:pt x="36962" y="1378"/>
                </a:lnTo>
                <a:lnTo>
                  <a:pt x="36122" y="1473"/>
                </a:lnTo>
                <a:lnTo>
                  <a:pt x="35282" y="1579"/>
                </a:lnTo>
                <a:lnTo>
                  <a:pt x="34442" y="1685"/>
                </a:lnTo>
                <a:lnTo>
                  <a:pt x="33602" y="1791"/>
                </a:lnTo>
                <a:lnTo>
                  <a:pt x="32782" y="1902"/>
                </a:lnTo>
                <a:lnTo>
                  <a:pt x="31962" y="2019"/>
                </a:lnTo>
                <a:lnTo>
                  <a:pt x="31142" y="2142"/>
                </a:lnTo>
                <a:lnTo>
                  <a:pt x="30342" y="2264"/>
                </a:lnTo>
                <a:lnTo>
                  <a:pt x="29542" y="2393"/>
                </a:lnTo>
                <a:lnTo>
                  <a:pt x="28722" y="2526"/>
                </a:lnTo>
                <a:lnTo>
                  <a:pt x="27942" y="2666"/>
                </a:lnTo>
                <a:lnTo>
                  <a:pt x="27142" y="2805"/>
                </a:lnTo>
                <a:lnTo>
                  <a:pt x="26362" y="2950"/>
                </a:lnTo>
                <a:lnTo>
                  <a:pt x="25602" y="3101"/>
                </a:lnTo>
                <a:lnTo>
                  <a:pt x="24842" y="3251"/>
                </a:lnTo>
                <a:lnTo>
                  <a:pt x="24101" y="3407"/>
                </a:lnTo>
                <a:lnTo>
                  <a:pt x="23361" y="3564"/>
                </a:lnTo>
                <a:lnTo>
                  <a:pt x="22621" y="3725"/>
                </a:lnTo>
                <a:lnTo>
                  <a:pt x="21901" y="3893"/>
                </a:lnTo>
                <a:lnTo>
                  <a:pt x="21201" y="4060"/>
                </a:lnTo>
                <a:lnTo>
                  <a:pt x="20501" y="4233"/>
                </a:lnTo>
                <a:lnTo>
                  <a:pt x="19821" y="4405"/>
                </a:lnTo>
                <a:lnTo>
                  <a:pt x="19141" y="4584"/>
                </a:lnTo>
                <a:lnTo>
                  <a:pt x="18461" y="4762"/>
                </a:lnTo>
                <a:lnTo>
                  <a:pt x="17801" y="4946"/>
                </a:lnTo>
                <a:lnTo>
                  <a:pt x="17161" y="5136"/>
                </a:lnTo>
                <a:lnTo>
                  <a:pt x="16521" y="5325"/>
                </a:lnTo>
                <a:lnTo>
                  <a:pt x="15901" y="5515"/>
                </a:lnTo>
                <a:lnTo>
                  <a:pt x="15281" y="5716"/>
                </a:lnTo>
                <a:lnTo>
                  <a:pt x="14681" y="5911"/>
                </a:lnTo>
                <a:lnTo>
                  <a:pt x="14081" y="6112"/>
                </a:lnTo>
                <a:lnTo>
                  <a:pt x="13501" y="6312"/>
                </a:lnTo>
                <a:lnTo>
                  <a:pt x="12921" y="6519"/>
                </a:lnTo>
                <a:lnTo>
                  <a:pt x="12361" y="6731"/>
                </a:lnTo>
                <a:lnTo>
                  <a:pt x="11821" y="6937"/>
                </a:lnTo>
                <a:lnTo>
                  <a:pt x="11281" y="7154"/>
                </a:lnTo>
                <a:lnTo>
                  <a:pt x="10741" y="7366"/>
                </a:lnTo>
                <a:lnTo>
                  <a:pt x="10241" y="7584"/>
                </a:lnTo>
                <a:lnTo>
                  <a:pt x="9721" y="7807"/>
                </a:lnTo>
                <a:lnTo>
                  <a:pt x="9241" y="8024"/>
                </a:lnTo>
                <a:lnTo>
                  <a:pt x="8761" y="8253"/>
                </a:lnTo>
                <a:lnTo>
                  <a:pt x="8281" y="8476"/>
                </a:lnTo>
                <a:lnTo>
                  <a:pt x="7841" y="8704"/>
                </a:lnTo>
                <a:lnTo>
                  <a:pt x="7381" y="8933"/>
                </a:lnTo>
                <a:lnTo>
                  <a:pt x="6961" y="9167"/>
                </a:lnTo>
                <a:lnTo>
                  <a:pt x="6541" y="9401"/>
                </a:lnTo>
                <a:lnTo>
                  <a:pt x="6121" y="9635"/>
                </a:lnTo>
                <a:lnTo>
                  <a:pt x="5721" y="9870"/>
                </a:lnTo>
                <a:lnTo>
                  <a:pt x="5341" y="10109"/>
                </a:lnTo>
                <a:lnTo>
                  <a:pt x="4981" y="10349"/>
                </a:lnTo>
                <a:lnTo>
                  <a:pt x="4621" y="10589"/>
                </a:lnTo>
                <a:lnTo>
                  <a:pt x="4281" y="10834"/>
                </a:lnTo>
                <a:lnTo>
                  <a:pt x="3941" y="11080"/>
                </a:lnTo>
                <a:lnTo>
                  <a:pt x="3621" y="11325"/>
                </a:lnTo>
                <a:lnTo>
                  <a:pt x="3321" y="11570"/>
                </a:lnTo>
                <a:lnTo>
                  <a:pt x="3021" y="11821"/>
                </a:lnTo>
                <a:lnTo>
                  <a:pt x="2741" y="12066"/>
                </a:lnTo>
                <a:lnTo>
                  <a:pt x="2461" y="12317"/>
                </a:lnTo>
                <a:lnTo>
                  <a:pt x="2221" y="12568"/>
                </a:lnTo>
                <a:lnTo>
                  <a:pt x="1981" y="12825"/>
                </a:lnTo>
                <a:lnTo>
                  <a:pt x="1741" y="13076"/>
                </a:lnTo>
                <a:lnTo>
                  <a:pt x="1541" y="13332"/>
                </a:lnTo>
                <a:lnTo>
                  <a:pt x="1341" y="13589"/>
                </a:lnTo>
                <a:lnTo>
                  <a:pt x="1141" y="13845"/>
                </a:lnTo>
                <a:lnTo>
                  <a:pt x="981" y="14102"/>
                </a:lnTo>
                <a:lnTo>
                  <a:pt x="821" y="14358"/>
                </a:lnTo>
                <a:lnTo>
                  <a:pt x="661" y="14615"/>
                </a:lnTo>
                <a:lnTo>
                  <a:pt x="541" y="14877"/>
                </a:lnTo>
                <a:lnTo>
                  <a:pt x="421" y="15133"/>
                </a:lnTo>
                <a:lnTo>
                  <a:pt x="321" y="15395"/>
                </a:lnTo>
                <a:lnTo>
                  <a:pt x="241" y="15652"/>
                </a:lnTo>
                <a:lnTo>
                  <a:pt x="161" y="15914"/>
                </a:lnTo>
                <a:lnTo>
                  <a:pt x="101" y="16176"/>
                </a:lnTo>
                <a:lnTo>
                  <a:pt x="41" y="16560"/>
                </a:lnTo>
                <a:lnTo>
                  <a:pt x="21" y="16901"/>
                </a:lnTo>
                <a:lnTo>
                  <a:pt x="1" y="17241"/>
                </a:lnTo>
                <a:lnTo>
                  <a:pt x="41" y="17715"/>
                </a:lnTo>
                <a:lnTo>
                  <a:pt x="121" y="18183"/>
                </a:lnTo>
                <a:lnTo>
                  <a:pt x="241" y="18657"/>
                </a:lnTo>
                <a:lnTo>
                  <a:pt x="421" y="19125"/>
                </a:lnTo>
                <a:lnTo>
                  <a:pt x="621" y="19594"/>
                </a:lnTo>
                <a:lnTo>
                  <a:pt x="881" y="20062"/>
                </a:lnTo>
                <a:lnTo>
                  <a:pt x="1181" y="20525"/>
                </a:lnTo>
                <a:lnTo>
                  <a:pt x="1521" y="20987"/>
                </a:lnTo>
                <a:lnTo>
                  <a:pt x="1901" y="21450"/>
                </a:lnTo>
                <a:lnTo>
                  <a:pt x="2321" y="21907"/>
                </a:lnTo>
                <a:lnTo>
                  <a:pt x="2781" y="22359"/>
                </a:lnTo>
                <a:lnTo>
                  <a:pt x="3281" y="22811"/>
                </a:lnTo>
                <a:lnTo>
                  <a:pt x="3821" y="23257"/>
                </a:lnTo>
                <a:lnTo>
                  <a:pt x="4401" y="23703"/>
                </a:lnTo>
                <a:lnTo>
                  <a:pt x="5021" y="24143"/>
                </a:lnTo>
                <a:lnTo>
                  <a:pt x="5661" y="24578"/>
                </a:lnTo>
                <a:lnTo>
                  <a:pt x="6361" y="25008"/>
                </a:lnTo>
                <a:lnTo>
                  <a:pt x="7081" y="25437"/>
                </a:lnTo>
                <a:lnTo>
                  <a:pt x="7841" y="25861"/>
                </a:lnTo>
                <a:lnTo>
                  <a:pt x="8641" y="26279"/>
                </a:lnTo>
                <a:lnTo>
                  <a:pt x="9481" y="26691"/>
                </a:lnTo>
                <a:lnTo>
                  <a:pt x="10341" y="27098"/>
                </a:lnTo>
                <a:lnTo>
                  <a:pt x="11241" y="27500"/>
                </a:lnTo>
                <a:lnTo>
                  <a:pt x="12161" y="27890"/>
                </a:lnTo>
                <a:lnTo>
                  <a:pt x="13141" y="28280"/>
                </a:lnTo>
                <a:lnTo>
                  <a:pt x="14121" y="28665"/>
                </a:lnTo>
                <a:lnTo>
                  <a:pt x="15161" y="29039"/>
                </a:lnTo>
                <a:lnTo>
                  <a:pt x="16201" y="29412"/>
                </a:lnTo>
                <a:lnTo>
                  <a:pt x="17301" y="29775"/>
                </a:lnTo>
                <a:lnTo>
                  <a:pt x="18421" y="30126"/>
                </a:lnTo>
                <a:lnTo>
                  <a:pt x="19561" y="30477"/>
                </a:lnTo>
                <a:lnTo>
                  <a:pt x="20721" y="30817"/>
                </a:lnTo>
                <a:lnTo>
                  <a:pt x="21321" y="30979"/>
                </a:lnTo>
                <a:lnTo>
                  <a:pt x="21921" y="31135"/>
                </a:lnTo>
                <a:lnTo>
                  <a:pt x="22541" y="31291"/>
                </a:lnTo>
                <a:lnTo>
                  <a:pt x="23161" y="31447"/>
                </a:lnTo>
                <a:lnTo>
                  <a:pt x="23801" y="31592"/>
                </a:lnTo>
                <a:lnTo>
                  <a:pt x="24461" y="31737"/>
                </a:lnTo>
                <a:lnTo>
                  <a:pt x="25122" y="31877"/>
                </a:lnTo>
                <a:lnTo>
                  <a:pt x="25802" y="32011"/>
                </a:lnTo>
                <a:lnTo>
                  <a:pt x="26502" y="32144"/>
                </a:lnTo>
                <a:lnTo>
                  <a:pt x="27202" y="32273"/>
                </a:lnTo>
                <a:lnTo>
                  <a:pt x="27902" y="32401"/>
                </a:lnTo>
                <a:lnTo>
                  <a:pt x="28622" y="32518"/>
                </a:lnTo>
                <a:lnTo>
                  <a:pt x="29362" y="32635"/>
                </a:lnTo>
                <a:lnTo>
                  <a:pt x="30102" y="32752"/>
                </a:lnTo>
                <a:lnTo>
                  <a:pt x="30842" y="32858"/>
                </a:lnTo>
                <a:lnTo>
                  <a:pt x="31602" y="32964"/>
                </a:lnTo>
                <a:lnTo>
                  <a:pt x="32362" y="33070"/>
                </a:lnTo>
                <a:lnTo>
                  <a:pt x="33142" y="33170"/>
                </a:lnTo>
                <a:lnTo>
                  <a:pt x="33922" y="33265"/>
                </a:lnTo>
                <a:lnTo>
                  <a:pt x="34702" y="33354"/>
                </a:lnTo>
                <a:lnTo>
                  <a:pt x="35502" y="33444"/>
                </a:lnTo>
                <a:lnTo>
                  <a:pt x="36302" y="33527"/>
                </a:lnTo>
                <a:lnTo>
                  <a:pt x="37122" y="33605"/>
                </a:lnTo>
                <a:lnTo>
                  <a:pt x="37922" y="33683"/>
                </a:lnTo>
                <a:lnTo>
                  <a:pt x="38742" y="33756"/>
                </a:lnTo>
                <a:lnTo>
                  <a:pt x="39582" y="33823"/>
                </a:lnTo>
                <a:lnTo>
                  <a:pt x="40402" y="33890"/>
                </a:lnTo>
                <a:lnTo>
                  <a:pt x="41242" y="33951"/>
                </a:lnTo>
                <a:lnTo>
                  <a:pt x="42082" y="34012"/>
                </a:lnTo>
                <a:lnTo>
                  <a:pt x="42922" y="34068"/>
                </a:lnTo>
                <a:lnTo>
                  <a:pt x="43762" y="34118"/>
                </a:lnTo>
                <a:lnTo>
                  <a:pt x="44622" y="34168"/>
                </a:lnTo>
                <a:lnTo>
                  <a:pt x="45482" y="34213"/>
                </a:lnTo>
                <a:lnTo>
                  <a:pt x="46322" y="34252"/>
                </a:lnTo>
                <a:lnTo>
                  <a:pt x="47182" y="34291"/>
                </a:lnTo>
                <a:lnTo>
                  <a:pt x="48042" y="34324"/>
                </a:lnTo>
                <a:lnTo>
                  <a:pt x="48902" y="34352"/>
                </a:lnTo>
                <a:lnTo>
                  <a:pt x="49782" y="34380"/>
                </a:lnTo>
                <a:lnTo>
                  <a:pt x="50642" y="34403"/>
                </a:lnTo>
                <a:lnTo>
                  <a:pt x="51502" y="34425"/>
                </a:lnTo>
                <a:lnTo>
                  <a:pt x="52362" y="34442"/>
                </a:lnTo>
                <a:lnTo>
                  <a:pt x="53243" y="34453"/>
                </a:lnTo>
                <a:lnTo>
                  <a:pt x="54103" y="34464"/>
                </a:lnTo>
                <a:lnTo>
                  <a:pt x="54963" y="34469"/>
                </a:lnTo>
                <a:lnTo>
                  <a:pt x="56683" y="34469"/>
                </a:lnTo>
                <a:lnTo>
                  <a:pt x="57543" y="34464"/>
                </a:lnTo>
                <a:lnTo>
                  <a:pt x="58403" y="34458"/>
                </a:lnTo>
                <a:lnTo>
                  <a:pt x="59263" y="34447"/>
                </a:lnTo>
                <a:lnTo>
                  <a:pt x="60123" y="34436"/>
                </a:lnTo>
                <a:lnTo>
                  <a:pt x="60963" y="34419"/>
                </a:lnTo>
                <a:lnTo>
                  <a:pt x="61803" y="34397"/>
                </a:lnTo>
                <a:lnTo>
                  <a:pt x="62663" y="34375"/>
                </a:lnTo>
                <a:lnTo>
                  <a:pt x="63483" y="34347"/>
                </a:lnTo>
                <a:lnTo>
                  <a:pt x="64323" y="34313"/>
                </a:lnTo>
                <a:lnTo>
                  <a:pt x="65163" y="34280"/>
                </a:lnTo>
                <a:lnTo>
                  <a:pt x="65983" y="34241"/>
                </a:lnTo>
                <a:lnTo>
                  <a:pt x="66803" y="34202"/>
                </a:lnTo>
                <a:lnTo>
                  <a:pt x="67603" y="34157"/>
                </a:lnTo>
                <a:lnTo>
                  <a:pt x="68423" y="34113"/>
                </a:lnTo>
                <a:lnTo>
                  <a:pt x="69223" y="34062"/>
                </a:lnTo>
                <a:lnTo>
                  <a:pt x="70003" y="34007"/>
                </a:lnTo>
                <a:lnTo>
                  <a:pt x="70803" y="33951"/>
                </a:lnTo>
                <a:lnTo>
                  <a:pt x="71563" y="33890"/>
                </a:lnTo>
                <a:lnTo>
                  <a:pt x="73523" y="33733"/>
                </a:lnTo>
                <a:lnTo>
                  <a:pt x="74503" y="33655"/>
                </a:lnTo>
                <a:lnTo>
                  <a:pt x="75483" y="33588"/>
                </a:lnTo>
                <a:lnTo>
                  <a:pt x="75983" y="33561"/>
                </a:lnTo>
                <a:lnTo>
                  <a:pt x="76463" y="33533"/>
                </a:lnTo>
                <a:lnTo>
                  <a:pt x="76963" y="33510"/>
                </a:lnTo>
                <a:lnTo>
                  <a:pt x="77463" y="33494"/>
                </a:lnTo>
                <a:lnTo>
                  <a:pt x="77963" y="33483"/>
                </a:lnTo>
                <a:lnTo>
                  <a:pt x="78463" y="33477"/>
                </a:lnTo>
                <a:lnTo>
                  <a:pt x="78963" y="33477"/>
                </a:lnTo>
                <a:lnTo>
                  <a:pt x="79463" y="33483"/>
                </a:lnTo>
                <a:lnTo>
                  <a:pt x="79903" y="33494"/>
                </a:lnTo>
                <a:lnTo>
                  <a:pt x="80343" y="33510"/>
                </a:lnTo>
                <a:lnTo>
                  <a:pt x="80763" y="33533"/>
                </a:lnTo>
                <a:lnTo>
                  <a:pt x="81203" y="33561"/>
                </a:lnTo>
                <a:lnTo>
                  <a:pt x="81603" y="33594"/>
                </a:lnTo>
                <a:lnTo>
                  <a:pt x="82024" y="33633"/>
                </a:lnTo>
                <a:lnTo>
                  <a:pt x="82424" y="33672"/>
                </a:lnTo>
                <a:lnTo>
                  <a:pt x="82824" y="33717"/>
                </a:lnTo>
                <a:lnTo>
                  <a:pt x="83224" y="33767"/>
                </a:lnTo>
                <a:lnTo>
                  <a:pt x="83624" y="33817"/>
                </a:lnTo>
                <a:lnTo>
                  <a:pt x="84004" y="33878"/>
                </a:lnTo>
                <a:lnTo>
                  <a:pt x="84384" y="33934"/>
                </a:lnTo>
                <a:lnTo>
                  <a:pt x="85144" y="34062"/>
                </a:lnTo>
                <a:lnTo>
                  <a:pt x="85884" y="34202"/>
                </a:lnTo>
                <a:lnTo>
                  <a:pt x="86604" y="34352"/>
                </a:lnTo>
                <a:lnTo>
                  <a:pt x="87304" y="34508"/>
                </a:lnTo>
                <a:lnTo>
                  <a:pt x="88004" y="34676"/>
                </a:lnTo>
                <a:lnTo>
                  <a:pt x="88684" y="34843"/>
                </a:lnTo>
                <a:lnTo>
                  <a:pt x="90024" y="35189"/>
                </a:lnTo>
                <a:lnTo>
                  <a:pt x="91344" y="35529"/>
                </a:lnTo>
                <a:lnTo>
                  <a:pt x="92764" y="35897"/>
                </a:lnTo>
                <a:lnTo>
                  <a:pt x="94224" y="36259"/>
                </a:lnTo>
                <a:lnTo>
                  <a:pt x="95724" y="36605"/>
                </a:lnTo>
                <a:lnTo>
                  <a:pt x="96484" y="36778"/>
                </a:lnTo>
                <a:lnTo>
                  <a:pt x="97244" y="36945"/>
                </a:lnTo>
                <a:lnTo>
                  <a:pt x="98024" y="37112"/>
                </a:lnTo>
                <a:lnTo>
                  <a:pt x="98804" y="37280"/>
                </a:lnTo>
                <a:lnTo>
                  <a:pt x="99584" y="37436"/>
                </a:lnTo>
                <a:lnTo>
                  <a:pt x="100384" y="37597"/>
                </a:lnTo>
                <a:lnTo>
                  <a:pt x="101184" y="37748"/>
                </a:lnTo>
                <a:lnTo>
                  <a:pt x="101984" y="37898"/>
                </a:lnTo>
                <a:lnTo>
                  <a:pt x="102804" y="38049"/>
                </a:lnTo>
                <a:lnTo>
                  <a:pt x="103624" y="38194"/>
                </a:lnTo>
                <a:lnTo>
                  <a:pt x="104464" y="38333"/>
                </a:lnTo>
                <a:lnTo>
                  <a:pt x="105304" y="38467"/>
                </a:lnTo>
                <a:lnTo>
                  <a:pt x="106144" y="38601"/>
                </a:lnTo>
                <a:lnTo>
                  <a:pt x="107004" y="38729"/>
                </a:lnTo>
                <a:lnTo>
                  <a:pt x="107864" y="38857"/>
                </a:lnTo>
                <a:lnTo>
                  <a:pt x="108724" y="38975"/>
                </a:lnTo>
                <a:lnTo>
                  <a:pt x="109584" y="39092"/>
                </a:lnTo>
                <a:lnTo>
                  <a:pt x="110465" y="39203"/>
                </a:lnTo>
                <a:lnTo>
                  <a:pt x="111365" y="39315"/>
                </a:lnTo>
                <a:lnTo>
                  <a:pt x="112265" y="39415"/>
                </a:lnTo>
                <a:lnTo>
                  <a:pt x="113165" y="39515"/>
                </a:lnTo>
                <a:lnTo>
                  <a:pt x="114065" y="39610"/>
                </a:lnTo>
                <a:lnTo>
                  <a:pt x="114985" y="39699"/>
                </a:lnTo>
                <a:lnTo>
                  <a:pt x="115905" y="39783"/>
                </a:lnTo>
                <a:lnTo>
                  <a:pt x="116825" y="39861"/>
                </a:lnTo>
                <a:lnTo>
                  <a:pt x="117765" y="39934"/>
                </a:lnTo>
                <a:lnTo>
                  <a:pt x="118705" y="40000"/>
                </a:lnTo>
                <a:lnTo>
                  <a:pt x="119645" y="40062"/>
                </a:lnTo>
                <a:lnTo>
                  <a:pt x="120605" y="40118"/>
                </a:lnTo>
                <a:lnTo>
                  <a:pt x="121565" y="40168"/>
                </a:lnTo>
                <a:lnTo>
                  <a:pt x="122525" y="40212"/>
                </a:lnTo>
                <a:lnTo>
                  <a:pt x="123505" y="40251"/>
                </a:lnTo>
                <a:lnTo>
                  <a:pt x="124465" y="40279"/>
                </a:lnTo>
                <a:lnTo>
                  <a:pt x="125445" y="40307"/>
                </a:lnTo>
                <a:lnTo>
                  <a:pt x="126405" y="40324"/>
                </a:lnTo>
                <a:lnTo>
                  <a:pt x="127385" y="40335"/>
                </a:lnTo>
                <a:lnTo>
                  <a:pt x="128365" y="40341"/>
                </a:lnTo>
                <a:lnTo>
                  <a:pt x="129345" y="40341"/>
                </a:lnTo>
                <a:lnTo>
                  <a:pt x="130325" y="40335"/>
                </a:lnTo>
                <a:lnTo>
                  <a:pt x="131285" y="40324"/>
                </a:lnTo>
                <a:lnTo>
                  <a:pt x="132265" y="40302"/>
                </a:lnTo>
                <a:lnTo>
                  <a:pt x="133225" y="40274"/>
                </a:lnTo>
                <a:lnTo>
                  <a:pt x="134185" y="40240"/>
                </a:lnTo>
                <a:lnTo>
                  <a:pt x="135145" y="40201"/>
                </a:lnTo>
                <a:lnTo>
                  <a:pt x="136105" y="40151"/>
                </a:lnTo>
                <a:lnTo>
                  <a:pt x="137045" y="40095"/>
                </a:lnTo>
                <a:lnTo>
                  <a:pt x="137985" y="40034"/>
                </a:lnTo>
                <a:lnTo>
                  <a:pt x="138926" y="39967"/>
                </a:lnTo>
                <a:lnTo>
                  <a:pt x="139846" y="39889"/>
                </a:lnTo>
                <a:lnTo>
                  <a:pt x="140766" y="39805"/>
                </a:lnTo>
                <a:lnTo>
                  <a:pt x="141666" y="39716"/>
                </a:lnTo>
                <a:lnTo>
                  <a:pt x="142566" y="39616"/>
                </a:lnTo>
                <a:lnTo>
                  <a:pt x="143466" y="39510"/>
                </a:lnTo>
                <a:lnTo>
                  <a:pt x="144326" y="39398"/>
                </a:lnTo>
                <a:lnTo>
                  <a:pt x="145186" y="39276"/>
                </a:lnTo>
                <a:lnTo>
                  <a:pt x="146046" y="39147"/>
                </a:lnTo>
                <a:lnTo>
                  <a:pt x="146886" y="39008"/>
                </a:lnTo>
                <a:lnTo>
                  <a:pt x="147706" y="38869"/>
                </a:lnTo>
                <a:lnTo>
                  <a:pt x="147546" y="38707"/>
                </a:lnTo>
                <a:lnTo>
                  <a:pt x="147346" y="38551"/>
                </a:lnTo>
                <a:lnTo>
                  <a:pt x="147126" y="38406"/>
                </a:lnTo>
                <a:lnTo>
                  <a:pt x="146866" y="38261"/>
                </a:lnTo>
                <a:lnTo>
                  <a:pt x="146606" y="38121"/>
                </a:lnTo>
                <a:lnTo>
                  <a:pt x="146286" y="37988"/>
                </a:lnTo>
                <a:lnTo>
                  <a:pt x="145966" y="37859"/>
                </a:lnTo>
                <a:lnTo>
                  <a:pt x="145606" y="37737"/>
                </a:lnTo>
                <a:lnTo>
                  <a:pt x="145246" y="37614"/>
                </a:lnTo>
                <a:lnTo>
                  <a:pt x="144846" y="37497"/>
                </a:lnTo>
                <a:lnTo>
                  <a:pt x="144426" y="37386"/>
                </a:lnTo>
                <a:lnTo>
                  <a:pt x="144006" y="37274"/>
                </a:lnTo>
                <a:lnTo>
                  <a:pt x="143546" y="37168"/>
                </a:lnTo>
                <a:lnTo>
                  <a:pt x="143086" y="37068"/>
                </a:lnTo>
                <a:lnTo>
                  <a:pt x="142606" y="36967"/>
                </a:lnTo>
                <a:lnTo>
                  <a:pt x="142126" y="36867"/>
                </a:lnTo>
                <a:lnTo>
                  <a:pt x="141626" y="36772"/>
                </a:lnTo>
                <a:lnTo>
                  <a:pt x="141106" y="36683"/>
                </a:lnTo>
                <a:lnTo>
                  <a:pt x="140046" y="36499"/>
                </a:lnTo>
                <a:lnTo>
                  <a:pt x="138966" y="36326"/>
                </a:lnTo>
                <a:lnTo>
                  <a:pt x="137885" y="36159"/>
                </a:lnTo>
                <a:lnTo>
                  <a:pt x="135685" y="35835"/>
                </a:lnTo>
                <a:lnTo>
                  <a:pt x="134605" y="35674"/>
                </a:lnTo>
                <a:lnTo>
                  <a:pt x="133545" y="35507"/>
                </a:lnTo>
                <a:lnTo>
                  <a:pt x="132745" y="35378"/>
                </a:lnTo>
                <a:lnTo>
                  <a:pt x="131985" y="35250"/>
                </a:lnTo>
                <a:lnTo>
                  <a:pt x="131225" y="35111"/>
                </a:lnTo>
                <a:lnTo>
                  <a:pt x="130465" y="34971"/>
                </a:lnTo>
                <a:lnTo>
                  <a:pt x="129725" y="34821"/>
                </a:lnTo>
                <a:lnTo>
                  <a:pt x="129005" y="34670"/>
                </a:lnTo>
                <a:lnTo>
                  <a:pt x="128285" y="34514"/>
                </a:lnTo>
                <a:lnTo>
                  <a:pt x="127585" y="34358"/>
                </a:lnTo>
                <a:lnTo>
                  <a:pt x="126885" y="34191"/>
                </a:lnTo>
                <a:lnTo>
                  <a:pt x="126225" y="34023"/>
                </a:lnTo>
                <a:lnTo>
                  <a:pt x="125545" y="33851"/>
                </a:lnTo>
                <a:lnTo>
                  <a:pt x="124905" y="33672"/>
                </a:lnTo>
                <a:lnTo>
                  <a:pt x="124265" y="33494"/>
                </a:lnTo>
                <a:lnTo>
                  <a:pt x="123645" y="33310"/>
                </a:lnTo>
                <a:lnTo>
                  <a:pt x="123045" y="33120"/>
                </a:lnTo>
                <a:lnTo>
                  <a:pt x="122445" y="32931"/>
                </a:lnTo>
                <a:lnTo>
                  <a:pt x="121865" y="32735"/>
                </a:lnTo>
                <a:lnTo>
                  <a:pt x="121305" y="32535"/>
                </a:lnTo>
                <a:lnTo>
                  <a:pt x="120765" y="32334"/>
                </a:lnTo>
                <a:lnTo>
                  <a:pt x="120225" y="32128"/>
                </a:lnTo>
                <a:lnTo>
                  <a:pt x="119725" y="31916"/>
                </a:lnTo>
                <a:lnTo>
                  <a:pt x="119225" y="31704"/>
                </a:lnTo>
                <a:lnTo>
                  <a:pt x="118745" y="31492"/>
                </a:lnTo>
                <a:lnTo>
                  <a:pt x="118285" y="31275"/>
                </a:lnTo>
                <a:lnTo>
                  <a:pt x="117845" y="31052"/>
                </a:lnTo>
                <a:lnTo>
                  <a:pt x="117405" y="30829"/>
                </a:lnTo>
                <a:lnTo>
                  <a:pt x="117005" y="30606"/>
                </a:lnTo>
                <a:lnTo>
                  <a:pt x="116605" y="30377"/>
                </a:lnTo>
                <a:lnTo>
                  <a:pt x="116225" y="30148"/>
                </a:lnTo>
                <a:lnTo>
                  <a:pt x="115885" y="29914"/>
                </a:lnTo>
                <a:lnTo>
                  <a:pt x="115545" y="29680"/>
                </a:lnTo>
                <a:lnTo>
                  <a:pt x="115225" y="29440"/>
                </a:lnTo>
                <a:lnTo>
                  <a:pt x="115985" y="29401"/>
                </a:lnTo>
                <a:lnTo>
                  <a:pt x="116745" y="29351"/>
                </a:lnTo>
                <a:lnTo>
                  <a:pt x="117485" y="29301"/>
                </a:lnTo>
                <a:lnTo>
                  <a:pt x="118245" y="29245"/>
                </a:lnTo>
                <a:lnTo>
                  <a:pt x="118985" y="29184"/>
                </a:lnTo>
                <a:lnTo>
                  <a:pt x="119705" y="29117"/>
                </a:lnTo>
                <a:lnTo>
                  <a:pt x="120425" y="29050"/>
                </a:lnTo>
                <a:lnTo>
                  <a:pt x="121145" y="28977"/>
                </a:lnTo>
                <a:lnTo>
                  <a:pt x="121865" y="28894"/>
                </a:lnTo>
                <a:lnTo>
                  <a:pt x="122565" y="28816"/>
                </a:lnTo>
                <a:lnTo>
                  <a:pt x="123265" y="28727"/>
                </a:lnTo>
                <a:lnTo>
                  <a:pt x="123965" y="28637"/>
                </a:lnTo>
                <a:lnTo>
                  <a:pt x="124645" y="28537"/>
                </a:lnTo>
                <a:lnTo>
                  <a:pt x="125325" y="28442"/>
                </a:lnTo>
                <a:lnTo>
                  <a:pt x="125985" y="28336"/>
                </a:lnTo>
                <a:lnTo>
                  <a:pt x="126665" y="28230"/>
                </a:lnTo>
                <a:lnTo>
                  <a:pt x="127305" y="28119"/>
                </a:lnTo>
                <a:lnTo>
                  <a:pt x="127965" y="28002"/>
                </a:lnTo>
                <a:lnTo>
                  <a:pt x="128585" y="27885"/>
                </a:lnTo>
                <a:lnTo>
                  <a:pt x="129225" y="27762"/>
                </a:lnTo>
                <a:lnTo>
                  <a:pt x="129845" y="27634"/>
                </a:lnTo>
                <a:lnTo>
                  <a:pt x="130465" y="27505"/>
                </a:lnTo>
                <a:lnTo>
                  <a:pt x="131065" y="27372"/>
                </a:lnTo>
                <a:lnTo>
                  <a:pt x="131665" y="27238"/>
                </a:lnTo>
                <a:lnTo>
                  <a:pt x="132245" y="27098"/>
                </a:lnTo>
                <a:lnTo>
                  <a:pt x="132825" y="26953"/>
                </a:lnTo>
                <a:lnTo>
                  <a:pt x="133385" y="26808"/>
                </a:lnTo>
                <a:lnTo>
                  <a:pt x="133945" y="26658"/>
                </a:lnTo>
                <a:lnTo>
                  <a:pt x="134505" y="26507"/>
                </a:lnTo>
                <a:lnTo>
                  <a:pt x="135045" y="26351"/>
                </a:lnTo>
                <a:lnTo>
                  <a:pt x="135565" y="26195"/>
                </a:lnTo>
                <a:lnTo>
                  <a:pt x="136085" y="26033"/>
                </a:lnTo>
                <a:lnTo>
                  <a:pt x="136585" y="25872"/>
                </a:lnTo>
                <a:lnTo>
                  <a:pt x="137085" y="25704"/>
                </a:lnTo>
                <a:lnTo>
                  <a:pt x="137585" y="25537"/>
                </a:lnTo>
                <a:lnTo>
                  <a:pt x="138065" y="25364"/>
                </a:lnTo>
                <a:lnTo>
                  <a:pt x="138525" y="25192"/>
                </a:lnTo>
                <a:lnTo>
                  <a:pt x="138986" y="25019"/>
                </a:lnTo>
                <a:lnTo>
                  <a:pt x="139426" y="24840"/>
                </a:lnTo>
                <a:lnTo>
                  <a:pt x="139866" y="24656"/>
                </a:lnTo>
                <a:lnTo>
                  <a:pt x="140286" y="24472"/>
                </a:lnTo>
                <a:lnTo>
                  <a:pt x="140686" y="24288"/>
                </a:lnTo>
                <a:lnTo>
                  <a:pt x="141086" y="24104"/>
                </a:lnTo>
                <a:lnTo>
                  <a:pt x="141466" y="23915"/>
                </a:lnTo>
                <a:lnTo>
                  <a:pt x="141846" y="23725"/>
                </a:lnTo>
                <a:lnTo>
                  <a:pt x="142206" y="23530"/>
                </a:lnTo>
                <a:lnTo>
                  <a:pt x="142566" y="23335"/>
                </a:lnTo>
                <a:lnTo>
                  <a:pt x="142906" y="23140"/>
                </a:lnTo>
                <a:lnTo>
                  <a:pt x="143226" y="22945"/>
                </a:lnTo>
                <a:lnTo>
                  <a:pt x="143526" y="22744"/>
                </a:lnTo>
                <a:lnTo>
                  <a:pt x="143826" y="22543"/>
                </a:lnTo>
                <a:lnTo>
                  <a:pt x="144126" y="22342"/>
                </a:lnTo>
                <a:lnTo>
                  <a:pt x="144386" y="22136"/>
                </a:lnTo>
                <a:lnTo>
                  <a:pt x="144646" y="21930"/>
                </a:lnTo>
                <a:lnTo>
                  <a:pt x="144906" y="21723"/>
                </a:lnTo>
                <a:lnTo>
                  <a:pt x="145126" y="21517"/>
                </a:lnTo>
                <a:lnTo>
                  <a:pt x="145346" y="21311"/>
                </a:lnTo>
                <a:lnTo>
                  <a:pt x="145546" y="21099"/>
                </a:lnTo>
                <a:lnTo>
                  <a:pt x="145746" y="20893"/>
                </a:lnTo>
                <a:lnTo>
                  <a:pt x="145926" y="20681"/>
                </a:lnTo>
                <a:lnTo>
                  <a:pt x="146086" y="20469"/>
                </a:lnTo>
                <a:lnTo>
                  <a:pt x="146226" y="20257"/>
                </a:lnTo>
                <a:lnTo>
                  <a:pt x="146366" y="20040"/>
                </a:lnTo>
                <a:lnTo>
                  <a:pt x="146466" y="19828"/>
                </a:lnTo>
                <a:lnTo>
                  <a:pt x="146586" y="19610"/>
                </a:lnTo>
                <a:lnTo>
                  <a:pt x="146666" y="19398"/>
                </a:lnTo>
                <a:lnTo>
                  <a:pt x="146746" y="19181"/>
                </a:lnTo>
                <a:lnTo>
                  <a:pt x="146806" y="18969"/>
                </a:lnTo>
                <a:lnTo>
                  <a:pt x="146846" y="18752"/>
                </a:lnTo>
                <a:lnTo>
                  <a:pt x="146886" y="18540"/>
                </a:lnTo>
                <a:lnTo>
                  <a:pt x="146906" y="18322"/>
                </a:lnTo>
                <a:lnTo>
                  <a:pt x="146926" y="18110"/>
                </a:lnTo>
                <a:lnTo>
                  <a:pt x="146926" y="17893"/>
                </a:lnTo>
                <a:lnTo>
                  <a:pt x="146906" y="17681"/>
                </a:lnTo>
                <a:lnTo>
                  <a:pt x="146886" y="17464"/>
                </a:lnTo>
                <a:lnTo>
                  <a:pt x="146846" y="17252"/>
                </a:lnTo>
                <a:lnTo>
                  <a:pt x="146786" y="17034"/>
                </a:lnTo>
                <a:lnTo>
                  <a:pt x="146726" y="16822"/>
                </a:lnTo>
                <a:lnTo>
                  <a:pt x="146646" y="16611"/>
                </a:lnTo>
                <a:lnTo>
                  <a:pt x="146566" y="16393"/>
                </a:lnTo>
                <a:lnTo>
                  <a:pt x="146346" y="15969"/>
                </a:lnTo>
                <a:lnTo>
                  <a:pt x="146106" y="15546"/>
                </a:lnTo>
                <a:lnTo>
                  <a:pt x="145786" y="15122"/>
                </a:lnTo>
                <a:lnTo>
                  <a:pt x="145446" y="14704"/>
                </a:lnTo>
                <a:lnTo>
                  <a:pt x="145046" y="14286"/>
                </a:lnTo>
                <a:lnTo>
                  <a:pt x="144626" y="13873"/>
                </a:lnTo>
                <a:lnTo>
                  <a:pt x="144146" y="13460"/>
                </a:lnTo>
                <a:lnTo>
                  <a:pt x="143626" y="13053"/>
                </a:lnTo>
                <a:lnTo>
                  <a:pt x="143066" y="12652"/>
                </a:lnTo>
                <a:lnTo>
                  <a:pt x="142466" y="12250"/>
                </a:lnTo>
                <a:lnTo>
                  <a:pt x="141826" y="11855"/>
                </a:lnTo>
                <a:lnTo>
                  <a:pt x="141146" y="11464"/>
                </a:lnTo>
                <a:lnTo>
                  <a:pt x="140446" y="11074"/>
                </a:lnTo>
                <a:lnTo>
                  <a:pt x="139686" y="10695"/>
                </a:lnTo>
                <a:lnTo>
                  <a:pt x="138906" y="10316"/>
                </a:lnTo>
                <a:lnTo>
                  <a:pt x="138085" y="9948"/>
                </a:lnTo>
                <a:lnTo>
                  <a:pt x="137245" y="9585"/>
                </a:lnTo>
                <a:lnTo>
                  <a:pt x="136345" y="9223"/>
                </a:lnTo>
                <a:lnTo>
                  <a:pt x="135425" y="8872"/>
                </a:lnTo>
                <a:lnTo>
                  <a:pt x="134485" y="8526"/>
                </a:lnTo>
                <a:lnTo>
                  <a:pt x="133505" y="8186"/>
                </a:lnTo>
                <a:lnTo>
                  <a:pt x="132505" y="7857"/>
                </a:lnTo>
                <a:lnTo>
                  <a:pt x="131465" y="7533"/>
                </a:lnTo>
                <a:lnTo>
                  <a:pt x="130405" y="7216"/>
                </a:lnTo>
                <a:lnTo>
                  <a:pt x="129305" y="6909"/>
                </a:lnTo>
                <a:lnTo>
                  <a:pt x="128185" y="6608"/>
                </a:lnTo>
                <a:lnTo>
                  <a:pt x="127065" y="6318"/>
                </a:lnTo>
                <a:lnTo>
                  <a:pt x="125905" y="6034"/>
                </a:lnTo>
                <a:lnTo>
                  <a:pt x="124725" y="5755"/>
                </a:lnTo>
                <a:lnTo>
                  <a:pt x="123525" y="5482"/>
                </a:lnTo>
                <a:lnTo>
                  <a:pt x="122285" y="5220"/>
                </a:lnTo>
                <a:lnTo>
                  <a:pt x="121045" y="4963"/>
                </a:lnTo>
                <a:lnTo>
                  <a:pt x="119785" y="4712"/>
                </a:lnTo>
                <a:lnTo>
                  <a:pt x="118505" y="4467"/>
                </a:lnTo>
                <a:lnTo>
                  <a:pt x="117225" y="4233"/>
                </a:lnTo>
                <a:lnTo>
                  <a:pt x="115905" y="4004"/>
                </a:lnTo>
                <a:lnTo>
                  <a:pt x="114585" y="3781"/>
                </a:lnTo>
                <a:lnTo>
                  <a:pt x="113225" y="3564"/>
                </a:lnTo>
                <a:lnTo>
                  <a:pt x="111865" y="3357"/>
                </a:lnTo>
                <a:lnTo>
                  <a:pt x="110505" y="3157"/>
                </a:lnTo>
                <a:lnTo>
                  <a:pt x="109104" y="2961"/>
                </a:lnTo>
                <a:lnTo>
                  <a:pt x="107704" y="2772"/>
                </a:lnTo>
                <a:lnTo>
                  <a:pt x="106304" y="2588"/>
                </a:lnTo>
                <a:lnTo>
                  <a:pt x="104884" y="2415"/>
                </a:lnTo>
                <a:lnTo>
                  <a:pt x="103444" y="2242"/>
                </a:lnTo>
                <a:lnTo>
                  <a:pt x="102004" y="2080"/>
                </a:lnTo>
                <a:lnTo>
                  <a:pt x="100544" y="1924"/>
                </a:lnTo>
                <a:lnTo>
                  <a:pt x="99084" y="1774"/>
                </a:lnTo>
                <a:lnTo>
                  <a:pt x="97604" y="1629"/>
                </a:lnTo>
                <a:lnTo>
                  <a:pt x="96124" y="1489"/>
                </a:lnTo>
                <a:lnTo>
                  <a:pt x="94644" y="1361"/>
                </a:lnTo>
                <a:lnTo>
                  <a:pt x="93164" y="1233"/>
                </a:lnTo>
                <a:lnTo>
                  <a:pt x="91664" y="1110"/>
                </a:lnTo>
                <a:lnTo>
                  <a:pt x="90164" y="999"/>
                </a:lnTo>
                <a:lnTo>
                  <a:pt x="88644" y="887"/>
                </a:lnTo>
                <a:lnTo>
                  <a:pt x="87144" y="787"/>
                </a:lnTo>
                <a:lnTo>
                  <a:pt x="85324" y="670"/>
                </a:lnTo>
                <a:lnTo>
                  <a:pt x="83504" y="564"/>
                </a:lnTo>
                <a:lnTo>
                  <a:pt x="81684" y="463"/>
                </a:lnTo>
                <a:lnTo>
                  <a:pt x="79843" y="374"/>
                </a:lnTo>
                <a:lnTo>
                  <a:pt x="78003" y="296"/>
                </a:lnTo>
                <a:lnTo>
                  <a:pt x="76143" y="224"/>
                </a:lnTo>
                <a:lnTo>
                  <a:pt x="74283" y="162"/>
                </a:lnTo>
                <a:lnTo>
                  <a:pt x="72423" y="107"/>
                </a:lnTo>
                <a:lnTo>
                  <a:pt x="70563" y="68"/>
                </a:lnTo>
                <a:lnTo>
                  <a:pt x="68703" y="34"/>
                </a:lnTo>
                <a:lnTo>
                  <a:pt x="66823" y="12"/>
                </a:lnTo>
                <a:lnTo>
                  <a:pt x="64963" y="1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24f3de87df4_0_730"/>
          <p:cNvSpPr/>
          <p:nvPr/>
        </p:nvSpPr>
        <p:spPr>
          <a:xfrm>
            <a:off x="1830606" y="1059657"/>
            <a:ext cx="628017" cy="779216"/>
          </a:xfrm>
          <a:custGeom>
            <a:avLst/>
            <a:gdLst/>
            <a:ahLst/>
            <a:cxnLst/>
            <a:rect l="l" t="t" r="r" b="b"/>
            <a:pathLst>
              <a:path w="114445" h="40653" extrusionOk="0">
                <a:moveTo>
                  <a:pt x="48262" y="1"/>
                </a:moveTo>
                <a:lnTo>
                  <a:pt x="46362" y="17"/>
                </a:lnTo>
                <a:lnTo>
                  <a:pt x="44462" y="45"/>
                </a:lnTo>
                <a:lnTo>
                  <a:pt x="43522" y="62"/>
                </a:lnTo>
                <a:lnTo>
                  <a:pt x="42582" y="84"/>
                </a:lnTo>
                <a:lnTo>
                  <a:pt x="41642" y="112"/>
                </a:lnTo>
                <a:lnTo>
                  <a:pt x="40702" y="140"/>
                </a:lnTo>
                <a:lnTo>
                  <a:pt x="39782" y="173"/>
                </a:lnTo>
                <a:lnTo>
                  <a:pt x="38862" y="207"/>
                </a:lnTo>
                <a:lnTo>
                  <a:pt x="37922" y="252"/>
                </a:lnTo>
                <a:lnTo>
                  <a:pt x="37022" y="296"/>
                </a:lnTo>
                <a:lnTo>
                  <a:pt x="36102" y="341"/>
                </a:lnTo>
                <a:lnTo>
                  <a:pt x="35201" y="397"/>
                </a:lnTo>
                <a:lnTo>
                  <a:pt x="34301" y="452"/>
                </a:lnTo>
                <a:lnTo>
                  <a:pt x="33401" y="514"/>
                </a:lnTo>
                <a:lnTo>
                  <a:pt x="32081" y="620"/>
                </a:lnTo>
                <a:lnTo>
                  <a:pt x="30781" y="731"/>
                </a:lnTo>
                <a:lnTo>
                  <a:pt x="29521" y="848"/>
                </a:lnTo>
                <a:lnTo>
                  <a:pt x="28281" y="976"/>
                </a:lnTo>
                <a:lnTo>
                  <a:pt x="27061" y="1116"/>
                </a:lnTo>
                <a:lnTo>
                  <a:pt x="25881" y="1266"/>
                </a:lnTo>
                <a:lnTo>
                  <a:pt x="24741" y="1417"/>
                </a:lnTo>
                <a:lnTo>
                  <a:pt x="23621" y="1584"/>
                </a:lnTo>
                <a:lnTo>
                  <a:pt x="22521" y="1757"/>
                </a:lnTo>
                <a:lnTo>
                  <a:pt x="21461" y="1935"/>
                </a:lnTo>
                <a:lnTo>
                  <a:pt x="20421" y="2119"/>
                </a:lnTo>
                <a:lnTo>
                  <a:pt x="19421" y="2315"/>
                </a:lnTo>
                <a:lnTo>
                  <a:pt x="18441" y="2515"/>
                </a:lnTo>
                <a:lnTo>
                  <a:pt x="17481" y="2727"/>
                </a:lnTo>
                <a:lnTo>
                  <a:pt x="16561" y="2939"/>
                </a:lnTo>
                <a:lnTo>
                  <a:pt x="15661" y="3162"/>
                </a:lnTo>
                <a:lnTo>
                  <a:pt x="14801" y="3391"/>
                </a:lnTo>
                <a:lnTo>
                  <a:pt x="13961" y="3625"/>
                </a:lnTo>
                <a:lnTo>
                  <a:pt x="13141" y="3859"/>
                </a:lnTo>
                <a:lnTo>
                  <a:pt x="12341" y="4104"/>
                </a:lnTo>
                <a:lnTo>
                  <a:pt x="11581" y="4355"/>
                </a:lnTo>
                <a:lnTo>
                  <a:pt x="10861" y="4612"/>
                </a:lnTo>
                <a:lnTo>
                  <a:pt x="10141" y="4874"/>
                </a:lnTo>
                <a:lnTo>
                  <a:pt x="9461" y="5136"/>
                </a:lnTo>
                <a:lnTo>
                  <a:pt x="8801" y="5409"/>
                </a:lnTo>
                <a:lnTo>
                  <a:pt x="8161" y="5682"/>
                </a:lnTo>
                <a:lnTo>
                  <a:pt x="7561" y="5961"/>
                </a:lnTo>
                <a:lnTo>
                  <a:pt x="6980" y="6240"/>
                </a:lnTo>
                <a:lnTo>
                  <a:pt x="6420" y="6524"/>
                </a:lnTo>
                <a:lnTo>
                  <a:pt x="5880" y="6814"/>
                </a:lnTo>
                <a:lnTo>
                  <a:pt x="5380" y="7110"/>
                </a:lnTo>
                <a:lnTo>
                  <a:pt x="4900" y="7405"/>
                </a:lnTo>
                <a:lnTo>
                  <a:pt x="4440" y="7701"/>
                </a:lnTo>
                <a:lnTo>
                  <a:pt x="4000" y="8002"/>
                </a:lnTo>
                <a:lnTo>
                  <a:pt x="3580" y="8303"/>
                </a:lnTo>
                <a:lnTo>
                  <a:pt x="3200" y="8609"/>
                </a:lnTo>
                <a:lnTo>
                  <a:pt x="2840" y="8916"/>
                </a:lnTo>
                <a:lnTo>
                  <a:pt x="2480" y="9223"/>
                </a:lnTo>
                <a:lnTo>
                  <a:pt x="2180" y="9529"/>
                </a:lnTo>
                <a:lnTo>
                  <a:pt x="1880" y="9842"/>
                </a:lnTo>
                <a:lnTo>
                  <a:pt x="1600" y="10154"/>
                </a:lnTo>
                <a:lnTo>
                  <a:pt x="1340" y="10466"/>
                </a:lnTo>
                <a:lnTo>
                  <a:pt x="1120" y="10778"/>
                </a:lnTo>
                <a:lnTo>
                  <a:pt x="900" y="11091"/>
                </a:lnTo>
                <a:lnTo>
                  <a:pt x="720" y="11408"/>
                </a:lnTo>
                <a:lnTo>
                  <a:pt x="560" y="11721"/>
                </a:lnTo>
                <a:lnTo>
                  <a:pt x="420" y="12033"/>
                </a:lnTo>
                <a:lnTo>
                  <a:pt x="300" y="12345"/>
                </a:lnTo>
                <a:lnTo>
                  <a:pt x="200" y="12657"/>
                </a:lnTo>
                <a:lnTo>
                  <a:pt x="120" y="12970"/>
                </a:lnTo>
                <a:lnTo>
                  <a:pt x="60" y="13276"/>
                </a:lnTo>
                <a:lnTo>
                  <a:pt x="20" y="13589"/>
                </a:lnTo>
                <a:lnTo>
                  <a:pt x="0" y="13895"/>
                </a:lnTo>
                <a:lnTo>
                  <a:pt x="0" y="14196"/>
                </a:lnTo>
                <a:lnTo>
                  <a:pt x="20" y="14503"/>
                </a:lnTo>
                <a:lnTo>
                  <a:pt x="60" y="14804"/>
                </a:lnTo>
                <a:lnTo>
                  <a:pt x="120" y="15100"/>
                </a:lnTo>
                <a:lnTo>
                  <a:pt x="200" y="15395"/>
                </a:lnTo>
                <a:lnTo>
                  <a:pt x="300" y="15691"/>
                </a:lnTo>
                <a:lnTo>
                  <a:pt x="400" y="15975"/>
                </a:lnTo>
                <a:lnTo>
                  <a:pt x="540" y="16265"/>
                </a:lnTo>
                <a:lnTo>
                  <a:pt x="700" y="16544"/>
                </a:lnTo>
                <a:lnTo>
                  <a:pt x="860" y="16822"/>
                </a:lnTo>
                <a:lnTo>
                  <a:pt x="1060" y="17101"/>
                </a:lnTo>
                <a:lnTo>
                  <a:pt x="1380" y="17531"/>
                </a:lnTo>
                <a:lnTo>
                  <a:pt x="1740" y="17954"/>
                </a:lnTo>
                <a:lnTo>
                  <a:pt x="2100" y="18378"/>
                </a:lnTo>
                <a:lnTo>
                  <a:pt x="2500" y="18796"/>
                </a:lnTo>
                <a:lnTo>
                  <a:pt x="2940" y="19214"/>
                </a:lnTo>
                <a:lnTo>
                  <a:pt x="3380" y="19621"/>
                </a:lnTo>
                <a:lnTo>
                  <a:pt x="3860" y="20034"/>
                </a:lnTo>
                <a:lnTo>
                  <a:pt x="4360" y="20435"/>
                </a:lnTo>
                <a:lnTo>
                  <a:pt x="4900" y="20837"/>
                </a:lnTo>
                <a:lnTo>
                  <a:pt x="5460" y="21233"/>
                </a:lnTo>
                <a:lnTo>
                  <a:pt x="6040" y="21623"/>
                </a:lnTo>
                <a:lnTo>
                  <a:pt x="6660" y="22008"/>
                </a:lnTo>
                <a:lnTo>
                  <a:pt x="7301" y="22392"/>
                </a:lnTo>
                <a:lnTo>
                  <a:pt x="7981" y="22772"/>
                </a:lnTo>
                <a:lnTo>
                  <a:pt x="8681" y="23145"/>
                </a:lnTo>
                <a:lnTo>
                  <a:pt x="9401" y="23513"/>
                </a:lnTo>
                <a:lnTo>
                  <a:pt x="10161" y="23876"/>
                </a:lnTo>
                <a:lnTo>
                  <a:pt x="10961" y="24238"/>
                </a:lnTo>
                <a:lnTo>
                  <a:pt x="11781" y="24589"/>
                </a:lnTo>
                <a:lnTo>
                  <a:pt x="12641" y="24941"/>
                </a:lnTo>
                <a:lnTo>
                  <a:pt x="13521" y="25281"/>
                </a:lnTo>
                <a:lnTo>
                  <a:pt x="14441" y="25621"/>
                </a:lnTo>
                <a:lnTo>
                  <a:pt x="15401" y="25955"/>
                </a:lnTo>
                <a:lnTo>
                  <a:pt x="16381" y="26279"/>
                </a:lnTo>
                <a:lnTo>
                  <a:pt x="17421" y="26602"/>
                </a:lnTo>
                <a:lnTo>
                  <a:pt x="18461" y="26920"/>
                </a:lnTo>
                <a:lnTo>
                  <a:pt x="19561" y="27227"/>
                </a:lnTo>
                <a:lnTo>
                  <a:pt x="20681" y="27533"/>
                </a:lnTo>
                <a:lnTo>
                  <a:pt x="21841" y="27829"/>
                </a:lnTo>
                <a:lnTo>
                  <a:pt x="23041" y="28119"/>
                </a:lnTo>
                <a:lnTo>
                  <a:pt x="24281" y="28409"/>
                </a:lnTo>
                <a:lnTo>
                  <a:pt x="25541" y="28687"/>
                </a:lnTo>
                <a:lnTo>
                  <a:pt x="26141" y="28821"/>
                </a:lnTo>
                <a:lnTo>
                  <a:pt x="26701" y="28961"/>
                </a:lnTo>
                <a:lnTo>
                  <a:pt x="27241" y="29106"/>
                </a:lnTo>
                <a:lnTo>
                  <a:pt x="27721" y="29251"/>
                </a:lnTo>
                <a:lnTo>
                  <a:pt x="28161" y="29407"/>
                </a:lnTo>
                <a:lnTo>
                  <a:pt x="28581" y="29557"/>
                </a:lnTo>
                <a:lnTo>
                  <a:pt x="28961" y="29719"/>
                </a:lnTo>
                <a:lnTo>
                  <a:pt x="29301" y="29875"/>
                </a:lnTo>
                <a:lnTo>
                  <a:pt x="29621" y="30042"/>
                </a:lnTo>
                <a:lnTo>
                  <a:pt x="29901" y="30204"/>
                </a:lnTo>
                <a:lnTo>
                  <a:pt x="30181" y="30377"/>
                </a:lnTo>
                <a:lnTo>
                  <a:pt x="30401" y="30544"/>
                </a:lnTo>
                <a:lnTo>
                  <a:pt x="30621" y="30717"/>
                </a:lnTo>
                <a:lnTo>
                  <a:pt x="30821" y="30895"/>
                </a:lnTo>
                <a:lnTo>
                  <a:pt x="30981" y="31074"/>
                </a:lnTo>
                <a:lnTo>
                  <a:pt x="31141" y="31252"/>
                </a:lnTo>
                <a:lnTo>
                  <a:pt x="31261" y="31431"/>
                </a:lnTo>
                <a:lnTo>
                  <a:pt x="31381" y="31615"/>
                </a:lnTo>
                <a:lnTo>
                  <a:pt x="31501" y="31799"/>
                </a:lnTo>
                <a:lnTo>
                  <a:pt x="31581" y="31983"/>
                </a:lnTo>
                <a:lnTo>
                  <a:pt x="31741" y="32351"/>
                </a:lnTo>
                <a:lnTo>
                  <a:pt x="31881" y="32730"/>
                </a:lnTo>
                <a:lnTo>
                  <a:pt x="32101" y="33477"/>
                </a:lnTo>
                <a:lnTo>
                  <a:pt x="32221" y="33850"/>
                </a:lnTo>
                <a:lnTo>
                  <a:pt x="32381" y="34224"/>
                </a:lnTo>
                <a:lnTo>
                  <a:pt x="32461" y="34464"/>
                </a:lnTo>
                <a:lnTo>
                  <a:pt x="32541" y="34709"/>
                </a:lnTo>
                <a:lnTo>
                  <a:pt x="32581" y="34949"/>
                </a:lnTo>
                <a:lnTo>
                  <a:pt x="32601" y="35194"/>
                </a:lnTo>
                <a:lnTo>
                  <a:pt x="32661" y="35406"/>
                </a:lnTo>
                <a:lnTo>
                  <a:pt x="32741" y="35612"/>
                </a:lnTo>
                <a:lnTo>
                  <a:pt x="32841" y="35813"/>
                </a:lnTo>
                <a:lnTo>
                  <a:pt x="33001" y="36014"/>
                </a:lnTo>
                <a:lnTo>
                  <a:pt x="33181" y="36203"/>
                </a:lnTo>
                <a:lnTo>
                  <a:pt x="33381" y="36393"/>
                </a:lnTo>
                <a:lnTo>
                  <a:pt x="33621" y="36571"/>
                </a:lnTo>
                <a:lnTo>
                  <a:pt x="33901" y="36750"/>
                </a:lnTo>
                <a:lnTo>
                  <a:pt x="34201" y="36923"/>
                </a:lnTo>
                <a:lnTo>
                  <a:pt x="34521" y="37095"/>
                </a:lnTo>
                <a:lnTo>
                  <a:pt x="34861" y="37257"/>
                </a:lnTo>
                <a:lnTo>
                  <a:pt x="35241" y="37419"/>
                </a:lnTo>
                <a:lnTo>
                  <a:pt x="35641" y="37575"/>
                </a:lnTo>
                <a:lnTo>
                  <a:pt x="36062" y="37726"/>
                </a:lnTo>
                <a:lnTo>
                  <a:pt x="36502" y="37871"/>
                </a:lnTo>
                <a:lnTo>
                  <a:pt x="36962" y="38015"/>
                </a:lnTo>
                <a:lnTo>
                  <a:pt x="37442" y="38155"/>
                </a:lnTo>
                <a:lnTo>
                  <a:pt x="37942" y="38294"/>
                </a:lnTo>
                <a:lnTo>
                  <a:pt x="38462" y="38422"/>
                </a:lnTo>
                <a:lnTo>
                  <a:pt x="38982" y="38551"/>
                </a:lnTo>
                <a:lnTo>
                  <a:pt x="39542" y="38679"/>
                </a:lnTo>
                <a:lnTo>
                  <a:pt x="40102" y="38796"/>
                </a:lnTo>
                <a:lnTo>
                  <a:pt x="40662" y="38919"/>
                </a:lnTo>
                <a:lnTo>
                  <a:pt x="41262" y="39030"/>
                </a:lnTo>
                <a:lnTo>
                  <a:pt x="41862" y="39142"/>
                </a:lnTo>
                <a:lnTo>
                  <a:pt x="42462" y="39248"/>
                </a:lnTo>
                <a:lnTo>
                  <a:pt x="43082" y="39354"/>
                </a:lnTo>
                <a:lnTo>
                  <a:pt x="43702" y="39454"/>
                </a:lnTo>
                <a:lnTo>
                  <a:pt x="44322" y="39554"/>
                </a:lnTo>
                <a:lnTo>
                  <a:pt x="44962" y="39649"/>
                </a:lnTo>
                <a:lnTo>
                  <a:pt x="46242" y="39833"/>
                </a:lnTo>
                <a:lnTo>
                  <a:pt x="46982" y="39933"/>
                </a:lnTo>
                <a:lnTo>
                  <a:pt x="47722" y="40023"/>
                </a:lnTo>
                <a:lnTo>
                  <a:pt x="48482" y="40106"/>
                </a:lnTo>
                <a:lnTo>
                  <a:pt x="49222" y="40190"/>
                </a:lnTo>
                <a:lnTo>
                  <a:pt x="49982" y="40262"/>
                </a:lnTo>
                <a:lnTo>
                  <a:pt x="50742" y="40324"/>
                </a:lnTo>
                <a:lnTo>
                  <a:pt x="51502" y="40385"/>
                </a:lnTo>
                <a:lnTo>
                  <a:pt x="52262" y="40441"/>
                </a:lnTo>
                <a:lnTo>
                  <a:pt x="53022" y="40485"/>
                </a:lnTo>
                <a:lnTo>
                  <a:pt x="53782" y="40530"/>
                </a:lnTo>
                <a:lnTo>
                  <a:pt x="54542" y="40564"/>
                </a:lnTo>
                <a:lnTo>
                  <a:pt x="55322" y="40597"/>
                </a:lnTo>
                <a:lnTo>
                  <a:pt x="56082" y="40619"/>
                </a:lnTo>
                <a:lnTo>
                  <a:pt x="56842" y="40636"/>
                </a:lnTo>
                <a:lnTo>
                  <a:pt x="57602" y="40647"/>
                </a:lnTo>
                <a:lnTo>
                  <a:pt x="58362" y="40653"/>
                </a:lnTo>
                <a:lnTo>
                  <a:pt x="59122" y="40653"/>
                </a:lnTo>
                <a:lnTo>
                  <a:pt x="59862" y="40647"/>
                </a:lnTo>
                <a:lnTo>
                  <a:pt x="60622" y="40636"/>
                </a:lnTo>
                <a:lnTo>
                  <a:pt x="61362" y="40619"/>
                </a:lnTo>
                <a:lnTo>
                  <a:pt x="62122" y="40597"/>
                </a:lnTo>
                <a:lnTo>
                  <a:pt x="62862" y="40569"/>
                </a:lnTo>
                <a:lnTo>
                  <a:pt x="63582" y="40530"/>
                </a:lnTo>
                <a:lnTo>
                  <a:pt x="64322" y="40491"/>
                </a:lnTo>
                <a:lnTo>
                  <a:pt x="65043" y="40446"/>
                </a:lnTo>
                <a:lnTo>
                  <a:pt x="65763" y="40396"/>
                </a:lnTo>
                <a:lnTo>
                  <a:pt x="66483" y="40341"/>
                </a:lnTo>
                <a:lnTo>
                  <a:pt x="67183" y="40279"/>
                </a:lnTo>
                <a:lnTo>
                  <a:pt x="67903" y="40212"/>
                </a:lnTo>
                <a:lnTo>
                  <a:pt x="68583" y="40145"/>
                </a:lnTo>
                <a:lnTo>
                  <a:pt x="69263" y="40067"/>
                </a:lnTo>
                <a:lnTo>
                  <a:pt x="69943" y="39984"/>
                </a:lnTo>
                <a:lnTo>
                  <a:pt x="70623" y="39894"/>
                </a:lnTo>
                <a:lnTo>
                  <a:pt x="71283" y="39805"/>
                </a:lnTo>
                <a:lnTo>
                  <a:pt x="71923" y="39710"/>
                </a:lnTo>
                <a:lnTo>
                  <a:pt x="72563" y="39605"/>
                </a:lnTo>
                <a:lnTo>
                  <a:pt x="73203" y="39499"/>
                </a:lnTo>
                <a:lnTo>
                  <a:pt x="73823" y="39387"/>
                </a:lnTo>
                <a:lnTo>
                  <a:pt x="74423" y="39270"/>
                </a:lnTo>
                <a:lnTo>
                  <a:pt x="75023" y="39147"/>
                </a:lnTo>
                <a:lnTo>
                  <a:pt x="75603" y="39025"/>
                </a:lnTo>
                <a:lnTo>
                  <a:pt x="76183" y="38891"/>
                </a:lnTo>
                <a:lnTo>
                  <a:pt x="76743" y="38757"/>
                </a:lnTo>
                <a:lnTo>
                  <a:pt x="77283" y="38618"/>
                </a:lnTo>
                <a:lnTo>
                  <a:pt x="77823" y="38473"/>
                </a:lnTo>
                <a:lnTo>
                  <a:pt x="78343" y="38322"/>
                </a:lnTo>
                <a:lnTo>
                  <a:pt x="78843" y="38172"/>
                </a:lnTo>
                <a:lnTo>
                  <a:pt x="79343" y="38010"/>
                </a:lnTo>
                <a:lnTo>
                  <a:pt x="79803" y="37848"/>
                </a:lnTo>
                <a:lnTo>
                  <a:pt x="80263" y="37681"/>
                </a:lnTo>
                <a:lnTo>
                  <a:pt x="80723" y="37514"/>
                </a:lnTo>
                <a:lnTo>
                  <a:pt x="81143" y="37335"/>
                </a:lnTo>
                <a:lnTo>
                  <a:pt x="81543" y="37157"/>
                </a:lnTo>
                <a:lnTo>
                  <a:pt x="81943" y="36973"/>
                </a:lnTo>
                <a:lnTo>
                  <a:pt x="82323" y="36783"/>
                </a:lnTo>
                <a:lnTo>
                  <a:pt x="82683" y="36594"/>
                </a:lnTo>
                <a:lnTo>
                  <a:pt x="83023" y="36399"/>
                </a:lnTo>
                <a:lnTo>
                  <a:pt x="83343" y="36198"/>
                </a:lnTo>
                <a:lnTo>
                  <a:pt x="83643" y="35992"/>
                </a:lnTo>
                <a:lnTo>
                  <a:pt x="83923" y="35785"/>
                </a:lnTo>
                <a:lnTo>
                  <a:pt x="84183" y="35573"/>
                </a:lnTo>
                <a:lnTo>
                  <a:pt x="84423" y="35361"/>
                </a:lnTo>
                <a:lnTo>
                  <a:pt x="84643" y="35138"/>
                </a:lnTo>
                <a:lnTo>
                  <a:pt x="84823" y="34921"/>
                </a:lnTo>
                <a:lnTo>
                  <a:pt x="85143" y="34542"/>
                </a:lnTo>
                <a:lnTo>
                  <a:pt x="85423" y="34157"/>
                </a:lnTo>
                <a:lnTo>
                  <a:pt x="85983" y="33393"/>
                </a:lnTo>
                <a:lnTo>
                  <a:pt x="86503" y="32624"/>
                </a:lnTo>
                <a:lnTo>
                  <a:pt x="87043" y="31860"/>
                </a:lnTo>
                <a:lnTo>
                  <a:pt x="87323" y="31481"/>
                </a:lnTo>
                <a:lnTo>
                  <a:pt x="87623" y="31096"/>
                </a:lnTo>
                <a:lnTo>
                  <a:pt x="87943" y="30723"/>
                </a:lnTo>
                <a:lnTo>
                  <a:pt x="88283" y="30343"/>
                </a:lnTo>
                <a:lnTo>
                  <a:pt x="88643" y="29975"/>
                </a:lnTo>
                <a:lnTo>
                  <a:pt x="89043" y="29602"/>
                </a:lnTo>
                <a:lnTo>
                  <a:pt x="89483" y="29239"/>
                </a:lnTo>
                <a:lnTo>
                  <a:pt x="89943" y="28877"/>
                </a:lnTo>
                <a:lnTo>
                  <a:pt x="90323" y="28609"/>
                </a:lnTo>
                <a:lnTo>
                  <a:pt x="90743" y="28342"/>
                </a:lnTo>
                <a:lnTo>
                  <a:pt x="91183" y="28080"/>
                </a:lnTo>
                <a:lnTo>
                  <a:pt x="91663" y="27812"/>
                </a:lnTo>
                <a:lnTo>
                  <a:pt x="92163" y="27550"/>
                </a:lnTo>
                <a:lnTo>
                  <a:pt x="92703" y="27293"/>
                </a:lnTo>
                <a:lnTo>
                  <a:pt x="93264" y="27037"/>
                </a:lnTo>
                <a:lnTo>
                  <a:pt x="93864" y="26792"/>
                </a:lnTo>
                <a:lnTo>
                  <a:pt x="94464" y="26546"/>
                </a:lnTo>
                <a:lnTo>
                  <a:pt x="95104" y="26307"/>
                </a:lnTo>
                <a:lnTo>
                  <a:pt x="95764" y="26072"/>
                </a:lnTo>
                <a:lnTo>
                  <a:pt x="96464" y="25844"/>
                </a:lnTo>
                <a:lnTo>
                  <a:pt x="97164" y="25626"/>
                </a:lnTo>
                <a:lnTo>
                  <a:pt x="97884" y="25414"/>
                </a:lnTo>
                <a:lnTo>
                  <a:pt x="98624" y="25214"/>
                </a:lnTo>
                <a:lnTo>
                  <a:pt x="99384" y="25019"/>
                </a:lnTo>
                <a:lnTo>
                  <a:pt x="100284" y="24796"/>
                </a:lnTo>
                <a:lnTo>
                  <a:pt x="101184" y="24567"/>
                </a:lnTo>
                <a:lnTo>
                  <a:pt x="102044" y="24338"/>
                </a:lnTo>
                <a:lnTo>
                  <a:pt x="102884" y="24110"/>
                </a:lnTo>
                <a:lnTo>
                  <a:pt x="103704" y="23876"/>
                </a:lnTo>
                <a:lnTo>
                  <a:pt x="104504" y="23641"/>
                </a:lnTo>
                <a:lnTo>
                  <a:pt x="105284" y="23407"/>
                </a:lnTo>
                <a:lnTo>
                  <a:pt x="106044" y="23167"/>
                </a:lnTo>
                <a:lnTo>
                  <a:pt x="106764" y="22928"/>
                </a:lnTo>
                <a:lnTo>
                  <a:pt x="107464" y="22682"/>
                </a:lnTo>
                <a:lnTo>
                  <a:pt x="108144" y="22437"/>
                </a:lnTo>
                <a:lnTo>
                  <a:pt x="108784" y="22186"/>
                </a:lnTo>
                <a:lnTo>
                  <a:pt x="109404" y="21930"/>
                </a:lnTo>
                <a:lnTo>
                  <a:pt x="109984" y="21673"/>
                </a:lnTo>
                <a:lnTo>
                  <a:pt x="110524" y="21417"/>
                </a:lnTo>
                <a:lnTo>
                  <a:pt x="111044" y="21155"/>
                </a:lnTo>
                <a:lnTo>
                  <a:pt x="111544" y="20887"/>
                </a:lnTo>
                <a:lnTo>
                  <a:pt x="111984" y="20619"/>
                </a:lnTo>
                <a:lnTo>
                  <a:pt x="112404" y="20341"/>
                </a:lnTo>
                <a:lnTo>
                  <a:pt x="112784" y="20067"/>
                </a:lnTo>
                <a:lnTo>
                  <a:pt x="113124" y="19783"/>
                </a:lnTo>
                <a:lnTo>
                  <a:pt x="113444" y="19499"/>
                </a:lnTo>
                <a:lnTo>
                  <a:pt x="113704" y="19209"/>
                </a:lnTo>
                <a:lnTo>
                  <a:pt x="113924" y="18913"/>
                </a:lnTo>
                <a:lnTo>
                  <a:pt x="114124" y="18618"/>
                </a:lnTo>
                <a:lnTo>
                  <a:pt x="114264" y="18311"/>
                </a:lnTo>
                <a:lnTo>
                  <a:pt x="114364" y="18004"/>
                </a:lnTo>
                <a:lnTo>
                  <a:pt x="114424" y="17692"/>
                </a:lnTo>
                <a:lnTo>
                  <a:pt x="114444" y="17374"/>
                </a:lnTo>
                <a:lnTo>
                  <a:pt x="114404" y="17051"/>
                </a:lnTo>
                <a:lnTo>
                  <a:pt x="114344" y="16722"/>
                </a:lnTo>
                <a:lnTo>
                  <a:pt x="114204" y="16387"/>
                </a:lnTo>
                <a:lnTo>
                  <a:pt x="114264" y="15953"/>
                </a:lnTo>
                <a:lnTo>
                  <a:pt x="114264" y="15523"/>
                </a:lnTo>
                <a:lnTo>
                  <a:pt x="114244" y="15094"/>
                </a:lnTo>
                <a:lnTo>
                  <a:pt x="114164" y="14676"/>
                </a:lnTo>
                <a:lnTo>
                  <a:pt x="114064" y="14263"/>
                </a:lnTo>
                <a:lnTo>
                  <a:pt x="113924" y="13851"/>
                </a:lnTo>
                <a:lnTo>
                  <a:pt x="113744" y="13449"/>
                </a:lnTo>
                <a:lnTo>
                  <a:pt x="113524" y="13048"/>
                </a:lnTo>
                <a:lnTo>
                  <a:pt x="113284" y="12652"/>
                </a:lnTo>
                <a:lnTo>
                  <a:pt x="113004" y="12267"/>
                </a:lnTo>
                <a:lnTo>
                  <a:pt x="112684" y="11882"/>
                </a:lnTo>
                <a:lnTo>
                  <a:pt x="112324" y="11503"/>
                </a:lnTo>
                <a:lnTo>
                  <a:pt x="111944" y="11130"/>
                </a:lnTo>
                <a:lnTo>
                  <a:pt x="111524" y="10767"/>
                </a:lnTo>
                <a:lnTo>
                  <a:pt x="111084" y="10405"/>
                </a:lnTo>
                <a:lnTo>
                  <a:pt x="110604" y="10048"/>
                </a:lnTo>
                <a:lnTo>
                  <a:pt x="110104" y="9697"/>
                </a:lnTo>
                <a:lnTo>
                  <a:pt x="109564" y="9357"/>
                </a:lnTo>
                <a:lnTo>
                  <a:pt x="109004" y="9016"/>
                </a:lnTo>
                <a:lnTo>
                  <a:pt x="108404" y="8682"/>
                </a:lnTo>
                <a:lnTo>
                  <a:pt x="107784" y="8359"/>
                </a:lnTo>
                <a:lnTo>
                  <a:pt x="107144" y="8035"/>
                </a:lnTo>
                <a:lnTo>
                  <a:pt x="106464" y="7723"/>
                </a:lnTo>
                <a:lnTo>
                  <a:pt x="105764" y="7411"/>
                </a:lnTo>
                <a:lnTo>
                  <a:pt x="105044" y="7110"/>
                </a:lnTo>
                <a:lnTo>
                  <a:pt x="104304" y="6809"/>
                </a:lnTo>
                <a:lnTo>
                  <a:pt x="103524" y="6519"/>
                </a:lnTo>
                <a:lnTo>
                  <a:pt x="102724" y="6234"/>
                </a:lnTo>
                <a:lnTo>
                  <a:pt x="101904" y="5955"/>
                </a:lnTo>
                <a:lnTo>
                  <a:pt x="101064" y="5682"/>
                </a:lnTo>
                <a:lnTo>
                  <a:pt x="100204" y="5415"/>
                </a:lnTo>
                <a:lnTo>
                  <a:pt x="99304" y="5153"/>
                </a:lnTo>
                <a:lnTo>
                  <a:pt x="98404" y="4896"/>
                </a:lnTo>
                <a:lnTo>
                  <a:pt x="97484" y="4645"/>
                </a:lnTo>
                <a:lnTo>
                  <a:pt x="96524" y="4405"/>
                </a:lnTo>
                <a:lnTo>
                  <a:pt x="95564" y="4171"/>
                </a:lnTo>
                <a:lnTo>
                  <a:pt x="94584" y="3937"/>
                </a:lnTo>
                <a:lnTo>
                  <a:pt x="93584" y="3714"/>
                </a:lnTo>
                <a:lnTo>
                  <a:pt x="92563" y="3497"/>
                </a:lnTo>
                <a:lnTo>
                  <a:pt x="91543" y="3290"/>
                </a:lnTo>
                <a:lnTo>
                  <a:pt x="90483" y="3084"/>
                </a:lnTo>
                <a:lnTo>
                  <a:pt x="89423" y="2883"/>
                </a:lnTo>
                <a:lnTo>
                  <a:pt x="88343" y="2694"/>
                </a:lnTo>
                <a:lnTo>
                  <a:pt x="87263" y="2510"/>
                </a:lnTo>
                <a:lnTo>
                  <a:pt x="86143" y="2331"/>
                </a:lnTo>
                <a:lnTo>
                  <a:pt x="85023" y="2158"/>
                </a:lnTo>
                <a:lnTo>
                  <a:pt x="83903" y="1997"/>
                </a:lnTo>
                <a:lnTo>
                  <a:pt x="82763" y="1841"/>
                </a:lnTo>
                <a:lnTo>
                  <a:pt x="81603" y="1684"/>
                </a:lnTo>
                <a:lnTo>
                  <a:pt x="80443" y="1545"/>
                </a:lnTo>
                <a:lnTo>
                  <a:pt x="79263" y="1406"/>
                </a:lnTo>
                <a:lnTo>
                  <a:pt x="78083" y="1272"/>
                </a:lnTo>
                <a:lnTo>
                  <a:pt x="76903" y="1149"/>
                </a:lnTo>
                <a:lnTo>
                  <a:pt x="75703" y="1032"/>
                </a:lnTo>
                <a:lnTo>
                  <a:pt x="74483" y="921"/>
                </a:lnTo>
                <a:lnTo>
                  <a:pt x="73283" y="820"/>
                </a:lnTo>
                <a:lnTo>
                  <a:pt x="72063" y="725"/>
                </a:lnTo>
                <a:lnTo>
                  <a:pt x="70843" y="636"/>
                </a:lnTo>
                <a:lnTo>
                  <a:pt x="69603" y="553"/>
                </a:lnTo>
                <a:lnTo>
                  <a:pt x="68383" y="480"/>
                </a:lnTo>
                <a:lnTo>
                  <a:pt x="67143" y="413"/>
                </a:lnTo>
                <a:lnTo>
                  <a:pt x="65903" y="352"/>
                </a:lnTo>
                <a:lnTo>
                  <a:pt x="64663" y="296"/>
                </a:lnTo>
                <a:lnTo>
                  <a:pt x="63402" y="252"/>
                </a:lnTo>
                <a:lnTo>
                  <a:pt x="61562" y="190"/>
                </a:lnTo>
                <a:lnTo>
                  <a:pt x="59682" y="140"/>
                </a:lnTo>
                <a:lnTo>
                  <a:pt x="57802" y="90"/>
                </a:lnTo>
                <a:lnTo>
                  <a:pt x="55902" y="56"/>
                </a:lnTo>
                <a:lnTo>
                  <a:pt x="54002" y="29"/>
                </a:lnTo>
                <a:lnTo>
                  <a:pt x="52082" y="6"/>
                </a:lnTo>
                <a:lnTo>
                  <a:pt x="501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24f3de87df4_0_730"/>
          <p:cNvSpPr/>
          <p:nvPr/>
        </p:nvSpPr>
        <p:spPr>
          <a:xfrm>
            <a:off x="1419050" y="3520690"/>
            <a:ext cx="1772458" cy="1367314"/>
          </a:xfrm>
          <a:custGeom>
            <a:avLst/>
            <a:gdLst/>
            <a:ahLst/>
            <a:cxnLst/>
            <a:rect l="l" t="t" r="r" b="b"/>
            <a:pathLst>
              <a:path w="271641" h="209550" extrusionOk="0">
                <a:moveTo>
                  <a:pt x="135328" y="0"/>
                </a:moveTo>
                <a:lnTo>
                  <a:pt x="133711" y="29"/>
                </a:lnTo>
                <a:lnTo>
                  <a:pt x="132093" y="103"/>
                </a:lnTo>
                <a:lnTo>
                  <a:pt x="130491" y="191"/>
                </a:lnTo>
                <a:lnTo>
                  <a:pt x="128873" y="323"/>
                </a:lnTo>
                <a:lnTo>
                  <a:pt x="127256" y="471"/>
                </a:lnTo>
                <a:lnTo>
                  <a:pt x="125639" y="647"/>
                </a:lnTo>
                <a:lnTo>
                  <a:pt x="124021" y="853"/>
                </a:lnTo>
                <a:lnTo>
                  <a:pt x="122419" y="1073"/>
                </a:lnTo>
                <a:lnTo>
                  <a:pt x="120816" y="1309"/>
                </a:lnTo>
                <a:lnTo>
                  <a:pt x="119213" y="1573"/>
                </a:lnTo>
                <a:lnTo>
                  <a:pt x="117625" y="1838"/>
                </a:lnTo>
                <a:lnTo>
                  <a:pt x="116052" y="2117"/>
                </a:lnTo>
                <a:lnTo>
                  <a:pt x="115067" y="2308"/>
                </a:lnTo>
                <a:lnTo>
                  <a:pt x="114082" y="2500"/>
                </a:lnTo>
                <a:lnTo>
                  <a:pt x="113097" y="2705"/>
                </a:lnTo>
                <a:lnTo>
                  <a:pt x="112126" y="2926"/>
                </a:lnTo>
                <a:lnTo>
                  <a:pt x="111141" y="3146"/>
                </a:lnTo>
                <a:lnTo>
                  <a:pt x="110171" y="3382"/>
                </a:lnTo>
                <a:lnTo>
                  <a:pt x="109200" y="3632"/>
                </a:lnTo>
                <a:lnTo>
                  <a:pt x="108245" y="3882"/>
                </a:lnTo>
                <a:lnTo>
                  <a:pt x="107274" y="4146"/>
                </a:lnTo>
                <a:lnTo>
                  <a:pt x="106319" y="4411"/>
                </a:lnTo>
                <a:lnTo>
                  <a:pt x="105363" y="4705"/>
                </a:lnTo>
                <a:lnTo>
                  <a:pt x="104407" y="4999"/>
                </a:lnTo>
                <a:lnTo>
                  <a:pt x="103451" y="5308"/>
                </a:lnTo>
                <a:lnTo>
                  <a:pt x="102510" y="5617"/>
                </a:lnTo>
                <a:lnTo>
                  <a:pt x="101569" y="5955"/>
                </a:lnTo>
                <a:lnTo>
                  <a:pt x="100628" y="6293"/>
                </a:lnTo>
                <a:lnTo>
                  <a:pt x="99687" y="6646"/>
                </a:lnTo>
                <a:lnTo>
                  <a:pt x="98761" y="6999"/>
                </a:lnTo>
                <a:lnTo>
                  <a:pt x="97835" y="7381"/>
                </a:lnTo>
                <a:lnTo>
                  <a:pt x="96909" y="7763"/>
                </a:lnTo>
                <a:lnTo>
                  <a:pt x="95997" y="8160"/>
                </a:lnTo>
                <a:lnTo>
                  <a:pt x="95071" y="8572"/>
                </a:lnTo>
                <a:lnTo>
                  <a:pt x="94174" y="8998"/>
                </a:lnTo>
                <a:lnTo>
                  <a:pt x="93262" y="9439"/>
                </a:lnTo>
                <a:lnTo>
                  <a:pt x="92365" y="9881"/>
                </a:lnTo>
                <a:lnTo>
                  <a:pt x="91468" y="10351"/>
                </a:lnTo>
                <a:lnTo>
                  <a:pt x="90572" y="10822"/>
                </a:lnTo>
                <a:lnTo>
                  <a:pt x="89675" y="11307"/>
                </a:lnTo>
                <a:lnTo>
                  <a:pt x="88792" y="11807"/>
                </a:lnTo>
                <a:lnTo>
                  <a:pt x="87925" y="12321"/>
                </a:lnTo>
                <a:lnTo>
                  <a:pt x="87043" y="12851"/>
                </a:lnTo>
                <a:lnTo>
                  <a:pt x="86190" y="13380"/>
                </a:lnTo>
                <a:lnTo>
                  <a:pt x="85690" y="13689"/>
                </a:lnTo>
                <a:lnTo>
                  <a:pt x="85190" y="13983"/>
                </a:lnTo>
                <a:lnTo>
                  <a:pt x="84690" y="14277"/>
                </a:lnTo>
                <a:lnTo>
                  <a:pt x="84190" y="14556"/>
                </a:lnTo>
                <a:lnTo>
                  <a:pt x="83690" y="14821"/>
                </a:lnTo>
                <a:lnTo>
                  <a:pt x="83176" y="15071"/>
                </a:lnTo>
                <a:lnTo>
                  <a:pt x="82676" y="15321"/>
                </a:lnTo>
                <a:lnTo>
                  <a:pt x="82161" y="15541"/>
                </a:lnTo>
                <a:lnTo>
                  <a:pt x="81647" y="15762"/>
                </a:lnTo>
                <a:lnTo>
                  <a:pt x="81117" y="15968"/>
                </a:lnTo>
                <a:lnTo>
                  <a:pt x="80603" y="16144"/>
                </a:lnTo>
                <a:lnTo>
                  <a:pt x="80073" y="16321"/>
                </a:lnTo>
                <a:lnTo>
                  <a:pt x="79544" y="16482"/>
                </a:lnTo>
                <a:lnTo>
                  <a:pt x="79015" y="16615"/>
                </a:lnTo>
                <a:lnTo>
                  <a:pt x="78471" y="16732"/>
                </a:lnTo>
                <a:lnTo>
                  <a:pt x="77941" y="16835"/>
                </a:lnTo>
                <a:lnTo>
                  <a:pt x="77397" y="16923"/>
                </a:lnTo>
                <a:lnTo>
                  <a:pt x="76853" y="16982"/>
                </a:lnTo>
                <a:lnTo>
                  <a:pt x="76309" y="17026"/>
                </a:lnTo>
                <a:lnTo>
                  <a:pt x="75751" y="17056"/>
                </a:lnTo>
                <a:lnTo>
                  <a:pt x="75207" y="17056"/>
                </a:lnTo>
                <a:lnTo>
                  <a:pt x="74648" y="17041"/>
                </a:lnTo>
                <a:lnTo>
                  <a:pt x="74089" y="16997"/>
                </a:lnTo>
                <a:lnTo>
                  <a:pt x="73531" y="16938"/>
                </a:lnTo>
                <a:lnTo>
                  <a:pt x="72957" y="16850"/>
                </a:lnTo>
                <a:lnTo>
                  <a:pt x="72398" y="16732"/>
                </a:lnTo>
                <a:lnTo>
                  <a:pt x="71825" y="16600"/>
                </a:lnTo>
                <a:lnTo>
                  <a:pt x="71252" y="16423"/>
                </a:lnTo>
                <a:lnTo>
                  <a:pt x="70663" y="16247"/>
                </a:lnTo>
                <a:lnTo>
                  <a:pt x="70090" y="16026"/>
                </a:lnTo>
                <a:lnTo>
                  <a:pt x="69502" y="15777"/>
                </a:lnTo>
                <a:lnTo>
                  <a:pt x="68914" y="15512"/>
                </a:lnTo>
                <a:lnTo>
                  <a:pt x="68708" y="15409"/>
                </a:lnTo>
                <a:lnTo>
                  <a:pt x="68487" y="15321"/>
                </a:lnTo>
                <a:lnTo>
                  <a:pt x="68282" y="15262"/>
                </a:lnTo>
                <a:lnTo>
                  <a:pt x="68061" y="15203"/>
                </a:lnTo>
                <a:lnTo>
                  <a:pt x="67855" y="15174"/>
                </a:lnTo>
                <a:lnTo>
                  <a:pt x="67649" y="15144"/>
                </a:lnTo>
                <a:lnTo>
                  <a:pt x="67443" y="15130"/>
                </a:lnTo>
                <a:lnTo>
                  <a:pt x="67238" y="15130"/>
                </a:lnTo>
                <a:lnTo>
                  <a:pt x="67046" y="15144"/>
                </a:lnTo>
                <a:lnTo>
                  <a:pt x="66855" y="15174"/>
                </a:lnTo>
                <a:lnTo>
                  <a:pt x="66664" y="15203"/>
                </a:lnTo>
                <a:lnTo>
                  <a:pt x="66473" y="15247"/>
                </a:lnTo>
                <a:lnTo>
                  <a:pt x="66297" y="15321"/>
                </a:lnTo>
                <a:lnTo>
                  <a:pt x="66105" y="15394"/>
                </a:lnTo>
                <a:lnTo>
                  <a:pt x="65944" y="15468"/>
                </a:lnTo>
                <a:lnTo>
                  <a:pt x="65782" y="15571"/>
                </a:lnTo>
                <a:lnTo>
                  <a:pt x="65620" y="15674"/>
                </a:lnTo>
                <a:lnTo>
                  <a:pt x="65459" y="15791"/>
                </a:lnTo>
                <a:lnTo>
                  <a:pt x="65311" y="15924"/>
                </a:lnTo>
                <a:lnTo>
                  <a:pt x="65179" y="16056"/>
                </a:lnTo>
                <a:lnTo>
                  <a:pt x="65047" y="16203"/>
                </a:lnTo>
                <a:lnTo>
                  <a:pt x="64929" y="16365"/>
                </a:lnTo>
                <a:lnTo>
                  <a:pt x="64812" y="16526"/>
                </a:lnTo>
                <a:lnTo>
                  <a:pt x="64709" y="16703"/>
                </a:lnTo>
                <a:lnTo>
                  <a:pt x="64620" y="16894"/>
                </a:lnTo>
                <a:lnTo>
                  <a:pt x="64532" y="17085"/>
                </a:lnTo>
                <a:lnTo>
                  <a:pt x="64459" y="17276"/>
                </a:lnTo>
                <a:lnTo>
                  <a:pt x="64400" y="17497"/>
                </a:lnTo>
                <a:lnTo>
                  <a:pt x="64341" y="17703"/>
                </a:lnTo>
                <a:lnTo>
                  <a:pt x="64297" y="17938"/>
                </a:lnTo>
                <a:lnTo>
                  <a:pt x="64268" y="18173"/>
                </a:lnTo>
                <a:lnTo>
                  <a:pt x="64253" y="18408"/>
                </a:lnTo>
                <a:lnTo>
                  <a:pt x="64209" y="19585"/>
                </a:lnTo>
                <a:lnTo>
                  <a:pt x="64209" y="20776"/>
                </a:lnTo>
                <a:lnTo>
                  <a:pt x="64223" y="21967"/>
                </a:lnTo>
                <a:lnTo>
                  <a:pt x="64268" y="23158"/>
                </a:lnTo>
                <a:lnTo>
                  <a:pt x="64341" y="24349"/>
                </a:lnTo>
                <a:lnTo>
                  <a:pt x="64415" y="25525"/>
                </a:lnTo>
                <a:lnTo>
                  <a:pt x="64606" y="27907"/>
                </a:lnTo>
                <a:lnTo>
                  <a:pt x="64694" y="28951"/>
                </a:lnTo>
                <a:lnTo>
                  <a:pt x="64812" y="29980"/>
                </a:lnTo>
                <a:lnTo>
                  <a:pt x="64959" y="31009"/>
                </a:lnTo>
                <a:lnTo>
                  <a:pt x="65106" y="32009"/>
                </a:lnTo>
                <a:lnTo>
                  <a:pt x="65297" y="33009"/>
                </a:lnTo>
                <a:lnTo>
                  <a:pt x="65488" y="33994"/>
                </a:lnTo>
                <a:lnTo>
                  <a:pt x="65708" y="34964"/>
                </a:lnTo>
                <a:lnTo>
                  <a:pt x="65958" y="35920"/>
                </a:lnTo>
                <a:lnTo>
                  <a:pt x="66238" y="36861"/>
                </a:lnTo>
                <a:lnTo>
                  <a:pt x="66517" y="37787"/>
                </a:lnTo>
                <a:lnTo>
                  <a:pt x="66841" y="38714"/>
                </a:lnTo>
                <a:lnTo>
                  <a:pt x="67179" y="39610"/>
                </a:lnTo>
                <a:lnTo>
                  <a:pt x="67561" y="40493"/>
                </a:lnTo>
                <a:lnTo>
                  <a:pt x="67943" y="41360"/>
                </a:lnTo>
                <a:lnTo>
                  <a:pt x="68370" y="42213"/>
                </a:lnTo>
                <a:lnTo>
                  <a:pt x="68826" y="43051"/>
                </a:lnTo>
                <a:lnTo>
                  <a:pt x="69296" y="43874"/>
                </a:lnTo>
                <a:lnTo>
                  <a:pt x="69796" y="44683"/>
                </a:lnTo>
                <a:lnTo>
                  <a:pt x="70340" y="45462"/>
                </a:lnTo>
                <a:lnTo>
                  <a:pt x="70899" y="46242"/>
                </a:lnTo>
                <a:lnTo>
                  <a:pt x="71487" y="46991"/>
                </a:lnTo>
                <a:lnTo>
                  <a:pt x="72119" y="47727"/>
                </a:lnTo>
                <a:lnTo>
                  <a:pt x="72443" y="48094"/>
                </a:lnTo>
                <a:lnTo>
                  <a:pt x="72766" y="48447"/>
                </a:lnTo>
                <a:lnTo>
                  <a:pt x="73104" y="48800"/>
                </a:lnTo>
                <a:lnTo>
                  <a:pt x="73457" y="49138"/>
                </a:lnTo>
                <a:lnTo>
                  <a:pt x="73810" y="49491"/>
                </a:lnTo>
                <a:lnTo>
                  <a:pt x="74177" y="49829"/>
                </a:lnTo>
                <a:lnTo>
                  <a:pt x="74545" y="50153"/>
                </a:lnTo>
                <a:lnTo>
                  <a:pt x="74927" y="50491"/>
                </a:lnTo>
                <a:lnTo>
                  <a:pt x="75310" y="50814"/>
                </a:lnTo>
                <a:lnTo>
                  <a:pt x="75707" y="51123"/>
                </a:lnTo>
                <a:lnTo>
                  <a:pt x="76118" y="51446"/>
                </a:lnTo>
                <a:lnTo>
                  <a:pt x="76530" y="51741"/>
                </a:lnTo>
                <a:lnTo>
                  <a:pt x="76942" y="52049"/>
                </a:lnTo>
                <a:lnTo>
                  <a:pt x="77383" y="52343"/>
                </a:lnTo>
                <a:lnTo>
                  <a:pt x="77824" y="52637"/>
                </a:lnTo>
                <a:lnTo>
                  <a:pt x="78265" y="52932"/>
                </a:lnTo>
                <a:lnTo>
                  <a:pt x="78721" y="53211"/>
                </a:lnTo>
                <a:lnTo>
                  <a:pt x="79191" y="53490"/>
                </a:lnTo>
                <a:lnTo>
                  <a:pt x="79662" y="53770"/>
                </a:lnTo>
                <a:lnTo>
                  <a:pt x="80147" y="54034"/>
                </a:lnTo>
                <a:lnTo>
                  <a:pt x="80397" y="54181"/>
                </a:lnTo>
                <a:lnTo>
                  <a:pt x="80632" y="54343"/>
                </a:lnTo>
                <a:lnTo>
                  <a:pt x="80867" y="54519"/>
                </a:lnTo>
                <a:lnTo>
                  <a:pt x="81117" y="54711"/>
                </a:lnTo>
                <a:lnTo>
                  <a:pt x="81338" y="54916"/>
                </a:lnTo>
                <a:lnTo>
                  <a:pt x="81573" y="55137"/>
                </a:lnTo>
                <a:lnTo>
                  <a:pt x="81779" y="55372"/>
                </a:lnTo>
                <a:lnTo>
                  <a:pt x="81985" y="55622"/>
                </a:lnTo>
                <a:lnTo>
                  <a:pt x="82191" y="55872"/>
                </a:lnTo>
                <a:lnTo>
                  <a:pt x="82367" y="56122"/>
                </a:lnTo>
                <a:lnTo>
                  <a:pt x="82529" y="56387"/>
                </a:lnTo>
                <a:lnTo>
                  <a:pt x="82676" y="56651"/>
                </a:lnTo>
                <a:lnTo>
                  <a:pt x="82808" y="56916"/>
                </a:lnTo>
                <a:lnTo>
                  <a:pt x="82911" y="57195"/>
                </a:lnTo>
                <a:lnTo>
                  <a:pt x="82999" y="57460"/>
                </a:lnTo>
                <a:lnTo>
                  <a:pt x="83073" y="57710"/>
                </a:lnTo>
                <a:lnTo>
                  <a:pt x="83161" y="58269"/>
                </a:lnTo>
                <a:lnTo>
                  <a:pt x="83264" y="58813"/>
                </a:lnTo>
                <a:lnTo>
                  <a:pt x="83338" y="59357"/>
                </a:lnTo>
                <a:lnTo>
                  <a:pt x="83411" y="59916"/>
                </a:lnTo>
                <a:lnTo>
                  <a:pt x="83470" y="60474"/>
                </a:lnTo>
                <a:lnTo>
                  <a:pt x="83529" y="61033"/>
                </a:lnTo>
                <a:lnTo>
                  <a:pt x="83573" y="61592"/>
                </a:lnTo>
                <a:lnTo>
                  <a:pt x="83602" y="62150"/>
                </a:lnTo>
                <a:lnTo>
                  <a:pt x="83632" y="62709"/>
                </a:lnTo>
                <a:lnTo>
                  <a:pt x="83646" y="63283"/>
                </a:lnTo>
                <a:lnTo>
                  <a:pt x="83661" y="63841"/>
                </a:lnTo>
                <a:lnTo>
                  <a:pt x="83661" y="64400"/>
                </a:lnTo>
                <a:lnTo>
                  <a:pt x="83632" y="65517"/>
                </a:lnTo>
                <a:lnTo>
                  <a:pt x="83573" y="66635"/>
                </a:lnTo>
                <a:lnTo>
                  <a:pt x="83323" y="69855"/>
                </a:lnTo>
                <a:lnTo>
                  <a:pt x="83058" y="73060"/>
                </a:lnTo>
                <a:lnTo>
                  <a:pt x="82764" y="76280"/>
                </a:lnTo>
                <a:lnTo>
                  <a:pt x="82470" y="79500"/>
                </a:lnTo>
                <a:lnTo>
                  <a:pt x="81867" y="85926"/>
                </a:lnTo>
                <a:lnTo>
                  <a:pt x="81588" y="89131"/>
                </a:lnTo>
                <a:lnTo>
                  <a:pt x="81323" y="92351"/>
                </a:lnTo>
                <a:lnTo>
                  <a:pt x="81264" y="93307"/>
                </a:lnTo>
                <a:lnTo>
                  <a:pt x="81220" y="94262"/>
                </a:lnTo>
                <a:lnTo>
                  <a:pt x="81191" y="95203"/>
                </a:lnTo>
                <a:lnTo>
                  <a:pt x="81191" y="96144"/>
                </a:lnTo>
                <a:lnTo>
                  <a:pt x="81191" y="97085"/>
                </a:lnTo>
                <a:lnTo>
                  <a:pt x="81220" y="98026"/>
                </a:lnTo>
                <a:lnTo>
                  <a:pt x="81264" y="98953"/>
                </a:lnTo>
                <a:lnTo>
                  <a:pt x="81323" y="99894"/>
                </a:lnTo>
                <a:lnTo>
                  <a:pt x="81397" y="100820"/>
                </a:lnTo>
                <a:lnTo>
                  <a:pt x="81500" y="101746"/>
                </a:lnTo>
                <a:lnTo>
                  <a:pt x="81603" y="102658"/>
                </a:lnTo>
                <a:lnTo>
                  <a:pt x="81735" y="103584"/>
                </a:lnTo>
                <a:lnTo>
                  <a:pt x="81867" y="104496"/>
                </a:lnTo>
                <a:lnTo>
                  <a:pt x="82029" y="105407"/>
                </a:lnTo>
                <a:lnTo>
                  <a:pt x="82191" y="106319"/>
                </a:lnTo>
                <a:lnTo>
                  <a:pt x="82382" y="107230"/>
                </a:lnTo>
                <a:lnTo>
                  <a:pt x="82573" y="108142"/>
                </a:lnTo>
                <a:lnTo>
                  <a:pt x="82794" y="109039"/>
                </a:lnTo>
                <a:lnTo>
                  <a:pt x="83014" y="109936"/>
                </a:lnTo>
                <a:lnTo>
                  <a:pt x="83249" y="110833"/>
                </a:lnTo>
                <a:lnTo>
                  <a:pt x="83499" y="111730"/>
                </a:lnTo>
                <a:lnTo>
                  <a:pt x="83764" y="112627"/>
                </a:lnTo>
                <a:lnTo>
                  <a:pt x="84043" y="113509"/>
                </a:lnTo>
                <a:lnTo>
                  <a:pt x="84323" y="114406"/>
                </a:lnTo>
                <a:lnTo>
                  <a:pt x="84617" y="115288"/>
                </a:lnTo>
                <a:lnTo>
                  <a:pt x="84925" y="116170"/>
                </a:lnTo>
                <a:lnTo>
                  <a:pt x="85249" y="117052"/>
                </a:lnTo>
                <a:lnTo>
                  <a:pt x="85587" y="117934"/>
                </a:lnTo>
                <a:lnTo>
                  <a:pt x="85925" y="118817"/>
                </a:lnTo>
                <a:lnTo>
                  <a:pt x="86278" y="119684"/>
                </a:lnTo>
                <a:lnTo>
                  <a:pt x="86631" y="120566"/>
                </a:lnTo>
                <a:lnTo>
                  <a:pt x="86999" y="121434"/>
                </a:lnTo>
                <a:lnTo>
                  <a:pt x="87204" y="121890"/>
                </a:lnTo>
                <a:lnTo>
                  <a:pt x="87410" y="122331"/>
                </a:lnTo>
                <a:lnTo>
                  <a:pt x="87631" y="122772"/>
                </a:lnTo>
                <a:lnTo>
                  <a:pt x="87851" y="123198"/>
                </a:lnTo>
                <a:lnTo>
                  <a:pt x="88087" y="123610"/>
                </a:lnTo>
                <a:lnTo>
                  <a:pt x="88322" y="124021"/>
                </a:lnTo>
                <a:lnTo>
                  <a:pt x="88572" y="124418"/>
                </a:lnTo>
                <a:lnTo>
                  <a:pt x="88822" y="124815"/>
                </a:lnTo>
                <a:lnTo>
                  <a:pt x="89086" y="125198"/>
                </a:lnTo>
                <a:lnTo>
                  <a:pt x="89366" y="125565"/>
                </a:lnTo>
                <a:lnTo>
                  <a:pt x="89645" y="125933"/>
                </a:lnTo>
                <a:lnTo>
                  <a:pt x="89925" y="126286"/>
                </a:lnTo>
                <a:lnTo>
                  <a:pt x="90233" y="126639"/>
                </a:lnTo>
                <a:lnTo>
                  <a:pt x="90527" y="126977"/>
                </a:lnTo>
                <a:lnTo>
                  <a:pt x="90851" y="127300"/>
                </a:lnTo>
                <a:lnTo>
                  <a:pt x="91174" y="127624"/>
                </a:lnTo>
                <a:lnTo>
                  <a:pt x="91498" y="127933"/>
                </a:lnTo>
                <a:lnTo>
                  <a:pt x="91836" y="128227"/>
                </a:lnTo>
                <a:lnTo>
                  <a:pt x="92189" y="128521"/>
                </a:lnTo>
                <a:lnTo>
                  <a:pt x="92542" y="128800"/>
                </a:lnTo>
                <a:lnTo>
                  <a:pt x="92909" y="129079"/>
                </a:lnTo>
                <a:lnTo>
                  <a:pt x="93292" y="129344"/>
                </a:lnTo>
                <a:lnTo>
                  <a:pt x="93674" y="129594"/>
                </a:lnTo>
                <a:lnTo>
                  <a:pt x="94056" y="129829"/>
                </a:lnTo>
                <a:lnTo>
                  <a:pt x="94468" y="130065"/>
                </a:lnTo>
                <a:lnTo>
                  <a:pt x="94865" y="130300"/>
                </a:lnTo>
                <a:lnTo>
                  <a:pt x="95291" y="130506"/>
                </a:lnTo>
                <a:lnTo>
                  <a:pt x="95718" y="130711"/>
                </a:lnTo>
                <a:lnTo>
                  <a:pt x="96144" y="130917"/>
                </a:lnTo>
                <a:lnTo>
                  <a:pt x="96600" y="131108"/>
                </a:lnTo>
                <a:lnTo>
                  <a:pt x="97041" y="131285"/>
                </a:lnTo>
                <a:lnTo>
                  <a:pt x="97511" y="131447"/>
                </a:lnTo>
                <a:lnTo>
                  <a:pt x="98982" y="131947"/>
                </a:lnTo>
                <a:lnTo>
                  <a:pt x="100467" y="132432"/>
                </a:lnTo>
                <a:lnTo>
                  <a:pt x="101952" y="132917"/>
                </a:lnTo>
                <a:lnTo>
                  <a:pt x="103466" y="133387"/>
                </a:lnTo>
                <a:lnTo>
                  <a:pt x="106554" y="134343"/>
                </a:lnTo>
                <a:lnTo>
                  <a:pt x="109730" y="135343"/>
                </a:lnTo>
                <a:lnTo>
                  <a:pt x="109362" y="136299"/>
                </a:lnTo>
                <a:lnTo>
                  <a:pt x="109009" y="137254"/>
                </a:lnTo>
                <a:lnTo>
                  <a:pt x="108304" y="139195"/>
                </a:lnTo>
                <a:lnTo>
                  <a:pt x="107921" y="140166"/>
                </a:lnTo>
                <a:lnTo>
                  <a:pt x="107539" y="141121"/>
                </a:lnTo>
                <a:lnTo>
                  <a:pt x="107318" y="141592"/>
                </a:lnTo>
                <a:lnTo>
                  <a:pt x="107098" y="142062"/>
                </a:lnTo>
                <a:lnTo>
                  <a:pt x="106877" y="142533"/>
                </a:lnTo>
                <a:lnTo>
                  <a:pt x="106642" y="142989"/>
                </a:lnTo>
                <a:lnTo>
                  <a:pt x="106422" y="143371"/>
                </a:lnTo>
                <a:lnTo>
                  <a:pt x="106186" y="143738"/>
                </a:lnTo>
                <a:lnTo>
                  <a:pt x="105922" y="144077"/>
                </a:lnTo>
                <a:lnTo>
                  <a:pt x="105657" y="144385"/>
                </a:lnTo>
                <a:lnTo>
                  <a:pt x="105348" y="144679"/>
                </a:lnTo>
                <a:lnTo>
                  <a:pt x="105039" y="144944"/>
                </a:lnTo>
                <a:lnTo>
                  <a:pt x="104716" y="145194"/>
                </a:lnTo>
                <a:lnTo>
                  <a:pt x="104363" y="145415"/>
                </a:lnTo>
                <a:lnTo>
                  <a:pt x="103996" y="145606"/>
                </a:lnTo>
                <a:lnTo>
                  <a:pt x="103613" y="145782"/>
                </a:lnTo>
                <a:lnTo>
                  <a:pt x="103216" y="145915"/>
                </a:lnTo>
                <a:lnTo>
                  <a:pt x="102805" y="146032"/>
                </a:lnTo>
                <a:lnTo>
                  <a:pt x="102378" y="146106"/>
                </a:lnTo>
                <a:lnTo>
                  <a:pt x="101937" y="146165"/>
                </a:lnTo>
                <a:lnTo>
                  <a:pt x="101481" y="146194"/>
                </a:lnTo>
                <a:lnTo>
                  <a:pt x="101011" y="146179"/>
                </a:lnTo>
                <a:lnTo>
                  <a:pt x="99996" y="146135"/>
                </a:lnTo>
                <a:lnTo>
                  <a:pt x="98967" y="146091"/>
                </a:lnTo>
                <a:lnTo>
                  <a:pt x="97952" y="146047"/>
                </a:lnTo>
                <a:lnTo>
                  <a:pt x="96923" y="146003"/>
                </a:lnTo>
                <a:lnTo>
                  <a:pt x="95909" y="145944"/>
                </a:lnTo>
                <a:lnTo>
                  <a:pt x="94894" y="145856"/>
                </a:lnTo>
                <a:lnTo>
                  <a:pt x="94394" y="145797"/>
                </a:lnTo>
                <a:lnTo>
                  <a:pt x="93894" y="145723"/>
                </a:lnTo>
                <a:lnTo>
                  <a:pt x="93395" y="145650"/>
                </a:lnTo>
                <a:lnTo>
                  <a:pt x="92895" y="145562"/>
                </a:lnTo>
                <a:lnTo>
                  <a:pt x="92409" y="145473"/>
                </a:lnTo>
                <a:lnTo>
                  <a:pt x="91924" y="145400"/>
                </a:lnTo>
                <a:lnTo>
                  <a:pt x="91439" y="145341"/>
                </a:lnTo>
                <a:lnTo>
                  <a:pt x="90968" y="145282"/>
                </a:lnTo>
                <a:lnTo>
                  <a:pt x="90483" y="145224"/>
                </a:lnTo>
                <a:lnTo>
                  <a:pt x="90013" y="145179"/>
                </a:lnTo>
                <a:lnTo>
                  <a:pt x="89057" y="145135"/>
                </a:lnTo>
                <a:lnTo>
                  <a:pt x="88116" y="145106"/>
                </a:lnTo>
                <a:lnTo>
                  <a:pt x="87175" y="145121"/>
                </a:lnTo>
                <a:lnTo>
                  <a:pt x="86234" y="145179"/>
                </a:lnTo>
                <a:lnTo>
                  <a:pt x="85293" y="145268"/>
                </a:lnTo>
                <a:lnTo>
                  <a:pt x="84367" y="145385"/>
                </a:lnTo>
                <a:lnTo>
                  <a:pt x="83440" y="145532"/>
                </a:lnTo>
                <a:lnTo>
                  <a:pt x="82529" y="145709"/>
                </a:lnTo>
                <a:lnTo>
                  <a:pt x="81603" y="145929"/>
                </a:lnTo>
                <a:lnTo>
                  <a:pt x="80691" y="146179"/>
                </a:lnTo>
                <a:lnTo>
                  <a:pt x="79779" y="146459"/>
                </a:lnTo>
                <a:lnTo>
                  <a:pt x="78868" y="146767"/>
                </a:lnTo>
                <a:lnTo>
                  <a:pt x="77956" y="147106"/>
                </a:lnTo>
                <a:lnTo>
                  <a:pt x="77089" y="147429"/>
                </a:lnTo>
                <a:lnTo>
                  <a:pt x="76236" y="147752"/>
                </a:lnTo>
                <a:lnTo>
                  <a:pt x="75368" y="148047"/>
                </a:lnTo>
                <a:lnTo>
                  <a:pt x="74501" y="148341"/>
                </a:lnTo>
                <a:lnTo>
                  <a:pt x="72737" y="148885"/>
                </a:lnTo>
                <a:lnTo>
                  <a:pt x="70987" y="149414"/>
                </a:lnTo>
                <a:lnTo>
                  <a:pt x="70046" y="149693"/>
                </a:lnTo>
                <a:lnTo>
                  <a:pt x="69120" y="149973"/>
                </a:lnTo>
                <a:lnTo>
                  <a:pt x="68208" y="150281"/>
                </a:lnTo>
                <a:lnTo>
                  <a:pt x="67296" y="150590"/>
                </a:lnTo>
                <a:lnTo>
                  <a:pt x="66385" y="150914"/>
                </a:lnTo>
                <a:lnTo>
                  <a:pt x="65473" y="151252"/>
                </a:lnTo>
                <a:lnTo>
                  <a:pt x="64576" y="151590"/>
                </a:lnTo>
                <a:lnTo>
                  <a:pt x="63679" y="151943"/>
                </a:lnTo>
                <a:lnTo>
                  <a:pt x="62797" y="152310"/>
                </a:lnTo>
                <a:lnTo>
                  <a:pt x="61915" y="152678"/>
                </a:lnTo>
                <a:lnTo>
                  <a:pt x="61033" y="153060"/>
                </a:lnTo>
                <a:lnTo>
                  <a:pt x="60165" y="153457"/>
                </a:lnTo>
                <a:lnTo>
                  <a:pt x="59313" y="153869"/>
                </a:lnTo>
                <a:lnTo>
                  <a:pt x="58445" y="154295"/>
                </a:lnTo>
                <a:lnTo>
                  <a:pt x="57592" y="154722"/>
                </a:lnTo>
                <a:lnTo>
                  <a:pt x="56754" y="155163"/>
                </a:lnTo>
                <a:lnTo>
                  <a:pt x="55916" y="155619"/>
                </a:lnTo>
                <a:lnTo>
                  <a:pt x="55078" y="156074"/>
                </a:lnTo>
                <a:lnTo>
                  <a:pt x="54240" y="156545"/>
                </a:lnTo>
                <a:lnTo>
                  <a:pt x="53431" y="157030"/>
                </a:lnTo>
                <a:lnTo>
                  <a:pt x="52608" y="157530"/>
                </a:lnTo>
                <a:lnTo>
                  <a:pt x="51799" y="158045"/>
                </a:lnTo>
                <a:lnTo>
                  <a:pt x="50991" y="158559"/>
                </a:lnTo>
                <a:lnTo>
                  <a:pt x="50197" y="159089"/>
                </a:lnTo>
                <a:lnTo>
                  <a:pt x="49403" y="159633"/>
                </a:lnTo>
                <a:lnTo>
                  <a:pt x="48623" y="160191"/>
                </a:lnTo>
                <a:lnTo>
                  <a:pt x="47844" y="160765"/>
                </a:lnTo>
                <a:lnTo>
                  <a:pt x="47080" y="161338"/>
                </a:lnTo>
                <a:lnTo>
                  <a:pt x="46315" y="161926"/>
                </a:lnTo>
                <a:lnTo>
                  <a:pt x="45550" y="162529"/>
                </a:lnTo>
                <a:lnTo>
                  <a:pt x="44801" y="163147"/>
                </a:lnTo>
                <a:lnTo>
                  <a:pt x="44051" y="163764"/>
                </a:lnTo>
                <a:lnTo>
                  <a:pt x="41095" y="166293"/>
                </a:lnTo>
                <a:lnTo>
                  <a:pt x="38169" y="168822"/>
                </a:lnTo>
                <a:lnTo>
                  <a:pt x="32303" y="173909"/>
                </a:lnTo>
                <a:lnTo>
                  <a:pt x="26436" y="178997"/>
                </a:lnTo>
                <a:lnTo>
                  <a:pt x="23496" y="181540"/>
                </a:lnTo>
                <a:lnTo>
                  <a:pt x="20555" y="184055"/>
                </a:lnTo>
                <a:lnTo>
                  <a:pt x="19276" y="185157"/>
                </a:lnTo>
                <a:lnTo>
                  <a:pt x="18011" y="186260"/>
                </a:lnTo>
                <a:lnTo>
                  <a:pt x="16776" y="187378"/>
                </a:lnTo>
                <a:lnTo>
                  <a:pt x="15541" y="188510"/>
                </a:lnTo>
                <a:lnTo>
                  <a:pt x="14336" y="189657"/>
                </a:lnTo>
                <a:lnTo>
                  <a:pt x="13145" y="190833"/>
                </a:lnTo>
                <a:lnTo>
                  <a:pt x="11968" y="192009"/>
                </a:lnTo>
                <a:lnTo>
                  <a:pt x="10822" y="193215"/>
                </a:lnTo>
                <a:lnTo>
                  <a:pt x="9704" y="194450"/>
                </a:lnTo>
                <a:lnTo>
                  <a:pt x="9160" y="195067"/>
                </a:lnTo>
                <a:lnTo>
                  <a:pt x="8616" y="195700"/>
                </a:lnTo>
                <a:lnTo>
                  <a:pt x="8072" y="196332"/>
                </a:lnTo>
                <a:lnTo>
                  <a:pt x="7543" y="196979"/>
                </a:lnTo>
                <a:lnTo>
                  <a:pt x="7028" y="197626"/>
                </a:lnTo>
                <a:lnTo>
                  <a:pt x="6514" y="198273"/>
                </a:lnTo>
                <a:lnTo>
                  <a:pt x="5999" y="198934"/>
                </a:lnTo>
                <a:lnTo>
                  <a:pt x="5514" y="199611"/>
                </a:lnTo>
                <a:lnTo>
                  <a:pt x="5014" y="200287"/>
                </a:lnTo>
                <a:lnTo>
                  <a:pt x="4543" y="200963"/>
                </a:lnTo>
                <a:lnTo>
                  <a:pt x="4073" y="201654"/>
                </a:lnTo>
                <a:lnTo>
                  <a:pt x="3617" y="202360"/>
                </a:lnTo>
                <a:lnTo>
                  <a:pt x="3161" y="203066"/>
                </a:lnTo>
                <a:lnTo>
                  <a:pt x="2720" y="203772"/>
                </a:lnTo>
                <a:lnTo>
                  <a:pt x="2308" y="204463"/>
                </a:lnTo>
                <a:lnTo>
                  <a:pt x="1941" y="205154"/>
                </a:lnTo>
                <a:lnTo>
                  <a:pt x="1573" y="205874"/>
                </a:lnTo>
                <a:lnTo>
                  <a:pt x="1235" y="206595"/>
                </a:lnTo>
                <a:lnTo>
                  <a:pt x="912" y="207315"/>
                </a:lnTo>
                <a:lnTo>
                  <a:pt x="588" y="208050"/>
                </a:lnTo>
                <a:lnTo>
                  <a:pt x="294" y="208800"/>
                </a:lnTo>
                <a:lnTo>
                  <a:pt x="0" y="209550"/>
                </a:lnTo>
                <a:lnTo>
                  <a:pt x="271641" y="209550"/>
                </a:lnTo>
                <a:lnTo>
                  <a:pt x="270685" y="206389"/>
                </a:lnTo>
                <a:lnTo>
                  <a:pt x="270200" y="204830"/>
                </a:lnTo>
                <a:lnTo>
                  <a:pt x="269685" y="203257"/>
                </a:lnTo>
                <a:lnTo>
                  <a:pt x="269171" y="201698"/>
                </a:lnTo>
                <a:lnTo>
                  <a:pt x="268627" y="200155"/>
                </a:lnTo>
                <a:lnTo>
                  <a:pt x="268053" y="198626"/>
                </a:lnTo>
                <a:lnTo>
                  <a:pt x="267745" y="197861"/>
                </a:lnTo>
                <a:lnTo>
                  <a:pt x="267436" y="197111"/>
                </a:lnTo>
                <a:lnTo>
                  <a:pt x="267112" y="196347"/>
                </a:lnTo>
                <a:lnTo>
                  <a:pt x="266789" y="195597"/>
                </a:lnTo>
                <a:lnTo>
                  <a:pt x="266451" y="194847"/>
                </a:lnTo>
                <a:lnTo>
                  <a:pt x="266098" y="194112"/>
                </a:lnTo>
                <a:lnTo>
                  <a:pt x="265730" y="193362"/>
                </a:lnTo>
                <a:lnTo>
                  <a:pt x="265348" y="192627"/>
                </a:lnTo>
                <a:lnTo>
                  <a:pt x="264966" y="191906"/>
                </a:lnTo>
                <a:lnTo>
                  <a:pt x="264554" y="191171"/>
                </a:lnTo>
                <a:lnTo>
                  <a:pt x="264142" y="190451"/>
                </a:lnTo>
                <a:lnTo>
                  <a:pt x="263701" y="189745"/>
                </a:lnTo>
                <a:lnTo>
                  <a:pt x="263246" y="189024"/>
                </a:lnTo>
                <a:lnTo>
                  <a:pt x="262775" y="188319"/>
                </a:lnTo>
                <a:lnTo>
                  <a:pt x="262290" y="187628"/>
                </a:lnTo>
                <a:lnTo>
                  <a:pt x="261790" y="186936"/>
                </a:lnTo>
                <a:lnTo>
                  <a:pt x="261261" y="186245"/>
                </a:lnTo>
                <a:lnTo>
                  <a:pt x="260717" y="185569"/>
                </a:lnTo>
                <a:lnTo>
                  <a:pt x="259702" y="184349"/>
                </a:lnTo>
                <a:lnTo>
                  <a:pt x="258688" y="183158"/>
                </a:lnTo>
                <a:lnTo>
                  <a:pt x="257673" y="181967"/>
                </a:lnTo>
                <a:lnTo>
                  <a:pt x="256629" y="180791"/>
                </a:lnTo>
                <a:lnTo>
                  <a:pt x="255585" y="179629"/>
                </a:lnTo>
                <a:lnTo>
                  <a:pt x="254541" y="178467"/>
                </a:lnTo>
                <a:lnTo>
                  <a:pt x="253468" y="177335"/>
                </a:lnTo>
                <a:lnTo>
                  <a:pt x="252395" y="176203"/>
                </a:lnTo>
                <a:lnTo>
                  <a:pt x="251307" y="175100"/>
                </a:lnTo>
                <a:lnTo>
                  <a:pt x="250219" y="173998"/>
                </a:lnTo>
                <a:lnTo>
                  <a:pt x="249101" y="172895"/>
                </a:lnTo>
                <a:lnTo>
                  <a:pt x="247984" y="171822"/>
                </a:lnTo>
                <a:lnTo>
                  <a:pt x="246851" y="170748"/>
                </a:lnTo>
                <a:lnTo>
                  <a:pt x="245705" y="169690"/>
                </a:lnTo>
                <a:lnTo>
                  <a:pt x="244558" y="168646"/>
                </a:lnTo>
                <a:lnTo>
                  <a:pt x="243396" y="167616"/>
                </a:lnTo>
                <a:lnTo>
                  <a:pt x="242999" y="167293"/>
                </a:lnTo>
                <a:lnTo>
                  <a:pt x="242588" y="166984"/>
                </a:lnTo>
                <a:lnTo>
                  <a:pt x="242176" y="166690"/>
                </a:lnTo>
                <a:lnTo>
                  <a:pt x="241749" y="166411"/>
                </a:lnTo>
                <a:lnTo>
                  <a:pt x="241308" y="166131"/>
                </a:lnTo>
                <a:lnTo>
                  <a:pt x="240853" y="165882"/>
                </a:lnTo>
                <a:lnTo>
                  <a:pt x="240382" y="165632"/>
                </a:lnTo>
                <a:lnTo>
                  <a:pt x="239926" y="165396"/>
                </a:lnTo>
                <a:lnTo>
                  <a:pt x="238971" y="164941"/>
                </a:lnTo>
                <a:lnTo>
                  <a:pt x="238015" y="164499"/>
                </a:lnTo>
                <a:lnTo>
                  <a:pt x="237044" y="164058"/>
                </a:lnTo>
                <a:lnTo>
                  <a:pt x="236103" y="163617"/>
                </a:lnTo>
                <a:lnTo>
                  <a:pt x="235736" y="163455"/>
                </a:lnTo>
                <a:lnTo>
                  <a:pt x="235368" y="163294"/>
                </a:lnTo>
                <a:lnTo>
                  <a:pt x="234618" y="163000"/>
                </a:lnTo>
                <a:lnTo>
                  <a:pt x="233854" y="162735"/>
                </a:lnTo>
                <a:lnTo>
                  <a:pt x="233089" y="162456"/>
                </a:lnTo>
                <a:lnTo>
                  <a:pt x="232339" y="162191"/>
                </a:lnTo>
                <a:lnTo>
                  <a:pt x="231590" y="161897"/>
                </a:lnTo>
                <a:lnTo>
                  <a:pt x="231207" y="161750"/>
                </a:lnTo>
                <a:lnTo>
                  <a:pt x="230854" y="161573"/>
                </a:lnTo>
                <a:lnTo>
                  <a:pt x="230487" y="161412"/>
                </a:lnTo>
                <a:lnTo>
                  <a:pt x="230134" y="161221"/>
                </a:lnTo>
                <a:lnTo>
                  <a:pt x="229340" y="160765"/>
                </a:lnTo>
                <a:lnTo>
                  <a:pt x="228546" y="160294"/>
                </a:lnTo>
                <a:lnTo>
                  <a:pt x="227767" y="159794"/>
                </a:lnTo>
                <a:lnTo>
                  <a:pt x="226987" y="159294"/>
                </a:lnTo>
                <a:lnTo>
                  <a:pt x="225429" y="158251"/>
                </a:lnTo>
                <a:lnTo>
                  <a:pt x="223885" y="157236"/>
                </a:lnTo>
                <a:lnTo>
                  <a:pt x="223106" y="156736"/>
                </a:lnTo>
                <a:lnTo>
                  <a:pt x="222312" y="156251"/>
                </a:lnTo>
                <a:lnTo>
                  <a:pt x="221533" y="155795"/>
                </a:lnTo>
                <a:lnTo>
                  <a:pt x="220724" y="155369"/>
                </a:lnTo>
                <a:lnTo>
                  <a:pt x="220327" y="155163"/>
                </a:lnTo>
                <a:lnTo>
                  <a:pt x="219915" y="154972"/>
                </a:lnTo>
                <a:lnTo>
                  <a:pt x="219518" y="154781"/>
                </a:lnTo>
                <a:lnTo>
                  <a:pt x="219107" y="154604"/>
                </a:lnTo>
                <a:lnTo>
                  <a:pt x="218680" y="154442"/>
                </a:lnTo>
                <a:lnTo>
                  <a:pt x="218269" y="154281"/>
                </a:lnTo>
                <a:lnTo>
                  <a:pt x="217842" y="154148"/>
                </a:lnTo>
                <a:lnTo>
                  <a:pt x="217430" y="154016"/>
                </a:lnTo>
                <a:lnTo>
                  <a:pt x="215945" y="153590"/>
                </a:lnTo>
                <a:lnTo>
                  <a:pt x="214460" y="153193"/>
                </a:lnTo>
                <a:lnTo>
                  <a:pt x="212961" y="152810"/>
                </a:lnTo>
                <a:lnTo>
                  <a:pt x="211461" y="152443"/>
                </a:lnTo>
                <a:lnTo>
                  <a:pt x="209961" y="152105"/>
                </a:lnTo>
                <a:lnTo>
                  <a:pt x="208447" y="151781"/>
                </a:lnTo>
                <a:lnTo>
                  <a:pt x="206932" y="151472"/>
                </a:lnTo>
                <a:lnTo>
                  <a:pt x="205403" y="151178"/>
                </a:lnTo>
                <a:lnTo>
                  <a:pt x="203889" y="150899"/>
                </a:lnTo>
                <a:lnTo>
                  <a:pt x="202360" y="150634"/>
                </a:lnTo>
                <a:lnTo>
                  <a:pt x="200831" y="150384"/>
                </a:lnTo>
                <a:lnTo>
                  <a:pt x="199301" y="150134"/>
                </a:lnTo>
                <a:lnTo>
                  <a:pt x="197772" y="149899"/>
                </a:lnTo>
                <a:lnTo>
                  <a:pt x="196243" y="149679"/>
                </a:lnTo>
                <a:lnTo>
                  <a:pt x="193185" y="149267"/>
                </a:lnTo>
                <a:lnTo>
                  <a:pt x="191229" y="149017"/>
                </a:lnTo>
                <a:lnTo>
                  <a:pt x="189274" y="148752"/>
                </a:lnTo>
                <a:lnTo>
                  <a:pt x="187333" y="148473"/>
                </a:lnTo>
                <a:lnTo>
                  <a:pt x="186363" y="148326"/>
                </a:lnTo>
                <a:lnTo>
                  <a:pt x="185407" y="148164"/>
                </a:lnTo>
                <a:lnTo>
                  <a:pt x="184437" y="148002"/>
                </a:lnTo>
                <a:lnTo>
                  <a:pt x="183466" y="147826"/>
                </a:lnTo>
                <a:lnTo>
                  <a:pt x="182510" y="147635"/>
                </a:lnTo>
                <a:lnTo>
                  <a:pt x="181555" y="147429"/>
                </a:lnTo>
                <a:lnTo>
                  <a:pt x="180599" y="147208"/>
                </a:lnTo>
                <a:lnTo>
                  <a:pt x="179643" y="146973"/>
                </a:lnTo>
                <a:lnTo>
                  <a:pt x="178688" y="146709"/>
                </a:lnTo>
                <a:lnTo>
                  <a:pt x="177732" y="146429"/>
                </a:lnTo>
                <a:lnTo>
                  <a:pt x="176820" y="146150"/>
                </a:lnTo>
                <a:lnTo>
                  <a:pt x="175938" y="145841"/>
                </a:lnTo>
                <a:lnTo>
                  <a:pt x="175497" y="145665"/>
                </a:lnTo>
                <a:lnTo>
                  <a:pt x="175085" y="145503"/>
                </a:lnTo>
                <a:lnTo>
                  <a:pt x="174659" y="145312"/>
                </a:lnTo>
                <a:lnTo>
                  <a:pt x="174262" y="145135"/>
                </a:lnTo>
                <a:lnTo>
                  <a:pt x="173850" y="144929"/>
                </a:lnTo>
                <a:lnTo>
                  <a:pt x="173468" y="144738"/>
                </a:lnTo>
                <a:lnTo>
                  <a:pt x="173086" y="144518"/>
                </a:lnTo>
                <a:lnTo>
                  <a:pt x="172703" y="144297"/>
                </a:lnTo>
                <a:lnTo>
                  <a:pt x="172336" y="144077"/>
                </a:lnTo>
                <a:lnTo>
                  <a:pt x="171983" y="143841"/>
                </a:lnTo>
                <a:lnTo>
                  <a:pt x="171630" y="143591"/>
                </a:lnTo>
                <a:lnTo>
                  <a:pt x="171277" y="143342"/>
                </a:lnTo>
                <a:lnTo>
                  <a:pt x="170954" y="143062"/>
                </a:lnTo>
                <a:lnTo>
                  <a:pt x="170630" y="142797"/>
                </a:lnTo>
                <a:lnTo>
                  <a:pt x="170307" y="142503"/>
                </a:lnTo>
                <a:lnTo>
                  <a:pt x="169998" y="142209"/>
                </a:lnTo>
                <a:lnTo>
                  <a:pt x="169704" y="141901"/>
                </a:lnTo>
                <a:lnTo>
                  <a:pt x="169410" y="141577"/>
                </a:lnTo>
                <a:lnTo>
                  <a:pt x="169145" y="141239"/>
                </a:lnTo>
                <a:lnTo>
                  <a:pt x="168866" y="140886"/>
                </a:lnTo>
                <a:lnTo>
                  <a:pt x="168616" y="140533"/>
                </a:lnTo>
                <a:lnTo>
                  <a:pt x="168366" y="140166"/>
                </a:lnTo>
                <a:lnTo>
                  <a:pt x="168131" y="139769"/>
                </a:lnTo>
                <a:lnTo>
                  <a:pt x="167895" y="139372"/>
                </a:lnTo>
                <a:lnTo>
                  <a:pt x="167675" y="138960"/>
                </a:lnTo>
                <a:lnTo>
                  <a:pt x="167469" y="138534"/>
                </a:lnTo>
                <a:lnTo>
                  <a:pt x="167278" y="138092"/>
                </a:lnTo>
                <a:lnTo>
                  <a:pt x="167087" y="137637"/>
                </a:lnTo>
                <a:lnTo>
                  <a:pt x="166881" y="137137"/>
                </a:lnTo>
                <a:lnTo>
                  <a:pt x="166660" y="136652"/>
                </a:lnTo>
                <a:lnTo>
                  <a:pt x="166410" y="136166"/>
                </a:lnTo>
                <a:lnTo>
                  <a:pt x="166146" y="135681"/>
                </a:lnTo>
                <a:lnTo>
                  <a:pt x="165866" y="135211"/>
                </a:lnTo>
                <a:lnTo>
                  <a:pt x="165572" y="134755"/>
                </a:lnTo>
                <a:lnTo>
                  <a:pt x="164970" y="133843"/>
                </a:lnTo>
                <a:lnTo>
                  <a:pt x="164631" y="133314"/>
                </a:lnTo>
                <a:lnTo>
                  <a:pt x="164308" y="132770"/>
                </a:lnTo>
                <a:lnTo>
                  <a:pt x="163984" y="132226"/>
                </a:lnTo>
                <a:lnTo>
                  <a:pt x="163690" y="131682"/>
                </a:lnTo>
                <a:lnTo>
                  <a:pt x="163411" y="131108"/>
                </a:lnTo>
                <a:lnTo>
                  <a:pt x="163146" y="130535"/>
                </a:lnTo>
                <a:lnTo>
                  <a:pt x="162896" y="129962"/>
                </a:lnTo>
                <a:lnTo>
                  <a:pt x="162661" y="129373"/>
                </a:lnTo>
                <a:lnTo>
                  <a:pt x="162441" y="128771"/>
                </a:lnTo>
                <a:lnTo>
                  <a:pt x="162220" y="128168"/>
                </a:lnTo>
                <a:lnTo>
                  <a:pt x="162029" y="127550"/>
                </a:lnTo>
                <a:lnTo>
                  <a:pt x="161852" y="126933"/>
                </a:lnTo>
                <a:lnTo>
                  <a:pt x="161691" y="126315"/>
                </a:lnTo>
                <a:lnTo>
                  <a:pt x="161544" y="125683"/>
                </a:lnTo>
                <a:lnTo>
                  <a:pt x="161397" y="125051"/>
                </a:lnTo>
                <a:lnTo>
                  <a:pt x="161279" y="124418"/>
                </a:lnTo>
                <a:lnTo>
                  <a:pt x="161161" y="123772"/>
                </a:lnTo>
                <a:lnTo>
                  <a:pt x="161073" y="123125"/>
                </a:lnTo>
                <a:lnTo>
                  <a:pt x="160985" y="122478"/>
                </a:lnTo>
                <a:lnTo>
                  <a:pt x="160911" y="121831"/>
                </a:lnTo>
                <a:lnTo>
                  <a:pt x="160853" y="121169"/>
                </a:lnTo>
                <a:lnTo>
                  <a:pt x="160809" y="120522"/>
                </a:lnTo>
                <a:lnTo>
                  <a:pt x="160779" y="119860"/>
                </a:lnTo>
                <a:lnTo>
                  <a:pt x="160750" y="119199"/>
                </a:lnTo>
                <a:lnTo>
                  <a:pt x="160750" y="118537"/>
                </a:lnTo>
                <a:lnTo>
                  <a:pt x="160750" y="117876"/>
                </a:lnTo>
                <a:lnTo>
                  <a:pt x="160764" y="117214"/>
                </a:lnTo>
                <a:lnTo>
                  <a:pt x="160794" y="116552"/>
                </a:lnTo>
                <a:lnTo>
                  <a:pt x="160838" y="115891"/>
                </a:lnTo>
                <a:lnTo>
                  <a:pt x="160882" y="115229"/>
                </a:lnTo>
                <a:lnTo>
                  <a:pt x="160941" y="114582"/>
                </a:lnTo>
                <a:lnTo>
                  <a:pt x="161014" y="113920"/>
                </a:lnTo>
                <a:lnTo>
                  <a:pt x="161103" y="113273"/>
                </a:lnTo>
                <a:lnTo>
                  <a:pt x="161191" y="112612"/>
                </a:lnTo>
                <a:lnTo>
                  <a:pt x="161294" y="111965"/>
                </a:lnTo>
                <a:lnTo>
                  <a:pt x="161411" y="111318"/>
                </a:lnTo>
                <a:lnTo>
                  <a:pt x="161529" y="110686"/>
                </a:lnTo>
                <a:lnTo>
                  <a:pt x="161661" y="110053"/>
                </a:lnTo>
                <a:lnTo>
                  <a:pt x="161808" y="109421"/>
                </a:lnTo>
                <a:lnTo>
                  <a:pt x="161970" y="108789"/>
                </a:lnTo>
                <a:lnTo>
                  <a:pt x="162132" y="108171"/>
                </a:lnTo>
                <a:lnTo>
                  <a:pt x="162308" y="107554"/>
                </a:lnTo>
                <a:lnTo>
                  <a:pt x="162485" y="106951"/>
                </a:lnTo>
                <a:lnTo>
                  <a:pt x="162676" y="106348"/>
                </a:lnTo>
                <a:lnTo>
                  <a:pt x="162882" y="105745"/>
                </a:lnTo>
                <a:lnTo>
                  <a:pt x="163088" y="105157"/>
                </a:lnTo>
                <a:lnTo>
                  <a:pt x="163308" y="104584"/>
                </a:lnTo>
                <a:lnTo>
                  <a:pt x="163529" y="104010"/>
                </a:lnTo>
                <a:lnTo>
                  <a:pt x="163764" y="103452"/>
                </a:lnTo>
                <a:lnTo>
                  <a:pt x="164014" y="102893"/>
                </a:lnTo>
                <a:lnTo>
                  <a:pt x="164264" y="102349"/>
                </a:lnTo>
                <a:lnTo>
                  <a:pt x="164528" y="101820"/>
                </a:lnTo>
                <a:lnTo>
                  <a:pt x="164793" y="101305"/>
                </a:lnTo>
                <a:lnTo>
                  <a:pt x="165072" y="100790"/>
                </a:lnTo>
                <a:lnTo>
                  <a:pt x="165352" y="100291"/>
                </a:lnTo>
                <a:lnTo>
                  <a:pt x="165646" y="99805"/>
                </a:lnTo>
                <a:lnTo>
                  <a:pt x="165940" y="99320"/>
                </a:lnTo>
                <a:lnTo>
                  <a:pt x="166234" y="98864"/>
                </a:lnTo>
                <a:lnTo>
                  <a:pt x="166543" y="98409"/>
                </a:lnTo>
                <a:lnTo>
                  <a:pt x="166866" y="97967"/>
                </a:lnTo>
                <a:lnTo>
                  <a:pt x="167190" y="97541"/>
                </a:lnTo>
                <a:lnTo>
                  <a:pt x="167513" y="97129"/>
                </a:lnTo>
                <a:lnTo>
                  <a:pt x="167851" y="96732"/>
                </a:lnTo>
                <a:lnTo>
                  <a:pt x="168190" y="96350"/>
                </a:lnTo>
                <a:lnTo>
                  <a:pt x="168807" y="95718"/>
                </a:lnTo>
                <a:lnTo>
                  <a:pt x="169425" y="95100"/>
                </a:lnTo>
                <a:lnTo>
                  <a:pt x="170072" y="94483"/>
                </a:lnTo>
                <a:lnTo>
                  <a:pt x="170718" y="93895"/>
                </a:lnTo>
                <a:lnTo>
                  <a:pt x="172042" y="92704"/>
                </a:lnTo>
                <a:lnTo>
                  <a:pt x="172689" y="92101"/>
                </a:lnTo>
                <a:lnTo>
                  <a:pt x="173336" y="91498"/>
                </a:lnTo>
                <a:lnTo>
                  <a:pt x="173762" y="91072"/>
                </a:lnTo>
                <a:lnTo>
                  <a:pt x="174144" y="90645"/>
                </a:lnTo>
                <a:lnTo>
                  <a:pt x="174497" y="90189"/>
                </a:lnTo>
                <a:lnTo>
                  <a:pt x="174806" y="89734"/>
                </a:lnTo>
                <a:lnTo>
                  <a:pt x="175085" y="89263"/>
                </a:lnTo>
                <a:lnTo>
                  <a:pt x="175335" y="88793"/>
                </a:lnTo>
                <a:lnTo>
                  <a:pt x="175556" y="88293"/>
                </a:lnTo>
                <a:lnTo>
                  <a:pt x="175747" y="87793"/>
                </a:lnTo>
                <a:lnTo>
                  <a:pt x="175894" y="87278"/>
                </a:lnTo>
                <a:lnTo>
                  <a:pt x="176012" y="86749"/>
                </a:lnTo>
                <a:lnTo>
                  <a:pt x="176100" y="86220"/>
                </a:lnTo>
                <a:lnTo>
                  <a:pt x="176159" y="85661"/>
                </a:lnTo>
                <a:lnTo>
                  <a:pt x="176188" y="85102"/>
                </a:lnTo>
                <a:lnTo>
                  <a:pt x="176188" y="84529"/>
                </a:lnTo>
                <a:lnTo>
                  <a:pt x="176159" y="83941"/>
                </a:lnTo>
                <a:lnTo>
                  <a:pt x="176100" y="83338"/>
                </a:lnTo>
                <a:lnTo>
                  <a:pt x="176070" y="83117"/>
                </a:lnTo>
                <a:lnTo>
                  <a:pt x="176070" y="82882"/>
                </a:lnTo>
                <a:lnTo>
                  <a:pt x="176070" y="82661"/>
                </a:lnTo>
                <a:lnTo>
                  <a:pt x="176085" y="82411"/>
                </a:lnTo>
                <a:lnTo>
                  <a:pt x="176115" y="82176"/>
                </a:lnTo>
                <a:lnTo>
                  <a:pt x="176144" y="81941"/>
                </a:lnTo>
                <a:lnTo>
                  <a:pt x="176188" y="81706"/>
                </a:lnTo>
                <a:lnTo>
                  <a:pt x="176247" y="81456"/>
                </a:lnTo>
                <a:lnTo>
                  <a:pt x="176379" y="80985"/>
                </a:lnTo>
                <a:lnTo>
                  <a:pt x="176541" y="80529"/>
                </a:lnTo>
                <a:lnTo>
                  <a:pt x="176732" y="80088"/>
                </a:lnTo>
                <a:lnTo>
                  <a:pt x="176953" y="79677"/>
                </a:lnTo>
                <a:lnTo>
                  <a:pt x="178967" y="76207"/>
                </a:lnTo>
                <a:lnTo>
                  <a:pt x="179967" y="74457"/>
                </a:lnTo>
                <a:lnTo>
                  <a:pt x="180937" y="72722"/>
                </a:lnTo>
                <a:lnTo>
                  <a:pt x="181408" y="71840"/>
                </a:lnTo>
                <a:lnTo>
                  <a:pt x="181863" y="70958"/>
                </a:lnTo>
                <a:lnTo>
                  <a:pt x="182319" y="70075"/>
                </a:lnTo>
                <a:lnTo>
                  <a:pt x="182760" y="69193"/>
                </a:lnTo>
                <a:lnTo>
                  <a:pt x="183172" y="68296"/>
                </a:lnTo>
                <a:lnTo>
                  <a:pt x="183584" y="67399"/>
                </a:lnTo>
                <a:lnTo>
                  <a:pt x="183966" y="66503"/>
                </a:lnTo>
                <a:lnTo>
                  <a:pt x="184334" y="65591"/>
                </a:lnTo>
                <a:lnTo>
                  <a:pt x="184672" y="64679"/>
                </a:lnTo>
                <a:lnTo>
                  <a:pt x="184995" y="63753"/>
                </a:lnTo>
                <a:lnTo>
                  <a:pt x="185304" y="62827"/>
                </a:lnTo>
                <a:lnTo>
                  <a:pt x="185569" y="61886"/>
                </a:lnTo>
                <a:lnTo>
                  <a:pt x="185819" y="60930"/>
                </a:lnTo>
                <a:lnTo>
                  <a:pt x="186024" y="59974"/>
                </a:lnTo>
                <a:lnTo>
                  <a:pt x="186216" y="59019"/>
                </a:lnTo>
                <a:lnTo>
                  <a:pt x="186363" y="58034"/>
                </a:lnTo>
                <a:lnTo>
                  <a:pt x="186436" y="57548"/>
                </a:lnTo>
                <a:lnTo>
                  <a:pt x="186480" y="57048"/>
                </a:lnTo>
                <a:lnTo>
                  <a:pt x="186539" y="56549"/>
                </a:lnTo>
                <a:lnTo>
                  <a:pt x="186568" y="56049"/>
                </a:lnTo>
                <a:lnTo>
                  <a:pt x="186598" y="55549"/>
                </a:lnTo>
                <a:lnTo>
                  <a:pt x="186613" y="55034"/>
                </a:lnTo>
                <a:lnTo>
                  <a:pt x="186627" y="54519"/>
                </a:lnTo>
                <a:lnTo>
                  <a:pt x="186627" y="54020"/>
                </a:lnTo>
                <a:lnTo>
                  <a:pt x="186613" y="53490"/>
                </a:lnTo>
                <a:lnTo>
                  <a:pt x="186598" y="52976"/>
                </a:lnTo>
                <a:lnTo>
                  <a:pt x="186568" y="52461"/>
                </a:lnTo>
                <a:lnTo>
                  <a:pt x="186524" y="51932"/>
                </a:lnTo>
                <a:lnTo>
                  <a:pt x="186480" y="51402"/>
                </a:lnTo>
                <a:lnTo>
                  <a:pt x="186407" y="50858"/>
                </a:lnTo>
                <a:lnTo>
                  <a:pt x="186333" y="50329"/>
                </a:lnTo>
                <a:lnTo>
                  <a:pt x="186260" y="49785"/>
                </a:lnTo>
                <a:lnTo>
                  <a:pt x="186186" y="49300"/>
                </a:lnTo>
                <a:lnTo>
                  <a:pt x="186127" y="48815"/>
                </a:lnTo>
                <a:lnTo>
                  <a:pt x="186083" y="48329"/>
                </a:lnTo>
                <a:lnTo>
                  <a:pt x="186054" y="47844"/>
                </a:lnTo>
                <a:lnTo>
                  <a:pt x="186039" y="47344"/>
                </a:lnTo>
                <a:lnTo>
                  <a:pt x="186024" y="46859"/>
                </a:lnTo>
                <a:lnTo>
                  <a:pt x="186039" y="45874"/>
                </a:lnTo>
                <a:lnTo>
                  <a:pt x="186054" y="44874"/>
                </a:lnTo>
                <a:lnTo>
                  <a:pt x="186083" y="43874"/>
                </a:lnTo>
                <a:lnTo>
                  <a:pt x="186113" y="42889"/>
                </a:lnTo>
                <a:lnTo>
                  <a:pt x="186113" y="41904"/>
                </a:lnTo>
                <a:lnTo>
                  <a:pt x="186098" y="41110"/>
                </a:lnTo>
                <a:lnTo>
                  <a:pt x="186054" y="40331"/>
                </a:lnTo>
                <a:lnTo>
                  <a:pt x="185995" y="39581"/>
                </a:lnTo>
                <a:lnTo>
                  <a:pt x="185907" y="38861"/>
                </a:lnTo>
                <a:lnTo>
                  <a:pt x="185804" y="38155"/>
                </a:lnTo>
                <a:lnTo>
                  <a:pt x="185672" y="37478"/>
                </a:lnTo>
                <a:lnTo>
                  <a:pt x="185525" y="36832"/>
                </a:lnTo>
                <a:lnTo>
                  <a:pt x="185348" y="36199"/>
                </a:lnTo>
                <a:lnTo>
                  <a:pt x="185142" y="35596"/>
                </a:lnTo>
                <a:lnTo>
                  <a:pt x="184922" y="35008"/>
                </a:lnTo>
                <a:lnTo>
                  <a:pt x="184672" y="34450"/>
                </a:lnTo>
                <a:lnTo>
                  <a:pt x="184392" y="33906"/>
                </a:lnTo>
                <a:lnTo>
                  <a:pt x="184098" y="33391"/>
                </a:lnTo>
                <a:lnTo>
                  <a:pt x="183775" y="32906"/>
                </a:lnTo>
                <a:lnTo>
                  <a:pt x="183437" y="32421"/>
                </a:lnTo>
                <a:lnTo>
                  <a:pt x="183054" y="31979"/>
                </a:lnTo>
                <a:lnTo>
                  <a:pt x="182657" y="31553"/>
                </a:lnTo>
                <a:lnTo>
                  <a:pt x="182246" y="31141"/>
                </a:lnTo>
                <a:lnTo>
                  <a:pt x="181790" y="30759"/>
                </a:lnTo>
                <a:lnTo>
                  <a:pt x="181319" y="30392"/>
                </a:lnTo>
                <a:lnTo>
                  <a:pt x="180834" y="30053"/>
                </a:lnTo>
                <a:lnTo>
                  <a:pt x="180305" y="29730"/>
                </a:lnTo>
                <a:lnTo>
                  <a:pt x="179761" y="29436"/>
                </a:lnTo>
                <a:lnTo>
                  <a:pt x="179187" y="29156"/>
                </a:lnTo>
                <a:lnTo>
                  <a:pt x="178585" y="28906"/>
                </a:lnTo>
                <a:lnTo>
                  <a:pt x="177952" y="28671"/>
                </a:lnTo>
                <a:lnTo>
                  <a:pt x="177305" y="28451"/>
                </a:lnTo>
                <a:lnTo>
                  <a:pt x="176629" y="28245"/>
                </a:lnTo>
                <a:lnTo>
                  <a:pt x="175923" y="28068"/>
                </a:lnTo>
                <a:lnTo>
                  <a:pt x="175188" y="27921"/>
                </a:lnTo>
                <a:lnTo>
                  <a:pt x="174424" y="27789"/>
                </a:lnTo>
                <a:lnTo>
                  <a:pt x="173630" y="27671"/>
                </a:lnTo>
                <a:lnTo>
                  <a:pt x="173336" y="27627"/>
                </a:lnTo>
                <a:lnTo>
                  <a:pt x="173056" y="27569"/>
                </a:lnTo>
                <a:lnTo>
                  <a:pt x="172777" y="27495"/>
                </a:lnTo>
                <a:lnTo>
                  <a:pt x="172542" y="27407"/>
                </a:lnTo>
                <a:lnTo>
                  <a:pt x="172306" y="27319"/>
                </a:lnTo>
                <a:lnTo>
                  <a:pt x="172086" y="27201"/>
                </a:lnTo>
                <a:lnTo>
                  <a:pt x="171880" y="27083"/>
                </a:lnTo>
                <a:lnTo>
                  <a:pt x="171689" y="26951"/>
                </a:lnTo>
                <a:lnTo>
                  <a:pt x="171512" y="26789"/>
                </a:lnTo>
                <a:lnTo>
                  <a:pt x="171336" y="26627"/>
                </a:lnTo>
                <a:lnTo>
                  <a:pt x="171174" y="26436"/>
                </a:lnTo>
                <a:lnTo>
                  <a:pt x="171027" y="26245"/>
                </a:lnTo>
                <a:lnTo>
                  <a:pt x="170880" y="26025"/>
                </a:lnTo>
                <a:lnTo>
                  <a:pt x="170748" y="25789"/>
                </a:lnTo>
                <a:lnTo>
                  <a:pt x="170616" y="25539"/>
                </a:lnTo>
                <a:lnTo>
                  <a:pt x="170483" y="25260"/>
                </a:lnTo>
                <a:lnTo>
                  <a:pt x="169983" y="24113"/>
                </a:lnTo>
                <a:lnTo>
                  <a:pt x="169454" y="22966"/>
                </a:lnTo>
                <a:lnTo>
                  <a:pt x="168910" y="21834"/>
                </a:lnTo>
                <a:lnTo>
                  <a:pt x="168366" y="20702"/>
                </a:lnTo>
                <a:lnTo>
                  <a:pt x="167793" y="19585"/>
                </a:lnTo>
                <a:lnTo>
                  <a:pt x="167204" y="18467"/>
                </a:lnTo>
                <a:lnTo>
                  <a:pt x="166616" y="17364"/>
                </a:lnTo>
                <a:lnTo>
                  <a:pt x="165999" y="16262"/>
                </a:lnTo>
                <a:lnTo>
                  <a:pt x="165484" y="15394"/>
                </a:lnTo>
                <a:lnTo>
                  <a:pt x="164955" y="14556"/>
                </a:lnTo>
                <a:lnTo>
                  <a:pt x="164396" y="13718"/>
                </a:lnTo>
                <a:lnTo>
                  <a:pt x="163837" y="12924"/>
                </a:lnTo>
                <a:lnTo>
                  <a:pt x="163249" y="12145"/>
                </a:lnTo>
                <a:lnTo>
                  <a:pt x="162646" y="11380"/>
                </a:lnTo>
                <a:lnTo>
                  <a:pt x="162029" y="10645"/>
                </a:lnTo>
                <a:lnTo>
                  <a:pt x="161382" y="9939"/>
                </a:lnTo>
                <a:lnTo>
                  <a:pt x="160735" y="9248"/>
                </a:lnTo>
                <a:lnTo>
                  <a:pt x="160073" y="8587"/>
                </a:lnTo>
                <a:lnTo>
                  <a:pt x="159382" y="7940"/>
                </a:lnTo>
                <a:lnTo>
                  <a:pt x="158677" y="7322"/>
                </a:lnTo>
                <a:lnTo>
                  <a:pt x="157971" y="6734"/>
                </a:lnTo>
                <a:lnTo>
                  <a:pt x="157236" y="6161"/>
                </a:lnTo>
                <a:lnTo>
                  <a:pt x="156486" y="5617"/>
                </a:lnTo>
                <a:lnTo>
                  <a:pt x="155721" y="5102"/>
                </a:lnTo>
                <a:lnTo>
                  <a:pt x="154957" y="4602"/>
                </a:lnTo>
                <a:lnTo>
                  <a:pt x="154163" y="4132"/>
                </a:lnTo>
                <a:lnTo>
                  <a:pt x="153354" y="3691"/>
                </a:lnTo>
                <a:lnTo>
                  <a:pt x="152531" y="3264"/>
                </a:lnTo>
                <a:lnTo>
                  <a:pt x="151707" y="2882"/>
                </a:lnTo>
                <a:lnTo>
                  <a:pt x="150854" y="2500"/>
                </a:lnTo>
                <a:lnTo>
                  <a:pt x="150002" y="2161"/>
                </a:lnTo>
                <a:lnTo>
                  <a:pt x="149134" y="1853"/>
                </a:lnTo>
                <a:lnTo>
                  <a:pt x="148237" y="1559"/>
                </a:lnTo>
                <a:lnTo>
                  <a:pt x="147340" y="1294"/>
                </a:lnTo>
                <a:lnTo>
                  <a:pt x="146444" y="1044"/>
                </a:lnTo>
                <a:lnTo>
                  <a:pt x="145517" y="838"/>
                </a:lnTo>
                <a:lnTo>
                  <a:pt x="144576" y="647"/>
                </a:lnTo>
                <a:lnTo>
                  <a:pt x="143635" y="500"/>
                </a:lnTo>
                <a:lnTo>
                  <a:pt x="142680" y="368"/>
                </a:lnTo>
                <a:lnTo>
                  <a:pt x="141709" y="265"/>
                </a:lnTo>
                <a:lnTo>
                  <a:pt x="140915" y="191"/>
                </a:lnTo>
                <a:lnTo>
                  <a:pt x="140121" y="132"/>
                </a:lnTo>
                <a:lnTo>
                  <a:pt x="139327" y="88"/>
                </a:lnTo>
                <a:lnTo>
                  <a:pt x="138533" y="44"/>
                </a:lnTo>
                <a:lnTo>
                  <a:pt x="137725" y="29"/>
                </a:lnTo>
                <a:lnTo>
                  <a:pt x="136931" y="15"/>
                </a:lnTo>
                <a:lnTo>
                  <a:pt x="136122" y="0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24f3de87df4_0_730"/>
          <p:cNvSpPr/>
          <p:nvPr/>
        </p:nvSpPr>
        <p:spPr>
          <a:xfrm flipH="1">
            <a:off x="6552346" y="3631150"/>
            <a:ext cx="1431228" cy="1232169"/>
          </a:xfrm>
          <a:custGeom>
            <a:avLst/>
            <a:gdLst/>
            <a:ahLst/>
            <a:cxnLst/>
            <a:rect l="l" t="t" r="r" b="b"/>
            <a:pathLst>
              <a:path w="205047" h="705104" extrusionOk="0">
                <a:moveTo>
                  <a:pt x="126914" y="1"/>
                </a:moveTo>
                <a:lnTo>
                  <a:pt x="126518" y="52"/>
                </a:lnTo>
                <a:lnTo>
                  <a:pt x="126133" y="155"/>
                </a:lnTo>
                <a:lnTo>
                  <a:pt x="125736" y="309"/>
                </a:lnTo>
                <a:lnTo>
                  <a:pt x="125351" y="514"/>
                </a:lnTo>
                <a:lnTo>
                  <a:pt x="124966" y="720"/>
                </a:lnTo>
                <a:lnTo>
                  <a:pt x="124581" y="977"/>
                </a:lnTo>
                <a:lnTo>
                  <a:pt x="124197" y="1285"/>
                </a:lnTo>
                <a:lnTo>
                  <a:pt x="123812" y="1644"/>
                </a:lnTo>
                <a:lnTo>
                  <a:pt x="123438" y="2055"/>
                </a:lnTo>
                <a:lnTo>
                  <a:pt x="123053" y="2466"/>
                </a:lnTo>
                <a:lnTo>
                  <a:pt x="122680" y="2929"/>
                </a:lnTo>
                <a:lnTo>
                  <a:pt x="122295" y="3442"/>
                </a:lnTo>
                <a:lnTo>
                  <a:pt x="121922" y="4007"/>
                </a:lnTo>
                <a:lnTo>
                  <a:pt x="121549" y="4572"/>
                </a:lnTo>
                <a:lnTo>
                  <a:pt x="121175" y="5189"/>
                </a:lnTo>
                <a:lnTo>
                  <a:pt x="120802" y="5805"/>
                </a:lnTo>
                <a:lnTo>
                  <a:pt x="120429" y="6524"/>
                </a:lnTo>
                <a:lnTo>
                  <a:pt x="120055" y="7243"/>
                </a:lnTo>
                <a:lnTo>
                  <a:pt x="119694" y="7963"/>
                </a:lnTo>
                <a:lnTo>
                  <a:pt x="119321" y="8733"/>
                </a:lnTo>
                <a:lnTo>
                  <a:pt x="118959" y="9555"/>
                </a:lnTo>
                <a:lnTo>
                  <a:pt x="118236" y="11301"/>
                </a:lnTo>
                <a:lnTo>
                  <a:pt x="118084" y="11610"/>
                </a:lnTo>
                <a:lnTo>
                  <a:pt x="117921" y="11918"/>
                </a:lnTo>
                <a:lnTo>
                  <a:pt x="117746" y="12175"/>
                </a:lnTo>
                <a:lnTo>
                  <a:pt x="117571" y="12431"/>
                </a:lnTo>
                <a:lnTo>
                  <a:pt x="117384" y="12637"/>
                </a:lnTo>
                <a:lnTo>
                  <a:pt x="117198" y="12791"/>
                </a:lnTo>
                <a:lnTo>
                  <a:pt x="117011" y="12894"/>
                </a:lnTo>
                <a:lnTo>
                  <a:pt x="116813" y="12996"/>
                </a:lnTo>
                <a:lnTo>
                  <a:pt x="116614" y="13048"/>
                </a:lnTo>
                <a:lnTo>
                  <a:pt x="116428" y="13048"/>
                </a:lnTo>
                <a:lnTo>
                  <a:pt x="116229" y="12996"/>
                </a:lnTo>
                <a:lnTo>
                  <a:pt x="116043" y="12945"/>
                </a:lnTo>
                <a:lnTo>
                  <a:pt x="115856" y="12842"/>
                </a:lnTo>
                <a:lnTo>
                  <a:pt x="115681" y="12688"/>
                </a:lnTo>
                <a:lnTo>
                  <a:pt x="115506" y="12483"/>
                </a:lnTo>
                <a:lnTo>
                  <a:pt x="115343" y="12277"/>
                </a:lnTo>
                <a:lnTo>
                  <a:pt x="114503" y="11044"/>
                </a:lnTo>
                <a:lnTo>
                  <a:pt x="113651" y="9863"/>
                </a:lnTo>
                <a:lnTo>
                  <a:pt x="112812" y="8784"/>
                </a:lnTo>
                <a:lnTo>
                  <a:pt x="111972" y="7757"/>
                </a:lnTo>
                <a:lnTo>
                  <a:pt x="111132" y="6832"/>
                </a:lnTo>
                <a:lnTo>
                  <a:pt x="110304" y="5959"/>
                </a:lnTo>
                <a:lnTo>
                  <a:pt x="109464" y="5189"/>
                </a:lnTo>
                <a:lnTo>
                  <a:pt x="108624" y="4521"/>
                </a:lnTo>
                <a:lnTo>
                  <a:pt x="107796" y="3956"/>
                </a:lnTo>
                <a:lnTo>
                  <a:pt x="106967" y="3442"/>
                </a:lnTo>
                <a:lnTo>
                  <a:pt x="106128" y="3031"/>
                </a:lnTo>
                <a:lnTo>
                  <a:pt x="105299" y="2723"/>
                </a:lnTo>
                <a:lnTo>
                  <a:pt x="104471" y="2518"/>
                </a:lnTo>
                <a:lnTo>
                  <a:pt x="103655" y="2415"/>
                </a:lnTo>
                <a:lnTo>
                  <a:pt x="102826" y="2415"/>
                </a:lnTo>
                <a:lnTo>
                  <a:pt x="101998" y="2518"/>
                </a:lnTo>
                <a:lnTo>
                  <a:pt x="101182" y="2723"/>
                </a:lnTo>
                <a:lnTo>
                  <a:pt x="100365" y="3031"/>
                </a:lnTo>
                <a:lnTo>
                  <a:pt x="99549" y="3442"/>
                </a:lnTo>
                <a:lnTo>
                  <a:pt x="98732" y="4007"/>
                </a:lnTo>
                <a:lnTo>
                  <a:pt x="97915" y="4624"/>
                </a:lnTo>
                <a:lnTo>
                  <a:pt x="97111" y="5394"/>
                </a:lnTo>
                <a:lnTo>
                  <a:pt x="96306" y="6267"/>
                </a:lnTo>
                <a:lnTo>
                  <a:pt x="95501" y="7295"/>
                </a:lnTo>
                <a:lnTo>
                  <a:pt x="94696" y="8425"/>
                </a:lnTo>
                <a:lnTo>
                  <a:pt x="93891" y="9658"/>
                </a:lnTo>
                <a:lnTo>
                  <a:pt x="93086" y="11044"/>
                </a:lnTo>
                <a:lnTo>
                  <a:pt x="92293" y="12534"/>
                </a:lnTo>
                <a:lnTo>
                  <a:pt x="91896" y="13356"/>
                </a:lnTo>
                <a:lnTo>
                  <a:pt x="91500" y="14178"/>
                </a:lnTo>
                <a:lnTo>
                  <a:pt x="91103" y="15051"/>
                </a:lnTo>
                <a:lnTo>
                  <a:pt x="90707" y="15924"/>
                </a:lnTo>
                <a:lnTo>
                  <a:pt x="90310" y="16849"/>
                </a:lnTo>
                <a:lnTo>
                  <a:pt x="89913" y="17825"/>
                </a:lnTo>
                <a:lnTo>
                  <a:pt x="89528" y="18852"/>
                </a:lnTo>
                <a:lnTo>
                  <a:pt x="89132" y="19879"/>
                </a:lnTo>
                <a:lnTo>
                  <a:pt x="88782" y="20855"/>
                </a:lnTo>
                <a:lnTo>
                  <a:pt x="88444" y="21934"/>
                </a:lnTo>
                <a:lnTo>
                  <a:pt x="88129" y="23064"/>
                </a:lnTo>
                <a:lnTo>
                  <a:pt x="87802" y="24246"/>
                </a:lnTo>
                <a:lnTo>
                  <a:pt x="87499" y="25530"/>
                </a:lnTo>
                <a:lnTo>
                  <a:pt x="87195" y="26865"/>
                </a:lnTo>
                <a:lnTo>
                  <a:pt x="86904" y="28201"/>
                </a:lnTo>
                <a:lnTo>
                  <a:pt x="86612" y="29588"/>
                </a:lnTo>
                <a:lnTo>
                  <a:pt x="86029" y="32361"/>
                </a:lnTo>
                <a:lnTo>
                  <a:pt x="85446" y="35187"/>
                </a:lnTo>
                <a:lnTo>
                  <a:pt x="85154" y="36573"/>
                </a:lnTo>
                <a:lnTo>
                  <a:pt x="84862" y="37960"/>
                </a:lnTo>
                <a:lnTo>
                  <a:pt x="84559" y="39296"/>
                </a:lnTo>
                <a:lnTo>
                  <a:pt x="84244" y="40580"/>
                </a:lnTo>
                <a:lnTo>
                  <a:pt x="84011" y="41453"/>
                </a:lnTo>
                <a:lnTo>
                  <a:pt x="83766" y="42326"/>
                </a:lnTo>
                <a:lnTo>
                  <a:pt x="83509" y="43200"/>
                </a:lnTo>
                <a:lnTo>
                  <a:pt x="83241" y="43970"/>
                </a:lnTo>
                <a:lnTo>
                  <a:pt x="82961" y="44638"/>
                </a:lnTo>
                <a:lnTo>
                  <a:pt x="82669" y="45203"/>
                </a:lnTo>
                <a:lnTo>
                  <a:pt x="82529" y="45460"/>
                </a:lnTo>
                <a:lnTo>
                  <a:pt x="82389" y="45665"/>
                </a:lnTo>
                <a:lnTo>
                  <a:pt x="82238" y="45819"/>
                </a:lnTo>
                <a:lnTo>
                  <a:pt x="82098" y="45973"/>
                </a:lnTo>
                <a:lnTo>
                  <a:pt x="81596" y="46333"/>
                </a:lnTo>
                <a:lnTo>
                  <a:pt x="81095" y="46641"/>
                </a:lnTo>
                <a:lnTo>
                  <a:pt x="80080" y="47155"/>
                </a:lnTo>
                <a:lnTo>
                  <a:pt x="79065" y="47669"/>
                </a:lnTo>
                <a:lnTo>
                  <a:pt x="78050" y="48131"/>
                </a:lnTo>
                <a:lnTo>
                  <a:pt x="77035" y="48593"/>
                </a:lnTo>
                <a:lnTo>
                  <a:pt x="76534" y="48901"/>
                </a:lnTo>
                <a:lnTo>
                  <a:pt x="76032" y="49210"/>
                </a:lnTo>
                <a:lnTo>
                  <a:pt x="75530" y="49569"/>
                </a:lnTo>
                <a:lnTo>
                  <a:pt x="75029" y="49980"/>
                </a:lnTo>
                <a:lnTo>
                  <a:pt x="74539" y="50442"/>
                </a:lnTo>
                <a:lnTo>
                  <a:pt x="74049" y="50956"/>
                </a:lnTo>
                <a:lnTo>
                  <a:pt x="73664" y="51418"/>
                </a:lnTo>
                <a:lnTo>
                  <a:pt x="73291" y="51932"/>
                </a:lnTo>
                <a:lnTo>
                  <a:pt x="72917" y="52548"/>
                </a:lnTo>
                <a:lnTo>
                  <a:pt x="72544" y="53216"/>
                </a:lnTo>
                <a:lnTo>
                  <a:pt x="72171" y="53987"/>
                </a:lnTo>
                <a:lnTo>
                  <a:pt x="71809" y="54808"/>
                </a:lnTo>
                <a:lnTo>
                  <a:pt x="71448" y="55682"/>
                </a:lnTo>
                <a:lnTo>
                  <a:pt x="71098" y="56658"/>
                </a:lnTo>
                <a:lnTo>
                  <a:pt x="70736" y="57685"/>
                </a:lnTo>
                <a:lnTo>
                  <a:pt x="70386" y="58764"/>
                </a:lnTo>
                <a:lnTo>
                  <a:pt x="70048" y="59894"/>
                </a:lnTo>
                <a:lnTo>
                  <a:pt x="69698" y="61075"/>
                </a:lnTo>
                <a:lnTo>
                  <a:pt x="69360" y="62359"/>
                </a:lnTo>
                <a:lnTo>
                  <a:pt x="69033" y="63643"/>
                </a:lnTo>
                <a:lnTo>
                  <a:pt x="68706" y="65030"/>
                </a:lnTo>
                <a:lnTo>
                  <a:pt x="68380" y="66417"/>
                </a:lnTo>
                <a:lnTo>
                  <a:pt x="68065" y="67907"/>
                </a:lnTo>
                <a:lnTo>
                  <a:pt x="67762" y="69396"/>
                </a:lnTo>
                <a:lnTo>
                  <a:pt x="67458" y="70937"/>
                </a:lnTo>
                <a:lnTo>
                  <a:pt x="67155" y="72530"/>
                </a:lnTo>
                <a:lnTo>
                  <a:pt x="66863" y="74173"/>
                </a:lnTo>
                <a:lnTo>
                  <a:pt x="66572" y="75869"/>
                </a:lnTo>
                <a:lnTo>
                  <a:pt x="66292" y="77615"/>
                </a:lnTo>
                <a:lnTo>
                  <a:pt x="66024" y="79361"/>
                </a:lnTo>
                <a:lnTo>
                  <a:pt x="65755" y="81159"/>
                </a:lnTo>
                <a:lnTo>
                  <a:pt x="65487" y="82957"/>
                </a:lnTo>
                <a:lnTo>
                  <a:pt x="65242" y="84858"/>
                </a:lnTo>
                <a:lnTo>
                  <a:pt x="64997" y="86707"/>
                </a:lnTo>
                <a:lnTo>
                  <a:pt x="64752" y="88659"/>
                </a:lnTo>
                <a:lnTo>
                  <a:pt x="64530" y="90611"/>
                </a:lnTo>
                <a:lnTo>
                  <a:pt x="64309" y="92563"/>
                </a:lnTo>
                <a:lnTo>
                  <a:pt x="64087" y="94566"/>
                </a:lnTo>
                <a:lnTo>
                  <a:pt x="63889" y="96569"/>
                </a:lnTo>
                <a:lnTo>
                  <a:pt x="63691" y="98572"/>
                </a:lnTo>
                <a:lnTo>
                  <a:pt x="63492" y="100627"/>
                </a:lnTo>
                <a:lnTo>
                  <a:pt x="63317" y="102733"/>
                </a:lnTo>
                <a:lnTo>
                  <a:pt x="63142" y="104788"/>
                </a:lnTo>
                <a:lnTo>
                  <a:pt x="62979" y="106894"/>
                </a:lnTo>
                <a:lnTo>
                  <a:pt x="62827" y="109000"/>
                </a:lnTo>
                <a:lnTo>
                  <a:pt x="62687" y="111106"/>
                </a:lnTo>
                <a:lnTo>
                  <a:pt x="62559" y="113212"/>
                </a:lnTo>
                <a:lnTo>
                  <a:pt x="62431" y="115369"/>
                </a:lnTo>
                <a:lnTo>
                  <a:pt x="62314" y="117475"/>
                </a:lnTo>
                <a:lnTo>
                  <a:pt x="62221" y="119632"/>
                </a:lnTo>
                <a:lnTo>
                  <a:pt x="62127" y="121790"/>
                </a:lnTo>
                <a:lnTo>
                  <a:pt x="62046" y="123896"/>
                </a:lnTo>
                <a:lnTo>
                  <a:pt x="61964" y="126053"/>
                </a:lnTo>
                <a:lnTo>
                  <a:pt x="61906" y="128159"/>
                </a:lnTo>
                <a:lnTo>
                  <a:pt x="61859" y="130265"/>
                </a:lnTo>
                <a:lnTo>
                  <a:pt x="61824" y="132371"/>
                </a:lnTo>
                <a:lnTo>
                  <a:pt x="61801" y="134477"/>
                </a:lnTo>
                <a:lnTo>
                  <a:pt x="61777" y="136583"/>
                </a:lnTo>
                <a:lnTo>
                  <a:pt x="61777" y="138638"/>
                </a:lnTo>
                <a:lnTo>
                  <a:pt x="61789" y="140693"/>
                </a:lnTo>
                <a:lnTo>
                  <a:pt x="61812" y="142747"/>
                </a:lnTo>
                <a:lnTo>
                  <a:pt x="61847" y="144802"/>
                </a:lnTo>
                <a:lnTo>
                  <a:pt x="61894" y="146805"/>
                </a:lnTo>
                <a:lnTo>
                  <a:pt x="61952" y="148757"/>
                </a:lnTo>
                <a:lnTo>
                  <a:pt x="62022" y="150709"/>
                </a:lnTo>
                <a:lnTo>
                  <a:pt x="62116" y="152661"/>
                </a:lnTo>
                <a:lnTo>
                  <a:pt x="62209" y="154561"/>
                </a:lnTo>
                <a:lnTo>
                  <a:pt x="62326" y="156462"/>
                </a:lnTo>
                <a:lnTo>
                  <a:pt x="62454" y="158260"/>
                </a:lnTo>
                <a:lnTo>
                  <a:pt x="62594" y="160109"/>
                </a:lnTo>
                <a:lnTo>
                  <a:pt x="62687" y="161342"/>
                </a:lnTo>
                <a:lnTo>
                  <a:pt x="62757" y="162523"/>
                </a:lnTo>
                <a:lnTo>
                  <a:pt x="62827" y="163705"/>
                </a:lnTo>
                <a:lnTo>
                  <a:pt x="62862" y="164783"/>
                </a:lnTo>
                <a:lnTo>
                  <a:pt x="62886" y="165862"/>
                </a:lnTo>
                <a:lnTo>
                  <a:pt x="62886" y="166889"/>
                </a:lnTo>
                <a:lnTo>
                  <a:pt x="62862" y="167917"/>
                </a:lnTo>
                <a:lnTo>
                  <a:pt x="62827" y="168893"/>
                </a:lnTo>
                <a:lnTo>
                  <a:pt x="62769" y="169869"/>
                </a:lnTo>
                <a:lnTo>
                  <a:pt x="62687" y="170793"/>
                </a:lnTo>
                <a:lnTo>
                  <a:pt x="62582" y="171769"/>
                </a:lnTo>
                <a:lnTo>
                  <a:pt x="62466" y="172694"/>
                </a:lnTo>
                <a:lnTo>
                  <a:pt x="62314" y="173670"/>
                </a:lnTo>
                <a:lnTo>
                  <a:pt x="62139" y="174594"/>
                </a:lnTo>
                <a:lnTo>
                  <a:pt x="61952" y="175570"/>
                </a:lnTo>
                <a:lnTo>
                  <a:pt x="61731" y="176597"/>
                </a:lnTo>
                <a:lnTo>
                  <a:pt x="61299" y="178549"/>
                </a:lnTo>
                <a:lnTo>
                  <a:pt x="60891" y="180553"/>
                </a:lnTo>
                <a:lnTo>
                  <a:pt x="60506" y="182505"/>
                </a:lnTo>
                <a:lnTo>
                  <a:pt x="60133" y="184559"/>
                </a:lnTo>
                <a:lnTo>
                  <a:pt x="59783" y="186563"/>
                </a:lnTo>
                <a:lnTo>
                  <a:pt x="59456" y="188617"/>
                </a:lnTo>
                <a:lnTo>
                  <a:pt x="59141" y="190723"/>
                </a:lnTo>
                <a:lnTo>
                  <a:pt x="58861" y="192778"/>
                </a:lnTo>
                <a:lnTo>
                  <a:pt x="58593" y="194884"/>
                </a:lnTo>
                <a:lnTo>
                  <a:pt x="58336" y="197041"/>
                </a:lnTo>
                <a:lnTo>
                  <a:pt x="58115" y="199199"/>
                </a:lnTo>
                <a:lnTo>
                  <a:pt x="57905" y="201356"/>
                </a:lnTo>
                <a:lnTo>
                  <a:pt x="57718" y="203565"/>
                </a:lnTo>
                <a:lnTo>
                  <a:pt x="57555" y="205773"/>
                </a:lnTo>
                <a:lnTo>
                  <a:pt x="57415" y="207982"/>
                </a:lnTo>
                <a:lnTo>
                  <a:pt x="57298" y="210242"/>
                </a:lnTo>
                <a:lnTo>
                  <a:pt x="57193" y="212554"/>
                </a:lnTo>
                <a:lnTo>
                  <a:pt x="57112" y="214865"/>
                </a:lnTo>
                <a:lnTo>
                  <a:pt x="57053" y="217177"/>
                </a:lnTo>
                <a:lnTo>
                  <a:pt x="57018" y="219540"/>
                </a:lnTo>
                <a:lnTo>
                  <a:pt x="57007" y="221902"/>
                </a:lnTo>
                <a:lnTo>
                  <a:pt x="57007" y="224317"/>
                </a:lnTo>
                <a:lnTo>
                  <a:pt x="57042" y="226731"/>
                </a:lnTo>
                <a:lnTo>
                  <a:pt x="57088" y="229145"/>
                </a:lnTo>
                <a:lnTo>
                  <a:pt x="57158" y="231611"/>
                </a:lnTo>
                <a:lnTo>
                  <a:pt x="57251" y="234128"/>
                </a:lnTo>
                <a:lnTo>
                  <a:pt x="57368" y="236644"/>
                </a:lnTo>
                <a:lnTo>
                  <a:pt x="57508" y="239161"/>
                </a:lnTo>
                <a:lnTo>
                  <a:pt x="57660" y="241781"/>
                </a:lnTo>
                <a:lnTo>
                  <a:pt x="57846" y="244349"/>
                </a:lnTo>
                <a:lnTo>
                  <a:pt x="58045" y="246969"/>
                </a:lnTo>
                <a:lnTo>
                  <a:pt x="58278" y="249640"/>
                </a:lnTo>
                <a:lnTo>
                  <a:pt x="58605" y="253236"/>
                </a:lnTo>
                <a:lnTo>
                  <a:pt x="58943" y="256780"/>
                </a:lnTo>
                <a:lnTo>
                  <a:pt x="59281" y="260273"/>
                </a:lnTo>
                <a:lnTo>
                  <a:pt x="59654" y="263714"/>
                </a:lnTo>
                <a:lnTo>
                  <a:pt x="59841" y="265358"/>
                </a:lnTo>
                <a:lnTo>
                  <a:pt x="60039" y="267002"/>
                </a:lnTo>
                <a:lnTo>
                  <a:pt x="60238" y="268646"/>
                </a:lnTo>
                <a:lnTo>
                  <a:pt x="60436" y="270238"/>
                </a:lnTo>
                <a:lnTo>
                  <a:pt x="60658" y="271830"/>
                </a:lnTo>
                <a:lnTo>
                  <a:pt x="60879" y="273371"/>
                </a:lnTo>
                <a:lnTo>
                  <a:pt x="61101" y="274912"/>
                </a:lnTo>
                <a:lnTo>
                  <a:pt x="61334" y="276402"/>
                </a:lnTo>
                <a:lnTo>
                  <a:pt x="61579" y="277840"/>
                </a:lnTo>
                <a:lnTo>
                  <a:pt x="61836" y="279278"/>
                </a:lnTo>
                <a:lnTo>
                  <a:pt x="62092" y="280665"/>
                </a:lnTo>
                <a:lnTo>
                  <a:pt x="62361" y="282001"/>
                </a:lnTo>
                <a:lnTo>
                  <a:pt x="62641" y="283336"/>
                </a:lnTo>
                <a:lnTo>
                  <a:pt x="62932" y="284620"/>
                </a:lnTo>
                <a:lnTo>
                  <a:pt x="63236" y="285905"/>
                </a:lnTo>
                <a:lnTo>
                  <a:pt x="63551" y="287086"/>
                </a:lnTo>
                <a:lnTo>
                  <a:pt x="63877" y="288267"/>
                </a:lnTo>
                <a:lnTo>
                  <a:pt x="64215" y="289398"/>
                </a:lnTo>
                <a:lnTo>
                  <a:pt x="64565" y="290476"/>
                </a:lnTo>
                <a:lnTo>
                  <a:pt x="64927" y="291555"/>
                </a:lnTo>
                <a:lnTo>
                  <a:pt x="65300" y="292531"/>
                </a:lnTo>
                <a:lnTo>
                  <a:pt x="65697" y="293507"/>
                </a:lnTo>
                <a:lnTo>
                  <a:pt x="66105" y="294380"/>
                </a:lnTo>
                <a:lnTo>
                  <a:pt x="66525" y="295253"/>
                </a:lnTo>
                <a:lnTo>
                  <a:pt x="66805" y="295870"/>
                </a:lnTo>
                <a:lnTo>
                  <a:pt x="67062" y="296537"/>
                </a:lnTo>
                <a:lnTo>
                  <a:pt x="67295" y="297308"/>
                </a:lnTo>
                <a:lnTo>
                  <a:pt x="67517" y="298078"/>
                </a:lnTo>
                <a:lnTo>
                  <a:pt x="67703" y="298952"/>
                </a:lnTo>
                <a:lnTo>
                  <a:pt x="67878" y="299825"/>
                </a:lnTo>
                <a:lnTo>
                  <a:pt x="68042" y="300801"/>
                </a:lnTo>
                <a:lnTo>
                  <a:pt x="68182" y="301777"/>
                </a:lnTo>
                <a:lnTo>
                  <a:pt x="68298" y="302855"/>
                </a:lnTo>
                <a:lnTo>
                  <a:pt x="68415" y="303934"/>
                </a:lnTo>
                <a:lnTo>
                  <a:pt x="68508" y="305064"/>
                </a:lnTo>
                <a:lnTo>
                  <a:pt x="68578" y="306246"/>
                </a:lnTo>
                <a:lnTo>
                  <a:pt x="68648" y="307427"/>
                </a:lnTo>
                <a:lnTo>
                  <a:pt x="68706" y="308711"/>
                </a:lnTo>
                <a:lnTo>
                  <a:pt x="68753" y="309944"/>
                </a:lnTo>
                <a:lnTo>
                  <a:pt x="68788" y="311279"/>
                </a:lnTo>
                <a:lnTo>
                  <a:pt x="68835" y="312923"/>
                </a:lnTo>
                <a:lnTo>
                  <a:pt x="68893" y="314567"/>
                </a:lnTo>
                <a:lnTo>
                  <a:pt x="69021" y="317854"/>
                </a:lnTo>
                <a:lnTo>
                  <a:pt x="69150" y="321142"/>
                </a:lnTo>
                <a:lnTo>
                  <a:pt x="69196" y="322785"/>
                </a:lnTo>
                <a:lnTo>
                  <a:pt x="69243" y="324429"/>
                </a:lnTo>
                <a:lnTo>
                  <a:pt x="69290" y="325970"/>
                </a:lnTo>
                <a:lnTo>
                  <a:pt x="69336" y="327511"/>
                </a:lnTo>
                <a:lnTo>
                  <a:pt x="69406" y="329001"/>
                </a:lnTo>
                <a:lnTo>
                  <a:pt x="69476" y="330439"/>
                </a:lnTo>
                <a:lnTo>
                  <a:pt x="69558" y="331877"/>
                </a:lnTo>
                <a:lnTo>
                  <a:pt x="69640" y="333316"/>
                </a:lnTo>
                <a:lnTo>
                  <a:pt x="69745" y="334651"/>
                </a:lnTo>
                <a:lnTo>
                  <a:pt x="69850" y="336038"/>
                </a:lnTo>
                <a:lnTo>
                  <a:pt x="69966" y="337322"/>
                </a:lnTo>
                <a:lnTo>
                  <a:pt x="70095" y="338606"/>
                </a:lnTo>
                <a:lnTo>
                  <a:pt x="70223" y="339839"/>
                </a:lnTo>
                <a:lnTo>
                  <a:pt x="70375" y="341072"/>
                </a:lnTo>
                <a:lnTo>
                  <a:pt x="70526" y="342253"/>
                </a:lnTo>
                <a:lnTo>
                  <a:pt x="70689" y="343435"/>
                </a:lnTo>
                <a:lnTo>
                  <a:pt x="70853" y="344565"/>
                </a:lnTo>
                <a:lnTo>
                  <a:pt x="71039" y="345643"/>
                </a:lnTo>
                <a:lnTo>
                  <a:pt x="71226" y="346722"/>
                </a:lnTo>
                <a:lnTo>
                  <a:pt x="71424" y="347749"/>
                </a:lnTo>
                <a:lnTo>
                  <a:pt x="71634" y="348725"/>
                </a:lnTo>
                <a:lnTo>
                  <a:pt x="71856" y="349701"/>
                </a:lnTo>
                <a:lnTo>
                  <a:pt x="72078" y="350677"/>
                </a:lnTo>
                <a:lnTo>
                  <a:pt x="72323" y="351551"/>
                </a:lnTo>
                <a:lnTo>
                  <a:pt x="72568" y="352424"/>
                </a:lnTo>
                <a:lnTo>
                  <a:pt x="72812" y="353246"/>
                </a:lnTo>
                <a:lnTo>
                  <a:pt x="73081" y="354067"/>
                </a:lnTo>
                <a:lnTo>
                  <a:pt x="73349" y="354838"/>
                </a:lnTo>
                <a:lnTo>
                  <a:pt x="73629" y="355608"/>
                </a:lnTo>
                <a:lnTo>
                  <a:pt x="73921" y="356328"/>
                </a:lnTo>
                <a:lnTo>
                  <a:pt x="74224" y="356995"/>
                </a:lnTo>
                <a:lnTo>
                  <a:pt x="74527" y="357612"/>
                </a:lnTo>
                <a:lnTo>
                  <a:pt x="74842" y="358228"/>
                </a:lnTo>
                <a:lnTo>
                  <a:pt x="75169" y="358845"/>
                </a:lnTo>
                <a:lnTo>
                  <a:pt x="75542" y="359461"/>
                </a:lnTo>
                <a:lnTo>
                  <a:pt x="75904" y="360180"/>
                </a:lnTo>
                <a:lnTo>
                  <a:pt x="76242" y="360951"/>
                </a:lnTo>
                <a:lnTo>
                  <a:pt x="76580" y="361721"/>
                </a:lnTo>
                <a:lnTo>
                  <a:pt x="76895" y="362543"/>
                </a:lnTo>
                <a:lnTo>
                  <a:pt x="77199" y="363365"/>
                </a:lnTo>
                <a:lnTo>
                  <a:pt x="77502" y="364289"/>
                </a:lnTo>
                <a:lnTo>
                  <a:pt x="77782" y="365214"/>
                </a:lnTo>
                <a:lnTo>
                  <a:pt x="78050" y="366190"/>
                </a:lnTo>
                <a:lnTo>
                  <a:pt x="78307" y="367166"/>
                </a:lnTo>
                <a:lnTo>
                  <a:pt x="78552" y="368193"/>
                </a:lnTo>
                <a:lnTo>
                  <a:pt x="78797" y="369272"/>
                </a:lnTo>
                <a:lnTo>
                  <a:pt x="79018" y="370402"/>
                </a:lnTo>
                <a:lnTo>
                  <a:pt x="79228" y="371532"/>
                </a:lnTo>
                <a:lnTo>
                  <a:pt x="79427" y="372713"/>
                </a:lnTo>
                <a:lnTo>
                  <a:pt x="79625" y="373895"/>
                </a:lnTo>
                <a:lnTo>
                  <a:pt x="79800" y="375128"/>
                </a:lnTo>
                <a:lnTo>
                  <a:pt x="79975" y="376412"/>
                </a:lnTo>
                <a:lnTo>
                  <a:pt x="80126" y="377696"/>
                </a:lnTo>
                <a:lnTo>
                  <a:pt x="80278" y="379031"/>
                </a:lnTo>
                <a:lnTo>
                  <a:pt x="80418" y="380367"/>
                </a:lnTo>
                <a:lnTo>
                  <a:pt x="80546" y="381754"/>
                </a:lnTo>
                <a:lnTo>
                  <a:pt x="80663" y="383141"/>
                </a:lnTo>
                <a:lnTo>
                  <a:pt x="80768" y="384579"/>
                </a:lnTo>
                <a:lnTo>
                  <a:pt x="80861" y="386069"/>
                </a:lnTo>
                <a:lnTo>
                  <a:pt x="80943" y="387558"/>
                </a:lnTo>
                <a:lnTo>
                  <a:pt x="81025" y="389048"/>
                </a:lnTo>
                <a:lnTo>
                  <a:pt x="81095" y="390589"/>
                </a:lnTo>
                <a:lnTo>
                  <a:pt x="81153" y="392130"/>
                </a:lnTo>
                <a:lnTo>
                  <a:pt x="81200" y="393722"/>
                </a:lnTo>
                <a:lnTo>
                  <a:pt x="81235" y="395314"/>
                </a:lnTo>
                <a:lnTo>
                  <a:pt x="81270" y="396958"/>
                </a:lnTo>
                <a:lnTo>
                  <a:pt x="81421" y="407745"/>
                </a:lnTo>
                <a:lnTo>
                  <a:pt x="81561" y="418583"/>
                </a:lnTo>
                <a:lnTo>
                  <a:pt x="81690" y="429370"/>
                </a:lnTo>
                <a:lnTo>
                  <a:pt x="81794" y="440157"/>
                </a:lnTo>
                <a:lnTo>
                  <a:pt x="81888" y="450995"/>
                </a:lnTo>
                <a:lnTo>
                  <a:pt x="81946" y="461834"/>
                </a:lnTo>
                <a:lnTo>
                  <a:pt x="81993" y="472620"/>
                </a:lnTo>
                <a:lnTo>
                  <a:pt x="82004" y="483459"/>
                </a:lnTo>
                <a:lnTo>
                  <a:pt x="81993" y="485822"/>
                </a:lnTo>
                <a:lnTo>
                  <a:pt x="81958" y="488184"/>
                </a:lnTo>
                <a:lnTo>
                  <a:pt x="81899" y="490547"/>
                </a:lnTo>
                <a:lnTo>
                  <a:pt x="81806" y="492859"/>
                </a:lnTo>
                <a:lnTo>
                  <a:pt x="81701" y="495170"/>
                </a:lnTo>
                <a:lnTo>
                  <a:pt x="81573" y="497430"/>
                </a:lnTo>
                <a:lnTo>
                  <a:pt x="81410" y="499639"/>
                </a:lnTo>
                <a:lnTo>
                  <a:pt x="81235" y="501848"/>
                </a:lnTo>
                <a:lnTo>
                  <a:pt x="81036" y="504005"/>
                </a:lnTo>
                <a:lnTo>
                  <a:pt x="80815" y="506163"/>
                </a:lnTo>
                <a:lnTo>
                  <a:pt x="80570" y="508269"/>
                </a:lnTo>
                <a:lnTo>
                  <a:pt x="80313" y="510323"/>
                </a:lnTo>
                <a:lnTo>
                  <a:pt x="80021" y="512326"/>
                </a:lnTo>
                <a:lnTo>
                  <a:pt x="79718" y="514278"/>
                </a:lnTo>
                <a:lnTo>
                  <a:pt x="79403" y="516179"/>
                </a:lnTo>
                <a:lnTo>
                  <a:pt x="79053" y="518028"/>
                </a:lnTo>
                <a:lnTo>
                  <a:pt x="78703" y="519877"/>
                </a:lnTo>
                <a:lnTo>
                  <a:pt x="78318" y="521624"/>
                </a:lnTo>
                <a:lnTo>
                  <a:pt x="77922" y="523319"/>
                </a:lnTo>
                <a:lnTo>
                  <a:pt x="77513" y="524911"/>
                </a:lnTo>
                <a:lnTo>
                  <a:pt x="77082" y="526504"/>
                </a:lnTo>
                <a:lnTo>
                  <a:pt x="76639" y="527993"/>
                </a:lnTo>
                <a:lnTo>
                  <a:pt x="76172" y="529483"/>
                </a:lnTo>
                <a:lnTo>
                  <a:pt x="75705" y="530818"/>
                </a:lnTo>
                <a:lnTo>
                  <a:pt x="75204" y="532154"/>
                </a:lnTo>
                <a:lnTo>
                  <a:pt x="74702" y="533335"/>
                </a:lnTo>
                <a:lnTo>
                  <a:pt x="74177" y="534517"/>
                </a:lnTo>
                <a:lnTo>
                  <a:pt x="73652" y="535595"/>
                </a:lnTo>
                <a:lnTo>
                  <a:pt x="73104" y="536571"/>
                </a:lnTo>
                <a:lnTo>
                  <a:pt x="72544" y="537496"/>
                </a:lnTo>
                <a:lnTo>
                  <a:pt x="71973" y="538318"/>
                </a:lnTo>
                <a:lnTo>
                  <a:pt x="71389" y="539037"/>
                </a:lnTo>
                <a:lnTo>
                  <a:pt x="68905" y="541862"/>
                </a:lnTo>
                <a:lnTo>
                  <a:pt x="66432" y="544687"/>
                </a:lnTo>
                <a:lnTo>
                  <a:pt x="63935" y="547358"/>
                </a:lnTo>
                <a:lnTo>
                  <a:pt x="62699" y="548694"/>
                </a:lnTo>
                <a:lnTo>
                  <a:pt x="61451" y="549978"/>
                </a:lnTo>
                <a:lnTo>
                  <a:pt x="60203" y="551211"/>
                </a:lnTo>
                <a:lnTo>
                  <a:pt x="58955" y="552392"/>
                </a:lnTo>
                <a:lnTo>
                  <a:pt x="57695" y="553573"/>
                </a:lnTo>
                <a:lnTo>
                  <a:pt x="56447" y="554704"/>
                </a:lnTo>
                <a:lnTo>
                  <a:pt x="55187" y="555834"/>
                </a:lnTo>
                <a:lnTo>
                  <a:pt x="53927" y="556861"/>
                </a:lnTo>
                <a:lnTo>
                  <a:pt x="52679" y="557888"/>
                </a:lnTo>
                <a:lnTo>
                  <a:pt x="51419" y="558813"/>
                </a:lnTo>
                <a:lnTo>
                  <a:pt x="50766" y="559327"/>
                </a:lnTo>
                <a:lnTo>
                  <a:pt x="50136" y="559840"/>
                </a:lnTo>
                <a:lnTo>
                  <a:pt x="48853" y="560970"/>
                </a:lnTo>
                <a:lnTo>
                  <a:pt x="47605" y="562203"/>
                </a:lnTo>
                <a:lnTo>
                  <a:pt x="46356" y="563539"/>
                </a:lnTo>
                <a:lnTo>
                  <a:pt x="45120" y="564977"/>
                </a:lnTo>
                <a:lnTo>
                  <a:pt x="43895" y="566569"/>
                </a:lnTo>
                <a:lnTo>
                  <a:pt x="42682" y="568213"/>
                </a:lnTo>
                <a:lnTo>
                  <a:pt x="41480" y="569959"/>
                </a:lnTo>
                <a:lnTo>
                  <a:pt x="40291" y="571808"/>
                </a:lnTo>
                <a:lnTo>
                  <a:pt x="39101" y="573760"/>
                </a:lnTo>
                <a:lnTo>
                  <a:pt x="37934" y="575764"/>
                </a:lnTo>
                <a:lnTo>
                  <a:pt x="36768" y="577870"/>
                </a:lnTo>
                <a:lnTo>
                  <a:pt x="35625" y="580078"/>
                </a:lnTo>
                <a:lnTo>
                  <a:pt x="34470" y="582339"/>
                </a:lnTo>
                <a:lnTo>
                  <a:pt x="33338" y="584701"/>
                </a:lnTo>
                <a:lnTo>
                  <a:pt x="32207" y="587167"/>
                </a:lnTo>
                <a:lnTo>
                  <a:pt x="31087" y="589633"/>
                </a:lnTo>
                <a:lnTo>
                  <a:pt x="29979" y="592201"/>
                </a:lnTo>
                <a:lnTo>
                  <a:pt x="28871" y="594872"/>
                </a:lnTo>
                <a:lnTo>
                  <a:pt x="27774" y="597543"/>
                </a:lnTo>
                <a:lnTo>
                  <a:pt x="26689" y="600317"/>
                </a:lnTo>
                <a:lnTo>
                  <a:pt x="25593" y="603142"/>
                </a:lnTo>
                <a:lnTo>
                  <a:pt x="24520" y="606018"/>
                </a:lnTo>
                <a:lnTo>
                  <a:pt x="23447" y="608946"/>
                </a:lnTo>
                <a:lnTo>
                  <a:pt x="22373" y="611925"/>
                </a:lnTo>
                <a:lnTo>
                  <a:pt x="21312" y="614956"/>
                </a:lnTo>
                <a:lnTo>
                  <a:pt x="20250" y="617987"/>
                </a:lnTo>
                <a:lnTo>
                  <a:pt x="19189" y="621120"/>
                </a:lnTo>
                <a:lnTo>
                  <a:pt x="18139" y="624253"/>
                </a:lnTo>
                <a:lnTo>
                  <a:pt x="17089" y="627438"/>
                </a:lnTo>
                <a:lnTo>
                  <a:pt x="16039" y="630623"/>
                </a:lnTo>
                <a:lnTo>
                  <a:pt x="15001" y="633859"/>
                </a:lnTo>
                <a:lnTo>
                  <a:pt x="14418" y="635657"/>
                </a:lnTo>
                <a:lnTo>
                  <a:pt x="13858" y="637506"/>
                </a:lnTo>
                <a:lnTo>
                  <a:pt x="13286" y="639355"/>
                </a:lnTo>
                <a:lnTo>
                  <a:pt x="12738" y="641255"/>
                </a:lnTo>
                <a:lnTo>
                  <a:pt x="12190" y="643156"/>
                </a:lnTo>
                <a:lnTo>
                  <a:pt x="11642" y="645057"/>
                </a:lnTo>
                <a:lnTo>
                  <a:pt x="11105" y="647008"/>
                </a:lnTo>
                <a:lnTo>
                  <a:pt x="10580" y="649012"/>
                </a:lnTo>
                <a:lnTo>
                  <a:pt x="10055" y="651015"/>
                </a:lnTo>
                <a:lnTo>
                  <a:pt x="9530" y="653018"/>
                </a:lnTo>
                <a:lnTo>
                  <a:pt x="9017" y="655073"/>
                </a:lnTo>
                <a:lnTo>
                  <a:pt x="8515" y="657179"/>
                </a:lnTo>
                <a:lnTo>
                  <a:pt x="8025" y="659285"/>
                </a:lnTo>
                <a:lnTo>
                  <a:pt x="7536" y="661391"/>
                </a:lnTo>
                <a:lnTo>
                  <a:pt x="7046" y="663548"/>
                </a:lnTo>
                <a:lnTo>
                  <a:pt x="6579" y="665757"/>
                </a:lnTo>
                <a:lnTo>
                  <a:pt x="6101" y="667966"/>
                </a:lnTo>
                <a:lnTo>
                  <a:pt x="5646" y="670226"/>
                </a:lnTo>
                <a:lnTo>
                  <a:pt x="5191" y="672537"/>
                </a:lnTo>
                <a:lnTo>
                  <a:pt x="4748" y="674849"/>
                </a:lnTo>
                <a:lnTo>
                  <a:pt x="4304" y="677160"/>
                </a:lnTo>
                <a:lnTo>
                  <a:pt x="3873" y="679523"/>
                </a:lnTo>
                <a:lnTo>
                  <a:pt x="3453" y="681937"/>
                </a:lnTo>
                <a:lnTo>
                  <a:pt x="3033" y="684403"/>
                </a:lnTo>
                <a:lnTo>
                  <a:pt x="2625" y="686869"/>
                </a:lnTo>
                <a:lnTo>
                  <a:pt x="2228" y="689334"/>
                </a:lnTo>
                <a:lnTo>
                  <a:pt x="1831" y="691902"/>
                </a:lnTo>
                <a:lnTo>
                  <a:pt x="1446" y="694471"/>
                </a:lnTo>
                <a:lnTo>
                  <a:pt x="1073" y="697090"/>
                </a:lnTo>
                <a:lnTo>
                  <a:pt x="712" y="699710"/>
                </a:lnTo>
                <a:lnTo>
                  <a:pt x="350" y="702381"/>
                </a:lnTo>
                <a:lnTo>
                  <a:pt x="0" y="705104"/>
                </a:lnTo>
                <a:lnTo>
                  <a:pt x="205046" y="705104"/>
                </a:lnTo>
                <a:lnTo>
                  <a:pt x="204906" y="703100"/>
                </a:lnTo>
                <a:lnTo>
                  <a:pt x="204766" y="701097"/>
                </a:lnTo>
                <a:lnTo>
                  <a:pt x="204486" y="697039"/>
                </a:lnTo>
                <a:lnTo>
                  <a:pt x="204346" y="695036"/>
                </a:lnTo>
                <a:lnTo>
                  <a:pt x="204171" y="693084"/>
                </a:lnTo>
                <a:lnTo>
                  <a:pt x="204078" y="692159"/>
                </a:lnTo>
                <a:lnTo>
                  <a:pt x="203985" y="691235"/>
                </a:lnTo>
                <a:lnTo>
                  <a:pt x="203868" y="690361"/>
                </a:lnTo>
                <a:lnTo>
                  <a:pt x="203751" y="689488"/>
                </a:lnTo>
                <a:lnTo>
                  <a:pt x="203320" y="686458"/>
                </a:lnTo>
                <a:lnTo>
                  <a:pt x="202876" y="683478"/>
                </a:lnTo>
                <a:lnTo>
                  <a:pt x="202433" y="680499"/>
                </a:lnTo>
                <a:lnTo>
                  <a:pt x="201978" y="677571"/>
                </a:lnTo>
                <a:lnTo>
                  <a:pt x="201512" y="674643"/>
                </a:lnTo>
                <a:lnTo>
                  <a:pt x="201045" y="671767"/>
                </a:lnTo>
                <a:lnTo>
                  <a:pt x="200567" y="668942"/>
                </a:lnTo>
                <a:lnTo>
                  <a:pt x="200089" y="666117"/>
                </a:lnTo>
                <a:lnTo>
                  <a:pt x="199599" y="663292"/>
                </a:lnTo>
                <a:lnTo>
                  <a:pt x="199109" y="660518"/>
                </a:lnTo>
                <a:lnTo>
                  <a:pt x="198607" y="657795"/>
                </a:lnTo>
                <a:lnTo>
                  <a:pt x="198094" y="655073"/>
                </a:lnTo>
                <a:lnTo>
                  <a:pt x="197581" y="652351"/>
                </a:lnTo>
                <a:lnTo>
                  <a:pt x="197056" y="649731"/>
                </a:lnTo>
                <a:lnTo>
                  <a:pt x="196531" y="647060"/>
                </a:lnTo>
                <a:lnTo>
                  <a:pt x="195994" y="644440"/>
                </a:lnTo>
                <a:lnTo>
                  <a:pt x="195446" y="641872"/>
                </a:lnTo>
                <a:lnTo>
                  <a:pt x="194898" y="639355"/>
                </a:lnTo>
                <a:lnTo>
                  <a:pt x="194338" y="636787"/>
                </a:lnTo>
                <a:lnTo>
                  <a:pt x="193778" y="634321"/>
                </a:lnTo>
                <a:lnTo>
                  <a:pt x="193206" y="631855"/>
                </a:lnTo>
                <a:lnTo>
                  <a:pt x="192623" y="629390"/>
                </a:lnTo>
                <a:lnTo>
                  <a:pt x="192040" y="626976"/>
                </a:lnTo>
                <a:lnTo>
                  <a:pt x="191445" y="624613"/>
                </a:lnTo>
                <a:lnTo>
                  <a:pt x="190850" y="622250"/>
                </a:lnTo>
                <a:lnTo>
                  <a:pt x="190243" y="619939"/>
                </a:lnTo>
                <a:lnTo>
                  <a:pt x="189625" y="617678"/>
                </a:lnTo>
                <a:lnTo>
                  <a:pt x="189007" y="615418"/>
                </a:lnTo>
                <a:lnTo>
                  <a:pt x="188377" y="613158"/>
                </a:lnTo>
                <a:lnTo>
                  <a:pt x="187735" y="610949"/>
                </a:lnTo>
                <a:lnTo>
                  <a:pt x="187094" y="608792"/>
                </a:lnTo>
                <a:lnTo>
                  <a:pt x="186441" y="606635"/>
                </a:lnTo>
                <a:lnTo>
                  <a:pt x="184668" y="600933"/>
                </a:lnTo>
                <a:lnTo>
                  <a:pt x="183781" y="598159"/>
                </a:lnTo>
                <a:lnTo>
                  <a:pt x="182883" y="595386"/>
                </a:lnTo>
                <a:lnTo>
                  <a:pt x="181973" y="592612"/>
                </a:lnTo>
                <a:lnTo>
                  <a:pt x="181075" y="589889"/>
                </a:lnTo>
                <a:lnTo>
                  <a:pt x="180165" y="587218"/>
                </a:lnTo>
                <a:lnTo>
                  <a:pt x="179255" y="584599"/>
                </a:lnTo>
                <a:lnTo>
                  <a:pt x="178333" y="581979"/>
                </a:lnTo>
                <a:lnTo>
                  <a:pt x="177412" y="579411"/>
                </a:lnTo>
                <a:lnTo>
                  <a:pt x="176490" y="576945"/>
                </a:lnTo>
                <a:lnTo>
                  <a:pt x="175557" y="574480"/>
                </a:lnTo>
                <a:lnTo>
                  <a:pt x="174612" y="572065"/>
                </a:lnTo>
                <a:lnTo>
                  <a:pt x="173667" y="569702"/>
                </a:lnTo>
                <a:lnTo>
                  <a:pt x="172723" y="567391"/>
                </a:lnTo>
                <a:lnTo>
                  <a:pt x="171766" y="565131"/>
                </a:lnTo>
                <a:lnTo>
                  <a:pt x="170798" y="562922"/>
                </a:lnTo>
                <a:lnTo>
                  <a:pt x="169830" y="560765"/>
                </a:lnTo>
                <a:lnTo>
                  <a:pt x="168850" y="558710"/>
                </a:lnTo>
                <a:lnTo>
                  <a:pt x="167870" y="556707"/>
                </a:lnTo>
                <a:lnTo>
                  <a:pt x="166878" y="554755"/>
                </a:lnTo>
                <a:lnTo>
                  <a:pt x="165875" y="552854"/>
                </a:lnTo>
                <a:lnTo>
                  <a:pt x="164872" y="551057"/>
                </a:lnTo>
                <a:lnTo>
                  <a:pt x="163857" y="549310"/>
                </a:lnTo>
                <a:lnTo>
                  <a:pt x="162831" y="547666"/>
                </a:lnTo>
                <a:lnTo>
                  <a:pt x="161804" y="546074"/>
                </a:lnTo>
                <a:lnTo>
                  <a:pt x="160754" y="544533"/>
                </a:lnTo>
                <a:lnTo>
                  <a:pt x="159705" y="543146"/>
                </a:lnTo>
                <a:lnTo>
                  <a:pt x="158643" y="541811"/>
                </a:lnTo>
                <a:lnTo>
                  <a:pt x="157570" y="540527"/>
                </a:lnTo>
                <a:lnTo>
                  <a:pt x="156497" y="539345"/>
                </a:lnTo>
                <a:lnTo>
                  <a:pt x="155400" y="538266"/>
                </a:lnTo>
                <a:lnTo>
                  <a:pt x="154817" y="537753"/>
                </a:lnTo>
                <a:lnTo>
                  <a:pt x="154222" y="537239"/>
                </a:lnTo>
                <a:lnTo>
                  <a:pt x="153639" y="536777"/>
                </a:lnTo>
                <a:lnTo>
                  <a:pt x="153044" y="536314"/>
                </a:lnTo>
                <a:lnTo>
                  <a:pt x="152461" y="535955"/>
                </a:lnTo>
                <a:lnTo>
                  <a:pt x="151866" y="535595"/>
                </a:lnTo>
                <a:lnTo>
                  <a:pt x="150688" y="534928"/>
                </a:lnTo>
                <a:lnTo>
                  <a:pt x="149509" y="534414"/>
                </a:lnTo>
                <a:lnTo>
                  <a:pt x="148331" y="533952"/>
                </a:lnTo>
                <a:lnTo>
                  <a:pt x="147141" y="533643"/>
                </a:lnTo>
                <a:lnTo>
                  <a:pt x="145963" y="533438"/>
                </a:lnTo>
                <a:lnTo>
                  <a:pt x="144773" y="533284"/>
                </a:lnTo>
                <a:lnTo>
                  <a:pt x="143595" y="533181"/>
                </a:lnTo>
                <a:lnTo>
                  <a:pt x="142405" y="533181"/>
                </a:lnTo>
                <a:lnTo>
                  <a:pt x="141216" y="533233"/>
                </a:lnTo>
                <a:lnTo>
                  <a:pt x="140026" y="533284"/>
                </a:lnTo>
                <a:lnTo>
                  <a:pt x="138836" y="533438"/>
                </a:lnTo>
                <a:lnTo>
                  <a:pt x="136468" y="533798"/>
                </a:lnTo>
                <a:lnTo>
                  <a:pt x="132794" y="534363"/>
                </a:lnTo>
                <a:lnTo>
                  <a:pt x="130951" y="534619"/>
                </a:lnTo>
                <a:lnTo>
                  <a:pt x="129119" y="534825"/>
                </a:lnTo>
                <a:lnTo>
                  <a:pt x="128851" y="534825"/>
                </a:lnTo>
                <a:lnTo>
                  <a:pt x="128594" y="534722"/>
                </a:lnTo>
                <a:lnTo>
                  <a:pt x="128349" y="534619"/>
                </a:lnTo>
                <a:lnTo>
                  <a:pt x="128116" y="534363"/>
                </a:lnTo>
                <a:lnTo>
                  <a:pt x="127883" y="534106"/>
                </a:lnTo>
                <a:lnTo>
                  <a:pt x="127673" y="533746"/>
                </a:lnTo>
                <a:lnTo>
                  <a:pt x="127474" y="533335"/>
                </a:lnTo>
                <a:lnTo>
                  <a:pt x="127288" y="532822"/>
                </a:lnTo>
                <a:lnTo>
                  <a:pt x="127124" y="532205"/>
                </a:lnTo>
                <a:lnTo>
                  <a:pt x="126961" y="531537"/>
                </a:lnTo>
                <a:lnTo>
                  <a:pt x="126809" y="530767"/>
                </a:lnTo>
                <a:lnTo>
                  <a:pt x="126669" y="529945"/>
                </a:lnTo>
                <a:lnTo>
                  <a:pt x="126553" y="528969"/>
                </a:lnTo>
                <a:lnTo>
                  <a:pt x="126448" y="527942"/>
                </a:lnTo>
                <a:lnTo>
                  <a:pt x="126355" y="526863"/>
                </a:lnTo>
                <a:lnTo>
                  <a:pt x="126273" y="525630"/>
                </a:lnTo>
                <a:lnTo>
                  <a:pt x="126016" y="521521"/>
                </a:lnTo>
                <a:lnTo>
                  <a:pt x="125771" y="517463"/>
                </a:lnTo>
                <a:lnTo>
                  <a:pt x="125258" y="509347"/>
                </a:lnTo>
                <a:lnTo>
                  <a:pt x="124243" y="493783"/>
                </a:lnTo>
                <a:lnTo>
                  <a:pt x="125526" y="491010"/>
                </a:lnTo>
                <a:lnTo>
                  <a:pt x="126821" y="488287"/>
                </a:lnTo>
                <a:lnTo>
                  <a:pt x="129364" y="482894"/>
                </a:lnTo>
                <a:lnTo>
                  <a:pt x="130624" y="480171"/>
                </a:lnTo>
                <a:lnTo>
                  <a:pt x="131872" y="477398"/>
                </a:lnTo>
                <a:lnTo>
                  <a:pt x="133109" y="474572"/>
                </a:lnTo>
                <a:lnTo>
                  <a:pt x="133727" y="473083"/>
                </a:lnTo>
                <a:lnTo>
                  <a:pt x="134333" y="471593"/>
                </a:lnTo>
                <a:lnTo>
                  <a:pt x="134858" y="470258"/>
                </a:lnTo>
                <a:lnTo>
                  <a:pt x="135372" y="468819"/>
                </a:lnTo>
                <a:lnTo>
                  <a:pt x="135885" y="467381"/>
                </a:lnTo>
                <a:lnTo>
                  <a:pt x="136375" y="465943"/>
                </a:lnTo>
                <a:lnTo>
                  <a:pt x="136865" y="464402"/>
                </a:lnTo>
                <a:lnTo>
                  <a:pt x="137331" y="462861"/>
                </a:lnTo>
                <a:lnTo>
                  <a:pt x="137786" y="461217"/>
                </a:lnTo>
                <a:lnTo>
                  <a:pt x="138241" y="459573"/>
                </a:lnTo>
                <a:lnTo>
                  <a:pt x="138673" y="457878"/>
                </a:lnTo>
                <a:lnTo>
                  <a:pt x="139093" y="456183"/>
                </a:lnTo>
                <a:lnTo>
                  <a:pt x="139501" y="454385"/>
                </a:lnTo>
                <a:lnTo>
                  <a:pt x="139898" y="452588"/>
                </a:lnTo>
                <a:lnTo>
                  <a:pt x="140271" y="450738"/>
                </a:lnTo>
                <a:lnTo>
                  <a:pt x="140644" y="448838"/>
                </a:lnTo>
                <a:lnTo>
                  <a:pt x="140994" y="446886"/>
                </a:lnTo>
                <a:lnTo>
                  <a:pt x="141332" y="444883"/>
                </a:lnTo>
                <a:lnTo>
                  <a:pt x="141647" y="442879"/>
                </a:lnTo>
                <a:lnTo>
                  <a:pt x="141962" y="440773"/>
                </a:lnTo>
                <a:lnTo>
                  <a:pt x="142254" y="438667"/>
                </a:lnTo>
                <a:lnTo>
                  <a:pt x="142534" y="436510"/>
                </a:lnTo>
                <a:lnTo>
                  <a:pt x="142790" y="434301"/>
                </a:lnTo>
                <a:lnTo>
                  <a:pt x="143035" y="432041"/>
                </a:lnTo>
                <a:lnTo>
                  <a:pt x="143269" y="429730"/>
                </a:lnTo>
                <a:lnTo>
                  <a:pt x="143479" y="427418"/>
                </a:lnTo>
                <a:lnTo>
                  <a:pt x="143677" y="425004"/>
                </a:lnTo>
                <a:lnTo>
                  <a:pt x="143852" y="422590"/>
                </a:lnTo>
                <a:lnTo>
                  <a:pt x="144015" y="420124"/>
                </a:lnTo>
                <a:lnTo>
                  <a:pt x="144155" y="417607"/>
                </a:lnTo>
                <a:lnTo>
                  <a:pt x="144284" y="415039"/>
                </a:lnTo>
                <a:lnTo>
                  <a:pt x="144389" y="412419"/>
                </a:lnTo>
                <a:lnTo>
                  <a:pt x="144482" y="409748"/>
                </a:lnTo>
                <a:lnTo>
                  <a:pt x="144552" y="407026"/>
                </a:lnTo>
                <a:lnTo>
                  <a:pt x="144645" y="402352"/>
                </a:lnTo>
                <a:lnTo>
                  <a:pt x="144738" y="397729"/>
                </a:lnTo>
                <a:lnTo>
                  <a:pt x="144808" y="393054"/>
                </a:lnTo>
                <a:lnTo>
                  <a:pt x="144867" y="388380"/>
                </a:lnTo>
                <a:lnTo>
                  <a:pt x="144925" y="383706"/>
                </a:lnTo>
                <a:lnTo>
                  <a:pt x="144972" y="379031"/>
                </a:lnTo>
                <a:lnTo>
                  <a:pt x="145007" y="374357"/>
                </a:lnTo>
                <a:lnTo>
                  <a:pt x="145030" y="369683"/>
                </a:lnTo>
                <a:lnTo>
                  <a:pt x="145053" y="364957"/>
                </a:lnTo>
                <a:lnTo>
                  <a:pt x="145065" y="360283"/>
                </a:lnTo>
                <a:lnTo>
                  <a:pt x="145065" y="350883"/>
                </a:lnTo>
                <a:lnTo>
                  <a:pt x="145053" y="341534"/>
                </a:lnTo>
                <a:lnTo>
                  <a:pt x="145007" y="332185"/>
                </a:lnTo>
                <a:lnTo>
                  <a:pt x="144983" y="327768"/>
                </a:lnTo>
                <a:lnTo>
                  <a:pt x="144948" y="323402"/>
                </a:lnTo>
                <a:lnTo>
                  <a:pt x="144902" y="318984"/>
                </a:lnTo>
                <a:lnTo>
                  <a:pt x="144843" y="314618"/>
                </a:lnTo>
                <a:lnTo>
                  <a:pt x="144715" y="305835"/>
                </a:lnTo>
                <a:lnTo>
                  <a:pt x="144563" y="297051"/>
                </a:lnTo>
                <a:lnTo>
                  <a:pt x="144400" y="288319"/>
                </a:lnTo>
                <a:lnTo>
                  <a:pt x="144225" y="279535"/>
                </a:lnTo>
                <a:lnTo>
                  <a:pt x="143864" y="262019"/>
                </a:lnTo>
                <a:lnTo>
                  <a:pt x="143770" y="257756"/>
                </a:lnTo>
                <a:lnTo>
                  <a:pt x="143677" y="253493"/>
                </a:lnTo>
                <a:lnTo>
                  <a:pt x="143560" y="249281"/>
                </a:lnTo>
                <a:lnTo>
                  <a:pt x="143444" y="245017"/>
                </a:lnTo>
                <a:lnTo>
                  <a:pt x="143315" y="240805"/>
                </a:lnTo>
                <a:lnTo>
                  <a:pt x="143175" y="236593"/>
                </a:lnTo>
                <a:lnTo>
                  <a:pt x="143024" y="232330"/>
                </a:lnTo>
                <a:lnTo>
                  <a:pt x="142872" y="228118"/>
                </a:lnTo>
                <a:lnTo>
                  <a:pt x="142814" y="226166"/>
                </a:lnTo>
                <a:lnTo>
                  <a:pt x="142790" y="225241"/>
                </a:lnTo>
                <a:lnTo>
                  <a:pt x="142779" y="224317"/>
                </a:lnTo>
                <a:lnTo>
                  <a:pt x="142779" y="223443"/>
                </a:lnTo>
                <a:lnTo>
                  <a:pt x="142790" y="222570"/>
                </a:lnTo>
                <a:lnTo>
                  <a:pt x="142814" y="221748"/>
                </a:lnTo>
                <a:lnTo>
                  <a:pt x="142860" y="220978"/>
                </a:lnTo>
                <a:lnTo>
                  <a:pt x="142919" y="220156"/>
                </a:lnTo>
                <a:lnTo>
                  <a:pt x="142989" y="219385"/>
                </a:lnTo>
                <a:lnTo>
                  <a:pt x="143082" y="218666"/>
                </a:lnTo>
                <a:lnTo>
                  <a:pt x="143199" y="217947"/>
                </a:lnTo>
                <a:lnTo>
                  <a:pt x="143339" y="217228"/>
                </a:lnTo>
                <a:lnTo>
                  <a:pt x="143490" y="216509"/>
                </a:lnTo>
                <a:lnTo>
                  <a:pt x="143677" y="215841"/>
                </a:lnTo>
                <a:lnTo>
                  <a:pt x="143887" y="215122"/>
                </a:lnTo>
                <a:lnTo>
                  <a:pt x="144202" y="214146"/>
                </a:lnTo>
                <a:lnTo>
                  <a:pt x="144517" y="213119"/>
                </a:lnTo>
                <a:lnTo>
                  <a:pt x="145123" y="210961"/>
                </a:lnTo>
                <a:lnTo>
                  <a:pt x="145730" y="208753"/>
                </a:lnTo>
                <a:lnTo>
                  <a:pt x="146325" y="206493"/>
                </a:lnTo>
                <a:lnTo>
                  <a:pt x="147503" y="201972"/>
                </a:lnTo>
                <a:lnTo>
                  <a:pt x="148110" y="199712"/>
                </a:lnTo>
                <a:lnTo>
                  <a:pt x="148716" y="197555"/>
                </a:lnTo>
                <a:lnTo>
                  <a:pt x="149276" y="195603"/>
                </a:lnTo>
                <a:lnTo>
                  <a:pt x="149801" y="193600"/>
                </a:lnTo>
                <a:lnTo>
                  <a:pt x="150303" y="191545"/>
                </a:lnTo>
                <a:lnTo>
                  <a:pt x="150769" y="189490"/>
                </a:lnTo>
                <a:lnTo>
                  <a:pt x="151212" y="187384"/>
                </a:lnTo>
                <a:lnTo>
                  <a:pt x="151632" y="185227"/>
                </a:lnTo>
                <a:lnTo>
                  <a:pt x="152017" y="183018"/>
                </a:lnTo>
                <a:lnTo>
                  <a:pt x="152379" y="180810"/>
                </a:lnTo>
                <a:lnTo>
                  <a:pt x="152717" y="178549"/>
                </a:lnTo>
                <a:lnTo>
                  <a:pt x="153021" y="176289"/>
                </a:lnTo>
                <a:lnTo>
                  <a:pt x="153312" y="173978"/>
                </a:lnTo>
                <a:lnTo>
                  <a:pt x="153569" y="171615"/>
                </a:lnTo>
                <a:lnTo>
                  <a:pt x="153802" y="169201"/>
                </a:lnTo>
                <a:lnTo>
                  <a:pt x="154012" y="166787"/>
                </a:lnTo>
                <a:lnTo>
                  <a:pt x="154199" y="164372"/>
                </a:lnTo>
                <a:lnTo>
                  <a:pt x="154362" y="161855"/>
                </a:lnTo>
                <a:lnTo>
                  <a:pt x="154502" y="159338"/>
                </a:lnTo>
                <a:lnTo>
                  <a:pt x="154630" y="156822"/>
                </a:lnTo>
                <a:lnTo>
                  <a:pt x="154724" y="154253"/>
                </a:lnTo>
                <a:lnTo>
                  <a:pt x="154805" y="151634"/>
                </a:lnTo>
                <a:lnTo>
                  <a:pt x="154852" y="149014"/>
                </a:lnTo>
                <a:lnTo>
                  <a:pt x="154887" y="146343"/>
                </a:lnTo>
                <a:lnTo>
                  <a:pt x="154899" y="143672"/>
                </a:lnTo>
                <a:lnTo>
                  <a:pt x="154899" y="140949"/>
                </a:lnTo>
                <a:lnTo>
                  <a:pt x="154875" y="138227"/>
                </a:lnTo>
                <a:lnTo>
                  <a:pt x="154829" y="135453"/>
                </a:lnTo>
                <a:lnTo>
                  <a:pt x="154770" y="132628"/>
                </a:lnTo>
                <a:lnTo>
                  <a:pt x="154689" y="129803"/>
                </a:lnTo>
                <a:lnTo>
                  <a:pt x="154595" y="126978"/>
                </a:lnTo>
                <a:lnTo>
                  <a:pt x="154479" y="124101"/>
                </a:lnTo>
                <a:lnTo>
                  <a:pt x="154350" y="121173"/>
                </a:lnTo>
                <a:lnTo>
                  <a:pt x="154199" y="118246"/>
                </a:lnTo>
                <a:lnTo>
                  <a:pt x="154082" y="116242"/>
                </a:lnTo>
                <a:lnTo>
                  <a:pt x="153965" y="114290"/>
                </a:lnTo>
                <a:lnTo>
                  <a:pt x="153837" y="112338"/>
                </a:lnTo>
                <a:lnTo>
                  <a:pt x="153709" y="110438"/>
                </a:lnTo>
                <a:lnTo>
                  <a:pt x="153557" y="108589"/>
                </a:lnTo>
                <a:lnTo>
                  <a:pt x="153405" y="106740"/>
                </a:lnTo>
                <a:lnTo>
                  <a:pt x="153242" y="104942"/>
                </a:lnTo>
                <a:lnTo>
                  <a:pt x="153067" y="103144"/>
                </a:lnTo>
                <a:lnTo>
                  <a:pt x="152892" y="101397"/>
                </a:lnTo>
                <a:lnTo>
                  <a:pt x="152706" y="99702"/>
                </a:lnTo>
                <a:lnTo>
                  <a:pt x="152496" y="98059"/>
                </a:lnTo>
                <a:lnTo>
                  <a:pt x="152297" y="96466"/>
                </a:lnTo>
                <a:lnTo>
                  <a:pt x="152076" y="94874"/>
                </a:lnTo>
                <a:lnTo>
                  <a:pt x="151842" y="93282"/>
                </a:lnTo>
                <a:lnTo>
                  <a:pt x="151597" y="91792"/>
                </a:lnTo>
                <a:lnTo>
                  <a:pt x="151352" y="90302"/>
                </a:lnTo>
                <a:lnTo>
                  <a:pt x="151096" y="88864"/>
                </a:lnTo>
                <a:lnTo>
                  <a:pt x="150816" y="87477"/>
                </a:lnTo>
                <a:lnTo>
                  <a:pt x="150536" y="86142"/>
                </a:lnTo>
                <a:lnTo>
                  <a:pt x="150244" y="84806"/>
                </a:lnTo>
                <a:lnTo>
                  <a:pt x="149941" y="83522"/>
                </a:lnTo>
                <a:lnTo>
                  <a:pt x="149614" y="82289"/>
                </a:lnTo>
                <a:lnTo>
                  <a:pt x="149288" y="81108"/>
                </a:lnTo>
                <a:lnTo>
                  <a:pt x="148949" y="79978"/>
                </a:lnTo>
                <a:lnTo>
                  <a:pt x="148600" y="78848"/>
                </a:lnTo>
                <a:lnTo>
                  <a:pt x="148238" y="77769"/>
                </a:lnTo>
                <a:lnTo>
                  <a:pt x="147853" y="76742"/>
                </a:lnTo>
                <a:lnTo>
                  <a:pt x="147468" y="75766"/>
                </a:lnTo>
                <a:lnTo>
                  <a:pt x="147060" y="74790"/>
                </a:lnTo>
                <a:lnTo>
                  <a:pt x="146652" y="73917"/>
                </a:lnTo>
                <a:lnTo>
                  <a:pt x="146220" y="73043"/>
                </a:lnTo>
                <a:lnTo>
                  <a:pt x="145777" y="72273"/>
                </a:lnTo>
                <a:lnTo>
                  <a:pt x="145555" y="71811"/>
                </a:lnTo>
                <a:lnTo>
                  <a:pt x="145333" y="71400"/>
                </a:lnTo>
                <a:lnTo>
                  <a:pt x="145112" y="70886"/>
                </a:lnTo>
                <a:lnTo>
                  <a:pt x="144902" y="70424"/>
                </a:lnTo>
                <a:lnTo>
                  <a:pt x="144703" y="69910"/>
                </a:lnTo>
                <a:lnTo>
                  <a:pt x="144517" y="69345"/>
                </a:lnTo>
                <a:lnTo>
                  <a:pt x="144330" y="68780"/>
                </a:lnTo>
                <a:lnTo>
                  <a:pt x="144144" y="68164"/>
                </a:lnTo>
                <a:lnTo>
                  <a:pt x="143969" y="67547"/>
                </a:lnTo>
                <a:lnTo>
                  <a:pt x="143805" y="66931"/>
                </a:lnTo>
                <a:lnTo>
                  <a:pt x="143642" y="66263"/>
                </a:lnTo>
                <a:lnTo>
                  <a:pt x="143479" y="65595"/>
                </a:lnTo>
                <a:lnTo>
                  <a:pt x="143327" y="64876"/>
                </a:lnTo>
                <a:lnTo>
                  <a:pt x="143187" y="64157"/>
                </a:lnTo>
                <a:lnTo>
                  <a:pt x="143047" y="63438"/>
                </a:lnTo>
                <a:lnTo>
                  <a:pt x="142907" y="62667"/>
                </a:lnTo>
                <a:lnTo>
                  <a:pt x="142662" y="61075"/>
                </a:lnTo>
                <a:lnTo>
                  <a:pt x="142417" y="59431"/>
                </a:lnTo>
                <a:lnTo>
                  <a:pt x="142207" y="57685"/>
                </a:lnTo>
                <a:lnTo>
                  <a:pt x="142009" y="55887"/>
                </a:lnTo>
                <a:lnTo>
                  <a:pt x="141822" y="54038"/>
                </a:lnTo>
                <a:lnTo>
                  <a:pt x="141659" y="52137"/>
                </a:lnTo>
                <a:lnTo>
                  <a:pt x="141496" y="50134"/>
                </a:lnTo>
                <a:lnTo>
                  <a:pt x="141356" y="48079"/>
                </a:lnTo>
                <a:lnTo>
                  <a:pt x="141204" y="45819"/>
                </a:lnTo>
                <a:lnTo>
                  <a:pt x="141041" y="43611"/>
                </a:lnTo>
                <a:lnTo>
                  <a:pt x="140854" y="41453"/>
                </a:lnTo>
                <a:lnTo>
                  <a:pt x="140667" y="39296"/>
                </a:lnTo>
                <a:lnTo>
                  <a:pt x="140469" y="37241"/>
                </a:lnTo>
                <a:lnTo>
                  <a:pt x="140259" y="35187"/>
                </a:lnTo>
                <a:lnTo>
                  <a:pt x="140026" y="33235"/>
                </a:lnTo>
                <a:lnTo>
                  <a:pt x="139793" y="31283"/>
                </a:lnTo>
                <a:lnTo>
                  <a:pt x="139548" y="29382"/>
                </a:lnTo>
                <a:lnTo>
                  <a:pt x="139291" y="27584"/>
                </a:lnTo>
                <a:lnTo>
                  <a:pt x="139023" y="25787"/>
                </a:lnTo>
                <a:lnTo>
                  <a:pt x="138743" y="24040"/>
                </a:lnTo>
                <a:lnTo>
                  <a:pt x="138439" y="22396"/>
                </a:lnTo>
                <a:lnTo>
                  <a:pt x="138136" y="20753"/>
                </a:lnTo>
                <a:lnTo>
                  <a:pt x="137821" y="19160"/>
                </a:lnTo>
                <a:lnTo>
                  <a:pt x="137495" y="17671"/>
                </a:lnTo>
                <a:lnTo>
                  <a:pt x="137145" y="16181"/>
                </a:lnTo>
                <a:lnTo>
                  <a:pt x="136795" y="14794"/>
                </a:lnTo>
                <a:lnTo>
                  <a:pt x="136421" y="13459"/>
                </a:lnTo>
                <a:lnTo>
                  <a:pt x="136048" y="12175"/>
                </a:lnTo>
                <a:lnTo>
                  <a:pt x="135651" y="10942"/>
                </a:lnTo>
                <a:lnTo>
                  <a:pt x="135255" y="9760"/>
                </a:lnTo>
                <a:lnTo>
                  <a:pt x="134835" y="8682"/>
                </a:lnTo>
                <a:lnTo>
                  <a:pt x="134403" y="7603"/>
                </a:lnTo>
                <a:lnTo>
                  <a:pt x="133960" y="6627"/>
                </a:lnTo>
                <a:lnTo>
                  <a:pt x="133505" y="5702"/>
                </a:lnTo>
                <a:lnTo>
                  <a:pt x="133039" y="4829"/>
                </a:lnTo>
                <a:lnTo>
                  <a:pt x="132560" y="4059"/>
                </a:lnTo>
                <a:lnTo>
                  <a:pt x="132059" y="3288"/>
                </a:lnTo>
                <a:lnTo>
                  <a:pt x="131557" y="2620"/>
                </a:lnTo>
                <a:lnTo>
                  <a:pt x="131032" y="2004"/>
                </a:lnTo>
                <a:lnTo>
                  <a:pt x="130507" y="1490"/>
                </a:lnTo>
                <a:lnTo>
                  <a:pt x="130099" y="1131"/>
                </a:lnTo>
                <a:lnTo>
                  <a:pt x="129691" y="823"/>
                </a:lnTo>
                <a:lnTo>
                  <a:pt x="129294" y="566"/>
                </a:lnTo>
                <a:lnTo>
                  <a:pt x="128897" y="360"/>
                </a:lnTo>
                <a:lnTo>
                  <a:pt x="128501" y="206"/>
                </a:lnTo>
                <a:lnTo>
                  <a:pt x="128093" y="52"/>
                </a:lnTo>
                <a:lnTo>
                  <a:pt x="127696" y="1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4f3de87df4_0_730"/>
          <p:cNvSpPr/>
          <p:nvPr/>
        </p:nvSpPr>
        <p:spPr>
          <a:xfrm flipH="1">
            <a:off x="4030429" y="3539576"/>
            <a:ext cx="1431147" cy="1284796"/>
          </a:xfrm>
          <a:custGeom>
            <a:avLst/>
            <a:gdLst/>
            <a:ahLst/>
            <a:cxnLst/>
            <a:rect l="l" t="t" r="r" b="b"/>
            <a:pathLst>
              <a:path w="207789" h="744809" extrusionOk="0">
                <a:moveTo>
                  <a:pt x="106653" y="0"/>
                </a:moveTo>
                <a:lnTo>
                  <a:pt x="105942" y="52"/>
                </a:lnTo>
                <a:lnTo>
                  <a:pt x="105219" y="103"/>
                </a:lnTo>
                <a:lnTo>
                  <a:pt x="104484" y="257"/>
                </a:lnTo>
                <a:lnTo>
                  <a:pt x="103749" y="411"/>
                </a:lnTo>
                <a:lnTo>
                  <a:pt x="103002" y="668"/>
                </a:lnTo>
                <a:lnTo>
                  <a:pt x="102256" y="925"/>
                </a:lnTo>
                <a:lnTo>
                  <a:pt x="101497" y="1284"/>
                </a:lnTo>
                <a:lnTo>
                  <a:pt x="100728" y="1644"/>
                </a:lnTo>
                <a:lnTo>
                  <a:pt x="99958" y="2055"/>
                </a:lnTo>
                <a:lnTo>
                  <a:pt x="99689" y="2260"/>
                </a:lnTo>
                <a:lnTo>
                  <a:pt x="99421" y="2517"/>
                </a:lnTo>
                <a:lnTo>
                  <a:pt x="99153" y="2774"/>
                </a:lnTo>
                <a:lnTo>
                  <a:pt x="98884" y="3134"/>
                </a:lnTo>
                <a:lnTo>
                  <a:pt x="98616" y="3493"/>
                </a:lnTo>
                <a:lnTo>
                  <a:pt x="98348" y="3904"/>
                </a:lnTo>
                <a:lnTo>
                  <a:pt x="97811" y="4829"/>
                </a:lnTo>
                <a:lnTo>
                  <a:pt x="97286" y="5805"/>
                </a:lnTo>
                <a:lnTo>
                  <a:pt x="96773" y="6883"/>
                </a:lnTo>
                <a:lnTo>
                  <a:pt x="95735" y="8989"/>
                </a:lnTo>
                <a:lnTo>
                  <a:pt x="94708" y="11147"/>
                </a:lnTo>
                <a:lnTo>
                  <a:pt x="93694" y="13304"/>
                </a:lnTo>
                <a:lnTo>
                  <a:pt x="92690" y="15513"/>
                </a:lnTo>
                <a:lnTo>
                  <a:pt x="91687" y="17824"/>
                </a:lnTo>
                <a:lnTo>
                  <a:pt x="90696" y="20136"/>
                </a:lnTo>
                <a:lnTo>
                  <a:pt x="89716" y="22550"/>
                </a:lnTo>
                <a:lnTo>
                  <a:pt x="88736" y="24964"/>
                </a:lnTo>
                <a:lnTo>
                  <a:pt x="87768" y="27481"/>
                </a:lnTo>
                <a:lnTo>
                  <a:pt x="86811" y="30049"/>
                </a:lnTo>
                <a:lnTo>
                  <a:pt x="85866" y="32618"/>
                </a:lnTo>
                <a:lnTo>
                  <a:pt x="84922" y="35237"/>
                </a:lnTo>
                <a:lnTo>
                  <a:pt x="83988" y="37960"/>
                </a:lnTo>
                <a:lnTo>
                  <a:pt x="83055" y="40682"/>
                </a:lnTo>
                <a:lnTo>
                  <a:pt x="82134" y="43456"/>
                </a:lnTo>
                <a:lnTo>
                  <a:pt x="81212" y="46230"/>
                </a:lnTo>
                <a:lnTo>
                  <a:pt x="80302" y="49106"/>
                </a:lnTo>
                <a:lnTo>
                  <a:pt x="79404" y="51983"/>
                </a:lnTo>
                <a:lnTo>
                  <a:pt x="78506" y="54911"/>
                </a:lnTo>
                <a:lnTo>
                  <a:pt x="77619" y="57890"/>
                </a:lnTo>
                <a:lnTo>
                  <a:pt x="76733" y="60920"/>
                </a:lnTo>
                <a:lnTo>
                  <a:pt x="75846" y="63951"/>
                </a:lnTo>
                <a:lnTo>
                  <a:pt x="74971" y="66982"/>
                </a:lnTo>
                <a:lnTo>
                  <a:pt x="74108" y="70115"/>
                </a:lnTo>
                <a:lnTo>
                  <a:pt x="73233" y="73248"/>
                </a:lnTo>
                <a:lnTo>
                  <a:pt x="72382" y="76382"/>
                </a:lnTo>
                <a:lnTo>
                  <a:pt x="71519" y="79566"/>
                </a:lnTo>
                <a:lnTo>
                  <a:pt x="70667" y="82751"/>
                </a:lnTo>
                <a:lnTo>
                  <a:pt x="69827" y="85987"/>
                </a:lnTo>
                <a:lnTo>
                  <a:pt x="68147" y="92562"/>
                </a:lnTo>
                <a:lnTo>
                  <a:pt x="66479" y="99137"/>
                </a:lnTo>
                <a:lnTo>
                  <a:pt x="66164" y="100421"/>
                </a:lnTo>
                <a:lnTo>
                  <a:pt x="65849" y="101757"/>
                </a:lnTo>
                <a:lnTo>
                  <a:pt x="65558" y="103041"/>
                </a:lnTo>
                <a:lnTo>
                  <a:pt x="65266" y="104376"/>
                </a:lnTo>
                <a:lnTo>
                  <a:pt x="64975" y="105712"/>
                </a:lnTo>
                <a:lnTo>
                  <a:pt x="64706" y="107047"/>
                </a:lnTo>
                <a:lnTo>
                  <a:pt x="64438" y="108383"/>
                </a:lnTo>
                <a:lnTo>
                  <a:pt x="64170" y="109770"/>
                </a:lnTo>
                <a:lnTo>
                  <a:pt x="63913" y="111157"/>
                </a:lnTo>
                <a:lnTo>
                  <a:pt x="63668" y="112543"/>
                </a:lnTo>
                <a:lnTo>
                  <a:pt x="63423" y="113930"/>
                </a:lnTo>
                <a:lnTo>
                  <a:pt x="63190" y="115369"/>
                </a:lnTo>
                <a:lnTo>
                  <a:pt x="62957" y="116755"/>
                </a:lnTo>
                <a:lnTo>
                  <a:pt x="62735" y="118194"/>
                </a:lnTo>
                <a:lnTo>
                  <a:pt x="62315" y="121122"/>
                </a:lnTo>
                <a:lnTo>
                  <a:pt x="61918" y="124049"/>
                </a:lnTo>
                <a:lnTo>
                  <a:pt x="61545" y="127080"/>
                </a:lnTo>
                <a:lnTo>
                  <a:pt x="61207" y="130111"/>
                </a:lnTo>
                <a:lnTo>
                  <a:pt x="60880" y="133141"/>
                </a:lnTo>
                <a:lnTo>
                  <a:pt x="60589" y="136275"/>
                </a:lnTo>
                <a:lnTo>
                  <a:pt x="60309" y="139408"/>
                </a:lnTo>
                <a:lnTo>
                  <a:pt x="60064" y="142593"/>
                </a:lnTo>
                <a:lnTo>
                  <a:pt x="59830" y="145829"/>
                </a:lnTo>
                <a:lnTo>
                  <a:pt x="59632" y="149065"/>
                </a:lnTo>
                <a:lnTo>
                  <a:pt x="59445" y="152352"/>
                </a:lnTo>
                <a:lnTo>
                  <a:pt x="59282" y="155640"/>
                </a:lnTo>
                <a:lnTo>
                  <a:pt x="59130" y="158978"/>
                </a:lnTo>
                <a:lnTo>
                  <a:pt x="59002" y="162369"/>
                </a:lnTo>
                <a:lnTo>
                  <a:pt x="58897" y="165759"/>
                </a:lnTo>
                <a:lnTo>
                  <a:pt x="58815" y="169200"/>
                </a:lnTo>
                <a:lnTo>
                  <a:pt x="58745" y="172642"/>
                </a:lnTo>
                <a:lnTo>
                  <a:pt x="58699" y="176135"/>
                </a:lnTo>
                <a:lnTo>
                  <a:pt x="58664" y="179628"/>
                </a:lnTo>
                <a:lnTo>
                  <a:pt x="58640" y="183120"/>
                </a:lnTo>
                <a:lnTo>
                  <a:pt x="58640" y="186665"/>
                </a:lnTo>
                <a:lnTo>
                  <a:pt x="58652" y="190209"/>
                </a:lnTo>
                <a:lnTo>
                  <a:pt x="58687" y="193805"/>
                </a:lnTo>
                <a:lnTo>
                  <a:pt x="58722" y="197400"/>
                </a:lnTo>
                <a:lnTo>
                  <a:pt x="58780" y="200996"/>
                </a:lnTo>
                <a:lnTo>
                  <a:pt x="58920" y="208341"/>
                </a:lnTo>
                <a:lnTo>
                  <a:pt x="59072" y="215687"/>
                </a:lnTo>
                <a:lnTo>
                  <a:pt x="59247" y="222981"/>
                </a:lnTo>
                <a:lnTo>
                  <a:pt x="59434" y="230326"/>
                </a:lnTo>
                <a:lnTo>
                  <a:pt x="59644" y="237671"/>
                </a:lnTo>
                <a:lnTo>
                  <a:pt x="59854" y="244965"/>
                </a:lnTo>
                <a:lnTo>
                  <a:pt x="60075" y="252259"/>
                </a:lnTo>
                <a:lnTo>
                  <a:pt x="60320" y="259553"/>
                </a:lnTo>
                <a:lnTo>
                  <a:pt x="60390" y="261916"/>
                </a:lnTo>
                <a:lnTo>
                  <a:pt x="60449" y="264228"/>
                </a:lnTo>
                <a:lnTo>
                  <a:pt x="60495" y="266590"/>
                </a:lnTo>
                <a:lnTo>
                  <a:pt x="60542" y="268902"/>
                </a:lnTo>
                <a:lnTo>
                  <a:pt x="60577" y="271213"/>
                </a:lnTo>
                <a:lnTo>
                  <a:pt x="60589" y="273525"/>
                </a:lnTo>
                <a:lnTo>
                  <a:pt x="60600" y="275785"/>
                </a:lnTo>
                <a:lnTo>
                  <a:pt x="60600" y="278096"/>
                </a:lnTo>
                <a:lnTo>
                  <a:pt x="60589" y="280357"/>
                </a:lnTo>
                <a:lnTo>
                  <a:pt x="60577" y="282617"/>
                </a:lnTo>
                <a:lnTo>
                  <a:pt x="60542" y="284928"/>
                </a:lnTo>
                <a:lnTo>
                  <a:pt x="60507" y="287188"/>
                </a:lnTo>
                <a:lnTo>
                  <a:pt x="60460" y="289397"/>
                </a:lnTo>
                <a:lnTo>
                  <a:pt x="60402" y="291657"/>
                </a:lnTo>
                <a:lnTo>
                  <a:pt x="60332" y="293917"/>
                </a:lnTo>
                <a:lnTo>
                  <a:pt x="60250" y="296126"/>
                </a:lnTo>
                <a:lnTo>
                  <a:pt x="60169" y="298335"/>
                </a:lnTo>
                <a:lnTo>
                  <a:pt x="60075" y="300595"/>
                </a:lnTo>
                <a:lnTo>
                  <a:pt x="59970" y="302804"/>
                </a:lnTo>
                <a:lnTo>
                  <a:pt x="59854" y="305012"/>
                </a:lnTo>
                <a:lnTo>
                  <a:pt x="59737" y="307170"/>
                </a:lnTo>
                <a:lnTo>
                  <a:pt x="59609" y="309378"/>
                </a:lnTo>
                <a:lnTo>
                  <a:pt x="59469" y="311587"/>
                </a:lnTo>
                <a:lnTo>
                  <a:pt x="59329" y="313745"/>
                </a:lnTo>
                <a:lnTo>
                  <a:pt x="59165" y="315902"/>
                </a:lnTo>
                <a:lnTo>
                  <a:pt x="59002" y="318111"/>
                </a:lnTo>
                <a:lnTo>
                  <a:pt x="58839" y="320268"/>
                </a:lnTo>
                <a:lnTo>
                  <a:pt x="58652" y="322425"/>
                </a:lnTo>
                <a:lnTo>
                  <a:pt x="58466" y="324583"/>
                </a:lnTo>
                <a:lnTo>
                  <a:pt x="58279" y="326740"/>
                </a:lnTo>
                <a:lnTo>
                  <a:pt x="58069" y="328846"/>
                </a:lnTo>
                <a:lnTo>
                  <a:pt x="57859" y="331004"/>
                </a:lnTo>
                <a:lnTo>
                  <a:pt x="56482" y="344770"/>
                </a:lnTo>
                <a:lnTo>
                  <a:pt x="55083" y="358587"/>
                </a:lnTo>
                <a:lnTo>
                  <a:pt x="52283" y="386119"/>
                </a:lnTo>
                <a:lnTo>
                  <a:pt x="49495" y="413652"/>
                </a:lnTo>
                <a:lnTo>
                  <a:pt x="48107" y="427469"/>
                </a:lnTo>
                <a:lnTo>
                  <a:pt x="46742" y="441287"/>
                </a:lnTo>
                <a:lnTo>
                  <a:pt x="46497" y="443701"/>
                </a:lnTo>
                <a:lnTo>
                  <a:pt x="46276" y="446166"/>
                </a:lnTo>
                <a:lnTo>
                  <a:pt x="45832" y="451149"/>
                </a:lnTo>
                <a:lnTo>
                  <a:pt x="45401" y="456131"/>
                </a:lnTo>
                <a:lnTo>
                  <a:pt x="44993" y="461114"/>
                </a:lnTo>
                <a:lnTo>
                  <a:pt x="44164" y="471130"/>
                </a:lnTo>
                <a:lnTo>
                  <a:pt x="43744" y="476113"/>
                </a:lnTo>
                <a:lnTo>
                  <a:pt x="43301" y="481095"/>
                </a:lnTo>
                <a:lnTo>
                  <a:pt x="43173" y="482380"/>
                </a:lnTo>
                <a:lnTo>
                  <a:pt x="43009" y="483664"/>
                </a:lnTo>
                <a:lnTo>
                  <a:pt x="42835" y="484999"/>
                </a:lnTo>
                <a:lnTo>
                  <a:pt x="42636" y="486232"/>
                </a:lnTo>
                <a:lnTo>
                  <a:pt x="42531" y="486797"/>
                </a:lnTo>
                <a:lnTo>
                  <a:pt x="42426" y="487362"/>
                </a:lnTo>
                <a:lnTo>
                  <a:pt x="42310" y="487876"/>
                </a:lnTo>
                <a:lnTo>
                  <a:pt x="42193" y="488338"/>
                </a:lnTo>
                <a:lnTo>
                  <a:pt x="42076" y="488749"/>
                </a:lnTo>
                <a:lnTo>
                  <a:pt x="41948" y="489108"/>
                </a:lnTo>
                <a:lnTo>
                  <a:pt x="41831" y="489417"/>
                </a:lnTo>
                <a:lnTo>
                  <a:pt x="41703" y="489622"/>
                </a:lnTo>
                <a:lnTo>
                  <a:pt x="40723" y="491112"/>
                </a:lnTo>
                <a:lnTo>
                  <a:pt x="39767" y="492601"/>
                </a:lnTo>
                <a:lnTo>
                  <a:pt x="38822" y="494142"/>
                </a:lnTo>
                <a:lnTo>
                  <a:pt x="37877" y="495786"/>
                </a:lnTo>
                <a:lnTo>
                  <a:pt x="36955" y="497430"/>
                </a:lnTo>
                <a:lnTo>
                  <a:pt x="36046" y="499125"/>
                </a:lnTo>
                <a:lnTo>
                  <a:pt x="35136" y="500871"/>
                </a:lnTo>
                <a:lnTo>
                  <a:pt x="34249" y="502669"/>
                </a:lnTo>
                <a:lnTo>
                  <a:pt x="33374" y="504518"/>
                </a:lnTo>
                <a:lnTo>
                  <a:pt x="32511" y="506419"/>
                </a:lnTo>
                <a:lnTo>
                  <a:pt x="31648" y="508371"/>
                </a:lnTo>
                <a:lnTo>
                  <a:pt x="30808" y="510374"/>
                </a:lnTo>
                <a:lnTo>
                  <a:pt x="29980" y="512429"/>
                </a:lnTo>
                <a:lnTo>
                  <a:pt x="29163" y="514483"/>
                </a:lnTo>
                <a:lnTo>
                  <a:pt x="28347" y="516641"/>
                </a:lnTo>
                <a:lnTo>
                  <a:pt x="27553" y="518798"/>
                </a:lnTo>
                <a:lnTo>
                  <a:pt x="26772" y="521058"/>
                </a:lnTo>
                <a:lnTo>
                  <a:pt x="26002" y="523318"/>
                </a:lnTo>
                <a:lnTo>
                  <a:pt x="25232" y="525681"/>
                </a:lnTo>
                <a:lnTo>
                  <a:pt x="24486" y="528044"/>
                </a:lnTo>
                <a:lnTo>
                  <a:pt x="23751" y="530458"/>
                </a:lnTo>
                <a:lnTo>
                  <a:pt x="23027" y="532924"/>
                </a:lnTo>
                <a:lnTo>
                  <a:pt x="22304" y="535441"/>
                </a:lnTo>
                <a:lnTo>
                  <a:pt x="21604" y="537958"/>
                </a:lnTo>
                <a:lnTo>
                  <a:pt x="20916" y="540577"/>
                </a:lnTo>
                <a:lnTo>
                  <a:pt x="20228" y="543248"/>
                </a:lnTo>
                <a:lnTo>
                  <a:pt x="19563" y="545919"/>
                </a:lnTo>
                <a:lnTo>
                  <a:pt x="18898" y="548693"/>
                </a:lnTo>
                <a:lnTo>
                  <a:pt x="18257" y="551467"/>
                </a:lnTo>
                <a:lnTo>
                  <a:pt x="17615" y="554292"/>
                </a:lnTo>
                <a:lnTo>
                  <a:pt x="16997" y="557169"/>
                </a:lnTo>
                <a:lnTo>
                  <a:pt x="16378" y="560096"/>
                </a:lnTo>
                <a:lnTo>
                  <a:pt x="15772" y="563076"/>
                </a:lnTo>
                <a:lnTo>
                  <a:pt x="15189" y="566055"/>
                </a:lnTo>
                <a:lnTo>
                  <a:pt x="14605" y="569137"/>
                </a:lnTo>
                <a:lnTo>
                  <a:pt x="14034" y="572219"/>
                </a:lnTo>
                <a:lnTo>
                  <a:pt x="13474" y="575352"/>
                </a:lnTo>
                <a:lnTo>
                  <a:pt x="12926" y="578537"/>
                </a:lnTo>
                <a:lnTo>
                  <a:pt x="12389" y="581773"/>
                </a:lnTo>
                <a:lnTo>
                  <a:pt x="11864" y="585060"/>
                </a:lnTo>
                <a:lnTo>
                  <a:pt x="11339" y="588399"/>
                </a:lnTo>
                <a:lnTo>
                  <a:pt x="10838" y="591738"/>
                </a:lnTo>
                <a:lnTo>
                  <a:pt x="10348" y="595180"/>
                </a:lnTo>
                <a:lnTo>
                  <a:pt x="9858" y="598621"/>
                </a:lnTo>
                <a:lnTo>
                  <a:pt x="9391" y="602114"/>
                </a:lnTo>
                <a:lnTo>
                  <a:pt x="8925" y="605658"/>
                </a:lnTo>
                <a:lnTo>
                  <a:pt x="8481" y="609202"/>
                </a:lnTo>
                <a:lnTo>
                  <a:pt x="8038" y="612849"/>
                </a:lnTo>
                <a:lnTo>
                  <a:pt x="7606" y="616496"/>
                </a:lnTo>
                <a:lnTo>
                  <a:pt x="7186" y="620246"/>
                </a:lnTo>
                <a:lnTo>
                  <a:pt x="6778" y="623996"/>
                </a:lnTo>
                <a:lnTo>
                  <a:pt x="6382" y="627746"/>
                </a:lnTo>
                <a:lnTo>
                  <a:pt x="5985" y="631598"/>
                </a:lnTo>
                <a:lnTo>
                  <a:pt x="5612" y="635502"/>
                </a:lnTo>
                <a:lnTo>
                  <a:pt x="5238" y="639406"/>
                </a:lnTo>
                <a:lnTo>
                  <a:pt x="4888" y="643361"/>
                </a:lnTo>
                <a:lnTo>
                  <a:pt x="4539" y="647368"/>
                </a:lnTo>
                <a:lnTo>
                  <a:pt x="4200" y="651425"/>
                </a:lnTo>
                <a:lnTo>
                  <a:pt x="3874" y="655483"/>
                </a:lnTo>
                <a:lnTo>
                  <a:pt x="3559" y="659593"/>
                </a:lnTo>
                <a:lnTo>
                  <a:pt x="3255" y="663805"/>
                </a:lnTo>
                <a:lnTo>
                  <a:pt x="2952" y="667965"/>
                </a:lnTo>
                <a:lnTo>
                  <a:pt x="2672" y="672229"/>
                </a:lnTo>
                <a:lnTo>
                  <a:pt x="2392" y="676543"/>
                </a:lnTo>
                <a:lnTo>
                  <a:pt x="1867" y="684865"/>
                </a:lnTo>
                <a:lnTo>
                  <a:pt x="1611" y="689025"/>
                </a:lnTo>
                <a:lnTo>
                  <a:pt x="1366" y="693237"/>
                </a:lnTo>
                <a:lnTo>
                  <a:pt x="1132" y="697449"/>
                </a:lnTo>
                <a:lnTo>
                  <a:pt x="911" y="701661"/>
                </a:lnTo>
                <a:lnTo>
                  <a:pt x="701" y="705874"/>
                </a:lnTo>
                <a:lnTo>
                  <a:pt x="514" y="710137"/>
                </a:lnTo>
                <a:lnTo>
                  <a:pt x="351" y="714400"/>
                </a:lnTo>
                <a:lnTo>
                  <a:pt x="281" y="716506"/>
                </a:lnTo>
                <a:lnTo>
                  <a:pt x="223" y="718664"/>
                </a:lnTo>
                <a:lnTo>
                  <a:pt x="164" y="720821"/>
                </a:lnTo>
                <a:lnTo>
                  <a:pt x="118" y="722978"/>
                </a:lnTo>
                <a:lnTo>
                  <a:pt x="83" y="725136"/>
                </a:lnTo>
                <a:lnTo>
                  <a:pt x="48" y="727293"/>
                </a:lnTo>
                <a:lnTo>
                  <a:pt x="24" y="729451"/>
                </a:lnTo>
                <a:lnTo>
                  <a:pt x="13" y="731608"/>
                </a:lnTo>
                <a:lnTo>
                  <a:pt x="1" y="733817"/>
                </a:lnTo>
                <a:lnTo>
                  <a:pt x="13" y="735974"/>
                </a:lnTo>
                <a:lnTo>
                  <a:pt x="24" y="738183"/>
                </a:lnTo>
                <a:lnTo>
                  <a:pt x="59" y="740392"/>
                </a:lnTo>
                <a:lnTo>
                  <a:pt x="94" y="742600"/>
                </a:lnTo>
                <a:lnTo>
                  <a:pt x="141" y="744809"/>
                </a:lnTo>
                <a:lnTo>
                  <a:pt x="207788" y="744809"/>
                </a:lnTo>
                <a:lnTo>
                  <a:pt x="207567" y="740186"/>
                </a:lnTo>
                <a:lnTo>
                  <a:pt x="207345" y="735563"/>
                </a:lnTo>
                <a:lnTo>
                  <a:pt x="207135" y="730940"/>
                </a:lnTo>
                <a:lnTo>
                  <a:pt x="206925" y="726317"/>
                </a:lnTo>
                <a:lnTo>
                  <a:pt x="206692" y="721694"/>
                </a:lnTo>
                <a:lnTo>
                  <a:pt x="206575" y="719383"/>
                </a:lnTo>
                <a:lnTo>
                  <a:pt x="206447" y="717123"/>
                </a:lnTo>
                <a:lnTo>
                  <a:pt x="206307" y="714863"/>
                </a:lnTo>
                <a:lnTo>
                  <a:pt x="206167" y="712602"/>
                </a:lnTo>
                <a:lnTo>
                  <a:pt x="206004" y="710342"/>
                </a:lnTo>
                <a:lnTo>
                  <a:pt x="205840" y="708134"/>
                </a:lnTo>
                <a:lnTo>
                  <a:pt x="205584" y="705000"/>
                </a:lnTo>
                <a:lnTo>
                  <a:pt x="205304" y="701867"/>
                </a:lnTo>
                <a:lnTo>
                  <a:pt x="205012" y="698836"/>
                </a:lnTo>
                <a:lnTo>
                  <a:pt x="204697" y="695857"/>
                </a:lnTo>
                <a:lnTo>
                  <a:pt x="204382" y="692929"/>
                </a:lnTo>
                <a:lnTo>
                  <a:pt x="204044" y="690053"/>
                </a:lnTo>
                <a:lnTo>
                  <a:pt x="203682" y="687176"/>
                </a:lnTo>
                <a:lnTo>
                  <a:pt x="203321" y="684402"/>
                </a:lnTo>
                <a:lnTo>
                  <a:pt x="202936" y="681680"/>
                </a:lnTo>
                <a:lnTo>
                  <a:pt x="202539" y="678958"/>
                </a:lnTo>
                <a:lnTo>
                  <a:pt x="202131" y="676338"/>
                </a:lnTo>
                <a:lnTo>
                  <a:pt x="201711" y="673718"/>
                </a:lnTo>
                <a:lnTo>
                  <a:pt x="201279" y="671150"/>
                </a:lnTo>
                <a:lnTo>
                  <a:pt x="200836" y="668633"/>
                </a:lnTo>
                <a:lnTo>
                  <a:pt x="200381" y="666116"/>
                </a:lnTo>
                <a:lnTo>
                  <a:pt x="199914" y="663702"/>
                </a:lnTo>
                <a:lnTo>
                  <a:pt x="199436" y="661288"/>
                </a:lnTo>
                <a:lnTo>
                  <a:pt x="198946" y="658874"/>
                </a:lnTo>
                <a:lnTo>
                  <a:pt x="198456" y="656511"/>
                </a:lnTo>
                <a:lnTo>
                  <a:pt x="197943" y="654199"/>
                </a:lnTo>
                <a:lnTo>
                  <a:pt x="197430" y="651939"/>
                </a:lnTo>
                <a:lnTo>
                  <a:pt x="196917" y="649679"/>
                </a:lnTo>
                <a:lnTo>
                  <a:pt x="196380" y="647419"/>
                </a:lnTo>
                <a:lnTo>
                  <a:pt x="195843" y="645210"/>
                </a:lnTo>
                <a:lnTo>
                  <a:pt x="195307" y="643001"/>
                </a:lnTo>
                <a:lnTo>
                  <a:pt x="194759" y="640844"/>
                </a:lnTo>
                <a:lnTo>
                  <a:pt x="193639" y="636529"/>
                </a:lnTo>
                <a:lnTo>
                  <a:pt x="192507" y="632317"/>
                </a:lnTo>
                <a:lnTo>
                  <a:pt x="191364" y="628157"/>
                </a:lnTo>
                <a:lnTo>
                  <a:pt x="186500" y="610743"/>
                </a:lnTo>
                <a:lnTo>
                  <a:pt x="184073" y="602011"/>
                </a:lnTo>
                <a:lnTo>
                  <a:pt x="181659" y="593228"/>
                </a:lnTo>
                <a:lnTo>
                  <a:pt x="179244" y="584393"/>
                </a:lnTo>
                <a:lnTo>
                  <a:pt x="178054" y="579924"/>
                </a:lnTo>
                <a:lnTo>
                  <a:pt x="176865" y="575455"/>
                </a:lnTo>
                <a:lnTo>
                  <a:pt x="175675" y="570935"/>
                </a:lnTo>
                <a:lnTo>
                  <a:pt x="174497" y="566415"/>
                </a:lnTo>
                <a:lnTo>
                  <a:pt x="173330" y="561843"/>
                </a:lnTo>
                <a:lnTo>
                  <a:pt x="172164" y="557220"/>
                </a:lnTo>
                <a:lnTo>
                  <a:pt x="171184" y="553419"/>
                </a:lnTo>
                <a:lnTo>
                  <a:pt x="170204" y="549721"/>
                </a:lnTo>
                <a:lnTo>
                  <a:pt x="169201" y="546125"/>
                </a:lnTo>
                <a:lnTo>
                  <a:pt x="168198" y="542632"/>
                </a:lnTo>
                <a:lnTo>
                  <a:pt x="167183" y="539242"/>
                </a:lnTo>
                <a:lnTo>
                  <a:pt x="166156" y="535954"/>
                </a:lnTo>
                <a:lnTo>
                  <a:pt x="165118" y="532770"/>
                </a:lnTo>
                <a:lnTo>
                  <a:pt x="164068" y="529688"/>
                </a:lnTo>
                <a:lnTo>
                  <a:pt x="163007" y="526708"/>
                </a:lnTo>
                <a:lnTo>
                  <a:pt x="161945" y="523832"/>
                </a:lnTo>
                <a:lnTo>
                  <a:pt x="160860" y="521058"/>
                </a:lnTo>
                <a:lnTo>
                  <a:pt x="159775" y="518387"/>
                </a:lnTo>
                <a:lnTo>
                  <a:pt x="158679" y="515767"/>
                </a:lnTo>
                <a:lnTo>
                  <a:pt x="157571" y="513302"/>
                </a:lnTo>
                <a:lnTo>
                  <a:pt x="156451" y="510888"/>
                </a:lnTo>
                <a:lnTo>
                  <a:pt x="155331" y="508576"/>
                </a:lnTo>
                <a:lnTo>
                  <a:pt x="154188" y="506367"/>
                </a:lnTo>
                <a:lnTo>
                  <a:pt x="153045" y="504261"/>
                </a:lnTo>
                <a:lnTo>
                  <a:pt x="151890" y="502207"/>
                </a:lnTo>
                <a:lnTo>
                  <a:pt x="150723" y="500306"/>
                </a:lnTo>
                <a:lnTo>
                  <a:pt x="149545" y="498457"/>
                </a:lnTo>
                <a:lnTo>
                  <a:pt x="148367" y="496711"/>
                </a:lnTo>
                <a:lnTo>
                  <a:pt x="147177" y="495016"/>
                </a:lnTo>
                <a:lnTo>
                  <a:pt x="145976" y="493475"/>
                </a:lnTo>
                <a:lnTo>
                  <a:pt x="144763" y="491985"/>
                </a:lnTo>
                <a:lnTo>
                  <a:pt x="143538" y="490598"/>
                </a:lnTo>
                <a:lnTo>
                  <a:pt x="142313" y="489263"/>
                </a:lnTo>
                <a:lnTo>
                  <a:pt x="141077" y="488030"/>
                </a:lnTo>
                <a:lnTo>
                  <a:pt x="139828" y="486900"/>
                </a:lnTo>
                <a:lnTo>
                  <a:pt x="138569" y="485821"/>
                </a:lnTo>
                <a:lnTo>
                  <a:pt x="137309" y="484845"/>
                </a:lnTo>
                <a:lnTo>
                  <a:pt x="136026" y="483972"/>
                </a:lnTo>
                <a:lnTo>
                  <a:pt x="134323" y="482842"/>
                </a:lnTo>
                <a:lnTo>
                  <a:pt x="132608" y="481814"/>
                </a:lnTo>
                <a:lnTo>
                  <a:pt x="130893" y="480839"/>
                </a:lnTo>
                <a:lnTo>
                  <a:pt x="129178" y="479914"/>
                </a:lnTo>
                <a:lnTo>
                  <a:pt x="127464" y="479041"/>
                </a:lnTo>
                <a:lnTo>
                  <a:pt x="125749" y="478167"/>
                </a:lnTo>
                <a:lnTo>
                  <a:pt x="122319" y="476524"/>
                </a:lnTo>
                <a:lnTo>
                  <a:pt x="121911" y="476318"/>
                </a:lnTo>
                <a:lnTo>
                  <a:pt x="121526" y="476113"/>
                </a:lnTo>
                <a:lnTo>
                  <a:pt x="121153" y="475856"/>
                </a:lnTo>
                <a:lnTo>
                  <a:pt x="120803" y="475548"/>
                </a:lnTo>
                <a:lnTo>
                  <a:pt x="120453" y="475240"/>
                </a:lnTo>
                <a:lnTo>
                  <a:pt x="120126" y="474880"/>
                </a:lnTo>
                <a:lnTo>
                  <a:pt x="119800" y="474520"/>
                </a:lnTo>
                <a:lnTo>
                  <a:pt x="119496" y="474110"/>
                </a:lnTo>
                <a:lnTo>
                  <a:pt x="119205" y="473647"/>
                </a:lnTo>
                <a:lnTo>
                  <a:pt x="118925" y="473185"/>
                </a:lnTo>
                <a:lnTo>
                  <a:pt x="118657" y="472671"/>
                </a:lnTo>
                <a:lnTo>
                  <a:pt x="118388" y="472106"/>
                </a:lnTo>
                <a:lnTo>
                  <a:pt x="118143" y="471490"/>
                </a:lnTo>
                <a:lnTo>
                  <a:pt x="117910" y="470822"/>
                </a:lnTo>
                <a:lnTo>
                  <a:pt x="117677" y="470154"/>
                </a:lnTo>
                <a:lnTo>
                  <a:pt x="117455" y="469384"/>
                </a:lnTo>
                <a:lnTo>
                  <a:pt x="117245" y="468613"/>
                </a:lnTo>
                <a:lnTo>
                  <a:pt x="117047" y="467792"/>
                </a:lnTo>
                <a:lnTo>
                  <a:pt x="116860" y="466918"/>
                </a:lnTo>
                <a:lnTo>
                  <a:pt x="116674" y="465942"/>
                </a:lnTo>
                <a:lnTo>
                  <a:pt x="116499" y="464966"/>
                </a:lnTo>
                <a:lnTo>
                  <a:pt x="116324" y="463939"/>
                </a:lnTo>
                <a:lnTo>
                  <a:pt x="116172" y="462809"/>
                </a:lnTo>
                <a:lnTo>
                  <a:pt x="116009" y="461628"/>
                </a:lnTo>
                <a:lnTo>
                  <a:pt x="115869" y="460395"/>
                </a:lnTo>
                <a:lnTo>
                  <a:pt x="115717" y="459111"/>
                </a:lnTo>
                <a:lnTo>
                  <a:pt x="115589" y="457775"/>
                </a:lnTo>
                <a:lnTo>
                  <a:pt x="115449" y="456337"/>
                </a:lnTo>
                <a:lnTo>
                  <a:pt x="115332" y="454847"/>
                </a:lnTo>
                <a:lnTo>
                  <a:pt x="115204" y="453306"/>
                </a:lnTo>
                <a:lnTo>
                  <a:pt x="115087" y="451663"/>
                </a:lnTo>
                <a:lnTo>
                  <a:pt x="114970" y="449967"/>
                </a:lnTo>
                <a:lnTo>
                  <a:pt x="114784" y="446783"/>
                </a:lnTo>
                <a:lnTo>
                  <a:pt x="114609" y="443547"/>
                </a:lnTo>
                <a:lnTo>
                  <a:pt x="114446" y="440311"/>
                </a:lnTo>
                <a:lnTo>
                  <a:pt x="114294" y="437023"/>
                </a:lnTo>
                <a:lnTo>
                  <a:pt x="114014" y="430294"/>
                </a:lnTo>
                <a:lnTo>
                  <a:pt x="113862" y="426904"/>
                </a:lnTo>
                <a:lnTo>
                  <a:pt x="113699" y="423463"/>
                </a:lnTo>
                <a:lnTo>
                  <a:pt x="114679" y="423257"/>
                </a:lnTo>
                <a:lnTo>
                  <a:pt x="115624" y="423154"/>
                </a:lnTo>
                <a:lnTo>
                  <a:pt x="117467" y="422949"/>
                </a:lnTo>
                <a:lnTo>
                  <a:pt x="118377" y="422795"/>
                </a:lnTo>
                <a:lnTo>
                  <a:pt x="119263" y="422589"/>
                </a:lnTo>
                <a:lnTo>
                  <a:pt x="119706" y="422435"/>
                </a:lnTo>
                <a:lnTo>
                  <a:pt x="120138" y="422281"/>
                </a:lnTo>
                <a:lnTo>
                  <a:pt x="120581" y="422076"/>
                </a:lnTo>
                <a:lnTo>
                  <a:pt x="121013" y="421819"/>
                </a:lnTo>
                <a:lnTo>
                  <a:pt x="121491" y="421459"/>
                </a:lnTo>
                <a:lnTo>
                  <a:pt x="121969" y="421151"/>
                </a:lnTo>
                <a:lnTo>
                  <a:pt x="122448" y="420740"/>
                </a:lnTo>
                <a:lnTo>
                  <a:pt x="122914" y="420381"/>
                </a:lnTo>
                <a:lnTo>
                  <a:pt x="123369" y="419918"/>
                </a:lnTo>
                <a:lnTo>
                  <a:pt x="123812" y="419456"/>
                </a:lnTo>
                <a:lnTo>
                  <a:pt x="124256" y="418994"/>
                </a:lnTo>
                <a:lnTo>
                  <a:pt x="124699" y="418480"/>
                </a:lnTo>
                <a:lnTo>
                  <a:pt x="125131" y="417966"/>
                </a:lnTo>
                <a:lnTo>
                  <a:pt x="125551" y="417401"/>
                </a:lnTo>
                <a:lnTo>
                  <a:pt x="125959" y="416785"/>
                </a:lnTo>
                <a:lnTo>
                  <a:pt x="126367" y="416169"/>
                </a:lnTo>
                <a:lnTo>
                  <a:pt x="126775" y="415552"/>
                </a:lnTo>
                <a:lnTo>
                  <a:pt x="127172" y="414884"/>
                </a:lnTo>
                <a:lnTo>
                  <a:pt x="127557" y="414165"/>
                </a:lnTo>
                <a:lnTo>
                  <a:pt x="127942" y="413446"/>
                </a:lnTo>
                <a:lnTo>
                  <a:pt x="128315" y="412676"/>
                </a:lnTo>
                <a:lnTo>
                  <a:pt x="128677" y="411905"/>
                </a:lnTo>
                <a:lnTo>
                  <a:pt x="129038" y="411135"/>
                </a:lnTo>
                <a:lnTo>
                  <a:pt x="129388" y="410261"/>
                </a:lnTo>
                <a:lnTo>
                  <a:pt x="129738" y="409440"/>
                </a:lnTo>
                <a:lnTo>
                  <a:pt x="130077" y="408515"/>
                </a:lnTo>
                <a:lnTo>
                  <a:pt x="130415" y="407590"/>
                </a:lnTo>
                <a:lnTo>
                  <a:pt x="130741" y="406666"/>
                </a:lnTo>
                <a:lnTo>
                  <a:pt x="131056" y="405690"/>
                </a:lnTo>
                <a:lnTo>
                  <a:pt x="131371" y="404663"/>
                </a:lnTo>
                <a:lnTo>
                  <a:pt x="131686" y="403635"/>
                </a:lnTo>
                <a:lnTo>
                  <a:pt x="131978" y="402608"/>
                </a:lnTo>
                <a:lnTo>
                  <a:pt x="132281" y="401478"/>
                </a:lnTo>
                <a:lnTo>
                  <a:pt x="132561" y="400399"/>
                </a:lnTo>
                <a:lnTo>
                  <a:pt x="132841" y="399218"/>
                </a:lnTo>
                <a:lnTo>
                  <a:pt x="133121" y="398036"/>
                </a:lnTo>
                <a:lnTo>
                  <a:pt x="133389" y="396855"/>
                </a:lnTo>
                <a:lnTo>
                  <a:pt x="133646" y="395622"/>
                </a:lnTo>
                <a:lnTo>
                  <a:pt x="133903" y="394338"/>
                </a:lnTo>
                <a:lnTo>
                  <a:pt x="134148" y="393054"/>
                </a:lnTo>
                <a:lnTo>
                  <a:pt x="134393" y="391770"/>
                </a:lnTo>
                <a:lnTo>
                  <a:pt x="134638" y="390383"/>
                </a:lnTo>
                <a:lnTo>
                  <a:pt x="134859" y="389047"/>
                </a:lnTo>
                <a:lnTo>
                  <a:pt x="135081" y="387609"/>
                </a:lnTo>
                <a:lnTo>
                  <a:pt x="135302" y="386171"/>
                </a:lnTo>
                <a:lnTo>
                  <a:pt x="135512" y="384733"/>
                </a:lnTo>
                <a:lnTo>
                  <a:pt x="135722" y="383192"/>
                </a:lnTo>
                <a:lnTo>
                  <a:pt x="135921" y="381702"/>
                </a:lnTo>
                <a:lnTo>
                  <a:pt x="136107" y="380110"/>
                </a:lnTo>
                <a:lnTo>
                  <a:pt x="136294" y="378569"/>
                </a:lnTo>
                <a:lnTo>
                  <a:pt x="136481" y="376925"/>
                </a:lnTo>
                <a:lnTo>
                  <a:pt x="136644" y="375281"/>
                </a:lnTo>
                <a:lnTo>
                  <a:pt x="136819" y="373586"/>
                </a:lnTo>
                <a:lnTo>
                  <a:pt x="136982" y="371891"/>
                </a:lnTo>
                <a:lnTo>
                  <a:pt x="137134" y="370145"/>
                </a:lnTo>
                <a:lnTo>
                  <a:pt x="137285" y="368398"/>
                </a:lnTo>
                <a:lnTo>
                  <a:pt x="137425" y="366600"/>
                </a:lnTo>
                <a:lnTo>
                  <a:pt x="137565" y="364751"/>
                </a:lnTo>
                <a:lnTo>
                  <a:pt x="137694" y="362902"/>
                </a:lnTo>
                <a:lnTo>
                  <a:pt x="137822" y="361053"/>
                </a:lnTo>
                <a:lnTo>
                  <a:pt x="137939" y="359101"/>
                </a:lnTo>
                <a:lnTo>
                  <a:pt x="138055" y="357149"/>
                </a:lnTo>
                <a:lnTo>
                  <a:pt x="138160" y="355197"/>
                </a:lnTo>
                <a:lnTo>
                  <a:pt x="138265" y="353142"/>
                </a:lnTo>
                <a:lnTo>
                  <a:pt x="138359" y="351139"/>
                </a:lnTo>
                <a:lnTo>
                  <a:pt x="138452" y="349033"/>
                </a:lnTo>
                <a:lnTo>
                  <a:pt x="138615" y="344821"/>
                </a:lnTo>
                <a:lnTo>
                  <a:pt x="138697" y="342664"/>
                </a:lnTo>
                <a:lnTo>
                  <a:pt x="138779" y="340558"/>
                </a:lnTo>
                <a:lnTo>
                  <a:pt x="138872" y="338452"/>
                </a:lnTo>
                <a:lnTo>
                  <a:pt x="138954" y="336294"/>
                </a:lnTo>
                <a:lnTo>
                  <a:pt x="139024" y="334188"/>
                </a:lnTo>
                <a:lnTo>
                  <a:pt x="139059" y="332031"/>
                </a:lnTo>
                <a:lnTo>
                  <a:pt x="139070" y="331004"/>
                </a:lnTo>
                <a:lnTo>
                  <a:pt x="139082" y="329925"/>
                </a:lnTo>
                <a:lnTo>
                  <a:pt x="139070" y="328898"/>
                </a:lnTo>
                <a:lnTo>
                  <a:pt x="139059" y="327870"/>
                </a:lnTo>
                <a:lnTo>
                  <a:pt x="139024" y="325713"/>
                </a:lnTo>
                <a:lnTo>
                  <a:pt x="139012" y="323658"/>
                </a:lnTo>
                <a:lnTo>
                  <a:pt x="139024" y="321655"/>
                </a:lnTo>
                <a:lnTo>
                  <a:pt x="139047" y="319652"/>
                </a:lnTo>
                <a:lnTo>
                  <a:pt x="139105" y="317700"/>
                </a:lnTo>
                <a:lnTo>
                  <a:pt x="139175" y="315799"/>
                </a:lnTo>
                <a:lnTo>
                  <a:pt x="139257" y="313950"/>
                </a:lnTo>
                <a:lnTo>
                  <a:pt x="139362" y="312152"/>
                </a:lnTo>
                <a:lnTo>
                  <a:pt x="139490" y="310354"/>
                </a:lnTo>
                <a:lnTo>
                  <a:pt x="139630" y="308557"/>
                </a:lnTo>
                <a:lnTo>
                  <a:pt x="139782" y="306861"/>
                </a:lnTo>
                <a:lnTo>
                  <a:pt x="139945" y="305166"/>
                </a:lnTo>
                <a:lnTo>
                  <a:pt x="140120" y="303471"/>
                </a:lnTo>
                <a:lnTo>
                  <a:pt x="140318" y="301828"/>
                </a:lnTo>
                <a:lnTo>
                  <a:pt x="140517" y="300235"/>
                </a:lnTo>
                <a:lnTo>
                  <a:pt x="140727" y="298643"/>
                </a:lnTo>
                <a:lnTo>
                  <a:pt x="140948" y="297102"/>
                </a:lnTo>
                <a:lnTo>
                  <a:pt x="141182" y="295561"/>
                </a:lnTo>
                <a:lnTo>
                  <a:pt x="141427" y="294020"/>
                </a:lnTo>
                <a:lnTo>
                  <a:pt x="141671" y="292530"/>
                </a:lnTo>
                <a:lnTo>
                  <a:pt x="142185" y="289551"/>
                </a:lnTo>
                <a:lnTo>
                  <a:pt x="142710" y="286623"/>
                </a:lnTo>
                <a:lnTo>
                  <a:pt x="143246" y="283798"/>
                </a:lnTo>
                <a:lnTo>
                  <a:pt x="143794" y="280922"/>
                </a:lnTo>
                <a:lnTo>
                  <a:pt x="144343" y="278148"/>
                </a:lnTo>
                <a:lnTo>
                  <a:pt x="144879" y="275323"/>
                </a:lnTo>
                <a:lnTo>
                  <a:pt x="145101" y="274090"/>
                </a:lnTo>
                <a:lnTo>
                  <a:pt x="145323" y="272857"/>
                </a:lnTo>
                <a:lnTo>
                  <a:pt x="145521" y="271624"/>
                </a:lnTo>
                <a:lnTo>
                  <a:pt x="145731" y="270340"/>
                </a:lnTo>
                <a:lnTo>
                  <a:pt x="145918" y="269107"/>
                </a:lnTo>
                <a:lnTo>
                  <a:pt x="146092" y="267823"/>
                </a:lnTo>
                <a:lnTo>
                  <a:pt x="146267" y="266590"/>
                </a:lnTo>
                <a:lnTo>
                  <a:pt x="146431" y="265306"/>
                </a:lnTo>
                <a:lnTo>
                  <a:pt x="146582" y="264022"/>
                </a:lnTo>
                <a:lnTo>
                  <a:pt x="146734" y="262789"/>
                </a:lnTo>
                <a:lnTo>
                  <a:pt x="146874" y="261454"/>
                </a:lnTo>
                <a:lnTo>
                  <a:pt x="147002" y="260170"/>
                </a:lnTo>
                <a:lnTo>
                  <a:pt x="147131" y="258886"/>
                </a:lnTo>
                <a:lnTo>
                  <a:pt x="147247" y="257601"/>
                </a:lnTo>
                <a:lnTo>
                  <a:pt x="147352" y="256266"/>
                </a:lnTo>
                <a:lnTo>
                  <a:pt x="147446" y="254930"/>
                </a:lnTo>
                <a:lnTo>
                  <a:pt x="147539" y="253595"/>
                </a:lnTo>
                <a:lnTo>
                  <a:pt x="147621" y="252259"/>
                </a:lnTo>
                <a:lnTo>
                  <a:pt x="147702" y="250924"/>
                </a:lnTo>
                <a:lnTo>
                  <a:pt x="147772" y="249588"/>
                </a:lnTo>
                <a:lnTo>
                  <a:pt x="147842" y="248201"/>
                </a:lnTo>
                <a:lnTo>
                  <a:pt x="147889" y="246814"/>
                </a:lnTo>
                <a:lnTo>
                  <a:pt x="147982" y="244041"/>
                </a:lnTo>
                <a:lnTo>
                  <a:pt x="148052" y="241267"/>
                </a:lnTo>
                <a:lnTo>
                  <a:pt x="148099" y="238390"/>
                </a:lnTo>
                <a:lnTo>
                  <a:pt x="148122" y="235463"/>
                </a:lnTo>
                <a:lnTo>
                  <a:pt x="148122" y="232535"/>
                </a:lnTo>
                <a:lnTo>
                  <a:pt x="148099" y="231199"/>
                </a:lnTo>
                <a:lnTo>
                  <a:pt x="148076" y="229915"/>
                </a:lnTo>
                <a:lnTo>
                  <a:pt x="148041" y="228631"/>
                </a:lnTo>
                <a:lnTo>
                  <a:pt x="147994" y="227398"/>
                </a:lnTo>
                <a:lnTo>
                  <a:pt x="147936" y="226165"/>
                </a:lnTo>
                <a:lnTo>
                  <a:pt x="147866" y="224984"/>
                </a:lnTo>
                <a:lnTo>
                  <a:pt x="147784" y="223802"/>
                </a:lnTo>
                <a:lnTo>
                  <a:pt x="147702" y="222672"/>
                </a:lnTo>
                <a:lnTo>
                  <a:pt x="147597" y="221594"/>
                </a:lnTo>
                <a:lnTo>
                  <a:pt x="147492" y="220464"/>
                </a:lnTo>
                <a:lnTo>
                  <a:pt x="147376" y="219385"/>
                </a:lnTo>
                <a:lnTo>
                  <a:pt x="147247" y="218358"/>
                </a:lnTo>
                <a:lnTo>
                  <a:pt x="147119" y="217330"/>
                </a:lnTo>
                <a:lnTo>
                  <a:pt x="146979" y="216303"/>
                </a:lnTo>
                <a:lnTo>
                  <a:pt x="146839" y="215327"/>
                </a:lnTo>
                <a:lnTo>
                  <a:pt x="146687" y="214351"/>
                </a:lnTo>
                <a:lnTo>
                  <a:pt x="146361" y="212399"/>
                </a:lnTo>
                <a:lnTo>
                  <a:pt x="146022" y="210550"/>
                </a:lnTo>
                <a:lnTo>
                  <a:pt x="145661" y="208701"/>
                </a:lnTo>
                <a:lnTo>
                  <a:pt x="145299" y="206903"/>
                </a:lnTo>
                <a:lnTo>
                  <a:pt x="144914" y="205157"/>
                </a:lnTo>
                <a:lnTo>
                  <a:pt x="144529" y="203410"/>
                </a:lnTo>
                <a:lnTo>
                  <a:pt x="143748" y="199866"/>
                </a:lnTo>
                <a:lnTo>
                  <a:pt x="143643" y="199352"/>
                </a:lnTo>
                <a:lnTo>
                  <a:pt x="143538" y="198839"/>
                </a:lnTo>
                <a:lnTo>
                  <a:pt x="143351" y="197708"/>
                </a:lnTo>
                <a:lnTo>
                  <a:pt x="143176" y="196476"/>
                </a:lnTo>
                <a:lnTo>
                  <a:pt x="143025" y="195192"/>
                </a:lnTo>
                <a:lnTo>
                  <a:pt x="142885" y="193856"/>
                </a:lnTo>
                <a:lnTo>
                  <a:pt x="142768" y="192469"/>
                </a:lnTo>
                <a:lnTo>
                  <a:pt x="142675" y="191134"/>
                </a:lnTo>
                <a:lnTo>
                  <a:pt x="142593" y="189747"/>
                </a:lnTo>
                <a:lnTo>
                  <a:pt x="142418" y="186408"/>
                </a:lnTo>
                <a:lnTo>
                  <a:pt x="142255" y="183120"/>
                </a:lnTo>
                <a:lnTo>
                  <a:pt x="141951" y="176443"/>
                </a:lnTo>
                <a:lnTo>
                  <a:pt x="141671" y="169714"/>
                </a:lnTo>
                <a:lnTo>
                  <a:pt x="141403" y="162985"/>
                </a:lnTo>
                <a:lnTo>
                  <a:pt x="140867" y="149527"/>
                </a:lnTo>
                <a:lnTo>
                  <a:pt x="140598" y="142849"/>
                </a:lnTo>
                <a:lnTo>
                  <a:pt x="140307" y="136120"/>
                </a:lnTo>
                <a:lnTo>
                  <a:pt x="140155" y="132782"/>
                </a:lnTo>
                <a:lnTo>
                  <a:pt x="139992" y="129494"/>
                </a:lnTo>
                <a:lnTo>
                  <a:pt x="139828" y="126155"/>
                </a:lnTo>
                <a:lnTo>
                  <a:pt x="139642" y="122817"/>
                </a:lnTo>
                <a:lnTo>
                  <a:pt x="139455" y="119529"/>
                </a:lnTo>
                <a:lnTo>
                  <a:pt x="139257" y="116242"/>
                </a:lnTo>
                <a:lnTo>
                  <a:pt x="139047" y="113006"/>
                </a:lnTo>
                <a:lnTo>
                  <a:pt x="138825" y="109718"/>
                </a:lnTo>
                <a:lnTo>
                  <a:pt x="138592" y="106482"/>
                </a:lnTo>
                <a:lnTo>
                  <a:pt x="138335" y="103246"/>
                </a:lnTo>
                <a:lnTo>
                  <a:pt x="138067" y="100061"/>
                </a:lnTo>
                <a:lnTo>
                  <a:pt x="137787" y="96877"/>
                </a:lnTo>
                <a:lnTo>
                  <a:pt x="137484" y="93692"/>
                </a:lnTo>
                <a:lnTo>
                  <a:pt x="137169" y="90559"/>
                </a:lnTo>
                <a:lnTo>
                  <a:pt x="136819" y="87425"/>
                </a:lnTo>
                <a:lnTo>
                  <a:pt x="136469" y="84343"/>
                </a:lnTo>
                <a:lnTo>
                  <a:pt x="136072" y="81159"/>
                </a:lnTo>
                <a:lnTo>
                  <a:pt x="135687" y="78025"/>
                </a:lnTo>
                <a:lnTo>
                  <a:pt x="135291" y="74995"/>
                </a:lnTo>
                <a:lnTo>
                  <a:pt x="134882" y="72016"/>
                </a:lnTo>
                <a:lnTo>
                  <a:pt x="134474" y="69088"/>
                </a:lnTo>
                <a:lnTo>
                  <a:pt x="134054" y="66211"/>
                </a:lnTo>
                <a:lnTo>
                  <a:pt x="133634" y="63437"/>
                </a:lnTo>
                <a:lnTo>
                  <a:pt x="133214" y="60715"/>
                </a:lnTo>
                <a:lnTo>
                  <a:pt x="132783" y="58044"/>
                </a:lnTo>
                <a:lnTo>
                  <a:pt x="132351" y="55476"/>
                </a:lnTo>
                <a:lnTo>
                  <a:pt x="131908" y="52959"/>
                </a:lnTo>
                <a:lnTo>
                  <a:pt x="131465" y="50493"/>
                </a:lnTo>
                <a:lnTo>
                  <a:pt x="131010" y="48079"/>
                </a:lnTo>
                <a:lnTo>
                  <a:pt x="130555" y="45716"/>
                </a:lnTo>
                <a:lnTo>
                  <a:pt x="130088" y="43456"/>
                </a:lnTo>
                <a:lnTo>
                  <a:pt x="129622" y="41196"/>
                </a:lnTo>
                <a:lnTo>
                  <a:pt x="129143" y="39038"/>
                </a:lnTo>
                <a:lnTo>
                  <a:pt x="128665" y="36984"/>
                </a:lnTo>
                <a:lnTo>
                  <a:pt x="128175" y="34929"/>
                </a:lnTo>
                <a:lnTo>
                  <a:pt x="127685" y="32977"/>
                </a:lnTo>
                <a:lnTo>
                  <a:pt x="127184" y="31025"/>
                </a:lnTo>
                <a:lnTo>
                  <a:pt x="126682" y="29176"/>
                </a:lnTo>
                <a:lnTo>
                  <a:pt x="126180" y="27378"/>
                </a:lnTo>
                <a:lnTo>
                  <a:pt x="125656" y="25683"/>
                </a:lnTo>
                <a:lnTo>
                  <a:pt x="125142" y="23988"/>
                </a:lnTo>
                <a:lnTo>
                  <a:pt x="124617" y="22396"/>
                </a:lnTo>
                <a:lnTo>
                  <a:pt x="124081" y="20804"/>
                </a:lnTo>
                <a:lnTo>
                  <a:pt x="123544" y="19314"/>
                </a:lnTo>
                <a:lnTo>
                  <a:pt x="122996" y="17876"/>
                </a:lnTo>
                <a:lnTo>
                  <a:pt x="122448" y="16489"/>
                </a:lnTo>
                <a:lnTo>
                  <a:pt x="121888" y="15153"/>
                </a:lnTo>
                <a:lnTo>
                  <a:pt x="121328" y="13920"/>
                </a:lnTo>
                <a:lnTo>
                  <a:pt x="120756" y="12688"/>
                </a:lnTo>
                <a:lnTo>
                  <a:pt x="120185" y="11558"/>
                </a:lnTo>
                <a:lnTo>
                  <a:pt x="119601" y="10479"/>
                </a:lnTo>
                <a:lnTo>
                  <a:pt x="119018" y="9400"/>
                </a:lnTo>
                <a:lnTo>
                  <a:pt x="118423" y="8424"/>
                </a:lnTo>
                <a:lnTo>
                  <a:pt x="117828" y="7500"/>
                </a:lnTo>
                <a:lnTo>
                  <a:pt x="117222" y="6626"/>
                </a:lnTo>
                <a:lnTo>
                  <a:pt x="116604" y="5805"/>
                </a:lnTo>
                <a:lnTo>
                  <a:pt x="115985" y="5034"/>
                </a:lnTo>
                <a:lnTo>
                  <a:pt x="115367" y="4366"/>
                </a:lnTo>
                <a:lnTo>
                  <a:pt x="114737" y="3699"/>
                </a:lnTo>
                <a:lnTo>
                  <a:pt x="114096" y="3082"/>
                </a:lnTo>
                <a:lnTo>
                  <a:pt x="113454" y="2569"/>
                </a:lnTo>
                <a:lnTo>
                  <a:pt x="112801" y="2055"/>
                </a:lnTo>
                <a:lnTo>
                  <a:pt x="112148" y="1644"/>
                </a:lnTo>
                <a:lnTo>
                  <a:pt x="111483" y="1233"/>
                </a:lnTo>
                <a:lnTo>
                  <a:pt x="110806" y="925"/>
                </a:lnTo>
                <a:lnTo>
                  <a:pt x="110130" y="617"/>
                </a:lnTo>
                <a:lnTo>
                  <a:pt x="109453" y="411"/>
                </a:lnTo>
                <a:lnTo>
                  <a:pt x="108765" y="206"/>
                </a:lnTo>
                <a:lnTo>
                  <a:pt x="108065" y="103"/>
                </a:lnTo>
                <a:lnTo>
                  <a:pt x="107365" y="52"/>
                </a:lnTo>
                <a:lnTo>
                  <a:pt x="106653" y="0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4f3de87df4_0_730"/>
          <p:cNvSpPr/>
          <p:nvPr/>
        </p:nvSpPr>
        <p:spPr>
          <a:xfrm>
            <a:off x="6700075" y="3563350"/>
            <a:ext cx="789225" cy="1001525"/>
          </a:xfrm>
          <a:custGeom>
            <a:avLst/>
            <a:gdLst/>
            <a:ahLst/>
            <a:cxnLst/>
            <a:rect l="l" t="t" r="r" b="b"/>
            <a:pathLst>
              <a:path w="31569" h="40061" extrusionOk="0">
                <a:moveTo>
                  <a:pt x="9422" y="1"/>
                </a:moveTo>
                <a:lnTo>
                  <a:pt x="8752" y="45"/>
                </a:lnTo>
                <a:lnTo>
                  <a:pt x="8056" y="233"/>
                </a:lnTo>
                <a:lnTo>
                  <a:pt x="7698" y="394"/>
                </a:lnTo>
                <a:lnTo>
                  <a:pt x="7359" y="554"/>
                </a:lnTo>
                <a:lnTo>
                  <a:pt x="6761" y="938"/>
                </a:lnTo>
                <a:lnTo>
                  <a:pt x="6252" y="1376"/>
                </a:lnTo>
                <a:lnTo>
                  <a:pt x="5823" y="1876"/>
                </a:lnTo>
                <a:lnTo>
                  <a:pt x="5475" y="2430"/>
                </a:lnTo>
                <a:lnTo>
                  <a:pt x="5198" y="3028"/>
                </a:lnTo>
                <a:lnTo>
                  <a:pt x="4993" y="3680"/>
                </a:lnTo>
                <a:lnTo>
                  <a:pt x="4850" y="4367"/>
                </a:lnTo>
                <a:lnTo>
                  <a:pt x="4805" y="4734"/>
                </a:lnTo>
                <a:lnTo>
                  <a:pt x="4242" y="4778"/>
                </a:lnTo>
                <a:lnTo>
                  <a:pt x="3725" y="4859"/>
                </a:lnTo>
                <a:lnTo>
                  <a:pt x="3314" y="4957"/>
                </a:lnTo>
                <a:lnTo>
                  <a:pt x="2528" y="5225"/>
                </a:lnTo>
                <a:lnTo>
                  <a:pt x="1992" y="5511"/>
                </a:lnTo>
                <a:lnTo>
                  <a:pt x="1662" y="5743"/>
                </a:lnTo>
                <a:lnTo>
                  <a:pt x="1367" y="6020"/>
                </a:lnTo>
                <a:lnTo>
                  <a:pt x="1108" y="6341"/>
                </a:lnTo>
                <a:lnTo>
                  <a:pt x="1001" y="6520"/>
                </a:lnTo>
                <a:lnTo>
                  <a:pt x="778" y="6921"/>
                </a:lnTo>
                <a:lnTo>
                  <a:pt x="412" y="7716"/>
                </a:lnTo>
                <a:lnTo>
                  <a:pt x="161" y="8529"/>
                </a:lnTo>
                <a:lnTo>
                  <a:pt x="19" y="9333"/>
                </a:lnTo>
                <a:lnTo>
                  <a:pt x="1" y="10145"/>
                </a:lnTo>
                <a:lnTo>
                  <a:pt x="99" y="10967"/>
                </a:lnTo>
                <a:lnTo>
                  <a:pt x="322" y="11779"/>
                </a:lnTo>
                <a:lnTo>
                  <a:pt x="670" y="12601"/>
                </a:lnTo>
                <a:lnTo>
                  <a:pt x="903" y="13012"/>
                </a:lnTo>
                <a:lnTo>
                  <a:pt x="1072" y="13280"/>
                </a:lnTo>
                <a:lnTo>
                  <a:pt x="1447" y="13780"/>
                </a:lnTo>
                <a:lnTo>
                  <a:pt x="1858" y="14226"/>
                </a:lnTo>
                <a:lnTo>
                  <a:pt x="2314" y="14619"/>
                </a:lnTo>
                <a:lnTo>
                  <a:pt x="3046" y="15155"/>
                </a:lnTo>
                <a:lnTo>
                  <a:pt x="4126" y="15753"/>
                </a:lnTo>
                <a:lnTo>
                  <a:pt x="4698" y="16012"/>
                </a:lnTo>
                <a:lnTo>
                  <a:pt x="4591" y="16503"/>
                </a:lnTo>
                <a:lnTo>
                  <a:pt x="4519" y="16994"/>
                </a:lnTo>
                <a:lnTo>
                  <a:pt x="4019" y="22129"/>
                </a:lnTo>
                <a:lnTo>
                  <a:pt x="3537" y="27282"/>
                </a:lnTo>
                <a:lnTo>
                  <a:pt x="3510" y="27701"/>
                </a:lnTo>
                <a:lnTo>
                  <a:pt x="3528" y="28532"/>
                </a:lnTo>
                <a:lnTo>
                  <a:pt x="3635" y="29353"/>
                </a:lnTo>
                <a:lnTo>
                  <a:pt x="3823" y="30148"/>
                </a:lnTo>
                <a:lnTo>
                  <a:pt x="4100" y="30916"/>
                </a:lnTo>
                <a:lnTo>
                  <a:pt x="4439" y="31648"/>
                </a:lnTo>
                <a:lnTo>
                  <a:pt x="4850" y="32345"/>
                </a:lnTo>
                <a:lnTo>
                  <a:pt x="5323" y="32997"/>
                </a:lnTo>
                <a:lnTo>
                  <a:pt x="5850" y="33604"/>
                </a:lnTo>
                <a:lnTo>
                  <a:pt x="6430" y="34149"/>
                </a:lnTo>
                <a:lnTo>
                  <a:pt x="7046" y="34649"/>
                </a:lnTo>
                <a:lnTo>
                  <a:pt x="7707" y="35069"/>
                </a:lnTo>
                <a:lnTo>
                  <a:pt x="8395" y="35435"/>
                </a:lnTo>
                <a:lnTo>
                  <a:pt x="9109" y="35721"/>
                </a:lnTo>
                <a:lnTo>
                  <a:pt x="9842" y="35917"/>
                </a:lnTo>
                <a:lnTo>
                  <a:pt x="10601" y="36042"/>
                </a:lnTo>
                <a:lnTo>
                  <a:pt x="10976" y="36060"/>
                </a:lnTo>
                <a:lnTo>
                  <a:pt x="11235" y="36113"/>
                </a:lnTo>
                <a:lnTo>
                  <a:pt x="11583" y="36212"/>
                </a:lnTo>
                <a:lnTo>
                  <a:pt x="11056" y="37614"/>
                </a:lnTo>
                <a:lnTo>
                  <a:pt x="10583" y="38944"/>
                </a:lnTo>
                <a:lnTo>
                  <a:pt x="10529" y="39087"/>
                </a:lnTo>
                <a:lnTo>
                  <a:pt x="10476" y="39391"/>
                </a:lnTo>
                <a:lnTo>
                  <a:pt x="10511" y="39668"/>
                </a:lnTo>
                <a:lnTo>
                  <a:pt x="10627" y="39855"/>
                </a:lnTo>
                <a:lnTo>
                  <a:pt x="10761" y="39953"/>
                </a:lnTo>
                <a:lnTo>
                  <a:pt x="10851" y="39998"/>
                </a:lnTo>
                <a:lnTo>
                  <a:pt x="11029" y="40060"/>
                </a:lnTo>
                <a:lnTo>
                  <a:pt x="11351" y="40060"/>
                </a:lnTo>
                <a:lnTo>
                  <a:pt x="11628" y="39927"/>
                </a:lnTo>
                <a:lnTo>
                  <a:pt x="11833" y="39694"/>
                </a:lnTo>
                <a:lnTo>
                  <a:pt x="11913" y="39534"/>
                </a:lnTo>
                <a:lnTo>
                  <a:pt x="12208" y="38882"/>
                </a:lnTo>
                <a:lnTo>
                  <a:pt x="12646" y="37899"/>
                </a:lnTo>
                <a:lnTo>
                  <a:pt x="12842" y="37230"/>
                </a:lnTo>
                <a:lnTo>
                  <a:pt x="12896" y="36890"/>
                </a:lnTo>
                <a:lnTo>
                  <a:pt x="12940" y="36605"/>
                </a:lnTo>
                <a:lnTo>
                  <a:pt x="13110" y="36203"/>
                </a:lnTo>
                <a:lnTo>
                  <a:pt x="13378" y="35935"/>
                </a:lnTo>
                <a:lnTo>
                  <a:pt x="13753" y="35756"/>
                </a:lnTo>
                <a:lnTo>
                  <a:pt x="13976" y="35685"/>
                </a:lnTo>
                <a:lnTo>
                  <a:pt x="14476" y="35515"/>
                </a:lnTo>
                <a:lnTo>
                  <a:pt x="15432" y="35078"/>
                </a:lnTo>
                <a:lnTo>
                  <a:pt x="16093" y="34667"/>
                </a:lnTo>
                <a:lnTo>
                  <a:pt x="16503" y="34345"/>
                </a:lnTo>
                <a:lnTo>
                  <a:pt x="16887" y="33988"/>
                </a:lnTo>
                <a:lnTo>
                  <a:pt x="17244" y="33595"/>
                </a:lnTo>
                <a:lnTo>
                  <a:pt x="17414" y="33381"/>
                </a:lnTo>
                <a:lnTo>
                  <a:pt x="17557" y="33184"/>
                </a:lnTo>
                <a:lnTo>
                  <a:pt x="17762" y="32738"/>
                </a:lnTo>
                <a:lnTo>
                  <a:pt x="17825" y="32497"/>
                </a:lnTo>
                <a:lnTo>
                  <a:pt x="17834" y="32425"/>
                </a:lnTo>
                <a:lnTo>
                  <a:pt x="17816" y="32256"/>
                </a:lnTo>
                <a:lnTo>
                  <a:pt x="17754" y="32077"/>
                </a:lnTo>
                <a:lnTo>
                  <a:pt x="17664" y="31943"/>
                </a:lnTo>
                <a:lnTo>
                  <a:pt x="17611" y="31898"/>
                </a:lnTo>
                <a:lnTo>
                  <a:pt x="17539" y="31863"/>
                </a:lnTo>
                <a:lnTo>
                  <a:pt x="17378" y="31836"/>
                </a:lnTo>
                <a:lnTo>
                  <a:pt x="17111" y="31863"/>
                </a:lnTo>
                <a:lnTo>
                  <a:pt x="16941" y="31916"/>
                </a:lnTo>
                <a:lnTo>
                  <a:pt x="16816" y="31997"/>
                </a:lnTo>
                <a:lnTo>
                  <a:pt x="16602" y="32238"/>
                </a:lnTo>
                <a:lnTo>
                  <a:pt x="16494" y="32363"/>
                </a:lnTo>
                <a:lnTo>
                  <a:pt x="16262" y="32604"/>
                </a:lnTo>
                <a:lnTo>
                  <a:pt x="15762" y="33059"/>
                </a:lnTo>
                <a:lnTo>
                  <a:pt x="15235" y="33443"/>
                </a:lnTo>
                <a:lnTo>
                  <a:pt x="14682" y="33783"/>
                </a:lnTo>
                <a:lnTo>
                  <a:pt x="14110" y="34051"/>
                </a:lnTo>
                <a:lnTo>
                  <a:pt x="13503" y="34265"/>
                </a:lnTo>
                <a:lnTo>
                  <a:pt x="12878" y="34417"/>
                </a:lnTo>
                <a:lnTo>
                  <a:pt x="12235" y="34515"/>
                </a:lnTo>
                <a:lnTo>
                  <a:pt x="11904" y="34533"/>
                </a:lnTo>
                <a:lnTo>
                  <a:pt x="11565" y="34542"/>
                </a:lnTo>
                <a:lnTo>
                  <a:pt x="10886" y="34488"/>
                </a:lnTo>
                <a:lnTo>
                  <a:pt x="10217" y="34363"/>
                </a:lnTo>
                <a:lnTo>
                  <a:pt x="9565" y="34167"/>
                </a:lnTo>
                <a:lnTo>
                  <a:pt x="8931" y="33908"/>
                </a:lnTo>
                <a:lnTo>
                  <a:pt x="8323" y="33577"/>
                </a:lnTo>
                <a:lnTo>
                  <a:pt x="7752" y="33184"/>
                </a:lnTo>
                <a:lnTo>
                  <a:pt x="7216" y="32738"/>
                </a:lnTo>
                <a:lnTo>
                  <a:pt x="6725" y="32238"/>
                </a:lnTo>
                <a:lnTo>
                  <a:pt x="6287" y="31684"/>
                </a:lnTo>
                <a:lnTo>
                  <a:pt x="5895" y="31077"/>
                </a:lnTo>
                <a:lnTo>
                  <a:pt x="5573" y="30434"/>
                </a:lnTo>
                <a:lnTo>
                  <a:pt x="5314" y="29755"/>
                </a:lnTo>
                <a:lnTo>
                  <a:pt x="5127" y="29032"/>
                </a:lnTo>
                <a:lnTo>
                  <a:pt x="5019" y="28282"/>
                </a:lnTo>
                <a:lnTo>
                  <a:pt x="5002" y="27505"/>
                </a:lnTo>
                <a:lnTo>
                  <a:pt x="5028" y="27103"/>
                </a:lnTo>
                <a:lnTo>
                  <a:pt x="5511" y="21459"/>
                </a:lnTo>
                <a:lnTo>
                  <a:pt x="6011" y="15780"/>
                </a:lnTo>
                <a:lnTo>
                  <a:pt x="6261" y="15735"/>
                </a:lnTo>
                <a:lnTo>
                  <a:pt x="6716" y="15575"/>
                </a:lnTo>
                <a:lnTo>
                  <a:pt x="7109" y="15351"/>
                </a:lnTo>
                <a:lnTo>
                  <a:pt x="7457" y="15066"/>
                </a:lnTo>
                <a:lnTo>
                  <a:pt x="7939" y="14574"/>
                </a:lnTo>
                <a:lnTo>
                  <a:pt x="8538" y="13860"/>
                </a:lnTo>
                <a:lnTo>
                  <a:pt x="8859" y="13512"/>
                </a:lnTo>
                <a:lnTo>
                  <a:pt x="9333" y="13815"/>
                </a:lnTo>
                <a:lnTo>
                  <a:pt x="9770" y="14101"/>
                </a:lnTo>
                <a:lnTo>
                  <a:pt x="10002" y="14253"/>
                </a:lnTo>
                <a:lnTo>
                  <a:pt x="10485" y="14494"/>
                </a:lnTo>
                <a:lnTo>
                  <a:pt x="10967" y="14673"/>
                </a:lnTo>
                <a:lnTo>
                  <a:pt x="11458" y="14780"/>
                </a:lnTo>
                <a:lnTo>
                  <a:pt x="11949" y="14807"/>
                </a:lnTo>
                <a:lnTo>
                  <a:pt x="12440" y="14771"/>
                </a:lnTo>
                <a:lnTo>
                  <a:pt x="12940" y="14673"/>
                </a:lnTo>
                <a:lnTo>
                  <a:pt x="13440" y="14494"/>
                </a:lnTo>
                <a:lnTo>
                  <a:pt x="13690" y="14369"/>
                </a:lnTo>
                <a:lnTo>
                  <a:pt x="13914" y="14271"/>
                </a:lnTo>
                <a:lnTo>
                  <a:pt x="14289" y="14199"/>
                </a:lnTo>
                <a:lnTo>
                  <a:pt x="14610" y="14280"/>
                </a:lnTo>
                <a:lnTo>
                  <a:pt x="14887" y="14503"/>
                </a:lnTo>
                <a:lnTo>
                  <a:pt x="15030" y="14673"/>
                </a:lnTo>
                <a:lnTo>
                  <a:pt x="15244" y="14949"/>
                </a:lnTo>
                <a:lnTo>
                  <a:pt x="15459" y="15235"/>
                </a:lnTo>
                <a:lnTo>
                  <a:pt x="15709" y="15566"/>
                </a:lnTo>
                <a:lnTo>
                  <a:pt x="16128" y="15976"/>
                </a:lnTo>
                <a:lnTo>
                  <a:pt x="16432" y="16191"/>
                </a:lnTo>
                <a:lnTo>
                  <a:pt x="16762" y="16369"/>
                </a:lnTo>
                <a:lnTo>
                  <a:pt x="17111" y="16503"/>
                </a:lnTo>
                <a:lnTo>
                  <a:pt x="17495" y="16584"/>
                </a:lnTo>
                <a:lnTo>
                  <a:pt x="17896" y="16619"/>
                </a:lnTo>
                <a:lnTo>
                  <a:pt x="18513" y="16619"/>
                </a:lnTo>
                <a:lnTo>
                  <a:pt x="19093" y="16664"/>
                </a:lnTo>
                <a:lnTo>
                  <a:pt x="19459" y="16735"/>
                </a:lnTo>
                <a:lnTo>
                  <a:pt x="19798" y="16869"/>
                </a:lnTo>
                <a:lnTo>
                  <a:pt x="20111" y="17057"/>
                </a:lnTo>
                <a:lnTo>
                  <a:pt x="20379" y="17325"/>
                </a:lnTo>
                <a:lnTo>
                  <a:pt x="20611" y="17673"/>
                </a:lnTo>
                <a:lnTo>
                  <a:pt x="20709" y="17887"/>
                </a:lnTo>
                <a:lnTo>
                  <a:pt x="20763" y="17977"/>
                </a:lnTo>
                <a:lnTo>
                  <a:pt x="20915" y="18137"/>
                </a:lnTo>
                <a:lnTo>
                  <a:pt x="21004" y="18200"/>
                </a:lnTo>
                <a:lnTo>
                  <a:pt x="21165" y="18325"/>
                </a:lnTo>
                <a:lnTo>
                  <a:pt x="21459" y="18602"/>
                </a:lnTo>
                <a:lnTo>
                  <a:pt x="21817" y="19057"/>
                </a:lnTo>
                <a:lnTo>
                  <a:pt x="22174" y="19736"/>
                </a:lnTo>
                <a:lnTo>
                  <a:pt x="22424" y="20477"/>
                </a:lnTo>
                <a:lnTo>
                  <a:pt x="22522" y="20861"/>
                </a:lnTo>
                <a:lnTo>
                  <a:pt x="22647" y="21361"/>
                </a:lnTo>
                <a:lnTo>
                  <a:pt x="22906" y="22361"/>
                </a:lnTo>
                <a:lnTo>
                  <a:pt x="23076" y="22852"/>
                </a:lnTo>
                <a:lnTo>
                  <a:pt x="23120" y="22960"/>
                </a:lnTo>
                <a:lnTo>
                  <a:pt x="23263" y="23183"/>
                </a:lnTo>
                <a:lnTo>
                  <a:pt x="23451" y="23379"/>
                </a:lnTo>
                <a:lnTo>
                  <a:pt x="23656" y="23504"/>
                </a:lnTo>
                <a:lnTo>
                  <a:pt x="23746" y="23522"/>
                </a:lnTo>
                <a:lnTo>
                  <a:pt x="23844" y="23522"/>
                </a:lnTo>
                <a:lnTo>
                  <a:pt x="24058" y="23433"/>
                </a:lnTo>
                <a:lnTo>
                  <a:pt x="24371" y="23174"/>
                </a:lnTo>
                <a:lnTo>
                  <a:pt x="24558" y="22986"/>
                </a:lnTo>
                <a:lnTo>
                  <a:pt x="24710" y="22799"/>
                </a:lnTo>
                <a:lnTo>
                  <a:pt x="24969" y="22361"/>
                </a:lnTo>
                <a:lnTo>
                  <a:pt x="25121" y="22174"/>
                </a:lnTo>
                <a:lnTo>
                  <a:pt x="25264" y="22031"/>
                </a:lnTo>
                <a:lnTo>
                  <a:pt x="25585" y="21870"/>
                </a:lnTo>
                <a:lnTo>
                  <a:pt x="25924" y="21834"/>
                </a:lnTo>
                <a:lnTo>
                  <a:pt x="26264" y="21924"/>
                </a:lnTo>
                <a:lnTo>
                  <a:pt x="26424" y="22022"/>
                </a:lnTo>
                <a:lnTo>
                  <a:pt x="26523" y="22102"/>
                </a:lnTo>
                <a:lnTo>
                  <a:pt x="26728" y="22299"/>
                </a:lnTo>
                <a:lnTo>
                  <a:pt x="26889" y="22531"/>
                </a:lnTo>
                <a:lnTo>
                  <a:pt x="26987" y="22772"/>
                </a:lnTo>
                <a:lnTo>
                  <a:pt x="26987" y="22870"/>
                </a:lnTo>
                <a:lnTo>
                  <a:pt x="26960" y="23111"/>
                </a:lnTo>
                <a:lnTo>
                  <a:pt x="26835" y="23576"/>
                </a:lnTo>
                <a:lnTo>
                  <a:pt x="26639" y="24031"/>
                </a:lnTo>
                <a:lnTo>
                  <a:pt x="26371" y="24442"/>
                </a:lnTo>
                <a:lnTo>
                  <a:pt x="26032" y="24808"/>
                </a:lnTo>
                <a:lnTo>
                  <a:pt x="25639" y="25094"/>
                </a:lnTo>
                <a:lnTo>
                  <a:pt x="25183" y="25299"/>
                </a:lnTo>
                <a:lnTo>
                  <a:pt x="24683" y="25406"/>
                </a:lnTo>
                <a:lnTo>
                  <a:pt x="24406" y="25406"/>
                </a:lnTo>
                <a:lnTo>
                  <a:pt x="24219" y="25415"/>
                </a:lnTo>
                <a:lnTo>
                  <a:pt x="23915" y="25505"/>
                </a:lnTo>
                <a:lnTo>
                  <a:pt x="23710" y="25701"/>
                </a:lnTo>
                <a:lnTo>
                  <a:pt x="23576" y="25978"/>
                </a:lnTo>
                <a:lnTo>
                  <a:pt x="23531" y="26157"/>
                </a:lnTo>
                <a:lnTo>
                  <a:pt x="23281" y="27344"/>
                </a:lnTo>
                <a:lnTo>
                  <a:pt x="22906" y="29121"/>
                </a:lnTo>
                <a:lnTo>
                  <a:pt x="22683" y="30309"/>
                </a:lnTo>
                <a:lnTo>
                  <a:pt x="22594" y="30907"/>
                </a:lnTo>
                <a:lnTo>
                  <a:pt x="22406" y="32318"/>
                </a:lnTo>
                <a:lnTo>
                  <a:pt x="22201" y="34444"/>
                </a:lnTo>
                <a:lnTo>
                  <a:pt x="22129" y="35863"/>
                </a:lnTo>
                <a:lnTo>
                  <a:pt x="22111" y="36578"/>
                </a:lnTo>
                <a:lnTo>
                  <a:pt x="22129" y="36926"/>
                </a:lnTo>
                <a:lnTo>
                  <a:pt x="22263" y="37623"/>
                </a:lnTo>
                <a:lnTo>
                  <a:pt x="22611" y="38667"/>
                </a:lnTo>
                <a:lnTo>
                  <a:pt x="22879" y="39346"/>
                </a:lnTo>
                <a:lnTo>
                  <a:pt x="22924" y="39426"/>
                </a:lnTo>
                <a:lnTo>
                  <a:pt x="23103" y="39560"/>
                </a:lnTo>
                <a:lnTo>
                  <a:pt x="23478" y="39712"/>
                </a:lnTo>
                <a:lnTo>
                  <a:pt x="23719" y="39819"/>
                </a:lnTo>
                <a:lnTo>
                  <a:pt x="23835" y="39373"/>
                </a:lnTo>
                <a:lnTo>
                  <a:pt x="23915" y="38917"/>
                </a:lnTo>
                <a:lnTo>
                  <a:pt x="23906" y="38801"/>
                </a:lnTo>
                <a:lnTo>
                  <a:pt x="23808" y="38560"/>
                </a:lnTo>
                <a:lnTo>
                  <a:pt x="23781" y="38444"/>
                </a:lnTo>
                <a:lnTo>
                  <a:pt x="23620" y="37596"/>
                </a:lnTo>
                <a:lnTo>
                  <a:pt x="23362" y="36328"/>
                </a:lnTo>
                <a:lnTo>
                  <a:pt x="23290" y="35488"/>
                </a:lnTo>
                <a:lnTo>
                  <a:pt x="23317" y="35078"/>
                </a:lnTo>
                <a:lnTo>
                  <a:pt x="23424" y="34051"/>
                </a:lnTo>
                <a:lnTo>
                  <a:pt x="23701" y="32015"/>
                </a:lnTo>
                <a:lnTo>
                  <a:pt x="24183" y="28952"/>
                </a:lnTo>
                <a:lnTo>
                  <a:pt x="24505" y="26916"/>
                </a:lnTo>
                <a:lnTo>
                  <a:pt x="24549" y="26782"/>
                </a:lnTo>
                <a:lnTo>
                  <a:pt x="24692" y="26585"/>
                </a:lnTo>
                <a:lnTo>
                  <a:pt x="24799" y="26496"/>
                </a:lnTo>
                <a:lnTo>
                  <a:pt x="24853" y="26487"/>
                </a:lnTo>
                <a:lnTo>
                  <a:pt x="25174" y="26442"/>
                </a:lnTo>
                <a:lnTo>
                  <a:pt x="25737" y="26282"/>
                </a:lnTo>
                <a:lnTo>
                  <a:pt x="26237" y="26040"/>
                </a:lnTo>
                <a:lnTo>
                  <a:pt x="26675" y="25728"/>
                </a:lnTo>
                <a:lnTo>
                  <a:pt x="27050" y="25353"/>
                </a:lnTo>
                <a:lnTo>
                  <a:pt x="27371" y="24924"/>
                </a:lnTo>
                <a:lnTo>
                  <a:pt x="27648" y="24442"/>
                </a:lnTo>
                <a:lnTo>
                  <a:pt x="27889" y="23924"/>
                </a:lnTo>
                <a:lnTo>
                  <a:pt x="27996" y="23647"/>
                </a:lnTo>
                <a:lnTo>
                  <a:pt x="28068" y="23451"/>
                </a:lnTo>
                <a:lnTo>
                  <a:pt x="28148" y="23067"/>
                </a:lnTo>
                <a:lnTo>
                  <a:pt x="28175" y="22701"/>
                </a:lnTo>
                <a:lnTo>
                  <a:pt x="28148" y="22352"/>
                </a:lnTo>
                <a:lnTo>
                  <a:pt x="28050" y="22031"/>
                </a:lnTo>
                <a:lnTo>
                  <a:pt x="27898" y="21736"/>
                </a:lnTo>
                <a:lnTo>
                  <a:pt x="27693" y="21468"/>
                </a:lnTo>
                <a:lnTo>
                  <a:pt x="27434" y="21236"/>
                </a:lnTo>
                <a:lnTo>
                  <a:pt x="27282" y="21129"/>
                </a:lnTo>
                <a:lnTo>
                  <a:pt x="27103" y="21013"/>
                </a:lnTo>
                <a:lnTo>
                  <a:pt x="26728" y="20843"/>
                </a:lnTo>
                <a:lnTo>
                  <a:pt x="26335" y="20736"/>
                </a:lnTo>
                <a:lnTo>
                  <a:pt x="25942" y="20691"/>
                </a:lnTo>
                <a:lnTo>
                  <a:pt x="25549" y="20718"/>
                </a:lnTo>
                <a:lnTo>
                  <a:pt x="25174" y="20799"/>
                </a:lnTo>
                <a:lnTo>
                  <a:pt x="24808" y="20941"/>
                </a:lnTo>
                <a:lnTo>
                  <a:pt x="24478" y="21147"/>
                </a:lnTo>
                <a:lnTo>
                  <a:pt x="24326" y="21281"/>
                </a:lnTo>
                <a:lnTo>
                  <a:pt x="24147" y="21424"/>
                </a:lnTo>
                <a:lnTo>
                  <a:pt x="24022" y="21522"/>
                </a:lnTo>
                <a:lnTo>
                  <a:pt x="23728" y="20736"/>
                </a:lnTo>
                <a:lnTo>
                  <a:pt x="23290" y="19575"/>
                </a:lnTo>
                <a:lnTo>
                  <a:pt x="22978" y="18834"/>
                </a:lnTo>
                <a:lnTo>
                  <a:pt x="22790" y="18477"/>
                </a:lnTo>
                <a:lnTo>
                  <a:pt x="22656" y="18254"/>
                </a:lnTo>
                <a:lnTo>
                  <a:pt x="22308" y="17870"/>
                </a:lnTo>
                <a:lnTo>
                  <a:pt x="21915" y="17503"/>
                </a:lnTo>
                <a:lnTo>
                  <a:pt x="21540" y="17119"/>
                </a:lnTo>
                <a:lnTo>
                  <a:pt x="21388" y="16905"/>
                </a:lnTo>
                <a:lnTo>
                  <a:pt x="21254" y="16727"/>
                </a:lnTo>
                <a:lnTo>
                  <a:pt x="20977" y="16396"/>
                </a:lnTo>
                <a:lnTo>
                  <a:pt x="20674" y="16128"/>
                </a:lnTo>
                <a:lnTo>
                  <a:pt x="20352" y="15914"/>
                </a:lnTo>
                <a:lnTo>
                  <a:pt x="20004" y="15753"/>
                </a:lnTo>
                <a:lnTo>
                  <a:pt x="19629" y="15637"/>
                </a:lnTo>
                <a:lnTo>
                  <a:pt x="19236" y="15566"/>
                </a:lnTo>
                <a:lnTo>
                  <a:pt x="18816" y="15539"/>
                </a:lnTo>
                <a:lnTo>
                  <a:pt x="18593" y="15548"/>
                </a:lnTo>
                <a:lnTo>
                  <a:pt x="18209" y="15548"/>
                </a:lnTo>
                <a:lnTo>
                  <a:pt x="17673" y="15467"/>
                </a:lnTo>
                <a:lnTo>
                  <a:pt x="17334" y="15360"/>
                </a:lnTo>
                <a:lnTo>
                  <a:pt x="17021" y="15217"/>
                </a:lnTo>
                <a:lnTo>
                  <a:pt x="16727" y="15021"/>
                </a:lnTo>
                <a:lnTo>
                  <a:pt x="16459" y="14780"/>
                </a:lnTo>
                <a:lnTo>
                  <a:pt x="16209" y="14485"/>
                </a:lnTo>
                <a:lnTo>
                  <a:pt x="16101" y="14315"/>
                </a:lnTo>
                <a:lnTo>
                  <a:pt x="15959" y="14119"/>
                </a:lnTo>
                <a:lnTo>
                  <a:pt x="15789" y="13931"/>
                </a:lnTo>
                <a:lnTo>
                  <a:pt x="15494" y="13619"/>
                </a:lnTo>
                <a:lnTo>
                  <a:pt x="15075" y="13315"/>
                </a:lnTo>
                <a:lnTo>
                  <a:pt x="14807" y="13181"/>
                </a:lnTo>
                <a:lnTo>
                  <a:pt x="14521" y="13119"/>
                </a:lnTo>
                <a:lnTo>
                  <a:pt x="14217" y="13128"/>
                </a:lnTo>
                <a:lnTo>
                  <a:pt x="13896" y="13190"/>
                </a:lnTo>
                <a:lnTo>
                  <a:pt x="13530" y="13315"/>
                </a:lnTo>
                <a:lnTo>
                  <a:pt x="13324" y="13405"/>
                </a:lnTo>
                <a:lnTo>
                  <a:pt x="13128" y="13485"/>
                </a:lnTo>
                <a:lnTo>
                  <a:pt x="12735" y="13619"/>
                </a:lnTo>
                <a:lnTo>
                  <a:pt x="12342" y="13690"/>
                </a:lnTo>
                <a:lnTo>
                  <a:pt x="11958" y="13717"/>
                </a:lnTo>
                <a:lnTo>
                  <a:pt x="11583" y="13690"/>
                </a:lnTo>
                <a:lnTo>
                  <a:pt x="11208" y="13601"/>
                </a:lnTo>
                <a:lnTo>
                  <a:pt x="10833" y="13467"/>
                </a:lnTo>
                <a:lnTo>
                  <a:pt x="10467" y="13271"/>
                </a:lnTo>
                <a:lnTo>
                  <a:pt x="10288" y="13146"/>
                </a:lnTo>
                <a:lnTo>
                  <a:pt x="9877" y="12860"/>
                </a:lnTo>
                <a:lnTo>
                  <a:pt x="9449" y="12610"/>
                </a:lnTo>
                <a:lnTo>
                  <a:pt x="9208" y="12494"/>
                </a:lnTo>
                <a:lnTo>
                  <a:pt x="8895" y="12413"/>
                </a:lnTo>
                <a:lnTo>
                  <a:pt x="8699" y="12404"/>
                </a:lnTo>
                <a:lnTo>
                  <a:pt x="8422" y="12476"/>
                </a:lnTo>
                <a:lnTo>
                  <a:pt x="8073" y="12726"/>
                </a:lnTo>
                <a:lnTo>
                  <a:pt x="7895" y="12931"/>
                </a:lnTo>
                <a:lnTo>
                  <a:pt x="7636" y="13253"/>
                </a:lnTo>
                <a:lnTo>
                  <a:pt x="7109" y="13887"/>
                </a:lnTo>
                <a:lnTo>
                  <a:pt x="6823" y="14164"/>
                </a:lnTo>
                <a:lnTo>
                  <a:pt x="6582" y="14369"/>
                </a:lnTo>
                <a:lnTo>
                  <a:pt x="6046" y="14690"/>
                </a:lnTo>
                <a:lnTo>
                  <a:pt x="5618" y="14824"/>
                </a:lnTo>
                <a:lnTo>
                  <a:pt x="5332" y="14860"/>
                </a:lnTo>
                <a:lnTo>
                  <a:pt x="5037" y="14842"/>
                </a:lnTo>
                <a:lnTo>
                  <a:pt x="4743" y="14771"/>
                </a:lnTo>
                <a:lnTo>
                  <a:pt x="4591" y="14717"/>
                </a:lnTo>
                <a:lnTo>
                  <a:pt x="4189" y="14521"/>
                </a:lnTo>
                <a:lnTo>
                  <a:pt x="3466" y="14048"/>
                </a:lnTo>
                <a:lnTo>
                  <a:pt x="2840" y="13467"/>
                </a:lnTo>
                <a:lnTo>
                  <a:pt x="2314" y="12806"/>
                </a:lnTo>
                <a:lnTo>
                  <a:pt x="1894" y="12074"/>
                </a:lnTo>
                <a:lnTo>
                  <a:pt x="1599" y="11288"/>
                </a:lnTo>
                <a:lnTo>
                  <a:pt x="1430" y="10449"/>
                </a:lnTo>
                <a:lnTo>
                  <a:pt x="1385" y="9583"/>
                </a:lnTo>
                <a:lnTo>
                  <a:pt x="1421" y="9145"/>
                </a:lnTo>
                <a:lnTo>
                  <a:pt x="1474" y="8761"/>
                </a:lnTo>
                <a:lnTo>
                  <a:pt x="1644" y="8073"/>
                </a:lnTo>
                <a:lnTo>
                  <a:pt x="1894" y="7502"/>
                </a:lnTo>
                <a:lnTo>
                  <a:pt x="2224" y="7020"/>
                </a:lnTo>
                <a:lnTo>
                  <a:pt x="2635" y="6645"/>
                </a:lnTo>
                <a:lnTo>
                  <a:pt x="3108" y="6368"/>
                </a:lnTo>
                <a:lnTo>
                  <a:pt x="3653" y="6180"/>
                </a:lnTo>
                <a:lnTo>
                  <a:pt x="4260" y="6082"/>
                </a:lnTo>
                <a:lnTo>
                  <a:pt x="4591" y="6073"/>
                </a:lnTo>
                <a:lnTo>
                  <a:pt x="5019" y="6073"/>
                </a:lnTo>
                <a:lnTo>
                  <a:pt x="5466" y="6011"/>
                </a:lnTo>
                <a:lnTo>
                  <a:pt x="5689" y="5921"/>
                </a:lnTo>
                <a:lnTo>
                  <a:pt x="5850" y="5787"/>
                </a:lnTo>
                <a:lnTo>
                  <a:pt x="5957" y="5582"/>
                </a:lnTo>
                <a:lnTo>
                  <a:pt x="6037" y="5153"/>
                </a:lnTo>
                <a:lnTo>
                  <a:pt x="6055" y="4725"/>
                </a:lnTo>
                <a:lnTo>
                  <a:pt x="6064" y="4448"/>
                </a:lnTo>
                <a:lnTo>
                  <a:pt x="6136" y="3939"/>
                </a:lnTo>
                <a:lnTo>
                  <a:pt x="6278" y="3466"/>
                </a:lnTo>
                <a:lnTo>
                  <a:pt x="6493" y="3028"/>
                </a:lnTo>
                <a:lnTo>
                  <a:pt x="6761" y="2635"/>
                </a:lnTo>
                <a:lnTo>
                  <a:pt x="7082" y="2287"/>
                </a:lnTo>
                <a:lnTo>
                  <a:pt x="7466" y="1974"/>
                </a:lnTo>
                <a:lnTo>
                  <a:pt x="7895" y="1697"/>
                </a:lnTo>
                <a:lnTo>
                  <a:pt x="8127" y="1572"/>
                </a:lnTo>
                <a:lnTo>
                  <a:pt x="8386" y="1456"/>
                </a:lnTo>
                <a:lnTo>
                  <a:pt x="8886" y="1313"/>
                </a:lnTo>
                <a:lnTo>
                  <a:pt x="9359" y="1269"/>
                </a:lnTo>
                <a:lnTo>
                  <a:pt x="9815" y="1322"/>
                </a:lnTo>
                <a:lnTo>
                  <a:pt x="10261" y="1456"/>
                </a:lnTo>
                <a:lnTo>
                  <a:pt x="10681" y="1653"/>
                </a:lnTo>
                <a:lnTo>
                  <a:pt x="11092" y="1921"/>
                </a:lnTo>
                <a:lnTo>
                  <a:pt x="11494" y="2242"/>
                </a:lnTo>
                <a:lnTo>
                  <a:pt x="11681" y="2412"/>
                </a:lnTo>
                <a:lnTo>
                  <a:pt x="11940" y="2644"/>
                </a:lnTo>
                <a:lnTo>
                  <a:pt x="12288" y="2858"/>
                </a:lnTo>
                <a:lnTo>
                  <a:pt x="12494" y="2930"/>
                </a:lnTo>
                <a:lnTo>
                  <a:pt x="12708" y="2948"/>
                </a:lnTo>
                <a:lnTo>
                  <a:pt x="12922" y="2894"/>
                </a:lnTo>
                <a:lnTo>
                  <a:pt x="13271" y="2707"/>
                </a:lnTo>
                <a:lnTo>
                  <a:pt x="13539" y="2492"/>
                </a:lnTo>
                <a:lnTo>
                  <a:pt x="13842" y="2251"/>
                </a:lnTo>
                <a:lnTo>
                  <a:pt x="14485" y="1876"/>
                </a:lnTo>
                <a:lnTo>
                  <a:pt x="15164" y="1608"/>
                </a:lnTo>
                <a:lnTo>
                  <a:pt x="15887" y="1421"/>
                </a:lnTo>
                <a:lnTo>
                  <a:pt x="16262" y="1358"/>
                </a:lnTo>
                <a:lnTo>
                  <a:pt x="16503" y="1322"/>
                </a:lnTo>
                <a:lnTo>
                  <a:pt x="16977" y="1287"/>
                </a:lnTo>
                <a:lnTo>
                  <a:pt x="17700" y="1322"/>
                </a:lnTo>
                <a:lnTo>
                  <a:pt x="18638" y="1501"/>
                </a:lnTo>
                <a:lnTo>
                  <a:pt x="19531" y="1831"/>
                </a:lnTo>
                <a:lnTo>
                  <a:pt x="20361" y="2305"/>
                </a:lnTo>
                <a:lnTo>
                  <a:pt x="21102" y="2903"/>
                </a:lnTo>
                <a:lnTo>
                  <a:pt x="21576" y="3421"/>
                </a:lnTo>
                <a:lnTo>
                  <a:pt x="21861" y="3805"/>
                </a:lnTo>
                <a:lnTo>
                  <a:pt x="22102" y="4207"/>
                </a:lnTo>
                <a:lnTo>
                  <a:pt x="22308" y="4626"/>
                </a:lnTo>
                <a:lnTo>
                  <a:pt x="22397" y="4850"/>
                </a:lnTo>
                <a:lnTo>
                  <a:pt x="22495" y="5100"/>
                </a:lnTo>
                <a:lnTo>
                  <a:pt x="22692" y="5377"/>
                </a:lnTo>
                <a:lnTo>
                  <a:pt x="22844" y="5519"/>
                </a:lnTo>
                <a:lnTo>
                  <a:pt x="23022" y="5618"/>
                </a:lnTo>
                <a:lnTo>
                  <a:pt x="23219" y="5680"/>
                </a:lnTo>
                <a:lnTo>
                  <a:pt x="23567" y="5707"/>
                </a:lnTo>
                <a:lnTo>
                  <a:pt x="23844" y="5671"/>
                </a:lnTo>
                <a:lnTo>
                  <a:pt x="24263" y="5600"/>
                </a:lnTo>
                <a:lnTo>
                  <a:pt x="24906" y="5484"/>
                </a:lnTo>
                <a:lnTo>
                  <a:pt x="25326" y="5439"/>
                </a:lnTo>
                <a:lnTo>
                  <a:pt x="25532" y="5439"/>
                </a:lnTo>
                <a:lnTo>
                  <a:pt x="25692" y="5448"/>
                </a:lnTo>
                <a:lnTo>
                  <a:pt x="26005" y="5519"/>
                </a:lnTo>
                <a:lnTo>
                  <a:pt x="26317" y="5636"/>
                </a:lnTo>
                <a:lnTo>
                  <a:pt x="26612" y="5787"/>
                </a:lnTo>
                <a:lnTo>
                  <a:pt x="26737" y="5877"/>
                </a:lnTo>
                <a:lnTo>
                  <a:pt x="26960" y="6055"/>
                </a:lnTo>
                <a:lnTo>
                  <a:pt x="27353" y="6439"/>
                </a:lnTo>
                <a:lnTo>
                  <a:pt x="27693" y="6850"/>
                </a:lnTo>
                <a:lnTo>
                  <a:pt x="27996" y="7297"/>
                </a:lnTo>
                <a:lnTo>
                  <a:pt x="28371" y="8002"/>
                </a:lnTo>
                <a:lnTo>
                  <a:pt x="28764" y="9020"/>
                </a:lnTo>
                <a:lnTo>
                  <a:pt x="28925" y="9547"/>
                </a:lnTo>
                <a:lnTo>
                  <a:pt x="28978" y="9752"/>
                </a:lnTo>
                <a:lnTo>
                  <a:pt x="29050" y="10136"/>
                </a:lnTo>
                <a:lnTo>
                  <a:pt x="29077" y="10520"/>
                </a:lnTo>
                <a:lnTo>
                  <a:pt x="29050" y="10886"/>
                </a:lnTo>
                <a:lnTo>
                  <a:pt x="28970" y="11235"/>
                </a:lnTo>
                <a:lnTo>
                  <a:pt x="28845" y="11583"/>
                </a:lnTo>
                <a:lnTo>
                  <a:pt x="28666" y="11913"/>
                </a:lnTo>
                <a:lnTo>
                  <a:pt x="28434" y="12235"/>
                </a:lnTo>
                <a:lnTo>
                  <a:pt x="28291" y="12387"/>
                </a:lnTo>
                <a:lnTo>
                  <a:pt x="28059" y="12637"/>
                </a:lnTo>
                <a:lnTo>
                  <a:pt x="27871" y="12905"/>
                </a:lnTo>
                <a:lnTo>
                  <a:pt x="27818" y="13047"/>
                </a:lnTo>
                <a:lnTo>
                  <a:pt x="27835" y="13172"/>
                </a:lnTo>
                <a:lnTo>
                  <a:pt x="27925" y="13288"/>
                </a:lnTo>
                <a:lnTo>
                  <a:pt x="28184" y="13494"/>
                </a:lnTo>
                <a:lnTo>
                  <a:pt x="28461" y="13681"/>
                </a:lnTo>
                <a:lnTo>
                  <a:pt x="28675" y="13824"/>
                </a:lnTo>
                <a:lnTo>
                  <a:pt x="29059" y="14128"/>
                </a:lnTo>
                <a:lnTo>
                  <a:pt x="29407" y="14449"/>
                </a:lnTo>
                <a:lnTo>
                  <a:pt x="29702" y="14816"/>
                </a:lnTo>
                <a:lnTo>
                  <a:pt x="29934" y="15200"/>
                </a:lnTo>
                <a:lnTo>
                  <a:pt x="30113" y="15628"/>
                </a:lnTo>
                <a:lnTo>
                  <a:pt x="30211" y="16092"/>
                </a:lnTo>
                <a:lnTo>
                  <a:pt x="30238" y="16593"/>
                </a:lnTo>
                <a:lnTo>
                  <a:pt x="30220" y="16869"/>
                </a:lnTo>
                <a:lnTo>
                  <a:pt x="30193" y="17102"/>
                </a:lnTo>
                <a:lnTo>
                  <a:pt x="30077" y="17530"/>
                </a:lnTo>
                <a:lnTo>
                  <a:pt x="29907" y="17932"/>
                </a:lnTo>
                <a:lnTo>
                  <a:pt x="29693" y="18298"/>
                </a:lnTo>
                <a:lnTo>
                  <a:pt x="29300" y="18807"/>
                </a:lnTo>
                <a:lnTo>
                  <a:pt x="28684" y="19414"/>
                </a:lnTo>
                <a:lnTo>
                  <a:pt x="28344" y="19700"/>
                </a:lnTo>
                <a:lnTo>
                  <a:pt x="28228" y="19798"/>
                </a:lnTo>
                <a:lnTo>
                  <a:pt x="28023" y="20022"/>
                </a:lnTo>
                <a:lnTo>
                  <a:pt x="27916" y="20272"/>
                </a:lnTo>
                <a:lnTo>
                  <a:pt x="27934" y="20459"/>
                </a:lnTo>
                <a:lnTo>
                  <a:pt x="27996" y="20584"/>
                </a:lnTo>
                <a:lnTo>
                  <a:pt x="28059" y="20647"/>
                </a:lnTo>
                <a:lnTo>
                  <a:pt x="28130" y="20700"/>
                </a:lnTo>
                <a:lnTo>
                  <a:pt x="28389" y="20772"/>
                </a:lnTo>
                <a:lnTo>
                  <a:pt x="28684" y="20772"/>
                </a:lnTo>
                <a:lnTo>
                  <a:pt x="28952" y="20718"/>
                </a:lnTo>
                <a:lnTo>
                  <a:pt x="29041" y="20656"/>
                </a:lnTo>
                <a:lnTo>
                  <a:pt x="29523" y="20263"/>
                </a:lnTo>
                <a:lnTo>
                  <a:pt x="30193" y="19611"/>
                </a:lnTo>
                <a:lnTo>
                  <a:pt x="30604" y="19147"/>
                </a:lnTo>
                <a:lnTo>
                  <a:pt x="30782" y="18896"/>
                </a:lnTo>
                <a:lnTo>
                  <a:pt x="30988" y="18584"/>
                </a:lnTo>
                <a:lnTo>
                  <a:pt x="31309" y="17932"/>
                </a:lnTo>
                <a:lnTo>
                  <a:pt x="31497" y="17280"/>
                </a:lnTo>
                <a:lnTo>
                  <a:pt x="31568" y="16619"/>
                </a:lnTo>
                <a:lnTo>
                  <a:pt x="31524" y="15967"/>
                </a:lnTo>
                <a:lnTo>
                  <a:pt x="31354" y="15325"/>
                </a:lnTo>
                <a:lnTo>
                  <a:pt x="31077" y="14690"/>
                </a:lnTo>
                <a:lnTo>
                  <a:pt x="30684" y="14083"/>
                </a:lnTo>
                <a:lnTo>
                  <a:pt x="30443" y="13789"/>
                </a:lnTo>
                <a:lnTo>
                  <a:pt x="29979" y="13217"/>
                </a:lnTo>
                <a:lnTo>
                  <a:pt x="29595" y="12699"/>
                </a:lnTo>
                <a:lnTo>
                  <a:pt x="29764" y="12235"/>
                </a:lnTo>
                <a:lnTo>
                  <a:pt x="30068" y="11485"/>
                </a:lnTo>
                <a:lnTo>
                  <a:pt x="30211" y="10958"/>
                </a:lnTo>
                <a:lnTo>
                  <a:pt x="30238" y="10690"/>
                </a:lnTo>
                <a:lnTo>
                  <a:pt x="30264" y="10243"/>
                </a:lnTo>
                <a:lnTo>
                  <a:pt x="30211" y="9386"/>
                </a:lnTo>
                <a:lnTo>
                  <a:pt x="30050" y="8573"/>
                </a:lnTo>
                <a:lnTo>
                  <a:pt x="29791" y="7806"/>
                </a:lnTo>
                <a:lnTo>
                  <a:pt x="29434" y="7082"/>
                </a:lnTo>
                <a:lnTo>
                  <a:pt x="28996" y="6386"/>
                </a:lnTo>
                <a:lnTo>
                  <a:pt x="28487" y="5725"/>
                </a:lnTo>
                <a:lnTo>
                  <a:pt x="27907" y="5100"/>
                </a:lnTo>
                <a:lnTo>
                  <a:pt x="27594" y="4796"/>
                </a:lnTo>
                <a:lnTo>
                  <a:pt x="27425" y="4644"/>
                </a:lnTo>
                <a:lnTo>
                  <a:pt x="27059" y="4385"/>
                </a:lnTo>
                <a:lnTo>
                  <a:pt x="26683" y="4189"/>
                </a:lnTo>
                <a:lnTo>
                  <a:pt x="26299" y="4055"/>
                </a:lnTo>
                <a:lnTo>
                  <a:pt x="25898" y="3975"/>
                </a:lnTo>
                <a:lnTo>
                  <a:pt x="25478" y="3939"/>
                </a:lnTo>
                <a:lnTo>
                  <a:pt x="24844" y="3975"/>
                </a:lnTo>
                <a:lnTo>
                  <a:pt x="24397" y="4064"/>
                </a:lnTo>
                <a:lnTo>
                  <a:pt x="24031" y="4162"/>
                </a:lnTo>
                <a:lnTo>
                  <a:pt x="23665" y="4269"/>
                </a:lnTo>
                <a:lnTo>
                  <a:pt x="23487" y="3867"/>
                </a:lnTo>
                <a:lnTo>
                  <a:pt x="23085" y="3135"/>
                </a:lnTo>
                <a:lnTo>
                  <a:pt x="22611" y="2465"/>
                </a:lnTo>
                <a:lnTo>
                  <a:pt x="22067" y="1885"/>
                </a:lnTo>
                <a:lnTo>
                  <a:pt x="21477" y="1367"/>
                </a:lnTo>
                <a:lnTo>
                  <a:pt x="20834" y="938"/>
                </a:lnTo>
                <a:lnTo>
                  <a:pt x="20147" y="590"/>
                </a:lnTo>
                <a:lnTo>
                  <a:pt x="19423" y="313"/>
                </a:lnTo>
                <a:lnTo>
                  <a:pt x="18673" y="126"/>
                </a:lnTo>
                <a:lnTo>
                  <a:pt x="17896" y="28"/>
                </a:lnTo>
                <a:lnTo>
                  <a:pt x="17102" y="10"/>
                </a:lnTo>
                <a:lnTo>
                  <a:pt x="16289" y="81"/>
                </a:lnTo>
                <a:lnTo>
                  <a:pt x="15476" y="242"/>
                </a:lnTo>
                <a:lnTo>
                  <a:pt x="14664" y="492"/>
                </a:lnTo>
                <a:lnTo>
                  <a:pt x="13860" y="840"/>
                </a:lnTo>
                <a:lnTo>
                  <a:pt x="13074" y="1278"/>
                </a:lnTo>
                <a:lnTo>
                  <a:pt x="12690" y="1537"/>
                </a:lnTo>
                <a:lnTo>
                  <a:pt x="12413" y="1305"/>
                </a:lnTo>
                <a:lnTo>
                  <a:pt x="11860" y="876"/>
                </a:lnTo>
                <a:lnTo>
                  <a:pt x="11279" y="519"/>
                </a:lnTo>
                <a:lnTo>
                  <a:pt x="10690" y="242"/>
                </a:lnTo>
                <a:lnTo>
                  <a:pt x="10065" y="63"/>
                </a:lnTo>
                <a:lnTo>
                  <a:pt x="94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4f3de87df4_0_730"/>
          <p:cNvSpPr/>
          <p:nvPr/>
        </p:nvSpPr>
        <p:spPr>
          <a:xfrm>
            <a:off x="3804288" y="4275975"/>
            <a:ext cx="1093950" cy="557700"/>
          </a:xfrm>
          <a:custGeom>
            <a:avLst/>
            <a:gdLst/>
            <a:ahLst/>
            <a:cxnLst/>
            <a:rect l="l" t="t" r="r" b="b"/>
            <a:pathLst>
              <a:path w="43758" h="22308" extrusionOk="0">
                <a:moveTo>
                  <a:pt x="30327" y="0"/>
                </a:moveTo>
                <a:lnTo>
                  <a:pt x="30210" y="179"/>
                </a:lnTo>
                <a:lnTo>
                  <a:pt x="30014" y="447"/>
                </a:lnTo>
                <a:lnTo>
                  <a:pt x="29934" y="625"/>
                </a:lnTo>
                <a:lnTo>
                  <a:pt x="29925" y="715"/>
                </a:lnTo>
                <a:lnTo>
                  <a:pt x="29925" y="1215"/>
                </a:lnTo>
                <a:lnTo>
                  <a:pt x="29800" y="2081"/>
                </a:lnTo>
                <a:lnTo>
                  <a:pt x="29559" y="2795"/>
                </a:lnTo>
                <a:lnTo>
                  <a:pt x="29300" y="3233"/>
                </a:lnTo>
                <a:lnTo>
                  <a:pt x="29085" y="3483"/>
                </a:lnTo>
                <a:lnTo>
                  <a:pt x="28728" y="3813"/>
                </a:lnTo>
                <a:lnTo>
                  <a:pt x="28148" y="4144"/>
                </a:lnTo>
                <a:lnTo>
                  <a:pt x="27469" y="4358"/>
                </a:lnTo>
                <a:lnTo>
                  <a:pt x="26692" y="4474"/>
                </a:lnTo>
                <a:lnTo>
                  <a:pt x="26263" y="4501"/>
                </a:lnTo>
                <a:lnTo>
                  <a:pt x="25013" y="4528"/>
                </a:lnTo>
                <a:lnTo>
                  <a:pt x="23138" y="4617"/>
                </a:lnTo>
                <a:lnTo>
                  <a:pt x="21897" y="4760"/>
                </a:lnTo>
                <a:lnTo>
                  <a:pt x="21289" y="4867"/>
                </a:lnTo>
                <a:lnTo>
                  <a:pt x="20459" y="5037"/>
                </a:lnTo>
                <a:lnTo>
                  <a:pt x="18843" y="5447"/>
                </a:lnTo>
                <a:lnTo>
                  <a:pt x="17253" y="5939"/>
                </a:lnTo>
                <a:lnTo>
                  <a:pt x="15699" y="6510"/>
                </a:lnTo>
                <a:lnTo>
                  <a:pt x="14172" y="7162"/>
                </a:lnTo>
                <a:lnTo>
                  <a:pt x="12681" y="7885"/>
                </a:lnTo>
                <a:lnTo>
                  <a:pt x="11225" y="8689"/>
                </a:lnTo>
                <a:lnTo>
                  <a:pt x="9797" y="9564"/>
                </a:lnTo>
                <a:lnTo>
                  <a:pt x="9091" y="10028"/>
                </a:lnTo>
                <a:lnTo>
                  <a:pt x="8716" y="10287"/>
                </a:lnTo>
                <a:lnTo>
                  <a:pt x="7993" y="10832"/>
                </a:lnTo>
                <a:lnTo>
                  <a:pt x="6966" y="11689"/>
                </a:lnTo>
                <a:lnTo>
                  <a:pt x="5707" y="12931"/>
                </a:lnTo>
                <a:lnTo>
                  <a:pt x="4546" y="14252"/>
                </a:lnTo>
                <a:lnTo>
                  <a:pt x="3474" y="15654"/>
                </a:lnTo>
                <a:lnTo>
                  <a:pt x="2474" y="17101"/>
                </a:lnTo>
                <a:lnTo>
                  <a:pt x="1072" y="19360"/>
                </a:lnTo>
                <a:lnTo>
                  <a:pt x="188" y="20914"/>
                </a:lnTo>
                <a:lnTo>
                  <a:pt x="108" y="21039"/>
                </a:lnTo>
                <a:lnTo>
                  <a:pt x="0" y="21307"/>
                </a:lnTo>
                <a:lnTo>
                  <a:pt x="0" y="21441"/>
                </a:lnTo>
                <a:lnTo>
                  <a:pt x="27" y="21637"/>
                </a:lnTo>
                <a:lnTo>
                  <a:pt x="116" y="21923"/>
                </a:lnTo>
                <a:lnTo>
                  <a:pt x="206" y="22066"/>
                </a:lnTo>
                <a:lnTo>
                  <a:pt x="259" y="22102"/>
                </a:lnTo>
                <a:lnTo>
                  <a:pt x="340" y="22120"/>
                </a:lnTo>
                <a:lnTo>
                  <a:pt x="527" y="22120"/>
                </a:lnTo>
                <a:lnTo>
                  <a:pt x="831" y="22039"/>
                </a:lnTo>
                <a:lnTo>
                  <a:pt x="1018" y="21959"/>
                </a:lnTo>
                <a:lnTo>
                  <a:pt x="1108" y="21896"/>
                </a:lnTo>
                <a:lnTo>
                  <a:pt x="1242" y="21673"/>
                </a:lnTo>
                <a:lnTo>
                  <a:pt x="1304" y="21566"/>
                </a:lnTo>
                <a:lnTo>
                  <a:pt x="2295" y="20128"/>
                </a:lnTo>
                <a:lnTo>
                  <a:pt x="3769" y="17958"/>
                </a:lnTo>
                <a:lnTo>
                  <a:pt x="4796" y="16547"/>
                </a:lnTo>
                <a:lnTo>
                  <a:pt x="5340" y="15869"/>
                </a:lnTo>
                <a:lnTo>
                  <a:pt x="5796" y="15306"/>
                </a:lnTo>
                <a:lnTo>
                  <a:pt x="6751" y="14226"/>
                </a:lnTo>
                <a:lnTo>
                  <a:pt x="7761" y="13190"/>
                </a:lnTo>
                <a:lnTo>
                  <a:pt x="8823" y="12216"/>
                </a:lnTo>
                <a:lnTo>
                  <a:pt x="9377" y="11761"/>
                </a:lnTo>
                <a:lnTo>
                  <a:pt x="9984" y="11279"/>
                </a:lnTo>
                <a:lnTo>
                  <a:pt x="11243" y="10404"/>
                </a:lnTo>
                <a:lnTo>
                  <a:pt x="12547" y="9627"/>
                </a:lnTo>
                <a:lnTo>
                  <a:pt x="13886" y="8930"/>
                </a:lnTo>
                <a:lnTo>
                  <a:pt x="15271" y="8305"/>
                </a:lnTo>
                <a:lnTo>
                  <a:pt x="16682" y="7733"/>
                </a:lnTo>
                <a:lnTo>
                  <a:pt x="18843" y="6983"/>
                </a:lnTo>
                <a:lnTo>
                  <a:pt x="20307" y="6528"/>
                </a:lnTo>
                <a:lnTo>
                  <a:pt x="20700" y="6421"/>
                </a:lnTo>
                <a:lnTo>
                  <a:pt x="21504" y="6269"/>
                </a:lnTo>
                <a:lnTo>
                  <a:pt x="22816" y="6117"/>
                </a:lnTo>
                <a:lnTo>
                  <a:pt x="23790" y="5992"/>
                </a:lnTo>
                <a:lnTo>
                  <a:pt x="23790" y="5992"/>
                </a:lnTo>
                <a:lnTo>
                  <a:pt x="23620" y="7796"/>
                </a:lnTo>
                <a:lnTo>
                  <a:pt x="23299" y="11234"/>
                </a:lnTo>
                <a:lnTo>
                  <a:pt x="23093" y="12904"/>
                </a:lnTo>
                <a:lnTo>
                  <a:pt x="22950" y="13949"/>
                </a:lnTo>
                <a:lnTo>
                  <a:pt x="22575" y="16012"/>
                </a:lnTo>
                <a:lnTo>
                  <a:pt x="22191" y="17539"/>
                </a:lnTo>
                <a:lnTo>
                  <a:pt x="21888" y="18539"/>
                </a:lnTo>
                <a:lnTo>
                  <a:pt x="21522" y="19521"/>
                </a:lnTo>
                <a:lnTo>
                  <a:pt x="21102" y="20494"/>
                </a:lnTo>
                <a:lnTo>
                  <a:pt x="20870" y="20968"/>
                </a:lnTo>
                <a:lnTo>
                  <a:pt x="20798" y="21119"/>
                </a:lnTo>
                <a:lnTo>
                  <a:pt x="20709" y="21432"/>
                </a:lnTo>
                <a:lnTo>
                  <a:pt x="20718" y="21584"/>
                </a:lnTo>
                <a:lnTo>
                  <a:pt x="20763" y="21789"/>
                </a:lnTo>
                <a:lnTo>
                  <a:pt x="20879" y="22102"/>
                </a:lnTo>
                <a:lnTo>
                  <a:pt x="20995" y="22245"/>
                </a:lnTo>
                <a:lnTo>
                  <a:pt x="21057" y="22280"/>
                </a:lnTo>
                <a:lnTo>
                  <a:pt x="21147" y="22307"/>
                </a:lnTo>
                <a:lnTo>
                  <a:pt x="21361" y="22307"/>
                </a:lnTo>
                <a:lnTo>
                  <a:pt x="21700" y="22227"/>
                </a:lnTo>
                <a:lnTo>
                  <a:pt x="21906" y="22137"/>
                </a:lnTo>
                <a:lnTo>
                  <a:pt x="21959" y="22102"/>
                </a:lnTo>
                <a:lnTo>
                  <a:pt x="22057" y="21986"/>
                </a:lnTo>
                <a:lnTo>
                  <a:pt x="22173" y="21762"/>
                </a:lnTo>
                <a:lnTo>
                  <a:pt x="22254" y="21620"/>
                </a:lnTo>
                <a:lnTo>
                  <a:pt x="22441" y="21280"/>
                </a:lnTo>
                <a:lnTo>
                  <a:pt x="22772" y="20584"/>
                </a:lnTo>
                <a:lnTo>
                  <a:pt x="23183" y="19512"/>
                </a:lnTo>
                <a:lnTo>
                  <a:pt x="23602" y="18048"/>
                </a:lnTo>
                <a:lnTo>
                  <a:pt x="23942" y="16556"/>
                </a:lnTo>
                <a:lnTo>
                  <a:pt x="24102" y="15806"/>
                </a:lnTo>
                <a:lnTo>
                  <a:pt x="24254" y="15029"/>
                </a:lnTo>
                <a:lnTo>
                  <a:pt x="24397" y="14234"/>
                </a:lnTo>
                <a:lnTo>
                  <a:pt x="24852" y="14493"/>
                </a:lnTo>
                <a:lnTo>
                  <a:pt x="25763" y="14895"/>
                </a:lnTo>
                <a:lnTo>
                  <a:pt x="26701" y="15208"/>
                </a:lnTo>
                <a:lnTo>
                  <a:pt x="27648" y="15440"/>
                </a:lnTo>
                <a:lnTo>
                  <a:pt x="29085" y="15690"/>
                </a:lnTo>
                <a:lnTo>
                  <a:pt x="31014" y="15904"/>
                </a:lnTo>
                <a:lnTo>
                  <a:pt x="31970" y="16012"/>
                </a:lnTo>
                <a:lnTo>
                  <a:pt x="32470" y="16065"/>
                </a:lnTo>
                <a:lnTo>
                  <a:pt x="33452" y="16110"/>
                </a:lnTo>
                <a:lnTo>
                  <a:pt x="34425" y="16074"/>
                </a:lnTo>
                <a:lnTo>
                  <a:pt x="35381" y="15958"/>
                </a:lnTo>
                <a:lnTo>
                  <a:pt x="36310" y="15779"/>
                </a:lnTo>
                <a:lnTo>
                  <a:pt x="37229" y="15538"/>
                </a:lnTo>
                <a:lnTo>
                  <a:pt x="38131" y="15244"/>
                </a:lnTo>
                <a:lnTo>
                  <a:pt x="39006" y="14886"/>
                </a:lnTo>
                <a:lnTo>
                  <a:pt x="39435" y="14690"/>
                </a:lnTo>
                <a:lnTo>
                  <a:pt x="39435" y="17297"/>
                </a:lnTo>
                <a:lnTo>
                  <a:pt x="39435" y="19923"/>
                </a:lnTo>
                <a:lnTo>
                  <a:pt x="39417" y="20316"/>
                </a:lnTo>
                <a:lnTo>
                  <a:pt x="39390" y="21102"/>
                </a:lnTo>
                <a:lnTo>
                  <a:pt x="39435" y="21486"/>
                </a:lnTo>
                <a:lnTo>
                  <a:pt x="39453" y="21584"/>
                </a:lnTo>
                <a:lnTo>
                  <a:pt x="39560" y="21780"/>
                </a:lnTo>
                <a:lnTo>
                  <a:pt x="39783" y="22057"/>
                </a:lnTo>
                <a:lnTo>
                  <a:pt x="39926" y="22245"/>
                </a:lnTo>
                <a:lnTo>
                  <a:pt x="40132" y="22102"/>
                </a:lnTo>
                <a:lnTo>
                  <a:pt x="40462" y="21896"/>
                </a:lnTo>
                <a:lnTo>
                  <a:pt x="40623" y="21736"/>
                </a:lnTo>
                <a:lnTo>
                  <a:pt x="40676" y="21637"/>
                </a:lnTo>
                <a:lnTo>
                  <a:pt x="40775" y="21423"/>
                </a:lnTo>
                <a:lnTo>
                  <a:pt x="40917" y="20977"/>
                </a:lnTo>
                <a:lnTo>
                  <a:pt x="41051" y="20298"/>
                </a:lnTo>
                <a:lnTo>
                  <a:pt x="41096" y="19387"/>
                </a:lnTo>
                <a:lnTo>
                  <a:pt x="41069" y="18458"/>
                </a:lnTo>
                <a:lnTo>
                  <a:pt x="41042" y="17994"/>
                </a:lnTo>
                <a:lnTo>
                  <a:pt x="40998" y="17351"/>
                </a:lnTo>
                <a:lnTo>
                  <a:pt x="40962" y="16378"/>
                </a:lnTo>
                <a:lnTo>
                  <a:pt x="41007" y="15753"/>
                </a:lnTo>
                <a:lnTo>
                  <a:pt x="41069" y="15449"/>
                </a:lnTo>
                <a:lnTo>
                  <a:pt x="41525" y="13672"/>
                </a:lnTo>
                <a:lnTo>
                  <a:pt x="42525" y="10153"/>
                </a:lnTo>
                <a:lnTo>
                  <a:pt x="43034" y="8394"/>
                </a:lnTo>
                <a:lnTo>
                  <a:pt x="43409" y="7171"/>
                </a:lnTo>
                <a:lnTo>
                  <a:pt x="43748" y="5939"/>
                </a:lnTo>
                <a:lnTo>
                  <a:pt x="43757" y="5849"/>
                </a:lnTo>
                <a:lnTo>
                  <a:pt x="43721" y="5662"/>
                </a:lnTo>
                <a:lnTo>
                  <a:pt x="43579" y="5358"/>
                </a:lnTo>
                <a:lnTo>
                  <a:pt x="43498" y="5162"/>
                </a:lnTo>
                <a:lnTo>
                  <a:pt x="43337" y="5278"/>
                </a:lnTo>
                <a:lnTo>
                  <a:pt x="43079" y="5447"/>
                </a:lnTo>
                <a:lnTo>
                  <a:pt x="42954" y="5581"/>
                </a:lnTo>
                <a:lnTo>
                  <a:pt x="42918" y="5662"/>
                </a:lnTo>
                <a:lnTo>
                  <a:pt x="41551" y="9064"/>
                </a:lnTo>
                <a:lnTo>
                  <a:pt x="40203" y="12466"/>
                </a:lnTo>
                <a:lnTo>
                  <a:pt x="40141" y="12609"/>
                </a:lnTo>
                <a:lnTo>
                  <a:pt x="40016" y="12824"/>
                </a:lnTo>
                <a:lnTo>
                  <a:pt x="39917" y="12931"/>
                </a:lnTo>
                <a:lnTo>
                  <a:pt x="39864" y="12966"/>
                </a:lnTo>
                <a:lnTo>
                  <a:pt x="39355" y="13190"/>
                </a:lnTo>
                <a:lnTo>
                  <a:pt x="38337" y="13591"/>
                </a:lnTo>
                <a:lnTo>
                  <a:pt x="37810" y="13770"/>
                </a:lnTo>
                <a:lnTo>
                  <a:pt x="37265" y="13949"/>
                </a:lnTo>
                <a:lnTo>
                  <a:pt x="36167" y="14234"/>
                </a:lnTo>
                <a:lnTo>
                  <a:pt x="35068" y="14440"/>
                </a:lnTo>
                <a:lnTo>
                  <a:pt x="33961" y="14556"/>
                </a:lnTo>
                <a:lnTo>
                  <a:pt x="32845" y="14601"/>
                </a:lnTo>
                <a:lnTo>
                  <a:pt x="31737" y="14583"/>
                </a:lnTo>
                <a:lnTo>
                  <a:pt x="30621" y="14493"/>
                </a:lnTo>
                <a:lnTo>
                  <a:pt x="29496" y="14342"/>
                </a:lnTo>
                <a:lnTo>
                  <a:pt x="28942" y="14243"/>
                </a:lnTo>
                <a:lnTo>
                  <a:pt x="28451" y="14154"/>
                </a:lnTo>
                <a:lnTo>
                  <a:pt x="27496" y="13922"/>
                </a:lnTo>
                <a:lnTo>
                  <a:pt x="26058" y="13520"/>
                </a:lnTo>
                <a:lnTo>
                  <a:pt x="25102" y="13252"/>
                </a:lnTo>
                <a:lnTo>
                  <a:pt x="24969" y="13208"/>
                </a:lnTo>
                <a:lnTo>
                  <a:pt x="24781" y="13065"/>
                </a:lnTo>
                <a:lnTo>
                  <a:pt x="24674" y="12868"/>
                </a:lnTo>
                <a:lnTo>
                  <a:pt x="24638" y="12600"/>
                </a:lnTo>
                <a:lnTo>
                  <a:pt x="24647" y="12440"/>
                </a:lnTo>
                <a:lnTo>
                  <a:pt x="24719" y="11305"/>
                </a:lnTo>
                <a:lnTo>
                  <a:pt x="24790" y="9019"/>
                </a:lnTo>
                <a:lnTo>
                  <a:pt x="24817" y="7885"/>
                </a:lnTo>
                <a:lnTo>
                  <a:pt x="24808" y="7448"/>
                </a:lnTo>
                <a:lnTo>
                  <a:pt x="24719" y="6573"/>
                </a:lnTo>
                <a:lnTo>
                  <a:pt x="24674" y="6117"/>
                </a:lnTo>
                <a:lnTo>
                  <a:pt x="25665" y="6028"/>
                </a:lnTo>
                <a:lnTo>
                  <a:pt x="26585" y="5930"/>
                </a:lnTo>
                <a:lnTo>
                  <a:pt x="27147" y="5867"/>
                </a:lnTo>
                <a:lnTo>
                  <a:pt x="27960" y="5697"/>
                </a:lnTo>
                <a:lnTo>
                  <a:pt x="28478" y="5546"/>
                </a:lnTo>
                <a:lnTo>
                  <a:pt x="28969" y="5340"/>
                </a:lnTo>
                <a:lnTo>
                  <a:pt x="29425" y="5072"/>
                </a:lnTo>
                <a:lnTo>
                  <a:pt x="29853" y="4724"/>
                </a:lnTo>
                <a:lnTo>
                  <a:pt x="30228" y="4295"/>
                </a:lnTo>
                <a:lnTo>
                  <a:pt x="30398" y="4045"/>
                </a:lnTo>
                <a:lnTo>
                  <a:pt x="30648" y="3644"/>
                </a:lnTo>
                <a:lnTo>
                  <a:pt x="30952" y="3010"/>
                </a:lnTo>
                <a:lnTo>
                  <a:pt x="31103" y="2590"/>
                </a:lnTo>
                <a:lnTo>
                  <a:pt x="31202" y="2152"/>
                </a:lnTo>
                <a:lnTo>
                  <a:pt x="31246" y="1706"/>
                </a:lnTo>
                <a:lnTo>
                  <a:pt x="31228" y="1250"/>
                </a:lnTo>
                <a:lnTo>
                  <a:pt x="31139" y="777"/>
                </a:lnTo>
                <a:lnTo>
                  <a:pt x="31068" y="545"/>
                </a:lnTo>
                <a:lnTo>
                  <a:pt x="31023" y="456"/>
                </a:lnTo>
                <a:lnTo>
                  <a:pt x="30862" y="313"/>
                </a:lnTo>
                <a:lnTo>
                  <a:pt x="30541" y="125"/>
                </a:lnTo>
                <a:lnTo>
                  <a:pt x="3032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24f3de87df4_0_730"/>
          <p:cNvSpPr/>
          <p:nvPr/>
        </p:nvSpPr>
        <p:spPr>
          <a:xfrm>
            <a:off x="4342538" y="3682125"/>
            <a:ext cx="1080325" cy="1002625"/>
          </a:xfrm>
          <a:custGeom>
            <a:avLst/>
            <a:gdLst/>
            <a:ahLst/>
            <a:cxnLst/>
            <a:rect l="l" t="t" r="r" b="b"/>
            <a:pathLst>
              <a:path w="43213" h="40105" extrusionOk="0">
                <a:moveTo>
                  <a:pt x="4403" y="0"/>
                </a:moveTo>
                <a:lnTo>
                  <a:pt x="4233" y="72"/>
                </a:lnTo>
                <a:lnTo>
                  <a:pt x="3948" y="304"/>
                </a:lnTo>
                <a:lnTo>
                  <a:pt x="3715" y="572"/>
                </a:lnTo>
                <a:lnTo>
                  <a:pt x="3465" y="867"/>
                </a:lnTo>
                <a:lnTo>
                  <a:pt x="2912" y="1411"/>
                </a:lnTo>
                <a:lnTo>
                  <a:pt x="2304" y="1867"/>
                </a:lnTo>
                <a:lnTo>
                  <a:pt x="1626" y="2197"/>
                </a:lnTo>
                <a:lnTo>
                  <a:pt x="1251" y="2304"/>
                </a:lnTo>
                <a:lnTo>
                  <a:pt x="1108" y="2349"/>
                </a:lnTo>
                <a:lnTo>
                  <a:pt x="849" y="2447"/>
                </a:lnTo>
                <a:lnTo>
                  <a:pt x="643" y="2581"/>
                </a:lnTo>
                <a:lnTo>
                  <a:pt x="474" y="2733"/>
                </a:lnTo>
                <a:lnTo>
                  <a:pt x="286" y="3010"/>
                </a:lnTo>
                <a:lnTo>
                  <a:pt x="143" y="3456"/>
                </a:lnTo>
                <a:lnTo>
                  <a:pt x="117" y="3715"/>
                </a:lnTo>
                <a:lnTo>
                  <a:pt x="72" y="4144"/>
                </a:lnTo>
                <a:lnTo>
                  <a:pt x="36" y="4564"/>
                </a:lnTo>
                <a:lnTo>
                  <a:pt x="1" y="4867"/>
                </a:lnTo>
                <a:lnTo>
                  <a:pt x="54" y="5269"/>
                </a:lnTo>
                <a:lnTo>
                  <a:pt x="179" y="5403"/>
                </a:lnTo>
                <a:lnTo>
                  <a:pt x="322" y="5448"/>
                </a:lnTo>
                <a:lnTo>
                  <a:pt x="411" y="5466"/>
                </a:lnTo>
                <a:lnTo>
                  <a:pt x="483" y="5448"/>
                </a:lnTo>
                <a:lnTo>
                  <a:pt x="635" y="5287"/>
                </a:lnTo>
                <a:lnTo>
                  <a:pt x="858" y="4894"/>
                </a:lnTo>
                <a:lnTo>
                  <a:pt x="974" y="4635"/>
                </a:lnTo>
                <a:lnTo>
                  <a:pt x="1045" y="4439"/>
                </a:lnTo>
                <a:lnTo>
                  <a:pt x="1099" y="4010"/>
                </a:lnTo>
                <a:lnTo>
                  <a:pt x="1144" y="3805"/>
                </a:lnTo>
                <a:lnTo>
                  <a:pt x="1179" y="3697"/>
                </a:lnTo>
                <a:lnTo>
                  <a:pt x="1322" y="3492"/>
                </a:lnTo>
                <a:lnTo>
                  <a:pt x="1420" y="3430"/>
                </a:lnTo>
                <a:lnTo>
                  <a:pt x="3001" y="2519"/>
                </a:lnTo>
                <a:lnTo>
                  <a:pt x="4573" y="1635"/>
                </a:lnTo>
                <a:lnTo>
                  <a:pt x="5582" y="2304"/>
                </a:lnTo>
                <a:lnTo>
                  <a:pt x="7127" y="3278"/>
                </a:lnTo>
                <a:lnTo>
                  <a:pt x="8189" y="3885"/>
                </a:lnTo>
                <a:lnTo>
                  <a:pt x="9297" y="4412"/>
                </a:lnTo>
                <a:lnTo>
                  <a:pt x="10458" y="4832"/>
                </a:lnTo>
                <a:lnTo>
                  <a:pt x="11368" y="5064"/>
                </a:lnTo>
                <a:lnTo>
                  <a:pt x="12002" y="5171"/>
                </a:lnTo>
                <a:lnTo>
                  <a:pt x="12654" y="5242"/>
                </a:lnTo>
                <a:lnTo>
                  <a:pt x="13324" y="5260"/>
                </a:lnTo>
                <a:lnTo>
                  <a:pt x="13672" y="5251"/>
                </a:lnTo>
                <a:lnTo>
                  <a:pt x="13663" y="5814"/>
                </a:lnTo>
                <a:lnTo>
                  <a:pt x="13672" y="6368"/>
                </a:lnTo>
                <a:lnTo>
                  <a:pt x="13708" y="6850"/>
                </a:lnTo>
                <a:lnTo>
                  <a:pt x="13860" y="7716"/>
                </a:lnTo>
                <a:lnTo>
                  <a:pt x="14119" y="8475"/>
                </a:lnTo>
                <a:lnTo>
                  <a:pt x="14485" y="9127"/>
                </a:lnTo>
                <a:lnTo>
                  <a:pt x="14949" y="9663"/>
                </a:lnTo>
                <a:lnTo>
                  <a:pt x="15521" y="10082"/>
                </a:lnTo>
                <a:lnTo>
                  <a:pt x="16182" y="10395"/>
                </a:lnTo>
                <a:lnTo>
                  <a:pt x="16950" y="10582"/>
                </a:lnTo>
                <a:lnTo>
                  <a:pt x="17378" y="10627"/>
                </a:lnTo>
                <a:lnTo>
                  <a:pt x="17798" y="10636"/>
                </a:lnTo>
                <a:lnTo>
                  <a:pt x="18655" y="10582"/>
                </a:lnTo>
                <a:lnTo>
                  <a:pt x="19084" y="10582"/>
                </a:lnTo>
                <a:lnTo>
                  <a:pt x="19227" y="10591"/>
                </a:lnTo>
                <a:lnTo>
                  <a:pt x="19504" y="10645"/>
                </a:lnTo>
                <a:lnTo>
                  <a:pt x="19754" y="10743"/>
                </a:lnTo>
                <a:lnTo>
                  <a:pt x="19968" y="10886"/>
                </a:lnTo>
                <a:lnTo>
                  <a:pt x="20155" y="11056"/>
                </a:lnTo>
                <a:lnTo>
                  <a:pt x="20307" y="11270"/>
                </a:lnTo>
                <a:lnTo>
                  <a:pt x="20423" y="11502"/>
                </a:lnTo>
                <a:lnTo>
                  <a:pt x="20495" y="11761"/>
                </a:lnTo>
                <a:lnTo>
                  <a:pt x="20522" y="11904"/>
                </a:lnTo>
                <a:lnTo>
                  <a:pt x="20531" y="12092"/>
                </a:lnTo>
                <a:lnTo>
                  <a:pt x="20522" y="12422"/>
                </a:lnTo>
                <a:lnTo>
                  <a:pt x="20459" y="12708"/>
                </a:lnTo>
                <a:lnTo>
                  <a:pt x="20343" y="12958"/>
                </a:lnTo>
                <a:lnTo>
                  <a:pt x="20164" y="13154"/>
                </a:lnTo>
                <a:lnTo>
                  <a:pt x="19941" y="13306"/>
                </a:lnTo>
                <a:lnTo>
                  <a:pt x="19655" y="13422"/>
                </a:lnTo>
                <a:lnTo>
                  <a:pt x="19307" y="13494"/>
                </a:lnTo>
                <a:lnTo>
                  <a:pt x="19111" y="13520"/>
                </a:lnTo>
                <a:lnTo>
                  <a:pt x="18789" y="13547"/>
                </a:lnTo>
                <a:lnTo>
                  <a:pt x="18227" y="13663"/>
                </a:lnTo>
                <a:lnTo>
                  <a:pt x="17744" y="13851"/>
                </a:lnTo>
                <a:lnTo>
                  <a:pt x="17334" y="14101"/>
                </a:lnTo>
                <a:lnTo>
                  <a:pt x="17003" y="14431"/>
                </a:lnTo>
                <a:lnTo>
                  <a:pt x="16744" y="14833"/>
                </a:lnTo>
                <a:lnTo>
                  <a:pt x="16557" y="15315"/>
                </a:lnTo>
                <a:lnTo>
                  <a:pt x="16432" y="15878"/>
                </a:lnTo>
                <a:lnTo>
                  <a:pt x="16387" y="16199"/>
                </a:lnTo>
                <a:lnTo>
                  <a:pt x="16235" y="17512"/>
                </a:lnTo>
                <a:lnTo>
                  <a:pt x="16030" y="18816"/>
                </a:lnTo>
                <a:lnTo>
                  <a:pt x="15958" y="19325"/>
                </a:lnTo>
                <a:lnTo>
                  <a:pt x="15878" y="20334"/>
                </a:lnTo>
                <a:lnTo>
                  <a:pt x="15878" y="21343"/>
                </a:lnTo>
                <a:lnTo>
                  <a:pt x="15958" y="22334"/>
                </a:lnTo>
                <a:lnTo>
                  <a:pt x="16110" y="23308"/>
                </a:lnTo>
                <a:lnTo>
                  <a:pt x="16324" y="24281"/>
                </a:lnTo>
                <a:lnTo>
                  <a:pt x="16601" y="25245"/>
                </a:lnTo>
                <a:lnTo>
                  <a:pt x="16941" y="26201"/>
                </a:lnTo>
                <a:lnTo>
                  <a:pt x="17128" y="26674"/>
                </a:lnTo>
                <a:lnTo>
                  <a:pt x="17200" y="26826"/>
                </a:lnTo>
                <a:lnTo>
                  <a:pt x="17351" y="27094"/>
                </a:lnTo>
                <a:lnTo>
                  <a:pt x="17637" y="27442"/>
                </a:lnTo>
                <a:lnTo>
                  <a:pt x="18110" y="27790"/>
                </a:lnTo>
                <a:lnTo>
                  <a:pt x="18664" y="28023"/>
                </a:lnTo>
                <a:lnTo>
                  <a:pt x="18977" y="28094"/>
                </a:lnTo>
                <a:lnTo>
                  <a:pt x="19361" y="28166"/>
                </a:lnTo>
                <a:lnTo>
                  <a:pt x="20147" y="28228"/>
                </a:lnTo>
                <a:lnTo>
                  <a:pt x="21531" y="28228"/>
                </a:lnTo>
                <a:lnTo>
                  <a:pt x="23504" y="28344"/>
                </a:lnTo>
                <a:lnTo>
                  <a:pt x="25460" y="28594"/>
                </a:lnTo>
                <a:lnTo>
                  <a:pt x="27416" y="28933"/>
                </a:lnTo>
                <a:lnTo>
                  <a:pt x="28380" y="29130"/>
                </a:lnTo>
                <a:lnTo>
                  <a:pt x="29496" y="29362"/>
                </a:lnTo>
                <a:lnTo>
                  <a:pt x="31130" y="29809"/>
                </a:lnTo>
                <a:lnTo>
                  <a:pt x="32193" y="30166"/>
                </a:lnTo>
                <a:lnTo>
                  <a:pt x="33238" y="30577"/>
                </a:lnTo>
                <a:lnTo>
                  <a:pt x="34247" y="31068"/>
                </a:lnTo>
                <a:lnTo>
                  <a:pt x="35220" y="31639"/>
                </a:lnTo>
                <a:lnTo>
                  <a:pt x="36149" y="32291"/>
                </a:lnTo>
                <a:lnTo>
                  <a:pt x="36604" y="32666"/>
                </a:lnTo>
                <a:lnTo>
                  <a:pt x="36980" y="32997"/>
                </a:lnTo>
                <a:lnTo>
                  <a:pt x="37694" y="33675"/>
                </a:lnTo>
                <a:lnTo>
                  <a:pt x="38364" y="34381"/>
                </a:lnTo>
                <a:lnTo>
                  <a:pt x="39007" y="35122"/>
                </a:lnTo>
                <a:lnTo>
                  <a:pt x="39900" y="36274"/>
                </a:lnTo>
                <a:lnTo>
                  <a:pt x="40980" y="37908"/>
                </a:lnTo>
                <a:lnTo>
                  <a:pt x="41480" y="38765"/>
                </a:lnTo>
                <a:lnTo>
                  <a:pt x="41641" y="39042"/>
                </a:lnTo>
                <a:lnTo>
                  <a:pt x="42007" y="39569"/>
                </a:lnTo>
                <a:lnTo>
                  <a:pt x="42221" y="39801"/>
                </a:lnTo>
                <a:lnTo>
                  <a:pt x="42293" y="39864"/>
                </a:lnTo>
                <a:lnTo>
                  <a:pt x="42480" y="39953"/>
                </a:lnTo>
                <a:lnTo>
                  <a:pt x="42793" y="40042"/>
                </a:lnTo>
                <a:lnTo>
                  <a:pt x="43007" y="40105"/>
                </a:lnTo>
                <a:lnTo>
                  <a:pt x="43070" y="39891"/>
                </a:lnTo>
                <a:lnTo>
                  <a:pt x="43195" y="39560"/>
                </a:lnTo>
                <a:lnTo>
                  <a:pt x="43213" y="39364"/>
                </a:lnTo>
                <a:lnTo>
                  <a:pt x="43195" y="39283"/>
                </a:lnTo>
                <a:lnTo>
                  <a:pt x="42972" y="38685"/>
                </a:lnTo>
                <a:lnTo>
                  <a:pt x="42454" y="37515"/>
                </a:lnTo>
                <a:lnTo>
                  <a:pt x="42141" y="36962"/>
                </a:lnTo>
                <a:lnTo>
                  <a:pt x="41703" y="36247"/>
                </a:lnTo>
                <a:lnTo>
                  <a:pt x="40775" y="34899"/>
                </a:lnTo>
                <a:lnTo>
                  <a:pt x="39757" y="33640"/>
                </a:lnTo>
                <a:lnTo>
                  <a:pt x="38649" y="32488"/>
                </a:lnTo>
                <a:lnTo>
                  <a:pt x="37444" y="31452"/>
                </a:lnTo>
                <a:lnTo>
                  <a:pt x="36470" y="30764"/>
                </a:lnTo>
                <a:lnTo>
                  <a:pt x="35792" y="30344"/>
                </a:lnTo>
                <a:lnTo>
                  <a:pt x="35086" y="29960"/>
                </a:lnTo>
                <a:lnTo>
                  <a:pt x="34354" y="29612"/>
                </a:lnTo>
                <a:lnTo>
                  <a:pt x="33586" y="29300"/>
                </a:lnTo>
                <a:lnTo>
                  <a:pt x="32791" y="29023"/>
                </a:lnTo>
                <a:lnTo>
                  <a:pt x="32381" y="28907"/>
                </a:lnTo>
                <a:lnTo>
                  <a:pt x="30818" y="28469"/>
                </a:lnTo>
                <a:lnTo>
                  <a:pt x="28451" y="27898"/>
                </a:lnTo>
                <a:lnTo>
                  <a:pt x="26862" y="27576"/>
                </a:lnTo>
                <a:lnTo>
                  <a:pt x="25272" y="27308"/>
                </a:lnTo>
                <a:lnTo>
                  <a:pt x="23665" y="27103"/>
                </a:lnTo>
                <a:lnTo>
                  <a:pt x="22049" y="26978"/>
                </a:lnTo>
                <a:lnTo>
                  <a:pt x="20423" y="26933"/>
                </a:lnTo>
                <a:lnTo>
                  <a:pt x="19602" y="26951"/>
                </a:lnTo>
                <a:lnTo>
                  <a:pt x="19316" y="26951"/>
                </a:lnTo>
                <a:lnTo>
                  <a:pt x="18950" y="26871"/>
                </a:lnTo>
                <a:lnTo>
                  <a:pt x="18745" y="26772"/>
                </a:lnTo>
                <a:lnTo>
                  <a:pt x="18486" y="26567"/>
                </a:lnTo>
                <a:lnTo>
                  <a:pt x="18227" y="26174"/>
                </a:lnTo>
                <a:lnTo>
                  <a:pt x="18128" y="25924"/>
                </a:lnTo>
                <a:lnTo>
                  <a:pt x="17977" y="25478"/>
                </a:lnTo>
                <a:lnTo>
                  <a:pt x="17843" y="25040"/>
                </a:lnTo>
                <a:lnTo>
                  <a:pt x="17682" y="24460"/>
                </a:lnTo>
                <a:lnTo>
                  <a:pt x="17450" y="23290"/>
                </a:lnTo>
                <a:lnTo>
                  <a:pt x="17325" y="22129"/>
                </a:lnTo>
                <a:lnTo>
                  <a:pt x="17280" y="20968"/>
                </a:lnTo>
                <a:lnTo>
                  <a:pt x="17316" y="19798"/>
                </a:lnTo>
                <a:lnTo>
                  <a:pt x="17414" y="18637"/>
                </a:lnTo>
                <a:lnTo>
                  <a:pt x="17637" y="16887"/>
                </a:lnTo>
                <a:lnTo>
                  <a:pt x="17816" y="15726"/>
                </a:lnTo>
                <a:lnTo>
                  <a:pt x="17869" y="15485"/>
                </a:lnTo>
                <a:lnTo>
                  <a:pt x="18066" y="15128"/>
                </a:lnTo>
                <a:lnTo>
                  <a:pt x="18361" y="14887"/>
                </a:lnTo>
                <a:lnTo>
                  <a:pt x="18753" y="14735"/>
                </a:lnTo>
                <a:lnTo>
                  <a:pt x="18986" y="14681"/>
                </a:lnTo>
                <a:lnTo>
                  <a:pt x="19548" y="14565"/>
                </a:lnTo>
                <a:lnTo>
                  <a:pt x="20379" y="14333"/>
                </a:lnTo>
                <a:lnTo>
                  <a:pt x="20861" y="14092"/>
                </a:lnTo>
                <a:lnTo>
                  <a:pt x="21057" y="13922"/>
                </a:lnTo>
                <a:lnTo>
                  <a:pt x="21200" y="13770"/>
                </a:lnTo>
                <a:lnTo>
                  <a:pt x="21441" y="13449"/>
                </a:lnTo>
                <a:lnTo>
                  <a:pt x="21611" y="13092"/>
                </a:lnTo>
                <a:lnTo>
                  <a:pt x="21718" y="12717"/>
                </a:lnTo>
                <a:lnTo>
                  <a:pt x="21772" y="12333"/>
                </a:lnTo>
                <a:lnTo>
                  <a:pt x="21754" y="11940"/>
                </a:lnTo>
                <a:lnTo>
                  <a:pt x="21691" y="11529"/>
                </a:lnTo>
                <a:lnTo>
                  <a:pt x="21575" y="11127"/>
                </a:lnTo>
                <a:lnTo>
                  <a:pt x="21495" y="10931"/>
                </a:lnTo>
                <a:lnTo>
                  <a:pt x="21415" y="10752"/>
                </a:lnTo>
                <a:lnTo>
                  <a:pt x="21218" y="10413"/>
                </a:lnTo>
                <a:lnTo>
                  <a:pt x="20995" y="10127"/>
                </a:lnTo>
                <a:lnTo>
                  <a:pt x="20727" y="9886"/>
                </a:lnTo>
                <a:lnTo>
                  <a:pt x="20432" y="9681"/>
                </a:lnTo>
                <a:lnTo>
                  <a:pt x="20111" y="9538"/>
                </a:lnTo>
                <a:lnTo>
                  <a:pt x="19745" y="9430"/>
                </a:lnTo>
                <a:lnTo>
                  <a:pt x="19361" y="9377"/>
                </a:lnTo>
                <a:lnTo>
                  <a:pt x="19146" y="9377"/>
                </a:lnTo>
                <a:lnTo>
                  <a:pt x="18325" y="9386"/>
                </a:lnTo>
                <a:lnTo>
                  <a:pt x="17503" y="9377"/>
                </a:lnTo>
                <a:lnTo>
                  <a:pt x="17280" y="9368"/>
                </a:lnTo>
                <a:lnTo>
                  <a:pt x="16851" y="9297"/>
                </a:lnTo>
                <a:lnTo>
                  <a:pt x="16467" y="9172"/>
                </a:lnTo>
                <a:lnTo>
                  <a:pt x="16119" y="8993"/>
                </a:lnTo>
                <a:lnTo>
                  <a:pt x="15815" y="8761"/>
                </a:lnTo>
                <a:lnTo>
                  <a:pt x="15557" y="8475"/>
                </a:lnTo>
                <a:lnTo>
                  <a:pt x="15342" y="8136"/>
                </a:lnTo>
                <a:lnTo>
                  <a:pt x="15181" y="7743"/>
                </a:lnTo>
                <a:lnTo>
                  <a:pt x="15119" y="7519"/>
                </a:lnTo>
                <a:lnTo>
                  <a:pt x="14976" y="6885"/>
                </a:lnTo>
                <a:lnTo>
                  <a:pt x="14797" y="5582"/>
                </a:lnTo>
                <a:lnTo>
                  <a:pt x="14735" y="4930"/>
                </a:lnTo>
                <a:lnTo>
                  <a:pt x="14690" y="4680"/>
                </a:lnTo>
                <a:lnTo>
                  <a:pt x="14538" y="4287"/>
                </a:lnTo>
                <a:lnTo>
                  <a:pt x="14351" y="4090"/>
                </a:lnTo>
                <a:lnTo>
                  <a:pt x="14190" y="4010"/>
                </a:lnTo>
                <a:lnTo>
                  <a:pt x="14012" y="3974"/>
                </a:lnTo>
                <a:lnTo>
                  <a:pt x="13797" y="3974"/>
                </a:lnTo>
                <a:lnTo>
                  <a:pt x="13681" y="4001"/>
                </a:lnTo>
                <a:lnTo>
                  <a:pt x="13422" y="4055"/>
                </a:lnTo>
                <a:lnTo>
                  <a:pt x="12922" y="4108"/>
                </a:lnTo>
                <a:lnTo>
                  <a:pt x="12440" y="4099"/>
                </a:lnTo>
                <a:lnTo>
                  <a:pt x="11967" y="4046"/>
                </a:lnTo>
                <a:lnTo>
                  <a:pt x="11261" y="3867"/>
                </a:lnTo>
                <a:lnTo>
                  <a:pt x="10359" y="3510"/>
                </a:lnTo>
                <a:lnTo>
                  <a:pt x="9922" y="3287"/>
                </a:lnTo>
                <a:lnTo>
                  <a:pt x="7957" y="2269"/>
                </a:lnTo>
                <a:lnTo>
                  <a:pt x="6019" y="1224"/>
                </a:lnTo>
                <a:lnTo>
                  <a:pt x="5805" y="1099"/>
                </a:lnTo>
                <a:lnTo>
                  <a:pt x="5421" y="777"/>
                </a:lnTo>
                <a:lnTo>
                  <a:pt x="5260" y="590"/>
                </a:lnTo>
                <a:lnTo>
                  <a:pt x="5019" y="322"/>
                </a:lnTo>
                <a:lnTo>
                  <a:pt x="4733" y="81"/>
                </a:lnTo>
                <a:lnTo>
                  <a:pt x="4564" y="9"/>
                </a:lnTo>
                <a:lnTo>
                  <a:pt x="44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24f3de87df4_0_730"/>
          <p:cNvSpPr/>
          <p:nvPr/>
        </p:nvSpPr>
        <p:spPr>
          <a:xfrm>
            <a:off x="6335075" y="4562400"/>
            <a:ext cx="1588650" cy="277525"/>
          </a:xfrm>
          <a:custGeom>
            <a:avLst/>
            <a:gdLst/>
            <a:ahLst/>
            <a:cxnLst/>
            <a:rect l="l" t="t" r="r" b="b"/>
            <a:pathLst>
              <a:path w="63546" h="11101" extrusionOk="0">
                <a:moveTo>
                  <a:pt x="23897" y="0"/>
                </a:moveTo>
                <a:lnTo>
                  <a:pt x="23549" y="18"/>
                </a:lnTo>
                <a:lnTo>
                  <a:pt x="21307" y="188"/>
                </a:lnTo>
                <a:lnTo>
                  <a:pt x="16833" y="536"/>
                </a:lnTo>
                <a:lnTo>
                  <a:pt x="14601" y="741"/>
                </a:lnTo>
                <a:lnTo>
                  <a:pt x="14136" y="795"/>
                </a:lnTo>
                <a:lnTo>
                  <a:pt x="13234" y="920"/>
                </a:lnTo>
                <a:lnTo>
                  <a:pt x="12350" y="1099"/>
                </a:lnTo>
                <a:lnTo>
                  <a:pt x="11484" y="1313"/>
                </a:lnTo>
                <a:lnTo>
                  <a:pt x="10636" y="1572"/>
                </a:lnTo>
                <a:lnTo>
                  <a:pt x="9814" y="1867"/>
                </a:lnTo>
                <a:lnTo>
                  <a:pt x="8609" y="2385"/>
                </a:lnTo>
                <a:lnTo>
                  <a:pt x="7073" y="3197"/>
                </a:lnTo>
                <a:lnTo>
                  <a:pt x="5599" y="4144"/>
                </a:lnTo>
                <a:lnTo>
                  <a:pt x="4197" y="5215"/>
                </a:lnTo>
                <a:lnTo>
                  <a:pt x="2858" y="6403"/>
                </a:lnTo>
                <a:lnTo>
                  <a:pt x="2215" y="7046"/>
                </a:lnTo>
                <a:lnTo>
                  <a:pt x="1902" y="7376"/>
                </a:lnTo>
                <a:lnTo>
                  <a:pt x="1349" y="8135"/>
                </a:lnTo>
                <a:lnTo>
                  <a:pt x="616" y="9359"/>
                </a:lnTo>
                <a:lnTo>
                  <a:pt x="125" y="10163"/>
                </a:lnTo>
                <a:lnTo>
                  <a:pt x="63" y="10288"/>
                </a:lnTo>
                <a:lnTo>
                  <a:pt x="0" y="10564"/>
                </a:lnTo>
                <a:lnTo>
                  <a:pt x="9" y="10707"/>
                </a:lnTo>
                <a:lnTo>
                  <a:pt x="27" y="10814"/>
                </a:lnTo>
                <a:lnTo>
                  <a:pt x="161" y="11020"/>
                </a:lnTo>
                <a:lnTo>
                  <a:pt x="250" y="11082"/>
                </a:lnTo>
                <a:lnTo>
                  <a:pt x="322" y="11100"/>
                </a:lnTo>
                <a:lnTo>
                  <a:pt x="536" y="11011"/>
                </a:lnTo>
                <a:lnTo>
                  <a:pt x="616" y="10948"/>
                </a:lnTo>
                <a:lnTo>
                  <a:pt x="893" y="10627"/>
                </a:lnTo>
                <a:lnTo>
                  <a:pt x="1161" y="10288"/>
                </a:lnTo>
                <a:lnTo>
                  <a:pt x="1911" y="9439"/>
                </a:lnTo>
                <a:lnTo>
                  <a:pt x="3036" y="8144"/>
                </a:lnTo>
                <a:lnTo>
                  <a:pt x="3813" y="7323"/>
                </a:lnTo>
                <a:lnTo>
                  <a:pt x="4215" y="6921"/>
                </a:lnTo>
                <a:lnTo>
                  <a:pt x="4671" y="6492"/>
                </a:lnTo>
                <a:lnTo>
                  <a:pt x="5617" y="5689"/>
                </a:lnTo>
                <a:lnTo>
                  <a:pt x="6599" y="4947"/>
                </a:lnTo>
                <a:lnTo>
                  <a:pt x="7626" y="4278"/>
                </a:lnTo>
                <a:lnTo>
                  <a:pt x="8689" y="3688"/>
                </a:lnTo>
                <a:lnTo>
                  <a:pt x="9796" y="3170"/>
                </a:lnTo>
                <a:lnTo>
                  <a:pt x="10939" y="2751"/>
                </a:lnTo>
                <a:lnTo>
                  <a:pt x="12136" y="2411"/>
                </a:lnTo>
                <a:lnTo>
                  <a:pt x="12752" y="2286"/>
                </a:lnTo>
                <a:lnTo>
                  <a:pt x="13690" y="2117"/>
                </a:lnTo>
                <a:lnTo>
                  <a:pt x="15574" y="1849"/>
                </a:lnTo>
                <a:lnTo>
                  <a:pt x="18414" y="1545"/>
                </a:lnTo>
                <a:lnTo>
                  <a:pt x="20307" y="1358"/>
                </a:lnTo>
                <a:lnTo>
                  <a:pt x="20718" y="1322"/>
                </a:lnTo>
                <a:lnTo>
                  <a:pt x="21530" y="1304"/>
                </a:lnTo>
                <a:lnTo>
                  <a:pt x="22772" y="1331"/>
                </a:lnTo>
                <a:lnTo>
                  <a:pt x="23611" y="1340"/>
                </a:lnTo>
                <a:lnTo>
                  <a:pt x="23683" y="1876"/>
                </a:lnTo>
                <a:lnTo>
                  <a:pt x="23816" y="2420"/>
                </a:lnTo>
                <a:lnTo>
                  <a:pt x="23977" y="2858"/>
                </a:lnTo>
                <a:lnTo>
                  <a:pt x="24406" y="3626"/>
                </a:lnTo>
                <a:lnTo>
                  <a:pt x="24924" y="4269"/>
                </a:lnTo>
                <a:lnTo>
                  <a:pt x="25531" y="4796"/>
                </a:lnTo>
                <a:lnTo>
                  <a:pt x="26210" y="5215"/>
                </a:lnTo>
                <a:lnTo>
                  <a:pt x="26933" y="5528"/>
                </a:lnTo>
                <a:lnTo>
                  <a:pt x="27710" y="5769"/>
                </a:lnTo>
                <a:lnTo>
                  <a:pt x="28505" y="5921"/>
                </a:lnTo>
                <a:lnTo>
                  <a:pt x="28907" y="5974"/>
                </a:lnTo>
                <a:lnTo>
                  <a:pt x="29639" y="6037"/>
                </a:lnTo>
                <a:lnTo>
                  <a:pt x="30693" y="6046"/>
                </a:lnTo>
                <a:lnTo>
                  <a:pt x="31389" y="6001"/>
                </a:lnTo>
                <a:lnTo>
                  <a:pt x="32059" y="5921"/>
                </a:lnTo>
                <a:lnTo>
                  <a:pt x="32729" y="5787"/>
                </a:lnTo>
                <a:lnTo>
                  <a:pt x="33372" y="5617"/>
                </a:lnTo>
                <a:lnTo>
                  <a:pt x="34006" y="5412"/>
                </a:lnTo>
                <a:lnTo>
                  <a:pt x="34622" y="5162"/>
                </a:lnTo>
                <a:lnTo>
                  <a:pt x="35229" y="4867"/>
                </a:lnTo>
                <a:lnTo>
                  <a:pt x="35809" y="4528"/>
                </a:lnTo>
                <a:lnTo>
                  <a:pt x="36381" y="4153"/>
                </a:lnTo>
                <a:lnTo>
                  <a:pt x="36926" y="3742"/>
                </a:lnTo>
                <a:lnTo>
                  <a:pt x="37461" y="3286"/>
                </a:lnTo>
                <a:lnTo>
                  <a:pt x="38229" y="2527"/>
                </a:lnTo>
                <a:lnTo>
                  <a:pt x="38712" y="1965"/>
                </a:lnTo>
                <a:lnTo>
                  <a:pt x="38846" y="1822"/>
                </a:lnTo>
                <a:lnTo>
                  <a:pt x="39105" y="1617"/>
                </a:lnTo>
                <a:lnTo>
                  <a:pt x="39390" y="1509"/>
                </a:lnTo>
                <a:lnTo>
                  <a:pt x="39694" y="1492"/>
                </a:lnTo>
                <a:lnTo>
                  <a:pt x="39873" y="1509"/>
                </a:lnTo>
                <a:lnTo>
                  <a:pt x="41828" y="1759"/>
                </a:lnTo>
                <a:lnTo>
                  <a:pt x="44775" y="2117"/>
                </a:lnTo>
                <a:lnTo>
                  <a:pt x="46731" y="2393"/>
                </a:lnTo>
                <a:lnTo>
                  <a:pt x="47713" y="2563"/>
                </a:lnTo>
                <a:lnTo>
                  <a:pt x="48981" y="2786"/>
                </a:lnTo>
                <a:lnTo>
                  <a:pt x="51499" y="3322"/>
                </a:lnTo>
                <a:lnTo>
                  <a:pt x="53366" y="3831"/>
                </a:lnTo>
                <a:lnTo>
                  <a:pt x="54589" y="4233"/>
                </a:lnTo>
                <a:lnTo>
                  <a:pt x="55795" y="4688"/>
                </a:lnTo>
                <a:lnTo>
                  <a:pt x="56982" y="5215"/>
                </a:lnTo>
                <a:lnTo>
                  <a:pt x="57563" y="5510"/>
                </a:lnTo>
                <a:lnTo>
                  <a:pt x="58143" y="5814"/>
                </a:lnTo>
                <a:lnTo>
                  <a:pt x="58983" y="6323"/>
                </a:lnTo>
                <a:lnTo>
                  <a:pt x="59518" y="6698"/>
                </a:lnTo>
                <a:lnTo>
                  <a:pt x="59769" y="6903"/>
                </a:lnTo>
                <a:lnTo>
                  <a:pt x="60536" y="7564"/>
                </a:lnTo>
                <a:lnTo>
                  <a:pt x="62010" y="8966"/>
                </a:lnTo>
                <a:lnTo>
                  <a:pt x="62751" y="9662"/>
                </a:lnTo>
                <a:lnTo>
                  <a:pt x="63135" y="9948"/>
                </a:lnTo>
                <a:lnTo>
                  <a:pt x="63546" y="10207"/>
                </a:lnTo>
                <a:lnTo>
                  <a:pt x="63510" y="9636"/>
                </a:lnTo>
                <a:lnTo>
                  <a:pt x="63457" y="9064"/>
                </a:lnTo>
                <a:lnTo>
                  <a:pt x="63448" y="8975"/>
                </a:lnTo>
                <a:lnTo>
                  <a:pt x="63358" y="8814"/>
                </a:lnTo>
                <a:lnTo>
                  <a:pt x="63296" y="8752"/>
                </a:lnTo>
                <a:lnTo>
                  <a:pt x="62519" y="7868"/>
                </a:lnTo>
                <a:lnTo>
                  <a:pt x="61349" y="6537"/>
                </a:lnTo>
                <a:lnTo>
                  <a:pt x="60545" y="5689"/>
                </a:lnTo>
                <a:lnTo>
                  <a:pt x="60117" y="5287"/>
                </a:lnTo>
                <a:lnTo>
                  <a:pt x="59795" y="5010"/>
                </a:lnTo>
                <a:lnTo>
                  <a:pt x="59108" y="4510"/>
                </a:lnTo>
                <a:lnTo>
                  <a:pt x="58384" y="4090"/>
                </a:lnTo>
                <a:lnTo>
                  <a:pt x="57634" y="3742"/>
                </a:lnTo>
                <a:lnTo>
                  <a:pt x="56455" y="3295"/>
                </a:lnTo>
                <a:lnTo>
                  <a:pt x="54848" y="2840"/>
                </a:lnTo>
                <a:lnTo>
                  <a:pt x="54044" y="2643"/>
                </a:lnTo>
                <a:lnTo>
                  <a:pt x="52928" y="2367"/>
                </a:lnTo>
                <a:lnTo>
                  <a:pt x="50687" y="1893"/>
                </a:lnTo>
                <a:lnTo>
                  <a:pt x="47293" y="1277"/>
                </a:lnTo>
                <a:lnTo>
                  <a:pt x="45025" y="911"/>
                </a:lnTo>
                <a:lnTo>
                  <a:pt x="44329" y="795"/>
                </a:lnTo>
                <a:lnTo>
                  <a:pt x="42909" y="625"/>
                </a:lnTo>
                <a:lnTo>
                  <a:pt x="40783" y="429"/>
                </a:lnTo>
                <a:lnTo>
                  <a:pt x="39364" y="295"/>
                </a:lnTo>
                <a:lnTo>
                  <a:pt x="39078" y="277"/>
                </a:lnTo>
                <a:lnTo>
                  <a:pt x="38560" y="375"/>
                </a:lnTo>
                <a:lnTo>
                  <a:pt x="38104" y="599"/>
                </a:lnTo>
                <a:lnTo>
                  <a:pt x="37685" y="920"/>
                </a:lnTo>
                <a:lnTo>
                  <a:pt x="37488" y="1116"/>
                </a:lnTo>
                <a:lnTo>
                  <a:pt x="37042" y="1581"/>
                </a:lnTo>
                <a:lnTo>
                  <a:pt x="36113" y="2474"/>
                </a:lnTo>
                <a:lnTo>
                  <a:pt x="35613" y="2867"/>
                </a:lnTo>
                <a:lnTo>
                  <a:pt x="35354" y="3063"/>
                </a:lnTo>
                <a:lnTo>
                  <a:pt x="34809" y="3411"/>
                </a:lnTo>
                <a:lnTo>
                  <a:pt x="34247" y="3724"/>
                </a:lnTo>
                <a:lnTo>
                  <a:pt x="33666" y="3983"/>
                </a:lnTo>
                <a:lnTo>
                  <a:pt x="33077" y="4188"/>
                </a:lnTo>
                <a:lnTo>
                  <a:pt x="32479" y="4358"/>
                </a:lnTo>
                <a:lnTo>
                  <a:pt x="31871" y="4483"/>
                </a:lnTo>
                <a:lnTo>
                  <a:pt x="31255" y="4555"/>
                </a:lnTo>
                <a:lnTo>
                  <a:pt x="30648" y="4581"/>
                </a:lnTo>
                <a:lnTo>
                  <a:pt x="30032" y="4572"/>
                </a:lnTo>
                <a:lnTo>
                  <a:pt x="29433" y="4501"/>
                </a:lnTo>
                <a:lnTo>
                  <a:pt x="28835" y="4394"/>
                </a:lnTo>
                <a:lnTo>
                  <a:pt x="28255" y="4242"/>
                </a:lnTo>
                <a:lnTo>
                  <a:pt x="27692" y="4045"/>
                </a:lnTo>
                <a:lnTo>
                  <a:pt x="27147" y="3795"/>
                </a:lnTo>
                <a:lnTo>
                  <a:pt x="26620" y="3501"/>
                </a:lnTo>
                <a:lnTo>
                  <a:pt x="26370" y="3340"/>
                </a:lnTo>
                <a:lnTo>
                  <a:pt x="26067" y="3117"/>
                </a:lnTo>
                <a:lnTo>
                  <a:pt x="25585" y="2626"/>
                </a:lnTo>
                <a:lnTo>
                  <a:pt x="25218" y="2063"/>
                </a:lnTo>
                <a:lnTo>
                  <a:pt x="24959" y="1429"/>
                </a:lnTo>
                <a:lnTo>
                  <a:pt x="24879" y="1081"/>
                </a:lnTo>
                <a:lnTo>
                  <a:pt x="24799" y="732"/>
                </a:lnTo>
                <a:lnTo>
                  <a:pt x="24674" y="375"/>
                </a:lnTo>
                <a:lnTo>
                  <a:pt x="24567" y="206"/>
                </a:lnTo>
                <a:lnTo>
                  <a:pt x="24433" y="98"/>
                </a:lnTo>
                <a:lnTo>
                  <a:pt x="24263" y="27"/>
                </a:lnTo>
                <a:lnTo>
                  <a:pt x="238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24f3de87df4_0_730"/>
          <p:cNvSpPr/>
          <p:nvPr/>
        </p:nvSpPr>
        <p:spPr>
          <a:xfrm>
            <a:off x="4343438" y="3480300"/>
            <a:ext cx="780950" cy="896375"/>
          </a:xfrm>
          <a:custGeom>
            <a:avLst/>
            <a:gdLst/>
            <a:ahLst/>
            <a:cxnLst/>
            <a:rect l="l" t="t" r="r" b="b"/>
            <a:pathLst>
              <a:path w="31238" h="35855" extrusionOk="0">
                <a:moveTo>
                  <a:pt x="10627" y="1"/>
                </a:moveTo>
                <a:lnTo>
                  <a:pt x="9698" y="81"/>
                </a:lnTo>
                <a:lnTo>
                  <a:pt x="8761" y="242"/>
                </a:lnTo>
                <a:lnTo>
                  <a:pt x="8287" y="358"/>
                </a:lnTo>
                <a:lnTo>
                  <a:pt x="7769" y="501"/>
                </a:lnTo>
                <a:lnTo>
                  <a:pt x="6805" y="876"/>
                </a:lnTo>
                <a:lnTo>
                  <a:pt x="5912" y="1340"/>
                </a:lnTo>
                <a:lnTo>
                  <a:pt x="5072" y="1885"/>
                </a:lnTo>
                <a:lnTo>
                  <a:pt x="4296" y="2510"/>
                </a:lnTo>
                <a:lnTo>
                  <a:pt x="3563" y="3189"/>
                </a:lnTo>
                <a:lnTo>
                  <a:pt x="2867" y="3921"/>
                </a:lnTo>
                <a:lnTo>
                  <a:pt x="2197" y="4698"/>
                </a:lnTo>
                <a:lnTo>
                  <a:pt x="1876" y="5100"/>
                </a:lnTo>
                <a:lnTo>
                  <a:pt x="1572" y="5493"/>
                </a:lnTo>
                <a:lnTo>
                  <a:pt x="1009" y="6296"/>
                </a:lnTo>
                <a:lnTo>
                  <a:pt x="536" y="7136"/>
                </a:lnTo>
                <a:lnTo>
                  <a:pt x="152" y="8038"/>
                </a:lnTo>
                <a:lnTo>
                  <a:pt x="18" y="8511"/>
                </a:lnTo>
                <a:lnTo>
                  <a:pt x="0" y="8618"/>
                </a:lnTo>
                <a:lnTo>
                  <a:pt x="36" y="8859"/>
                </a:lnTo>
                <a:lnTo>
                  <a:pt x="170" y="9243"/>
                </a:lnTo>
                <a:lnTo>
                  <a:pt x="250" y="9493"/>
                </a:lnTo>
                <a:lnTo>
                  <a:pt x="438" y="9342"/>
                </a:lnTo>
                <a:lnTo>
                  <a:pt x="813" y="9029"/>
                </a:lnTo>
                <a:lnTo>
                  <a:pt x="947" y="8841"/>
                </a:lnTo>
                <a:lnTo>
                  <a:pt x="1188" y="8377"/>
                </a:lnTo>
                <a:lnTo>
                  <a:pt x="1509" y="7645"/>
                </a:lnTo>
                <a:lnTo>
                  <a:pt x="1751" y="7172"/>
                </a:lnTo>
                <a:lnTo>
                  <a:pt x="1893" y="6957"/>
                </a:lnTo>
                <a:lnTo>
                  <a:pt x="2358" y="6323"/>
                </a:lnTo>
                <a:lnTo>
                  <a:pt x="3117" y="5421"/>
                </a:lnTo>
                <a:lnTo>
                  <a:pt x="3653" y="4850"/>
                </a:lnTo>
                <a:lnTo>
                  <a:pt x="3929" y="4573"/>
                </a:lnTo>
                <a:lnTo>
                  <a:pt x="4608" y="3939"/>
                </a:lnTo>
                <a:lnTo>
                  <a:pt x="5671" y="3046"/>
                </a:lnTo>
                <a:lnTo>
                  <a:pt x="6421" y="2510"/>
                </a:lnTo>
                <a:lnTo>
                  <a:pt x="6814" y="2278"/>
                </a:lnTo>
                <a:lnTo>
                  <a:pt x="7108" y="2117"/>
                </a:lnTo>
                <a:lnTo>
                  <a:pt x="7707" y="1840"/>
                </a:lnTo>
                <a:lnTo>
                  <a:pt x="8296" y="1617"/>
                </a:lnTo>
                <a:lnTo>
                  <a:pt x="8894" y="1447"/>
                </a:lnTo>
                <a:lnTo>
                  <a:pt x="9493" y="1322"/>
                </a:lnTo>
                <a:lnTo>
                  <a:pt x="10082" y="1242"/>
                </a:lnTo>
                <a:lnTo>
                  <a:pt x="10975" y="1206"/>
                </a:lnTo>
                <a:lnTo>
                  <a:pt x="12154" y="1305"/>
                </a:lnTo>
                <a:lnTo>
                  <a:pt x="13324" y="1555"/>
                </a:lnTo>
                <a:lnTo>
                  <a:pt x="14485" y="1930"/>
                </a:lnTo>
                <a:lnTo>
                  <a:pt x="15637" y="2412"/>
                </a:lnTo>
                <a:lnTo>
                  <a:pt x="16208" y="2698"/>
                </a:lnTo>
                <a:lnTo>
                  <a:pt x="16708" y="2966"/>
                </a:lnTo>
                <a:lnTo>
                  <a:pt x="17646" y="3564"/>
                </a:lnTo>
                <a:lnTo>
                  <a:pt x="18503" y="4243"/>
                </a:lnTo>
                <a:lnTo>
                  <a:pt x="19289" y="4984"/>
                </a:lnTo>
                <a:lnTo>
                  <a:pt x="20021" y="5787"/>
                </a:lnTo>
                <a:lnTo>
                  <a:pt x="20691" y="6654"/>
                </a:lnTo>
                <a:lnTo>
                  <a:pt x="21325" y="7556"/>
                </a:lnTo>
                <a:lnTo>
                  <a:pt x="21905" y="8511"/>
                </a:lnTo>
                <a:lnTo>
                  <a:pt x="22182" y="8993"/>
                </a:lnTo>
                <a:lnTo>
                  <a:pt x="22459" y="9493"/>
                </a:lnTo>
                <a:lnTo>
                  <a:pt x="22959" y="10493"/>
                </a:lnTo>
                <a:lnTo>
                  <a:pt x="23388" y="11503"/>
                </a:lnTo>
                <a:lnTo>
                  <a:pt x="23754" y="12530"/>
                </a:lnTo>
                <a:lnTo>
                  <a:pt x="24031" y="13583"/>
                </a:lnTo>
                <a:lnTo>
                  <a:pt x="24236" y="14646"/>
                </a:lnTo>
                <a:lnTo>
                  <a:pt x="24352" y="15735"/>
                </a:lnTo>
                <a:lnTo>
                  <a:pt x="24379" y="16852"/>
                </a:lnTo>
                <a:lnTo>
                  <a:pt x="24343" y="17423"/>
                </a:lnTo>
                <a:lnTo>
                  <a:pt x="24272" y="18441"/>
                </a:lnTo>
                <a:lnTo>
                  <a:pt x="24200" y="19968"/>
                </a:lnTo>
                <a:lnTo>
                  <a:pt x="24218" y="20977"/>
                </a:lnTo>
                <a:lnTo>
                  <a:pt x="24263" y="21477"/>
                </a:lnTo>
                <a:lnTo>
                  <a:pt x="24317" y="22049"/>
                </a:lnTo>
                <a:lnTo>
                  <a:pt x="24450" y="23183"/>
                </a:lnTo>
                <a:lnTo>
                  <a:pt x="24656" y="24308"/>
                </a:lnTo>
                <a:lnTo>
                  <a:pt x="24951" y="25398"/>
                </a:lnTo>
                <a:lnTo>
                  <a:pt x="25156" y="25915"/>
                </a:lnTo>
                <a:lnTo>
                  <a:pt x="25531" y="26764"/>
                </a:lnTo>
                <a:lnTo>
                  <a:pt x="26361" y="28443"/>
                </a:lnTo>
                <a:lnTo>
                  <a:pt x="27701" y="30907"/>
                </a:lnTo>
                <a:lnTo>
                  <a:pt x="28612" y="32550"/>
                </a:lnTo>
                <a:lnTo>
                  <a:pt x="29014" y="33274"/>
                </a:lnTo>
                <a:lnTo>
                  <a:pt x="29880" y="34694"/>
                </a:lnTo>
                <a:lnTo>
                  <a:pt x="30326" y="35399"/>
                </a:lnTo>
                <a:lnTo>
                  <a:pt x="30442" y="35533"/>
                </a:lnTo>
                <a:lnTo>
                  <a:pt x="30746" y="35747"/>
                </a:lnTo>
                <a:lnTo>
                  <a:pt x="30898" y="35855"/>
                </a:lnTo>
                <a:lnTo>
                  <a:pt x="31005" y="35676"/>
                </a:lnTo>
                <a:lnTo>
                  <a:pt x="31184" y="35399"/>
                </a:lnTo>
                <a:lnTo>
                  <a:pt x="31237" y="35238"/>
                </a:lnTo>
                <a:lnTo>
                  <a:pt x="31228" y="35167"/>
                </a:lnTo>
                <a:lnTo>
                  <a:pt x="31032" y="34506"/>
                </a:lnTo>
                <a:lnTo>
                  <a:pt x="30701" y="33533"/>
                </a:lnTo>
                <a:lnTo>
                  <a:pt x="30434" y="32899"/>
                </a:lnTo>
                <a:lnTo>
                  <a:pt x="30291" y="32586"/>
                </a:lnTo>
                <a:lnTo>
                  <a:pt x="29567" y="31175"/>
                </a:lnTo>
                <a:lnTo>
                  <a:pt x="28058" y="28389"/>
                </a:lnTo>
                <a:lnTo>
                  <a:pt x="27344" y="26969"/>
                </a:lnTo>
                <a:lnTo>
                  <a:pt x="26960" y="26166"/>
                </a:lnTo>
                <a:lnTo>
                  <a:pt x="26460" y="24924"/>
                </a:lnTo>
                <a:lnTo>
                  <a:pt x="26210" y="24076"/>
                </a:lnTo>
                <a:lnTo>
                  <a:pt x="26129" y="23647"/>
                </a:lnTo>
                <a:lnTo>
                  <a:pt x="26031" y="22995"/>
                </a:lnTo>
                <a:lnTo>
                  <a:pt x="25888" y="21665"/>
                </a:lnTo>
                <a:lnTo>
                  <a:pt x="25763" y="19665"/>
                </a:lnTo>
                <a:lnTo>
                  <a:pt x="25674" y="18334"/>
                </a:lnTo>
                <a:lnTo>
                  <a:pt x="25808" y="18325"/>
                </a:lnTo>
                <a:lnTo>
                  <a:pt x="25808" y="18146"/>
                </a:lnTo>
                <a:lnTo>
                  <a:pt x="25808" y="17968"/>
                </a:lnTo>
                <a:lnTo>
                  <a:pt x="25852" y="17093"/>
                </a:lnTo>
                <a:lnTo>
                  <a:pt x="25844" y="15780"/>
                </a:lnTo>
                <a:lnTo>
                  <a:pt x="25799" y="14914"/>
                </a:lnTo>
                <a:lnTo>
                  <a:pt x="25710" y="14057"/>
                </a:lnTo>
                <a:lnTo>
                  <a:pt x="25567" y="13199"/>
                </a:lnTo>
                <a:lnTo>
                  <a:pt x="25352" y="12360"/>
                </a:lnTo>
                <a:lnTo>
                  <a:pt x="25076" y="11520"/>
                </a:lnTo>
                <a:lnTo>
                  <a:pt x="24906" y="11110"/>
                </a:lnTo>
                <a:lnTo>
                  <a:pt x="24611" y="10458"/>
                </a:lnTo>
                <a:lnTo>
                  <a:pt x="23915" y="9217"/>
                </a:lnTo>
                <a:lnTo>
                  <a:pt x="22736" y="7439"/>
                </a:lnTo>
                <a:lnTo>
                  <a:pt x="21923" y="6270"/>
                </a:lnTo>
                <a:lnTo>
                  <a:pt x="21620" y="5823"/>
                </a:lnTo>
                <a:lnTo>
                  <a:pt x="20959" y="4993"/>
                </a:lnTo>
                <a:lnTo>
                  <a:pt x="20253" y="4216"/>
                </a:lnTo>
                <a:lnTo>
                  <a:pt x="19512" y="3510"/>
                </a:lnTo>
                <a:lnTo>
                  <a:pt x="18717" y="2849"/>
                </a:lnTo>
                <a:lnTo>
                  <a:pt x="17887" y="2251"/>
                </a:lnTo>
                <a:lnTo>
                  <a:pt x="17003" y="1715"/>
                </a:lnTo>
                <a:lnTo>
                  <a:pt x="16083" y="1224"/>
                </a:lnTo>
                <a:lnTo>
                  <a:pt x="15601" y="1010"/>
                </a:lnTo>
                <a:lnTo>
                  <a:pt x="15163" y="813"/>
                </a:lnTo>
                <a:lnTo>
                  <a:pt x="14270" y="501"/>
                </a:lnTo>
                <a:lnTo>
                  <a:pt x="13377" y="260"/>
                </a:lnTo>
                <a:lnTo>
                  <a:pt x="12466" y="99"/>
                </a:lnTo>
                <a:lnTo>
                  <a:pt x="11556" y="10"/>
                </a:lnTo>
                <a:lnTo>
                  <a:pt x="1062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24f3de87df4_0_730"/>
          <p:cNvSpPr/>
          <p:nvPr/>
        </p:nvSpPr>
        <p:spPr>
          <a:xfrm>
            <a:off x="4274213" y="3828125"/>
            <a:ext cx="376200" cy="426875"/>
          </a:xfrm>
          <a:custGeom>
            <a:avLst/>
            <a:gdLst/>
            <a:ahLst/>
            <a:cxnLst/>
            <a:rect l="l" t="t" r="r" b="b"/>
            <a:pathLst>
              <a:path w="15048" h="17075" extrusionOk="0">
                <a:moveTo>
                  <a:pt x="4055" y="1"/>
                </a:moveTo>
                <a:lnTo>
                  <a:pt x="3591" y="19"/>
                </a:lnTo>
                <a:lnTo>
                  <a:pt x="3126" y="108"/>
                </a:lnTo>
                <a:lnTo>
                  <a:pt x="2689" y="260"/>
                </a:lnTo>
                <a:lnTo>
                  <a:pt x="2260" y="474"/>
                </a:lnTo>
                <a:lnTo>
                  <a:pt x="1849" y="742"/>
                </a:lnTo>
                <a:lnTo>
                  <a:pt x="1653" y="894"/>
                </a:lnTo>
                <a:lnTo>
                  <a:pt x="1430" y="1081"/>
                </a:lnTo>
                <a:lnTo>
                  <a:pt x="1037" y="1492"/>
                </a:lnTo>
                <a:lnTo>
                  <a:pt x="715" y="1921"/>
                </a:lnTo>
                <a:lnTo>
                  <a:pt x="447" y="2367"/>
                </a:lnTo>
                <a:lnTo>
                  <a:pt x="251" y="2831"/>
                </a:lnTo>
                <a:lnTo>
                  <a:pt x="108" y="3305"/>
                </a:lnTo>
                <a:lnTo>
                  <a:pt x="28" y="3787"/>
                </a:lnTo>
                <a:lnTo>
                  <a:pt x="1" y="4269"/>
                </a:lnTo>
                <a:lnTo>
                  <a:pt x="37" y="4734"/>
                </a:lnTo>
                <a:lnTo>
                  <a:pt x="135" y="5198"/>
                </a:lnTo>
                <a:lnTo>
                  <a:pt x="278" y="5644"/>
                </a:lnTo>
                <a:lnTo>
                  <a:pt x="483" y="6064"/>
                </a:lnTo>
                <a:lnTo>
                  <a:pt x="733" y="6457"/>
                </a:lnTo>
                <a:lnTo>
                  <a:pt x="1037" y="6823"/>
                </a:lnTo>
                <a:lnTo>
                  <a:pt x="1394" y="7145"/>
                </a:lnTo>
                <a:lnTo>
                  <a:pt x="1805" y="7421"/>
                </a:lnTo>
                <a:lnTo>
                  <a:pt x="2028" y="7546"/>
                </a:lnTo>
                <a:lnTo>
                  <a:pt x="2162" y="7627"/>
                </a:lnTo>
                <a:lnTo>
                  <a:pt x="2341" y="7832"/>
                </a:lnTo>
                <a:lnTo>
                  <a:pt x="2412" y="7975"/>
                </a:lnTo>
                <a:lnTo>
                  <a:pt x="2421" y="8038"/>
                </a:lnTo>
                <a:lnTo>
                  <a:pt x="2457" y="8752"/>
                </a:lnTo>
                <a:lnTo>
                  <a:pt x="2475" y="9824"/>
                </a:lnTo>
                <a:lnTo>
                  <a:pt x="2519" y="10529"/>
                </a:lnTo>
                <a:lnTo>
                  <a:pt x="2564" y="10886"/>
                </a:lnTo>
                <a:lnTo>
                  <a:pt x="2689" y="11761"/>
                </a:lnTo>
                <a:lnTo>
                  <a:pt x="2939" y="13074"/>
                </a:lnTo>
                <a:lnTo>
                  <a:pt x="3171" y="13922"/>
                </a:lnTo>
                <a:lnTo>
                  <a:pt x="3323" y="14333"/>
                </a:lnTo>
                <a:lnTo>
                  <a:pt x="3439" y="14619"/>
                </a:lnTo>
                <a:lnTo>
                  <a:pt x="3725" y="15137"/>
                </a:lnTo>
                <a:lnTo>
                  <a:pt x="4064" y="15601"/>
                </a:lnTo>
                <a:lnTo>
                  <a:pt x="4457" y="16003"/>
                </a:lnTo>
                <a:lnTo>
                  <a:pt x="4895" y="16342"/>
                </a:lnTo>
                <a:lnTo>
                  <a:pt x="5395" y="16619"/>
                </a:lnTo>
                <a:lnTo>
                  <a:pt x="5930" y="16825"/>
                </a:lnTo>
                <a:lnTo>
                  <a:pt x="6511" y="16968"/>
                </a:lnTo>
                <a:lnTo>
                  <a:pt x="6823" y="17012"/>
                </a:lnTo>
                <a:lnTo>
                  <a:pt x="7163" y="17048"/>
                </a:lnTo>
                <a:lnTo>
                  <a:pt x="7859" y="17075"/>
                </a:lnTo>
                <a:lnTo>
                  <a:pt x="8895" y="17057"/>
                </a:lnTo>
                <a:lnTo>
                  <a:pt x="9592" y="17003"/>
                </a:lnTo>
                <a:lnTo>
                  <a:pt x="10726" y="16914"/>
                </a:lnTo>
                <a:lnTo>
                  <a:pt x="12985" y="16673"/>
                </a:lnTo>
                <a:lnTo>
                  <a:pt x="14110" y="16512"/>
                </a:lnTo>
                <a:lnTo>
                  <a:pt x="14253" y="16476"/>
                </a:lnTo>
                <a:lnTo>
                  <a:pt x="14575" y="16307"/>
                </a:lnTo>
                <a:lnTo>
                  <a:pt x="14869" y="16083"/>
                </a:lnTo>
                <a:lnTo>
                  <a:pt x="15039" y="15869"/>
                </a:lnTo>
                <a:lnTo>
                  <a:pt x="15048" y="15789"/>
                </a:lnTo>
                <a:lnTo>
                  <a:pt x="15021" y="15691"/>
                </a:lnTo>
                <a:lnTo>
                  <a:pt x="14932" y="15539"/>
                </a:lnTo>
                <a:lnTo>
                  <a:pt x="14807" y="15449"/>
                </a:lnTo>
                <a:lnTo>
                  <a:pt x="14664" y="15396"/>
                </a:lnTo>
                <a:lnTo>
                  <a:pt x="14244" y="15396"/>
                </a:lnTo>
                <a:lnTo>
                  <a:pt x="13905" y="15441"/>
                </a:lnTo>
                <a:lnTo>
                  <a:pt x="12431" y="15592"/>
                </a:lnTo>
                <a:lnTo>
                  <a:pt x="9502" y="15914"/>
                </a:lnTo>
                <a:lnTo>
                  <a:pt x="8029" y="16039"/>
                </a:lnTo>
                <a:lnTo>
                  <a:pt x="7663" y="16057"/>
                </a:lnTo>
                <a:lnTo>
                  <a:pt x="6957" y="15994"/>
                </a:lnTo>
                <a:lnTo>
                  <a:pt x="6314" y="15833"/>
                </a:lnTo>
                <a:lnTo>
                  <a:pt x="5725" y="15574"/>
                </a:lnTo>
                <a:lnTo>
                  <a:pt x="5207" y="15208"/>
                </a:lnTo>
                <a:lnTo>
                  <a:pt x="4770" y="14753"/>
                </a:lnTo>
                <a:lnTo>
                  <a:pt x="4412" y="14208"/>
                </a:lnTo>
                <a:lnTo>
                  <a:pt x="4136" y="13565"/>
                </a:lnTo>
                <a:lnTo>
                  <a:pt x="4037" y="13217"/>
                </a:lnTo>
                <a:lnTo>
                  <a:pt x="3903" y="12601"/>
                </a:lnTo>
                <a:lnTo>
                  <a:pt x="3671" y="11360"/>
                </a:lnTo>
                <a:lnTo>
                  <a:pt x="3394" y="9466"/>
                </a:lnTo>
                <a:lnTo>
                  <a:pt x="3207" y="8172"/>
                </a:lnTo>
                <a:lnTo>
                  <a:pt x="3859" y="8163"/>
                </a:lnTo>
                <a:lnTo>
                  <a:pt x="4350" y="8172"/>
                </a:lnTo>
                <a:lnTo>
                  <a:pt x="4627" y="8163"/>
                </a:lnTo>
                <a:lnTo>
                  <a:pt x="5145" y="8064"/>
                </a:lnTo>
                <a:lnTo>
                  <a:pt x="5636" y="7877"/>
                </a:lnTo>
                <a:lnTo>
                  <a:pt x="6082" y="7600"/>
                </a:lnTo>
                <a:lnTo>
                  <a:pt x="6493" y="7252"/>
                </a:lnTo>
                <a:lnTo>
                  <a:pt x="6850" y="6850"/>
                </a:lnTo>
                <a:lnTo>
                  <a:pt x="7163" y="6403"/>
                </a:lnTo>
                <a:lnTo>
                  <a:pt x="7413" y="5930"/>
                </a:lnTo>
                <a:lnTo>
                  <a:pt x="7520" y="5689"/>
                </a:lnTo>
                <a:lnTo>
                  <a:pt x="7538" y="5635"/>
                </a:lnTo>
                <a:lnTo>
                  <a:pt x="7511" y="5501"/>
                </a:lnTo>
                <a:lnTo>
                  <a:pt x="7422" y="5287"/>
                </a:lnTo>
                <a:lnTo>
                  <a:pt x="7368" y="5144"/>
                </a:lnTo>
                <a:lnTo>
                  <a:pt x="7216" y="5180"/>
                </a:lnTo>
                <a:lnTo>
                  <a:pt x="6931" y="5260"/>
                </a:lnTo>
                <a:lnTo>
                  <a:pt x="6823" y="5341"/>
                </a:lnTo>
                <a:lnTo>
                  <a:pt x="6716" y="5475"/>
                </a:lnTo>
                <a:lnTo>
                  <a:pt x="6564" y="5814"/>
                </a:lnTo>
                <a:lnTo>
                  <a:pt x="6448" y="5930"/>
                </a:lnTo>
                <a:lnTo>
                  <a:pt x="6020" y="6278"/>
                </a:lnTo>
                <a:lnTo>
                  <a:pt x="5359" y="6787"/>
                </a:lnTo>
                <a:lnTo>
                  <a:pt x="4903" y="7029"/>
                </a:lnTo>
                <a:lnTo>
                  <a:pt x="4662" y="7082"/>
                </a:lnTo>
                <a:lnTo>
                  <a:pt x="4430" y="7118"/>
                </a:lnTo>
                <a:lnTo>
                  <a:pt x="3975" y="7127"/>
                </a:lnTo>
                <a:lnTo>
                  <a:pt x="3537" y="7064"/>
                </a:lnTo>
                <a:lnTo>
                  <a:pt x="3126" y="6921"/>
                </a:lnTo>
                <a:lnTo>
                  <a:pt x="2734" y="6734"/>
                </a:lnTo>
                <a:lnTo>
                  <a:pt x="2376" y="6484"/>
                </a:lnTo>
                <a:lnTo>
                  <a:pt x="2037" y="6189"/>
                </a:lnTo>
                <a:lnTo>
                  <a:pt x="1724" y="5859"/>
                </a:lnTo>
                <a:lnTo>
                  <a:pt x="1573" y="5680"/>
                </a:lnTo>
                <a:lnTo>
                  <a:pt x="1439" y="5493"/>
                </a:lnTo>
                <a:lnTo>
                  <a:pt x="1233" y="5118"/>
                </a:lnTo>
                <a:lnTo>
                  <a:pt x="1099" y="4734"/>
                </a:lnTo>
                <a:lnTo>
                  <a:pt x="1028" y="4332"/>
                </a:lnTo>
                <a:lnTo>
                  <a:pt x="1019" y="3930"/>
                </a:lnTo>
                <a:lnTo>
                  <a:pt x="1073" y="3528"/>
                </a:lnTo>
                <a:lnTo>
                  <a:pt x="1180" y="3117"/>
                </a:lnTo>
                <a:lnTo>
                  <a:pt x="1340" y="2715"/>
                </a:lnTo>
                <a:lnTo>
                  <a:pt x="1439" y="2510"/>
                </a:lnTo>
                <a:lnTo>
                  <a:pt x="1626" y="2162"/>
                </a:lnTo>
                <a:lnTo>
                  <a:pt x="1957" y="1688"/>
                </a:lnTo>
                <a:lnTo>
                  <a:pt x="2207" y="1412"/>
                </a:lnTo>
                <a:lnTo>
                  <a:pt x="2483" y="1188"/>
                </a:lnTo>
                <a:lnTo>
                  <a:pt x="2796" y="1010"/>
                </a:lnTo>
                <a:lnTo>
                  <a:pt x="3153" y="894"/>
                </a:lnTo>
                <a:lnTo>
                  <a:pt x="3555" y="849"/>
                </a:lnTo>
                <a:lnTo>
                  <a:pt x="3778" y="858"/>
                </a:lnTo>
                <a:lnTo>
                  <a:pt x="4010" y="876"/>
                </a:lnTo>
                <a:lnTo>
                  <a:pt x="4439" y="947"/>
                </a:lnTo>
                <a:lnTo>
                  <a:pt x="4850" y="1072"/>
                </a:lnTo>
                <a:lnTo>
                  <a:pt x="5216" y="1233"/>
                </a:lnTo>
                <a:lnTo>
                  <a:pt x="5564" y="1456"/>
                </a:lnTo>
                <a:lnTo>
                  <a:pt x="5868" y="1724"/>
                </a:lnTo>
                <a:lnTo>
                  <a:pt x="6136" y="2055"/>
                </a:lnTo>
                <a:lnTo>
                  <a:pt x="6359" y="2439"/>
                </a:lnTo>
                <a:lnTo>
                  <a:pt x="6457" y="2653"/>
                </a:lnTo>
                <a:lnTo>
                  <a:pt x="6591" y="3019"/>
                </a:lnTo>
                <a:lnTo>
                  <a:pt x="6806" y="3769"/>
                </a:lnTo>
                <a:lnTo>
                  <a:pt x="6931" y="4135"/>
                </a:lnTo>
                <a:lnTo>
                  <a:pt x="6993" y="4251"/>
                </a:lnTo>
                <a:lnTo>
                  <a:pt x="7216" y="4457"/>
                </a:lnTo>
                <a:lnTo>
                  <a:pt x="7324" y="4564"/>
                </a:lnTo>
                <a:lnTo>
                  <a:pt x="7431" y="4448"/>
                </a:lnTo>
                <a:lnTo>
                  <a:pt x="7627" y="4225"/>
                </a:lnTo>
                <a:lnTo>
                  <a:pt x="7690" y="4091"/>
                </a:lnTo>
                <a:lnTo>
                  <a:pt x="7734" y="3939"/>
                </a:lnTo>
                <a:lnTo>
                  <a:pt x="7743" y="3617"/>
                </a:lnTo>
                <a:lnTo>
                  <a:pt x="7716" y="3457"/>
                </a:lnTo>
                <a:lnTo>
                  <a:pt x="7663" y="3189"/>
                </a:lnTo>
                <a:lnTo>
                  <a:pt x="7502" y="2662"/>
                </a:lnTo>
                <a:lnTo>
                  <a:pt x="7297" y="2180"/>
                </a:lnTo>
                <a:lnTo>
                  <a:pt x="7047" y="1742"/>
                </a:lnTo>
                <a:lnTo>
                  <a:pt x="6734" y="1340"/>
                </a:lnTo>
                <a:lnTo>
                  <a:pt x="6377" y="983"/>
                </a:lnTo>
                <a:lnTo>
                  <a:pt x="5966" y="661"/>
                </a:lnTo>
                <a:lnTo>
                  <a:pt x="5502" y="394"/>
                </a:lnTo>
                <a:lnTo>
                  <a:pt x="5252" y="277"/>
                </a:lnTo>
                <a:lnTo>
                  <a:pt x="5011" y="179"/>
                </a:lnTo>
                <a:lnTo>
                  <a:pt x="4528" y="54"/>
                </a:lnTo>
                <a:lnTo>
                  <a:pt x="405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24f3de87df4_0_730"/>
          <p:cNvSpPr/>
          <p:nvPr/>
        </p:nvSpPr>
        <p:spPr>
          <a:xfrm>
            <a:off x="4669588" y="3349925"/>
            <a:ext cx="236000" cy="209000"/>
          </a:xfrm>
          <a:custGeom>
            <a:avLst/>
            <a:gdLst/>
            <a:ahLst/>
            <a:cxnLst/>
            <a:rect l="l" t="t" r="r" b="b"/>
            <a:pathLst>
              <a:path w="9440" h="8360" extrusionOk="0">
                <a:moveTo>
                  <a:pt x="4252" y="1"/>
                </a:moveTo>
                <a:lnTo>
                  <a:pt x="3716" y="72"/>
                </a:lnTo>
                <a:lnTo>
                  <a:pt x="3180" y="188"/>
                </a:lnTo>
                <a:lnTo>
                  <a:pt x="2662" y="376"/>
                </a:lnTo>
                <a:lnTo>
                  <a:pt x="2162" y="608"/>
                </a:lnTo>
                <a:lnTo>
                  <a:pt x="1689" y="912"/>
                </a:lnTo>
                <a:lnTo>
                  <a:pt x="1260" y="1269"/>
                </a:lnTo>
                <a:lnTo>
                  <a:pt x="885" y="1680"/>
                </a:lnTo>
                <a:lnTo>
                  <a:pt x="564" y="2153"/>
                </a:lnTo>
                <a:lnTo>
                  <a:pt x="305" y="2680"/>
                </a:lnTo>
                <a:lnTo>
                  <a:pt x="117" y="3269"/>
                </a:lnTo>
                <a:lnTo>
                  <a:pt x="19" y="3912"/>
                </a:lnTo>
                <a:lnTo>
                  <a:pt x="1" y="4260"/>
                </a:lnTo>
                <a:lnTo>
                  <a:pt x="1" y="4403"/>
                </a:lnTo>
                <a:lnTo>
                  <a:pt x="1" y="4546"/>
                </a:lnTo>
                <a:lnTo>
                  <a:pt x="10" y="4707"/>
                </a:lnTo>
                <a:lnTo>
                  <a:pt x="72" y="5019"/>
                </a:lnTo>
                <a:lnTo>
                  <a:pt x="215" y="5260"/>
                </a:lnTo>
                <a:lnTo>
                  <a:pt x="394" y="5359"/>
                </a:lnTo>
                <a:lnTo>
                  <a:pt x="546" y="5385"/>
                </a:lnTo>
                <a:lnTo>
                  <a:pt x="644" y="5377"/>
                </a:lnTo>
                <a:lnTo>
                  <a:pt x="733" y="5350"/>
                </a:lnTo>
                <a:lnTo>
                  <a:pt x="930" y="5207"/>
                </a:lnTo>
                <a:lnTo>
                  <a:pt x="1189" y="4868"/>
                </a:lnTo>
                <a:lnTo>
                  <a:pt x="1305" y="4626"/>
                </a:lnTo>
                <a:lnTo>
                  <a:pt x="1394" y="4385"/>
                </a:lnTo>
                <a:lnTo>
                  <a:pt x="1456" y="3850"/>
                </a:lnTo>
                <a:lnTo>
                  <a:pt x="1510" y="3591"/>
                </a:lnTo>
                <a:lnTo>
                  <a:pt x="1573" y="3358"/>
                </a:lnTo>
                <a:lnTo>
                  <a:pt x="1805" y="2903"/>
                </a:lnTo>
                <a:lnTo>
                  <a:pt x="2117" y="2483"/>
                </a:lnTo>
                <a:lnTo>
                  <a:pt x="2501" y="2099"/>
                </a:lnTo>
                <a:lnTo>
                  <a:pt x="2930" y="1778"/>
                </a:lnTo>
                <a:lnTo>
                  <a:pt x="3394" y="1537"/>
                </a:lnTo>
                <a:lnTo>
                  <a:pt x="3868" y="1376"/>
                </a:lnTo>
                <a:lnTo>
                  <a:pt x="4332" y="1313"/>
                </a:lnTo>
                <a:lnTo>
                  <a:pt x="4546" y="1331"/>
                </a:lnTo>
                <a:lnTo>
                  <a:pt x="4859" y="1385"/>
                </a:lnTo>
                <a:lnTo>
                  <a:pt x="5466" y="1581"/>
                </a:lnTo>
                <a:lnTo>
                  <a:pt x="6038" y="1867"/>
                </a:lnTo>
                <a:lnTo>
                  <a:pt x="6564" y="2251"/>
                </a:lnTo>
                <a:lnTo>
                  <a:pt x="7038" y="2698"/>
                </a:lnTo>
                <a:lnTo>
                  <a:pt x="7431" y="3216"/>
                </a:lnTo>
                <a:lnTo>
                  <a:pt x="7725" y="3778"/>
                </a:lnTo>
                <a:lnTo>
                  <a:pt x="7931" y="4376"/>
                </a:lnTo>
                <a:lnTo>
                  <a:pt x="7975" y="4689"/>
                </a:lnTo>
                <a:lnTo>
                  <a:pt x="8020" y="5055"/>
                </a:lnTo>
                <a:lnTo>
                  <a:pt x="8047" y="5591"/>
                </a:lnTo>
                <a:lnTo>
                  <a:pt x="8020" y="5948"/>
                </a:lnTo>
                <a:lnTo>
                  <a:pt x="7940" y="6287"/>
                </a:lnTo>
                <a:lnTo>
                  <a:pt x="7806" y="6600"/>
                </a:lnTo>
                <a:lnTo>
                  <a:pt x="7591" y="6895"/>
                </a:lnTo>
                <a:lnTo>
                  <a:pt x="7297" y="7154"/>
                </a:lnTo>
                <a:lnTo>
                  <a:pt x="7100" y="7270"/>
                </a:lnTo>
                <a:lnTo>
                  <a:pt x="6975" y="7350"/>
                </a:lnTo>
                <a:lnTo>
                  <a:pt x="6734" y="7529"/>
                </a:lnTo>
                <a:lnTo>
                  <a:pt x="6609" y="7680"/>
                </a:lnTo>
                <a:lnTo>
                  <a:pt x="6573" y="7797"/>
                </a:lnTo>
                <a:lnTo>
                  <a:pt x="6582" y="7922"/>
                </a:lnTo>
                <a:lnTo>
                  <a:pt x="6645" y="8064"/>
                </a:lnTo>
                <a:lnTo>
                  <a:pt x="6707" y="8136"/>
                </a:lnTo>
                <a:lnTo>
                  <a:pt x="6788" y="8207"/>
                </a:lnTo>
                <a:lnTo>
                  <a:pt x="7029" y="8306"/>
                </a:lnTo>
                <a:lnTo>
                  <a:pt x="7315" y="8359"/>
                </a:lnTo>
                <a:lnTo>
                  <a:pt x="7591" y="8341"/>
                </a:lnTo>
                <a:lnTo>
                  <a:pt x="7699" y="8306"/>
                </a:lnTo>
                <a:lnTo>
                  <a:pt x="7975" y="8189"/>
                </a:lnTo>
                <a:lnTo>
                  <a:pt x="8449" y="7868"/>
                </a:lnTo>
                <a:lnTo>
                  <a:pt x="8842" y="7457"/>
                </a:lnTo>
                <a:lnTo>
                  <a:pt x="9118" y="6930"/>
                </a:lnTo>
                <a:lnTo>
                  <a:pt x="9217" y="6636"/>
                </a:lnTo>
                <a:lnTo>
                  <a:pt x="9333" y="6153"/>
                </a:lnTo>
                <a:lnTo>
                  <a:pt x="9440" y="5216"/>
                </a:lnTo>
                <a:lnTo>
                  <a:pt x="9386" y="4314"/>
                </a:lnTo>
                <a:lnTo>
                  <a:pt x="9181" y="3457"/>
                </a:lnTo>
                <a:lnTo>
                  <a:pt x="8824" y="2653"/>
                </a:lnTo>
                <a:lnTo>
                  <a:pt x="8333" y="1921"/>
                </a:lnTo>
                <a:lnTo>
                  <a:pt x="7707" y="1260"/>
                </a:lnTo>
                <a:lnTo>
                  <a:pt x="6948" y="697"/>
                </a:lnTo>
                <a:lnTo>
                  <a:pt x="6520" y="447"/>
                </a:lnTo>
                <a:lnTo>
                  <a:pt x="6297" y="340"/>
                </a:lnTo>
                <a:lnTo>
                  <a:pt x="5823" y="170"/>
                </a:lnTo>
                <a:lnTo>
                  <a:pt x="5314" y="54"/>
                </a:lnTo>
                <a:lnTo>
                  <a:pt x="478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24f3de87df4_0_730"/>
          <p:cNvSpPr/>
          <p:nvPr/>
        </p:nvSpPr>
        <p:spPr>
          <a:xfrm>
            <a:off x="4134238" y="4021025"/>
            <a:ext cx="181525" cy="395400"/>
          </a:xfrm>
          <a:custGeom>
            <a:avLst/>
            <a:gdLst/>
            <a:ahLst/>
            <a:cxnLst/>
            <a:rect l="l" t="t" r="r" b="b"/>
            <a:pathLst>
              <a:path w="7261" h="15816" extrusionOk="0">
                <a:moveTo>
                  <a:pt x="6680" y="0"/>
                </a:moveTo>
                <a:lnTo>
                  <a:pt x="6475" y="27"/>
                </a:lnTo>
                <a:lnTo>
                  <a:pt x="6323" y="116"/>
                </a:lnTo>
                <a:lnTo>
                  <a:pt x="6225" y="241"/>
                </a:lnTo>
                <a:lnTo>
                  <a:pt x="6082" y="688"/>
                </a:lnTo>
                <a:lnTo>
                  <a:pt x="6038" y="1063"/>
                </a:lnTo>
                <a:lnTo>
                  <a:pt x="5939" y="1608"/>
                </a:lnTo>
                <a:lnTo>
                  <a:pt x="5689" y="2670"/>
                </a:lnTo>
                <a:lnTo>
                  <a:pt x="5386" y="3697"/>
                </a:lnTo>
                <a:lnTo>
                  <a:pt x="5011" y="4697"/>
                </a:lnTo>
                <a:lnTo>
                  <a:pt x="4564" y="5671"/>
                </a:lnTo>
                <a:lnTo>
                  <a:pt x="4037" y="6599"/>
                </a:lnTo>
                <a:lnTo>
                  <a:pt x="3439" y="7501"/>
                </a:lnTo>
                <a:lnTo>
                  <a:pt x="2751" y="8359"/>
                </a:lnTo>
                <a:lnTo>
                  <a:pt x="2367" y="8778"/>
                </a:lnTo>
                <a:lnTo>
                  <a:pt x="2108" y="9055"/>
                </a:lnTo>
                <a:lnTo>
                  <a:pt x="1626" y="9644"/>
                </a:lnTo>
                <a:lnTo>
                  <a:pt x="1197" y="10261"/>
                </a:lnTo>
                <a:lnTo>
                  <a:pt x="822" y="10904"/>
                </a:lnTo>
                <a:lnTo>
                  <a:pt x="519" y="11582"/>
                </a:lnTo>
                <a:lnTo>
                  <a:pt x="269" y="12288"/>
                </a:lnTo>
                <a:lnTo>
                  <a:pt x="108" y="13029"/>
                </a:lnTo>
                <a:lnTo>
                  <a:pt x="19" y="13797"/>
                </a:lnTo>
                <a:lnTo>
                  <a:pt x="10" y="14199"/>
                </a:lnTo>
                <a:lnTo>
                  <a:pt x="1" y="14377"/>
                </a:lnTo>
                <a:lnTo>
                  <a:pt x="10" y="14556"/>
                </a:lnTo>
                <a:lnTo>
                  <a:pt x="10" y="14976"/>
                </a:lnTo>
                <a:lnTo>
                  <a:pt x="81" y="15467"/>
                </a:lnTo>
                <a:lnTo>
                  <a:pt x="171" y="15628"/>
                </a:lnTo>
                <a:lnTo>
                  <a:pt x="304" y="15744"/>
                </a:lnTo>
                <a:lnTo>
                  <a:pt x="519" y="15806"/>
                </a:lnTo>
                <a:lnTo>
                  <a:pt x="653" y="15815"/>
                </a:lnTo>
                <a:lnTo>
                  <a:pt x="787" y="15815"/>
                </a:lnTo>
                <a:lnTo>
                  <a:pt x="992" y="15753"/>
                </a:lnTo>
                <a:lnTo>
                  <a:pt x="1135" y="15636"/>
                </a:lnTo>
                <a:lnTo>
                  <a:pt x="1224" y="15476"/>
                </a:lnTo>
                <a:lnTo>
                  <a:pt x="1296" y="15199"/>
                </a:lnTo>
                <a:lnTo>
                  <a:pt x="1314" y="14788"/>
                </a:lnTo>
                <a:lnTo>
                  <a:pt x="1314" y="14601"/>
                </a:lnTo>
                <a:lnTo>
                  <a:pt x="1322" y="14208"/>
                </a:lnTo>
                <a:lnTo>
                  <a:pt x="1412" y="13449"/>
                </a:lnTo>
                <a:lnTo>
                  <a:pt x="1581" y="12734"/>
                </a:lnTo>
                <a:lnTo>
                  <a:pt x="1823" y="12047"/>
                </a:lnTo>
                <a:lnTo>
                  <a:pt x="2144" y="11404"/>
                </a:lnTo>
                <a:lnTo>
                  <a:pt x="2519" y="10779"/>
                </a:lnTo>
                <a:lnTo>
                  <a:pt x="2948" y="10189"/>
                </a:lnTo>
                <a:lnTo>
                  <a:pt x="3430" y="9627"/>
                </a:lnTo>
                <a:lnTo>
                  <a:pt x="3680" y="9350"/>
                </a:lnTo>
                <a:lnTo>
                  <a:pt x="4082" y="8912"/>
                </a:lnTo>
                <a:lnTo>
                  <a:pt x="4796" y="8010"/>
                </a:lnTo>
                <a:lnTo>
                  <a:pt x="5403" y="7064"/>
                </a:lnTo>
                <a:lnTo>
                  <a:pt x="5912" y="6072"/>
                </a:lnTo>
                <a:lnTo>
                  <a:pt x="6332" y="5046"/>
                </a:lnTo>
                <a:lnTo>
                  <a:pt x="6672" y="3992"/>
                </a:lnTo>
                <a:lnTo>
                  <a:pt x="6931" y="2902"/>
                </a:lnTo>
                <a:lnTo>
                  <a:pt x="7127" y="1777"/>
                </a:lnTo>
                <a:lnTo>
                  <a:pt x="7207" y="1206"/>
                </a:lnTo>
                <a:lnTo>
                  <a:pt x="7261" y="848"/>
                </a:lnTo>
                <a:lnTo>
                  <a:pt x="7261" y="402"/>
                </a:lnTo>
                <a:lnTo>
                  <a:pt x="7198" y="250"/>
                </a:lnTo>
                <a:lnTo>
                  <a:pt x="7091" y="125"/>
                </a:lnTo>
                <a:lnTo>
                  <a:pt x="6922" y="45"/>
                </a:lnTo>
                <a:lnTo>
                  <a:pt x="6805" y="18"/>
                </a:lnTo>
                <a:lnTo>
                  <a:pt x="66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24f3de87df4_0_730"/>
          <p:cNvSpPr/>
          <p:nvPr/>
        </p:nvSpPr>
        <p:spPr>
          <a:xfrm>
            <a:off x="4492113" y="3841300"/>
            <a:ext cx="175950" cy="192700"/>
          </a:xfrm>
          <a:custGeom>
            <a:avLst/>
            <a:gdLst/>
            <a:ahLst/>
            <a:cxnLst/>
            <a:rect l="l" t="t" r="r" b="b"/>
            <a:pathLst>
              <a:path w="7038" h="7708" extrusionOk="0">
                <a:moveTo>
                  <a:pt x="3492" y="1"/>
                </a:moveTo>
                <a:lnTo>
                  <a:pt x="3010" y="18"/>
                </a:lnTo>
                <a:lnTo>
                  <a:pt x="2742" y="45"/>
                </a:lnTo>
                <a:lnTo>
                  <a:pt x="2197" y="206"/>
                </a:lnTo>
                <a:lnTo>
                  <a:pt x="1670" y="501"/>
                </a:lnTo>
                <a:lnTo>
                  <a:pt x="1179" y="885"/>
                </a:lnTo>
                <a:lnTo>
                  <a:pt x="742" y="1349"/>
                </a:lnTo>
                <a:lnTo>
                  <a:pt x="385" y="1867"/>
                </a:lnTo>
                <a:lnTo>
                  <a:pt x="135" y="2412"/>
                </a:lnTo>
                <a:lnTo>
                  <a:pt x="1" y="2965"/>
                </a:lnTo>
                <a:lnTo>
                  <a:pt x="1" y="3242"/>
                </a:lnTo>
                <a:lnTo>
                  <a:pt x="18" y="3376"/>
                </a:lnTo>
                <a:lnTo>
                  <a:pt x="152" y="3653"/>
                </a:lnTo>
                <a:lnTo>
                  <a:pt x="215" y="3787"/>
                </a:lnTo>
                <a:lnTo>
                  <a:pt x="358" y="3698"/>
                </a:lnTo>
                <a:lnTo>
                  <a:pt x="635" y="3519"/>
                </a:lnTo>
                <a:lnTo>
                  <a:pt x="724" y="3403"/>
                </a:lnTo>
                <a:lnTo>
                  <a:pt x="858" y="3171"/>
                </a:lnTo>
                <a:lnTo>
                  <a:pt x="1063" y="2680"/>
                </a:lnTo>
                <a:lnTo>
                  <a:pt x="1188" y="2447"/>
                </a:lnTo>
                <a:lnTo>
                  <a:pt x="1394" y="2108"/>
                </a:lnTo>
                <a:lnTo>
                  <a:pt x="1894" y="1563"/>
                </a:lnTo>
                <a:lnTo>
                  <a:pt x="2456" y="1179"/>
                </a:lnTo>
                <a:lnTo>
                  <a:pt x="3055" y="965"/>
                </a:lnTo>
                <a:lnTo>
                  <a:pt x="3680" y="902"/>
                </a:lnTo>
                <a:lnTo>
                  <a:pt x="4305" y="1010"/>
                </a:lnTo>
                <a:lnTo>
                  <a:pt x="4912" y="1286"/>
                </a:lnTo>
                <a:lnTo>
                  <a:pt x="5475" y="1724"/>
                </a:lnTo>
                <a:lnTo>
                  <a:pt x="5725" y="2019"/>
                </a:lnTo>
                <a:lnTo>
                  <a:pt x="5885" y="2251"/>
                </a:lnTo>
                <a:lnTo>
                  <a:pt x="6127" y="2787"/>
                </a:lnTo>
                <a:lnTo>
                  <a:pt x="6252" y="3394"/>
                </a:lnTo>
                <a:lnTo>
                  <a:pt x="6269" y="4037"/>
                </a:lnTo>
                <a:lnTo>
                  <a:pt x="6198" y="4689"/>
                </a:lnTo>
                <a:lnTo>
                  <a:pt x="6019" y="5305"/>
                </a:lnTo>
                <a:lnTo>
                  <a:pt x="5743" y="5859"/>
                </a:lnTo>
                <a:lnTo>
                  <a:pt x="5385" y="6314"/>
                </a:lnTo>
                <a:lnTo>
                  <a:pt x="5171" y="6493"/>
                </a:lnTo>
                <a:lnTo>
                  <a:pt x="4939" y="6635"/>
                </a:lnTo>
                <a:lnTo>
                  <a:pt x="4394" y="6832"/>
                </a:lnTo>
                <a:lnTo>
                  <a:pt x="4117" y="6877"/>
                </a:lnTo>
                <a:lnTo>
                  <a:pt x="3867" y="6903"/>
                </a:lnTo>
                <a:lnTo>
                  <a:pt x="3376" y="6868"/>
                </a:lnTo>
                <a:lnTo>
                  <a:pt x="2903" y="6743"/>
                </a:lnTo>
                <a:lnTo>
                  <a:pt x="2438" y="6537"/>
                </a:lnTo>
                <a:lnTo>
                  <a:pt x="2019" y="6251"/>
                </a:lnTo>
                <a:lnTo>
                  <a:pt x="1635" y="5903"/>
                </a:lnTo>
                <a:lnTo>
                  <a:pt x="1295" y="5492"/>
                </a:lnTo>
                <a:lnTo>
                  <a:pt x="1010" y="5028"/>
                </a:lnTo>
                <a:lnTo>
                  <a:pt x="894" y="4778"/>
                </a:lnTo>
                <a:lnTo>
                  <a:pt x="813" y="4644"/>
                </a:lnTo>
                <a:lnTo>
                  <a:pt x="536" y="4430"/>
                </a:lnTo>
                <a:lnTo>
                  <a:pt x="402" y="4323"/>
                </a:lnTo>
                <a:lnTo>
                  <a:pt x="331" y="4501"/>
                </a:lnTo>
                <a:lnTo>
                  <a:pt x="215" y="4760"/>
                </a:lnTo>
                <a:lnTo>
                  <a:pt x="179" y="4921"/>
                </a:lnTo>
                <a:lnTo>
                  <a:pt x="188" y="4992"/>
                </a:lnTo>
                <a:lnTo>
                  <a:pt x="295" y="5296"/>
                </a:lnTo>
                <a:lnTo>
                  <a:pt x="581" y="5867"/>
                </a:lnTo>
                <a:lnTo>
                  <a:pt x="769" y="6126"/>
                </a:lnTo>
                <a:lnTo>
                  <a:pt x="965" y="6368"/>
                </a:lnTo>
                <a:lnTo>
                  <a:pt x="1376" y="6787"/>
                </a:lnTo>
                <a:lnTo>
                  <a:pt x="1822" y="7127"/>
                </a:lnTo>
                <a:lnTo>
                  <a:pt x="2305" y="7395"/>
                </a:lnTo>
                <a:lnTo>
                  <a:pt x="2805" y="7582"/>
                </a:lnTo>
                <a:lnTo>
                  <a:pt x="3340" y="7689"/>
                </a:lnTo>
                <a:lnTo>
                  <a:pt x="3903" y="7707"/>
                </a:lnTo>
                <a:lnTo>
                  <a:pt x="4492" y="7636"/>
                </a:lnTo>
                <a:lnTo>
                  <a:pt x="4796" y="7573"/>
                </a:lnTo>
                <a:lnTo>
                  <a:pt x="5055" y="7502"/>
                </a:lnTo>
                <a:lnTo>
                  <a:pt x="5493" y="7296"/>
                </a:lnTo>
                <a:lnTo>
                  <a:pt x="5868" y="7046"/>
                </a:lnTo>
                <a:lnTo>
                  <a:pt x="6180" y="6734"/>
                </a:lnTo>
                <a:lnTo>
                  <a:pt x="6430" y="6376"/>
                </a:lnTo>
                <a:lnTo>
                  <a:pt x="6627" y="5975"/>
                </a:lnTo>
                <a:lnTo>
                  <a:pt x="6859" y="5314"/>
                </a:lnTo>
                <a:lnTo>
                  <a:pt x="6957" y="4841"/>
                </a:lnTo>
                <a:lnTo>
                  <a:pt x="7020" y="4349"/>
                </a:lnTo>
                <a:lnTo>
                  <a:pt x="7037" y="3849"/>
                </a:lnTo>
                <a:lnTo>
                  <a:pt x="7028" y="3367"/>
                </a:lnTo>
                <a:lnTo>
                  <a:pt x="6886" y="2510"/>
                </a:lnTo>
                <a:lnTo>
                  <a:pt x="6627" y="1778"/>
                </a:lnTo>
                <a:lnTo>
                  <a:pt x="6341" y="1304"/>
                </a:lnTo>
                <a:lnTo>
                  <a:pt x="6118" y="1027"/>
                </a:lnTo>
                <a:lnTo>
                  <a:pt x="5859" y="786"/>
                </a:lnTo>
                <a:lnTo>
                  <a:pt x="5573" y="581"/>
                </a:lnTo>
                <a:lnTo>
                  <a:pt x="5091" y="322"/>
                </a:lnTo>
                <a:lnTo>
                  <a:pt x="4349" y="90"/>
                </a:lnTo>
                <a:lnTo>
                  <a:pt x="349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24f3de87df4_0_730"/>
          <p:cNvSpPr/>
          <p:nvPr/>
        </p:nvSpPr>
        <p:spPr>
          <a:xfrm>
            <a:off x="6939175" y="4098250"/>
            <a:ext cx="57850" cy="154525"/>
          </a:xfrm>
          <a:custGeom>
            <a:avLst/>
            <a:gdLst/>
            <a:ahLst/>
            <a:cxnLst/>
            <a:rect l="l" t="t" r="r" b="b"/>
            <a:pathLst>
              <a:path w="2314" h="6181" extrusionOk="0">
                <a:moveTo>
                  <a:pt x="1519" y="1"/>
                </a:moveTo>
                <a:lnTo>
                  <a:pt x="1367" y="117"/>
                </a:lnTo>
                <a:lnTo>
                  <a:pt x="1135" y="278"/>
                </a:lnTo>
                <a:lnTo>
                  <a:pt x="1019" y="403"/>
                </a:lnTo>
                <a:lnTo>
                  <a:pt x="992" y="474"/>
                </a:lnTo>
                <a:lnTo>
                  <a:pt x="733" y="1644"/>
                </a:lnTo>
                <a:lnTo>
                  <a:pt x="251" y="4010"/>
                </a:lnTo>
                <a:lnTo>
                  <a:pt x="28" y="5198"/>
                </a:lnTo>
                <a:lnTo>
                  <a:pt x="1" y="5412"/>
                </a:lnTo>
                <a:lnTo>
                  <a:pt x="54" y="5680"/>
                </a:lnTo>
                <a:lnTo>
                  <a:pt x="135" y="5841"/>
                </a:lnTo>
                <a:lnTo>
                  <a:pt x="313" y="6020"/>
                </a:lnTo>
                <a:lnTo>
                  <a:pt x="662" y="6163"/>
                </a:lnTo>
                <a:lnTo>
                  <a:pt x="885" y="6180"/>
                </a:lnTo>
                <a:lnTo>
                  <a:pt x="1162" y="6171"/>
                </a:lnTo>
                <a:lnTo>
                  <a:pt x="1724" y="6073"/>
                </a:lnTo>
                <a:lnTo>
                  <a:pt x="2001" y="6002"/>
                </a:lnTo>
                <a:lnTo>
                  <a:pt x="2099" y="5957"/>
                </a:lnTo>
                <a:lnTo>
                  <a:pt x="2287" y="5770"/>
                </a:lnTo>
                <a:lnTo>
                  <a:pt x="2314" y="5680"/>
                </a:lnTo>
                <a:lnTo>
                  <a:pt x="2287" y="5555"/>
                </a:lnTo>
                <a:lnTo>
                  <a:pt x="2135" y="5314"/>
                </a:lnTo>
                <a:lnTo>
                  <a:pt x="2037" y="5243"/>
                </a:lnTo>
                <a:lnTo>
                  <a:pt x="1662" y="5073"/>
                </a:lnTo>
                <a:lnTo>
                  <a:pt x="1215" y="4948"/>
                </a:lnTo>
                <a:lnTo>
                  <a:pt x="1349" y="4439"/>
                </a:lnTo>
                <a:lnTo>
                  <a:pt x="1456" y="3957"/>
                </a:lnTo>
                <a:lnTo>
                  <a:pt x="1599" y="3117"/>
                </a:lnTo>
                <a:lnTo>
                  <a:pt x="1858" y="1439"/>
                </a:lnTo>
                <a:lnTo>
                  <a:pt x="1956" y="599"/>
                </a:lnTo>
                <a:lnTo>
                  <a:pt x="1956" y="528"/>
                </a:lnTo>
                <a:lnTo>
                  <a:pt x="1876" y="385"/>
                </a:lnTo>
                <a:lnTo>
                  <a:pt x="1653" y="153"/>
                </a:lnTo>
                <a:lnTo>
                  <a:pt x="151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24f3de87df4_0_730"/>
          <p:cNvSpPr/>
          <p:nvPr/>
        </p:nvSpPr>
        <p:spPr>
          <a:xfrm>
            <a:off x="6909050" y="4291825"/>
            <a:ext cx="144450" cy="61850"/>
          </a:xfrm>
          <a:custGeom>
            <a:avLst/>
            <a:gdLst/>
            <a:ahLst/>
            <a:cxnLst/>
            <a:rect l="l" t="t" r="r" b="b"/>
            <a:pathLst>
              <a:path w="5778" h="2474" extrusionOk="0">
                <a:moveTo>
                  <a:pt x="5305" y="0"/>
                </a:moveTo>
                <a:lnTo>
                  <a:pt x="5153" y="27"/>
                </a:lnTo>
                <a:lnTo>
                  <a:pt x="4760" y="241"/>
                </a:lnTo>
                <a:lnTo>
                  <a:pt x="4492" y="456"/>
                </a:lnTo>
                <a:lnTo>
                  <a:pt x="4269" y="607"/>
                </a:lnTo>
                <a:lnTo>
                  <a:pt x="3813" y="857"/>
                </a:lnTo>
                <a:lnTo>
                  <a:pt x="3358" y="1045"/>
                </a:lnTo>
                <a:lnTo>
                  <a:pt x="2902" y="1152"/>
                </a:lnTo>
                <a:lnTo>
                  <a:pt x="2438" y="1197"/>
                </a:lnTo>
                <a:lnTo>
                  <a:pt x="1965" y="1161"/>
                </a:lnTo>
                <a:lnTo>
                  <a:pt x="1491" y="1045"/>
                </a:lnTo>
                <a:lnTo>
                  <a:pt x="1000" y="857"/>
                </a:lnTo>
                <a:lnTo>
                  <a:pt x="759" y="732"/>
                </a:lnTo>
                <a:lnTo>
                  <a:pt x="679" y="697"/>
                </a:lnTo>
                <a:lnTo>
                  <a:pt x="500" y="679"/>
                </a:lnTo>
                <a:lnTo>
                  <a:pt x="197" y="715"/>
                </a:lnTo>
                <a:lnTo>
                  <a:pt x="0" y="732"/>
                </a:lnTo>
                <a:lnTo>
                  <a:pt x="45" y="956"/>
                </a:lnTo>
                <a:lnTo>
                  <a:pt x="98" y="1304"/>
                </a:lnTo>
                <a:lnTo>
                  <a:pt x="170" y="1474"/>
                </a:lnTo>
                <a:lnTo>
                  <a:pt x="232" y="1527"/>
                </a:lnTo>
                <a:lnTo>
                  <a:pt x="759" y="1831"/>
                </a:lnTo>
                <a:lnTo>
                  <a:pt x="1724" y="2313"/>
                </a:lnTo>
                <a:lnTo>
                  <a:pt x="2063" y="2474"/>
                </a:lnTo>
                <a:lnTo>
                  <a:pt x="2581" y="2447"/>
                </a:lnTo>
                <a:lnTo>
                  <a:pt x="3447" y="2277"/>
                </a:lnTo>
                <a:lnTo>
                  <a:pt x="4162" y="1983"/>
                </a:lnTo>
                <a:lnTo>
                  <a:pt x="4787" y="1616"/>
                </a:lnTo>
                <a:lnTo>
                  <a:pt x="5081" y="1411"/>
                </a:lnTo>
                <a:lnTo>
                  <a:pt x="5233" y="1295"/>
                </a:lnTo>
                <a:lnTo>
                  <a:pt x="5537" y="1036"/>
                </a:lnTo>
                <a:lnTo>
                  <a:pt x="5706" y="813"/>
                </a:lnTo>
                <a:lnTo>
                  <a:pt x="5769" y="652"/>
                </a:lnTo>
                <a:lnTo>
                  <a:pt x="5778" y="482"/>
                </a:lnTo>
                <a:lnTo>
                  <a:pt x="5724" y="295"/>
                </a:lnTo>
                <a:lnTo>
                  <a:pt x="5662" y="206"/>
                </a:lnTo>
                <a:lnTo>
                  <a:pt x="5599" y="125"/>
                </a:lnTo>
                <a:lnTo>
                  <a:pt x="5456" y="27"/>
                </a:lnTo>
                <a:lnTo>
                  <a:pt x="53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24f3de87df4_0_730"/>
          <p:cNvSpPr/>
          <p:nvPr/>
        </p:nvSpPr>
        <p:spPr>
          <a:xfrm>
            <a:off x="4412638" y="3989750"/>
            <a:ext cx="66775" cy="110775"/>
          </a:xfrm>
          <a:custGeom>
            <a:avLst/>
            <a:gdLst/>
            <a:ahLst/>
            <a:cxnLst/>
            <a:rect l="l" t="t" r="r" b="b"/>
            <a:pathLst>
              <a:path w="2671" h="4431" extrusionOk="0">
                <a:moveTo>
                  <a:pt x="2546" y="1"/>
                </a:moveTo>
                <a:lnTo>
                  <a:pt x="2394" y="99"/>
                </a:lnTo>
                <a:lnTo>
                  <a:pt x="2090" y="278"/>
                </a:lnTo>
                <a:lnTo>
                  <a:pt x="1974" y="403"/>
                </a:lnTo>
                <a:lnTo>
                  <a:pt x="1617" y="876"/>
                </a:lnTo>
                <a:lnTo>
                  <a:pt x="920" y="1867"/>
                </a:lnTo>
                <a:lnTo>
                  <a:pt x="536" y="2332"/>
                </a:lnTo>
                <a:lnTo>
                  <a:pt x="393" y="2492"/>
                </a:lnTo>
                <a:lnTo>
                  <a:pt x="152" y="2823"/>
                </a:lnTo>
                <a:lnTo>
                  <a:pt x="1" y="3162"/>
                </a:lnTo>
                <a:lnTo>
                  <a:pt x="1" y="3448"/>
                </a:lnTo>
                <a:lnTo>
                  <a:pt x="63" y="3653"/>
                </a:lnTo>
                <a:lnTo>
                  <a:pt x="117" y="3769"/>
                </a:lnTo>
                <a:lnTo>
                  <a:pt x="161" y="3859"/>
                </a:lnTo>
                <a:lnTo>
                  <a:pt x="313" y="4019"/>
                </a:lnTo>
                <a:lnTo>
                  <a:pt x="599" y="4225"/>
                </a:lnTo>
                <a:lnTo>
                  <a:pt x="1081" y="4403"/>
                </a:lnTo>
                <a:lnTo>
                  <a:pt x="1456" y="4430"/>
                </a:lnTo>
                <a:lnTo>
                  <a:pt x="1697" y="4403"/>
                </a:lnTo>
                <a:lnTo>
                  <a:pt x="1813" y="4377"/>
                </a:lnTo>
                <a:lnTo>
                  <a:pt x="1938" y="4323"/>
                </a:lnTo>
                <a:lnTo>
                  <a:pt x="2162" y="4135"/>
                </a:lnTo>
                <a:lnTo>
                  <a:pt x="2197" y="4028"/>
                </a:lnTo>
                <a:lnTo>
                  <a:pt x="2197" y="3921"/>
                </a:lnTo>
                <a:lnTo>
                  <a:pt x="2054" y="3662"/>
                </a:lnTo>
                <a:lnTo>
                  <a:pt x="1956" y="3582"/>
                </a:lnTo>
                <a:lnTo>
                  <a:pt x="1545" y="3368"/>
                </a:lnTo>
                <a:lnTo>
                  <a:pt x="1117" y="3207"/>
                </a:lnTo>
                <a:lnTo>
                  <a:pt x="1920" y="1957"/>
                </a:lnTo>
                <a:lnTo>
                  <a:pt x="2644" y="742"/>
                </a:lnTo>
                <a:lnTo>
                  <a:pt x="2671" y="671"/>
                </a:lnTo>
                <a:lnTo>
                  <a:pt x="2671" y="501"/>
                </a:lnTo>
                <a:lnTo>
                  <a:pt x="2590" y="197"/>
                </a:lnTo>
                <a:lnTo>
                  <a:pt x="25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24f3de87df4_0_730"/>
          <p:cNvSpPr/>
          <p:nvPr/>
        </p:nvSpPr>
        <p:spPr>
          <a:xfrm>
            <a:off x="4429163" y="4131750"/>
            <a:ext cx="108975" cy="45575"/>
          </a:xfrm>
          <a:custGeom>
            <a:avLst/>
            <a:gdLst/>
            <a:ahLst/>
            <a:cxnLst/>
            <a:rect l="l" t="t" r="r" b="b"/>
            <a:pathLst>
              <a:path w="4359" h="1823" extrusionOk="0">
                <a:moveTo>
                  <a:pt x="3938" y="0"/>
                </a:moveTo>
                <a:lnTo>
                  <a:pt x="3831" y="36"/>
                </a:lnTo>
                <a:lnTo>
                  <a:pt x="3474" y="241"/>
                </a:lnTo>
                <a:lnTo>
                  <a:pt x="2938" y="474"/>
                </a:lnTo>
                <a:lnTo>
                  <a:pt x="2572" y="581"/>
                </a:lnTo>
                <a:lnTo>
                  <a:pt x="2188" y="634"/>
                </a:lnTo>
                <a:lnTo>
                  <a:pt x="1804" y="652"/>
                </a:lnTo>
                <a:lnTo>
                  <a:pt x="1402" y="608"/>
                </a:lnTo>
                <a:lnTo>
                  <a:pt x="992" y="518"/>
                </a:lnTo>
                <a:lnTo>
                  <a:pt x="786" y="447"/>
                </a:lnTo>
                <a:lnTo>
                  <a:pt x="393" y="599"/>
                </a:lnTo>
                <a:lnTo>
                  <a:pt x="9" y="795"/>
                </a:lnTo>
                <a:lnTo>
                  <a:pt x="0" y="858"/>
                </a:lnTo>
                <a:lnTo>
                  <a:pt x="107" y="1197"/>
                </a:lnTo>
                <a:lnTo>
                  <a:pt x="197" y="1331"/>
                </a:lnTo>
                <a:lnTo>
                  <a:pt x="295" y="1411"/>
                </a:lnTo>
                <a:lnTo>
                  <a:pt x="509" y="1554"/>
                </a:lnTo>
                <a:lnTo>
                  <a:pt x="875" y="1715"/>
                </a:lnTo>
                <a:lnTo>
                  <a:pt x="1456" y="1822"/>
                </a:lnTo>
                <a:lnTo>
                  <a:pt x="2072" y="1813"/>
                </a:lnTo>
                <a:lnTo>
                  <a:pt x="2688" y="1697"/>
                </a:lnTo>
                <a:lnTo>
                  <a:pt x="3278" y="1483"/>
                </a:lnTo>
                <a:lnTo>
                  <a:pt x="3778" y="1188"/>
                </a:lnTo>
                <a:lnTo>
                  <a:pt x="4081" y="902"/>
                </a:lnTo>
                <a:lnTo>
                  <a:pt x="4233" y="697"/>
                </a:lnTo>
                <a:lnTo>
                  <a:pt x="4296" y="581"/>
                </a:lnTo>
                <a:lnTo>
                  <a:pt x="4340" y="465"/>
                </a:lnTo>
                <a:lnTo>
                  <a:pt x="4349" y="188"/>
                </a:lnTo>
                <a:lnTo>
                  <a:pt x="4358" y="54"/>
                </a:lnTo>
                <a:lnTo>
                  <a:pt x="4215" y="36"/>
                </a:lnTo>
                <a:lnTo>
                  <a:pt x="39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24f3de87df4_0_730"/>
          <p:cNvSpPr/>
          <p:nvPr/>
        </p:nvSpPr>
        <p:spPr>
          <a:xfrm>
            <a:off x="7048800" y="4047125"/>
            <a:ext cx="83950" cy="52950"/>
          </a:xfrm>
          <a:custGeom>
            <a:avLst/>
            <a:gdLst/>
            <a:ahLst/>
            <a:cxnLst/>
            <a:rect l="l" t="t" r="r" b="b"/>
            <a:pathLst>
              <a:path w="3358" h="2118" extrusionOk="0">
                <a:moveTo>
                  <a:pt x="563" y="1"/>
                </a:moveTo>
                <a:lnTo>
                  <a:pt x="304" y="180"/>
                </a:lnTo>
                <a:lnTo>
                  <a:pt x="0" y="394"/>
                </a:lnTo>
                <a:lnTo>
                  <a:pt x="107" y="555"/>
                </a:lnTo>
                <a:lnTo>
                  <a:pt x="322" y="885"/>
                </a:lnTo>
                <a:lnTo>
                  <a:pt x="465" y="1001"/>
                </a:lnTo>
                <a:lnTo>
                  <a:pt x="652" y="1117"/>
                </a:lnTo>
                <a:lnTo>
                  <a:pt x="1090" y="1269"/>
                </a:lnTo>
                <a:lnTo>
                  <a:pt x="1304" y="1358"/>
                </a:lnTo>
                <a:lnTo>
                  <a:pt x="1643" y="1546"/>
                </a:lnTo>
                <a:lnTo>
                  <a:pt x="2313" y="1930"/>
                </a:lnTo>
                <a:lnTo>
                  <a:pt x="2670" y="2091"/>
                </a:lnTo>
                <a:lnTo>
                  <a:pt x="2742" y="2117"/>
                </a:lnTo>
                <a:lnTo>
                  <a:pt x="2903" y="2099"/>
                </a:lnTo>
                <a:lnTo>
                  <a:pt x="3179" y="2019"/>
                </a:lnTo>
                <a:lnTo>
                  <a:pt x="3358" y="1974"/>
                </a:lnTo>
                <a:lnTo>
                  <a:pt x="3331" y="1814"/>
                </a:lnTo>
                <a:lnTo>
                  <a:pt x="3304" y="1555"/>
                </a:lnTo>
                <a:lnTo>
                  <a:pt x="3251" y="1412"/>
                </a:lnTo>
                <a:lnTo>
                  <a:pt x="3206" y="1358"/>
                </a:lnTo>
                <a:lnTo>
                  <a:pt x="2947" y="1099"/>
                </a:lnTo>
                <a:lnTo>
                  <a:pt x="2358" y="680"/>
                </a:lnTo>
                <a:lnTo>
                  <a:pt x="1706" y="340"/>
                </a:lnTo>
                <a:lnTo>
                  <a:pt x="965" y="90"/>
                </a:lnTo>
                <a:lnTo>
                  <a:pt x="56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24f3de87df4_0_730"/>
          <p:cNvSpPr/>
          <p:nvPr/>
        </p:nvSpPr>
        <p:spPr>
          <a:xfrm>
            <a:off x="7045000" y="4120575"/>
            <a:ext cx="47575" cy="53625"/>
          </a:xfrm>
          <a:custGeom>
            <a:avLst/>
            <a:gdLst/>
            <a:ahLst/>
            <a:cxnLst/>
            <a:rect l="l" t="t" r="r" b="b"/>
            <a:pathLst>
              <a:path w="1903" h="2145" extrusionOk="0">
                <a:moveTo>
                  <a:pt x="849" y="1"/>
                </a:moveTo>
                <a:lnTo>
                  <a:pt x="670" y="19"/>
                </a:lnTo>
                <a:lnTo>
                  <a:pt x="367" y="188"/>
                </a:lnTo>
                <a:lnTo>
                  <a:pt x="134" y="483"/>
                </a:lnTo>
                <a:lnTo>
                  <a:pt x="9" y="849"/>
                </a:lnTo>
                <a:lnTo>
                  <a:pt x="1" y="1055"/>
                </a:lnTo>
                <a:lnTo>
                  <a:pt x="18" y="1278"/>
                </a:lnTo>
                <a:lnTo>
                  <a:pt x="170" y="1671"/>
                </a:lnTo>
                <a:lnTo>
                  <a:pt x="438" y="1965"/>
                </a:lnTo>
                <a:lnTo>
                  <a:pt x="697" y="2099"/>
                </a:lnTo>
                <a:lnTo>
                  <a:pt x="885" y="2144"/>
                </a:lnTo>
                <a:lnTo>
                  <a:pt x="983" y="2144"/>
                </a:lnTo>
                <a:lnTo>
                  <a:pt x="1188" y="2135"/>
                </a:lnTo>
                <a:lnTo>
                  <a:pt x="1528" y="1983"/>
                </a:lnTo>
                <a:lnTo>
                  <a:pt x="1769" y="1715"/>
                </a:lnTo>
                <a:lnTo>
                  <a:pt x="1894" y="1331"/>
                </a:lnTo>
                <a:lnTo>
                  <a:pt x="1903" y="1108"/>
                </a:lnTo>
                <a:lnTo>
                  <a:pt x="1903" y="1001"/>
                </a:lnTo>
                <a:lnTo>
                  <a:pt x="1849" y="787"/>
                </a:lnTo>
                <a:lnTo>
                  <a:pt x="1715" y="492"/>
                </a:lnTo>
                <a:lnTo>
                  <a:pt x="1420" y="179"/>
                </a:lnTo>
                <a:lnTo>
                  <a:pt x="1144" y="37"/>
                </a:lnTo>
                <a:lnTo>
                  <a:pt x="94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24f3de87df4_0_730"/>
          <p:cNvSpPr/>
          <p:nvPr/>
        </p:nvSpPr>
        <p:spPr>
          <a:xfrm>
            <a:off x="6863725" y="4041325"/>
            <a:ext cx="74150" cy="26600"/>
          </a:xfrm>
          <a:custGeom>
            <a:avLst/>
            <a:gdLst/>
            <a:ahLst/>
            <a:cxnLst/>
            <a:rect l="l" t="t" r="r" b="b"/>
            <a:pathLst>
              <a:path w="2966" h="1064" extrusionOk="0">
                <a:moveTo>
                  <a:pt x="1777" y="1"/>
                </a:moveTo>
                <a:lnTo>
                  <a:pt x="1161" y="10"/>
                </a:lnTo>
                <a:lnTo>
                  <a:pt x="554" y="170"/>
                </a:lnTo>
                <a:lnTo>
                  <a:pt x="250" y="313"/>
                </a:lnTo>
                <a:lnTo>
                  <a:pt x="152" y="376"/>
                </a:lnTo>
                <a:lnTo>
                  <a:pt x="0" y="626"/>
                </a:lnTo>
                <a:lnTo>
                  <a:pt x="0" y="742"/>
                </a:lnTo>
                <a:lnTo>
                  <a:pt x="36" y="831"/>
                </a:lnTo>
                <a:lnTo>
                  <a:pt x="268" y="1001"/>
                </a:lnTo>
                <a:lnTo>
                  <a:pt x="384" y="1037"/>
                </a:lnTo>
                <a:lnTo>
                  <a:pt x="876" y="1063"/>
                </a:lnTo>
                <a:lnTo>
                  <a:pt x="1376" y="1046"/>
                </a:lnTo>
                <a:lnTo>
                  <a:pt x="1376" y="1028"/>
                </a:lnTo>
                <a:lnTo>
                  <a:pt x="1679" y="1028"/>
                </a:lnTo>
                <a:lnTo>
                  <a:pt x="2278" y="1037"/>
                </a:lnTo>
                <a:lnTo>
                  <a:pt x="2572" y="1010"/>
                </a:lnTo>
                <a:lnTo>
                  <a:pt x="2635" y="992"/>
                </a:lnTo>
                <a:lnTo>
                  <a:pt x="2742" y="912"/>
                </a:lnTo>
                <a:lnTo>
                  <a:pt x="2894" y="724"/>
                </a:lnTo>
                <a:lnTo>
                  <a:pt x="2965" y="590"/>
                </a:lnTo>
                <a:lnTo>
                  <a:pt x="2956" y="519"/>
                </a:lnTo>
                <a:lnTo>
                  <a:pt x="2804" y="304"/>
                </a:lnTo>
                <a:lnTo>
                  <a:pt x="2706" y="242"/>
                </a:lnTo>
                <a:lnTo>
                  <a:pt x="2394" y="126"/>
                </a:lnTo>
                <a:lnTo>
                  <a:pt x="177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24f3de87df4_0_730"/>
          <p:cNvSpPr/>
          <p:nvPr/>
        </p:nvSpPr>
        <p:spPr>
          <a:xfrm>
            <a:off x="4554188" y="3935075"/>
            <a:ext cx="41325" cy="53600"/>
          </a:xfrm>
          <a:custGeom>
            <a:avLst/>
            <a:gdLst/>
            <a:ahLst/>
            <a:cxnLst/>
            <a:rect l="l" t="t" r="r" b="b"/>
            <a:pathLst>
              <a:path w="1653" h="2144" extrusionOk="0">
                <a:moveTo>
                  <a:pt x="920" y="0"/>
                </a:moveTo>
                <a:lnTo>
                  <a:pt x="857" y="27"/>
                </a:lnTo>
                <a:lnTo>
                  <a:pt x="723" y="116"/>
                </a:lnTo>
                <a:lnTo>
                  <a:pt x="500" y="348"/>
                </a:lnTo>
                <a:lnTo>
                  <a:pt x="197" y="777"/>
                </a:lnTo>
                <a:lnTo>
                  <a:pt x="0" y="1054"/>
                </a:lnTo>
                <a:lnTo>
                  <a:pt x="134" y="1482"/>
                </a:lnTo>
                <a:lnTo>
                  <a:pt x="393" y="1956"/>
                </a:lnTo>
                <a:lnTo>
                  <a:pt x="598" y="2090"/>
                </a:lnTo>
                <a:lnTo>
                  <a:pt x="777" y="2134"/>
                </a:lnTo>
                <a:lnTo>
                  <a:pt x="884" y="2143"/>
                </a:lnTo>
                <a:lnTo>
                  <a:pt x="991" y="2143"/>
                </a:lnTo>
                <a:lnTo>
                  <a:pt x="1170" y="2099"/>
                </a:lnTo>
                <a:lnTo>
                  <a:pt x="1375" y="1991"/>
                </a:lnTo>
                <a:lnTo>
                  <a:pt x="1554" y="1733"/>
                </a:lnTo>
                <a:lnTo>
                  <a:pt x="1634" y="1402"/>
                </a:lnTo>
                <a:lnTo>
                  <a:pt x="1652" y="1223"/>
                </a:lnTo>
                <a:lnTo>
                  <a:pt x="1652" y="1107"/>
                </a:lnTo>
                <a:lnTo>
                  <a:pt x="1616" y="866"/>
                </a:lnTo>
                <a:lnTo>
                  <a:pt x="1500" y="518"/>
                </a:lnTo>
                <a:lnTo>
                  <a:pt x="1259" y="152"/>
                </a:lnTo>
                <a:lnTo>
                  <a:pt x="1054" y="9"/>
                </a:lnTo>
                <a:lnTo>
                  <a:pt x="9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24f3de87df4_0_730"/>
          <p:cNvSpPr/>
          <p:nvPr/>
        </p:nvSpPr>
        <p:spPr>
          <a:xfrm>
            <a:off x="6876900" y="4118125"/>
            <a:ext cx="40650" cy="45125"/>
          </a:xfrm>
          <a:custGeom>
            <a:avLst/>
            <a:gdLst/>
            <a:ahLst/>
            <a:cxnLst/>
            <a:rect l="l" t="t" r="r" b="b"/>
            <a:pathLst>
              <a:path w="1626" h="1805" extrusionOk="0">
                <a:moveTo>
                  <a:pt x="929" y="1"/>
                </a:moveTo>
                <a:lnTo>
                  <a:pt x="759" y="10"/>
                </a:lnTo>
                <a:lnTo>
                  <a:pt x="438" y="161"/>
                </a:lnTo>
                <a:lnTo>
                  <a:pt x="170" y="438"/>
                </a:lnTo>
                <a:lnTo>
                  <a:pt x="18" y="786"/>
                </a:lnTo>
                <a:lnTo>
                  <a:pt x="0" y="974"/>
                </a:lnTo>
                <a:lnTo>
                  <a:pt x="9" y="1162"/>
                </a:lnTo>
                <a:lnTo>
                  <a:pt x="107" y="1456"/>
                </a:lnTo>
                <a:lnTo>
                  <a:pt x="304" y="1662"/>
                </a:lnTo>
                <a:lnTo>
                  <a:pt x="590" y="1778"/>
                </a:lnTo>
                <a:lnTo>
                  <a:pt x="768" y="1804"/>
                </a:lnTo>
                <a:lnTo>
                  <a:pt x="956" y="1804"/>
                </a:lnTo>
                <a:lnTo>
                  <a:pt x="1259" y="1679"/>
                </a:lnTo>
                <a:lnTo>
                  <a:pt x="1492" y="1438"/>
                </a:lnTo>
                <a:lnTo>
                  <a:pt x="1617" y="1099"/>
                </a:lnTo>
                <a:lnTo>
                  <a:pt x="1626" y="894"/>
                </a:lnTo>
                <a:lnTo>
                  <a:pt x="1617" y="706"/>
                </a:lnTo>
                <a:lnTo>
                  <a:pt x="1527" y="376"/>
                </a:lnTo>
                <a:lnTo>
                  <a:pt x="1340" y="144"/>
                </a:lnTo>
                <a:lnTo>
                  <a:pt x="1081" y="10"/>
                </a:lnTo>
                <a:lnTo>
                  <a:pt x="92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24f3de87df4_0_730"/>
          <p:cNvSpPr/>
          <p:nvPr/>
        </p:nvSpPr>
        <p:spPr>
          <a:xfrm>
            <a:off x="4372013" y="3929475"/>
            <a:ext cx="35075" cy="48700"/>
          </a:xfrm>
          <a:custGeom>
            <a:avLst/>
            <a:gdLst/>
            <a:ahLst/>
            <a:cxnLst/>
            <a:rect l="l" t="t" r="r" b="b"/>
            <a:pathLst>
              <a:path w="1403" h="1948" extrusionOk="0">
                <a:moveTo>
                  <a:pt x="706" y="1"/>
                </a:moveTo>
                <a:lnTo>
                  <a:pt x="608" y="28"/>
                </a:lnTo>
                <a:lnTo>
                  <a:pt x="393" y="215"/>
                </a:lnTo>
                <a:lnTo>
                  <a:pt x="197" y="510"/>
                </a:lnTo>
                <a:lnTo>
                  <a:pt x="54" y="831"/>
                </a:lnTo>
                <a:lnTo>
                  <a:pt x="18" y="974"/>
                </a:lnTo>
                <a:lnTo>
                  <a:pt x="0" y="1135"/>
                </a:lnTo>
                <a:lnTo>
                  <a:pt x="27" y="1456"/>
                </a:lnTo>
                <a:lnTo>
                  <a:pt x="134" y="1671"/>
                </a:lnTo>
                <a:lnTo>
                  <a:pt x="250" y="1796"/>
                </a:lnTo>
                <a:lnTo>
                  <a:pt x="393" y="1885"/>
                </a:lnTo>
                <a:lnTo>
                  <a:pt x="581" y="1930"/>
                </a:lnTo>
                <a:lnTo>
                  <a:pt x="688" y="1939"/>
                </a:lnTo>
                <a:lnTo>
                  <a:pt x="804" y="1948"/>
                </a:lnTo>
                <a:lnTo>
                  <a:pt x="991" y="1912"/>
                </a:lnTo>
                <a:lnTo>
                  <a:pt x="1134" y="1840"/>
                </a:lnTo>
                <a:lnTo>
                  <a:pt x="1242" y="1742"/>
                </a:lnTo>
                <a:lnTo>
                  <a:pt x="1349" y="1546"/>
                </a:lnTo>
                <a:lnTo>
                  <a:pt x="1402" y="1224"/>
                </a:lnTo>
                <a:lnTo>
                  <a:pt x="1402" y="1046"/>
                </a:lnTo>
                <a:lnTo>
                  <a:pt x="1402" y="840"/>
                </a:lnTo>
                <a:lnTo>
                  <a:pt x="1331" y="474"/>
                </a:lnTo>
                <a:lnTo>
                  <a:pt x="1224" y="242"/>
                </a:lnTo>
                <a:lnTo>
                  <a:pt x="1117" y="126"/>
                </a:lnTo>
                <a:lnTo>
                  <a:pt x="974" y="45"/>
                </a:lnTo>
                <a:lnTo>
                  <a:pt x="80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24f3de87df4_0_730"/>
          <p:cNvSpPr/>
          <p:nvPr/>
        </p:nvSpPr>
        <p:spPr>
          <a:xfrm>
            <a:off x="1693900" y="3452850"/>
            <a:ext cx="803950" cy="880950"/>
          </a:xfrm>
          <a:custGeom>
            <a:avLst/>
            <a:gdLst/>
            <a:ahLst/>
            <a:cxnLst/>
            <a:rect l="l" t="t" r="r" b="b"/>
            <a:pathLst>
              <a:path w="32158" h="35238" extrusionOk="0">
                <a:moveTo>
                  <a:pt x="16583" y="0"/>
                </a:moveTo>
                <a:lnTo>
                  <a:pt x="15360" y="72"/>
                </a:lnTo>
                <a:lnTo>
                  <a:pt x="14136" y="259"/>
                </a:lnTo>
                <a:lnTo>
                  <a:pt x="12913" y="563"/>
                </a:lnTo>
                <a:lnTo>
                  <a:pt x="11708" y="965"/>
                </a:lnTo>
                <a:lnTo>
                  <a:pt x="11109" y="1206"/>
                </a:lnTo>
                <a:lnTo>
                  <a:pt x="10439" y="1492"/>
                </a:lnTo>
                <a:lnTo>
                  <a:pt x="9118" y="2126"/>
                </a:lnTo>
                <a:lnTo>
                  <a:pt x="7162" y="3117"/>
                </a:lnTo>
                <a:lnTo>
                  <a:pt x="5858" y="3769"/>
                </a:lnTo>
                <a:lnTo>
                  <a:pt x="5403" y="3983"/>
                </a:lnTo>
                <a:lnTo>
                  <a:pt x="4715" y="4278"/>
                </a:lnTo>
                <a:lnTo>
                  <a:pt x="4242" y="4439"/>
                </a:lnTo>
                <a:lnTo>
                  <a:pt x="4010" y="4492"/>
                </a:lnTo>
                <a:lnTo>
                  <a:pt x="3671" y="4564"/>
                </a:lnTo>
                <a:lnTo>
                  <a:pt x="3010" y="4608"/>
                </a:lnTo>
                <a:lnTo>
                  <a:pt x="2536" y="4528"/>
                </a:lnTo>
                <a:lnTo>
                  <a:pt x="2224" y="4421"/>
                </a:lnTo>
                <a:lnTo>
                  <a:pt x="1938" y="4251"/>
                </a:lnTo>
                <a:lnTo>
                  <a:pt x="1661" y="4010"/>
                </a:lnTo>
                <a:lnTo>
                  <a:pt x="1527" y="3858"/>
                </a:lnTo>
                <a:lnTo>
                  <a:pt x="1447" y="3778"/>
                </a:lnTo>
                <a:lnTo>
                  <a:pt x="1224" y="3608"/>
                </a:lnTo>
                <a:lnTo>
                  <a:pt x="974" y="3483"/>
                </a:lnTo>
                <a:lnTo>
                  <a:pt x="759" y="3430"/>
                </a:lnTo>
                <a:lnTo>
                  <a:pt x="679" y="3456"/>
                </a:lnTo>
                <a:lnTo>
                  <a:pt x="581" y="3510"/>
                </a:lnTo>
                <a:lnTo>
                  <a:pt x="411" y="3697"/>
                </a:lnTo>
                <a:lnTo>
                  <a:pt x="277" y="3947"/>
                </a:lnTo>
                <a:lnTo>
                  <a:pt x="179" y="4206"/>
                </a:lnTo>
                <a:lnTo>
                  <a:pt x="161" y="4331"/>
                </a:lnTo>
                <a:lnTo>
                  <a:pt x="90" y="4858"/>
                </a:lnTo>
                <a:lnTo>
                  <a:pt x="36" y="5930"/>
                </a:lnTo>
                <a:lnTo>
                  <a:pt x="9" y="6457"/>
                </a:lnTo>
                <a:lnTo>
                  <a:pt x="0" y="6841"/>
                </a:lnTo>
                <a:lnTo>
                  <a:pt x="0" y="7600"/>
                </a:lnTo>
                <a:lnTo>
                  <a:pt x="45" y="8341"/>
                </a:lnTo>
                <a:lnTo>
                  <a:pt x="152" y="9073"/>
                </a:lnTo>
                <a:lnTo>
                  <a:pt x="322" y="9788"/>
                </a:lnTo>
                <a:lnTo>
                  <a:pt x="554" y="10475"/>
                </a:lnTo>
                <a:lnTo>
                  <a:pt x="875" y="11154"/>
                </a:lnTo>
                <a:lnTo>
                  <a:pt x="1277" y="11797"/>
                </a:lnTo>
                <a:lnTo>
                  <a:pt x="1518" y="12109"/>
                </a:lnTo>
                <a:lnTo>
                  <a:pt x="1724" y="12359"/>
                </a:lnTo>
                <a:lnTo>
                  <a:pt x="2144" y="12824"/>
                </a:lnTo>
                <a:lnTo>
                  <a:pt x="2590" y="13252"/>
                </a:lnTo>
                <a:lnTo>
                  <a:pt x="3063" y="13636"/>
                </a:lnTo>
                <a:lnTo>
                  <a:pt x="3563" y="13994"/>
                </a:lnTo>
                <a:lnTo>
                  <a:pt x="4081" y="14306"/>
                </a:lnTo>
                <a:lnTo>
                  <a:pt x="4626" y="14583"/>
                </a:lnTo>
                <a:lnTo>
                  <a:pt x="5189" y="14815"/>
                </a:lnTo>
                <a:lnTo>
                  <a:pt x="5483" y="14913"/>
                </a:lnTo>
                <a:lnTo>
                  <a:pt x="5189" y="17333"/>
                </a:lnTo>
                <a:lnTo>
                  <a:pt x="4921" y="19700"/>
                </a:lnTo>
                <a:lnTo>
                  <a:pt x="4787" y="20914"/>
                </a:lnTo>
                <a:lnTo>
                  <a:pt x="4599" y="23352"/>
                </a:lnTo>
                <a:lnTo>
                  <a:pt x="4519" y="25790"/>
                </a:lnTo>
                <a:lnTo>
                  <a:pt x="4564" y="27621"/>
                </a:lnTo>
                <a:lnTo>
                  <a:pt x="4644" y="28835"/>
                </a:lnTo>
                <a:lnTo>
                  <a:pt x="4706" y="29451"/>
                </a:lnTo>
                <a:lnTo>
                  <a:pt x="4733" y="29675"/>
                </a:lnTo>
                <a:lnTo>
                  <a:pt x="4831" y="30121"/>
                </a:lnTo>
                <a:lnTo>
                  <a:pt x="5046" y="30800"/>
                </a:lnTo>
                <a:lnTo>
                  <a:pt x="5474" y="31675"/>
                </a:lnTo>
                <a:lnTo>
                  <a:pt x="6028" y="32505"/>
                </a:lnTo>
                <a:lnTo>
                  <a:pt x="6698" y="33247"/>
                </a:lnTo>
                <a:lnTo>
                  <a:pt x="7457" y="33890"/>
                </a:lnTo>
                <a:lnTo>
                  <a:pt x="8278" y="34390"/>
                </a:lnTo>
                <a:lnTo>
                  <a:pt x="8930" y="34658"/>
                </a:lnTo>
                <a:lnTo>
                  <a:pt x="9368" y="34783"/>
                </a:lnTo>
                <a:lnTo>
                  <a:pt x="9591" y="34827"/>
                </a:lnTo>
                <a:lnTo>
                  <a:pt x="10234" y="34934"/>
                </a:lnTo>
                <a:lnTo>
                  <a:pt x="11538" y="35086"/>
                </a:lnTo>
                <a:lnTo>
                  <a:pt x="12860" y="35184"/>
                </a:lnTo>
                <a:lnTo>
                  <a:pt x="14172" y="35229"/>
                </a:lnTo>
                <a:lnTo>
                  <a:pt x="14824" y="35238"/>
                </a:lnTo>
                <a:lnTo>
                  <a:pt x="15137" y="35229"/>
                </a:lnTo>
                <a:lnTo>
                  <a:pt x="15735" y="35158"/>
                </a:lnTo>
                <a:lnTo>
                  <a:pt x="16306" y="35024"/>
                </a:lnTo>
                <a:lnTo>
                  <a:pt x="16860" y="34827"/>
                </a:lnTo>
                <a:lnTo>
                  <a:pt x="17664" y="34443"/>
                </a:lnTo>
                <a:lnTo>
                  <a:pt x="18673" y="33782"/>
                </a:lnTo>
                <a:lnTo>
                  <a:pt x="19155" y="33425"/>
                </a:lnTo>
                <a:lnTo>
                  <a:pt x="19298" y="33300"/>
                </a:lnTo>
                <a:lnTo>
                  <a:pt x="19530" y="33005"/>
                </a:lnTo>
                <a:lnTo>
                  <a:pt x="19619" y="32755"/>
                </a:lnTo>
                <a:lnTo>
                  <a:pt x="19628" y="32595"/>
                </a:lnTo>
                <a:lnTo>
                  <a:pt x="19602" y="32425"/>
                </a:lnTo>
                <a:lnTo>
                  <a:pt x="19512" y="32264"/>
                </a:lnTo>
                <a:lnTo>
                  <a:pt x="19450" y="32193"/>
                </a:lnTo>
                <a:lnTo>
                  <a:pt x="19361" y="32130"/>
                </a:lnTo>
                <a:lnTo>
                  <a:pt x="19102" y="32095"/>
                </a:lnTo>
                <a:lnTo>
                  <a:pt x="18610" y="32148"/>
                </a:lnTo>
                <a:lnTo>
                  <a:pt x="18289" y="32193"/>
                </a:lnTo>
                <a:lnTo>
                  <a:pt x="18164" y="32229"/>
                </a:lnTo>
                <a:lnTo>
                  <a:pt x="17923" y="32398"/>
                </a:lnTo>
                <a:lnTo>
                  <a:pt x="17798" y="32461"/>
                </a:lnTo>
                <a:lnTo>
                  <a:pt x="17146" y="32773"/>
                </a:lnTo>
                <a:lnTo>
                  <a:pt x="16164" y="33247"/>
                </a:lnTo>
                <a:lnTo>
                  <a:pt x="15672" y="33416"/>
                </a:lnTo>
                <a:lnTo>
                  <a:pt x="15342" y="33488"/>
                </a:lnTo>
                <a:lnTo>
                  <a:pt x="15172" y="33497"/>
                </a:lnTo>
                <a:lnTo>
                  <a:pt x="14538" y="33532"/>
                </a:lnTo>
                <a:lnTo>
                  <a:pt x="13261" y="33532"/>
                </a:lnTo>
                <a:lnTo>
                  <a:pt x="11975" y="33470"/>
                </a:lnTo>
                <a:lnTo>
                  <a:pt x="10707" y="33354"/>
                </a:lnTo>
                <a:lnTo>
                  <a:pt x="10073" y="33273"/>
                </a:lnTo>
                <a:lnTo>
                  <a:pt x="9725" y="33211"/>
                </a:lnTo>
                <a:lnTo>
                  <a:pt x="9046" y="32979"/>
                </a:lnTo>
                <a:lnTo>
                  <a:pt x="8403" y="32613"/>
                </a:lnTo>
                <a:lnTo>
                  <a:pt x="7814" y="32148"/>
                </a:lnTo>
                <a:lnTo>
                  <a:pt x="7278" y="31603"/>
                </a:lnTo>
                <a:lnTo>
                  <a:pt x="6832" y="30987"/>
                </a:lnTo>
                <a:lnTo>
                  <a:pt x="6484" y="30327"/>
                </a:lnTo>
                <a:lnTo>
                  <a:pt x="6242" y="29639"/>
                </a:lnTo>
                <a:lnTo>
                  <a:pt x="6180" y="29291"/>
                </a:lnTo>
                <a:lnTo>
                  <a:pt x="6064" y="28532"/>
                </a:lnTo>
                <a:lnTo>
                  <a:pt x="5939" y="27389"/>
                </a:lnTo>
                <a:lnTo>
                  <a:pt x="5903" y="26621"/>
                </a:lnTo>
                <a:lnTo>
                  <a:pt x="5912" y="26246"/>
                </a:lnTo>
                <a:lnTo>
                  <a:pt x="6162" y="20691"/>
                </a:lnTo>
                <a:lnTo>
                  <a:pt x="6466" y="15038"/>
                </a:lnTo>
                <a:lnTo>
                  <a:pt x="6885" y="15065"/>
                </a:lnTo>
                <a:lnTo>
                  <a:pt x="7698" y="15056"/>
                </a:lnTo>
                <a:lnTo>
                  <a:pt x="8484" y="14949"/>
                </a:lnTo>
                <a:lnTo>
                  <a:pt x="9252" y="14779"/>
                </a:lnTo>
                <a:lnTo>
                  <a:pt x="10368" y="14431"/>
                </a:lnTo>
                <a:lnTo>
                  <a:pt x="11824" y="13851"/>
                </a:lnTo>
                <a:lnTo>
                  <a:pt x="12547" y="13547"/>
                </a:lnTo>
                <a:lnTo>
                  <a:pt x="12913" y="13404"/>
                </a:lnTo>
                <a:lnTo>
                  <a:pt x="13627" y="13217"/>
                </a:lnTo>
                <a:lnTo>
                  <a:pt x="14333" y="13136"/>
                </a:lnTo>
                <a:lnTo>
                  <a:pt x="15029" y="13163"/>
                </a:lnTo>
                <a:lnTo>
                  <a:pt x="15699" y="13288"/>
                </a:lnTo>
                <a:lnTo>
                  <a:pt x="16360" y="13511"/>
                </a:lnTo>
                <a:lnTo>
                  <a:pt x="17003" y="13824"/>
                </a:lnTo>
                <a:lnTo>
                  <a:pt x="17619" y="14226"/>
                </a:lnTo>
                <a:lnTo>
                  <a:pt x="17923" y="14458"/>
                </a:lnTo>
                <a:lnTo>
                  <a:pt x="18146" y="14646"/>
                </a:lnTo>
                <a:lnTo>
                  <a:pt x="18566" y="15056"/>
                </a:lnTo>
                <a:lnTo>
                  <a:pt x="19146" y="15735"/>
                </a:lnTo>
                <a:lnTo>
                  <a:pt x="19503" y="16199"/>
                </a:lnTo>
                <a:lnTo>
                  <a:pt x="19718" y="16485"/>
                </a:lnTo>
                <a:lnTo>
                  <a:pt x="20182" y="16994"/>
                </a:lnTo>
                <a:lnTo>
                  <a:pt x="20700" y="17432"/>
                </a:lnTo>
                <a:lnTo>
                  <a:pt x="21307" y="17753"/>
                </a:lnTo>
                <a:lnTo>
                  <a:pt x="21656" y="17869"/>
                </a:lnTo>
                <a:lnTo>
                  <a:pt x="21852" y="17932"/>
                </a:lnTo>
                <a:lnTo>
                  <a:pt x="22182" y="18128"/>
                </a:lnTo>
                <a:lnTo>
                  <a:pt x="22415" y="18414"/>
                </a:lnTo>
                <a:lnTo>
                  <a:pt x="22566" y="18771"/>
                </a:lnTo>
                <a:lnTo>
                  <a:pt x="22602" y="18985"/>
                </a:lnTo>
                <a:lnTo>
                  <a:pt x="22682" y="19512"/>
                </a:lnTo>
                <a:lnTo>
                  <a:pt x="22861" y="20566"/>
                </a:lnTo>
                <a:lnTo>
                  <a:pt x="22968" y="21084"/>
                </a:lnTo>
                <a:lnTo>
                  <a:pt x="23013" y="21272"/>
                </a:lnTo>
                <a:lnTo>
                  <a:pt x="23156" y="21611"/>
                </a:lnTo>
                <a:lnTo>
                  <a:pt x="23316" y="21807"/>
                </a:lnTo>
                <a:lnTo>
                  <a:pt x="23459" y="21906"/>
                </a:lnTo>
                <a:lnTo>
                  <a:pt x="23620" y="21959"/>
                </a:lnTo>
                <a:lnTo>
                  <a:pt x="23808" y="21968"/>
                </a:lnTo>
                <a:lnTo>
                  <a:pt x="23906" y="21950"/>
                </a:lnTo>
                <a:lnTo>
                  <a:pt x="24022" y="21914"/>
                </a:lnTo>
                <a:lnTo>
                  <a:pt x="24201" y="21825"/>
                </a:lnTo>
                <a:lnTo>
                  <a:pt x="24326" y="21700"/>
                </a:lnTo>
                <a:lnTo>
                  <a:pt x="24406" y="21548"/>
                </a:lnTo>
                <a:lnTo>
                  <a:pt x="24451" y="21289"/>
                </a:lnTo>
                <a:lnTo>
                  <a:pt x="24433" y="20905"/>
                </a:lnTo>
                <a:lnTo>
                  <a:pt x="24406" y="20709"/>
                </a:lnTo>
                <a:lnTo>
                  <a:pt x="24281" y="19834"/>
                </a:lnTo>
                <a:lnTo>
                  <a:pt x="24138" y="18959"/>
                </a:lnTo>
                <a:lnTo>
                  <a:pt x="24084" y="18619"/>
                </a:lnTo>
                <a:lnTo>
                  <a:pt x="23933" y="17950"/>
                </a:lnTo>
                <a:lnTo>
                  <a:pt x="23745" y="17503"/>
                </a:lnTo>
                <a:lnTo>
                  <a:pt x="23575" y="17235"/>
                </a:lnTo>
                <a:lnTo>
                  <a:pt x="23352" y="17012"/>
                </a:lnTo>
                <a:lnTo>
                  <a:pt x="23075" y="16833"/>
                </a:lnTo>
                <a:lnTo>
                  <a:pt x="22906" y="16762"/>
                </a:lnTo>
                <a:lnTo>
                  <a:pt x="22629" y="16664"/>
                </a:lnTo>
                <a:lnTo>
                  <a:pt x="22138" y="16414"/>
                </a:lnTo>
                <a:lnTo>
                  <a:pt x="21691" y="16110"/>
                </a:lnTo>
                <a:lnTo>
                  <a:pt x="21280" y="15771"/>
                </a:lnTo>
                <a:lnTo>
                  <a:pt x="20709" y="15208"/>
                </a:lnTo>
                <a:lnTo>
                  <a:pt x="19977" y="14422"/>
                </a:lnTo>
                <a:lnTo>
                  <a:pt x="19593" y="14056"/>
                </a:lnTo>
                <a:lnTo>
                  <a:pt x="19262" y="13726"/>
                </a:lnTo>
                <a:lnTo>
                  <a:pt x="18923" y="13413"/>
                </a:lnTo>
                <a:lnTo>
                  <a:pt x="18610" y="13163"/>
                </a:lnTo>
                <a:lnTo>
                  <a:pt x="17976" y="12735"/>
                </a:lnTo>
                <a:lnTo>
                  <a:pt x="17324" y="12386"/>
                </a:lnTo>
                <a:lnTo>
                  <a:pt x="16646" y="12127"/>
                </a:lnTo>
                <a:lnTo>
                  <a:pt x="15949" y="11949"/>
                </a:lnTo>
                <a:lnTo>
                  <a:pt x="15226" y="11868"/>
                </a:lnTo>
                <a:lnTo>
                  <a:pt x="14485" y="11868"/>
                </a:lnTo>
                <a:lnTo>
                  <a:pt x="13726" y="11967"/>
                </a:lnTo>
                <a:lnTo>
                  <a:pt x="13342" y="12065"/>
                </a:lnTo>
                <a:lnTo>
                  <a:pt x="12449" y="12297"/>
                </a:lnTo>
                <a:lnTo>
                  <a:pt x="10672" y="12842"/>
                </a:lnTo>
                <a:lnTo>
                  <a:pt x="9797" y="13145"/>
                </a:lnTo>
                <a:lnTo>
                  <a:pt x="9261" y="13324"/>
                </a:lnTo>
                <a:lnTo>
                  <a:pt x="8207" y="13547"/>
                </a:lnTo>
                <a:lnTo>
                  <a:pt x="7198" y="13610"/>
                </a:lnTo>
                <a:lnTo>
                  <a:pt x="6233" y="13511"/>
                </a:lnTo>
                <a:lnTo>
                  <a:pt x="5537" y="13324"/>
                </a:lnTo>
                <a:lnTo>
                  <a:pt x="5090" y="13154"/>
                </a:lnTo>
                <a:lnTo>
                  <a:pt x="4439" y="12833"/>
                </a:lnTo>
                <a:lnTo>
                  <a:pt x="3617" y="12252"/>
                </a:lnTo>
                <a:lnTo>
                  <a:pt x="2849" y="11502"/>
                </a:lnTo>
                <a:lnTo>
                  <a:pt x="2483" y="11065"/>
                </a:lnTo>
                <a:lnTo>
                  <a:pt x="2260" y="10761"/>
                </a:lnTo>
                <a:lnTo>
                  <a:pt x="1902" y="10145"/>
                </a:lnTo>
                <a:lnTo>
                  <a:pt x="1635" y="9502"/>
                </a:lnTo>
                <a:lnTo>
                  <a:pt x="1456" y="8850"/>
                </a:lnTo>
                <a:lnTo>
                  <a:pt x="1349" y="8171"/>
                </a:lnTo>
                <a:lnTo>
                  <a:pt x="1304" y="7484"/>
                </a:lnTo>
                <a:lnTo>
                  <a:pt x="1322" y="6430"/>
                </a:lnTo>
                <a:lnTo>
                  <a:pt x="1393" y="5716"/>
                </a:lnTo>
                <a:lnTo>
                  <a:pt x="2242" y="5903"/>
                </a:lnTo>
                <a:lnTo>
                  <a:pt x="3251" y="6046"/>
                </a:lnTo>
                <a:lnTo>
                  <a:pt x="3840" y="6064"/>
                </a:lnTo>
                <a:lnTo>
                  <a:pt x="4403" y="5992"/>
                </a:lnTo>
                <a:lnTo>
                  <a:pt x="4974" y="5850"/>
                </a:lnTo>
                <a:lnTo>
                  <a:pt x="5930" y="5474"/>
                </a:lnTo>
                <a:lnTo>
                  <a:pt x="6734" y="5082"/>
                </a:lnTo>
                <a:lnTo>
                  <a:pt x="8502" y="4171"/>
                </a:lnTo>
                <a:lnTo>
                  <a:pt x="10279" y="3260"/>
                </a:lnTo>
                <a:lnTo>
                  <a:pt x="11020" y="2903"/>
                </a:lnTo>
                <a:lnTo>
                  <a:pt x="12502" y="2322"/>
                </a:lnTo>
                <a:lnTo>
                  <a:pt x="13610" y="2001"/>
                </a:lnTo>
                <a:lnTo>
                  <a:pt x="14351" y="1831"/>
                </a:lnTo>
                <a:lnTo>
                  <a:pt x="15092" y="1715"/>
                </a:lnTo>
                <a:lnTo>
                  <a:pt x="15833" y="1635"/>
                </a:lnTo>
                <a:lnTo>
                  <a:pt x="16574" y="1617"/>
                </a:lnTo>
                <a:lnTo>
                  <a:pt x="17324" y="1644"/>
                </a:lnTo>
                <a:lnTo>
                  <a:pt x="18066" y="1715"/>
                </a:lnTo>
                <a:lnTo>
                  <a:pt x="18807" y="1849"/>
                </a:lnTo>
                <a:lnTo>
                  <a:pt x="19548" y="2036"/>
                </a:lnTo>
                <a:lnTo>
                  <a:pt x="20289" y="2278"/>
                </a:lnTo>
                <a:lnTo>
                  <a:pt x="21030" y="2581"/>
                </a:lnTo>
                <a:lnTo>
                  <a:pt x="21772" y="2947"/>
                </a:lnTo>
                <a:lnTo>
                  <a:pt x="22147" y="3153"/>
                </a:lnTo>
                <a:lnTo>
                  <a:pt x="22549" y="3394"/>
                </a:lnTo>
                <a:lnTo>
                  <a:pt x="23325" y="3903"/>
                </a:lnTo>
                <a:lnTo>
                  <a:pt x="24040" y="4456"/>
                </a:lnTo>
                <a:lnTo>
                  <a:pt x="24692" y="5073"/>
                </a:lnTo>
                <a:lnTo>
                  <a:pt x="25272" y="5751"/>
                </a:lnTo>
                <a:lnTo>
                  <a:pt x="25745" y="6492"/>
                </a:lnTo>
                <a:lnTo>
                  <a:pt x="26121" y="7332"/>
                </a:lnTo>
                <a:lnTo>
                  <a:pt x="26371" y="8252"/>
                </a:lnTo>
                <a:lnTo>
                  <a:pt x="26451" y="8752"/>
                </a:lnTo>
                <a:lnTo>
                  <a:pt x="26496" y="9029"/>
                </a:lnTo>
                <a:lnTo>
                  <a:pt x="26701" y="9564"/>
                </a:lnTo>
                <a:lnTo>
                  <a:pt x="26835" y="9814"/>
                </a:lnTo>
                <a:lnTo>
                  <a:pt x="26960" y="9975"/>
                </a:lnTo>
                <a:lnTo>
                  <a:pt x="27219" y="10172"/>
                </a:lnTo>
                <a:lnTo>
                  <a:pt x="27397" y="10234"/>
                </a:lnTo>
                <a:lnTo>
                  <a:pt x="27469" y="10234"/>
                </a:lnTo>
                <a:lnTo>
                  <a:pt x="27540" y="10207"/>
                </a:lnTo>
                <a:lnTo>
                  <a:pt x="27692" y="10091"/>
                </a:lnTo>
                <a:lnTo>
                  <a:pt x="27880" y="9823"/>
                </a:lnTo>
                <a:lnTo>
                  <a:pt x="27969" y="9636"/>
                </a:lnTo>
                <a:lnTo>
                  <a:pt x="28032" y="9466"/>
                </a:lnTo>
                <a:lnTo>
                  <a:pt x="28067" y="9055"/>
                </a:lnTo>
                <a:lnTo>
                  <a:pt x="28085" y="8823"/>
                </a:lnTo>
                <a:lnTo>
                  <a:pt x="28407" y="8939"/>
                </a:lnTo>
                <a:lnTo>
                  <a:pt x="28987" y="9198"/>
                </a:lnTo>
                <a:lnTo>
                  <a:pt x="29496" y="9529"/>
                </a:lnTo>
                <a:lnTo>
                  <a:pt x="29791" y="9859"/>
                </a:lnTo>
                <a:lnTo>
                  <a:pt x="29951" y="10118"/>
                </a:lnTo>
                <a:lnTo>
                  <a:pt x="30014" y="10261"/>
                </a:lnTo>
                <a:lnTo>
                  <a:pt x="30121" y="10529"/>
                </a:lnTo>
                <a:lnTo>
                  <a:pt x="30291" y="11091"/>
                </a:lnTo>
                <a:lnTo>
                  <a:pt x="30425" y="11663"/>
                </a:lnTo>
                <a:lnTo>
                  <a:pt x="30514" y="12243"/>
                </a:lnTo>
                <a:lnTo>
                  <a:pt x="30532" y="12529"/>
                </a:lnTo>
                <a:lnTo>
                  <a:pt x="30559" y="12967"/>
                </a:lnTo>
                <a:lnTo>
                  <a:pt x="30523" y="13833"/>
                </a:lnTo>
                <a:lnTo>
                  <a:pt x="30425" y="14690"/>
                </a:lnTo>
                <a:lnTo>
                  <a:pt x="30264" y="15530"/>
                </a:lnTo>
                <a:lnTo>
                  <a:pt x="30041" y="16351"/>
                </a:lnTo>
                <a:lnTo>
                  <a:pt x="29764" y="17155"/>
                </a:lnTo>
                <a:lnTo>
                  <a:pt x="29264" y="18351"/>
                </a:lnTo>
                <a:lnTo>
                  <a:pt x="28880" y="19137"/>
                </a:lnTo>
                <a:lnTo>
                  <a:pt x="28791" y="19298"/>
                </a:lnTo>
                <a:lnTo>
                  <a:pt x="28621" y="19620"/>
                </a:lnTo>
                <a:lnTo>
                  <a:pt x="28594" y="19780"/>
                </a:lnTo>
                <a:lnTo>
                  <a:pt x="28612" y="20003"/>
                </a:lnTo>
                <a:lnTo>
                  <a:pt x="28737" y="20450"/>
                </a:lnTo>
                <a:lnTo>
                  <a:pt x="28799" y="20673"/>
                </a:lnTo>
                <a:lnTo>
                  <a:pt x="29032" y="20620"/>
                </a:lnTo>
                <a:lnTo>
                  <a:pt x="29478" y="20495"/>
                </a:lnTo>
                <a:lnTo>
                  <a:pt x="29684" y="20405"/>
                </a:lnTo>
                <a:lnTo>
                  <a:pt x="29791" y="20334"/>
                </a:lnTo>
                <a:lnTo>
                  <a:pt x="29951" y="20084"/>
                </a:lnTo>
                <a:lnTo>
                  <a:pt x="30005" y="19950"/>
                </a:lnTo>
                <a:lnTo>
                  <a:pt x="30818" y="17976"/>
                </a:lnTo>
                <a:lnTo>
                  <a:pt x="31604" y="16003"/>
                </a:lnTo>
                <a:lnTo>
                  <a:pt x="31782" y="15521"/>
                </a:lnTo>
                <a:lnTo>
                  <a:pt x="32023" y="14529"/>
                </a:lnTo>
                <a:lnTo>
                  <a:pt x="32139" y="13529"/>
                </a:lnTo>
                <a:lnTo>
                  <a:pt x="32157" y="12520"/>
                </a:lnTo>
                <a:lnTo>
                  <a:pt x="32130" y="12002"/>
                </a:lnTo>
                <a:lnTo>
                  <a:pt x="32095" y="11538"/>
                </a:lnTo>
                <a:lnTo>
                  <a:pt x="31934" y="10654"/>
                </a:lnTo>
                <a:lnTo>
                  <a:pt x="31657" y="9850"/>
                </a:lnTo>
                <a:lnTo>
                  <a:pt x="31273" y="9136"/>
                </a:lnTo>
                <a:lnTo>
                  <a:pt x="30773" y="8529"/>
                </a:lnTo>
                <a:lnTo>
                  <a:pt x="30166" y="8020"/>
                </a:lnTo>
                <a:lnTo>
                  <a:pt x="29442" y="7627"/>
                </a:lnTo>
                <a:lnTo>
                  <a:pt x="28612" y="7368"/>
                </a:lnTo>
                <a:lnTo>
                  <a:pt x="28148" y="7296"/>
                </a:lnTo>
                <a:lnTo>
                  <a:pt x="28040" y="7260"/>
                </a:lnTo>
                <a:lnTo>
                  <a:pt x="27844" y="7064"/>
                </a:lnTo>
                <a:lnTo>
                  <a:pt x="27790" y="6948"/>
                </a:lnTo>
                <a:lnTo>
                  <a:pt x="27540" y="6359"/>
                </a:lnTo>
                <a:lnTo>
                  <a:pt x="26960" y="5278"/>
                </a:lnTo>
                <a:lnTo>
                  <a:pt x="26263" y="4305"/>
                </a:lnTo>
                <a:lnTo>
                  <a:pt x="25478" y="3456"/>
                </a:lnTo>
                <a:lnTo>
                  <a:pt x="24593" y="2697"/>
                </a:lnTo>
                <a:lnTo>
                  <a:pt x="23638" y="2036"/>
                </a:lnTo>
                <a:lnTo>
                  <a:pt x="22593" y="1465"/>
                </a:lnTo>
                <a:lnTo>
                  <a:pt x="21495" y="965"/>
                </a:lnTo>
                <a:lnTo>
                  <a:pt x="20914" y="751"/>
                </a:lnTo>
                <a:lnTo>
                  <a:pt x="20298" y="536"/>
                </a:lnTo>
                <a:lnTo>
                  <a:pt x="19057" y="224"/>
                </a:lnTo>
                <a:lnTo>
                  <a:pt x="17825" y="45"/>
                </a:lnTo>
                <a:lnTo>
                  <a:pt x="165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4f3de87df4_0_730"/>
          <p:cNvSpPr/>
          <p:nvPr/>
        </p:nvSpPr>
        <p:spPr>
          <a:xfrm>
            <a:off x="2264525" y="3962300"/>
            <a:ext cx="786075" cy="832525"/>
          </a:xfrm>
          <a:custGeom>
            <a:avLst/>
            <a:gdLst/>
            <a:ahLst/>
            <a:cxnLst/>
            <a:rect l="l" t="t" r="r" b="b"/>
            <a:pathLst>
              <a:path w="31443" h="33301" extrusionOk="0">
                <a:moveTo>
                  <a:pt x="4644" y="1"/>
                </a:moveTo>
                <a:lnTo>
                  <a:pt x="4233" y="27"/>
                </a:lnTo>
                <a:lnTo>
                  <a:pt x="3626" y="72"/>
                </a:lnTo>
                <a:lnTo>
                  <a:pt x="3233" y="143"/>
                </a:lnTo>
                <a:lnTo>
                  <a:pt x="2867" y="260"/>
                </a:lnTo>
                <a:lnTo>
                  <a:pt x="2536" y="447"/>
                </a:lnTo>
                <a:lnTo>
                  <a:pt x="2242" y="715"/>
                </a:lnTo>
                <a:lnTo>
                  <a:pt x="2001" y="1090"/>
                </a:lnTo>
                <a:lnTo>
                  <a:pt x="1911" y="1322"/>
                </a:lnTo>
                <a:lnTo>
                  <a:pt x="1885" y="1429"/>
                </a:lnTo>
                <a:lnTo>
                  <a:pt x="1876" y="1644"/>
                </a:lnTo>
                <a:lnTo>
                  <a:pt x="1911" y="1992"/>
                </a:lnTo>
                <a:lnTo>
                  <a:pt x="1929" y="2215"/>
                </a:lnTo>
                <a:lnTo>
                  <a:pt x="2295" y="2010"/>
                </a:lnTo>
                <a:lnTo>
                  <a:pt x="2653" y="1787"/>
                </a:lnTo>
                <a:lnTo>
                  <a:pt x="2733" y="1706"/>
                </a:lnTo>
                <a:lnTo>
                  <a:pt x="2867" y="1528"/>
                </a:lnTo>
                <a:lnTo>
                  <a:pt x="2947" y="1483"/>
                </a:lnTo>
                <a:lnTo>
                  <a:pt x="3322" y="1394"/>
                </a:lnTo>
                <a:lnTo>
                  <a:pt x="3885" y="1278"/>
                </a:lnTo>
                <a:lnTo>
                  <a:pt x="4251" y="1260"/>
                </a:lnTo>
                <a:lnTo>
                  <a:pt x="4430" y="1286"/>
                </a:lnTo>
                <a:lnTo>
                  <a:pt x="4528" y="1322"/>
                </a:lnTo>
                <a:lnTo>
                  <a:pt x="4698" y="1510"/>
                </a:lnTo>
                <a:lnTo>
                  <a:pt x="4912" y="1947"/>
                </a:lnTo>
                <a:lnTo>
                  <a:pt x="5001" y="2242"/>
                </a:lnTo>
                <a:lnTo>
                  <a:pt x="5037" y="2376"/>
                </a:lnTo>
                <a:lnTo>
                  <a:pt x="5055" y="2617"/>
                </a:lnTo>
                <a:lnTo>
                  <a:pt x="5019" y="2840"/>
                </a:lnTo>
                <a:lnTo>
                  <a:pt x="4930" y="3037"/>
                </a:lnTo>
                <a:lnTo>
                  <a:pt x="4733" y="3287"/>
                </a:lnTo>
                <a:lnTo>
                  <a:pt x="4358" y="3564"/>
                </a:lnTo>
                <a:lnTo>
                  <a:pt x="4135" y="3671"/>
                </a:lnTo>
                <a:lnTo>
                  <a:pt x="3822" y="3823"/>
                </a:lnTo>
                <a:lnTo>
                  <a:pt x="3251" y="4171"/>
                </a:lnTo>
                <a:lnTo>
                  <a:pt x="2733" y="4555"/>
                </a:lnTo>
                <a:lnTo>
                  <a:pt x="2269" y="4992"/>
                </a:lnTo>
                <a:lnTo>
                  <a:pt x="1876" y="5475"/>
                </a:lnTo>
                <a:lnTo>
                  <a:pt x="1536" y="6010"/>
                </a:lnTo>
                <a:lnTo>
                  <a:pt x="1268" y="6591"/>
                </a:lnTo>
                <a:lnTo>
                  <a:pt x="1072" y="7234"/>
                </a:lnTo>
                <a:lnTo>
                  <a:pt x="1001" y="7573"/>
                </a:lnTo>
                <a:lnTo>
                  <a:pt x="483" y="10583"/>
                </a:lnTo>
                <a:lnTo>
                  <a:pt x="0" y="13592"/>
                </a:lnTo>
                <a:lnTo>
                  <a:pt x="143" y="14503"/>
                </a:lnTo>
                <a:lnTo>
                  <a:pt x="331" y="15619"/>
                </a:lnTo>
                <a:lnTo>
                  <a:pt x="447" y="16039"/>
                </a:lnTo>
                <a:lnTo>
                  <a:pt x="608" y="16449"/>
                </a:lnTo>
                <a:lnTo>
                  <a:pt x="840" y="16842"/>
                </a:lnTo>
                <a:lnTo>
                  <a:pt x="983" y="17030"/>
                </a:lnTo>
                <a:lnTo>
                  <a:pt x="1349" y="17468"/>
                </a:lnTo>
                <a:lnTo>
                  <a:pt x="2152" y="18298"/>
                </a:lnTo>
                <a:lnTo>
                  <a:pt x="2804" y="18834"/>
                </a:lnTo>
                <a:lnTo>
                  <a:pt x="3278" y="19155"/>
                </a:lnTo>
                <a:lnTo>
                  <a:pt x="3769" y="19432"/>
                </a:lnTo>
                <a:lnTo>
                  <a:pt x="4305" y="19655"/>
                </a:lnTo>
                <a:lnTo>
                  <a:pt x="4581" y="19745"/>
                </a:lnTo>
                <a:lnTo>
                  <a:pt x="5144" y="19905"/>
                </a:lnTo>
                <a:lnTo>
                  <a:pt x="6278" y="20200"/>
                </a:lnTo>
                <a:lnTo>
                  <a:pt x="7993" y="20566"/>
                </a:lnTo>
                <a:lnTo>
                  <a:pt x="9145" y="20772"/>
                </a:lnTo>
                <a:lnTo>
                  <a:pt x="9948" y="20897"/>
                </a:lnTo>
                <a:lnTo>
                  <a:pt x="11565" y="21084"/>
                </a:lnTo>
                <a:lnTo>
                  <a:pt x="13181" y="21272"/>
                </a:lnTo>
                <a:lnTo>
                  <a:pt x="14378" y="21468"/>
                </a:lnTo>
                <a:lnTo>
                  <a:pt x="15163" y="21638"/>
                </a:lnTo>
                <a:lnTo>
                  <a:pt x="15547" y="21754"/>
                </a:lnTo>
                <a:lnTo>
                  <a:pt x="16110" y="21915"/>
                </a:lnTo>
                <a:lnTo>
                  <a:pt x="17208" y="22290"/>
                </a:lnTo>
                <a:lnTo>
                  <a:pt x="18271" y="22709"/>
                </a:lnTo>
                <a:lnTo>
                  <a:pt x="19307" y="23174"/>
                </a:lnTo>
                <a:lnTo>
                  <a:pt x="20316" y="23674"/>
                </a:lnTo>
                <a:lnTo>
                  <a:pt x="21289" y="24219"/>
                </a:lnTo>
                <a:lnTo>
                  <a:pt x="22236" y="24808"/>
                </a:lnTo>
                <a:lnTo>
                  <a:pt x="23156" y="25433"/>
                </a:lnTo>
                <a:lnTo>
                  <a:pt x="24049" y="26094"/>
                </a:lnTo>
                <a:lnTo>
                  <a:pt x="24906" y="26799"/>
                </a:lnTo>
                <a:lnTo>
                  <a:pt x="25737" y="27540"/>
                </a:lnTo>
                <a:lnTo>
                  <a:pt x="26549" y="28326"/>
                </a:lnTo>
                <a:lnTo>
                  <a:pt x="27326" y="29139"/>
                </a:lnTo>
                <a:lnTo>
                  <a:pt x="28076" y="29996"/>
                </a:lnTo>
                <a:lnTo>
                  <a:pt x="28799" y="30880"/>
                </a:lnTo>
                <a:lnTo>
                  <a:pt x="29496" y="31809"/>
                </a:lnTo>
                <a:lnTo>
                  <a:pt x="29826" y="32282"/>
                </a:lnTo>
                <a:lnTo>
                  <a:pt x="29978" y="32506"/>
                </a:lnTo>
                <a:lnTo>
                  <a:pt x="30282" y="32952"/>
                </a:lnTo>
                <a:lnTo>
                  <a:pt x="30469" y="33140"/>
                </a:lnTo>
                <a:lnTo>
                  <a:pt x="30523" y="33184"/>
                </a:lnTo>
                <a:lnTo>
                  <a:pt x="30684" y="33256"/>
                </a:lnTo>
                <a:lnTo>
                  <a:pt x="30862" y="33300"/>
                </a:lnTo>
                <a:lnTo>
                  <a:pt x="31032" y="33291"/>
                </a:lnTo>
                <a:lnTo>
                  <a:pt x="31103" y="33274"/>
                </a:lnTo>
                <a:lnTo>
                  <a:pt x="31166" y="33238"/>
                </a:lnTo>
                <a:lnTo>
                  <a:pt x="31291" y="33122"/>
                </a:lnTo>
                <a:lnTo>
                  <a:pt x="31389" y="32961"/>
                </a:lnTo>
                <a:lnTo>
                  <a:pt x="31443" y="32800"/>
                </a:lnTo>
                <a:lnTo>
                  <a:pt x="31434" y="32738"/>
                </a:lnTo>
                <a:lnTo>
                  <a:pt x="31380" y="32389"/>
                </a:lnTo>
                <a:lnTo>
                  <a:pt x="31184" y="31711"/>
                </a:lnTo>
                <a:lnTo>
                  <a:pt x="31032" y="31398"/>
                </a:lnTo>
                <a:lnTo>
                  <a:pt x="30862" y="31059"/>
                </a:lnTo>
                <a:lnTo>
                  <a:pt x="30478" y="30425"/>
                </a:lnTo>
                <a:lnTo>
                  <a:pt x="29826" y="29532"/>
                </a:lnTo>
                <a:lnTo>
                  <a:pt x="28862" y="28416"/>
                </a:lnTo>
                <a:lnTo>
                  <a:pt x="27817" y="27362"/>
                </a:lnTo>
                <a:lnTo>
                  <a:pt x="27281" y="26853"/>
                </a:lnTo>
                <a:lnTo>
                  <a:pt x="26763" y="26353"/>
                </a:lnTo>
                <a:lnTo>
                  <a:pt x="25683" y="25397"/>
                </a:lnTo>
                <a:lnTo>
                  <a:pt x="24576" y="24486"/>
                </a:lnTo>
                <a:lnTo>
                  <a:pt x="23433" y="23629"/>
                </a:lnTo>
                <a:lnTo>
                  <a:pt x="22254" y="22825"/>
                </a:lnTo>
                <a:lnTo>
                  <a:pt x="21039" y="22093"/>
                </a:lnTo>
                <a:lnTo>
                  <a:pt x="19771" y="21423"/>
                </a:lnTo>
                <a:lnTo>
                  <a:pt x="18459" y="20816"/>
                </a:lnTo>
                <a:lnTo>
                  <a:pt x="17780" y="20548"/>
                </a:lnTo>
                <a:lnTo>
                  <a:pt x="17342" y="20388"/>
                </a:lnTo>
                <a:lnTo>
                  <a:pt x="16458" y="20120"/>
                </a:lnTo>
                <a:lnTo>
                  <a:pt x="15565" y="19914"/>
                </a:lnTo>
                <a:lnTo>
                  <a:pt x="14663" y="19745"/>
                </a:lnTo>
                <a:lnTo>
                  <a:pt x="13297" y="19566"/>
                </a:lnTo>
                <a:lnTo>
                  <a:pt x="11475" y="19414"/>
                </a:lnTo>
                <a:lnTo>
                  <a:pt x="10564" y="19334"/>
                </a:lnTo>
                <a:lnTo>
                  <a:pt x="9689" y="19254"/>
                </a:lnTo>
                <a:lnTo>
                  <a:pt x="7984" y="19003"/>
                </a:lnTo>
                <a:lnTo>
                  <a:pt x="6734" y="18709"/>
                </a:lnTo>
                <a:lnTo>
                  <a:pt x="5921" y="18468"/>
                </a:lnTo>
                <a:lnTo>
                  <a:pt x="5117" y="18164"/>
                </a:lnTo>
                <a:lnTo>
                  <a:pt x="4322" y="17816"/>
                </a:lnTo>
                <a:lnTo>
                  <a:pt x="3930" y="17619"/>
                </a:lnTo>
                <a:lnTo>
                  <a:pt x="3653" y="17468"/>
                </a:lnTo>
                <a:lnTo>
                  <a:pt x="3135" y="17128"/>
                </a:lnTo>
                <a:lnTo>
                  <a:pt x="2688" y="16762"/>
                </a:lnTo>
                <a:lnTo>
                  <a:pt x="2304" y="16342"/>
                </a:lnTo>
                <a:lnTo>
                  <a:pt x="2001" y="15878"/>
                </a:lnTo>
                <a:lnTo>
                  <a:pt x="1768" y="15360"/>
                </a:lnTo>
                <a:lnTo>
                  <a:pt x="1635" y="14789"/>
                </a:lnTo>
                <a:lnTo>
                  <a:pt x="1599" y="14155"/>
                </a:lnTo>
                <a:lnTo>
                  <a:pt x="1617" y="13815"/>
                </a:lnTo>
                <a:lnTo>
                  <a:pt x="1706" y="12717"/>
                </a:lnTo>
                <a:lnTo>
                  <a:pt x="1813" y="10502"/>
                </a:lnTo>
                <a:lnTo>
                  <a:pt x="1911" y="9404"/>
                </a:lnTo>
                <a:lnTo>
                  <a:pt x="1956" y="9011"/>
                </a:lnTo>
                <a:lnTo>
                  <a:pt x="2090" y="8234"/>
                </a:lnTo>
                <a:lnTo>
                  <a:pt x="2295" y="7502"/>
                </a:lnTo>
                <a:lnTo>
                  <a:pt x="2572" y="6823"/>
                </a:lnTo>
                <a:lnTo>
                  <a:pt x="2929" y="6198"/>
                </a:lnTo>
                <a:lnTo>
                  <a:pt x="3403" y="5635"/>
                </a:lnTo>
                <a:lnTo>
                  <a:pt x="3983" y="5135"/>
                </a:lnTo>
                <a:lnTo>
                  <a:pt x="4698" y="4724"/>
                </a:lnTo>
                <a:lnTo>
                  <a:pt x="5108" y="4546"/>
                </a:lnTo>
                <a:lnTo>
                  <a:pt x="5340" y="4448"/>
                </a:lnTo>
                <a:lnTo>
                  <a:pt x="5724" y="4198"/>
                </a:lnTo>
                <a:lnTo>
                  <a:pt x="6019" y="3876"/>
                </a:lnTo>
                <a:lnTo>
                  <a:pt x="6233" y="3501"/>
                </a:lnTo>
                <a:lnTo>
                  <a:pt x="6367" y="3081"/>
                </a:lnTo>
                <a:lnTo>
                  <a:pt x="6412" y="2626"/>
                </a:lnTo>
                <a:lnTo>
                  <a:pt x="6376" y="2144"/>
                </a:lnTo>
                <a:lnTo>
                  <a:pt x="6260" y="1644"/>
                </a:lnTo>
                <a:lnTo>
                  <a:pt x="6162" y="1385"/>
                </a:lnTo>
                <a:lnTo>
                  <a:pt x="6055" y="1126"/>
                </a:lnTo>
                <a:lnTo>
                  <a:pt x="5814" y="635"/>
                </a:lnTo>
                <a:lnTo>
                  <a:pt x="5564" y="322"/>
                </a:lnTo>
                <a:lnTo>
                  <a:pt x="5358" y="161"/>
                </a:lnTo>
                <a:lnTo>
                  <a:pt x="5108" y="54"/>
                </a:lnTo>
                <a:lnTo>
                  <a:pt x="481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4f3de87df4_0_730"/>
          <p:cNvSpPr/>
          <p:nvPr/>
        </p:nvSpPr>
        <p:spPr>
          <a:xfrm>
            <a:off x="1261900" y="4341150"/>
            <a:ext cx="761100" cy="518850"/>
          </a:xfrm>
          <a:custGeom>
            <a:avLst/>
            <a:gdLst/>
            <a:ahLst/>
            <a:cxnLst/>
            <a:rect l="l" t="t" r="r" b="b"/>
            <a:pathLst>
              <a:path w="30444" h="20754" extrusionOk="0">
                <a:moveTo>
                  <a:pt x="30381" y="1"/>
                </a:moveTo>
                <a:lnTo>
                  <a:pt x="30122" y="63"/>
                </a:lnTo>
                <a:lnTo>
                  <a:pt x="29729" y="135"/>
                </a:lnTo>
                <a:lnTo>
                  <a:pt x="29523" y="224"/>
                </a:lnTo>
                <a:lnTo>
                  <a:pt x="29461" y="295"/>
                </a:lnTo>
                <a:lnTo>
                  <a:pt x="29363" y="429"/>
                </a:lnTo>
                <a:lnTo>
                  <a:pt x="29220" y="724"/>
                </a:lnTo>
                <a:lnTo>
                  <a:pt x="29068" y="1215"/>
                </a:lnTo>
                <a:lnTo>
                  <a:pt x="29005" y="1546"/>
                </a:lnTo>
                <a:lnTo>
                  <a:pt x="28952" y="1831"/>
                </a:lnTo>
                <a:lnTo>
                  <a:pt x="28836" y="2322"/>
                </a:lnTo>
                <a:lnTo>
                  <a:pt x="28693" y="2698"/>
                </a:lnTo>
                <a:lnTo>
                  <a:pt x="28514" y="2983"/>
                </a:lnTo>
                <a:lnTo>
                  <a:pt x="28273" y="3180"/>
                </a:lnTo>
                <a:lnTo>
                  <a:pt x="27970" y="3314"/>
                </a:lnTo>
                <a:lnTo>
                  <a:pt x="27586" y="3385"/>
                </a:lnTo>
                <a:lnTo>
                  <a:pt x="27094" y="3412"/>
                </a:lnTo>
                <a:lnTo>
                  <a:pt x="26809" y="3412"/>
                </a:lnTo>
                <a:lnTo>
                  <a:pt x="25174" y="3394"/>
                </a:lnTo>
                <a:lnTo>
                  <a:pt x="22710" y="3385"/>
                </a:lnTo>
                <a:lnTo>
                  <a:pt x="21076" y="3412"/>
                </a:lnTo>
                <a:lnTo>
                  <a:pt x="20263" y="3448"/>
                </a:lnTo>
                <a:lnTo>
                  <a:pt x="19638" y="3492"/>
                </a:lnTo>
                <a:lnTo>
                  <a:pt x="18397" y="3635"/>
                </a:lnTo>
                <a:lnTo>
                  <a:pt x="17191" y="3867"/>
                </a:lnTo>
                <a:lnTo>
                  <a:pt x="16012" y="4189"/>
                </a:lnTo>
                <a:lnTo>
                  <a:pt x="14869" y="4591"/>
                </a:lnTo>
                <a:lnTo>
                  <a:pt x="13762" y="5100"/>
                </a:lnTo>
                <a:lnTo>
                  <a:pt x="12699" y="5698"/>
                </a:lnTo>
                <a:lnTo>
                  <a:pt x="11681" y="6403"/>
                </a:lnTo>
                <a:lnTo>
                  <a:pt x="11190" y="6805"/>
                </a:lnTo>
                <a:lnTo>
                  <a:pt x="10538" y="7368"/>
                </a:lnTo>
                <a:lnTo>
                  <a:pt x="9297" y="8564"/>
                </a:lnTo>
                <a:lnTo>
                  <a:pt x="7493" y="10431"/>
                </a:lnTo>
                <a:lnTo>
                  <a:pt x="6288" y="11672"/>
                </a:lnTo>
                <a:lnTo>
                  <a:pt x="5841" y="12136"/>
                </a:lnTo>
                <a:lnTo>
                  <a:pt x="4984" y="13074"/>
                </a:lnTo>
                <a:lnTo>
                  <a:pt x="4162" y="14047"/>
                </a:lnTo>
                <a:lnTo>
                  <a:pt x="3376" y="15048"/>
                </a:lnTo>
                <a:lnTo>
                  <a:pt x="2260" y="16601"/>
                </a:lnTo>
                <a:lnTo>
                  <a:pt x="894" y="18745"/>
                </a:lnTo>
                <a:lnTo>
                  <a:pt x="260" y="19852"/>
                </a:lnTo>
                <a:lnTo>
                  <a:pt x="108" y="20209"/>
                </a:lnTo>
                <a:lnTo>
                  <a:pt x="1" y="20584"/>
                </a:lnTo>
                <a:lnTo>
                  <a:pt x="117" y="20673"/>
                </a:lnTo>
                <a:lnTo>
                  <a:pt x="233" y="20754"/>
                </a:lnTo>
                <a:lnTo>
                  <a:pt x="519" y="20495"/>
                </a:lnTo>
                <a:lnTo>
                  <a:pt x="1099" y="19968"/>
                </a:lnTo>
                <a:lnTo>
                  <a:pt x="1340" y="19673"/>
                </a:lnTo>
                <a:lnTo>
                  <a:pt x="2260" y="18450"/>
                </a:lnTo>
                <a:lnTo>
                  <a:pt x="4144" y="16057"/>
                </a:lnTo>
                <a:lnTo>
                  <a:pt x="6091" y="13726"/>
                </a:lnTo>
                <a:lnTo>
                  <a:pt x="8100" y="11431"/>
                </a:lnTo>
                <a:lnTo>
                  <a:pt x="9127" y="10297"/>
                </a:lnTo>
                <a:lnTo>
                  <a:pt x="9681" y="9708"/>
                </a:lnTo>
                <a:lnTo>
                  <a:pt x="10833" y="8627"/>
                </a:lnTo>
                <a:lnTo>
                  <a:pt x="12047" y="7671"/>
                </a:lnTo>
                <a:lnTo>
                  <a:pt x="13324" y="6832"/>
                </a:lnTo>
                <a:lnTo>
                  <a:pt x="14655" y="6127"/>
                </a:lnTo>
                <a:lnTo>
                  <a:pt x="16057" y="5546"/>
                </a:lnTo>
                <a:lnTo>
                  <a:pt x="17530" y="5109"/>
                </a:lnTo>
                <a:lnTo>
                  <a:pt x="19066" y="4805"/>
                </a:lnTo>
                <a:lnTo>
                  <a:pt x="19870" y="4716"/>
                </a:lnTo>
                <a:lnTo>
                  <a:pt x="20665" y="4635"/>
                </a:lnTo>
                <a:lnTo>
                  <a:pt x="22263" y="4555"/>
                </a:lnTo>
                <a:lnTo>
                  <a:pt x="24674" y="4510"/>
                </a:lnTo>
                <a:lnTo>
                  <a:pt x="26273" y="4466"/>
                </a:lnTo>
                <a:lnTo>
                  <a:pt x="27202" y="4430"/>
                </a:lnTo>
                <a:lnTo>
                  <a:pt x="28121" y="4376"/>
                </a:lnTo>
                <a:lnTo>
                  <a:pt x="28318" y="4358"/>
                </a:lnTo>
                <a:lnTo>
                  <a:pt x="28675" y="4269"/>
                </a:lnTo>
                <a:lnTo>
                  <a:pt x="28988" y="4126"/>
                </a:lnTo>
                <a:lnTo>
                  <a:pt x="29255" y="3939"/>
                </a:lnTo>
                <a:lnTo>
                  <a:pt x="29479" y="3707"/>
                </a:lnTo>
                <a:lnTo>
                  <a:pt x="29675" y="3439"/>
                </a:lnTo>
                <a:lnTo>
                  <a:pt x="29898" y="2974"/>
                </a:lnTo>
                <a:lnTo>
                  <a:pt x="29997" y="2617"/>
                </a:lnTo>
                <a:lnTo>
                  <a:pt x="30238" y="1724"/>
                </a:lnTo>
                <a:lnTo>
                  <a:pt x="30416" y="813"/>
                </a:lnTo>
                <a:lnTo>
                  <a:pt x="30443" y="617"/>
                </a:lnTo>
                <a:lnTo>
                  <a:pt x="30398" y="206"/>
                </a:lnTo>
                <a:lnTo>
                  <a:pt x="303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4f3de87df4_0_730"/>
          <p:cNvSpPr/>
          <p:nvPr/>
        </p:nvSpPr>
        <p:spPr>
          <a:xfrm>
            <a:off x="1953750" y="4453000"/>
            <a:ext cx="388275" cy="122825"/>
          </a:xfrm>
          <a:custGeom>
            <a:avLst/>
            <a:gdLst/>
            <a:ahLst/>
            <a:cxnLst/>
            <a:rect l="l" t="t" r="r" b="b"/>
            <a:pathLst>
              <a:path w="15531" h="4913" extrusionOk="0">
                <a:moveTo>
                  <a:pt x="15369" y="1"/>
                </a:moveTo>
                <a:lnTo>
                  <a:pt x="14950" y="135"/>
                </a:lnTo>
                <a:lnTo>
                  <a:pt x="14307" y="322"/>
                </a:lnTo>
                <a:lnTo>
                  <a:pt x="13914" y="501"/>
                </a:lnTo>
                <a:lnTo>
                  <a:pt x="13753" y="617"/>
                </a:lnTo>
                <a:lnTo>
                  <a:pt x="13271" y="1019"/>
                </a:lnTo>
                <a:lnTo>
                  <a:pt x="12288" y="1733"/>
                </a:lnTo>
                <a:lnTo>
                  <a:pt x="11270" y="2358"/>
                </a:lnTo>
                <a:lnTo>
                  <a:pt x="10226" y="2885"/>
                </a:lnTo>
                <a:lnTo>
                  <a:pt x="9136" y="3305"/>
                </a:lnTo>
                <a:lnTo>
                  <a:pt x="8002" y="3608"/>
                </a:lnTo>
                <a:lnTo>
                  <a:pt x="6823" y="3796"/>
                </a:lnTo>
                <a:lnTo>
                  <a:pt x="5600" y="3849"/>
                </a:lnTo>
                <a:lnTo>
                  <a:pt x="4966" y="3832"/>
                </a:lnTo>
                <a:lnTo>
                  <a:pt x="4591" y="3796"/>
                </a:lnTo>
                <a:lnTo>
                  <a:pt x="3903" y="3680"/>
                </a:lnTo>
                <a:lnTo>
                  <a:pt x="3278" y="3474"/>
                </a:lnTo>
                <a:lnTo>
                  <a:pt x="2716" y="3189"/>
                </a:lnTo>
                <a:lnTo>
                  <a:pt x="2215" y="2813"/>
                </a:lnTo>
                <a:lnTo>
                  <a:pt x="1796" y="2349"/>
                </a:lnTo>
                <a:lnTo>
                  <a:pt x="1430" y="1795"/>
                </a:lnTo>
                <a:lnTo>
                  <a:pt x="1144" y="1153"/>
                </a:lnTo>
                <a:lnTo>
                  <a:pt x="1028" y="795"/>
                </a:lnTo>
                <a:lnTo>
                  <a:pt x="992" y="715"/>
                </a:lnTo>
                <a:lnTo>
                  <a:pt x="876" y="581"/>
                </a:lnTo>
                <a:lnTo>
                  <a:pt x="635" y="393"/>
                </a:lnTo>
                <a:lnTo>
                  <a:pt x="483" y="268"/>
                </a:lnTo>
                <a:lnTo>
                  <a:pt x="358" y="420"/>
                </a:lnTo>
                <a:lnTo>
                  <a:pt x="117" y="724"/>
                </a:lnTo>
                <a:lnTo>
                  <a:pt x="37" y="894"/>
                </a:lnTo>
                <a:lnTo>
                  <a:pt x="1" y="1019"/>
                </a:lnTo>
                <a:lnTo>
                  <a:pt x="45" y="1313"/>
                </a:lnTo>
                <a:lnTo>
                  <a:pt x="72" y="1456"/>
                </a:lnTo>
                <a:lnTo>
                  <a:pt x="117" y="1679"/>
                </a:lnTo>
                <a:lnTo>
                  <a:pt x="242" y="2099"/>
                </a:lnTo>
                <a:lnTo>
                  <a:pt x="412" y="2483"/>
                </a:lnTo>
                <a:lnTo>
                  <a:pt x="617" y="2840"/>
                </a:lnTo>
                <a:lnTo>
                  <a:pt x="876" y="3162"/>
                </a:lnTo>
                <a:lnTo>
                  <a:pt x="1162" y="3465"/>
                </a:lnTo>
                <a:lnTo>
                  <a:pt x="1662" y="3867"/>
                </a:lnTo>
                <a:lnTo>
                  <a:pt x="2037" y="4099"/>
                </a:lnTo>
                <a:lnTo>
                  <a:pt x="2251" y="4215"/>
                </a:lnTo>
                <a:lnTo>
                  <a:pt x="2689" y="4412"/>
                </a:lnTo>
                <a:lnTo>
                  <a:pt x="3359" y="4626"/>
                </a:lnTo>
                <a:lnTo>
                  <a:pt x="4269" y="4796"/>
                </a:lnTo>
                <a:lnTo>
                  <a:pt x="5207" y="4867"/>
                </a:lnTo>
                <a:lnTo>
                  <a:pt x="5680" y="4894"/>
                </a:lnTo>
                <a:lnTo>
                  <a:pt x="6404" y="4912"/>
                </a:lnTo>
                <a:lnTo>
                  <a:pt x="7788" y="4814"/>
                </a:lnTo>
                <a:lnTo>
                  <a:pt x="9100" y="4564"/>
                </a:lnTo>
                <a:lnTo>
                  <a:pt x="10360" y="4162"/>
                </a:lnTo>
                <a:lnTo>
                  <a:pt x="11547" y="3617"/>
                </a:lnTo>
                <a:lnTo>
                  <a:pt x="12681" y="2956"/>
                </a:lnTo>
                <a:lnTo>
                  <a:pt x="13771" y="2162"/>
                </a:lnTo>
                <a:lnTo>
                  <a:pt x="14807" y="1269"/>
                </a:lnTo>
                <a:lnTo>
                  <a:pt x="15307" y="769"/>
                </a:lnTo>
                <a:lnTo>
                  <a:pt x="15387" y="661"/>
                </a:lnTo>
                <a:lnTo>
                  <a:pt x="15485" y="376"/>
                </a:lnTo>
                <a:lnTo>
                  <a:pt x="15530" y="233"/>
                </a:lnTo>
                <a:lnTo>
                  <a:pt x="15450" y="117"/>
                </a:lnTo>
                <a:lnTo>
                  <a:pt x="1536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24f3de87df4_0_730"/>
          <p:cNvSpPr/>
          <p:nvPr/>
        </p:nvSpPr>
        <p:spPr>
          <a:xfrm>
            <a:off x="1950625" y="3972575"/>
            <a:ext cx="64550" cy="144900"/>
          </a:xfrm>
          <a:custGeom>
            <a:avLst/>
            <a:gdLst/>
            <a:ahLst/>
            <a:cxnLst/>
            <a:rect l="l" t="t" r="r" b="b"/>
            <a:pathLst>
              <a:path w="2582" h="5796" extrusionOk="0">
                <a:moveTo>
                  <a:pt x="1349" y="0"/>
                </a:moveTo>
                <a:lnTo>
                  <a:pt x="1188" y="143"/>
                </a:lnTo>
                <a:lnTo>
                  <a:pt x="938" y="366"/>
                </a:lnTo>
                <a:lnTo>
                  <a:pt x="813" y="527"/>
                </a:lnTo>
                <a:lnTo>
                  <a:pt x="787" y="616"/>
                </a:lnTo>
                <a:lnTo>
                  <a:pt x="572" y="1492"/>
                </a:lnTo>
                <a:lnTo>
                  <a:pt x="206" y="3260"/>
                </a:lnTo>
                <a:lnTo>
                  <a:pt x="37" y="4144"/>
                </a:lnTo>
                <a:lnTo>
                  <a:pt x="1" y="4331"/>
                </a:lnTo>
                <a:lnTo>
                  <a:pt x="19" y="4680"/>
                </a:lnTo>
                <a:lnTo>
                  <a:pt x="99" y="5001"/>
                </a:lnTo>
                <a:lnTo>
                  <a:pt x="242" y="5269"/>
                </a:lnTo>
                <a:lnTo>
                  <a:pt x="456" y="5501"/>
                </a:lnTo>
                <a:lnTo>
                  <a:pt x="706" y="5671"/>
                </a:lnTo>
                <a:lnTo>
                  <a:pt x="1010" y="5769"/>
                </a:lnTo>
                <a:lnTo>
                  <a:pt x="1349" y="5796"/>
                </a:lnTo>
                <a:lnTo>
                  <a:pt x="1528" y="5778"/>
                </a:lnTo>
                <a:lnTo>
                  <a:pt x="1787" y="5724"/>
                </a:lnTo>
                <a:lnTo>
                  <a:pt x="2305" y="5519"/>
                </a:lnTo>
                <a:lnTo>
                  <a:pt x="2564" y="5421"/>
                </a:lnTo>
                <a:lnTo>
                  <a:pt x="2573" y="5314"/>
                </a:lnTo>
                <a:lnTo>
                  <a:pt x="2582" y="5198"/>
                </a:lnTo>
                <a:lnTo>
                  <a:pt x="2376" y="5081"/>
                </a:lnTo>
                <a:lnTo>
                  <a:pt x="1956" y="4840"/>
                </a:lnTo>
                <a:lnTo>
                  <a:pt x="1733" y="4769"/>
                </a:lnTo>
                <a:lnTo>
                  <a:pt x="1519" y="4706"/>
                </a:lnTo>
                <a:lnTo>
                  <a:pt x="1314" y="4581"/>
                </a:lnTo>
                <a:lnTo>
                  <a:pt x="1233" y="4465"/>
                </a:lnTo>
                <a:lnTo>
                  <a:pt x="1180" y="4278"/>
                </a:lnTo>
                <a:lnTo>
                  <a:pt x="1206" y="3956"/>
                </a:lnTo>
                <a:lnTo>
                  <a:pt x="1251" y="3769"/>
                </a:lnTo>
                <a:lnTo>
                  <a:pt x="1403" y="3010"/>
                </a:lnTo>
                <a:lnTo>
                  <a:pt x="1644" y="1474"/>
                </a:lnTo>
                <a:lnTo>
                  <a:pt x="1733" y="697"/>
                </a:lnTo>
                <a:lnTo>
                  <a:pt x="1733" y="616"/>
                </a:lnTo>
                <a:lnTo>
                  <a:pt x="1662" y="447"/>
                </a:lnTo>
                <a:lnTo>
                  <a:pt x="1474" y="179"/>
                </a:lnTo>
                <a:lnTo>
                  <a:pt x="13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4f3de87df4_0_730"/>
          <p:cNvSpPr/>
          <p:nvPr/>
        </p:nvSpPr>
        <p:spPr>
          <a:xfrm>
            <a:off x="1929650" y="4148050"/>
            <a:ext cx="125925" cy="60975"/>
          </a:xfrm>
          <a:custGeom>
            <a:avLst/>
            <a:gdLst/>
            <a:ahLst/>
            <a:cxnLst/>
            <a:rect l="l" t="t" r="r" b="b"/>
            <a:pathLst>
              <a:path w="5037" h="2439" extrusionOk="0">
                <a:moveTo>
                  <a:pt x="5037" y="0"/>
                </a:moveTo>
                <a:lnTo>
                  <a:pt x="4823" y="63"/>
                </a:lnTo>
                <a:lnTo>
                  <a:pt x="4483" y="152"/>
                </a:lnTo>
                <a:lnTo>
                  <a:pt x="4296" y="250"/>
                </a:lnTo>
                <a:lnTo>
                  <a:pt x="4233" y="313"/>
                </a:lnTo>
                <a:lnTo>
                  <a:pt x="4072" y="509"/>
                </a:lnTo>
                <a:lnTo>
                  <a:pt x="3733" y="831"/>
                </a:lnTo>
                <a:lnTo>
                  <a:pt x="3376" y="1081"/>
                </a:lnTo>
                <a:lnTo>
                  <a:pt x="3001" y="1268"/>
                </a:lnTo>
                <a:lnTo>
                  <a:pt x="2599" y="1393"/>
                </a:lnTo>
                <a:lnTo>
                  <a:pt x="2179" y="1456"/>
                </a:lnTo>
                <a:lnTo>
                  <a:pt x="1742" y="1465"/>
                </a:lnTo>
                <a:lnTo>
                  <a:pt x="1286" y="1420"/>
                </a:lnTo>
                <a:lnTo>
                  <a:pt x="1054" y="1384"/>
                </a:lnTo>
                <a:lnTo>
                  <a:pt x="876" y="1331"/>
                </a:lnTo>
                <a:lnTo>
                  <a:pt x="706" y="1349"/>
                </a:lnTo>
                <a:lnTo>
                  <a:pt x="349" y="1483"/>
                </a:lnTo>
                <a:lnTo>
                  <a:pt x="0" y="1643"/>
                </a:lnTo>
                <a:lnTo>
                  <a:pt x="125" y="1795"/>
                </a:lnTo>
                <a:lnTo>
                  <a:pt x="313" y="2036"/>
                </a:lnTo>
                <a:lnTo>
                  <a:pt x="447" y="2152"/>
                </a:lnTo>
                <a:lnTo>
                  <a:pt x="518" y="2179"/>
                </a:lnTo>
                <a:lnTo>
                  <a:pt x="858" y="2277"/>
                </a:lnTo>
                <a:lnTo>
                  <a:pt x="1554" y="2376"/>
                </a:lnTo>
                <a:lnTo>
                  <a:pt x="1911" y="2429"/>
                </a:lnTo>
                <a:lnTo>
                  <a:pt x="2161" y="2438"/>
                </a:lnTo>
                <a:lnTo>
                  <a:pt x="2635" y="2411"/>
                </a:lnTo>
                <a:lnTo>
                  <a:pt x="3063" y="2322"/>
                </a:lnTo>
                <a:lnTo>
                  <a:pt x="3465" y="2161"/>
                </a:lnTo>
                <a:lnTo>
                  <a:pt x="3831" y="1956"/>
                </a:lnTo>
                <a:lnTo>
                  <a:pt x="4162" y="1688"/>
                </a:lnTo>
                <a:lnTo>
                  <a:pt x="4474" y="1367"/>
                </a:lnTo>
                <a:lnTo>
                  <a:pt x="4751" y="1009"/>
                </a:lnTo>
                <a:lnTo>
                  <a:pt x="4885" y="813"/>
                </a:lnTo>
                <a:lnTo>
                  <a:pt x="4930" y="724"/>
                </a:lnTo>
                <a:lnTo>
                  <a:pt x="4983" y="527"/>
                </a:lnTo>
                <a:lnTo>
                  <a:pt x="5010" y="206"/>
                </a:lnTo>
                <a:lnTo>
                  <a:pt x="50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24f3de87df4_0_730"/>
          <p:cNvSpPr/>
          <p:nvPr/>
        </p:nvSpPr>
        <p:spPr>
          <a:xfrm>
            <a:off x="2048425" y="3916100"/>
            <a:ext cx="101375" cy="43325"/>
          </a:xfrm>
          <a:custGeom>
            <a:avLst/>
            <a:gdLst/>
            <a:ahLst/>
            <a:cxnLst/>
            <a:rect l="l" t="t" r="r" b="b"/>
            <a:pathLst>
              <a:path w="4055" h="1733" extrusionOk="0">
                <a:moveTo>
                  <a:pt x="331" y="0"/>
                </a:moveTo>
                <a:lnTo>
                  <a:pt x="214" y="54"/>
                </a:lnTo>
                <a:lnTo>
                  <a:pt x="45" y="205"/>
                </a:lnTo>
                <a:lnTo>
                  <a:pt x="0" y="313"/>
                </a:lnTo>
                <a:lnTo>
                  <a:pt x="0" y="429"/>
                </a:lnTo>
                <a:lnTo>
                  <a:pt x="98" y="634"/>
                </a:lnTo>
                <a:lnTo>
                  <a:pt x="188" y="732"/>
                </a:lnTo>
                <a:lnTo>
                  <a:pt x="241" y="750"/>
                </a:lnTo>
                <a:lnTo>
                  <a:pt x="1777" y="1250"/>
                </a:lnTo>
                <a:lnTo>
                  <a:pt x="3340" y="1732"/>
                </a:lnTo>
                <a:lnTo>
                  <a:pt x="3724" y="1581"/>
                </a:lnTo>
                <a:lnTo>
                  <a:pt x="4054" y="1420"/>
                </a:lnTo>
                <a:lnTo>
                  <a:pt x="4054" y="1366"/>
                </a:lnTo>
                <a:lnTo>
                  <a:pt x="3965" y="1090"/>
                </a:lnTo>
                <a:lnTo>
                  <a:pt x="3894" y="1027"/>
                </a:lnTo>
                <a:lnTo>
                  <a:pt x="2143" y="491"/>
                </a:lnTo>
                <a:lnTo>
                  <a:pt x="3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24f3de87df4_0_730"/>
          <p:cNvSpPr/>
          <p:nvPr/>
        </p:nvSpPr>
        <p:spPr>
          <a:xfrm>
            <a:off x="2047300" y="3992450"/>
            <a:ext cx="42225" cy="48450"/>
          </a:xfrm>
          <a:custGeom>
            <a:avLst/>
            <a:gdLst/>
            <a:ahLst/>
            <a:cxnLst/>
            <a:rect l="l" t="t" r="r" b="b"/>
            <a:pathLst>
              <a:path w="1689" h="1938" extrusionOk="0">
                <a:moveTo>
                  <a:pt x="1152" y="0"/>
                </a:moveTo>
                <a:lnTo>
                  <a:pt x="1045" y="9"/>
                </a:lnTo>
                <a:lnTo>
                  <a:pt x="920" y="36"/>
                </a:lnTo>
                <a:lnTo>
                  <a:pt x="679" y="241"/>
                </a:lnTo>
                <a:lnTo>
                  <a:pt x="304" y="732"/>
                </a:lnTo>
                <a:lnTo>
                  <a:pt x="0" y="1098"/>
                </a:lnTo>
                <a:lnTo>
                  <a:pt x="277" y="1384"/>
                </a:lnTo>
                <a:lnTo>
                  <a:pt x="608" y="1750"/>
                </a:lnTo>
                <a:lnTo>
                  <a:pt x="813" y="1902"/>
                </a:lnTo>
                <a:lnTo>
                  <a:pt x="920" y="1929"/>
                </a:lnTo>
                <a:lnTo>
                  <a:pt x="1019" y="1938"/>
                </a:lnTo>
                <a:lnTo>
                  <a:pt x="1197" y="1920"/>
                </a:lnTo>
                <a:lnTo>
                  <a:pt x="1349" y="1858"/>
                </a:lnTo>
                <a:lnTo>
                  <a:pt x="1465" y="1759"/>
                </a:lnTo>
                <a:lnTo>
                  <a:pt x="1599" y="1563"/>
                </a:lnTo>
                <a:lnTo>
                  <a:pt x="1688" y="1232"/>
                </a:lnTo>
                <a:lnTo>
                  <a:pt x="1688" y="1045"/>
                </a:lnTo>
                <a:lnTo>
                  <a:pt x="1688" y="866"/>
                </a:lnTo>
                <a:lnTo>
                  <a:pt x="1653" y="491"/>
                </a:lnTo>
                <a:lnTo>
                  <a:pt x="1554" y="250"/>
                </a:lnTo>
                <a:lnTo>
                  <a:pt x="1465" y="125"/>
                </a:lnTo>
                <a:lnTo>
                  <a:pt x="1331" y="36"/>
                </a:lnTo>
                <a:lnTo>
                  <a:pt x="11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24f3de87df4_0_730"/>
          <p:cNvSpPr/>
          <p:nvPr/>
        </p:nvSpPr>
        <p:spPr>
          <a:xfrm>
            <a:off x="1872725" y="3899800"/>
            <a:ext cx="63425" cy="27250"/>
          </a:xfrm>
          <a:custGeom>
            <a:avLst/>
            <a:gdLst/>
            <a:ahLst/>
            <a:cxnLst/>
            <a:rect l="l" t="t" r="r" b="b"/>
            <a:pathLst>
              <a:path w="2537" h="1090" extrusionOk="0">
                <a:moveTo>
                  <a:pt x="1831" y="0"/>
                </a:moveTo>
                <a:lnTo>
                  <a:pt x="1224" y="36"/>
                </a:lnTo>
                <a:lnTo>
                  <a:pt x="938" y="107"/>
                </a:lnTo>
                <a:lnTo>
                  <a:pt x="688" y="206"/>
                </a:lnTo>
                <a:lnTo>
                  <a:pt x="232" y="518"/>
                </a:lnTo>
                <a:lnTo>
                  <a:pt x="0" y="670"/>
                </a:lnTo>
                <a:lnTo>
                  <a:pt x="456" y="902"/>
                </a:lnTo>
                <a:lnTo>
                  <a:pt x="822" y="1090"/>
                </a:lnTo>
                <a:lnTo>
                  <a:pt x="1581" y="965"/>
                </a:lnTo>
                <a:lnTo>
                  <a:pt x="2161" y="831"/>
                </a:lnTo>
                <a:lnTo>
                  <a:pt x="2286" y="768"/>
                </a:lnTo>
                <a:lnTo>
                  <a:pt x="2465" y="590"/>
                </a:lnTo>
                <a:lnTo>
                  <a:pt x="2527" y="473"/>
                </a:lnTo>
                <a:lnTo>
                  <a:pt x="2536" y="420"/>
                </a:lnTo>
                <a:lnTo>
                  <a:pt x="2519" y="357"/>
                </a:lnTo>
                <a:lnTo>
                  <a:pt x="2438" y="223"/>
                </a:lnTo>
                <a:lnTo>
                  <a:pt x="2313" y="107"/>
                </a:lnTo>
                <a:lnTo>
                  <a:pt x="2188" y="27"/>
                </a:lnTo>
                <a:lnTo>
                  <a:pt x="2126" y="18"/>
                </a:lnTo>
                <a:lnTo>
                  <a:pt x="183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24f3de87df4_0_730"/>
          <p:cNvSpPr/>
          <p:nvPr/>
        </p:nvSpPr>
        <p:spPr>
          <a:xfrm>
            <a:off x="1886325" y="3985525"/>
            <a:ext cx="35750" cy="31050"/>
          </a:xfrm>
          <a:custGeom>
            <a:avLst/>
            <a:gdLst/>
            <a:ahLst/>
            <a:cxnLst/>
            <a:rect l="l" t="t" r="r" b="b"/>
            <a:pathLst>
              <a:path w="1430" h="1242" extrusionOk="0">
                <a:moveTo>
                  <a:pt x="680" y="0"/>
                </a:moveTo>
                <a:lnTo>
                  <a:pt x="626" y="9"/>
                </a:lnTo>
                <a:lnTo>
                  <a:pt x="528" y="54"/>
                </a:lnTo>
                <a:lnTo>
                  <a:pt x="331" y="197"/>
                </a:lnTo>
                <a:lnTo>
                  <a:pt x="162" y="375"/>
                </a:lnTo>
                <a:lnTo>
                  <a:pt x="37" y="581"/>
                </a:lnTo>
                <a:lnTo>
                  <a:pt x="1" y="679"/>
                </a:lnTo>
                <a:lnTo>
                  <a:pt x="1" y="741"/>
                </a:lnTo>
                <a:lnTo>
                  <a:pt x="99" y="920"/>
                </a:lnTo>
                <a:lnTo>
                  <a:pt x="269" y="1117"/>
                </a:lnTo>
                <a:lnTo>
                  <a:pt x="439" y="1233"/>
                </a:lnTo>
                <a:lnTo>
                  <a:pt x="492" y="1242"/>
                </a:lnTo>
                <a:lnTo>
                  <a:pt x="599" y="1215"/>
                </a:lnTo>
                <a:lnTo>
                  <a:pt x="805" y="1090"/>
                </a:lnTo>
                <a:lnTo>
                  <a:pt x="1135" y="822"/>
                </a:lnTo>
                <a:lnTo>
                  <a:pt x="1430" y="590"/>
                </a:lnTo>
                <a:lnTo>
                  <a:pt x="1144" y="366"/>
                </a:lnTo>
                <a:lnTo>
                  <a:pt x="831" y="90"/>
                </a:lnTo>
                <a:lnTo>
                  <a:pt x="6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24f3de87df4_0_730"/>
          <p:cNvSpPr/>
          <p:nvPr/>
        </p:nvSpPr>
        <p:spPr>
          <a:xfrm>
            <a:off x="7525875" y="3756925"/>
            <a:ext cx="566850" cy="675350"/>
          </a:xfrm>
          <a:custGeom>
            <a:avLst/>
            <a:gdLst/>
            <a:ahLst/>
            <a:cxnLst/>
            <a:rect l="l" t="t" r="r" b="b"/>
            <a:pathLst>
              <a:path w="22674" h="27014" extrusionOk="0">
                <a:moveTo>
                  <a:pt x="21459" y="0"/>
                </a:moveTo>
                <a:lnTo>
                  <a:pt x="21263" y="107"/>
                </a:lnTo>
                <a:lnTo>
                  <a:pt x="21165" y="161"/>
                </a:lnTo>
                <a:lnTo>
                  <a:pt x="20048" y="866"/>
                </a:lnTo>
                <a:lnTo>
                  <a:pt x="18941" y="1581"/>
                </a:lnTo>
                <a:lnTo>
                  <a:pt x="18664" y="1777"/>
                </a:lnTo>
                <a:lnTo>
                  <a:pt x="18164" y="2206"/>
                </a:lnTo>
                <a:lnTo>
                  <a:pt x="17745" y="2670"/>
                </a:lnTo>
                <a:lnTo>
                  <a:pt x="17405" y="3170"/>
                </a:lnTo>
                <a:lnTo>
                  <a:pt x="17155" y="3706"/>
                </a:lnTo>
                <a:lnTo>
                  <a:pt x="17003" y="4277"/>
                </a:lnTo>
                <a:lnTo>
                  <a:pt x="16941" y="4885"/>
                </a:lnTo>
                <a:lnTo>
                  <a:pt x="16985" y="5528"/>
                </a:lnTo>
                <a:lnTo>
                  <a:pt x="17048" y="5867"/>
                </a:lnTo>
                <a:lnTo>
                  <a:pt x="17146" y="6233"/>
                </a:lnTo>
                <a:lnTo>
                  <a:pt x="17432" y="6947"/>
                </a:lnTo>
                <a:lnTo>
                  <a:pt x="17995" y="7983"/>
                </a:lnTo>
                <a:lnTo>
                  <a:pt x="18387" y="8662"/>
                </a:lnTo>
                <a:lnTo>
                  <a:pt x="18709" y="9189"/>
                </a:lnTo>
                <a:lnTo>
                  <a:pt x="19423" y="10216"/>
                </a:lnTo>
                <a:lnTo>
                  <a:pt x="19745" y="10743"/>
                </a:lnTo>
                <a:lnTo>
                  <a:pt x="19807" y="10868"/>
                </a:lnTo>
                <a:lnTo>
                  <a:pt x="19888" y="11082"/>
                </a:lnTo>
                <a:lnTo>
                  <a:pt x="19906" y="11279"/>
                </a:lnTo>
                <a:lnTo>
                  <a:pt x="19879" y="11439"/>
                </a:lnTo>
                <a:lnTo>
                  <a:pt x="19798" y="11573"/>
                </a:lnTo>
                <a:lnTo>
                  <a:pt x="19673" y="11663"/>
                </a:lnTo>
                <a:lnTo>
                  <a:pt x="19486" y="11716"/>
                </a:lnTo>
                <a:lnTo>
                  <a:pt x="19263" y="11734"/>
                </a:lnTo>
                <a:lnTo>
                  <a:pt x="19129" y="11716"/>
                </a:lnTo>
                <a:lnTo>
                  <a:pt x="18896" y="11689"/>
                </a:lnTo>
                <a:lnTo>
                  <a:pt x="18441" y="11573"/>
                </a:lnTo>
                <a:lnTo>
                  <a:pt x="17995" y="11404"/>
                </a:lnTo>
                <a:lnTo>
                  <a:pt x="17575" y="11189"/>
                </a:lnTo>
                <a:lnTo>
                  <a:pt x="17378" y="11055"/>
                </a:lnTo>
                <a:lnTo>
                  <a:pt x="16566" y="10484"/>
                </a:lnTo>
                <a:lnTo>
                  <a:pt x="15387" y="9546"/>
                </a:lnTo>
                <a:lnTo>
                  <a:pt x="14592" y="8948"/>
                </a:lnTo>
                <a:lnTo>
                  <a:pt x="14181" y="8680"/>
                </a:lnTo>
                <a:lnTo>
                  <a:pt x="13842" y="8466"/>
                </a:lnTo>
                <a:lnTo>
                  <a:pt x="13181" y="8171"/>
                </a:lnTo>
                <a:lnTo>
                  <a:pt x="12565" y="8019"/>
                </a:lnTo>
                <a:lnTo>
                  <a:pt x="11967" y="8010"/>
                </a:lnTo>
                <a:lnTo>
                  <a:pt x="11404" y="8135"/>
                </a:lnTo>
                <a:lnTo>
                  <a:pt x="10877" y="8412"/>
                </a:lnTo>
                <a:lnTo>
                  <a:pt x="10377" y="8823"/>
                </a:lnTo>
                <a:lnTo>
                  <a:pt x="9922" y="9368"/>
                </a:lnTo>
                <a:lnTo>
                  <a:pt x="9699" y="9707"/>
                </a:lnTo>
                <a:lnTo>
                  <a:pt x="9583" y="9903"/>
                </a:lnTo>
                <a:lnTo>
                  <a:pt x="9359" y="10332"/>
                </a:lnTo>
                <a:lnTo>
                  <a:pt x="9190" y="10787"/>
                </a:lnTo>
                <a:lnTo>
                  <a:pt x="9047" y="11243"/>
                </a:lnTo>
                <a:lnTo>
                  <a:pt x="9002" y="11475"/>
                </a:lnTo>
                <a:lnTo>
                  <a:pt x="8940" y="11850"/>
                </a:lnTo>
                <a:lnTo>
                  <a:pt x="8886" y="12582"/>
                </a:lnTo>
                <a:lnTo>
                  <a:pt x="8913" y="13297"/>
                </a:lnTo>
                <a:lnTo>
                  <a:pt x="9020" y="13993"/>
                </a:lnTo>
                <a:lnTo>
                  <a:pt x="9190" y="14681"/>
                </a:lnTo>
                <a:lnTo>
                  <a:pt x="9422" y="15360"/>
                </a:lnTo>
                <a:lnTo>
                  <a:pt x="9859" y="16351"/>
                </a:lnTo>
                <a:lnTo>
                  <a:pt x="10199" y="16994"/>
                </a:lnTo>
                <a:lnTo>
                  <a:pt x="10752" y="17913"/>
                </a:lnTo>
                <a:lnTo>
                  <a:pt x="11279" y="18842"/>
                </a:lnTo>
                <a:lnTo>
                  <a:pt x="11386" y="19065"/>
                </a:lnTo>
                <a:lnTo>
                  <a:pt x="11476" y="19503"/>
                </a:lnTo>
                <a:lnTo>
                  <a:pt x="11422" y="19932"/>
                </a:lnTo>
                <a:lnTo>
                  <a:pt x="11208" y="20342"/>
                </a:lnTo>
                <a:lnTo>
                  <a:pt x="11047" y="20548"/>
                </a:lnTo>
                <a:lnTo>
                  <a:pt x="10895" y="20709"/>
                </a:lnTo>
                <a:lnTo>
                  <a:pt x="10574" y="21012"/>
                </a:lnTo>
                <a:lnTo>
                  <a:pt x="10234" y="21262"/>
                </a:lnTo>
                <a:lnTo>
                  <a:pt x="9877" y="21459"/>
                </a:lnTo>
                <a:lnTo>
                  <a:pt x="9502" y="21610"/>
                </a:lnTo>
                <a:lnTo>
                  <a:pt x="9109" y="21718"/>
                </a:lnTo>
                <a:lnTo>
                  <a:pt x="8698" y="21762"/>
                </a:lnTo>
                <a:lnTo>
                  <a:pt x="8279" y="21753"/>
                </a:lnTo>
                <a:lnTo>
                  <a:pt x="8056" y="21718"/>
                </a:lnTo>
                <a:lnTo>
                  <a:pt x="7180" y="21566"/>
                </a:lnTo>
                <a:lnTo>
                  <a:pt x="5457" y="21137"/>
                </a:lnTo>
                <a:lnTo>
                  <a:pt x="4591" y="20923"/>
                </a:lnTo>
                <a:lnTo>
                  <a:pt x="4251" y="20851"/>
                </a:lnTo>
                <a:lnTo>
                  <a:pt x="3591" y="20807"/>
                </a:lnTo>
                <a:lnTo>
                  <a:pt x="2965" y="20869"/>
                </a:lnTo>
                <a:lnTo>
                  <a:pt x="2385" y="21048"/>
                </a:lnTo>
                <a:lnTo>
                  <a:pt x="1858" y="21325"/>
                </a:lnTo>
                <a:lnTo>
                  <a:pt x="1403" y="21718"/>
                </a:lnTo>
                <a:lnTo>
                  <a:pt x="1010" y="22200"/>
                </a:lnTo>
                <a:lnTo>
                  <a:pt x="715" y="22780"/>
                </a:lnTo>
                <a:lnTo>
                  <a:pt x="599" y="23111"/>
                </a:lnTo>
                <a:lnTo>
                  <a:pt x="501" y="23459"/>
                </a:lnTo>
                <a:lnTo>
                  <a:pt x="340" y="24164"/>
                </a:lnTo>
                <a:lnTo>
                  <a:pt x="152" y="25245"/>
                </a:lnTo>
                <a:lnTo>
                  <a:pt x="36" y="25968"/>
                </a:lnTo>
                <a:lnTo>
                  <a:pt x="10" y="26129"/>
                </a:lnTo>
                <a:lnTo>
                  <a:pt x="1" y="26477"/>
                </a:lnTo>
                <a:lnTo>
                  <a:pt x="72" y="26772"/>
                </a:lnTo>
                <a:lnTo>
                  <a:pt x="224" y="26933"/>
                </a:lnTo>
                <a:lnTo>
                  <a:pt x="367" y="27004"/>
                </a:lnTo>
                <a:lnTo>
                  <a:pt x="465" y="27013"/>
                </a:lnTo>
                <a:lnTo>
                  <a:pt x="581" y="27013"/>
                </a:lnTo>
                <a:lnTo>
                  <a:pt x="840" y="26906"/>
                </a:lnTo>
                <a:lnTo>
                  <a:pt x="1099" y="26701"/>
                </a:lnTo>
                <a:lnTo>
                  <a:pt x="1313" y="26468"/>
                </a:lnTo>
                <a:lnTo>
                  <a:pt x="1376" y="26343"/>
                </a:lnTo>
                <a:lnTo>
                  <a:pt x="1483" y="26093"/>
                </a:lnTo>
                <a:lnTo>
                  <a:pt x="1653" y="25575"/>
                </a:lnTo>
                <a:lnTo>
                  <a:pt x="1867" y="24772"/>
                </a:lnTo>
                <a:lnTo>
                  <a:pt x="2010" y="24236"/>
                </a:lnTo>
                <a:lnTo>
                  <a:pt x="2090" y="23968"/>
                </a:lnTo>
                <a:lnTo>
                  <a:pt x="2269" y="23513"/>
                </a:lnTo>
                <a:lnTo>
                  <a:pt x="2465" y="23173"/>
                </a:lnTo>
                <a:lnTo>
                  <a:pt x="2706" y="22941"/>
                </a:lnTo>
                <a:lnTo>
                  <a:pt x="2974" y="22816"/>
                </a:lnTo>
                <a:lnTo>
                  <a:pt x="3305" y="22789"/>
                </a:lnTo>
                <a:lnTo>
                  <a:pt x="3689" y="22852"/>
                </a:lnTo>
                <a:lnTo>
                  <a:pt x="4144" y="23004"/>
                </a:lnTo>
                <a:lnTo>
                  <a:pt x="4403" y="23111"/>
                </a:lnTo>
                <a:lnTo>
                  <a:pt x="4868" y="23316"/>
                </a:lnTo>
                <a:lnTo>
                  <a:pt x="5805" y="23691"/>
                </a:lnTo>
                <a:lnTo>
                  <a:pt x="6734" y="23986"/>
                </a:lnTo>
                <a:lnTo>
                  <a:pt x="7654" y="24147"/>
                </a:lnTo>
                <a:lnTo>
                  <a:pt x="8109" y="24164"/>
                </a:lnTo>
                <a:lnTo>
                  <a:pt x="8475" y="24164"/>
                </a:lnTo>
                <a:lnTo>
                  <a:pt x="9181" y="24120"/>
                </a:lnTo>
                <a:lnTo>
                  <a:pt x="9850" y="23986"/>
                </a:lnTo>
                <a:lnTo>
                  <a:pt x="10493" y="23789"/>
                </a:lnTo>
                <a:lnTo>
                  <a:pt x="11092" y="23521"/>
                </a:lnTo>
                <a:lnTo>
                  <a:pt x="11663" y="23182"/>
                </a:lnTo>
                <a:lnTo>
                  <a:pt x="12199" y="22780"/>
                </a:lnTo>
                <a:lnTo>
                  <a:pt x="12699" y="22307"/>
                </a:lnTo>
                <a:lnTo>
                  <a:pt x="12931" y="22039"/>
                </a:lnTo>
                <a:lnTo>
                  <a:pt x="13137" y="21798"/>
                </a:lnTo>
                <a:lnTo>
                  <a:pt x="13476" y="21298"/>
                </a:lnTo>
                <a:lnTo>
                  <a:pt x="13717" y="20789"/>
                </a:lnTo>
                <a:lnTo>
                  <a:pt x="13878" y="20280"/>
                </a:lnTo>
                <a:lnTo>
                  <a:pt x="13940" y="19753"/>
                </a:lnTo>
                <a:lnTo>
                  <a:pt x="13914" y="19217"/>
                </a:lnTo>
                <a:lnTo>
                  <a:pt x="13797" y="18664"/>
                </a:lnTo>
                <a:lnTo>
                  <a:pt x="13592" y="18101"/>
                </a:lnTo>
                <a:lnTo>
                  <a:pt x="13449" y="17815"/>
                </a:lnTo>
                <a:lnTo>
                  <a:pt x="13163" y="17306"/>
                </a:lnTo>
                <a:lnTo>
                  <a:pt x="12529" y="16315"/>
                </a:lnTo>
                <a:lnTo>
                  <a:pt x="12217" y="15815"/>
                </a:lnTo>
                <a:lnTo>
                  <a:pt x="11922" y="15297"/>
                </a:lnTo>
                <a:lnTo>
                  <a:pt x="11538" y="14502"/>
                </a:lnTo>
                <a:lnTo>
                  <a:pt x="11324" y="13966"/>
                </a:lnTo>
                <a:lnTo>
                  <a:pt x="11172" y="13413"/>
                </a:lnTo>
                <a:lnTo>
                  <a:pt x="11074" y="12841"/>
                </a:lnTo>
                <a:lnTo>
                  <a:pt x="11047" y="12261"/>
                </a:lnTo>
                <a:lnTo>
                  <a:pt x="11110" y="11663"/>
                </a:lnTo>
                <a:lnTo>
                  <a:pt x="11172" y="11359"/>
                </a:lnTo>
                <a:lnTo>
                  <a:pt x="11235" y="11109"/>
                </a:lnTo>
                <a:lnTo>
                  <a:pt x="11395" y="10707"/>
                </a:lnTo>
                <a:lnTo>
                  <a:pt x="11601" y="10412"/>
                </a:lnTo>
                <a:lnTo>
                  <a:pt x="11833" y="10207"/>
                </a:lnTo>
                <a:lnTo>
                  <a:pt x="12101" y="10118"/>
                </a:lnTo>
                <a:lnTo>
                  <a:pt x="12413" y="10118"/>
                </a:lnTo>
                <a:lnTo>
                  <a:pt x="12753" y="10225"/>
                </a:lnTo>
                <a:lnTo>
                  <a:pt x="13128" y="10430"/>
                </a:lnTo>
                <a:lnTo>
                  <a:pt x="13333" y="10573"/>
                </a:lnTo>
                <a:lnTo>
                  <a:pt x="13967" y="11100"/>
                </a:lnTo>
                <a:lnTo>
                  <a:pt x="14583" y="11636"/>
                </a:lnTo>
                <a:lnTo>
                  <a:pt x="15101" y="12082"/>
                </a:lnTo>
                <a:lnTo>
                  <a:pt x="15878" y="12743"/>
                </a:lnTo>
                <a:lnTo>
                  <a:pt x="16423" y="13136"/>
                </a:lnTo>
                <a:lnTo>
                  <a:pt x="16709" y="13297"/>
                </a:lnTo>
                <a:lnTo>
                  <a:pt x="16994" y="13440"/>
                </a:lnTo>
                <a:lnTo>
                  <a:pt x="17611" y="13681"/>
                </a:lnTo>
                <a:lnTo>
                  <a:pt x="18245" y="13859"/>
                </a:lnTo>
                <a:lnTo>
                  <a:pt x="18888" y="13958"/>
                </a:lnTo>
                <a:lnTo>
                  <a:pt x="19200" y="13958"/>
                </a:lnTo>
                <a:lnTo>
                  <a:pt x="19423" y="13949"/>
                </a:lnTo>
                <a:lnTo>
                  <a:pt x="19852" y="13904"/>
                </a:lnTo>
                <a:lnTo>
                  <a:pt x="20245" y="13815"/>
                </a:lnTo>
                <a:lnTo>
                  <a:pt x="20602" y="13681"/>
                </a:lnTo>
                <a:lnTo>
                  <a:pt x="20933" y="13520"/>
                </a:lnTo>
                <a:lnTo>
                  <a:pt x="21218" y="13315"/>
                </a:lnTo>
                <a:lnTo>
                  <a:pt x="21468" y="13082"/>
                </a:lnTo>
                <a:lnTo>
                  <a:pt x="21683" y="12823"/>
                </a:lnTo>
                <a:lnTo>
                  <a:pt x="21852" y="12538"/>
                </a:lnTo>
                <a:lnTo>
                  <a:pt x="21977" y="12225"/>
                </a:lnTo>
                <a:lnTo>
                  <a:pt x="22067" y="11895"/>
                </a:lnTo>
                <a:lnTo>
                  <a:pt x="22102" y="11546"/>
                </a:lnTo>
                <a:lnTo>
                  <a:pt x="22102" y="11180"/>
                </a:lnTo>
                <a:lnTo>
                  <a:pt x="22049" y="10805"/>
                </a:lnTo>
                <a:lnTo>
                  <a:pt x="21942" y="10412"/>
                </a:lnTo>
                <a:lnTo>
                  <a:pt x="21790" y="10010"/>
                </a:lnTo>
                <a:lnTo>
                  <a:pt x="21692" y="9805"/>
                </a:lnTo>
                <a:lnTo>
                  <a:pt x="21424" y="9314"/>
                </a:lnTo>
                <a:lnTo>
                  <a:pt x="20763" y="8376"/>
                </a:lnTo>
                <a:lnTo>
                  <a:pt x="20432" y="7912"/>
                </a:lnTo>
                <a:lnTo>
                  <a:pt x="20173" y="7573"/>
                </a:lnTo>
                <a:lnTo>
                  <a:pt x="19638" y="6912"/>
                </a:lnTo>
                <a:lnTo>
                  <a:pt x="19388" y="6555"/>
                </a:lnTo>
                <a:lnTo>
                  <a:pt x="19209" y="6269"/>
                </a:lnTo>
                <a:lnTo>
                  <a:pt x="18941" y="5715"/>
                </a:lnTo>
                <a:lnTo>
                  <a:pt x="18798" y="5206"/>
                </a:lnTo>
                <a:lnTo>
                  <a:pt x="18771" y="4724"/>
                </a:lnTo>
                <a:lnTo>
                  <a:pt x="18879" y="4277"/>
                </a:lnTo>
                <a:lnTo>
                  <a:pt x="19102" y="3849"/>
                </a:lnTo>
                <a:lnTo>
                  <a:pt x="19450" y="3447"/>
                </a:lnTo>
                <a:lnTo>
                  <a:pt x="19923" y="3054"/>
                </a:lnTo>
                <a:lnTo>
                  <a:pt x="20209" y="2858"/>
                </a:lnTo>
                <a:lnTo>
                  <a:pt x="20781" y="2491"/>
                </a:lnTo>
                <a:lnTo>
                  <a:pt x="21888" y="1723"/>
                </a:lnTo>
                <a:lnTo>
                  <a:pt x="22406" y="1286"/>
                </a:lnTo>
                <a:lnTo>
                  <a:pt x="22486" y="1197"/>
                </a:lnTo>
                <a:lnTo>
                  <a:pt x="22576" y="938"/>
                </a:lnTo>
                <a:lnTo>
                  <a:pt x="22629" y="464"/>
                </a:lnTo>
                <a:lnTo>
                  <a:pt x="22674" y="152"/>
                </a:lnTo>
                <a:lnTo>
                  <a:pt x="22120" y="63"/>
                </a:lnTo>
                <a:lnTo>
                  <a:pt x="21558" y="0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24f3de87df4_0_730"/>
          <p:cNvSpPr/>
          <p:nvPr/>
        </p:nvSpPr>
        <p:spPr>
          <a:xfrm>
            <a:off x="6234600" y="3646400"/>
            <a:ext cx="407675" cy="767775"/>
          </a:xfrm>
          <a:custGeom>
            <a:avLst/>
            <a:gdLst/>
            <a:ahLst/>
            <a:cxnLst/>
            <a:rect l="l" t="t" r="r" b="b"/>
            <a:pathLst>
              <a:path w="16307" h="30711" extrusionOk="0">
                <a:moveTo>
                  <a:pt x="14628" y="1"/>
                </a:moveTo>
                <a:lnTo>
                  <a:pt x="13940" y="10"/>
                </a:lnTo>
                <a:lnTo>
                  <a:pt x="13038" y="152"/>
                </a:lnTo>
                <a:lnTo>
                  <a:pt x="12154" y="429"/>
                </a:lnTo>
                <a:lnTo>
                  <a:pt x="11726" y="608"/>
                </a:lnTo>
                <a:lnTo>
                  <a:pt x="11092" y="885"/>
                </a:lnTo>
                <a:lnTo>
                  <a:pt x="9886" y="1519"/>
                </a:lnTo>
                <a:lnTo>
                  <a:pt x="8734" y="2224"/>
                </a:lnTo>
                <a:lnTo>
                  <a:pt x="7654" y="3001"/>
                </a:lnTo>
                <a:lnTo>
                  <a:pt x="6627" y="3849"/>
                </a:lnTo>
                <a:lnTo>
                  <a:pt x="5662" y="4769"/>
                </a:lnTo>
                <a:lnTo>
                  <a:pt x="4751" y="5752"/>
                </a:lnTo>
                <a:lnTo>
                  <a:pt x="3894" y="6805"/>
                </a:lnTo>
                <a:lnTo>
                  <a:pt x="3492" y="7350"/>
                </a:lnTo>
                <a:lnTo>
                  <a:pt x="3126" y="7859"/>
                </a:lnTo>
                <a:lnTo>
                  <a:pt x="2448" y="8904"/>
                </a:lnTo>
                <a:lnTo>
                  <a:pt x="1822" y="9966"/>
                </a:lnTo>
                <a:lnTo>
                  <a:pt x="1278" y="11065"/>
                </a:lnTo>
                <a:lnTo>
                  <a:pt x="804" y="12199"/>
                </a:lnTo>
                <a:lnTo>
                  <a:pt x="429" y="13369"/>
                </a:lnTo>
                <a:lnTo>
                  <a:pt x="170" y="14574"/>
                </a:lnTo>
                <a:lnTo>
                  <a:pt x="19" y="15833"/>
                </a:lnTo>
                <a:lnTo>
                  <a:pt x="1" y="16476"/>
                </a:lnTo>
                <a:lnTo>
                  <a:pt x="144" y="17753"/>
                </a:lnTo>
                <a:lnTo>
                  <a:pt x="322" y="19021"/>
                </a:lnTo>
                <a:lnTo>
                  <a:pt x="403" y="19441"/>
                </a:lnTo>
                <a:lnTo>
                  <a:pt x="626" y="20254"/>
                </a:lnTo>
                <a:lnTo>
                  <a:pt x="912" y="21040"/>
                </a:lnTo>
                <a:lnTo>
                  <a:pt x="1260" y="21790"/>
                </a:lnTo>
                <a:lnTo>
                  <a:pt x="1858" y="22888"/>
                </a:lnTo>
                <a:lnTo>
                  <a:pt x="2778" y="24281"/>
                </a:lnTo>
                <a:lnTo>
                  <a:pt x="3269" y="24969"/>
                </a:lnTo>
                <a:lnTo>
                  <a:pt x="3725" y="25576"/>
                </a:lnTo>
                <a:lnTo>
                  <a:pt x="4716" y="26674"/>
                </a:lnTo>
                <a:lnTo>
                  <a:pt x="5778" y="27630"/>
                </a:lnTo>
                <a:lnTo>
                  <a:pt x="6930" y="28451"/>
                </a:lnTo>
                <a:lnTo>
                  <a:pt x="8145" y="29139"/>
                </a:lnTo>
                <a:lnTo>
                  <a:pt x="9440" y="29711"/>
                </a:lnTo>
                <a:lnTo>
                  <a:pt x="10797" y="30175"/>
                </a:lnTo>
                <a:lnTo>
                  <a:pt x="12217" y="30532"/>
                </a:lnTo>
                <a:lnTo>
                  <a:pt x="12949" y="30666"/>
                </a:lnTo>
                <a:lnTo>
                  <a:pt x="13110" y="30693"/>
                </a:lnTo>
                <a:lnTo>
                  <a:pt x="13440" y="30711"/>
                </a:lnTo>
                <a:lnTo>
                  <a:pt x="13583" y="30657"/>
                </a:lnTo>
                <a:lnTo>
                  <a:pt x="13798" y="30550"/>
                </a:lnTo>
                <a:lnTo>
                  <a:pt x="14101" y="30336"/>
                </a:lnTo>
                <a:lnTo>
                  <a:pt x="14253" y="30175"/>
                </a:lnTo>
                <a:lnTo>
                  <a:pt x="14289" y="30077"/>
                </a:lnTo>
                <a:lnTo>
                  <a:pt x="14307" y="30005"/>
                </a:lnTo>
                <a:lnTo>
                  <a:pt x="14271" y="29800"/>
                </a:lnTo>
                <a:lnTo>
                  <a:pt x="14164" y="29586"/>
                </a:lnTo>
                <a:lnTo>
                  <a:pt x="14012" y="29398"/>
                </a:lnTo>
                <a:lnTo>
                  <a:pt x="13940" y="29336"/>
                </a:lnTo>
                <a:lnTo>
                  <a:pt x="13583" y="29094"/>
                </a:lnTo>
                <a:lnTo>
                  <a:pt x="13021" y="28791"/>
                </a:lnTo>
                <a:lnTo>
                  <a:pt x="12628" y="28630"/>
                </a:lnTo>
                <a:lnTo>
                  <a:pt x="12431" y="28568"/>
                </a:lnTo>
                <a:lnTo>
                  <a:pt x="11672" y="28353"/>
                </a:lnTo>
                <a:lnTo>
                  <a:pt x="10252" y="27817"/>
                </a:lnTo>
                <a:lnTo>
                  <a:pt x="8940" y="27157"/>
                </a:lnTo>
                <a:lnTo>
                  <a:pt x="7716" y="26380"/>
                </a:lnTo>
                <a:lnTo>
                  <a:pt x="6591" y="25478"/>
                </a:lnTo>
                <a:lnTo>
                  <a:pt x="5573" y="24451"/>
                </a:lnTo>
                <a:lnTo>
                  <a:pt x="4644" y="23299"/>
                </a:lnTo>
                <a:lnTo>
                  <a:pt x="3823" y="22022"/>
                </a:lnTo>
                <a:lnTo>
                  <a:pt x="3448" y="21334"/>
                </a:lnTo>
                <a:lnTo>
                  <a:pt x="3224" y="20888"/>
                </a:lnTo>
                <a:lnTo>
                  <a:pt x="2840" y="20004"/>
                </a:lnTo>
                <a:lnTo>
                  <a:pt x="2528" y="19111"/>
                </a:lnTo>
                <a:lnTo>
                  <a:pt x="2287" y="18209"/>
                </a:lnTo>
                <a:lnTo>
                  <a:pt x="2135" y="17298"/>
                </a:lnTo>
                <a:lnTo>
                  <a:pt x="2072" y="16378"/>
                </a:lnTo>
                <a:lnTo>
                  <a:pt x="2108" y="15449"/>
                </a:lnTo>
                <a:lnTo>
                  <a:pt x="2251" y="14503"/>
                </a:lnTo>
                <a:lnTo>
                  <a:pt x="2367" y="14030"/>
                </a:lnTo>
                <a:lnTo>
                  <a:pt x="2492" y="13583"/>
                </a:lnTo>
                <a:lnTo>
                  <a:pt x="2769" y="12717"/>
                </a:lnTo>
                <a:lnTo>
                  <a:pt x="3082" y="11886"/>
                </a:lnTo>
                <a:lnTo>
                  <a:pt x="3430" y="11074"/>
                </a:lnTo>
                <a:lnTo>
                  <a:pt x="3823" y="10288"/>
                </a:lnTo>
                <a:lnTo>
                  <a:pt x="4242" y="9529"/>
                </a:lnTo>
                <a:lnTo>
                  <a:pt x="4939" y="8431"/>
                </a:lnTo>
                <a:lnTo>
                  <a:pt x="5993" y="7055"/>
                </a:lnTo>
                <a:lnTo>
                  <a:pt x="7172" y="5778"/>
                </a:lnTo>
                <a:lnTo>
                  <a:pt x="8466" y="4591"/>
                </a:lnTo>
                <a:lnTo>
                  <a:pt x="9877" y="3492"/>
                </a:lnTo>
                <a:lnTo>
                  <a:pt x="10627" y="2974"/>
                </a:lnTo>
                <a:lnTo>
                  <a:pt x="11199" y="2599"/>
                </a:lnTo>
                <a:lnTo>
                  <a:pt x="12396" y="1983"/>
                </a:lnTo>
                <a:lnTo>
                  <a:pt x="13342" y="1626"/>
                </a:lnTo>
                <a:lnTo>
                  <a:pt x="13985" y="1429"/>
                </a:lnTo>
                <a:lnTo>
                  <a:pt x="14646" y="1278"/>
                </a:lnTo>
                <a:lnTo>
                  <a:pt x="15316" y="1162"/>
                </a:lnTo>
                <a:lnTo>
                  <a:pt x="15664" y="1126"/>
                </a:lnTo>
                <a:lnTo>
                  <a:pt x="15825" y="1090"/>
                </a:lnTo>
                <a:lnTo>
                  <a:pt x="16146" y="885"/>
                </a:lnTo>
                <a:lnTo>
                  <a:pt x="16307" y="778"/>
                </a:lnTo>
                <a:lnTo>
                  <a:pt x="16030" y="483"/>
                </a:lnTo>
                <a:lnTo>
                  <a:pt x="15735" y="206"/>
                </a:lnTo>
                <a:lnTo>
                  <a:pt x="15655" y="161"/>
                </a:lnTo>
                <a:lnTo>
                  <a:pt x="15441" y="117"/>
                </a:lnTo>
                <a:lnTo>
                  <a:pt x="15334" y="99"/>
                </a:lnTo>
                <a:lnTo>
                  <a:pt x="15092" y="54"/>
                </a:lnTo>
                <a:lnTo>
                  <a:pt x="14628" y="1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24f3de87df4_0_730"/>
          <p:cNvSpPr/>
          <p:nvPr/>
        </p:nvSpPr>
        <p:spPr>
          <a:xfrm>
            <a:off x="3638863" y="3524300"/>
            <a:ext cx="467950" cy="531125"/>
          </a:xfrm>
          <a:custGeom>
            <a:avLst/>
            <a:gdLst/>
            <a:ahLst/>
            <a:cxnLst/>
            <a:rect l="l" t="t" r="r" b="b"/>
            <a:pathLst>
              <a:path w="18718" h="21245" extrusionOk="0">
                <a:moveTo>
                  <a:pt x="4992" y="0"/>
                </a:moveTo>
                <a:lnTo>
                  <a:pt x="4617" y="9"/>
                </a:lnTo>
                <a:lnTo>
                  <a:pt x="3903" y="89"/>
                </a:lnTo>
                <a:lnTo>
                  <a:pt x="3224" y="250"/>
                </a:lnTo>
                <a:lnTo>
                  <a:pt x="2581" y="482"/>
                </a:lnTo>
                <a:lnTo>
                  <a:pt x="1974" y="786"/>
                </a:lnTo>
                <a:lnTo>
                  <a:pt x="1402" y="1170"/>
                </a:lnTo>
                <a:lnTo>
                  <a:pt x="875" y="1625"/>
                </a:lnTo>
                <a:lnTo>
                  <a:pt x="384" y="2152"/>
                </a:lnTo>
                <a:lnTo>
                  <a:pt x="152" y="2447"/>
                </a:lnTo>
                <a:lnTo>
                  <a:pt x="107" y="2527"/>
                </a:lnTo>
                <a:lnTo>
                  <a:pt x="54" y="2724"/>
                </a:lnTo>
                <a:lnTo>
                  <a:pt x="18" y="3063"/>
                </a:lnTo>
                <a:lnTo>
                  <a:pt x="0" y="3286"/>
                </a:lnTo>
                <a:lnTo>
                  <a:pt x="215" y="3313"/>
                </a:lnTo>
                <a:lnTo>
                  <a:pt x="545" y="3376"/>
                </a:lnTo>
                <a:lnTo>
                  <a:pt x="759" y="3376"/>
                </a:lnTo>
                <a:lnTo>
                  <a:pt x="858" y="3358"/>
                </a:lnTo>
                <a:lnTo>
                  <a:pt x="1117" y="3251"/>
                </a:lnTo>
                <a:lnTo>
                  <a:pt x="1590" y="2929"/>
                </a:lnTo>
                <a:lnTo>
                  <a:pt x="1840" y="2795"/>
                </a:lnTo>
                <a:lnTo>
                  <a:pt x="2367" y="2536"/>
                </a:lnTo>
                <a:lnTo>
                  <a:pt x="3170" y="2152"/>
                </a:lnTo>
                <a:lnTo>
                  <a:pt x="3706" y="1956"/>
                </a:lnTo>
                <a:lnTo>
                  <a:pt x="3983" y="1884"/>
                </a:lnTo>
                <a:lnTo>
                  <a:pt x="4349" y="1813"/>
                </a:lnTo>
                <a:lnTo>
                  <a:pt x="4965" y="1750"/>
                </a:lnTo>
                <a:lnTo>
                  <a:pt x="5456" y="1795"/>
                </a:lnTo>
                <a:lnTo>
                  <a:pt x="5823" y="1947"/>
                </a:lnTo>
                <a:lnTo>
                  <a:pt x="6082" y="2215"/>
                </a:lnTo>
                <a:lnTo>
                  <a:pt x="6224" y="2590"/>
                </a:lnTo>
                <a:lnTo>
                  <a:pt x="6260" y="3090"/>
                </a:lnTo>
                <a:lnTo>
                  <a:pt x="6198" y="3715"/>
                </a:lnTo>
                <a:lnTo>
                  <a:pt x="6117" y="4081"/>
                </a:lnTo>
                <a:lnTo>
                  <a:pt x="5867" y="5099"/>
                </a:lnTo>
                <a:lnTo>
                  <a:pt x="5287" y="7117"/>
                </a:lnTo>
                <a:lnTo>
                  <a:pt x="5001" y="8126"/>
                </a:lnTo>
                <a:lnTo>
                  <a:pt x="4885" y="8600"/>
                </a:lnTo>
                <a:lnTo>
                  <a:pt x="4796" y="9296"/>
                </a:lnTo>
                <a:lnTo>
                  <a:pt x="4778" y="9760"/>
                </a:lnTo>
                <a:lnTo>
                  <a:pt x="4814" y="10225"/>
                </a:lnTo>
                <a:lnTo>
                  <a:pt x="4894" y="10680"/>
                </a:lnTo>
                <a:lnTo>
                  <a:pt x="5037" y="11127"/>
                </a:lnTo>
                <a:lnTo>
                  <a:pt x="5224" y="11564"/>
                </a:lnTo>
                <a:lnTo>
                  <a:pt x="5349" y="11788"/>
                </a:lnTo>
                <a:lnTo>
                  <a:pt x="5492" y="12002"/>
                </a:lnTo>
                <a:lnTo>
                  <a:pt x="5787" y="12377"/>
                </a:lnTo>
                <a:lnTo>
                  <a:pt x="6117" y="12681"/>
                </a:lnTo>
                <a:lnTo>
                  <a:pt x="6474" y="12895"/>
                </a:lnTo>
                <a:lnTo>
                  <a:pt x="6858" y="13038"/>
                </a:lnTo>
                <a:lnTo>
                  <a:pt x="7269" y="13091"/>
                </a:lnTo>
                <a:lnTo>
                  <a:pt x="7698" y="13056"/>
                </a:lnTo>
                <a:lnTo>
                  <a:pt x="8153" y="12939"/>
                </a:lnTo>
                <a:lnTo>
                  <a:pt x="8385" y="12841"/>
                </a:lnTo>
                <a:lnTo>
                  <a:pt x="8698" y="12689"/>
                </a:lnTo>
                <a:lnTo>
                  <a:pt x="9314" y="12341"/>
                </a:lnTo>
                <a:lnTo>
                  <a:pt x="10207" y="11752"/>
                </a:lnTo>
                <a:lnTo>
                  <a:pt x="10797" y="11359"/>
                </a:lnTo>
                <a:lnTo>
                  <a:pt x="11279" y="11020"/>
                </a:lnTo>
                <a:lnTo>
                  <a:pt x="12234" y="10332"/>
                </a:lnTo>
                <a:lnTo>
                  <a:pt x="12725" y="10028"/>
                </a:lnTo>
                <a:lnTo>
                  <a:pt x="12859" y="9948"/>
                </a:lnTo>
                <a:lnTo>
                  <a:pt x="13101" y="9859"/>
                </a:lnTo>
                <a:lnTo>
                  <a:pt x="13306" y="9823"/>
                </a:lnTo>
                <a:lnTo>
                  <a:pt x="13467" y="9850"/>
                </a:lnTo>
                <a:lnTo>
                  <a:pt x="13601" y="9939"/>
                </a:lnTo>
                <a:lnTo>
                  <a:pt x="13690" y="10082"/>
                </a:lnTo>
                <a:lnTo>
                  <a:pt x="13735" y="10287"/>
                </a:lnTo>
                <a:lnTo>
                  <a:pt x="13735" y="10546"/>
                </a:lnTo>
                <a:lnTo>
                  <a:pt x="13726" y="10698"/>
                </a:lnTo>
                <a:lnTo>
                  <a:pt x="13654" y="11118"/>
                </a:lnTo>
                <a:lnTo>
                  <a:pt x="13431" y="11939"/>
                </a:lnTo>
                <a:lnTo>
                  <a:pt x="13288" y="12341"/>
                </a:lnTo>
                <a:lnTo>
                  <a:pt x="13011" y="13056"/>
                </a:lnTo>
                <a:lnTo>
                  <a:pt x="12422" y="14467"/>
                </a:lnTo>
                <a:lnTo>
                  <a:pt x="12145" y="15181"/>
                </a:lnTo>
                <a:lnTo>
                  <a:pt x="11984" y="15645"/>
                </a:lnTo>
                <a:lnTo>
                  <a:pt x="11725" y="16592"/>
                </a:lnTo>
                <a:lnTo>
                  <a:pt x="11573" y="17547"/>
                </a:lnTo>
                <a:lnTo>
                  <a:pt x="11556" y="18280"/>
                </a:lnTo>
                <a:lnTo>
                  <a:pt x="11600" y="18771"/>
                </a:lnTo>
                <a:lnTo>
                  <a:pt x="11645" y="19021"/>
                </a:lnTo>
                <a:lnTo>
                  <a:pt x="11690" y="19262"/>
                </a:lnTo>
                <a:lnTo>
                  <a:pt x="11850" y="19726"/>
                </a:lnTo>
                <a:lnTo>
                  <a:pt x="12074" y="20155"/>
                </a:lnTo>
                <a:lnTo>
                  <a:pt x="12350" y="20521"/>
                </a:lnTo>
                <a:lnTo>
                  <a:pt x="12672" y="20834"/>
                </a:lnTo>
                <a:lnTo>
                  <a:pt x="13029" y="21057"/>
                </a:lnTo>
                <a:lnTo>
                  <a:pt x="13422" y="21200"/>
                </a:lnTo>
                <a:lnTo>
                  <a:pt x="13833" y="21244"/>
                </a:lnTo>
                <a:lnTo>
                  <a:pt x="14038" y="21218"/>
                </a:lnTo>
                <a:lnTo>
                  <a:pt x="14369" y="21155"/>
                </a:lnTo>
                <a:lnTo>
                  <a:pt x="15020" y="20985"/>
                </a:lnTo>
                <a:lnTo>
                  <a:pt x="15637" y="20771"/>
                </a:lnTo>
                <a:lnTo>
                  <a:pt x="16235" y="20494"/>
                </a:lnTo>
                <a:lnTo>
                  <a:pt x="16806" y="20173"/>
                </a:lnTo>
                <a:lnTo>
                  <a:pt x="17351" y="19807"/>
                </a:lnTo>
                <a:lnTo>
                  <a:pt x="17869" y="19387"/>
                </a:lnTo>
                <a:lnTo>
                  <a:pt x="18351" y="18914"/>
                </a:lnTo>
                <a:lnTo>
                  <a:pt x="18584" y="18655"/>
                </a:lnTo>
                <a:lnTo>
                  <a:pt x="18628" y="18601"/>
                </a:lnTo>
                <a:lnTo>
                  <a:pt x="18655" y="18539"/>
                </a:lnTo>
                <a:lnTo>
                  <a:pt x="18691" y="17976"/>
                </a:lnTo>
                <a:lnTo>
                  <a:pt x="18717" y="17422"/>
                </a:lnTo>
                <a:lnTo>
                  <a:pt x="18441" y="17431"/>
                </a:lnTo>
                <a:lnTo>
                  <a:pt x="18012" y="17449"/>
                </a:lnTo>
                <a:lnTo>
                  <a:pt x="17744" y="17494"/>
                </a:lnTo>
                <a:lnTo>
                  <a:pt x="17619" y="17538"/>
                </a:lnTo>
                <a:lnTo>
                  <a:pt x="16958" y="17878"/>
                </a:lnTo>
                <a:lnTo>
                  <a:pt x="15654" y="18610"/>
                </a:lnTo>
                <a:lnTo>
                  <a:pt x="14994" y="18967"/>
                </a:lnTo>
                <a:lnTo>
                  <a:pt x="14824" y="19056"/>
                </a:lnTo>
                <a:lnTo>
                  <a:pt x="14520" y="19164"/>
                </a:lnTo>
                <a:lnTo>
                  <a:pt x="14261" y="19208"/>
                </a:lnTo>
                <a:lnTo>
                  <a:pt x="14056" y="19182"/>
                </a:lnTo>
                <a:lnTo>
                  <a:pt x="13886" y="19074"/>
                </a:lnTo>
                <a:lnTo>
                  <a:pt x="13770" y="18905"/>
                </a:lnTo>
                <a:lnTo>
                  <a:pt x="13690" y="18664"/>
                </a:lnTo>
                <a:lnTo>
                  <a:pt x="13663" y="18351"/>
                </a:lnTo>
                <a:lnTo>
                  <a:pt x="13663" y="18164"/>
                </a:lnTo>
                <a:lnTo>
                  <a:pt x="13681" y="17762"/>
                </a:lnTo>
                <a:lnTo>
                  <a:pt x="13797" y="16940"/>
                </a:lnTo>
                <a:lnTo>
                  <a:pt x="13904" y="16556"/>
                </a:lnTo>
                <a:lnTo>
                  <a:pt x="14511" y="14850"/>
                </a:lnTo>
                <a:lnTo>
                  <a:pt x="15172" y="13154"/>
                </a:lnTo>
                <a:lnTo>
                  <a:pt x="15333" y="12734"/>
                </a:lnTo>
                <a:lnTo>
                  <a:pt x="15565" y="11877"/>
                </a:lnTo>
                <a:lnTo>
                  <a:pt x="15672" y="11011"/>
                </a:lnTo>
                <a:lnTo>
                  <a:pt x="15646" y="10350"/>
                </a:lnTo>
                <a:lnTo>
                  <a:pt x="15565" y="9903"/>
                </a:lnTo>
                <a:lnTo>
                  <a:pt x="15512" y="9671"/>
                </a:lnTo>
                <a:lnTo>
                  <a:pt x="15449" y="9475"/>
                </a:lnTo>
                <a:lnTo>
                  <a:pt x="15270" y="9100"/>
                </a:lnTo>
                <a:lnTo>
                  <a:pt x="15047" y="8778"/>
                </a:lnTo>
                <a:lnTo>
                  <a:pt x="14779" y="8501"/>
                </a:lnTo>
                <a:lnTo>
                  <a:pt x="14467" y="8287"/>
                </a:lnTo>
                <a:lnTo>
                  <a:pt x="14127" y="8126"/>
                </a:lnTo>
                <a:lnTo>
                  <a:pt x="13752" y="8037"/>
                </a:lnTo>
                <a:lnTo>
                  <a:pt x="13359" y="8019"/>
                </a:lnTo>
                <a:lnTo>
                  <a:pt x="13154" y="8037"/>
                </a:lnTo>
                <a:lnTo>
                  <a:pt x="12770" y="8108"/>
                </a:lnTo>
                <a:lnTo>
                  <a:pt x="12208" y="8296"/>
                </a:lnTo>
                <a:lnTo>
                  <a:pt x="11859" y="8466"/>
                </a:lnTo>
                <a:lnTo>
                  <a:pt x="11699" y="8564"/>
                </a:lnTo>
                <a:lnTo>
                  <a:pt x="10984" y="9037"/>
                </a:lnTo>
                <a:lnTo>
                  <a:pt x="9609" y="10055"/>
                </a:lnTo>
                <a:lnTo>
                  <a:pt x="8895" y="10519"/>
                </a:lnTo>
                <a:lnTo>
                  <a:pt x="8493" y="10770"/>
                </a:lnTo>
                <a:lnTo>
                  <a:pt x="7823" y="11082"/>
                </a:lnTo>
                <a:lnTo>
                  <a:pt x="7519" y="11145"/>
                </a:lnTo>
                <a:lnTo>
                  <a:pt x="7350" y="11136"/>
                </a:lnTo>
                <a:lnTo>
                  <a:pt x="7269" y="11109"/>
                </a:lnTo>
                <a:lnTo>
                  <a:pt x="7144" y="11046"/>
                </a:lnTo>
                <a:lnTo>
                  <a:pt x="6939" y="10868"/>
                </a:lnTo>
                <a:lnTo>
                  <a:pt x="6796" y="10662"/>
                </a:lnTo>
                <a:lnTo>
                  <a:pt x="6707" y="10412"/>
                </a:lnTo>
                <a:lnTo>
                  <a:pt x="6644" y="10002"/>
                </a:lnTo>
                <a:lnTo>
                  <a:pt x="6662" y="9421"/>
                </a:lnTo>
                <a:lnTo>
                  <a:pt x="6680" y="9135"/>
                </a:lnTo>
                <a:lnTo>
                  <a:pt x="6716" y="8957"/>
                </a:lnTo>
                <a:lnTo>
                  <a:pt x="6760" y="8787"/>
                </a:lnTo>
                <a:lnTo>
                  <a:pt x="6975" y="8055"/>
                </a:lnTo>
                <a:lnTo>
                  <a:pt x="7412" y="6581"/>
                </a:lnTo>
                <a:lnTo>
                  <a:pt x="7582" y="5840"/>
                </a:lnTo>
                <a:lnTo>
                  <a:pt x="7743" y="5045"/>
                </a:lnTo>
                <a:lnTo>
                  <a:pt x="7939" y="3831"/>
                </a:lnTo>
                <a:lnTo>
                  <a:pt x="7993" y="3018"/>
                </a:lnTo>
                <a:lnTo>
                  <a:pt x="7984" y="2616"/>
                </a:lnTo>
                <a:lnTo>
                  <a:pt x="7957" y="2286"/>
                </a:lnTo>
                <a:lnTo>
                  <a:pt x="7823" y="1697"/>
                </a:lnTo>
                <a:lnTo>
                  <a:pt x="7618" y="1206"/>
                </a:lnTo>
                <a:lnTo>
                  <a:pt x="7323" y="795"/>
                </a:lnTo>
                <a:lnTo>
                  <a:pt x="6939" y="473"/>
                </a:lnTo>
                <a:lnTo>
                  <a:pt x="6483" y="232"/>
                </a:lnTo>
                <a:lnTo>
                  <a:pt x="5948" y="80"/>
                </a:lnTo>
                <a:lnTo>
                  <a:pt x="5331" y="9"/>
                </a:lnTo>
                <a:lnTo>
                  <a:pt x="4992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24f3de87df4_0_730"/>
          <p:cNvSpPr/>
          <p:nvPr/>
        </p:nvSpPr>
        <p:spPr>
          <a:xfrm>
            <a:off x="2658913" y="3638488"/>
            <a:ext cx="257200" cy="302750"/>
          </a:xfrm>
          <a:custGeom>
            <a:avLst/>
            <a:gdLst/>
            <a:ahLst/>
            <a:cxnLst/>
            <a:rect l="l" t="t" r="r" b="b"/>
            <a:pathLst>
              <a:path w="10288" h="12110" extrusionOk="0">
                <a:moveTo>
                  <a:pt x="5609" y="1"/>
                </a:moveTo>
                <a:lnTo>
                  <a:pt x="5287" y="45"/>
                </a:lnTo>
                <a:lnTo>
                  <a:pt x="5010" y="90"/>
                </a:lnTo>
                <a:lnTo>
                  <a:pt x="4466" y="224"/>
                </a:lnTo>
                <a:lnTo>
                  <a:pt x="3939" y="402"/>
                </a:lnTo>
                <a:lnTo>
                  <a:pt x="3439" y="626"/>
                </a:lnTo>
                <a:lnTo>
                  <a:pt x="2965" y="894"/>
                </a:lnTo>
                <a:lnTo>
                  <a:pt x="2510" y="1206"/>
                </a:lnTo>
                <a:lnTo>
                  <a:pt x="2090" y="1554"/>
                </a:lnTo>
                <a:lnTo>
                  <a:pt x="1706" y="1929"/>
                </a:lnTo>
                <a:lnTo>
                  <a:pt x="1349" y="2349"/>
                </a:lnTo>
                <a:lnTo>
                  <a:pt x="1028" y="2787"/>
                </a:lnTo>
                <a:lnTo>
                  <a:pt x="751" y="3260"/>
                </a:lnTo>
                <a:lnTo>
                  <a:pt x="510" y="3751"/>
                </a:lnTo>
                <a:lnTo>
                  <a:pt x="313" y="4269"/>
                </a:lnTo>
                <a:lnTo>
                  <a:pt x="161" y="4796"/>
                </a:lnTo>
                <a:lnTo>
                  <a:pt x="54" y="5350"/>
                </a:lnTo>
                <a:lnTo>
                  <a:pt x="10" y="5912"/>
                </a:lnTo>
                <a:lnTo>
                  <a:pt x="1" y="6198"/>
                </a:lnTo>
                <a:lnTo>
                  <a:pt x="1" y="6475"/>
                </a:lnTo>
                <a:lnTo>
                  <a:pt x="54" y="7019"/>
                </a:lnTo>
                <a:lnTo>
                  <a:pt x="135" y="7546"/>
                </a:lnTo>
                <a:lnTo>
                  <a:pt x="268" y="8055"/>
                </a:lnTo>
                <a:lnTo>
                  <a:pt x="438" y="8538"/>
                </a:lnTo>
                <a:lnTo>
                  <a:pt x="652" y="9002"/>
                </a:lnTo>
                <a:lnTo>
                  <a:pt x="894" y="9448"/>
                </a:lnTo>
                <a:lnTo>
                  <a:pt x="1179" y="9859"/>
                </a:lnTo>
                <a:lnTo>
                  <a:pt x="1492" y="10252"/>
                </a:lnTo>
                <a:lnTo>
                  <a:pt x="1849" y="10609"/>
                </a:lnTo>
                <a:lnTo>
                  <a:pt x="2224" y="10931"/>
                </a:lnTo>
                <a:lnTo>
                  <a:pt x="2635" y="11217"/>
                </a:lnTo>
                <a:lnTo>
                  <a:pt x="3072" y="11476"/>
                </a:lnTo>
                <a:lnTo>
                  <a:pt x="3537" y="11690"/>
                </a:lnTo>
                <a:lnTo>
                  <a:pt x="4019" y="11868"/>
                </a:lnTo>
                <a:lnTo>
                  <a:pt x="4537" y="12002"/>
                </a:lnTo>
                <a:lnTo>
                  <a:pt x="4796" y="12056"/>
                </a:lnTo>
                <a:lnTo>
                  <a:pt x="5135" y="12101"/>
                </a:lnTo>
                <a:lnTo>
                  <a:pt x="5814" y="12110"/>
                </a:lnTo>
                <a:lnTo>
                  <a:pt x="6466" y="12011"/>
                </a:lnTo>
                <a:lnTo>
                  <a:pt x="7073" y="11815"/>
                </a:lnTo>
                <a:lnTo>
                  <a:pt x="7627" y="11529"/>
                </a:lnTo>
                <a:lnTo>
                  <a:pt x="8118" y="11172"/>
                </a:lnTo>
                <a:lnTo>
                  <a:pt x="8511" y="10743"/>
                </a:lnTo>
                <a:lnTo>
                  <a:pt x="8806" y="10252"/>
                </a:lnTo>
                <a:lnTo>
                  <a:pt x="8904" y="9984"/>
                </a:lnTo>
                <a:lnTo>
                  <a:pt x="8957" y="9806"/>
                </a:lnTo>
                <a:lnTo>
                  <a:pt x="9002" y="9475"/>
                </a:lnTo>
                <a:lnTo>
                  <a:pt x="8939" y="9163"/>
                </a:lnTo>
                <a:lnTo>
                  <a:pt x="8734" y="8904"/>
                </a:lnTo>
                <a:lnTo>
                  <a:pt x="8564" y="8805"/>
                </a:lnTo>
                <a:lnTo>
                  <a:pt x="8386" y="8716"/>
                </a:lnTo>
                <a:lnTo>
                  <a:pt x="8055" y="8698"/>
                </a:lnTo>
                <a:lnTo>
                  <a:pt x="7770" y="8814"/>
                </a:lnTo>
                <a:lnTo>
                  <a:pt x="7520" y="9047"/>
                </a:lnTo>
                <a:lnTo>
                  <a:pt x="7412" y="9189"/>
                </a:lnTo>
                <a:lnTo>
                  <a:pt x="7287" y="9359"/>
                </a:lnTo>
                <a:lnTo>
                  <a:pt x="7037" y="9654"/>
                </a:lnTo>
                <a:lnTo>
                  <a:pt x="6778" y="9886"/>
                </a:lnTo>
                <a:lnTo>
                  <a:pt x="6493" y="10056"/>
                </a:lnTo>
                <a:lnTo>
                  <a:pt x="6189" y="10172"/>
                </a:lnTo>
                <a:lnTo>
                  <a:pt x="5868" y="10243"/>
                </a:lnTo>
                <a:lnTo>
                  <a:pt x="5519" y="10252"/>
                </a:lnTo>
                <a:lnTo>
                  <a:pt x="5135" y="10216"/>
                </a:lnTo>
                <a:lnTo>
                  <a:pt x="4939" y="10172"/>
                </a:lnTo>
                <a:lnTo>
                  <a:pt x="4644" y="10100"/>
                </a:lnTo>
                <a:lnTo>
                  <a:pt x="4073" y="9859"/>
                </a:lnTo>
                <a:lnTo>
                  <a:pt x="3546" y="9529"/>
                </a:lnTo>
                <a:lnTo>
                  <a:pt x="3064" y="9118"/>
                </a:lnTo>
                <a:lnTo>
                  <a:pt x="2653" y="8636"/>
                </a:lnTo>
                <a:lnTo>
                  <a:pt x="2313" y="8109"/>
                </a:lnTo>
                <a:lnTo>
                  <a:pt x="2063" y="7537"/>
                </a:lnTo>
                <a:lnTo>
                  <a:pt x="1912" y="6948"/>
                </a:lnTo>
                <a:lnTo>
                  <a:pt x="1876" y="6644"/>
                </a:lnTo>
                <a:lnTo>
                  <a:pt x="1858" y="6260"/>
                </a:lnTo>
                <a:lnTo>
                  <a:pt x="1921" y="5510"/>
                </a:lnTo>
                <a:lnTo>
                  <a:pt x="2090" y="4796"/>
                </a:lnTo>
                <a:lnTo>
                  <a:pt x="2349" y="4135"/>
                </a:lnTo>
                <a:lnTo>
                  <a:pt x="2706" y="3537"/>
                </a:lnTo>
                <a:lnTo>
                  <a:pt x="3153" y="3010"/>
                </a:lnTo>
                <a:lnTo>
                  <a:pt x="3671" y="2563"/>
                </a:lnTo>
                <a:lnTo>
                  <a:pt x="4269" y="2215"/>
                </a:lnTo>
                <a:lnTo>
                  <a:pt x="4591" y="2081"/>
                </a:lnTo>
                <a:lnTo>
                  <a:pt x="4796" y="2010"/>
                </a:lnTo>
                <a:lnTo>
                  <a:pt x="5189" y="1912"/>
                </a:lnTo>
                <a:lnTo>
                  <a:pt x="5564" y="1885"/>
                </a:lnTo>
                <a:lnTo>
                  <a:pt x="5921" y="1912"/>
                </a:lnTo>
                <a:lnTo>
                  <a:pt x="6260" y="2001"/>
                </a:lnTo>
                <a:lnTo>
                  <a:pt x="6600" y="2153"/>
                </a:lnTo>
                <a:lnTo>
                  <a:pt x="6930" y="2367"/>
                </a:lnTo>
                <a:lnTo>
                  <a:pt x="7252" y="2644"/>
                </a:lnTo>
                <a:lnTo>
                  <a:pt x="7412" y="2813"/>
                </a:lnTo>
                <a:lnTo>
                  <a:pt x="7591" y="3001"/>
                </a:lnTo>
                <a:lnTo>
                  <a:pt x="7904" y="3403"/>
                </a:lnTo>
                <a:lnTo>
                  <a:pt x="8171" y="3823"/>
                </a:lnTo>
                <a:lnTo>
                  <a:pt x="8395" y="4260"/>
                </a:lnTo>
                <a:lnTo>
                  <a:pt x="8654" y="4939"/>
                </a:lnTo>
                <a:lnTo>
                  <a:pt x="8886" y="5903"/>
                </a:lnTo>
                <a:lnTo>
                  <a:pt x="8957" y="6412"/>
                </a:lnTo>
                <a:lnTo>
                  <a:pt x="8975" y="6528"/>
                </a:lnTo>
                <a:lnTo>
                  <a:pt x="9082" y="6752"/>
                </a:lnTo>
                <a:lnTo>
                  <a:pt x="9297" y="7091"/>
                </a:lnTo>
                <a:lnTo>
                  <a:pt x="9440" y="7314"/>
                </a:lnTo>
                <a:lnTo>
                  <a:pt x="9806" y="6921"/>
                </a:lnTo>
                <a:lnTo>
                  <a:pt x="10145" y="6519"/>
                </a:lnTo>
                <a:lnTo>
                  <a:pt x="10199" y="6430"/>
                </a:lnTo>
                <a:lnTo>
                  <a:pt x="10252" y="6216"/>
                </a:lnTo>
                <a:lnTo>
                  <a:pt x="10261" y="6109"/>
                </a:lnTo>
                <a:lnTo>
                  <a:pt x="10288" y="5671"/>
                </a:lnTo>
                <a:lnTo>
                  <a:pt x="10261" y="4841"/>
                </a:lnTo>
                <a:lnTo>
                  <a:pt x="10127" y="4064"/>
                </a:lnTo>
                <a:lnTo>
                  <a:pt x="9886" y="3331"/>
                </a:lnTo>
                <a:lnTo>
                  <a:pt x="9547" y="2644"/>
                </a:lnTo>
                <a:lnTo>
                  <a:pt x="9118" y="2001"/>
                </a:lnTo>
                <a:lnTo>
                  <a:pt x="8600" y="1403"/>
                </a:lnTo>
                <a:lnTo>
                  <a:pt x="7993" y="849"/>
                </a:lnTo>
                <a:lnTo>
                  <a:pt x="7662" y="581"/>
                </a:lnTo>
                <a:lnTo>
                  <a:pt x="7404" y="402"/>
                </a:lnTo>
                <a:lnTo>
                  <a:pt x="6841" y="152"/>
                </a:lnTo>
                <a:lnTo>
                  <a:pt x="6243" y="18"/>
                </a:lnTo>
                <a:lnTo>
                  <a:pt x="56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24f3de87df4_0_730"/>
          <p:cNvSpPr/>
          <p:nvPr/>
        </p:nvSpPr>
        <p:spPr>
          <a:xfrm>
            <a:off x="2784475" y="4020125"/>
            <a:ext cx="220600" cy="250500"/>
          </a:xfrm>
          <a:custGeom>
            <a:avLst/>
            <a:gdLst/>
            <a:ahLst/>
            <a:cxnLst/>
            <a:rect l="l" t="t" r="r" b="b"/>
            <a:pathLst>
              <a:path w="8824" h="10020" extrusionOk="0">
                <a:moveTo>
                  <a:pt x="5456" y="0"/>
                </a:moveTo>
                <a:lnTo>
                  <a:pt x="5215" y="36"/>
                </a:lnTo>
                <a:lnTo>
                  <a:pt x="4992" y="116"/>
                </a:lnTo>
                <a:lnTo>
                  <a:pt x="4787" y="250"/>
                </a:lnTo>
                <a:lnTo>
                  <a:pt x="4501" y="545"/>
                </a:lnTo>
                <a:lnTo>
                  <a:pt x="4296" y="840"/>
                </a:lnTo>
                <a:lnTo>
                  <a:pt x="3903" y="1447"/>
                </a:lnTo>
                <a:lnTo>
                  <a:pt x="3161" y="2706"/>
                </a:lnTo>
                <a:lnTo>
                  <a:pt x="2813" y="3349"/>
                </a:lnTo>
                <a:lnTo>
                  <a:pt x="1492" y="5903"/>
                </a:lnTo>
                <a:lnTo>
                  <a:pt x="197" y="8466"/>
                </a:lnTo>
                <a:lnTo>
                  <a:pt x="107" y="8636"/>
                </a:lnTo>
                <a:lnTo>
                  <a:pt x="0" y="8975"/>
                </a:lnTo>
                <a:lnTo>
                  <a:pt x="0" y="9305"/>
                </a:lnTo>
                <a:lnTo>
                  <a:pt x="143" y="9618"/>
                </a:lnTo>
                <a:lnTo>
                  <a:pt x="286" y="9761"/>
                </a:lnTo>
                <a:lnTo>
                  <a:pt x="447" y="9886"/>
                </a:lnTo>
                <a:lnTo>
                  <a:pt x="777" y="10020"/>
                </a:lnTo>
                <a:lnTo>
                  <a:pt x="1108" y="10011"/>
                </a:lnTo>
                <a:lnTo>
                  <a:pt x="1438" y="9886"/>
                </a:lnTo>
                <a:lnTo>
                  <a:pt x="1590" y="9779"/>
                </a:lnTo>
                <a:lnTo>
                  <a:pt x="2027" y="9430"/>
                </a:lnTo>
                <a:lnTo>
                  <a:pt x="2858" y="8716"/>
                </a:lnTo>
                <a:lnTo>
                  <a:pt x="3251" y="8323"/>
                </a:lnTo>
                <a:lnTo>
                  <a:pt x="5698" y="5787"/>
                </a:lnTo>
                <a:lnTo>
                  <a:pt x="8109" y="3224"/>
                </a:lnTo>
                <a:lnTo>
                  <a:pt x="8314" y="2974"/>
                </a:lnTo>
                <a:lnTo>
                  <a:pt x="8653" y="2403"/>
                </a:lnTo>
                <a:lnTo>
                  <a:pt x="8823" y="2126"/>
                </a:lnTo>
                <a:lnTo>
                  <a:pt x="8761" y="2090"/>
                </a:lnTo>
                <a:lnTo>
                  <a:pt x="8698" y="2054"/>
                </a:lnTo>
                <a:lnTo>
                  <a:pt x="8671" y="1492"/>
                </a:lnTo>
                <a:lnTo>
                  <a:pt x="8618" y="929"/>
                </a:lnTo>
                <a:lnTo>
                  <a:pt x="8573" y="724"/>
                </a:lnTo>
                <a:lnTo>
                  <a:pt x="8385" y="411"/>
                </a:lnTo>
                <a:lnTo>
                  <a:pt x="8109" y="224"/>
                </a:lnTo>
                <a:lnTo>
                  <a:pt x="7751" y="152"/>
                </a:lnTo>
                <a:lnTo>
                  <a:pt x="7537" y="152"/>
                </a:lnTo>
                <a:lnTo>
                  <a:pt x="7207" y="161"/>
                </a:lnTo>
                <a:lnTo>
                  <a:pt x="6555" y="134"/>
                </a:lnTo>
                <a:lnTo>
                  <a:pt x="6242" y="81"/>
                </a:lnTo>
                <a:lnTo>
                  <a:pt x="5885" y="18"/>
                </a:lnTo>
                <a:lnTo>
                  <a:pt x="5456" y="0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24f3de87df4_0_730"/>
          <p:cNvSpPr/>
          <p:nvPr/>
        </p:nvSpPr>
        <p:spPr>
          <a:xfrm>
            <a:off x="7488375" y="3459550"/>
            <a:ext cx="196925" cy="205850"/>
          </a:xfrm>
          <a:custGeom>
            <a:avLst/>
            <a:gdLst/>
            <a:ahLst/>
            <a:cxnLst/>
            <a:rect l="l" t="t" r="r" b="b"/>
            <a:pathLst>
              <a:path w="7877" h="8234" extrusionOk="0">
                <a:moveTo>
                  <a:pt x="6743" y="0"/>
                </a:moveTo>
                <a:lnTo>
                  <a:pt x="6403" y="45"/>
                </a:lnTo>
                <a:lnTo>
                  <a:pt x="6064" y="215"/>
                </a:lnTo>
                <a:lnTo>
                  <a:pt x="5903" y="349"/>
                </a:lnTo>
                <a:lnTo>
                  <a:pt x="5376" y="831"/>
                </a:lnTo>
                <a:lnTo>
                  <a:pt x="4858" y="1313"/>
                </a:lnTo>
                <a:lnTo>
                  <a:pt x="4626" y="1509"/>
                </a:lnTo>
                <a:lnTo>
                  <a:pt x="4340" y="1652"/>
                </a:lnTo>
                <a:lnTo>
                  <a:pt x="4180" y="1670"/>
                </a:lnTo>
                <a:lnTo>
                  <a:pt x="4028" y="1626"/>
                </a:lnTo>
                <a:lnTo>
                  <a:pt x="3903" y="1518"/>
                </a:lnTo>
                <a:lnTo>
                  <a:pt x="3715" y="1233"/>
                </a:lnTo>
                <a:lnTo>
                  <a:pt x="3599" y="947"/>
                </a:lnTo>
                <a:lnTo>
                  <a:pt x="3546" y="822"/>
                </a:lnTo>
                <a:lnTo>
                  <a:pt x="3349" y="572"/>
                </a:lnTo>
                <a:lnTo>
                  <a:pt x="3099" y="358"/>
                </a:lnTo>
                <a:lnTo>
                  <a:pt x="2840" y="224"/>
                </a:lnTo>
                <a:lnTo>
                  <a:pt x="2724" y="215"/>
                </a:lnTo>
                <a:lnTo>
                  <a:pt x="2617" y="233"/>
                </a:lnTo>
                <a:lnTo>
                  <a:pt x="2367" y="366"/>
                </a:lnTo>
                <a:lnTo>
                  <a:pt x="2135" y="581"/>
                </a:lnTo>
                <a:lnTo>
                  <a:pt x="1947" y="840"/>
                </a:lnTo>
                <a:lnTo>
                  <a:pt x="1885" y="974"/>
                </a:lnTo>
                <a:lnTo>
                  <a:pt x="1840" y="1090"/>
                </a:lnTo>
                <a:lnTo>
                  <a:pt x="1804" y="1367"/>
                </a:lnTo>
                <a:lnTo>
                  <a:pt x="1840" y="1804"/>
                </a:lnTo>
                <a:lnTo>
                  <a:pt x="1903" y="2081"/>
                </a:lnTo>
                <a:lnTo>
                  <a:pt x="1956" y="2295"/>
                </a:lnTo>
                <a:lnTo>
                  <a:pt x="2010" y="2688"/>
                </a:lnTo>
                <a:lnTo>
                  <a:pt x="2010" y="3054"/>
                </a:lnTo>
                <a:lnTo>
                  <a:pt x="1947" y="3394"/>
                </a:lnTo>
                <a:lnTo>
                  <a:pt x="1822" y="3697"/>
                </a:lnTo>
                <a:lnTo>
                  <a:pt x="1626" y="3983"/>
                </a:lnTo>
                <a:lnTo>
                  <a:pt x="1367" y="4242"/>
                </a:lnTo>
                <a:lnTo>
                  <a:pt x="1036" y="4474"/>
                </a:lnTo>
                <a:lnTo>
                  <a:pt x="840" y="4581"/>
                </a:lnTo>
                <a:lnTo>
                  <a:pt x="652" y="4671"/>
                </a:lnTo>
                <a:lnTo>
                  <a:pt x="304" y="4921"/>
                </a:lnTo>
                <a:lnTo>
                  <a:pt x="108" y="5153"/>
                </a:lnTo>
                <a:lnTo>
                  <a:pt x="27" y="5323"/>
                </a:lnTo>
                <a:lnTo>
                  <a:pt x="0" y="5510"/>
                </a:lnTo>
                <a:lnTo>
                  <a:pt x="45" y="5724"/>
                </a:lnTo>
                <a:lnTo>
                  <a:pt x="99" y="5841"/>
                </a:lnTo>
                <a:lnTo>
                  <a:pt x="188" y="5957"/>
                </a:lnTo>
                <a:lnTo>
                  <a:pt x="456" y="6144"/>
                </a:lnTo>
                <a:lnTo>
                  <a:pt x="1018" y="6385"/>
                </a:lnTo>
                <a:lnTo>
                  <a:pt x="1420" y="6573"/>
                </a:lnTo>
                <a:lnTo>
                  <a:pt x="1402" y="6608"/>
                </a:lnTo>
                <a:lnTo>
                  <a:pt x="1349" y="6769"/>
                </a:lnTo>
                <a:lnTo>
                  <a:pt x="1340" y="6885"/>
                </a:lnTo>
                <a:lnTo>
                  <a:pt x="1358" y="6939"/>
                </a:lnTo>
                <a:lnTo>
                  <a:pt x="1760" y="7600"/>
                </a:lnTo>
                <a:lnTo>
                  <a:pt x="2197" y="8234"/>
                </a:lnTo>
                <a:lnTo>
                  <a:pt x="2429" y="8055"/>
                </a:lnTo>
                <a:lnTo>
                  <a:pt x="2903" y="7689"/>
                </a:lnTo>
                <a:lnTo>
                  <a:pt x="3108" y="7475"/>
                </a:lnTo>
                <a:lnTo>
                  <a:pt x="3215" y="7323"/>
                </a:lnTo>
                <a:lnTo>
                  <a:pt x="3358" y="6957"/>
                </a:lnTo>
                <a:lnTo>
                  <a:pt x="3412" y="6760"/>
                </a:lnTo>
                <a:lnTo>
                  <a:pt x="3456" y="6635"/>
                </a:lnTo>
                <a:lnTo>
                  <a:pt x="3581" y="6448"/>
                </a:lnTo>
                <a:lnTo>
                  <a:pt x="3742" y="6341"/>
                </a:lnTo>
                <a:lnTo>
                  <a:pt x="3965" y="6341"/>
                </a:lnTo>
                <a:lnTo>
                  <a:pt x="4099" y="6394"/>
                </a:lnTo>
                <a:lnTo>
                  <a:pt x="5242" y="6859"/>
                </a:lnTo>
                <a:lnTo>
                  <a:pt x="6359" y="7359"/>
                </a:lnTo>
                <a:lnTo>
                  <a:pt x="6519" y="7439"/>
                </a:lnTo>
                <a:lnTo>
                  <a:pt x="6841" y="7555"/>
                </a:lnTo>
                <a:lnTo>
                  <a:pt x="7153" y="7573"/>
                </a:lnTo>
                <a:lnTo>
                  <a:pt x="7457" y="7466"/>
                </a:lnTo>
                <a:lnTo>
                  <a:pt x="7600" y="7350"/>
                </a:lnTo>
                <a:lnTo>
                  <a:pt x="7734" y="7207"/>
                </a:lnTo>
                <a:lnTo>
                  <a:pt x="7868" y="6903"/>
                </a:lnTo>
                <a:lnTo>
                  <a:pt x="7877" y="6591"/>
                </a:lnTo>
                <a:lnTo>
                  <a:pt x="7761" y="6269"/>
                </a:lnTo>
                <a:lnTo>
                  <a:pt x="7671" y="6108"/>
                </a:lnTo>
                <a:lnTo>
                  <a:pt x="7368" y="5707"/>
                </a:lnTo>
                <a:lnTo>
                  <a:pt x="7055" y="5323"/>
                </a:lnTo>
                <a:lnTo>
                  <a:pt x="6475" y="4555"/>
                </a:lnTo>
                <a:lnTo>
                  <a:pt x="5867" y="3813"/>
                </a:lnTo>
                <a:lnTo>
                  <a:pt x="5760" y="3662"/>
                </a:lnTo>
                <a:lnTo>
                  <a:pt x="5644" y="3394"/>
                </a:lnTo>
                <a:lnTo>
                  <a:pt x="5662" y="3135"/>
                </a:lnTo>
                <a:lnTo>
                  <a:pt x="5805" y="2885"/>
                </a:lnTo>
                <a:lnTo>
                  <a:pt x="5921" y="2760"/>
                </a:lnTo>
                <a:lnTo>
                  <a:pt x="6528" y="2108"/>
                </a:lnTo>
                <a:lnTo>
                  <a:pt x="7118" y="1447"/>
                </a:lnTo>
                <a:lnTo>
                  <a:pt x="7234" y="1304"/>
                </a:lnTo>
                <a:lnTo>
                  <a:pt x="7421" y="1018"/>
                </a:lnTo>
                <a:lnTo>
                  <a:pt x="7484" y="786"/>
                </a:lnTo>
                <a:lnTo>
                  <a:pt x="7475" y="634"/>
                </a:lnTo>
                <a:lnTo>
                  <a:pt x="7430" y="483"/>
                </a:lnTo>
                <a:lnTo>
                  <a:pt x="7323" y="331"/>
                </a:lnTo>
                <a:lnTo>
                  <a:pt x="7252" y="250"/>
                </a:lnTo>
                <a:lnTo>
                  <a:pt x="7082" y="116"/>
                </a:lnTo>
                <a:lnTo>
                  <a:pt x="67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24f3de87df4_0_730"/>
          <p:cNvSpPr/>
          <p:nvPr/>
        </p:nvSpPr>
        <p:spPr>
          <a:xfrm>
            <a:off x="1455900" y="4055500"/>
            <a:ext cx="199400" cy="179750"/>
          </a:xfrm>
          <a:custGeom>
            <a:avLst/>
            <a:gdLst/>
            <a:ahLst/>
            <a:cxnLst/>
            <a:rect l="l" t="t" r="r" b="b"/>
            <a:pathLst>
              <a:path w="7976" h="7190" extrusionOk="0">
                <a:moveTo>
                  <a:pt x="4135" y="1"/>
                </a:moveTo>
                <a:lnTo>
                  <a:pt x="4028" y="19"/>
                </a:lnTo>
                <a:lnTo>
                  <a:pt x="3930" y="46"/>
                </a:lnTo>
                <a:lnTo>
                  <a:pt x="3733" y="171"/>
                </a:lnTo>
                <a:lnTo>
                  <a:pt x="3555" y="349"/>
                </a:lnTo>
                <a:lnTo>
                  <a:pt x="3448" y="537"/>
                </a:lnTo>
                <a:lnTo>
                  <a:pt x="3448" y="608"/>
                </a:lnTo>
                <a:lnTo>
                  <a:pt x="3448" y="778"/>
                </a:lnTo>
                <a:lnTo>
                  <a:pt x="3412" y="1046"/>
                </a:lnTo>
                <a:lnTo>
                  <a:pt x="3323" y="1260"/>
                </a:lnTo>
                <a:lnTo>
                  <a:pt x="3189" y="1421"/>
                </a:lnTo>
                <a:lnTo>
                  <a:pt x="2921" y="1591"/>
                </a:lnTo>
                <a:lnTo>
                  <a:pt x="2483" y="1707"/>
                </a:lnTo>
                <a:lnTo>
                  <a:pt x="2233" y="1742"/>
                </a:lnTo>
                <a:lnTo>
                  <a:pt x="1635" y="1832"/>
                </a:lnTo>
                <a:lnTo>
                  <a:pt x="1037" y="1894"/>
                </a:lnTo>
                <a:lnTo>
                  <a:pt x="840" y="1921"/>
                </a:lnTo>
                <a:lnTo>
                  <a:pt x="474" y="2019"/>
                </a:lnTo>
                <a:lnTo>
                  <a:pt x="197" y="2216"/>
                </a:lnTo>
                <a:lnTo>
                  <a:pt x="63" y="2439"/>
                </a:lnTo>
                <a:lnTo>
                  <a:pt x="10" y="2635"/>
                </a:lnTo>
                <a:lnTo>
                  <a:pt x="1" y="2751"/>
                </a:lnTo>
                <a:lnTo>
                  <a:pt x="1" y="2957"/>
                </a:lnTo>
                <a:lnTo>
                  <a:pt x="117" y="3269"/>
                </a:lnTo>
                <a:lnTo>
                  <a:pt x="358" y="3502"/>
                </a:lnTo>
                <a:lnTo>
                  <a:pt x="679" y="3662"/>
                </a:lnTo>
                <a:lnTo>
                  <a:pt x="858" y="3716"/>
                </a:lnTo>
                <a:lnTo>
                  <a:pt x="1644" y="3975"/>
                </a:lnTo>
                <a:lnTo>
                  <a:pt x="2510" y="4287"/>
                </a:lnTo>
                <a:lnTo>
                  <a:pt x="1867" y="4957"/>
                </a:lnTo>
                <a:lnTo>
                  <a:pt x="1340" y="5529"/>
                </a:lnTo>
                <a:lnTo>
                  <a:pt x="1171" y="5725"/>
                </a:lnTo>
                <a:lnTo>
                  <a:pt x="1028" y="5993"/>
                </a:lnTo>
                <a:lnTo>
                  <a:pt x="983" y="6172"/>
                </a:lnTo>
                <a:lnTo>
                  <a:pt x="1001" y="6332"/>
                </a:lnTo>
                <a:lnTo>
                  <a:pt x="1063" y="6511"/>
                </a:lnTo>
                <a:lnTo>
                  <a:pt x="1242" y="6779"/>
                </a:lnTo>
                <a:lnTo>
                  <a:pt x="1447" y="6984"/>
                </a:lnTo>
                <a:lnTo>
                  <a:pt x="1528" y="7056"/>
                </a:lnTo>
                <a:lnTo>
                  <a:pt x="1680" y="7145"/>
                </a:lnTo>
                <a:lnTo>
                  <a:pt x="1903" y="7190"/>
                </a:lnTo>
                <a:lnTo>
                  <a:pt x="2180" y="7091"/>
                </a:lnTo>
                <a:lnTo>
                  <a:pt x="2430" y="6904"/>
                </a:lnTo>
                <a:lnTo>
                  <a:pt x="2555" y="6788"/>
                </a:lnTo>
                <a:lnTo>
                  <a:pt x="3153" y="6136"/>
                </a:lnTo>
                <a:lnTo>
                  <a:pt x="3742" y="5475"/>
                </a:lnTo>
                <a:lnTo>
                  <a:pt x="3841" y="5377"/>
                </a:lnTo>
                <a:lnTo>
                  <a:pt x="4046" y="5252"/>
                </a:lnTo>
                <a:lnTo>
                  <a:pt x="4260" y="5216"/>
                </a:lnTo>
                <a:lnTo>
                  <a:pt x="4484" y="5296"/>
                </a:lnTo>
                <a:lnTo>
                  <a:pt x="4618" y="5377"/>
                </a:lnTo>
                <a:lnTo>
                  <a:pt x="5430" y="5939"/>
                </a:lnTo>
                <a:lnTo>
                  <a:pt x="6252" y="6511"/>
                </a:lnTo>
                <a:lnTo>
                  <a:pt x="6421" y="6636"/>
                </a:lnTo>
                <a:lnTo>
                  <a:pt x="6779" y="6815"/>
                </a:lnTo>
                <a:lnTo>
                  <a:pt x="7127" y="6859"/>
                </a:lnTo>
                <a:lnTo>
                  <a:pt x="7395" y="6788"/>
                </a:lnTo>
                <a:lnTo>
                  <a:pt x="7573" y="6681"/>
                </a:lnTo>
                <a:lnTo>
                  <a:pt x="7663" y="6600"/>
                </a:lnTo>
                <a:lnTo>
                  <a:pt x="7743" y="6520"/>
                </a:lnTo>
                <a:lnTo>
                  <a:pt x="7868" y="6350"/>
                </a:lnTo>
                <a:lnTo>
                  <a:pt x="7975" y="6091"/>
                </a:lnTo>
                <a:lnTo>
                  <a:pt x="7957" y="5734"/>
                </a:lnTo>
                <a:lnTo>
                  <a:pt x="7814" y="5368"/>
                </a:lnTo>
                <a:lnTo>
                  <a:pt x="7707" y="5189"/>
                </a:lnTo>
                <a:lnTo>
                  <a:pt x="7064" y="4207"/>
                </a:lnTo>
                <a:lnTo>
                  <a:pt x="6395" y="3171"/>
                </a:lnTo>
                <a:lnTo>
                  <a:pt x="6770" y="2796"/>
                </a:lnTo>
                <a:lnTo>
                  <a:pt x="7297" y="2269"/>
                </a:lnTo>
                <a:lnTo>
                  <a:pt x="7609" y="1903"/>
                </a:lnTo>
                <a:lnTo>
                  <a:pt x="7743" y="1707"/>
                </a:lnTo>
                <a:lnTo>
                  <a:pt x="7814" y="1582"/>
                </a:lnTo>
                <a:lnTo>
                  <a:pt x="7904" y="1269"/>
                </a:lnTo>
                <a:lnTo>
                  <a:pt x="7939" y="939"/>
                </a:lnTo>
                <a:lnTo>
                  <a:pt x="7904" y="617"/>
                </a:lnTo>
                <a:lnTo>
                  <a:pt x="7859" y="483"/>
                </a:lnTo>
                <a:lnTo>
                  <a:pt x="7814" y="394"/>
                </a:lnTo>
                <a:lnTo>
                  <a:pt x="7716" y="260"/>
                </a:lnTo>
                <a:lnTo>
                  <a:pt x="7520" y="135"/>
                </a:lnTo>
                <a:lnTo>
                  <a:pt x="7198" y="90"/>
                </a:lnTo>
                <a:lnTo>
                  <a:pt x="6850" y="153"/>
                </a:lnTo>
                <a:lnTo>
                  <a:pt x="6671" y="215"/>
                </a:lnTo>
                <a:lnTo>
                  <a:pt x="6341" y="349"/>
                </a:lnTo>
                <a:lnTo>
                  <a:pt x="6020" y="501"/>
                </a:lnTo>
                <a:lnTo>
                  <a:pt x="5859" y="581"/>
                </a:lnTo>
                <a:lnTo>
                  <a:pt x="5564" y="680"/>
                </a:lnTo>
                <a:lnTo>
                  <a:pt x="5350" y="671"/>
                </a:lnTo>
                <a:lnTo>
                  <a:pt x="5216" y="626"/>
                </a:lnTo>
                <a:lnTo>
                  <a:pt x="5019" y="465"/>
                </a:lnTo>
                <a:lnTo>
                  <a:pt x="4894" y="278"/>
                </a:lnTo>
                <a:lnTo>
                  <a:pt x="4841" y="197"/>
                </a:lnTo>
                <a:lnTo>
                  <a:pt x="4644" y="90"/>
                </a:lnTo>
                <a:lnTo>
                  <a:pt x="4385" y="19"/>
                </a:lnTo>
                <a:lnTo>
                  <a:pt x="413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24f3de87df4_0_730"/>
          <p:cNvSpPr/>
          <p:nvPr/>
        </p:nvSpPr>
        <p:spPr>
          <a:xfrm>
            <a:off x="6204700" y="4408125"/>
            <a:ext cx="208975" cy="226175"/>
          </a:xfrm>
          <a:custGeom>
            <a:avLst/>
            <a:gdLst/>
            <a:ahLst/>
            <a:cxnLst/>
            <a:rect l="l" t="t" r="r" b="b"/>
            <a:pathLst>
              <a:path w="8359" h="9047" extrusionOk="0">
                <a:moveTo>
                  <a:pt x="2992" y="1"/>
                </a:moveTo>
                <a:lnTo>
                  <a:pt x="2626" y="45"/>
                </a:lnTo>
                <a:lnTo>
                  <a:pt x="2170" y="233"/>
                </a:lnTo>
                <a:lnTo>
                  <a:pt x="1759" y="519"/>
                </a:lnTo>
                <a:lnTo>
                  <a:pt x="1563" y="688"/>
                </a:lnTo>
                <a:lnTo>
                  <a:pt x="1331" y="911"/>
                </a:lnTo>
                <a:lnTo>
                  <a:pt x="929" y="1385"/>
                </a:lnTo>
                <a:lnTo>
                  <a:pt x="598" y="1894"/>
                </a:lnTo>
                <a:lnTo>
                  <a:pt x="348" y="2421"/>
                </a:lnTo>
                <a:lnTo>
                  <a:pt x="170" y="2983"/>
                </a:lnTo>
                <a:lnTo>
                  <a:pt x="54" y="3555"/>
                </a:lnTo>
                <a:lnTo>
                  <a:pt x="0" y="4153"/>
                </a:lnTo>
                <a:lnTo>
                  <a:pt x="0" y="4778"/>
                </a:lnTo>
                <a:lnTo>
                  <a:pt x="18" y="5091"/>
                </a:lnTo>
                <a:lnTo>
                  <a:pt x="63" y="5501"/>
                </a:lnTo>
                <a:lnTo>
                  <a:pt x="259" y="6261"/>
                </a:lnTo>
                <a:lnTo>
                  <a:pt x="572" y="6957"/>
                </a:lnTo>
                <a:lnTo>
                  <a:pt x="991" y="7564"/>
                </a:lnTo>
                <a:lnTo>
                  <a:pt x="1518" y="8082"/>
                </a:lnTo>
                <a:lnTo>
                  <a:pt x="2125" y="8493"/>
                </a:lnTo>
                <a:lnTo>
                  <a:pt x="2822" y="8806"/>
                </a:lnTo>
                <a:lnTo>
                  <a:pt x="3590" y="8993"/>
                </a:lnTo>
                <a:lnTo>
                  <a:pt x="4001" y="9038"/>
                </a:lnTo>
                <a:lnTo>
                  <a:pt x="4340" y="9047"/>
                </a:lnTo>
                <a:lnTo>
                  <a:pt x="5010" y="8966"/>
                </a:lnTo>
                <a:lnTo>
                  <a:pt x="5653" y="8752"/>
                </a:lnTo>
                <a:lnTo>
                  <a:pt x="6260" y="8422"/>
                </a:lnTo>
                <a:lnTo>
                  <a:pt x="6814" y="7984"/>
                </a:lnTo>
                <a:lnTo>
                  <a:pt x="7296" y="7457"/>
                </a:lnTo>
                <a:lnTo>
                  <a:pt x="7698" y="6859"/>
                </a:lnTo>
                <a:lnTo>
                  <a:pt x="7984" y="6180"/>
                </a:lnTo>
                <a:lnTo>
                  <a:pt x="8082" y="5823"/>
                </a:lnTo>
                <a:lnTo>
                  <a:pt x="8242" y="4948"/>
                </a:lnTo>
                <a:lnTo>
                  <a:pt x="8359" y="4064"/>
                </a:lnTo>
                <a:lnTo>
                  <a:pt x="8350" y="3814"/>
                </a:lnTo>
                <a:lnTo>
                  <a:pt x="8278" y="3323"/>
                </a:lnTo>
                <a:lnTo>
                  <a:pt x="8135" y="2849"/>
                </a:lnTo>
                <a:lnTo>
                  <a:pt x="7930" y="2421"/>
                </a:lnTo>
                <a:lnTo>
                  <a:pt x="7662" y="2028"/>
                </a:lnTo>
                <a:lnTo>
                  <a:pt x="7341" y="1679"/>
                </a:lnTo>
                <a:lnTo>
                  <a:pt x="6966" y="1394"/>
                </a:lnTo>
                <a:lnTo>
                  <a:pt x="6537" y="1179"/>
                </a:lnTo>
                <a:lnTo>
                  <a:pt x="6305" y="1099"/>
                </a:lnTo>
                <a:lnTo>
                  <a:pt x="6189" y="1072"/>
                </a:lnTo>
                <a:lnTo>
                  <a:pt x="5894" y="1072"/>
                </a:lnTo>
                <a:lnTo>
                  <a:pt x="5599" y="1135"/>
                </a:lnTo>
                <a:lnTo>
                  <a:pt x="5385" y="1233"/>
                </a:lnTo>
                <a:lnTo>
                  <a:pt x="5349" y="1304"/>
                </a:lnTo>
                <a:lnTo>
                  <a:pt x="5305" y="1421"/>
                </a:lnTo>
                <a:lnTo>
                  <a:pt x="5296" y="1688"/>
                </a:lnTo>
                <a:lnTo>
                  <a:pt x="5340" y="1974"/>
                </a:lnTo>
                <a:lnTo>
                  <a:pt x="5430" y="2251"/>
                </a:lnTo>
                <a:lnTo>
                  <a:pt x="5492" y="2376"/>
                </a:lnTo>
                <a:lnTo>
                  <a:pt x="5564" y="2483"/>
                </a:lnTo>
                <a:lnTo>
                  <a:pt x="5751" y="2662"/>
                </a:lnTo>
                <a:lnTo>
                  <a:pt x="6081" y="2912"/>
                </a:lnTo>
                <a:lnTo>
                  <a:pt x="6269" y="3099"/>
                </a:lnTo>
                <a:lnTo>
                  <a:pt x="6403" y="3278"/>
                </a:lnTo>
                <a:lnTo>
                  <a:pt x="6564" y="3590"/>
                </a:lnTo>
                <a:lnTo>
                  <a:pt x="6626" y="3796"/>
                </a:lnTo>
                <a:lnTo>
                  <a:pt x="6626" y="3903"/>
                </a:lnTo>
                <a:lnTo>
                  <a:pt x="6608" y="4323"/>
                </a:lnTo>
                <a:lnTo>
                  <a:pt x="6483" y="5171"/>
                </a:lnTo>
                <a:lnTo>
                  <a:pt x="6376" y="5582"/>
                </a:lnTo>
                <a:lnTo>
                  <a:pt x="6287" y="5832"/>
                </a:lnTo>
                <a:lnTo>
                  <a:pt x="6055" y="6278"/>
                </a:lnTo>
                <a:lnTo>
                  <a:pt x="5760" y="6636"/>
                </a:lnTo>
                <a:lnTo>
                  <a:pt x="5403" y="6921"/>
                </a:lnTo>
                <a:lnTo>
                  <a:pt x="4992" y="7118"/>
                </a:lnTo>
                <a:lnTo>
                  <a:pt x="4554" y="7225"/>
                </a:lnTo>
                <a:lnTo>
                  <a:pt x="4072" y="7243"/>
                </a:lnTo>
                <a:lnTo>
                  <a:pt x="3581" y="7162"/>
                </a:lnTo>
                <a:lnTo>
                  <a:pt x="3331" y="7082"/>
                </a:lnTo>
                <a:lnTo>
                  <a:pt x="3099" y="6993"/>
                </a:lnTo>
                <a:lnTo>
                  <a:pt x="2706" y="6770"/>
                </a:lnTo>
                <a:lnTo>
                  <a:pt x="2393" y="6502"/>
                </a:lnTo>
                <a:lnTo>
                  <a:pt x="2152" y="6198"/>
                </a:lnTo>
                <a:lnTo>
                  <a:pt x="1965" y="5850"/>
                </a:lnTo>
                <a:lnTo>
                  <a:pt x="1840" y="5475"/>
                </a:lnTo>
                <a:lnTo>
                  <a:pt x="1715" y="4859"/>
                </a:lnTo>
                <a:lnTo>
                  <a:pt x="1670" y="4430"/>
                </a:lnTo>
                <a:lnTo>
                  <a:pt x="1661" y="4153"/>
                </a:lnTo>
                <a:lnTo>
                  <a:pt x="1706" y="3599"/>
                </a:lnTo>
                <a:lnTo>
                  <a:pt x="1831" y="3073"/>
                </a:lnTo>
                <a:lnTo>
                  <a:pt x="2027" y="2572"/>
                </a:lnTo>
                <a:lnTo>
                  <a:pt x="2277" y="2117"/>
                </a:lnTo>
                <a:lnTo>
                  <a:pt x="2590" y="1733"/>
                </a:lnTo>
                <a:lnTo>
                  <a:pt x="2938" y="1412"/>
                </a:lnTo>
                <a:lnTo>
                  <a:pt x="3331" y="1188"/>
                </a:lnTo>
                <a:lnTo>
                  <a:pt x="3536" y="1117"/>
                </a:lnTo>
                <a:lnTo>
                  <a:pt x="3760" y="1081"/>
                </a:lnTo>
                <a:lnTo>
                  <a:pt x="4090" y="1001"/>
                </a:lnTo>
                <a:lnTo>
                  <a:pt x="4161" y="876"/>
                </a:lnTo>
                <a:lnTo>
                  <a:pt x="4153" y="742"/>
                </a:lnTo>
                <a:lnTo>
                  <a:pt x="4126" y="653"/>
                </a:lnTo>
                <a:lnTo>
                  <a:pt x="4081" y="554"/>
                </a:lnTo>
                <a:lnTo>
                  <a:pt x="3929" y="367"/>
                </a:lnTo>
                <a:lnTo>
                  <a:pt x="3715" y="197"/>
                </a:lnTo>
                <a:lnTo>
                  <a:pt x="3483" y="81"/>
                </a:lnTo>
                <a:lnTo>
                  <a:pt x="3376" y="45"/>
                </a:lnTo>
                <a:lnTo>
                  <a:pt x="3242" y="19"/>
                </a:lnTo>
                <a:lnTo>
                  <a:pt x="299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24f3de87df4_0_730"/>
          <p:cNvSpPr/>
          <p:nvPr/>
        </p:nvSpPr>
        <p:spPr>
          <a:xfrm>
            <a:off x="5093988" y="3883275"/>
            <a:ext cx="228425" cy="201625"/>
          </a:xfrm>
          <a:custGeom>
            <a:avLst/>
            <a:gdLst/>
            <a:ahLst/>
            <a:cxnLst/>
            <a:rect l="l" t="t" r="r" b="b"/>
            <a:pathLst>
              <a:path w="9137" h="8065" extrusionOk="0">
                <a:moveTo>
                  <a:pt x="4430" y="0"/>
                </a:moveTo>
                <a:lnTo>
                  <a:pt x="4144" y="27"/>
                </a:lnTo>
                <a:lnTo>
                  <a:pt x="3867" y="143"/>
                </a:lnTo>
                <a:lnTo>
                  <a:pt x="3600" y="349"/>
                </a:lnTo>
                <a:lnTo>
                  <a:pt x="3332" y="634"/>
                </a:lnTo>
                <a:lnTo>
                  <a:pt x="3207" y="813"/>
                </a:lnTo>
                <a:lnTo>
                  <a:pt x="2483" y="1831"/>
                </a:lnTo>
                <a:lnTo>
                  <a:pt x="1769" y="2849"/>
                </a:lnTo>
                <a:lnTo>
                  <a:pt x="1322" y="3501"/>
                </a:lnTo>
                <a:lnTo>
                  <a:pt x="465" y="4805"/>
                </a:lnTo>
                <a:lnTo>
                  <a:pt x="63" y="5483"/>
                </a:lnTo>
                <a:lnTo>
                  <a:pt x="19" y="5564"/>
                </a:lnTo>
                <a:lnTo>
                  <a:pt x="1" y="5778"/>
                </a:lnTo>
                <a:lnTo>
                  <a:pt x="45" y="6126"/>
                </a:lnTo>
                <a:lnTo>
                  <a:pt x="63" y="6358"/>
                </a:lnTo>
                <a:lnTo>
                  <a:pt x="287" y="6314"/>
                </a:lnTo>
                <a:lnTo>
                  <a:pt x="635" y="6251"/>
                </a:lnTo>
                <a:lnTo>
                  <a:pt x="840" y="6180"/>
                </a:lnTo>
                <a:lnTo>
                  <a:pt x="921" y="6117"/>
                </a:lnTo>
                <a:lnTo>
                  <a:pt x="1171" y="5876"/>
                </a:lnTo>
                <a:lnTo>
                  <a:pt x="1617" y="5314"/>
                </a:lnTo>
                <a:lnTo>
                  <a:pt x="1831" y="5037"/>
                </a:lnTo>
                <a:lnTo>
                  <a:pt x="3091" y="3465"/>
                </a:lnTo>
                <a:lnTo>
                  <a:pt x="4385" y="1840"/>
                </a:lnTo>
                <a:lnTo>
                  <a:pt x="4698" y="2233"/>
                </a:lnTo>
                <a:lnTo>
                  <a:pt x="5269" y="2956"/>
                </a:lnTo>
                <a:lnTo>
                  <a:pt x="5511" y="3322"/>
                </a:lnTo>
                <a:lnTo>
                  <a:pt x="6341" y="4724"/>
                </a:lnTo>
                <a:lnTo>
                  <a:pt x="7234" y="6314"/>
                </a:lnTo>
                <a:lnTo>
                  <a:pt x="5502" y="6314"/>
                </a:lnTo>
                <a:lnTo>
                  <a:pt x="3867" y="6350"/>
                </a:lnTo>
                <a:lnTo>
                  <a:pt x="2233" y="6421"/>
                </a:lnTo>
                <a:lnTo>
                  <a:pt x="2037" y="6448"/>
                </a:lnTo>
                <a:lnTo>
                  <a:pt x="1706" y="6564"/>
                </a:lnTo>
                <a:lnTo>
                  <a:pt x="1519" y="6725"/>
                </a:lnTo>
                <a:lnTo>
                  <a:pt x="1430" y="6867"/>
                </a:lnTo>
                <a:lnTo>
                  <a:pt x="1367" y="7028"/>
                </a:lnTo>
                <a:lnTo>
                  <a:pt x="1349" y="7225"/>
                </a:lnTo>
                <a:lnTo>
                  <a:pt x="1358" y="7341"/>
                </a:lnTo>
                <a:lnTo>
                  <a:pt x="1376" y="7448"/>
                </a:lnTo>
                <a:lnTo>
                  <a:pt x="1439" y="7627"/>
                </a:lnTo>
                <a:lnTo>
                  <a:pt x="1581" y="7832"/>
                </a:lnTo>
                <a:lnTo>
                  <a:pt x="1876" y="7993"/>
                </a:lnTo>
                <a:lnTo>
                  <a:pt x="2224" y="8055"/>
                </a:lnTo>
                <a:lnTo>
                  <a:pt x="2421" y="8055"/>
                </a:lnTo>
                <a:lnTo>
                  <a:pt x="4305" y="8064"/>
                </a:lnTo>
                <a:lnTo>
                  <a:pt x="6198" y="8046"/>
                </a:lnTo>
                <a:lnTo>
                  <a:pt x="6663" y="8037"/>
                </a:lnTo>
                <a:lnTo>
                  <a:pt x="7582" y="7939"/>
                </a:lnTo>
                <a:lnTo>
                  <a:pt x="8038" y="7859"/>
                </a:lnTo>
                <a:lnTo>
                  <a:pt x="8216" y="7814"/>
                </a:lnTo>
                <a:lnTo>
                  <a:pt x="8538" y="7689"/>
                </a:lnTo>
                <a:lnTo>
                  <a:pt x="8788" y="7519"/>
                </a:lnTo>
                <a:lnTo>
                  <a:pt x="8975" y="7305"/>
                </a:lnTo>
                <a:lnTo>
                  <a:pt x="9091" y="7064"/>
                </a:lnTo>
                <a:lnTo>
                  <a:pt x="9136" y="6787"/>
                </a:lnTo>
                <a:lnTo>
                  <a:pt x="9118" y="6483"/>
                </a:lnTo>
                <a:lnTo>
                  <a:pt x="9020" y="6153"/>
                </a:lnTo>
                <a:lnTo>
                  <a:pt x="8931" y="5983"/>
                </a:lnTo>
                <a:lnTo>
                  <a:pt x="8502" y="5144"/>
                </a:lnTo>
                <a:lnTo>
                  <a:pt x="7600" y="3483"/>
                </a:lnTo>
                <a:lnTo>
                  <a:pt x="7118" y="2679"/>
                </a:lnTo>
                <a:lnTo>
                  <a:pt x="6752" y="2135"/>
                </a:lnTo>
                <a:lnTo>
                  <a:pt x="5921" y="1108"/>
                </a:lnTo>
                <a:lnTo>
                  <a:pt x="5484" y="625"/>
                </a:lnTo>
                <a:lnTo>
                  <a:pt x="5323" y="465"/>
                </a:lnTo>
                <a:lnTo>
                  <a:pt x="5019" y="215"/>
                </a:lnTo>
                <a:lnTo>
                  <a:pt x="4725" y="63"/>
                </a:lnTo>
                <a:lnTo>
                  <a:pt x="4430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24f3de87df4_0_730"/>
          <p:cNvSpPr/>
          <p:nvPr/>
        </p:nvSpPr>
        <p:spPr>
          <a:xfrm>
            <a:off x="6239975" y="3329850"/>
            <a:ext cx="183750" cy="271250"/>
          </a:xfrm>
          <a:custGeom>
            <a:avLst/>
            <a:gdLst/>
            <a:ahLst/>
            <a:cxnLst/>
            <a:rect l="l" t="t" r="r" b="b"/>
            <a:pathLst>
              <a:path w="7350" h="10850" extrusionOk="0">
                <a:moveTo>
                  <a:pt x="3126" y="0"/>
                </a:moveTo>
                <a:lnTo>
                  <a:pt x="2742" y="54"/>
                </a:lnTo>
                <a:lnTo>
                  <a:pt x="2367" y="143"/>
                </a:lnTo>
                <a:lnTo>
                  <a:pt x="2009" y="277"/>
                </a:lnTo>
                <a:lnTo>
                  <a:pt x="1670" y="447"/>
                </a:lnTo>
                <a:lnTo>
                  <a:pt x="1357" y="661"/>
                </a:lnTo>
                <a:lnTo>
                  <a:pt x="1072" y="902"/>
                </a:lnTo>
                <a:lnTo>
                  <a:pt x="804" y="1179"/>
                </a:lnTo>
                <a:lnTo>
                  <a:pt x="581" y="1491"/>
                </a:lnTo>
                <a:lnTo>
                  <a:pt x="384" y="1831"/>
                </a:lnTo>
                <a:lnTo>
                  <a:pt x="223" y="2197"/>
                </a:lnTo>
                <a:lnTo>
                  <a:pt x="107" y="2599"/>
                </a:lnTo>
                <a:lnTo>
                  <a:pt x="36" y="3009"/>
                </a:lnTo>
                <a:lnTo>
                  <a:pt x="18" y="3233"/>
                </a:lnTo>
                <a:lnTo>
                  <a:pt x="0" y="3608"/>
                </a:lnTo>
                <a:lnTo>
                  <a:pt x="54" y="4340"/>
                </a:lnTo>
                <a:lnTo>
                  <a:pt x="197" y="4849"/>
                </a:lnTo>
                <a:lnTo>
                  <a:pt x="339" y="5170"/>
                </a:lnTo>
                <a:lnTo>
                  <a:pt x="527" y="5474"/>
                </a:lnTo>
                <a:lnTo>
                  <a:pt x="777" y="5760"/>
                </a:lnTo>
                <a:lnTo>
                  <a:pt x="929" y="5885"/>
                </a:lnTo>
                <a:lnTo>
                  <a:pt x="1036" y="5965"/>
                </a:lnTo>
                <a:lnTo>
                  <a:pt x="1304" y="6090"/>
                </a:lnTo>
                <a:lnTo>
                  <a:pt x="1607" y="6153"/>
                </a:lnTo>
                <a:lnTo>
                  <a:pt x="1884" y="6153"/>
                </a:lnTo>
                <a:lnTo>
                  <a:pt x="1991" y="6108"/>
                </a:lnTo>
                <a:lnTo>
                  <a:pt x="2072" y="6063"/>
                </a:lnTo>
                <a:lnTo>
                  <a:pt x="2179" y="5965"/>
                </a:lnTo>
                <a:lnTo>
                  <a:pt x="2224" y="5849"/>
                </a:lnTo>
                <a:lnTo>
                  <a:pt x="2224" y="5724"/>
                </a:lnTo>
                <a:lnTo>
                  <a:pt x="2090" y="5403"/>
                </a:lnTo>
                <a:lnTo>
                  <a:pt x="1929" y="5153"/>
                </a:lnTo>
                <a:lnTo>
                  <a:pt x="1822" y="4947"/>
                </a:lnTo>
                <a:lnTo>
                  <a:pt x="1661" y="4536"/>
                </a:lnTo>
                <a:lnTo>
                  <a:pt x="1572" y="4117"/>
                </a:lnTo>
                <a:lnTo>
                  <a:pt x="1563" y="3697"/>
                </a:lnTo>
                <a:lnTo>
                  <a:pt x="1616" y="3286"/>
                </a:lnTo>
                <a:lnTo>
                  <a:pt x="1732" y="2893"/>
                </a:lnTo>
                <a:lnTo>
                  <a:pt x="1929" y="2518"/>
                </a:lnTo>
                <a:lnTo>
                  <a:pt x="2179" y="2170"/>
                </a:lnTo>
                <a:lnTo>
                  <a:pt x="2331" y="2009"/>
                </a:lnTo>
                <a:lnTo>
                  <a:pt x="2500" y="1866"/>
                </a:lnTo>
                <a:lnTo>
                  <a:pt x="2840" y="1697"/>
                </a:lnTo>
                <a:lnTo>
                  <a:pt x="3197" y="1643"/>
                </a:lnTo>
                <a:lnTo>
                  <a:pt x="3581" y="1688"/>
                </a:lnTo>
                <a:lnTo>
                  <a:pt x="3786" y="1741"/>
                </a:lnTo>
                <a:lnTo>
                  <a:pt x="3983" y="1804"/>
                </a:lnTo>
                <a:lnTo>
                  <a:pt x="4286" y="2000"/>
                </a:lnTo>
                <a:lnTo>
                  <a:pt x="4492" y="2268"/>
                </a:lnTo>
                <a:lnTo>
                  <a:pt x="4590" y="2599"/>
                </a:lnTo>
                <a:lnTo>
                  <a:pt x="4590" y="2786"/>
                </a:lnTo>
                <a:lnTo>
                  <a:pt x="4554" y="3545"/>
                </a:lnTo>
                <a:lnTo>
                  <a:pt x="4429" y="5063"/>
                </a:lnTo>
                <a:lnTo>
                  <a:pt x="4340" y="5813"/>
                </a:lnTo>
                <a:lnTo>
                  <a:pt x="4242" y="6412"/>
                </a:lnTo>
                <a:lnTo>
                  <a:pt x="3965" y="7590"/>
                </a:lnTo>
                <a:lnTo>
                  <a:pt x="3885" y="8189"/>
                </a:lnTo>
                <a:lnTo>
                  <a:pt x="3867" y="8412"/>
                </a:lnTo>
                <a:lnTo>
                  <a:pt x="3876" y="8823"/>
                </a:lnTo>
                <a:lnTo>
                  <a:pt x="3947" y="9180"/>
                </a:lnTo>
                <a:lnTo>
                  <a:pt x="4081" y="9484"/>
                </a:lnTo>
                <a:lnTo>
                  <a:pt x="4278" y="9743"/>
                </a:lnTo>
                <a:lnTo>
                  <a:pt x="4536" y="9957"/>
                </a:lnTo>
                <a:lnTo>
                  <a:pt x="4858" y="10127"/>
                </a:lnTo>
                <a:lnTo>
                  <a:pt x="5242" y="10269"/>
                </a:lnTo>
                <a:lnTo>
                  <a:pt x="5465" y="10323"/>
                </a:lnTo>
                <a:lnTo>
                  <a:pt x="5697" y="10394"/>
                </a:lnTo>
                <a:lnTo>
                  <a:pt x="6153" y="10609"/>
                </a:lnTo>
                <a:lnTo>
                  <a:pt x="6376" y="10734"/>
                </a:lnTo>
                <a:lnTo>
                  <a:pt x="6519" y="10805"/>
                </a:lnTo>
                <a:lnTo>
                  <a:pt x="6778" y="10850"/>
                </a:lnTo>
                <a:lnTo>
                  <a:pt x="6992" y="10770"/>
                </a:lnTo>
                <a:lnTo>
                  <a:pt x="7171" y="10582"/>
                </a:lnTo>
                <a:lnTo>
                  <a:pt x="7242" y="10448"/>
                </a:lnTo>
                <a:lnTo>
                  <a:pt x="7296" y="10314"/>
                </a:lnTo>
                <a:lnTo>
                  <a:pt x="7349" y="10037"/>
                </a:lnTo>
                <a:lnTo>
                  <a:pt x="7340" y="9752"/>
                </a:lnTo>
                <a:lnTo>
                  <a:pt x="7278" y="9466"/>
                </a:lnTo>
                <a:lnTo>
                  <a:pt x="7162" y="9198"/>
                </a:lnTo>
                <a:lnTo>
                  <a:pt x="6992" y="8966"/>
                </a:lnTo>
                <a:lnTo>
                  <a:pt x="6787" y="8769"/>
                </a:lnTo>
                <a:lnTo>
                  <a:pt x="6546" y="8644"/>
                </a:lnTo>
                <a:lnTo>
                  <a:pt x="6412" y="8600"/>
                </a:lnTo>
                <a:lnTo>
                  <a:pt x="6171" y="8537"/>
                </a:lnTo>
                <a:lnTo>
                  <a:pt x="5938" y="8403"/>
                </a:lnTo>
                <a:lnTo>
                  <a:pt x="5840" y="8296"/>
                </a:lnTo>
                <a:lnTo>
                  <a:pt x="5760" y="8091"/>
                </a:lnTo>
                <a:lnTo>
                  <a:pt x="5778" y="7751"/>
                </a:lnTo>
                <a:lnTo>
                  <a:pt x="5822" y="7546"/>
                </a:lnTo>
                <a:lnTo>
                  <a:pt x="6206" y="5671"/>
                </a:lnTo>
                <a:lnTo>
                  <a:pt x="6564" y="3786"/>
                </a:lnTo>
                <a:lnTo>
                  <a:pt x="6528" y="3768"/>
                </a:lnTo>
                <a:lnTo>
                  <a:pt x="6483" y="3760"/>
                </a:lnTo>
                <a:lnTo>
                  <a:pt x="6421" y="3009"/>
                </a:lnTo>
                <a:lnTo>
                  <a:pt x="6305" y="2277"/>
                </a:lnTo>
                <a:lnTo>
                  <a:pt x="6269" y="2090"/>
                </a:lnTo>
                <a:lnTo>
                  <a:pt x="6153" y="1741"/>
                </a:lnTo>
                <a:lnTo>
                  <a:pt x="6010" y="1420"/>
                </a:lnTo>
                <a:lnTo>
                  <a:pt x="5822" y="1134"/>
                </a:lnTo>
                <a:lnTo>
                  <a:pt x="5608" y="875"/>
                </a:lnTo>
                <a:lnTo>
                  <a:pt x="5349" y="643"/>
                </a:lnTo>
                <a:lnTo>
                  <a:pt x="5054" y="447"/>
                </a:lnTo>
                <a:lnTo>
                  <a:pt x="4724" y="286"/>
                </a:lnTo>
                <a:lnTo>
                  <a:pt x="4545" y="214"/>
                </a:lnTo>
                <a:lnTo>
                  <a:pt x="4340" y="143"/>
                </a:lnTo>
                <a:lnTo>
                  <a:pt x="3929" y="45"/>
                </a:lnTo>
                <a:lnTo>
                  <a:pt x="3527" y="0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24f3de87df4_0_730"/>
          <p:cNvSpPr/>
          <p:nvPr/>
        </p:nvSpPr>
        <p:spPr>
          <a:xfrm>
            <a:off x="2342025" y="3181800"/>
            <a:ext cx="227725" cy="277750"/>
          </a:xfrm>
          <a:custGeom>
            <a:avLst/>
            <a:gdLst/>
            <a:ahLst/>
            <a:cxnLst/>
            <a:rect l="l" t="t" r="r" b="b"/>
            <a:pathLst>
              <a:path w="9109" h="11110" extrusionOk="0">
                <a:moveTo>
                  <a:pt x="4599" y="1"/>
                </a:moveTo>
                <a:lnTo>
                  <a:pt x="4394" y="19"/>
                </a:lnTo>
                <a:lnTo>
                  <a:pt x="4224" y="81"/>
                </a:lnTo>
                <a:lnTo>
                  <a:pt x="4090" y="188"/>
                </a:lnTo>
                <a:lnTo>
                  <a:pt x="3920" y="385"/>
                </a:lnTo>
                <a:lnTo>
                  <a:pt x="3777" y="733"/>
                </a:lnTo>
                <a:lnTo>
                  <a:pt x="3724" y="929"/>
                </a:lnTo>
                <a:lnTo>
                  <a:pt x="3661" y="1224"/>
                </a:lnTo>
                <a:lnTo>
                  <a:pt x="3581" y="1822"/>
                </a:lnTo>
                <a:lnTo>
                  <a:pt x="3572" y="2126"/>
                </a:lnTo>
                <a:lnTo>
                  <a:pt x="3554" y="3680"/>
                </a:lnTo>
                <a:lnTo>
                  <a:pt x="3563" y="5260"/>
                </a:lnTo>
                <a:lnTo>
                  <a:pt x="2795" y="5332"/>
                </a:lnTo>
                <a:lnTo>
                  <a:pt x="2197" y="5394"/>
                </a:lnTo>
                <a:lnTo>
                  <a:pt x="1518" y="5466"/>
                </a:lnTo>
                <a:lnTo>
                  <a:pt x="848" y="5564"/>
                </a:lnTo>
                <a:lnTo>
                  <a:pt x="688" y="5591"/>
                </a:lnTo>
                <a:lnTo>
                  <a:pt x="384" y="5698"/>
                </a:lnTo>
                <a:lnTo>
                  <a:pt x="143" y="5877"/>
                </a:lnTo>
                <a:lnTo>
                  <a:pt x="9" y="6153"/>
                </a:lnTo>
                <a:lnTo>
                  <a:pt x="0" y="6350"/>
                </a:lnTo>
                <a:lnTo>
                  <a:pt x="18" y="6546"/>
                </a:lnTo>
                <a:lnTo>
                  <a:pt x="161" y="6823"/>
                </a:lnTo>
                <a:lnTo>
                  <a:pt x="402" y="6993"/>
                </a:lnTo>
                <a:lnTo>
                  <a:pt x="706" y="7100"/>
                </a:lnTo>
                <a:lnTo>
                  <a:pt x="866" y="7136"/>
                </a:lnTo>
                <a:lnTo>
                  <a:pt x="1295" y="7198"/>
                </a:lnTo>
                <a:lnTo>
                  <a:pt x="1724" y="7207"/>
                </a:lnTo>
                <a:lnTo>
                  <a:pt x="2563" y="7216"/>
                </a:lnTo>
                <a:lnTo>
                  <a:pt x="3411" y="7207"/>
                </a:lnTo>
                <a:lnTo>
                  <a:pt x="3393" y="8565"/>
                </a:lnTo>
                <a:lnTo>
                  <a:pt x="3420" y="9770"/>
                </a:lnTo>
                <a:lnTo>
                  <a:pt x="3438" y="10083"/>
                </a:lnTo>
                <a:lnTo>
                  <a:pt x="3572" y="10592"/>
                </a:lnTo>
                <a:lnTo>
                  <a:pt x="3742" y="10860"/>
                </a:lnTo>
                <a:lnTo>
                  <a:pt x="3885" y="10993"/>
                </a:lnTo>
                <a:lnTo>
                  <a:pt x="4036" y="11074"/>
                </a:lnTo>
                <a:lnTo>
                  <a:pt x="4206" y="11110"/>
                </a:lnTo>
                <a:lnTo>
                  <a:pt x="4304" y="11110"/>
                </a:lnTo>
                <a:lnTo>
                  <a:pt x="4438" y="11092"/>
                </a:lnTo>
                <a:lnTo>
                  <a:pt x="4662" y="11011"/>
                </a:lnTo>
                <a:lnTo>
                  <a:pt x="4831" y="10895"/>
                </a:lnTo>
                <a:lnTo>
                  <a:pt x="4956" y="10752"/>
                </a:lnTo>
                <a:lnTo>
                  <a:pt x="5081" y="10476"/>
                </a:lnTo>
                <a:lnTo>
                  <a:pt x="5162" y="10056"/>
                </a:lnTo>
                <a:lnTo>
                  <a:pt x="5179" y="9842"/>
                </a:lnTo>
                <a:lnTo>
                  <a:pt x="5287" y="8502"/>
                </a:lnTo>
                <a:lnTo>
                  <a:pt x="5358" y="7154"/>
                </a:lnTo>
                <a:lnTo>
                  <a:pt x="6439" y="7011"/>
                </a:lnTo>
                <a:lnTo>
                  <a:pt x="7448" y="6832"/>
                </a:lnTo>
                <a:lnTo>
                  <a:pt x="7805" y="6752"/>
                </a:lnTo>
                <a:lnTo>
                  <a:pt x="8341" y="6564"/>
                </a:lnTo>
                <a:lnTo>
                  <a:pt x="8671" y="6403"/>
                </a:lnTo>
                <a:lnTo>
                  <a:pt x="8823" y="6314"/>
                </a:lnTo>
                <a:lnTo>
                  <a:pt x="8894" y="6252"/>
                </a:lnTo>
                <a:lnTo>
                  <a:pt x="9019" y="6046"/>
                </a:lnTo>
                <a:lnTo>
                  <a:pt x="9091" y="5796"/>
                </a:lnTo>
                <a:lnTo>
                  <a:pt x="9109" y="5555"/>
                </a:lnTo>
                <a:lnTo>
                  <a:pt x="9091" y="5448"/>
                </a:lnTo>
                <a:lnTo>
                  <a:pt x="9064" y="5377"/>
                </a:lnTo>
                <a:lnTo>
                  <a:pt x="8912" y="5260"/>
                </a:lnTo>
                <a:lnTo>
                  <a:pt x="8582" y="5109"/>
                </a:lnTo>
                <a:lnTo>
                  <a:pt x="8367" y="5037"/>
                </a:lnTo>
                <a:lnTo>
                  <a:pt x="8234" y="5010"/>
                </a:lnTo>
                <a:lnTo>
                  <a:pt x="7948" y="5064"/>
                </a:lnTo>
                <a:lnTo>
                  <a:pt x="7805" y="5082"/>
                </a:lnTo>
                <a:lnTo>
                  <a:pt x="6635" y="5144"/>
                </a:lnTo>
                <a:lnTo>
                  <a:pt x="5403" y="5207"/>
                </a:lnTo>
                <a:lnTo>
                  <a:pt x="5403" y="3108"/>
                </a:lnTo>
                <a:lnTo>
                  <a:pt x="5403" y="1153"/>
                </a:lnTo>
                <a:lnTo>
                  <a:pt x="5403" y="956"/>
                </a:lnTo>
                <a:lnTo>
                  <a:pt x="5358" y="581"/>
                </a:lnTo>
                <a:lnTo>
                  <a:pt x="5269" y="340"/>
                </a:lnTo>
                <a:lnTo>
                  <a:pt x="5162" y="206"/>
                </a:lnTo>
                <a:lnTo>
                  <a:pt x="5019" y="99"/>
                </a:lnTo>
                <a:lnTo>
                  <a:pt x="4831" y="28"/>
                </a:lnTo>
                <a:lnTo>
                  <a:pt x="4715" y="10"/>
                </a:lnTo>
                <a:lnTo>
                  <a:pt x="4599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24f3de87df4_0_730"/>
          <p:cNvSpPr/>
          <p:nvPr/>
        </p:nvSpPr>
        <p:spPr>
          <a:xfrm>
            <a:off x="1392625" y="3352388"/>
            <a:ext cx="156075" cy="158075"/>
          </a:xfrm>
          <a:custGeom>
            <a:avLst/>
            <a:gdLst/>
            <a:ahLst/>
            <a:cxnLst/>
            <a:rect l="l" t="t" r="r" b="b"/>
            <a:pathLst>
              <a:path w="6243" h="6323" extrusionOk="0">
                <a:moveTo>
                  <a:pt x="3064" y="0"/>
                </a:moveTo>
                <a:lnTo>
                  <a:pt x="2796" y="9"/>
                </a:lnTo>
                <a:lnTo>
                  <a:pt x="2260" y="161"/>
                </a:lnTo>
                <a:lnTo>
                  <a:pt x="1724" y="438"/>
                </a:lnTo>
                <a:lnTo>
                  <a:pt x="1233" y="831"/>
                </a:lnTo>
                <a:lnTo>
                  <a:pt x="786" y="1304"/>
                </a:lnTo>
                <a:lnTo>
                  <a:pt x="429" y="1840"/>
                </a:lnTo>
                <a:lnTo>
                  <a:pt x="161" y="2420"/>
                </a:lnTo>
                <a:lnTo>
                  <a:pt x="18" y="3010"/>
                </a:lnTo>
                <a:lnTo>
                  <a:pt x="1" y="3304"/>
                </a:lnTo>
                <a:lnTo>
                  <a:pt x="10" y="3599"/>
                </a:lnTo>
                <a:lnTo>
                  <a:pt x="143" y="4171"/>
                </a:lnTo>
                <a:lnTo>
                  <a:pt x="385" y="4706"/>
                </a:lnTo>
                <a:lnTo>
                  <a:pt x="733" y="5189"/>
                </a:lnTo>
                <a:lnTo>
                  <a:pt x="1153" y="5608"/>
                </a:lnTo>
                <a:lnTo>
                  <a:pt x="1653" y="5939"/>
                </a:lnTo>
                <a:lnTo>
                  <a:pt x="2206" y="6180"/>
                </a:lnTo>
                <a:lnTo>
                  <a:pt x="2796" y="6305"/>
                </a:lnTo>
                <a:lnTo>
                  <a:pt x="3099" y="6323"/>
                </a:lnTo>
                <a:lnTo>
                  <a:pt x="3430" y="6314"/>
                </a:lnTo>
                <a:lnTo>
                  <a:pt x="4055" y="6189"/>
                </a:lnTo>
                <a:lnTo>
                  <a:pt x="4617" y="5948"/>
                </a:lnTo>
                <a:lnTo>
                  <a:pt x="5117" y="5599"/>
                </a:lnTo>
                <a:lnTo>
                  <a:pt x="5537" y="5162"/>
                </a:lnTo>
                <a:lnTo>
                  <a:pt x="5876" y="4644"/>
                </a:lnTo>
                <a:lnTo>
                  <a:pt x="6109" y="4054"/>
                </a:lnTo>
                <a:lnTo>
                  <a:pt x="6234" y="3412"/>
                </a:lnTo>
                <a:lnTo>
                  <a:pt x="6243" y="3063"/>
                </a:lnTo>
                <a:lnTo>
                  <a:pt x="6234" y="2777"/>
                </a:lnTo>
                <a:lnTo>
                  <a:pt x="6100" y="2215"/>
                </a:lnTo>
                <a:lnTo>
                  <a:pt x="5841" y="1679"/>
                </a:lnTo>
                <a:lnTo>
                  <a:pt x="5484" y="1188"/>
                </a:lnTo>
                <a:lnTo>
                  <a:pt x="5046" y="759"/>
                </a:lnTo>
                <a:lnTo>
                  <a:pt x="4537" y="411"/>
                </a:lnTo>
                <a:lnTo>
                  <a:pt x="3974" y="161"/>
                </a:lnTo>
                <a:lnTo>
                  <a:pt x="3376" y="18"/>
                </a:lnTo>
                <a:lnTo>
                  <a:pt x="3064" y="0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24f3de87df4_0_730"/>
          <p:cNvSpPr/>
          <p:nvPr/>
        </p:nvSpPr>
        <p:spPr>
          <a:xfrm>
            <a:off x="3869688" y="4323075"/>
            <a:ext cx="123050" cy="146925"/>
          </a:xfrm>
          <a:custGeom>
            <a:avLst/>
            <a:gdLst/>
            <a:ahLst/>
            <a:cxnLst/>
            <a:rect l="l" t="t" r="r" b="b"/>
            <a:pathLst>
              <a:path w="4922" h="5877" extrusionOk="0">
                <a:moveTo>
                  <a:pt x="1662" y="0"/>
                </a:moveTo>
                <a:lnTo>
                  <a:pt x="1439" y="81"/>
                </a:lnTo>
                <a:lnTo>
                  <a:pt x="1108" y="304"/>
                </a:lnTo>
                <a:lnTo>
                  <a:pt x="921" y="491"/>
                </a:lnTo>
                <a:lnTo>
                  <a:pt x="787" y="661"/>
                </a:lnTo>
                <a:lnTo>
                  <a:pt x="590" y="1081"/>
                </a:lnTo>
                <a:lnTo>
                  <a:pt x="546" y="1304"/>
                </a:lnTo>
                <a:lnTo>
                  <a:pt x="260" y="3099"/>
                </a:lnTo>
                <a:lnTo>
                  <a:pt x="19" y="4894"/>
                </a:lnTo>
                <a:lnTo>
                  <a:pt x="1" y="5108"/>
                </a:lnTo>
                <a:lnTo>
                  <a:pt x="81" y="5483"/>
                </a:lnTo>
                <a:lnTo>
                  <a:pt x="233" y="5698"/>
                </a:lnTo>
                <a:lnTo>
                  <a:pt x="358" y="5796"/>
                </a:lnTo>
                <a:lnTo>
                  <a:pt x="510" y="5858"/>
                </a:lnTo>
                <a:lnTo>
                  <a:pt x="680" y="5876"/>
                </a:lnTo>
                <a:lnTo>
                  <a:pt x="769" y="5867"/>
                </a:lnTo>
                <a:lnTo>
                  <a:pt x="1608" y="5715"/>
                </a:lnTo>
                <a:lnTo>
                  <a:pt x="3269" y="5349"/>
                </a:lnTo>
                <a:lnTo>
                  <a:pt x="4091" y="5117"/>
                </a:lnTo>
                <a:lnTo>
                  <a:pt x="4207" y="5064"/>
                </a:lnTo>
                <a:lnTo>
                  <a:pt x="4430" y="4885"/>
                </a:lnTo>
                <a:lnTo>
                  <a:pt x="4725" y="4510"/>
                </a:lnTo>
                <a:lnTo>
                  <a:pt x="4921" y="4278"/>
                </a:lnTo>
                <a:lnTo>
                  <a:pt x="4805" y="3974"/>
                </a:lnTo>
                <a:lnTo>
                  <a:pt x="4618" y="3492"/>
                </a:lnTo>
                <a:lnTo>
                  <a:pt x="4502" y="3304"/>
                </a:lnTo>
                <a:lnTo>
                  <a:pt x="3689" y="2269"/>
                </a:lnTo>
                <a:lnTo>
                  <a:pt x="2849" y="1251"/>
                </a:lnTo>
                <a:lnTo>
                  <a:pt x="2644" y="965"/>
                </a:lnTo>
                <a:lnTo>
                  <a:pt x="2439" y="679"/>
                </a:lnTo>
                <a:lnTo>
                  <a:pt x="2278" y="474"/>
                </a:lnTo>
                <a:lnTo>
                  <a:pt x="2037" y="152"/>
                </a:lnTo>
                <a:lnTo>
                  <a:pt x="1858" y="18"/>
                </a:lnTo>
                <a:lnTo>
                  <a:pt x="17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24f3de87df4_0_730"/>
          <p:cNvSpPr/>
          <p:nvPr/>
        </p:nvSpPr>
        <p:spPr>
          <a:xfrm>
            <a:off x="5122013" y="3538500"/>
            <a:ext cx="97375" cy="108525"/>
          </a:xfrm>
          <a:custGeom>
            <a:avLst/>
            <a:gdLst/>
            <a:ahLst/>
            <a:cxnLst/>
            <a:rect l="l" t="t" r="r" b="b"/>
            <a:pathLst>
              <a:path w="3895" h="4341" extrusionOk="0">
                <a:moveTo>
                  <a:pt x="1724" y="1"/>
                </a:moveTo>
                <a:lnTo>
                  <a:pt x="1554" y="9"/>
                </a:lnTo>
                <a:lnTo>
                  <a:pt x="1233" y="90"/>
                </a:lnTo>
                <a:lnTo>
                  <a:pt x="929" y="251"/>
                </a:lnTo>
                <a:lnTo>
                  <a:pt x="661" y="483"/>
                </a:lnTo>
                <a:lnTo>
                  <a:pt x="420" y="769"/>
                </a:lnTo>
                <a:lnTo>
                  <a:pt x="233" y="1108"/>
                </a:lnTo>
                <a:lnTo>
                  <a:pt x="90" y="1483"/>
                </a:lnTo>
                <a:lnTo>
                  <a:pt x="19" y="1885"/>
                </a:lnTo>
                <a:lnTo>
                  <a:pt x="1" y="2099"/>
                </a:lnTo>
                <a:lnTo>
                  <a:pt x="10" y="2313"/>
                </a:lnTo>
                <a:lnTo>
                  <a:pt x="81" y="2733"/>
                </a:lnTo>
                <a:lnTo>
                  <a:pt x="233" y="3135"/>
                </a:lnTo>
                <a:lnTo>
                  <a:pt x="447" y="3492"/>
                </a:lnTo>
                <a:lnTo>
                  <a:pt x="715" y="3805"/>
                </a:lnTo>
                <a:lnTo>
                  <a:pt x="1028" y="4055"/>
                </a:lnTo>
                <a:lnTo>
                  <a:pt x="1376" y="4233"/>
                </a:lnTo>
                <a:lnTo>
                  <a:pt x="1742" y="4332"/>
                </a:lnTo>
                <a:lnTo>
                  <a:pt x="1938" y="4341"/>
                </a:lnTo>
                <a:lnTo>
                  <a:pt x="2126" y="4332"/>
                </a:lnTo>
                <a:lnTo>
                  <a:pt x="2483" y="4242"/>
                </a:lnTo>
                <a:lnTo>
                  <a:pt x="2831" y="4064"/>
                </a:lnTo>
                <a:lnTo>
                  <a:pt x="3144" y="3823"/>
                </a:lnTo>
                <a:lnTo>
                  <a:pt x="3421" y="3528"/>
                </a:lnTo>
                <a:lnTo>
                  <a:pt x="3644" y="3180"/>
                </a:lnTo>
                <a:lnTo>
                  <a:pt x="3805" y="2796"/>
                </a:lnTo>
                <a:lnTo>
                  <a:pt x="3885" y="2394"/>
                </a:lnTo>
                <a:lnTo>
                  <a:pt x="3894" y="2188"/>
                </a:lnTo>
                <a:lnTo>
                  <a:pt x="3885" y="2010"/>
                </a:lnTo>
                <a:lnTo>
                  <a:pt x="3787" y="1635"/>
                </a:lnTo>
                <a:lnTo>
                  <a:pt x="3591" y="1260"/>
                </a:lnTo>
                <a:lnTo>
                  <a:pt x="3332" y="902"/>
                </a:lnTo>
                <a:lnTo>
                  <a:pt x="3010" y="590"/>
                </a:lnTo>
                <a:lnTo>
                  <a:pt x="2653" y="322"/>
                </a:lnTo>
                <a:lnTo>
                  <a:pt x="2287" y="117"/>
                </a:lnTo>
                <a:lnTo>
                  <a:pt x="1903" y="9"/>
                </a:lnTo>
                <a:lnTo>
                  <a:pt x="17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24f3de87df4_0_730"/>
          <p:cNvSpPr/>
          <p:nvPr/>
        </p:nvSpPr>
        <p:spPr>
          <a:xfrm>
            <a:off x="2692725" y="4303200"/>
            <a:ext cx="92450" cy="58300"/>
          </a:xfrm>
          <a:custGeom>
            <a:avLst/>
            <a:gdLst/>
            <a:ahLst/>
            <a:cxnLst/>
            <a:rect l="l" t="t" r="r" b="b"/>
            <a:pathLst>
              <a:path w="3698" h="2332" extrusionOk="0">
                <a:moveTo>
                  <a:pt x="1429" y="1"/>
                </a:moveTo>
                <a:lnTo>
                  <a:pt x="1179" y="45"/>
                </a:lnTo>
                <a:lnTo>
                  <a:pt x="813" y="170"/>
                </a:lnTo>
                <a:lnTo>
                  <a:pt x="482" y="393"/>
                </a:lnTo>
                <a:lnTo>
                  <a:pt x="286" y="590"/>
                </a:lnTo>
                <a:lnTo>
                  <a:pt x="205" y="697"/>
                </a:lnTo>
                <a:lnTo>
                  <a:pt x="98" y="885"/>
                </a:lnTo>
                <a:lnTo>
                  <a:pt x="0" y="1295"/>
                </a:lnTo>
                <a:lnTo>
                  <a:pt x="18" y="1590"/>
                </a:lnTo>
                <a:lnTo>
                  <a:pt x="80" y="1760"/>
                </a:lnTo>
                <a:lnTo>
                  <a:pt x="188" y="1912"/>
                </a:lnTo>
                <a:lnTo>
                  <a:pt x="330" y="2019"/>
                </a:lnTo>
                <a:lnTo>
                  <a:pt x="420" y="2054"/>
                </a:lnTo>
                <a:lnTo>
                  <a:pt x="670" y="2135"/>
                </a:lnTo>
                <a:lnTo>
                  <a:pt x="1197" y="2260"/>
                </a:lnTo>
                <a:lnTo>
                  <a:pt x="1732" y="2331"/>
                </a:lnTo>
                <a:lnTo>
                  <a:pt x="2259" y="2331"/>
                </a:lnTo>
                <a:lnTo>
                  <a:pt x="2509" y="2287"/>
                </a:lnTo>
                <a:lnTo>
                  <a:pt x="2590" y="2269"/>
                </a:lnTo>
                <a:lnTo>
                  <a:pt x="2733" y="2188"/>
                </a:lnTo>
                <a:lnTo>
                  <a:pt x="2947" y="1992"/>
                </a:lnTo>
                <a:lnTo>
                  <a:pt x="3367" y="1429"/>
                </a:lnTo>
                <a:lnTo>
                  <a:pt x="3697" y="1001"/>
                </a:lnTo>
                <a:lnTo>
                  <a:pt x="3215" y="626"/>
                </a:lnTo>
                <a:lnTo>
                  <a:pt x="2902" y="429"/>
                </a:lnTo>
                <a:lnTo>
                  <a:pt x="2679" y="340"/>
                </a:lnTo>
                <a:lnTo>
                  <a:pt x="2233" y="206"/>
                </a:lnTo>
                <a:lnTo>
                  <a:pt x="2009" y="108"/>
                </a:lnTo>
                <a:lnTo>
                  <a:pt x="1911" y="63"/>
                </a:lnTo>
                <a:lnTo>
                  <a:pt x="1679" y="9"/>
                </a:lnTo>
                <a:lnTo>
                  <a:pt x="1429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24f3de87df4_0_730"/>
          <p:cNvSpPr txBox="1"/>
          <p:nvPr/>
        </p:nvSpPr>
        <p:spPr>
          <a:xfrm>
            <a:off x="905200" y="2464975"/>
            <a:ext cx="21000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Preprocessing sui segnali EEG proposto non migliora le performance rispetto a quello di riferimento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9" name="Google Shape;659;g24f3de87df4_0_730"/>
          <p:cNvSpPr txBox="1"/>
          <p:nvPr/>
        </p:nvSpPr>
        <p:spPr>
          <a:xfrm>
            <a:off x="1162850" y="1942788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DATI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0" name="Google Shape;660;g24f3de87df4_0_730"/>
          <p:cNvSpPr txBox="1"/>
          <p:nvPr/>
        </p:nvSpPr>
        <p:spPr>
          <a:xfrm>
            <a:off x="3486350" y="2567575"/>
            <a:ext cx="21822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Buoni i risultati del ML, che permette accuracy medio-alte con minor apporto computazionale, meno per il DL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1" name="Google Shape;661;g24f3de87df4_0_730"/>
          <p:cNvSpPr txBox="1"/>
          <p:nvPr/>
        </p:nvSpPr>
        <p:spPr>
          <a:xfrm>
            <a:off x="3726600" y="1942788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MODELLI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2" name="Google Shape;662;g24f3de87df4_0_730"/>
          <p:cNvSpPr txBox="1"/>
          <p:nvPr/>
        </p:nvSpPr>
        <p:spPr>
          <a:xfrm>
            <a:off x="5881900" y="2464975"/>
            <a:ext cx="23253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Provare altri tipi di preprocessing, anche su altri dati o dataset, integrando anche i dati oculari</a:t>
            </a:r>
            <a:endParaRPr sz="1200" b="0" i="0" u="none" strike="noStrike" cap="none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3" name="Google Shape;663;g24f3de87df4_0_730"/>
          <p:cNvSpPr txBox="1"/>
          <p:nvPr/>
        </p:nvSpPr>
        <p:spPr>
          <a:xfrm>
            <a:off x="6188800" y="1942788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SVILUPPI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4" name="Google Shape;664;g24f3de87df4_0_730"/>
          <p:cNvSpPr/>
          <p:nvPr/>
        </p:nvSpPr>
        <p:spPr>
          <a:xfrm flipH="1">
            <a:off x="6632253" y="1122334"/>
            <a:ext cx="803897" cy="781431"/>
          </a:xfrm>
          <a:custGeom>
            <a:avLst/>
            <a:gdLst/>
            <a:ahLst/>
            <a:cxnLst/>
            <a:rect l="l" t="t" r="r" b="b"/>
            <a:pathLst>
              <a:path w="188487" h="52445" extrusionOk="0">
                <a:moveTo>
                  <a:pt x="77043" y="3134"/>
                </a:moveTo>
                <a:lnTo>
                  <a:pt x="95103" y="27756"/>
                </a:lnTo>
                <a:lnTo>
                  <a:pt x="91823" y="27561"/>
                </a:lnTo>
                <a:lnTo>
                  <a:pt x="88603" y="27366"/>
                </a:lnTo>
                <a:lnTo>
                  <a:pt x="82283" y="26992"/>
                </a:lnTo>
                <a:lnTo>
                  <a:pt x="79203" y="26808"/>
                </a:lnTo>
                <a:lnTo>
                  <a:pt x="76143" y="26613"/>
                </a:lnTo>
                <a:lnTo>
                  <a:pt x="73103" y="26412"/>
                </a:lnTo>
                <a:lnTo>
                  <a:pt x="71583" y="26306"/>
                </a:lnTo>
                <a:lnTo>
                  <a:pt x="70083" y="26200"/>
                </a:lnTo>
                <a:lnTo>
                  <a:pt x="63542" y="25721"/>
                </a:lnTo>
                <a:lnTo>
                  <a:pt x="56982" y="25241"/>
                </a:lnTo>
                <a:lnTo>
                  <a:pt x="50442" y="24756"/>
                </a:lnTo>
                <a:lnTo>
                  <a:pt x="43902" y="24266"/>
                </a:lnTo>
                <a:lnTo>
                  <a:pt x="37361" y="23769"/>
                </a:lnTo>
                <a:lnTo>
                  <a:pt x="30841" y="23268"/>
                </a:lnTo>
                <a:lnTo>
                  <a:pt x="24301" y="22766"/>
                </a:lnTo>
                <a:lnTo>
                  <a:pt x="17781" y="22258"/>
                </a:lnTo>
                <a:lnTo>
                  <a:pt x="17201" y="22214"/>
                </a:lnTo>
                <a:lnTo>
                  <a:pt x="16641" y="22158"/>
                </a:lnTo>
                <a:lnTo>
                  <a:pt x="16101" y="22102"/>
                </a:lnTo>
                <a:lnTo>
                  <a:pt x="15581" y="22041"/>
                </a:lnTo>
                <a:lnTo>
                  <a:pt x="15081" y="21980"/>
                </a:lnTo>
                <a:lnTo>
                  <a:pt x="14621" y="21913"/>
                </a:lnTo>
                <a:lnTo>
                  <a:pt x="14181" y="21840"/>
                </a:lnTo>
                <a:lnTo>
                  <a:pt x="13781" y="21762"/>
                </a:lnTo>
                <a:lnTo>
                  <a:pt x="13381" y="21684"/>
                </a:lnTo>
                <a:lnTo>
                  <a:pt x="13021" y="21600"/>
                </a:lnTo>
                <a:lnTo>
                  <a:pt x="12701" y="21511"/>
                </a:lnTo>
                <a:lnTo>
                  <a:pt x="12401" y="21422"/>
                </a:lnTo>
                <a:lnTo>
                  <a:pt x="12121" y="21327"/>
                </a:lnTo>
                <a:lnTo>
                  <a:pt x="11861" y="21232"/>
                </a:lnTo>
                <a:lnTo>
                  <a:pt x="11641" y="21132"/>
                </a:lnTo>
                <a:lnTo>
                  <a:pt x="11461" y="21026"/>
                </a:lnTo>
                <a:lnTo>
                  <a:pt x="11301" y="20915"/>
                </a:lnTo>
                <a:lnTo>
                  <a:pt x="11161" y="20803"/>
                </a:lnTo>
                <a:lnTo>
                  <a:pt x="11061" y="20692"/>
                </a:lnTo>
                <a:lnTo>
                  <a:pt x="10981" y="20569"/>
                </a:lnTo>
                <a:lnTo>
                  <a:pt x="10941" y="20452"/>
                </a:lnTo>
                <a:lnTo>
                  <a:pt x="10941" y="20324"/>
                </a:lnTo>
                <a:lnTo>
                  <a:pt x="10961" y="20195"/>
                </a:lnTo>
                <a:lnTo>
                  <a:pt x="11001" y="20062"/>
                </a:lnTo>
                <a:lnTo>
                  <a:pt x="11101" y="19928"/>
                </a:lnTo>
                <a:lnTo>
                  <a:pt x="11221" y="19788"/>
                </a:lnTo>
                <a:lnTo>
                  <a:pt x="11361" y="19649"/>
                </a:lnTo>
                <a:lnTo>
                  <a:pt x="11541" y="19504"/>
                </a:lnTo>
                <a:lnTo>
                  <a:pt x="11761" y="19353"/>
                </a:lnTo>
                <a:lnTo>
                  <a:pt x="12001" y="19203"/>
                </a:lnTo>
                <a:lnTo>
                  <a:pt x="12301" y="19052"/>
                </a:lnTo>
                <a:lnTo>
                  <a:pt x="12601" y="18891"/>
                </a:lnTo>
                <a:lnTo>
                  <a:pt x="13781" y="18328"/>
                </a:lnTo>
                <a:lnTo>
                  <a:pt x="14941" y="17764"/>
                </a:lnTo>
                <a:lnTo>
                  <a:pt x="17221" y="16621"/>
                </a:lnTo>
                <a:lnTo>
                  <a:pt x="19501" y="15473"/>
                </a:lnTo>
                <a:lnTo>
                  <a:pt x="20641" y="14904"/>
                </a:lnTo>
                <a:lnTo>
                  <a:pt x="21801" y="14341"/>
                </a:lnTo>
                <a:lnTo>
                  <a:pt x="22981" y="13778"/>
                </a:lnTo>
                <a:lnTo>
                  <a:pt x="24201" y="13220"/>
                </a:lnTo>
                <a:lnTo>
                  <a:pt x="25421" y="12668"/>
                </a:lnTo>
                <a:lnTo>
                  <a:pt x="26061" y="12395"/>
                </a:lnTo>
                <a:lnTo>
                  <a:pt x="26701" y="12127"/>
                </a:lnTo>
                <a:lnTo>
                  <a:pt x="27361" y="11860"/>
                </a:lnTo>
                <a:lnTo>
                  <a:pt x="28021" y="11598"/>
                </a:lnTo>
                <a:lnTo>
                  <a:pt x="28681" y="11336"/>
                </a:lnTo>
                <a:lnTo>
                  <a:pt x="29361" y="11074"/>
                </a:lnTo>
                <a:lnTo>
                  <a:pt x="30061" y="10817"/>
                </a:lnTo>
                <a:lnTo>
                  <a:pt x="30781" y="10566"/>
                </a:lnTo>
                <a:lnTo>
                  <a:pt x="31501" y="10315"/>
                </a:lnTo>
                <a:lnTo>
                  <a:pt x="32241" y="10070"/>
                </a:lnTo>
                <a:lnTo>
                  <a:pt x="33321" y="9724"/>
                </a:lnTo>
                <a:lnTo>
                  <a:pt x="34441" y="9384"/>
                </a:lnTo>
                <a:lnTo>
                  <a:pt x="35561" y="9055"/>
                </a:lnTo>
                <a:lnTo>
                  <a:pt x="36721" y="8732"/>
                </a:lnTo>
                <a:lnTo>
                  <a:pt x="37881" y="8420"/>
                </a:lnTo>
                <a:lnTo>
                  <a:pt x="39082" y="8113"/>
                </a:lnTo>
                <a:lnTo>
                  <a:pt x="40302" y="7817"/>
                </a:lnTo>
                <a:lnTo>
                  <a:pt x="41542" y="7533"/>
                </a:lnTo>
                <a:lnTo>
                  <a:pt x="42782" y="7254"/>
                </a:lnTo>
                <a:lnTo>
                  <a:pt x="44062" y="6981"/>
                </a:lnTo>
                <a:lnTo>
                  <a:pt x="45362" y="6719"/>
                </a:lnTo>
                <a:lnTo>
                  <a:pt x="46682" y="6468"/>
                </a:lnTo>
                <a:lnTo>
                  <a:pt x="48022" y="6223"/>
                </a:lnTo>
                <a:lnTo>
                  <a:pt x="49382" y="5983"/>
                </a:lnTo>
                <a:lnTo>
                  <a:pt x="50762" y="5754"/>
                </a:lnTo>
                <a:lnTo>
                  <a:pt x="52162" y="5537"/>
                </a:lnTo>
                <a:lnTo>
                  <a:pt x="53582" y="5325"/>
                </a:lnTo>
                <a:lnTo>
                  <a:pt x="55022" y="5119"/>
                </a:lnTo>
                <a:lnTo>
                  <a:pt x="56482" y="4924"/>
                </a:lnTo>
                <a:lnTo>
                  <a:pt x="57962" y="4734"/>
                </a:lnTo>
                <a:lnTo>
                  <a:pt x="59442" y="4556"/>
                </a:lnTo>
                <a:lnTo>
                  <a:pt x="60962" y="4388"/>
                </a:lnTo>
                <a:lnTo>
                  <a:pt x="62502" y="4227"/>
                </a:lnTo>
                <a:lnTo>
                  <a:pt x="64042" y="4071"/>
                </a:lnTo>
                <a:lnTo>
                  <a:pt x="65602" y="3926"/>
                </a:lnTo>
                <a:lnTo>
                  <a:pt x="67183" y="3786"/>
                </a:lnTo>
                <a:lnTo>
                  <a:pt x="68783" y="3658"/>
                </a:lnTo>
                <a:lnTo>
                  <a:pt x="70403" y="3541"/>
                </a:lnTo>
                <a:lnTo>
                  <a:pt x="72043" y="3424"/>
                </a:lnTo>
                <a:lnTo>
                  <a:pt x="73703" y="3323"/>
                </a:lnTo>
                <a:lnTo>
                  <a:pt x="75363" y="3223"/>
                </a:lnTo>
                <a:lnTo>
                  <a:pt x="77043" y="3134"/>
                </a:lnTo>
                <a:close/>
                <a:moveTo>
                  <a:pt x="11181" y="25029"/>
                </a:moveTo>
                <a:lnTo>
                  <a:pt x="96384" y="31029"/>
                </a:lnTo>
                <a:lnTo>
                  <a:pt x="62002" y="46920"/>
                </a:lnTo>
                <a:lnTo>
                  <a:pt x="61322" y="46869"/>
                </a:lnTo>
                <a:lnTo>
                  <a:pt x="60642" y="46814"/>
                </a:lnTo>
                <a:lnTo>
                  <a:pt x="59282" y="46691"/>
                </a:lnTo>
                <a:lnTo>
                  <a:pt x="57942" y="46557"/>
                </a:lnTo>
                <a:lnTo>
                  <a:pt x="56602" y="46412"/>
                </a:lnTo>
                <a:lnTo>
                  <a:pt x="55262" y="46250"/>
                </a:lnTo>
                <a:lnTo>
                  <a:pt x="53922" y="46078"/>
                </a:lnTo>
                <a:lnTo>
                  <a:pt x="52602" y="45894"/>
                </a:lnTo>
                <a:lnTo>
                  <a:pt x="51282" y="45698"/>
                </a:lnTo>
                <a:lnTo>
                  <a:pt x="49982" y="45492"/>
                </a:lnTo>
                <a:lnTo>
                  <a:pt x="48702" y="45275"/>
                </a:lnTo>
                <a:lnTo>
                  <a:pt x="47402" y="45041"/>
                </a:lnTo>
                <a:lnTo>
                  <a:pt x="46142" y="44801"/>
                </a:lnTo>
                <a:lnTo>
                  <a:pt x="44882" y="44550"/>
                </a:lnTo>
                <a:lnTo>
                  <a:pt x="43622" y="44293"/>
                </a:lnTo>
                <a:lnTo>
                  <a:pt x="42382" y="44020"/>
                </a:lnTo>
                <a:lnTo>
                  <a:pt x="41162" y="43741"/>
                </a:lnTo>
                <a:lnTo>
                  <a:pt x="39962" y="43451"/>
                </a:lnTo>
                <a:lnTo>
                  <a:pt x="38762" y="43156"/>
                </a:lnTo>
                <a:lnTo>
                  <a:pt x="37581" y="42849"/>
                </a:lnTo>
                <a:lnTo>
                  <a:pt x="36421" y="42537"/>
                </a:lnTo>
                <a:lnTo>
                  <a:pt x="35281" y="42214"/>
                </a:lnTo>
                <a:lnTo>
                  <a:pt x="34161" y="41885"/>
                </a:lnTo>
                <a:lnTo>
                  <a:pt x="33041" y="41545"/>
                </a:lnTo>
                <a:lnTo>
                  <a:pt x="31961" y="41199"/>
                </a:lnTo>
                <a:lnTo>
                  <a:pt x="30881" y="40848"/>
                </a:lnTo>
                <a:lnTo>
                  <a:pt x="29841" y="40491"/>
                </a:lnTo>
                <a:lnTo>
                  <a:pt x="28801" y="40128"/>
                </a:lnTo>
                <a:lnTo>
                  <a:pt x="27801" y="39760"/>
                </a:lnTo>
                <a:lnTo>
                  <a:pt x="26821" y="39381"/>
                </a:lnTo>
                <a:lnTo>
                  <a:pt x="25861" y="39002"/>
                </a:lnTo>
                <a:lnTo>
                  <a:pt x="24921" y="38617"/>
                </a:lnTo>
                <a:lnTo>
                  <a:pt x="24001" y="38227"/>
                </a:lnTo>
                <a:lnTo>
                  <a:pt x="23101" y="37831"/>
                </a:lnTo>
                <a:lnTo>
                  <a:pt x="22241" y="37435"/>
                </a:lnTo>
                <a:lnTo>
                  <a:pt x="21401" y="37034"/>
                </a:lnTo>
                <a:lnTo>
                  <a:pt x="20581" y="36627"/>
                </a:lnTo>
                <a:lnTo>
                  <a:pt x="19801" y="36220"/>
                </a:lnTo>
                <a:lnTo>
                  <a:pt x="19041" y="35807"/>
                </a:lnTo>
                <a:lnTo>
                  <a:pt x="18321" y="35389"/>
                </a:lnTo>
                <a:lnTo>
                  <a:pt x="17621" y="34976"/>
                </a:lnTo>
                <a:lnTo>
                  <a:pt x="16941" y="34553"/>
                </a:lnTo>
                <a:lnTo>
                  <a:pt x="16301" y="34135"/>
                </a:lnTo>
                <a:lnTo>
                  <a:pt x="15681" y="33711"/>
                </a:lnTo>
                <a:lnTo>
                  <a:pt x="15121" y="33287"/>
                </a:lnTo>
                <a:lnTo>
                  <a:pt x="14561" y="32863"/>
                </a:lnTo>
                <a:lnTo>
                  <a:pt x="14061" y="32440"/>
                </a:lnTo>
                <a:lnTo>
                  <a:pt x="13581" y="32016"/>
                </a:lnTo>
                <a:lnTo>
                  <a:pt x="13121" y="31586"/>
                </a:lnTo>
                <a:lnTo>
                  <a:pt x="12721" y="31163"/>
                </a:lnTo>
                <a:lnTo>
                  <a:pt x="12341" y="30739"/>
                </a:lnTo>
                <a:lnTo>
                  <a:pt x="12001" y="30315"/>
                </a:lnTo>
                <a:lnTo>
                  <a:pt x="11701" y="29897"/>
                </a:lnTo>
                <a:lnTo>
                  <a:pt x="11441" y="29473"/>
                </a:lnTo>
                <a:lnTo>
                  <a:pt x="11221" y="29055"/>
                </a:lnTo>
                <a:lnTo>
                  <a:pt x="11021" y="28637"/>
                </a:lnTo>
                <a:lnTo>
                  <a:pt x="10881" y="28224"/>
                </a:lnTo>
                <a:lnTo>
                  <a:pt x="10761" y="27812"/>
                </a:lnTo>
                <a:lnTo>
                  <a:pt x="10701" y="27405"/>
                </a:lnTo>
                <a:lnTo>
                  <a:pt x="10681" y="26998"/>
                </a:lnTo>
                <a:lnTo>
                  <a:pt x="10681" y="26596"/>
                </a:lnTo>
                <a:lnTo>
                  <a:pt x="10741" y="26200"/>
                </a:lnTo>
                <a:lnTo>
                  <a:pt x="10841" y="25805"/>
                </a:lnTo>
                <a:lnTo>
                  <a:pt x="11001" y="25414"/>
                </a:lnTo>
                <a:lnTo>
                  <a:pt x="11181" y="25029"/>
                </a:lnTo>
                <a:close/>
                <a:moveTo>
                  <a:pt x="94003" y="2604"/>
                </a:moveTo>
                <a:lnTo>
                  <a:pt x="95504" y="2610"/>
                </a:lnTo>
                <a:lnTo>
                  <a:pt x="96984" y="2615"/>
                </a:lnTo>
                <a:lnTo>
                  <a:pt x="98484" y="2638"/>
                </a:lnTo>
                <a:lnTo>
                  <a:pt x="99984" y="2666"/>
                </a:lnTo>
                <a:lnTo>
                  <a:pt x="101464" y="2699"/>
                </a:lnTo>
                <a:lnTo>
                  <a:pt x="102944" y="2738"/>
                </a:lnTo>
                <a:lnTo>
                  <a:pt x="104424" y="2788"/>
                </a:lnTo>
                <a:lnTo>
                  <a:pt x="105904" y="2850"/>
                </a:lnTo>
                <a:lnTo>
                  <a:pt x="107384" y="2916"/>
                </a:lnTo>
                <a:lnTo>
                  <a:pt x="108844" y="2989"/>
                </a:lnTo>
                <a:lnTo>
                  <a:pt x="110304" y="3067"/>
                </a:lnTo>
                <a:lnTo>
                  <a:pt x="111764" y="3156"/>
                </a:lnTo>
                <a:lnTo>
                  <a:pt x="113224" y="3257"/>
                </a:lnTo>
                <a:lnTo>
                  <a:pt x="114664" y="3357"/>
                </a:lnTo>
                <a:lnTo>
                  <a:pt x="116084" y="3468"/>
                </a:lnTo>
                <a:lnTo>
                  <a:pt x="117524" y="3586"/>
                </a:lnTo>
                <a:lnTo>
                  <a:pt x="118944" y="3714"/>
                </a:lnTo>
                <a:lnTo>
                  <a:pt x="120364" y="3848"/>
                </a:lnTo>
                <a:lnTo>
                  <a:pt x="121764" y="3987"/>
                </a:lnTo>
                <a:lnTo>
                  <a:pt x="123144" y="4132"/>
                </a:lnTo>
                <a:lnTo>
                  <a:pt x="124545" y="4288"/>
                </a:lnTo>
                <a:lnTo>
                  <a:pt x="125925" y="4450"/>
                </a:lnTo>
                <a:lnTo>
                  <a:pt x="127285" y="4617"/>
                </a:lnTo>
                <a:lnTo>
                  <a:pt x="128645" y="4790"/>
                </a:lnTo>
                <a:lnTo>
                  <a:pt x="129985" y="4974"/>
                </a:lnTo>
                <a:lnTo>
                  <a:pt x="131325" y="5158"/>
                </a:lnTo>
                <a:lnTo>
                  <a:pt x="132645" y="5353"/>
                </a:lnTo>
                <a:lnTo>
                  <a:pt x="133945" y="5554"/>
                </a:lnTo>
                <a:lnTo>
                  <a:pt x="135245" y="5766"/>
                </a:lnTo>
                <a:lnTo>
                  <a:pt x="136525" y="5977"/>
                </a:lnTo>
                <a:lnTo>
                  <a:pt x="137805" y="6201"/>
                </a:lnTo>
                <a:lnTo>
                  <a:pt x="139065" y="6424"/>
                </a:lnTo>
                <a:lnTo>
                  <a:pt x="140305" y="6658"/>
                </a:lnTo>
                <a:lnTo>
                  <a:pt x="141525" y="6897"/>
                </a:lnTo>
                <a:lnTo>
                  <a:pt x="142745" y="7143"/>
                </a:lnTo>
                <a:lnTo>
                  <a:pt x="143945" y="7394"/>
                </a:lnTo>
                <a:lnTo>
                  <a:pt x="145125" y="7656"/>
                </a:lnTo>
                <a:lnTo>
                  <a:pt x="146285" y="7918"/>
                </a:lnTo>
                <a:lnTo>
                  <a:pt x="147445" y="8185"/>
                </a:lnTo>
                <a:lnTo>
                  <a:pt x="148585" y="8464"/>
                </a:lnTo>
                <a:lnTo>
                  <a:pt x="149685" y="8743"/>
                </a:lnTo>
                <a:lnTo>
                  <a:pt x="150785" y="9033"/>
                </a:lnTo>
                <a:lnTo>
                  <a:pt x="151885" y="9323"/>
                </a:lnTo>
                <a:lnTo>
                  <a:pt x="152946" y="9624"/>
                </a:lnTo>
                <a:lnTo>
                  <a:pt x="153986" y="9925"/>
                </a:lnTo>
                <a:lnTo>
                  <a:pt x="155006" y="10237"/>
                </a:lnTo>
                <a:lnTo>
                  <a:pt x="156026" y="10550"/>
                </a:lnTo>
                <a:lnTo>
                  <a:pt x="157006" y="10873"/>
                </a:lnTo>
                <a:lnTo>
                  <a:pt x="157966" y="11196"/>
                </a:lnTo>
                <a:lnTo>
                  <a:pt x="158926" y="11531"/>
                </a:lnTo>
                <a:lnTo>
                  <a:pt x="159846" y="11865"/>
                </a:lnTo>
                <a:lnTo>
                  <a:pt x="160746" y="12205"/>
                </a:lnTo>
                <a:lnTo>
                  <a:pt x="161626" y="12551"/>
                </a:lnTo>
                <a:lnTo>
                  <a:pt x="162486" y="12902"/>
                </a:lnTo>
                <a:lnTo>
                  <a:pt x="163326" y="13259"/>
                </a:lnTo>
                <a:lnTo>
                  <a:pt x="164146" y="13622"/>
                </a:lnTo>
                <a:lnTo>
                  <a:pt x="164926" y="13984"/>
                </a:lnTo>
                <a:lnTo>
                  <a:pt x="165686" y="14358"/>
                </a:lnTo>
                <a:lnTo>
                  <a:pt x="166446" y="14731"/>
                </a:lnTo>
                <a:lnTo>
                  <a:pt x="167146" y="15110"/>
                </a:lnTo>
                <a:lnTo>
                  <a:pt x="167846" y="15495"/>
                </a:lnTo>
                <a:lnTo>
                  <a:pt x="168526" y="15897"/>
                </a:lnTo>
                <a:lnTo>
                  <a:pt x="169186" y="16298"/>
                </a:lnTo>
                <a:lnTo>
                  <a:pt x="169826" y="16699"/>
                </a:lnTo>
                <a:lnTo>
                  <a:pt x="170426" y="17106"/>
                </a:lnTo>
                <a:lnTo>
                  <a:pt x="170986" y="17514"/>
                </a:lnTo>
                <a:lnTo>
                  <a:pt x="171526" y="17921"/>
                </a:lnTo>
                <a:lnTo>
                  <a:pt x="172046" y="18333"/>
                </a:lnTo>
                <a:lnTo>
                  <a:pt x="172526" y="18746"/>
                </a:lnTo>
                <a:lnTo>
                  <a:pt x="172986" y="19158"/>
                </a:lnTo>
                <a:lnTo>
                  <a:pt x="173426" y="19571"/>
                </a:lnTo>
                <a:lnTo>
                  <a:pt x="173826" y="19989"/>
                </a:lnTo>
                <a:lnTo>
                  <a:pt x="174186" y="20407"/>
                </a:lnTo>
                <a:lnTo>
                  <a:pt x="174526" y="20825"/>
                </a:lnTo>
                <a:lnTo>
                  <a:pt x="174846" y="21244"/>
                </a:lnTo>
                <a:lnTo>
                  <a:pt x="175146" y="21667"/>
                </a:lnTo>
                <a:lnTo>
                  <a:pt x="175406" y="22086"/>
                </a:lnTo>
                <a:lnTo>
                  <a:pt x="175626" y="22509"/>
                </a:lnTo>
                <a:lnTo>
                  <a:pt x="175846" y="22933"/>
                </a:lnTo>
                <a:lnTo>
                  <a:pt x="176006" y="23351"/>
                </a:lnTo>
                <a:lnTo>
                  <a:pt x="176166" y="23775"/>
                </a:lnTo>
                <a:lnTo>
                  <a:pt x="176286" y="24199"/>
                </a:lnTo>
                <a:lnTo>
                  <a:pt x="176386" y="24622"/>
                </a:lnTo>
                <a:lnTo>
                  <a:pt x="176446" y="25046"/>
                </a:lnTo>
                <a:lnTo>
                  <a:pt x="176486" y="25470"/>
                </a:lnTo>
                <a:lnTo>
                  <a:pt x="176486" y="25894"/>
                </a:lnTo>
                <a:lnTo>
                  <a:pt x="176466" y="26317"/>
                </a:lnTo>
                <a:lnTo>
                  <a:pt x="176426" y="26741"/>
                </a:lnTo>
                <a:lnTo>
                  <a:pt x="176366" y="27159"/>
                </a:lnTo>
                <a:lnTo>
                  <a:pt x="176266" y="27583"/>
                </a:lnTo>
                <a:lnTo>
                  <a:pt x="176126" y="28001"/>
                </a:lnTo>
                <a:lnTo>
                  <a:pt x="175986" y="28425"/>
                </a:lnTo>
                <a:lnTo>
                  <a:pt x="175806" y="28843"/>
                </a:lnTo>
                <a:lnTo>
                  <a:pt x="175586" y="29261"/>
                </a:lnTo>
                <a:lnTo>
                  <a:pt x="175346" y="29674"/>
                </a:lnTo>
                <a:lnTo>
                  <a:pt x="175086" y="30092"/>
                </a:lnTo>
                <a:lnTo>
                  <a:pt x="174806" y="30505"/>
                </a:lnTo>
                <a:lnTo>
                  <a:pt x="174486" y="30917"/>
                </a:lnTo>
                <a:lnTo>
                  <a:pt x="174146" y="31330"/>
                </a:lnTo>
                <a:lnTo>
                  <a:pt x="173766" y="31737"/>
                </a:lnTo>
                <a:lnTo>
                  <a:pt x="173386" y="32144"/>
                </a:lnTo>
                <a:lnTo>
                  <a:pt x="172946" y="32551"/>
                </a:lnTo>
                <a:lnTo>
                  <a:pt x="172506" y="32953"/>
                </a:lnTo>
                <a:lnTo>
                  <a:pt x="172026" y="33354"/>
                </a:lnTo>
                <a:lnTo>
                  <a:pt x="171526" y="33755"/>
                </a:lnTo>
                <a:lnTo>
                  <a:pt x="170986" y="34151"/>
                </a:lnTo>
                <a:lnTo>
                  <a:pt x="170446" y="34547"/>
                </a:lnTo>
                <a:lnTo>
                  <a:pt x="169846" y="34937"/>
                </a:lnTo>
                <a:lnTo>
                  <a:pt x="169246" y="35328"/>
                </a:lnTo>
                <a:lnTo>
                  <a:pt x="168606" y="35712"/>
                </a:lnTo>
                <a:lnTo>
                  <a:pt x="167946" y="36097"/>
                </a:lnTo>
                <a:lnTo>
                  <a:pt x="167266" y="36476"/>
                </a:lnTo>
                <a:lnTo>
                  <a:pt x="166546" y="36850"/>
                </a:lnTo>
                <a:lnTo>
                  <a:pt x="165806" y="37229"/>
                </a:lnTo>
                <a:lnTo>
                  <a:pt x="165046" y="37597"/>
                </a:lnTo>
                <a:lnTo>
                  <a:pt x="164246" y="37965"/>
                </a:lnTo>
                <a:lnTo>
                  <a:pt x="163426" y="38327"/>
                </a:lnTo>
                <a:lnTo>
                  <a:pt x="162586" y="38690"/>
                </a:lnTo>
                <a:lnTo>
                  <a:pt x="161706" y="39047"/>
                </a:lnTo>
                <a:lnTo>
                  <a:pt x="160806" y="39398"/>
                </a:lnTo>
                <a:lnTo>
                  <a:pt x="159886" y="39744"/>
                </a:lnTo>
                <a:lnTo>
                  <a:pt x="158946" y="40089"/>
                </a:lnTo>
                <a:lnTo>
                  <a:pt x="157966" y="40429"/>
                </a:lnTo>
                <a:lnTo>
                  <a:pt x="156966" y="40770"/>
                </a:lnTo>
                <a:lnTo>
                  <a:pt x="155946" y="41099"/>
                </a:lnTo>
                <a:lnTo>
                  <a:pt x="154946" y="41405"/>
                </a:lnTo>
                <a:lnTo>
                  <a:pt x="153946" y="41712"/>
                </a:lnTo>
                <a:lnTo>
                  <a:pt x="152926" y="42007"/>
                </a:lnTo>
                <a:lnTo>
                  <a:pt x="151885" y="42297"/>
                </a:lnTo>
                <a:lnTo>
                  <a:pt x="150825" y="42587"/>
                </a:lnTo>
                <a:lnTo>
                  <a:pt x="149745" y="42866"/>
                </a:lnTo>
                <a:lnTo>
                  <a:pt x="148645" y="43139"/>
                </a:lnTo>
                <a:lnTo>
                  <a:pt x="147545" y="43412"/>
                </a:lnTo>
                <a:lnTo>
                  <a:pt x="146405" y="43674"/>
                </a:lnTo>
                <a:lnTo>
                  <a:pt x="145265" y="43931"/>
                </a:lnTo>
                <a:lnTo>
                  <a:pt x="144125" y="44182"/>
                </a:lnTo>
                <a:lnTo>
                  <a:pt x="142945" y="44433"/>
                </a:lnTo>
                <a:lnTo>
                  <a:pt x="141765" y="44673"/>
                </a:lnTo>
                <a:lnTo>
                  <a:pt x="140565" y="44907"/>
                </a:lnTo>
                <a:lnTo>
                  <a:pt x="139365" y="45135"/>
                </a:lnTo>
                <a:lnTo>
                  <a:pt x="138145" y="45358"/>
                </a:lnTo>
                <a:lnTo>
                  <a:pt x="136905" y="45570"/>
                </a:lnTo>
                <a:lnTo>
                  <a:pt x="135665" y="45782"/>
                </a:lnTo>
                <a:lnTo>
                  <a:pt x="134405" y="45988"/>
                </a:lnTo>
                <a:lnTo>
                  <a:pt x="133145" y="46184"/>
                </a:lnTo>
                <a:lnTo>
                  <a:pt x="131865" y="46379"/>
                </a:lnTo>
                <a:lnTo>
                  <a:pt x="130585" y="46563"/>
                </a:lnTo>
                <a:lnTo>
                  <a:pt x="129285" y="46741"/>
                </a:lnTo>
                <a:lnTo>
                  <a:pt x="127985" y="46914"/>
                </a:lnTo>
                <a:lnTo>
                  <a:pt x="126665" y="47081"/>
                </a:lnTo>
                <a:lnTo>
                  <a:pt x="125345" y="47243"/>
                </a:lnTo>
                <a:lnTo>
                  <a:pt x="124025" y="47393"/>
                </a:lnTo>
                <a:lnTo>
                  <a:pt x="122684" y="47544"/>
                </a:lnTo>
                <a:lnTo>
                  <a:pt x="121344" y="47683"/>
                </a:lnTo>
                <a:lnTo>
                  <a:pt x="120004" y="47817"/>
                </a:lnTo>
                <a:lnTo>
                  <a:pt x="118644" y="47945"/>
                </a:lnTo>
                <a:lnTo>
                  <a:pt x="117284" y="48063"/>
                </a:lnTo>
                <a:lnTo>
                  <a:pt x="115924" y="48180"/>
                </a:lnTo>
                <a:lnTo>
                  <a:pt x="114564" y="48286"/>
                </a:lnTo>
                <a:lnTo>
                  <a:pt x="113204" y="48386"/>
                </a:lnTo>
                <a:lnTo>
                  <a:pt x="111824" y="48481"/>
                </a:lnTo>
                <a:lnTo>
                  <a:pt x="110444" y="48564"/>
                </a:lnTo>
                <a:lnTo>
                  <a:pt x="109084" y="48642"/>
                </a:lnTo>
                <a:lnTo>
                  <a:pt x="107704" y="48715"/>
                </a:lnTo>
                <a:lnTo>
                  <a:pt x="106324" y="48782"/>
                </a:lnTo>
                <a:lnTo>
                  <a:pt x="104944" y="48838"/>
                </a:lnTo>
                <a:lnTo>
                  <a:pt x="103564" y="48893"/>
                </a:lnTo>
                <a:lnTo>
                  <a:pt x="102184" y="48932"/>
                </a:lnTo>
                <a:lnTo>
                  <a:pt x="100804" y="48971"/>
                </a:lnTo>
                <a:lnTo>
                  <a:pt x="99424" y="48999"/>
                </a:lnTo>
                <a:lnTo>
                  <a:pt x="98044" y="49022"/>
                </a:lnTo>
                <a:lnTo>
                  <a:pt x="96664" y="49038"/>
                </a:lnTo>
                <a:lnTo>
                  <a:pt x="95283" y="49044"/>
                </a:lnTo>
                <a:lnTo>
                  <a:pt x="93923" y="49044"/>
                </a:lnTo>
                <a:lnTo>
                  <a:pt x="92563" y="49038"/>
                </a:lnTo>
                <a:lnTo>
                  <a:pt x="91183" y="49022"/>
                </a:lnTo>
                <a:lnTo>
                  <a:pt x="89843" y="48999"/>
                </a:lnTo>
                <a:lnTo>
                  <a:pt x="88483" y="48966"/>
                </a:lnTo>
                <a:lnTo>
                  <a:pt x="87123" y="48927"/>
                </a:lnTo>
                <a:lnTo>
                  <a:pt x="85783" y="48882"/>
                </a:lnTo>
                <a:lnTo>
                  <a:pt x="84443" y="48832"/>
                </a:lnTo>
                <a:lnTo>
                  <a:pt x="83123" y="48771"/>
                </a:lnTo>
                <a:lnTo>
                  <a:pt x="81803" y="48698"/>
                </a:lnTo>
                <a:lnTo>
                  <a:pt x="80483" y="48620"/>
                </a:lnTo>
                <a:lnTo>
                  <a:pt x="79183" y="48536"/>
                </a:lnTo>
                <a:lnTo>
                  <a:pt x="77883" y="48442"/>
                </a:lnTo>
                <a:lnTo>
                  <a:pt x="76583" y="48341"/>
                </a:lnTo>
                <a:lnTo>
                  <a:pt x="75303" y="48235"/>
                </a:lnTo>
                <a:lnTo>
                  <a:pt x="74043" y="48118"/>
                </a:lnTo>
                <a:lnTo>
                  <a:pt x="76843" y="46931"/>
                </a:lnTo>
                <a:lnTo>
                  <a:pt x="79643" y="45760"/>
                </a:lnTo>
                <a:lnTo>
                  <a:pt x="81023" y="45174"/>
                </a:lnTo>
                <a:lnTo>
                  <a:pt x="82383" y="44589"/>
                </a:lnTo>
                <a:lnTo>
                  <a:pt x="83723" y="44003"/>
                </a:lnTo>
                <a:lnTo>
                  <a:pt x="85043" y="43412"/>
                </a:lnTo>
                <a:lnTo>
                  <a:pt x="88083" y="42058"/>
                </a:lnTo>
                <a:lnTo>
                  <a:pt x="91123" y="40697"/>
                </a:lnTo>
                <a:lnTo>
                  <a:pt x="94163" y="39337"/>
                </a:lnTo>
                <a:lnTo>
                  <a:pt x="97184" y="37976"/>
                </a:lnTo>
                <a:lnTo>
                  <a:pt x="98684" y="37290"/>
                </a:lnTo>
                <a:lnTo>
                  <a:pt x="100164" y="36605"/>
                </a:lnTo>
                <a:lnTo>
                  <a:pt x="101644" y="35919"/>
                </a:lnTo>
                <a:lnTo>
                  <a:pt x="103104" y="35233"/>
                </a:lnTo>
                <a:lnTo>
                  <a:pt x="104564" y="34542"/>
                </a:lnTo>
                <a:lnTo>
                  <a:pt x="105984" y="33850"/>
                </a:lnTo>
                <a:lnTo>
                  <a:pt x="107404" y="33153"/>
                </a:lnTo>
                <a:lnTo>
                  <a:pt x="108804" y="32451"/>
                </a:lnTo>
                <a:lnTo>
                  <a:pt x="108964" y="32356"/>
                </a:lnTo>
                <a:lnTo>
                  <a:pt x="109124" y="32261"/>
                </a:lnTo>
                <a:lnTo>
                  <a:pt x="109284" y="32161"/>
                </a:lnTo>
                <a:lnTo>
                  <a:pt x="109404" y="32060"/>
                </a:lnTo>
                <a:lnTo>
                  <a:pt x="109524" y="31960"/>
                </a:lnTo>
                <a:lnTo>
                  <a:pt x="109624" y="31854"/>
                </a:lnTo>
                <a:lnTo>
                  <a:pt x="109724" y="31743"/>
                </a:lnTo>
                <a:lnTo>
                  <a:pt x="109804" y="31637"/>
                </a:lnTo>
                <a:lnTo>
                  <a:pt x="109944" y="31408"/>
                </a:lnTo>
                <a:lnTo>
                  <a:pt x="110024" y="31179"/>
                </a:lnTo>
                <a:lnTo>
                  <a:pt x="110084" y="30940"/>
                </a:lnTo>
                <a:lnTo>
                  <a:pt x="110124" y="30700"/>
                </a:lnTo>
                <a:lnTo>
                  <a:pt x="110104" y="30460"/>
                </a:lnTo>
                <a:lnTo>
                  <a:pt x="110084" y="30215"/>
                </a:lnTo>
                <a:lnTo>
                  <a:pt x="110044" y="29970"/>
                </a:lnTo>
                <a:lnTo>
                  <a:pt x="109984" y="29724"/>
                </a:lnTo>
                <a:lnTo>
                  <a:pt x="109844" y="29245"/>
                </a:lnTo>
                <a:lnTo>
                  <a:pt x="109704" y="28771"/>
                </a:lnTo>
                <a:lnTo>
                  <a:pt x="109624" y="28598"/>
                </a:lnTo>
                <a:lnTo>
                  <a:pt x="109524" y="28425"/>
                </a:lnTo>
                <a:lnTo>
                  <a:pt x="109384" y="28258"/>
                </a:lnTo>
                <a:lnTo>
                  <a:pt x="109204" y="28085"/>
                </a:lnTo>
                <a:lnTo>
                  <a:pt x="109024" y="27918"/>
                </a:lnTo>
                <a:lnTo>
                  <a:pt x="108804" y="27745"/>
                </a:lnTo>
                <a:lnTo>
                  <a:pt x="108344" y="27410"/>
                </a:lnTo>
                <a:lnTo>
                  <a:pt x="107864" y="27070"/>
                </a:lnTo>
                <a:lnTo>
                  <a:pt x="107404" y="26730"/>
                </a:lnTo>
                <a:lnTo>
                  <a:pt x="107204" y="26557"/>
                </a:lnTo>
                <a:lnTo>
                  <a:pt x="107024" y="26384"/>
                </a:lnTo>
                <a:lnTo>
                  <a:pt x="106844" y="26212"/>
                </a:lnTo>
                <a:lnTo>
                  <a:pt x="106724" y="26039"/>
                </a:lnTo>
                <a:lnTo>
                  <a:pt x="106364" y="25515"/>
                </a:lnTo>
                <a:lnTo>
                  <a:pt x="106024" y="24990"/>
                </a:lnTo>
                <a:lnTo>
                  <a:pt x="105384" y="23942"/>
                </a:lnTo>
                <a:lnTo>
                  <a:pt x="104744" y="22888"/>
                </a:lnTo>
                <a:lnTo>
                  <a:pt x="104124" y="21835"/>
                </a:lnTo>
                <a:lnTo>
                  <a:pt x="103504" y="20781"/>
                </a:lnTo>
                <a:lnTo>
                  <a:pt x="102864" y="19733"/>
                </a:lnTo>
                <a:lnTo>
                  <a:pt x="102524" y="19203"/>
                </a:lnTo>
                <a:lnTo>
                  <a:pt x="102164" y="18679"/>
                </a:lnTo>
                <a:lnTo>
                  <a:pt x="101804" y="18160"/>
                </a:lnTo>
                <a:lnTo>
                  <a:pt x="101404" y="17636"/>
                </a:lnTo>
                <a:lnTo>
                  <a:pt x="99984" y="15757"/>
                </a:lnTo>
                <a:lnTo>
                  <a:pt x="98524" y="13878"/>
                </a:lnTo>
                <a:lnTo>
                  <a:pt x="97044" y="12005"/>
                </a:lnTo>
                <a:lnTo>
                  <a:pt x="95524" y="10126"/>
                </a:lnTo>
                <a:lnTo>
                  <a:pt x="92503" y="6385"/>
                </a:lnTo>
                <a:lnTo>
                  <a:pt x="89483" y="2649"/>
                </a:lnTo>
                <a:lnTo>
                  <a:pt x="91003" y="2627"/>
                </a:lnTo>
                <a:lnTo>
                  <a:pt x="92503" y="2610"/>
                </a:lnTo>
                <a:lnTo>
                  <a:pt x="94003" y="2604"/>
                </a:lnTo>
                <a:close/>
                <a:moveTo>
                  <a:pt x="93883" y="0"/>
                </a:moveTo>
                <a:lnTo>
                  <a:pt x="92783" y="6"/>
                </a:lnTo>
                <a:lnTo>
                  <a:pt x="91563" y="17"/>
                </a:lnTo>
                <a:lnTo>
                  <a:pt x="90363" y="28"/>
                </a:lnTo>
                <a:lnTo>
                  <a:pt x="89163" y="45"/>
                </a:lnTo>
                <a:lnTo>
                  <a:pt x="87983" y="67"/>
                </a:lnTo>
                <a:lnTo>
                  <a:pt x="86783" y="95"/>
                </a:lnTo>
                <a:lnTo>
                  <a:pt x="85603" y="123"/>
                </a:lnTo>
                <a:lnTo>
                  <a:pt x="84423" y="156"/>
                </a:lnTo>
                <a:lnTo>
                  <a:pt x="83263" y="196"/>
                </a:lnTo>
                <a:lnTo>
                  <a:pt x="82083" y="235"/>
                </a:lnTo>
                <a:lnTo>
                  <a:pt x="80923" y="285"/>
                </a:lnTo>
                <a:lnTo>
                  <a:pt x="79763" y="329"/>
                </a:lnTo>
                <a:lnTo>
                  <a:pt x="78623" y="385"/>
                </a:lnTo>
                <a:lnTo>
                  <a:pt x="77463" y="441"/>
                </a:lnTo>
                <a:lnTo>
                  <a:pt x="76323" y="502"/>
                </a:lnTo>
                <a:lnTo>
                  <a:pt x="75203" y="569"/>
                </a:lnTo>
                <a:lnTo>
                  <a:pt x="74063" y="636"/>
                </a:lnTo>
                <a:lnTo>
                  <a:pt x="72943" y="708"/>
                </a:lnTo>
                <a:lnTo>
                  <a:pt x="71823" y="787"/>
                </a:lnTo>
                <a:lnTo>
                  <a:pt x="70723" y="865"/>
                </a:lnTo>
                <a:lnTo>
                  <a:pt x="69603" y="948"/>
                </a:lnTo>
                <a:lnTo>
                  <a:pt x="68503" y="1037"/>
                </a:lnTo>
                <a:lnTo>
                  <a:pt x="67423" y="1127"/>
                </a:lnTo>
                <a:lnTo>
                  <a:pt x="66322" y="1221"/>
                </a:lnTo>
                <a:lnTo>
                  <a:pt x="65242" y="1316"/>
                </a:lnTo>
                <a:lnTo>
                  <a:pt x="64182" y="1422"/>
                </a:lnTo>
                <a:lnTo>
                  <a:pt x="63102" y="1523"/>
                </a:lnTo>
                <a:lnTo>
                  <a:pt x="62042" y="1634"/>
                </a:lnTo>
                <a:lnTo>
                  <a:pt x="60982" y="1746"/>
                </a:lnTo>
                <a:lnTo>
                  <a:pt x="59942" y="1863"/>
                </a:lnTo>
                <a:lnTo>
                  <a:pt x="58902" y="1980"/>
                </a:lnTo>
                <a:lnTo>
                  <a:pt x="57862" y="2102"/>
                </a:lnTo>
                <a:lnTo>
                  <a:pt x="56842" y="2231"/>
                </a:lnTo>
                <a:lnTo>
                  <a:pt x="55822" y="2359"/>
                </a:lnTo>
                <a:lnTo>
                  <a:pt x="54802" y="2487"/>
                </a:lnTo>
                <a:lnTo>
                  <a:pt x="53802" y="2627"/>
                </a:lnTo>
                <a:lnTo>
                  <a:pt x="52802" y="2766"/>
                </a:lnTo>
                <a:lnTo>
                  <a:pt x="51802" y="2905"/>
                </a:lnTo>
                <a:lnTo>
                  <a:pt x="50822" y="3050"/>
                </a:lnTo>
                <a:lnTo>
                  <a:pt x="49842" y="3201"/>
                </a:lnTo>
                <a:lnTo>
                  <a:pt x="48862" y="3351"/>
                </a:lnTo>
                <a:lnTo>
                  <a:pt x="47902" y="3507"/>
                </a:lnTo>
                <a:lnTo>
                  <a:pt x="46942" y="3669"/>
                </a:lnTo>
                <a:lnTo>
                  <a:pt x="46002" y="3831"/>
                </a:lnTo>
                <a:lnTo>
                  <a:pt x="45062" y="3993"/>
                </a:lnTo>
                <a:lnTo>
                  <a:pt x="44122" y="4160"/>
                </a:lnTo>
                <a:lnTo>
                  <a:pt x="43202" y="4333"/>
                </a:lnTo>
                <a:lnTo>
                  <a:pt x="42282" y="4506"/>
                </a:lnTo>
                <a:lnTo>
                  <a:pt x="41362" y="4684"/>
                </a:lnTo>
                <a:lnTo>
                  <a:pt x="40462" y="4862"/>
                </a:lnTo>
                <a:lnTo>
                  <a:pt x="39582" y="5046"/>
                </a:lnTo>
                <a:lnTo>
                  <a:pt x="38682" y="5230"/>
                </a:lnTo>
                <a:lnTo>
                  <a:pt x="37801" y="5420"/>
                </a:lnTo>
                <a:lnTo>
                  <a:pt x="36941" y="5609"/>
                </a:lnTo>
                <a:lnTo>
                  <a:pt x="36081" y="5805"/>
                </a:lnTo>
                <a:lnTo>
                  <a:pt x="35221" y="6000"/>
                </a:lnTo>
                <a:lnTo>
                  <a:pt x="34381" y="6201"/>
                </a:lnTo>
                <a:lnTo>
                  <a:pt x="33541" y="6401"/>
                </a:lnTo>
                <a:lnTo>
                  <a:pt x="32721" y="6608"/>
                </a:lnTo>
                <a:lnTo>
                  <a:pt x="31901" y="6814"/>
                </a:lnTo>
                <a:lnTo>
                  <a:pt x="31081" y="7026"/>
                </a:lnTo>
                <a:lnTo>
                  <a:pt x="30281" y="7243"/>
                </a:lnTo>
                <a:lnTo>
                  <a:pt x="29501" y="7455"/>
                </a:lnTo>
                <a:lnTo>
                  <a:pt x="28721" y="7678"/>
                </a:lnTo>
                <a:lnTo>
                  <a:pt x="27941" y="7896"/>
                </a:lnTo>
                <a:lnTo>
                  <a:pt x="27181" y="8119"/>
                </a:lnTo>
                <a:lnTo>
                  <a:pt x="26421" y="8347"/>
                </a:lnTo>
                <a:lnTo>
                  <a:pt x="25661" y="8576"/>
                </a:lnTo>
                <a:lnTo>
                  <a:pt x="24941" y="8810"/>
                </a:lnTo>
                <a:lnTo>
                  <a:pt x="24201" y="9044"/>
                </a:lnTo>
                <a:lnTo>
                  <a:pt x="23481" y="9278"/>
                </a:lnTo>
                <a:lnTo>
                  <a:pt x="22781" y="9518"/>
                </a:lnTo>
                <a:lnTo>
                  <a:pt x="22081" y="9758"/>
                </a:lnTo>
                <a:lnTo>
                  <a:pt x="21381" y="10003"/>
                </a:lnTo>
                <a:lnTo>
                  <a:pt x="20701" y="10248"/>
                </a:lnTo>
                <a:lnTo>
                  <a:pt x="20021" y="10499"/>
                </a:lnTo>
                <a:lnTo>
                  <a:pt x="19361" y="10750"/>
                </a:lnTo>
                <a:lnTo>
                  <a:pt x="18721" y="11001"/>
                </a:lnTo>
                <a:lnTo>
                  <a:pt x="18081" y="11258"/>
                </a:lnTo>
                <a:lnTo>
                  <a:pt x="17441" y="11514"/>
                </a:lnTo>
                <a:lnTo>
                  <a:pt x="16821" y="11776"/>
                </a:lnTo>
                <a:lnTo>
                  <a:pt x="16201" y="12038"/>
                </a:lnTo>
                <a:lnTo>
                  <a:pt x="15601" y="12300"/>
                </a:lnTo>
                <a:lnTo>
                  <a:pt x="15021" y="12568"/>
                </a:lnTo>
                <a:lnTo>
                  <a:pt x="14441" y="12836"/>
                </a:lnTo>
                <a:lnTo>
                  <a:pt x="13861" y="13103"/>
                </a:lnTo>
                <a:lnTo>
                  <a:pt x="13301" y="13376"/>
                </a:lnTo>
                <a:lnTo>
                  <a:pt x="12761" y="13650"/>
                </a:lnTo>
                <a:lnTo>
                  <a:pt x="12221" y="13928"/>
                </a:lnTo>
                <a:lnTo>
                  <a:pt x="11681" y="14207"/>
                </a:lnTo>
                <a:lnTo>
                  <a:pt x="11161" y="14486"/>
                </a:lnTo>
                <a:lnTo>
                  <a:pt x="10661" y="14770"/>
                </a:lnTo>
                <a:lnTo>
                  <a:pt x="10161" y="15055"/>
                </a:lnTo>
                <a:lnTo>
                  <a:pt x="9680" y="15339"/>
                </a:lnTo>
                <a:lnTo>
                  <a:pt x="9200" y="15629"/>
                </a:lnTo>
                <a:lnTo>
                  <a:pt x="8740" y="15919"/>
                </a:lnTo>
                <a:lnTo>
                  <a:pt x="8280" y="16214"/>
                </a:lnTo>
                <a:lnTo>
                  <a:pt x="7840" y="16504"/>
                </a:lnTo>
                <a:lnTo>
                  <a:pt x="7420" y="16800"/>
                </a:lnTo>
                <a:lnTo>
                  <a:pt x="7000" y="17101"/>
                </a:lnTo>
                <a:lnTo>
                  <a:pt x="6580" y="17396"/>
                </a:lnTo>
                <a:lnTo>
                  <a:pt x="6200" y="17698"/>
                </a:lnTo>
                <a:lnTo>
                  <a:pt x="5800" y="17999"/>
                </a:lnTo>
                <a:lnTo>
                  <a:pt x="5440" y="18305"/>
                </a:lnTo>
                <a:lnTo>
                  <a:pt x="5080" y="18612"/>
                </a:lnTo>
                <a:lnTo>
                  <a:pt x="4720" y="18919"/>
                </a:lnTo>
                <a:lnTo>
                  <a:pt x="4380" y="19225"/>
                </a:lnTo>
                <a:lnTo>
                  <a:pt x="4060" y="19537"/>
                </a:lnTo>
                <a:lnTo>
                  <a:pt x="3740" y="19850"/>
                </a:lnTo>
                <a:lnTo>
                  <a:pt x="3440" y="20162"/>
                </a:lnTo>
                <a:lnTo>
                  <a:pt x="3160" y="20480"/>
                </a:lnTo>
                <a:lnTo>
                  <a:pt x="2880" y="20798"/>
                </a:lnTo>
                <a:lnTo>
                  <a:pt x="2620" y="21115"/>
                </a:lnTo>
                <a:lnTo>
                  <a:pt x="2360" y="21433"/>
                </a:lnTo>
                <a:lnTo>
                  <a:pt x="2120" y="21751"/>
                </a:lnTo>
                <a:lnTo>
                  <a:pt x="1900" y="22074"/>
                </a:lnTo>
                <a:lnTo>
                  <a:pt x="1680" y="22398"/>
                </a:lnTo>
                <a:lnTo>
                  <a:pt x="1480" y="22721"/>
                </a:lnTo>
                <a:lnTo>
                  <a:pt x="1280" y="23050"/>
                </a:lnTo>
                <a:lnTo>
                  <a:pt x="1100" y="23379"/>
                </a:lnTo>
                <a:lnTo>
                  <a:pt x="940" y="23702"/>
                </a:lnTo>
                <a:lnTo>
                  <a:pt x="780" y="24037"/>
                </a:lnTo>
                <a:lnTo>
                  <a:pt x="640" y="24366"/>
                </a:lnTo>
                <a:lnTo>
                  <a:pt x="520" y="24701"/>
                </a:lnTo>
                <a:lnTo>
                  <a:pt x="400" y="25029"/>
                </a:lnTo>
                <a:lnTo>
                  <a:pt x="300" y="25364"/>
                </a:lnTo>
                <a:lnTo>
                  <a:pt x="220" y="25699"/>
                </a:lnTo>
                <a:lnTo>
                  <a:pt x="140" y="26039"/>
                </a:lnTo>
                <a:lnTo>
                  <a:pt x="80" y="26373"/>
                </a:lnTo>
                <a:lnTo>
                  <a:pt x="40" y="26691"/>
                </a:lnTo>
                <a:lnTo>
                  <a:pt x="0" y="27003"/>
                </a:lnTo>
                <a:lnTo>
                  <a:pt x="0" y="27316"/>
                </a:lnTo>
                <a:lnTo>
                  <a:pt x="0" y="27628"/>
                </a:lnTo>
                <a:lnTo>
                  <a:pt x="20" y="27940"/>
                </a:lnTo>
                <a:lnTo>
                  <a:pt x="60" y="28252"/>
                </a:lnTo>
                <a:lnTo>
                  <a:pt x="120" y="28564"/>
                </a:lnTo>
                <a:lnTo>
                  <a:pt x="200" y="28871"/>
                </a:lnTo>
                <a:lnTo>
                  <a:pt x="280" y="29183"/>
                </a:lnTo>
                <a:lnTo>
                  <a:pt x="380" y="29496"/>
                </a:lnTo>
                <a:lnTo>
                  <a:pt x="500" y="29802"/>
                </a:lnTo>
                <a:lnTo>
                  <a:pt x="620" y="30114"/>
                </a:lnTo>
                <a:lnTo>
                  <a:pt x="780" y="30421"/>
                </a:lnTo>
                <a:lnTo>
                  <a:pt x="940" y="30728"/>
                </a:lnTo>
                <a:lnTo>
                  <a:pt x="1120" y="31034"/>
                </a:lnTo>
                <a:lnTo>
                  <a:pt x="1300" y="31341"/>
                </a:lnTo>
                <a:lnTo>
                  <a:pt x="1520" y="31648"/>
                </a:lnTo>
                <a:lnTo>
                  <a:pt x="1740" y="31954"/>
                </a:lnTo>
                <a:lnTo>
                  <a:pt x="1980" y="32256"/>
                </a:lnTo>
                <a:lnTo>
                  <a:pt x="2220" y="32562"/>
                </a:lnTo>
                <a:lnTo>
                  <a:pt x="2500" y="32863"/>
                </a:lnTo>
                <a:lnTo>
                  <a:pt x="2780" y="33164"/>
                </a:lnTo>
                <a:lnTo>
                  <a:pt x="3080" y="33465"/>
                </a:lnTo>
                <a:lnTo>
                  <a:pt x="3380" y="33767"/>
                </a:lnTo>
                <a:lnTo>
                  <a:pt x="3700" y="34062"/>
                </a:lnTo>
                <a:lnTo>
                  <a:pt x="4040" y="34363"/>
                </a:lnTo>
                <a:lnTo>
                  <a:pt x="4400" y="34659"/>
                </a:lnTo>
                <a:lnTo>
                  <a:pt x="4760" y="34954"/>
                </a:lnTo>
                <a:lnTo>
                  <a:pt x="5140" y="35250"/>
                </a:lnTo>
                <a:lnTo>
                  <a:pt x="5540" y="35540"/>
                </a:lnTo>
                <a:lnTo>
                  <a:pt x="5940" y="35835"/>
                </a:lnTo>
                <a:lnTo>
                  <a:pt x="6360" y="36125"/>
                </a:lnTo>
                <a:lnTo>
                  <a:pt x="6800" y="36415"/>
                </a:lnTo>
                <a:lnTo>
                  <a:pt x="7240" y="36699"/>
                </a:lnTo>
                <a:lnTo>
                  <a:pt x="7700" y="36989"/>
                </a:lnTo>
                <a:lnTo>
                  <a:pt x="8180" y="37274"/>
                </a:lnTo>
                <a:lnTo>
                  <a:pt x="8660" y="37552"/>
                </a:lnTo>
                <a:lnTo>
                  <a:pt x="9160" y="37837"/>
                </a:lnTo>
                <a:lnTo>
                  <a:pt x="9680" y="38116"/>
                </a:lnTo>
                <a:lnTo>
                  <a:pt x="10201" y="38394"/>
                </a:lnTo>
                <a:lnTo>
                  <a:pt x="10741" y="38673"/>
                </a:lnTo>
                <a:lnTo>
                  <a:pt x="11281" y="38946"/>
                </a:lnTo>
                <a:lnTo>
                  <a:pt x="11841" y="39225"/>
                </a:lnTo>
                <a:lnTo>
                  <a:pt x="12421" y="39493"/>
                </a:lnTo>
                <a:lnTo>
                  <a:pt x="13001" y="39766"/>
                </a:lnTo>
                <a:lnTo>
                  <a:pt x="13601" y="40034"/>
                </a:lnTo>
                <a:lnTo>
                  <a:pt x="14221" y="40301"/>
                </a:lnTo>
                <a:lnTo>
                  <a:pt x="14841" y="40563"/>
                </a:lnTo>
                <a:lnTo>
                  <a:pt x="15461" y="40831"/>
                </a:lnTo>
                <a:lnTo>
                  <a:pt x="16121" y="41087"/>
                </a:lnTo>
                <a:lnTo>
                  <a:pt x="16781" y="41349"/>
                </a:lnTo>
                <a:lnTo>
                  <a:pt x="17441" y="41606"/>
                </a:lnTo>
                <a:lnTo>
                  <a:pt x="18121" y="41862"/>
                </a:lnTo>
                <a:lnTo>
                  <a:pt x="18821" y="42113"/>
                </a:lnTo>
                <a:lnTo>
                  <a:pt x="19521" y="42364"/>
                </a:lnTo>
                <a:lnTo>
                  <a:pt x="20241" y="42615"/>
                </a:lnTo>
                <a:lnTo>
                  <a:pt x="20961" y="42860"/>
                </a:lnTo>
                <a:lnTo>
                  <a:pt x="21701" y="43106"/>
                </a:lnTo>
                <a:lnTo>
                  <a:pt x="22441" y="43346"/>
                </a:lnTo>
                <a:lnTo>
                  <a:pt x="23201" y="43585"/>
                </a:lnTo>
                <a:lnTo>
                  <a:pt x="23961" y="43819"/>
                </a:lnTo>
                <a:lnTo>
                  <a:pt x="24741" y="44059"/>
                </a:lnTo>
                <a:lnTo>
                  <a:pt x="25541" y="44288"/>
                </a:lnTo>
                <a:lnTo>
                  <a:pt x="26341" y="44516"/>
                </a:lnTo>
                <a:lnTo>
                  <a:pt x="27141" y="44745"/>
                </a:lnTo>
                <a:lnTo>
                  <a:pt x="27961" y="44974"/>
                </a:lnTo>
                <a:lnTo>
                  <a:pt x="28801" y="45191"/>
                </a:lnTo>
                <a:lnTo>
                  <a:pt x="29641" y="45414"/>
                </a:lnTo>
                <a:lnTo>
                  <a:pt x="30501" y="45632"/>
                </a:lnTo>
                <a:lnTo>
                  <a:pt x="31361" y="45843"/>
                </a:lnTo>
                <a:lnTo>
                  <a:pt x="32221" y="46055"/>
                </a:lnTo>
                <a:lnTo>
                  <a:pt x="33101" y="46267"/>
                </a:lnTo>
                <a:lnTo>
                  <a:pt x="33981" y="46473"/>
                </a:lnTo>
                <a:lnTo>
                  <a:pt x="34881" y="46674"/>
                </a:lnTo>
                <a:lnTo>
                  <a:pt x="35801" y="46875"/>
                </a:lnTo>
                <a:lnTo>
                  <a:pt x="36721" y="47076"/>
                </a:lnTo>
                <a:lnTo>
                  <a:pt x="37641" y="47265"/>
                </a:lnTo>
                <a:lnTo>
                  <a:pt x="38582" y="47460"/>
                </a:lnTo>
                <a:lnTo>
                  <a:pt x="39522" y="47650"/>
                </a:lnTo>
                <a:lnTo>
                  <a:pt x="40482" y="47834"/>
                </a:lnTo>
                <a:lnTo>
                  <a:pt x="41442" y="48018"/>
                </a:lnTo>
                <a:lnTo>
                  <a:pt x="42402" y="48196"/>
                </a:lnTo>
                <a:lnTo>
                  <a:pt x="43382" y="48375"/>
                </a:lnTo>
                <a:lnTo>
                  <a:pt x="44362" y="48548"/>
                </a:lnTo>
                <a:lnTo>
                  <a:pt x="45362" y="48715"/>
                </a:lnTo>
                <a:lnTo>
                  <a:pt x="46362" y="48882"/>
                </a:lnTo>
                <a:lnTo>
                  <a:pt x="47382" y="49044"/>
                </a:lnTo>
                <a:lnTo>
                  <a:pt x="48402" y="49206"/>
                </a:lnTo>
                <a:lnTo>
                  <a:pt x="49422" y="49362"/>
                </a:lnTo>
                <a:lnTo>
                  <a:pt x="50462" y="49512"/>
                </a:lnTo>
                <a:lnTo>
                  <a:pt x="51502" y="49663"/>
                </a:lnTo>
                <a:lnTo>
                  <a:pt x="52562" y="49808"/>
                </a:lnTo>
                <a:lnTo>
                  <a:pt x="53622" y="49953"/>
                </a:lnTo>
                <a:lnTo>
                  <a:pt x="54682" y="50092"/>
                </a:lnTo>
                <a:lnTo>
                  <a:pt x="55762" y="50226"/>
                </a:lnTo>
                <a:lnTo>
                  <a:pt x="56842" y="50360"/>
                </a:lnTo>
                <a:lnTo>
                  <a:pt x="57922" y="50488"/>
                </a:lnTo>
                <a:lnTo>
                  <a:pt x="59022" y="50611"/>
                </a:lnTo>
                <a:lnTo>
                  <a:pt x="60122" y="50733"/>
                </a:lnTo>
                <a:lnTo>
                  <a:pt x="61242" y="50850"/>
                </a:lnTo>
                <a:lnTo>
                  <a:pt x="62362" y="50962"/>
                </a:lnTo>
                <a:lnTo>
                  <a:pt x="63482" y="51073"/>
                </a:lnTo>
                <a:lnTo>
                  <a:pt x="64602" y="51179"/>
                </a:lnTo>
                <a:lnTo>
                  <a:pt x="65742" y="51280"/>
                </a:lnTo>
                <a:lnTo>
                  <a:pt x="66883" y="51374"/>
                </a:lnTo>
                <a:lnTo>
                  <a:pt x="68023" y="51469"/>
                </a:lnTo>
                <a:lnTo>
                  <a:pt x="69183" y="51558"/>
                </a:lnTo>
                <a:lnTo>
                  <a:pt x="70343" y="51648"/>
                </a:lnTo>
                <a:lnTo>
                  <a:pt x="71503" y="51726"/>
                </a:lnTo>
                <a:lnTo>
                  <a:pt x="72683" y="51804"/>
                </a:lnTo>
                <a:lnTo>
                  <a:pt x="73863" y="51876"/>
                </a:lnTo>
                <a:lnTo>
                  <a:pt x="75043" y="51949"/>
                </a:lnTo>
                <a:lnTo>
                  <a:pt x="76243" y="52010"/>
                </a:lnTo>
                <a:lnTo>
                  <a:pt x="77443" y="52071"/>
                </a:lnTo>
                <a:lnTo>
                  <a:pt x="78643" y="52127"/>
                </a:lnTo>
                <a:lnTo>
                  <a:pt x="79843" y="52177"/>
                </a:lnTo>
                <a:lnTo>
                  <a:pt x="81043" y="52228"/>
                </a:lnTo>
                <a:lnTo>
                  <a:pt x="82263" y="52267"/>
                </a:lnTo>
                <a:lnTo>
                  <a:pt x="83483" y="52306"/>
                </a:lnTo>
                <a:lnTo>
                  <a:pt x="84723" y="52339"/>
                </a:lnTo>
                <a:lnTo>
                  <a:pt x="85943" y="52367"/>
                </a:lnTo>
                <a:lnTo>
                  <a:pt x="87183" y="52395"/>
                </a:lnTo>
                <a:lnTo>
                  <a:pt x="88423" y="52412"/>
                </a:lnTo>
                <a:lnTo>
                  <a:pt x="89663" y="52428"/>
                </a:lnTo>
                <a:lnTo>
                  <a:pt x="90923" y="52439"/>
                </a:lnTo>
                <a:lnTo>
                  <a:pt x="92183" y="52445"/>
                </a:lnTo>
                <a:lnTo>
                  <a:pt x="94703" y="52445"/>
                </a:lnTo>
                <a:lnTo>
                  <a:pt x="95904" y="52434"/>
                </a:lnTo>
                <a:lnTo>
                  <a:pt x="97124" y="52423"/>
                </a:lnTo>
                <a:lnTo>
                  <a:pt x="98324" y="52406"/>
                </a:lnTo>
                <a:lnTo>
                  <a:pt x="99544" y="52384"/>
                </a:lnTo>
                <a:lnTo>
                  <a:pt x="100744" y="52361"/>
                </a:lnTo>
                <a:lnTo>
                  <a:pt x="101924" y="52333"/>
                </a:lnTo>
                <a:lnTo>
                  <a:pt x="103124" y="52300"/>
                </a:lnTo>
                <a:lnTo>
                  <a:pt x="104304" y="52261"/>
                </a:lnTo>
                <a:lnTo>
                  <a:pt x="105504" y="52222"/>
                </a:lnTo>
                <a:lnTo>
                  <a:pt x="106684" y="52177"/>
                </a:lnTo>
                <a:lnTo>
                  <a:pt x="107844" y="52133"/>
                </a:lnTo>
                <a:lnTo>
                  <a:pt x="109024" y="52077"/>
                </a:lnTo>
                <a:lnTo>
                  <a:pt x="110184" y="52021"/>
                </a:lnTo>
                <a:lnTo>
                  <a:pt x="111344" y="51960"/>
                </a:lnTo>
                <a:lnTo>
                  <a:pt x="112504" y="51899"/>
                </a:lnTo>
                <a:lnTo>
                  <a:pt x="113644" y="51832"/>
                </a:lnTo>
                <a:lnTo>
                  <a:pt x="114804" y="51759"/>
                </a:lnTo>
                <a:lnTo>
                  <a:pt x="115944" y="51681"/>
                </a:lnTo>
                <a:lnTo>
                  <a:pt x="117084" y="51603"/>
                </a:lnTo>
                <a:lnTo>
                  <a:pt x="118204" y="51519"/>
                </a:lnTo>
                <a:lnTo>
                  <a:pt x="119324" y="51436"/>
                </a:lnTo>
                <a:lnTo>
                  <a:pt x="120444" y="51347"/>
                </a:lnTo>
                <a:lnTo>
                  <a:pt x="121564" y="51252"/>
                </a:lnTo>
                <a:lnTo>
                  <a:pt x="122664" y="51151"/>
                </a:lnTo>
                <a:lnTo>
                  <a:pt x="123764" y="51051"/>
                </a:lnTo>
                <a:lnTo>
                  <a:pt x="124865" y="50951"/>
                </a:lnTo>
                <a:lnTo>
                  <a:pt x="125965" y="50839"/>
                </a:lnTo>
                <a:lnTo>
                  <a:pt x="127045" y="50728"/>
                </a:lnTo>
                <a:lnTo>
                  <a:pt x="128125" y="50616"/>
                </a:lnTo>
                <a:lnTo>
                  <a:pt x="129185" y="50494"/>
                </a:lnTo>
                <a:lnTo>
                  <a:pt x="130245" y="50376"/>
                </a:lnTo>
                <a:lnTo>
                  <a:pt x="131305" y="50248"/>
                </a:lnTo>
                <a:lnTo>
                  <a:pt x="132365" y="50120"/>
                </a:lnTo>
                <a:lnTo>
                  <a:pt x="133405" y="49986"/>
                </a:lnTo>
                <a:lnTo>
                  <a:pt x="134445" y="49852"/>
                </a:lnTo>
                <a:lnTo>
                  <a:pt x="135485" y="49713"/>
                </a:lnTo>
                <a:lnTo>
                  <a:pt x="136505" y="49574"/>
                </a:lnTo>
                <a:lnTo>
                  <a:pt x="137525" y="49429"/>
                </a:lnTo>
                <a:lnTo>
                  <a:pt x="138525" y="49278"/>
                </a:lnTo>
                <a:lnTo>
                  <a:pt x="139525" y="49127"/>
                </a:lnTo>
                <a:lnTo>
                  <a:pt x="140525" y="48971"/>
                </a:lnTo>
                <a:lnTo>
                  <a:pt x="141505" y="48815"/>
                </a:lnTo>
                <a:lnTo>
                  <a:pt x="142485" y="48654"/>
                </a:lnTo>
                <a:lnTo>
                  <a:pt x="143465" y="48486"/>
                </a:lnTo>
                <a:lnTo>
                  <a:pt x="144425" y="48319"/>
                </a:lnTo>
                <a:lnTo>
                  <a:pt x="145385" y="48152"/>
                </a:lnTo>
                <a:lnTo>
                  <a:pt x="146345" y="47979"/>
                </a:lnTo>
                <a:lnTo>
                  <a:pt x="147285" y="47800"/>
                </a:lnTo>
                <a:lnTo>
                  <a:pt x="148225" y="47622"/>
                </a:lnTo>
                <a:lnTo>
                  <a:pt x="149145" y="47438"/>
                </a:lnTo>
                <a:lnTo>
                  <a:pt x="150065" y="47254"/>
                </a:lnTo>
                <a:lnTo>
                  <a:pt x="150965" y="47064"/>
                </a:lnTo>
                <a:lnTo>
                  <a:pt x="151865" y="46875"/>
                </a:lnTo>
                <a:lnTo>
                  <a:pt x="152766" y="46680"/>
                </a:lnTo>
                <a:lnTo>
                  <a:pt x="153646" y="46485"/>
                </a:lnTo>
                <a:lnTo>
                  <a:pt x="154526" y="46284"/>
                </a:lnTo>
                <a:lnTo>
                  <a:pt x="155386" y="46083"/>
                </a:lnTo>
                <a:lnTo>
                  <a:pt x="156246" y="45877"/>
                </a:lnTo>
                <a:lnTo>
                  <a:pt x="157086" y="45671"/>
                </a:lnTo>
                <a:lnTo>
                  <a:pt x="157926" y="45459"/>
                </a:lnTo>
                <a:lnTo>
                  <a:pt x="158746" y="45247"/>
                </a:lnTo>
                <a:lnTo>
                  <a:pt x="159566" y="45029"/>
                </a:lnTo>
                <a:lnTo>
                  <a:pt x="160386" y="44812"/>
                </a:lnTo>
                <a:lnTo>
                  <a:pt x="161186" y="44589"/>
                </a:lnTo>
                <a:lnTo>
                  <a:pt x="161986" y="44366"/>
                </a:lnTo>
                <a:lnTo>
                  <a:pt x="162766" y="44137"/>
                </a:lnTo>
                <a:lnTo>
                  <a:pt x="163526" y="43909"/>
                </a:lnTo>
                <a:lnTo>
                  <a:pt x="164306" y="43680"/>
                </a:lnTo>
                <a:lnTo>
                  <a:pt x="165046" y="43446"/>
                </a:lnTo>
                <a:lnTo>
                  <a:pt x="165786" y="43206"/>
                </a:lnTo>
                <a:lnTo>
                  <a:pt x="166526" y="42966"/>
                </a:lnTo>
                <a:lnTo>
                  <a:pt x="167246" y="42727"/>
                </a:lnTo>
                <a:lnTo>
                  <a:pt x="167966" y="42481"/>
                </a:lnTo>
                <a:lnTo>
                  <a:pt x="168666" y="42236"/>
                </a:lnTo>
                <a:lnTo>
                  <a:pt x="169346" y="41991"/>
                </a:lnTo>
                <a:lnTo>
                  <a:pt x="170026" y="41740"/>
                </a:lnTo>
                <a:lnTo>
                  <a:pt x="170706" y="41489"/>
                </a:lnTo>
                <a:lnTo>
                  <a:pt x="171366" y="41232"/>
                </a:lnTo>
                <a:lnTo>
                  <a:pt x="172006" y="40976"/>
                </a:lnTo>
                <a:lnTo>
                  <a:pt x="172646" y="40714"/>
                </a:lnTo>
                <a:lnTo>
                  <a:pt x="173266" y="40452"/>
                </a:lnTo>
                <a:lnTo>
                  <a:pt x="173886" y="40190"/>
                </a:lnTo>
                <a:lnTo>
                  <a:pt x="174486" y="39922"/>
                </a:lnTo>
                <a:lnTo>
                  <a:pt x="175086" y="39654"/>
                </a:lnTo>
                <a:lnTo>
                  <a:pt x="175666" y="39381"/>
                </a:lnTo>
                <a:lnTo>
                  <a:pt x="176226" y="39108"/>
                </a:lnTo>
                <a:lnTo>
                  <a:pt x="176786" y="38835"/>
                </a:lnTo>
                <a:lnTo>
                  <a:pt x="177326" y="38562"/>
                </a:lnTo>
                <a:lnTo>
                  <a:pt x="177866" y="38283"/>
                </a:lnTo>
                <a:lnTo>
                  <a:pt x="178386" y="37998"/>
                </a:lnTo>
                <a:lnTo>
                  <a:pt x="178906" y="37720"/>
                </a:lnTo>
                <a:lnTo>
                  <a:pt x="179406" y="37435"/>
                </a:lnTo>
                <a:lnTo>
                  <a:pt x="179886" y="37145"/>
                </a:lnTo>
                <a:lnTo>
                  <a:pt x="180366" y="36861"/>
                </a:lnTo>
                <a:lnTo>
                  <a:pt x="180826" y="36571"/>
                </a:lnTo>
                <a:lnTo>
                  <a:pt x="181267" y="36276"/>
                </a:lnTo>
                <a:lnTo>
                  <a:pt x="181707" y="35986"/>
                </a:lnTo>
                <a:lnTo>
                  <a:pt x="182127" y="35690"/>
                </a:lnTo>
                <a:lnTo>
                  <a:pt x="182547" y="35395"/>
                </a:lnTo>
                <a:lnTo>
                  <a:pt x="182927" y="35094"/>
                </a:lnTo>
                <a:lnTo>
                  <a:pt x="183327" y="34792"/>
                </a:lnTo>
                <a:lnTo>
                  <a:pt x="183687" y="34491"/>
                </a:lnTo>
                <a:lnTo>
                  <a:pt x="184047" y="34185"/>
                </a:lnTo>
                <a:lnTo>
                  <a:pt x="184407" y="33884"/>
                </a:lnTo>
                <a:lnTo>
                  <a:pt x="184727" y="33577"/>
                </a:lnTo>
                <a:lnTo>
                  <a:pt x="185047" y="33265"/>
                </a:lnTo>
                <a:lnTo>
                  <a:pt x="185347" y="32958"/>
                </a:lnTo>
                <a:lnTo>
                  <a:pt x="185647" y="32646"/>
                </a:lnTo>
                <a:lnTo>
                  <a:pt x="185927" y="32334"/>
                </a:lnTo>
                <a:lnTo>
                  <a:pt x="186187" y="32016"/>
                </a:lnTo>
                <a:lnTo>
                  <a:pt x="186447" y="31704"/>
                </a:lnTo>
                <a:lnTo>
                  <a:pt x="186667" y="31386"/>
                </a:lnTo>
                <a:lnTo>
                  <a:pt x="186907" y="31062"/>
                </a:lnTo>
                <a:lnTo>
                  <a:pt x="187107" y="30745"/>
                </a:lnTo>
                <a:lnTo>
                  <a:pt x="187307" y="30421"/>
                </a:lnTo>
                <a:lnTo>
                  <a:pt x="187487" y="30098"/>
                </a:lnTo>
                <a:lnTo>
                  <a:pt x="187647" y="29774"/>
                </a:lnTo>
                <a:lnTo>
                  <a:pt x="187807" y="29451"/>
                </a:lnTo>
                <a:lnTo>
                  <a:pt x="187927" y="29122"/>
                </a:lnTo>
                <a:lnTo>
                  <a:pt x="188047" y="28799"/>
                </a:lnTo>
                <a:lnTo>
                  <a:pt x="188167" y="28464"/>
                </a:lnTo>
                <a:lnTo>
                  <a:pt x="188247" y="28135"/>
                </a:lnTo>
                <a:lnTo>
                  <a:pt x="188327" y="27806"/>
                </a:lnTo>
                <a:lnTo>
                  <a:pt x="188387" y="27472"/>
                </a:lnTo>
                <a:lnTo>
                  <a:pt x="188447" y="27137"/>
                </a:lnTo>
                <a:lnTo>
                  <a:pt x="188467" y="26803"/>
                </a:lnTo>
                <a:lnTo>
                  <a:pt x="188487" y="26468"/>
                </a:lnTo>
                <a:lnTo>
                  <a:pt x="188487" y="26133"/>
                </a:lnTo>
                <a:lnTo>
                  <a:pt x="188467" y="25765"/>
                </a:lnTo>
                <a:lnTo>
                  <a:pt x="188427" y="25397"/>
                </a:lnTo>
                <a:lnTo>
                  <a:pt x="188387" y="25029"/>
                </a:lnTo>
                <a:lnTo>
                  <a:pt x="188307" y="24667"/>
                </a:lnTo>
                <a:lnTo>
                  <a:pt x="188227" y="24305"/>
                </a:lnTo>
                <a:lnTo>
                  <a:pt x="188127" y="23948"/>
                </a:lnTo>
                <a:lnTo>
                  <a:pt x="188007" y="23591"/>
                </a:lnTo>
                <a:lnTo>
                  <a:pt x="187867" y="23234"/>
                </a:lnTo>
                <a:lnTo>
                  <a:pt x="187727" y="22877"/>
                </a:lnTo>
                <a:lnTo>
                  <a:pt x="187547" y="22526"/>
                </a:lnTo>
                <a:lnTo>
                  <a:pt x="187367" y="22180"/>
                </a:lnTo>
                <a:lnTo>
                  <a:pt x="187167" y="21835"/>
                </a:lnTo>
                <a:lnTo>
                  <a:pt x="186947" y="21489"/>
                </a:lnTo>
                <a:lnTo>
                  <a:pt x="186707" y="21143"/>
                </a:lnTo>
                <a:lnTo>
                  <a:pt x="186467" y="20803"/>
                </a:lnTo>
                <a:lnTo>
                  <a:pt x="186207" y="20463"/>
                </a:lnTo>
                <a:lnTo>
                  <a:pt x="185927" y="20128"/>
                </a:lnTo>
                <a:lnTo>
                  <a:pt x="185627" y="19794"/>
                </a:lnTo>
                <a:lnTo>
                  <a:pt x="185307" y="19459"/>
                </a:lnTo>
                <a:lnTo>
                  <a:pt x="184987" y="19130"/>
                </a:lnTo>
                <a:lnTo>
                  <a:pt x="184647" y="18801"/>
                </a:lnTo>
                <a:lnTo>
                  <a:pt x="184287" y="18478"/>
                </a:lnTo>
                <a:lnTo>
                  <a:pt x="183927" y="18155"/>
                </a:lnTo>
                <a:lnTo>
                  <a:pt x="183547" y="17831"/>
                </a:lnTo>
                <a:lnTo>
                  <a:pt x="183147" y="17514"/>
                </a:lnTo>
                <a:lnTo>
                  <a:pt x="182727" y="17201"/>
                </a:lnTo>
                <a:lnTo>
                  <a:pt x="182307" y="16883"/>
                </a:lnTo>
                <a:lnTo>
                  <a:pt x="181867" y="16571"/>
                </a:lnTo>
                <a:lnTo>
                  <a:pt x="181407" y="16265"/>
                </a:lnTo>
                <a:lnTo>
                  <a:pt x="180946" y="15958"/>
                </a:lnTo>
                <a:lnTo>
                  <a:pt x="180466" y="15651"/>
                </a:lnTo>
                <a:lnTo>
                  <a:pt x="179966" y="15350"/>
                </a:lnTo>
                <a:lnTo>
                  <a:pt x="179466" y="15049"/>
                </a:lnTo>
                <a:lnTo>
                  <a:pt x="178946" y="14754"/>
                </a:lnTo>
                <a:lnTo>
                  <a:pt x="178406" y="14458"/>
                </a:lnTo>
                <a:lnTo>
                  <a:pt x="177866" y="14163"/>
                </a:lnTo>
                <a:lnTo>
                  <a:pt x="177306" y="13873"/>
                </a:lnTo>
                <a:lnTo>
                  <a:pt x="176746" y="13588"/>
                </a:lnTo>
                <a:lnTo>
                  <a:pt x="176166" y="13304"/>
                </a:lnTo>
                <a:lnTo>
                  <a:pt x="175566" y="13020"/>
                </a:lnTo>
                <a:lnTo>
                  <a:pt x="174966" y="12741"/>
                </a:lnTo>
                <a:lnTo>
                  <a:pt x="174346" y="12462"/>
                </a:lnTo>
                <a:lnTo>
                  <a:pt x="173706" y="12189"/>
                </a:lnTo>
                <a:lnTo>
                  <a:pt x="173066" y="11916"/>
                </a:lnTo>
                <a:lnTo>
                  <a:pt x="172426" y="11648"/>
                </a:lnTo>
                <a:lnTo>
                  <a:pt x="171766" y="11380"/>
                </a:lnTo>
                <a:lnTo>
                  <a:pt x="171086" y="11113"/>
                </a:lnTo>
                <a:lnTo>
                  <a:pt x="170406" y="10851"/>
                </a:lnTo>
                <a:lnTo>
                  <a:pt x="169706" y="10594"/>
                </a:lnTo>
                <a:lnTo>
                  <a:pt x="168986" y="10338"/>
                </a:lnTo>
                <a:lnTo>
                  <a:pt x="168286" y="10087"/>
                </a:lnTo>
                <a:lnTo>
                  <a:pt x="167546" y="9836"/>
                </a:lnTo>
                <a:lnTo>
                  <a:pt x="166806" y="9585"/>
                </a:lnTo>
                <a:lnTo>
                  <a:pt x="166066" y="9340"/>
                </a:lnTo>
                <a:lnTo>
                  <a:pt x="165306" y="9100"/>
                </a:lnTo>
                <a:lnTo>
                  <a:pt x="164546" y="8860"/>
                </a:lnTo>
                <a:lnTo>
                  <a:pt x="163766" y="8620"/>
                </a:lnTo>
                <a:lnTo>
                  <a:pt x="162966" y="8386"/>
                </a:lnTo>
                <a:lnTo>
                  <a:pt x="162186" y="8158"/>
                </a:lnTo>
                <a:lnTo>
                  <a:pt x="161366" y="7929"/>
                </a:lnTo>
                <a:lnTo>
                  <a:pt x="160546" y="7700"/>
                </a:lnTo>
                <a:lnTo>
                  <a:pt x="159726" y="7477"/>
                </a:lnTo>
                <a:lnTo>
                  <a:pt x="158906" y="7260"/>
                </a:lnTo>
                <a:lnTo>
                  <a:pt x="158066" y="7042"/>
                </a:lnTo>
                <a:lnTo>
                  <a:pt x="157206" y="6831"/>
                </a:lnTo>
                <a:lnTo>
                  <a:pt x="156346" y="6619"/>
                </a:lnTo>
                <a:lnTo>
                  <a:pt x="155486" y="6412"/>
                </a:lnTo>
                <a:lnTo>
                  <a:pt x="154606" y="6206"/>
                </a:lnTo>
                <a:lnTo>
                  <a:pt x="153726" y="6005"/>
                </a:lnTo>
                <a:lnTo>
                  <a:pt x="152846" y="5805"/>
                </a:lnTo>
                <a:lnTo>
                  <a:pt x="151945" y="5609"/>
                </a:lnTo>
                <a:lnTo>
                  <a:pt x="151045" y="5414"/>
                </a:lnTo>
                <a:lnTo>
                  <a:pt x="150125" y="5225"/>
                </a:lnTo>
                <a:lnTo>
                  <a:pt x="149205" y="5041"/>
                </a:lnTo>
                <a:lnTo>
                  <a:pt x="148285" y="4857"/>
                </a:lnTo>
                <a:lnTo>
                  <a:pt x="147345" y="4678"/>
                </a:lnTo>
                <a:lnTo>
                  <a:pt x="146405" y="4500"/>
                </a:lnTo>
                <a:lnTo>
                  <a:pt x="145465" y="4327"/>
                </a:lnTo>
                <a:lnTo>
                  <a:pt x="144505" y="4154"/>
                </a:lnTo>
                <a:lnTo>
                  <a:pt x="143545" y="3987"/>
                </a:lnTo>
                <a:lnTo>
                  <a:pt x="142585" y="3820"/>
                </a:lnTo>
                <a:lnTo>
                  <a:pt x="141605" y="3658"/>
                </a:lnTo>
                <a:lnTo>
                  <a:pt x="140625" y="3502"/>
                </a:lnTo>
                <a:lnTo>
                  <a:pt x="139645" y="3346"/>
                </a:lnTo>
                <a:lnTo>
                  <a:pt x="138645" y="3195"/>
                </a:lnTo>
                <a:lnTo>
                  <a:pt x="137665" y="3050"/>
                </a:lnTo>
                <a:lnTo>
                  <a:pt x="136665" y="2905"/>
                </a:lnTo>
                <a:lnTo>
                  <a:pt x="135645" y="2760"/>
                </a:lnTo>
                <a:lnTo>
                  <a:pt x="134645" y="2621"/>
                </a:lnTo>
                <a:lnTo>
                  <a:pt x="133625" y="2487"/>
                </a:lnTo>
                <a:lnTo>
                  <a:pt x="132605" y="2359"/>
                </a:lnTo>
                <a:lnTo>
                  <a:pt x="131585" y="2231"/>
                </a:lnTo>
                <a:lnTo>
                  <a:pt x="130545" y="2102"/>
                </a:lnTo>
                <a:lnTo>
                  <a:pt x="129505" y="1980"/>
                </a:lnTo>
                <a:lnTo>
                  <a:pt x="128485" y="1863"/>
                </a:lnTo>
                <a:lnTo>
                  <a:pt x="127425" y="1751"/>
                </a:lnTo>
                <a:lnTo>
                  <a:pt x="126385" y="1640"/>
                </a:lnTo>
                <a:lnTo>
                  <a:pt x="125345" y="1534"/>
                </a:lnTo>
                <a:lnTo>
                  <a:pt x="124285" y="1428"/>
                </a:lnTo>
                <a:lnTo>
                  <a:pt x="123224" y="1327"/>
                </a:lnTo>
                <a:lnTo>
                  <a:pt x="122164" y="1227"/>
                </a:lnTo>
                <a:lnTo>
                  <a:pt x="121104" y="1138"/>
                </a:lnTo>
                <a:lnTo>
                  <a:pt x="120024" y="1049"/>
                </a:lnTo>
                <a:lnTo>
                  <a:pt x="118964" y="959"/>
                </a:lnTo>
                <a:lnTo>
                  <a:pt x="117884" y="876"/>
                </a:lnTo>
                <a:lnTo>
                  <a:pt x="116824" y="798"/>
                </a:lnTo>
                <a:lnTo>
                  <a:pt x="115744" y="725"/>
                </a:lnTo>
                <a:lnTo>
                  <a:pt x="114664" y="653"/>
                </a:lnTo>
                <a:lnTo>
                  <a:pt x="113584" y="580"/>
                </a:lnTo>
                <a:lnTo>
                  <a:pt x="112484" y="519"/>
                </a:lnTo>
                <a:lnTo>
                  <a:pt x="111404" y="458"/>
                </a:lnTo>
                <a:lnTo>
                  <a:pt x="110324" y="402"/>
                </a:lnTo>
                <a:lnTo>
                  <a:pt x="109224" y="346"/>
                </a:lnTo>
                <a:lnTo>
                  <a:pt x="108144" y="296"/>
                </a:lnTo>
                <a:lnTo>
                  <a:pt x="107044" y="251"/>
                </a:lnTo>
                <a:lnTo>
                  <a:pt x="105944" y="212"/>
                </a:lnTo>
                <a:lnTo>
                  <a:pt x="104864" y="173"/>
                </a:lnTo>
                <a:lnTo>
                  <a:pt x="103764" y="140"/>
                </a:lnTo>
                <a:lnTo>
                  <a:pt x="102664" y="106"/>
                </a:lnTo>
                <a:lnTo>
                  <a:pt x="101564" y="78"/>
                </a:lnTo>
                <a:lnTo>
                  <a:pt x="100464" y="56"/>
                </a:lnTo>
                <a:lnTo>
                  <a:pt x="99364" y="39"/>
                </a:lnTo>
                <a:lnTo>
                  <a:pt x="98264" y="23"/>
                </a:lnTo>
                <a:lnTo>
                  <a:pt x="97164" y="12"/>
                </a:lnTo>
                <a:lnTo>
                  <a:pt x="96064" y="6"/>
                </a:lnTo>
                <a:lnTo>
                  <a:pt x="949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24f3de87df4_0_730"/>
          <p:cNvSpPr/>
          <p:nvPr/>
        </p:nvSpPr>
        <p:spPr>
          <a:xfrm>
            <a:off x="4146849" y="1080103"/>
            <a:ext cx="804007" cy="771749"/>
          </a:xfrm>
          <a:custGeom>
            <a:avLst/>
            <a:gdLst/>
            <a:ahLst/>
            <a:cxnLst/>
            <a:rect l="l" t="t" r="r" b="b"/>
            <a:pathLst>
              <a:path w="178867" h="49156" extrusionOk="0">
                <a:moveTo>
                  <a:pt x="78043" y="1"/>
                </a:moveTo>
                <a:lnTo>
                  <a:pt x="76363" y="6"/>
                </a:lnTo>
                <a:lnTo>
                  <a:pt x="74703" y="23"/>
                </a:lnTo>
                <a:lnTo>
                  <a:pt x="73023" y="45"/>
                </a:lnTo>
                <a:lnTo>
                  <a:pt x="71343" y="79"/>
                </a:lnTo>
                <a:lnTo>
                  <a:pt x="69682" y="118"/>
                </a:lnTo>
                <a:lnTo>
                  <a:pt x="68022" y="168"/>
                </a:lnTo>
                <a:lnTo>
                  <a:pt x="66342" y="224"/>
                </a:lnTo>
                <a:lnTo>
                  <a:pt x="64682" y="291"/>
                </a:lnTo>
                <a:lnTo>
                  <a:pt x="63022" y="369"/>
                </a:lnTo>
                <a:lnTo>
                  <a:pt x="61362" y="452"/>
                </a:lnTo>
                <a:lnTo>
                  <a:pt x="59722" y="547"/>
                </a:lnTo>
                <a:lnTo>
                  <a:pt x="58082" y="647"/>
                </a:lnTo>
                <a:lnTo>
                  <a:pt x="56442" y="765"/>
                </a:lnTo>
                <a:lnTo>
                  <a:pt x="54822" y="882"/>
                </a:lnTo>
                <a:lnTo>
                  <a:pt x="53202" y="1010"/>
                </a:lnTo>
                <a:lnTo>
                  <a:pt x="51602" y="1149"/>
                </a:lnTo>
                <a:lnTo>
                  <a:pt x="50002" y="1300"/>
                </a:lnTo>
                <a:lnTo>
                  <a:pt x="48422" y="1456"/>
                </a:lnTo>
                <a:lnTo>
                  <a:pt x="46842" y="1618"/>
                </a:lnTo>
                <a:lnTo>
                  <a:pt x="45282" y="1796"/>
                </a:lnTo>
                <a:lnTo>
                  <a:pt x="43742" y="1974"/>
                </a:lnTo>
                <a:lnTo>
                  <a:pt x="42202" y="2170"/>
                </a:lnTo>
                <a:lnTo>
                  <a:pt x="40681" y="2370"/>
                </a:lnTo>
                <a:lnTo>
                  <a:pt x="39181" y="2577"/>
                </a:lnTo>
                <a:lnTo>
                  <a:pt x="37701" y="2794"/>
                </a:lnTo>
                <a:lnTo>
                  <a:pt x="36241" y="3023"/>
                </a:lnTo>
                <a:lnTo>
                  <a:pt x="34801" y="3257"/>
                </a:lnTo>
                <a:lnTo>
                  <a:pt x="33361" y="3502"/>
                </a:lnTo>
                <a:lnTo>
                  <a:pt x="31961" y="3753"/>
                </a:lnTo>
                <a:lnTo>
                  <a:pt x="30581" y="4015"/>
                </a:lnTo>
                <a:lnTo>
                  <a:pt x="29221" y="4288"/>
                </a:lnTo>
                <a:lnTo>
                  <a:pt x="27881" y="4567"/>
                </a:lnTo>
                <a:lnTo>
                  <a:pt x="26561" y="4857"/>
                </a:lnTo>
                <a:lnTo>
                  <a:pt x="25261" y="5153"/>
                </a:lnTo>
                <a:lnTo>
                  <a:pt x="24001" y="5459"/>
                </a:lnTo>
                <a:lnTo>
                  <a:pt x="22761" y="5771"/>
                </a:lnTo>
                <a:lnTo>
                  <a:pt x="21561" y="6095"/>
                </a:lnTo>
                <a:lnTo>
                  <a:pt x="20361" y="6424"/>
                </a:lnTo>
                <a:lnTo>
                  <a:pt x="19541" y="6669"/>
                </a:lnTo>
                <a:lnTo>
                  <a:pt x="18721" y="6914"/>
                </a:lnTo>
                <a:lnTo>
                  <a:pt x="17921" y="7165"/>
                </a:lnTo>
                <a:lnTo>
                  <a:pt x="17141" y="7422"/>
                </a:lnTo>
                <a:lnTo>
                  <a:pt x="16381" y="7678"/>
                </a:lnTo>
                <a:lnTo>
                  <a:pt x="15621" y="7940"/>
                </a:lnTo>
                <a:lnTo>
                  <a:pt x="14901" y="8208"/>
                </a:lnTo>
                <a:lnTo>
                  <a:pt x="14181" y="8476"/>
                </a:lnTo>
                <a:lnTo>
                  <a:pt x="13481" y="8749"/>
                </a:lnTo>
                <a:lnTo>
                  <a:pt x="12801" y="9028"/>
                </a:lnTo>
                <a:lnTo>
                  <a:pt x="12140" y="9306"/>
                </a:lnTo>
                <a:lnTo>
                  <a:pt x="11500" y="9585"/>
                </a:lnTo>
                <a:lnTo>
                  <a:pt x="10880" y="9870"/>
                </a:lnTo>
                <a:lnTo>
                  <a:pt x="10260" y="10159"/>
                </a:lnTo>
                <a:lnTo>
                  <a:pt x="9680" y="10449"/>
                </a:lnTo>
                <a:lnTo>
                  <a:pt x="9100" y="10745"/>
                </a:lnTo>
                <a:lnTo>
                  <a:pt x="8540" y="11040"/>
                </a:lnTo>
                <a:lnTo>
                  <a:pt x="8000" y="11336"/>
                </a:lnTo>
                <a:lnTo>
                  <a:pt x="7480" y="11643"/>
                </a:lnTo>
                <a:lnTo>
                  <a:pt x="6980" y="11944"/>
                </a:lnTo>
                <a:lnTo>
                  <a:pt x="6500" y="12250"/>
                </a:lnTo>
                <a:lnTo>
                  <a:pt x="6020" y="12557"/>
                </a:lnTo>
                <a:lnTo>
                  <a:pt x="5580" y="12869"/>
                </a:lnTo>
                <a:lnTo>
                  <a:pt x="5140" y="13181"/>
                </a:lnTo>
                <a:lnTo>
                  <a:pt x="4720" y="13494"/>
                </a:lnTo>
                <a:lnTo>
                  <a:pt x="4320" y="13812"/>
                </a:lnTo>
                <a:lnTo>
                  <a:pt x="3940" y="14129"/>
                </a:lnTo>
                <a:lnTo>
                  <a:pt x="3580" y="14453"/>
                </a:lnTo>
                <a:lnTo>
                  <a:pt x="3240" y="14776"/>
                </a:lnTo>
                <a:lnTo>
                  <a:pt x="2900" y="15100"/>
                </a:lnTo>
                <a:lnTo>
                  <a:pt x="2600" y="15423"/>
                </a:lnTo>
                <a:lnTo>
                  <a:pt x="2300" y="15746"/>
                </a:lnTo>
                <a:lnTo>
                  <a:pt x="2020" y="16075"/>
                </a:lnTo>
                <a:lnTo>
                  <a:pt x="1760" y="16404"/>
                </a:lnTo>
                <a:lnTo>
                  <a:pt x="1520" y="16733"/>
                </a:lnTo>
                <a:lnTo>
                  <a:pt x="1300" y="17068"/>
                </a:lnTo>
                <a:lnTo>
                  <a:pt x="1100" y="17397"/>
                </a:lnTo>
                <a:lnTo>
                  <a:pt x="900" y="17731"/>
                </a:lnTo>
                <a:lnTo>
                  <a:pt x="740" y="18066"/>
                </a:lnTo>
                <a:lnTo>
                  <a:pt x="580" y="18400"/>
                </a:lnTo>
                <a:lnTo>
                  <a:pt x="440" y="18735"/>
                </a:lnTo>
                <a:lnTo>
                  <a:pt x="340" y="19075"/>
                </a:lnTo>
                <a:lnTo>
                  <a:pt x="240" y="19410"/>
                </a:lnTo>
                <a:lnTo>
                  <a:pt x="160" y="19744"/>
                </a:lnTo>
                <a:lnTo>
                  <a:pt x="80" y="20084"/>
                </a:lnTo>
                <a:lnTo>
                  <a:pt x="40" y="20424"/>
                </a:lnTo>
                <a:lnTo>
                  <a:pt x="20" y="20759"/>
                </a:lnTo>
                <a:lnTo>
                  <a:pt x="0" y="21099"/>
                </a:lnTo>
                <a:lnTo>
                  <a:pt x="20" y="21433"/>
                </a:lnTo>
                <a:lnTo>
                  <a:pt x="40" y="21774"/>
                </a:lnTo>
                <a:lnTo>
                  <a:pt x="80" y="22108"/>
                </a:lnTo>
                <a:lnTo>
                  <a:pt x="140" y="22448"/>
                </a:lnTo>
                <a:lnTo>
                  <a:pt x="220" y="22783"/>
                </a:lnTo>
                <a:lnTo>
                  <a:pt x="320" y="23123"/>
                </a:lnTo>
                <a:lnTo>
                  <a:pt x="440" y="23457"/>
                </a:lnTo>
                <a:lnTo>
                  <a:pt x="560" y="23792"/>
                </a:lnTo>
                <a:lnTo>
                  <a:pt x="720" y="24127"/>
                </a:lnTo>
                <a:lnTo>
                  <a:pt x="880" y="24461"/>
                </a:lnTo>
                <a:lnTo>
                  <a:pt x="1080" y="24796"/>
                </a:lnTo>
                <a:lnTo>
                  <a:pt x="1280" y="25130"/>
                </a:lnTo>
                <a:lnTo>
                  <a:pt x="1500" y="25459"/>
                </a:lnTo>
                <a:lnTo>
                  <a:pt x="1740" y="25788"/>
                </a:lnTo>
                <a:lnTo>
                  <a:pt x="2000" y="26117"/>
                </a:lnTo>
                <a:lnTo>
                  <a:pt x="2280" y="26446"/>
                </a:lnTo>
                <a:lnTo>
                  <a:pt x="2720" y="26937"/>
                </a:lnTo>
                <a:lnTo>
                  <a:pt x="3220" y="27427"/>
                </a:lnTo>
                <a:lnTo>
                  <a:pt x="3740" y="27912"/>
                </a:lnTo>
                <a:lnTo>
                  <a:pt x="4300" y="28392"/>
                </a:lnTo>
                <a:lnTo>
                  <a:pt x="4900" y="28871"/>
                </a:lnTo>
                <a:lnTo>
                  <a:pt x="5560" y="29345"/>
                </a:lnTo>
                <a:lnTo>
                  <a:pt x="6240" y="29814"/>
                </a:lnTo>
                <a:lnTo>
                  <a:pt x="6960" y="30282"/>
                </a:lnTo>
                <a:lnTo>
                  <a:pt x="7700" y="30745"/>
                </a:lnTo>
                <a:lnTo>
                  <a:pt x="8500" y="31202"/>
                </a:lnTo>
                <a:lnTo>
                  <a:pt x="9320" y="31654"/>
                </a:lnTo>
                <a:lnTo>
                  <a:pt x="10180" y="32100"/>
                </a:lnTo>
                <a:lnTo>
                  <a:pt x="11080" y="32540"/>
                </a:lnTo>
                <a:lnTo>
                  <a:pt x="12020" y="32975"/>
                </a:lnTo>
                <a:lnTo>
                  <a:pt x="13001" y="33399"/>
                </a:lnTo>
                <a:lnTo>
                  <a:pt x="14001" y="33823"/>
                </a:lnTo>
                <a:lnTo>
                  <a:pt x="15041" y="34235"/>
                </a:lnTo>
                <a:lnTo>
                  <a:pt x="16121" y="34642"/>
                </a:lnTo>
                <a:lnTo>
                  <a:pt x="17221" y="35044"/>
                </a:lnTo>
                <a:lnTo>
                  <a:pt x="18361" y="35434"/>
                </a:lnTo>
                <a:lnTo>
                  <a:pt x="19541" y="35819"/>
                </a:lnTo>
                <a:lnTo>
                  <a:pt x="20741" y="36198"/>
                </a:lnTo>
                <a:lnTo>
                  <a:pt x="21981" y="36566"/>
                </a:lnTo>
                <a:lnTo>
                  <a:pt x="23261" y="36923"/>
                </a:lnTo>
                <a:lnTo>
                  <a:pt x="24561" y="37274"/>
                </a:lnTo>
                <a:lnTo>
                  <a:pt x="25901" y="37614"/>
                </a:lnTo>
                <a:lnTo>
                  <a:pt x="27261" y="37943"/>
                </a:lnTo>
                <a:lnTo>
                  <a:pt x="28661" y="38261"/>
                </a:lnTo>
                <a:lnTo>
                  <a:pt x="29361" y="38417"/>
                </a:lnTo>
                <a:lnTo>
                  <a:pt x="30081" y="38573"/>
                </a:lnTo>
                <a:lnTo>
                  <a:pt x="30801" y="38724"/>
                </a:lnTo>
                <a:lnTo>
                  <a:pt x="31541" y="38874"/>
                </a:lnTo>
                <a:lnTo>
                  <a:pt x="32281" y="39019"/>
                </a:lnTo>
                <a:lnTo>
                  <a:pt x="33021" y="39158"/>
                </a:lnTo>
                <a:lnTo>
                  <a:pt x="33781" y="39298"/>
                </a:lnTo>
                <a:lnTo>
                  <a:pt x="34541" y="39437"/>
                </a:lnTo>
                <a:lnTo>
                  <a:pt x="35321" y="39571"/>
                </a:lnTo>
                <a:lnTo>
                  <a:pt x="36081" y="39705"/>
                </a:lnTo>
                <a:lnTo>
                  <a:pt x="36881" y="39833"/>
                </a:lnTo>
                <a:lnTo>
                  <a:pt x="37661" y="39956"/>
                </a:lnTo>
                <a:lnTo>
                  <a:pt x="38461" y="40078"/>
                </a:lnTo>
                <a:lnTo>
                  <a:pt x="39261" y="40196"/>
                </a:lnTo>
                <a:lnTo>
                  <a:pt x="40081" y="40313"/>
                </a:lnTo>
                <a:lnTo>
                  <a:pt x="40881" y="40424"/>
                </a:lnTo>
                <a:lnTo>
                  <a:pt x="41702" y="40530"/>
                </a:lnTo>
                <a:lnTo>
                  <a:pt x="42542" y="40636"/>
                </a:lnTo>
                <a:lnTo>
                  <a:pt x="43362" y="40742"/>
                </a:lnTo>
                <a:lnTo>
                  <a:pt x="44202" y="40837"/>
                </a:lnTo>
                <a:lnTo>
                  <a:pt x="45042" y="40937"/>
                </a:lnTo>
                <a:lnTo>
                  <a:pt x="45902" y="41026"/>
                </a:lnTo>
                <a:lnTo>
                  <a:pt x="46742" y="41116"/>
                </a:lnTo>
                <a:lnTo>
                  <a:pt x="47602" y="41205"/>
                </a:lnTo>
                <a:lnTo>
                  <a:pt x="48462" y="41283"/>
                </a:lnTo>
                <a:lnTo>
                  <a:pt x="49322" y="41366"/>
                </a:lnTo>
                <a:lnTo>
                  <a:pt x="50202" y="41439"/>
                </a:lnTo>
                <a:lnTo>
                  <a:pt x="51062" y="41511"/>
                </a:lnTo>
                <a:lnTo>
                  <a:pt x="51942" y="41584"/>
                </a:lnTo>
                <a:lnTo>
                  <a:pt x="52822" y="41645"/>
                </a:lnTo>
                <a:lnTo>
                  <a:pt x="53702" y="41707"/>
                </a:lnTo>
                <a:lnTo>
                  <a:pt x="54582" y="41768"/>
                </a:lnTo>
                <a:lnTo>
                  <a:pt x="55482" y="41824"/>
                </a:lnTo>
                <a:lnTo>
                  <a:pt x="56362" y="41874"/>
                </a:lnTo>
                <a:lnTo>
                  <a:pt x="57262" y="41924"/>
                </a:lnTo>
                <a:lnTo>
                  <a:pt x="58162" y="41969"/>
                </a:lnTo>
                <a:lnTo>
                  <a:pt x="59042" y="42008"/>
                </a:lnTo>
                <a:lnTo>
                  <a:pt x="59942" y="42047"/>
                </a:lnTo>
                <a:lnTo>
                  <a:pt x="60842" y="42080"/>
                </a:lnTo>
                <a:lnTo>
                  <a:pt x="61742" y="42108"/>
                </a:lnTo>
                <a:lnTo>
                  <a:pt x="62642" y="42136"/>
                </a:lnTo>
                <a:lnTo>
                  <a:pt x="63562" y="42158"/>
                </a:lnTo>
                <a:lnTo>
                  <a:pt x="64462" y="42180"/>
                </a:lnTo>
                <a:lnTo>
                  <a:pt x="65362" y="42197"/>
                </a:lnTo>
                <a:lnTo>
                  <a:pt x="66262" y="42208"/>
                </a:lnTo>
                <a:lnTo>
                  <a:pt x="67162" y="42214"/>
                </a:lnTo>
                <a:lnTo>
                  <a:pt x="68082" y="42220"/>
                </a:lnTo>
                <a:lnTo>
                  <a:pt x="69882" y="42220"/>
                </a:lnTo>
                <a:lnTo>
                  <a:pt x="70783" y="42208"/>
                </a:lnTo>
                <a:lnTo>
                  <a:pt x="71703" y="42203"/>
                </a:lnTo>
                <a:lnTo>
                  <a:pt x="72603" y="42186"/>
                </a:lnTo>
                <a:lnTo>
                  <a:pt x="73503" y="42169"/>
                </a:lnTo>
                <a:lnTo>
                  <a:pt x="74403" y="42147"/>
                </a:lnTo>
                <a:lnTo>
                  <a:pt x="75303" y="42119"/>
                </a:lnTo>
                <a:lnTo>
                  <a:pt x="76183" y="42091"/>
                </a:lnTo>
                <a:lnTo>
                  <a:pt x="77083" y="42058"/>
                </a:lnTo>
                <a:lnTo>
                  <a:pt x="77983" y="42019"/>
                </a:lnTo>
                <a:lnTo>
                  <a:pt x="78863" y="41980"/>
                </a:lnTo>
                <a:lnTo>
                  <a:pt x="79763" y="41935"/>
                </a:lnTo>
                <a:lnTo>
                  <a:pt x="80643" y="41885"/>
                </a:lnTo>
                <a:lnTo>
                  <a:pt x="81523" y="41835"/>
                </a:lnTo>
                <a:lnTo>
                  <a:pt x="82403" y="41773"/>
                </a:lnTo>
                <a:lnTo>
                  <a:pt x="83283" y="41712"/>
                </a:lnTo>
                <a:lnTo>
                  <a:pt x="84143" y="41651"/>
                </a:lnTo>
                <a:lnTo>
                  <a:pt x="85023" y="41578"/>
                </a:lnTo>
                <a:lnTo>
                  <a:pt x="85883" y="41506"/>
                </a:lnTo>
                <a:lnTo>
                  <a:pt x="86743" y="41433"/>
                </a:lnTo>
                <a:lnTo>
                  <a:pt x="87603" y="41350"/>
                </a:lnTo>
                <a:lnTo>
                  <a:pt x="88463" y="41266"/>
                </a:lnTo>
                <a:lnTo>
                  <a:pt x="89303" y="41177"/>
                </a:lnTo>
                <a:lnTo>
                  <a:pt x="90143" y="41082"/>
                </a:lnTo>
                <a:lnTo>
                  <a:pt x="90963" y="40987"/>
                </a:lnTo>
                <a:lnTo>
                  <a:pt x="91763" y="40887"/>
                </a:lnTo>
                <a:lnTo>
                  <a:pt x="92563" y="40787"/>
                </a:lnTo>
                <a:lnTo>
                  <a:pt x="93343" y="40675"/>
                </a:lnTo>
                <a:lnTo>
                  <a:pt x="94123" y="40564"/>
                </a:lnTo>
                <a:lnTo>
                  <a:pt x="94883" y="40441"/>
                </a:lnTo>
                <a:lnTo>
                  <a:pt x="95643" y="40318"/>
                </a:lnTo>
                <a:lnTo>
                  <a:pt x="96383" y="40184"/>
                </a:lnTo>
                <a:lnTo>
                  <a:pt x="97083" y="40045"/>
                </a:lnTo>
                <a:lnTo>
                  <a:pt x="97783" y="39900"/>
                </a:lnTo>
                <a:lnTo>
                  <a:pt x="98463" y="39744"/>
                </a:lnTo>
                <a:lnTo>
                  <a:pt x="99104" y="39582"/>
                </a:lnTo>
                <a:lnTo>
                  <a:pt x="99724" y="39415"/>
                </a:lnTo>
                <a:lnTo>
                  <a:pt x="100304" y="39237"/>
                </a:lnTo>
                <a:lnTo>
                  <a:pt x="100864" y="39053"/>
                </a:lnTo>
                <a:lnTo>
                  <a:pt x="101404" y="38857"/>
                </a:lnTo>
                <a:lnTo>
                  <a:pt x="101644" y="38757"/>
                </a:lnTo>
                <a:lnTo>
                  <a:pt x="101884" y="38657"/>
                </a:lnTo>
                <a:lnTo>
                  <a:pt x="102104" y="38551"/>
                </a:lnTo>
                <a:lnTo>
                  <a:pt x="102324" y="38445"/>
                </a:lnTo>
                <a:lnTo>
                  <a:pt x="102524" y="38333"/>
                </a:lnTo>
                <a:lnTo>
                  <a:pt x="102704" y="38222"/>
                </a:lnTo>
                <a:lnTo>
                  <a:pt x="102884" y="38110"/>
                </a:lnTo>
                <a:lnTo>
                  <a:pt x="103064" y="37999"/>
                </a:lnTo>
                <a:lnTo>
                  <a:pt x="103204" y="37882"/>
                </a:lnTo>
                <a:lnTo>
                  <a:pt x="103344" y="37765"/>
                </a:lnTo>
                <a:lnTo>
                  <a:pt x="103464" y="37647"/>
                </a:lnTo>
                <a:lnTo>
                  <a:pt x="103584" y="37525"/>
                </a:lnTo>
                <a:lnTo>
                  <a:pt x="103684" y="37408"/>
                </a:lnTo>
                <a:lnTo>
                  <a:pt x="103764" y="37285"/>
                </a:lnTo>
                <a:lnTo>
                  <a:pt x="103824" y="37168"/>
                </a:lnTo>
                <a:lnTo>
                  <a:pt x="103884" y="37045"/>
                </a:lnTo>
                <a:lnTo>
                  <a:pt x="103904" y="36923"/>
                </a:lnTo>
                <a:lnTo>
                  <a:pt x="103944" y="36806"/>
                </a:lnTo>
                <a:lnTo>
                  <a:pt x="103944" y="36683"/>
                </a:lnTo>
                <a:lnTo>
                  <a:pt x="103924" y="36560"/>
                </a:lnTo>
                <a:lnTo>
                  <a:pt x="103904" y="36443"/>
                </a:lnTo>
                <a:lnTo>
                  <a:pt x="103864" y="36320"/>
                </a:lnTo>
                <a:lnTo>
                  <a:pt x="103804" y="36203"/>
                </a:lnTo>
                <a:lnTo>
                  <a:pt x="103724" y="36086"/>
                </a:lnTo>
                <a:lnTo>
                  <a:pt x="103624" y="35969"/>
                </a:lnTo>
                <a:lnTo>
                  <a:pt x="103524" y="35858"/>
                </a:lnTo>
                <a:lnTo>
                  <a:pt x="103384" y="35741"/>
                </a:lnTo>
                <a:lnTo>
                  <a:pt x="103244" y="35629"/>
                </a:lnTo>
                <a:lnTo>
                  <a:pt x="103064" y="35518"/>
                </a:lnTo>
                <a:lnTo>
                  <a:pt x="102884" y="35412"/>
                </a:lnTo>
                <a:lnTo>
                  <a:pt x="102684" y="35306"/>
                </a:lnTo>
                <a:lnTo>
                  <a:pt x="102444" y="35200"/>
                </a:lnTo>
                <a:lnTo>
                  <a:pt x="101724" y="35356"/>
                </a:lnTo>
                <a:lnTo>
                  <a:pt x="101004" y="35506"/>
                </a:lnTo>
                <a:lnTo>
                  <a:pt x="100264" y="35651"/>
                </a:lnTo>
                <a:lnTo>
                  <a:pt x="99504" y="35791"/>
                </a:lnTo>
                <a:lnTo>
                  <a:pt x="98744" y="35930"/>
                </a:lnTo>
                <a:lnTo>
                  <a:pt x="97983" y="36058"/>
                </a:lnTo>
                <a:lnTo>
                  <a:pt x="97203" y="36187"/>
                </a:lnTo>
                <a:lnTo>
                  <a:pt x="96423" y="36315"/>
                </a:lnTo>
                <a:lnTo>
                  <a:pt x="95623" y="36432"/>
                </a:lnTo>
                <a:lnTo>
                  <a:pt x="94823" y="36549"/>
                </a:lnTo>
                <a:lnTo>
                  <a:pt x="94023" y="36661"/>
                </a:lnTo>
                <a:lnTo>
                  <a:pt x="93203" y="36767"/>
                </a:lnTo>
                <a:lnTo>
                  <a:pt x="92383" y="36867"/>
                </a:lnTo>
                <a:lnTo>
                  <a:pt x="91543" y="36967"/>
                </a:lnTo>
                <a:lnTo>
                  <a:pt x="90703" y="37056"/>
                </a:lnTo>
                <a:lnTo>
                  <a:pt x="89863" y="37146"/>
                </a:lnTo>
                <a:lnTo>
                  <a:pt x="89023" y="37235"/>
                </a:lnTo>
                <a:lnTo>
                  <a:pt x="88163" y="37313"/>
                </a:lnTo>
                <a:lnTo>
                  <a:pt x="87303" y="37391"/>
                </a:lnTo>
                <a:lnTo>
                  <a:pt x="86443" y="37463"/>
                </a:lnTo>
                <a:lnTo>
                  <a:pt x="85563" y="37530"/>
                </a:lnTo>
                <a:lnTo>
                  <a:pt x="84703" y="37597"/>
                </a:lnTo>
                <a:lnTo>
                  <a:pt x="83823" y="37653"/>
                </a:lnTo>
                <a:lnTo>
                  <a:pt x="82943" y="37709"/>
                </a:lnTo>
                <a:lnTo>
                  <a:pt x="82043" y="37759"/>
                </a:lnTo>
                <a:lnTo>
                  <a:pt x="81163" y="37809"/>
                </a:lnTo>
                <a:lnTo>
                  <a:pt x="80263" y="37848"/>
                </a:lnTo>
                <a:lnTo>
                  <a:pt x="79363" y="37887"/>
                </a:lnTo>
                <a:lnTo>
                  <a:pt x="78483" y="37921"/>
                </a:lnTo>
                <a:lnTo>
                  <a:pt x="77583" y="37949"/>
                </a:lnTo>
                <a:lnTo>
                  <a:pt x="76663" y="37976"/>
                </a:lnTo>
                <a:lnTo>
                  <a:pt x="75763" y="37999"/>
                </a:lnTo>
                <a:lnTo>
                  <a:pt x="74863" y="38015"/>
                </a:lnTo>
                <a:lnTo>
                  <a:pt x="73943" y="38027"/>
                </a:lnTo>
                <a:lnTo>
                  <a:pt x="73043" y="38038"/>
                </a:lnTo>
                <a:lnTo>
                  <a:pt x="72143" y="38043"/>
                </a:lnTo>
                <a:lnTo>
                  <a:pt x="71223" y="38043"/>
                </a:lnTo>
                <a:lnTo>
                  <a:pt x="70323" y="38038"/>
                </a:lnTo>
                <a:lnTo>
                  <a:pt x="69402" y="38027"/>
                </a:lnTo>
                <a:lnTo>
                  <a:pt x="68502" y="38015"/>
                </a:lnTo>
                <a:lnTo>
                  <a:pt x="67582" y="37999"/>
                </a:lnTo>
                <a:lnTo>
                  <a:pt x="66682" y="37976"/>
                </a:lnTo>
                <a:lnTo>
                  <a:pt x="65782" y="37954"/>
                </a:lnTo>
                <a:lnTo>
                  <a:pt x="64862" y="37926"/>
                </a:lnTo>
                <a:lnTo>
                  <a:pt x="63962" y="37893"/>
                </a:lnTo>
                <a:lnTo>
                  <a:pt x="63062" y="37854"/>
                </a:lnTo>
                <a:lnTo>
                  <a:pt x="62162" y="37815"/>
                </a:lnTo>
                <a:lnTo>
                  <a:pt x="61282" y="37765"/>
                </a:lnTo>
                <a:lnTo>
                  <a:pt x="60382" y="37714"/>
                </a:lnTo>
                <a:lnTo>
                  <a:pt x="59502" y="37664"/>
                </a:lnTo>
                <a:lnTo>
                  <a:pt x="58602" y="37603"/>
                </a:lnTo>
                <a:lnTo>
                  <a:pt x="57722" y="37542"/>
                </a:lnTo>
                <a:lnTo>
                  <a:pt x="56842" y="37475"/>
                </a:lnTo>
                <a:lnTo>
                  <a:pt x="55962" y="37402"/>
                </a:lnTo>
                <a:lnTo>
                  <a:pt x="55102" y="37330"/>
                </a:lnTo>
                <a:lnTo>
                  <a:pt x="54242" y="37252"/>
                </a:lnTo>
                <a:lnTo>
                  <a:pt x="53382" y="37168"/>
                </a:lnTo>
                <a:lnTo>
                  <a:pt x="52522" y="37079"/>
                </a:lnTo>
                <a:lnTo>
                  <a:pt x="51682" y="36990"/>
                </a:lnTo>
                <a:lnTo>
                  <a:pt x="50842" y="36895"/>
                </a:lnTo>
                <a:lnTo>
                  <a:pt x="50002" y="36794"/>
                </a:lnTo>
                <a:lnTo>
                  <a:pt x="49162" y="36688"/>
                </a:lnTo>
                <a:lnTo>
                  <a:pt x="48342" y="36583"/>
                </a:lnTo>
                <a:lnTo>
                  <a:pt x="47522" y="36471"/>
                </a:lnTo>
                <a:lnTo>
                  <a:pt x="46722" y="36354"/>
                </a:lnTo>
                <a:lnTo>
                  <a:pt x="45922" y="36237"/>
                </a:lnTo>
                <a:lnTo>
                  <a:pt x="45122" y="36114"/>
                </a:lnTo>
                <a:lnTo>
                  <a:pt x="44342" y="35986"/>
                </a:lnTo>
                <a:lnTo>
                  <a:pt x="43562" y="35858"/>
                </a:lnTo>
                <a:lnTo>
                  <a:pt x="42802" y="35724"/>
                </a:lnTo>
                <a:lnTo>
                  <a:pt x="42042" y="35584"/>
                </a:lnTo>
                <a:lnTo>
                  <a:pt x="41301" y="35445"/>
                </a:lnTo>
                <a:lnTo>
                  <a:pt x="40541" y="35306"/>
                </a:lnTo>
                <a:lnTo>
                  <a:pt x="39821" y="35155"/>
                </a:lnTo>
                <a:lnTo>
                  <a:pt x="39081" y="35005"/>
                </a:lnTo>
                <a:lnTo>
                  <a:pt x="38361" y="34854"/>
                </a:lnTo>
                <a:lnTo>
                  <a:pt x="37661" y="34698"/>
                </a:lnTo>
                <a:lnTo>
                  <a:pt x="36961" y="34536"/>
                </a:lnTo>
                <a:lnTo>
                  <a:pt x="36281" y="34375"/>
                </a:lnTo>
                <a:lnTo>
                  <a:pt x="35581" y="34207"/>
                </a:lnTo>
                <a:lnTo>
                  <a:pt x="34921" y="34040"/>
                </a:lnTo>
                <a:lnTo>
                  <a:pt x="34261" y="33873"/>
                </a:lnTo>
                <a:lnTo>
                  <a:pt x="33601" y="33694"/>
                </a:lnTo>
                <a:lnTo>
                  <a:pt x="32961" y="33521"/>
                </a:lnTo>
                <a:lnTo>
                  <a:pt x="32321" y="33343"/>
                </a:lnTo>
                <a:lnTo>
                  <a:pt x="31681" y="33159"/>
                </a:lnTo>
                <a:lnTo>
                  <a:pt x="31081" y="32975"/>
                </a:lnTo>
                <a:lnTo>
                  <a:pt x="30461" y="32786"/>
                </a:lnTo>
                <a:lnTo>
                  <a:pt x="29861" y="32596"/>
                </a:lnTo>
                <a:lnTo>
                  <a:pt x="29281" y="32406"/>
                </a:lnTo>
                <a:lnTo>
                  <a:pt x="28701" y="32211"/>
                </a:lnTo>
                <a:lnTo>
                  <a:pt x="28141" y="32010"/>
                </a:lnTo>
                <a:lnTo>
                  <a:pt x="27581" y="31815"/>
                </a:lnTo>
                <a:lnTo>
                  <a:pt x="27021" y="31615"/>
                </a:lnTo>
                <a:lnTo>
                  <a:pt x="26481" y="31408"/>
                </a:lnTo>
                <a:lnTo>
                  <a:pt x="25961" y="31202"/>
                </a:lnTo>
                <a:lnTo>
                  <a:pt x="25441" y="30996"/>
                </a:lnTo>
                <a:lnTo>
                  <a:pt x="24941" y="30784"/>
                </a:lnTo>
                <a:lnTo>
                  <a:pt x="24441" y="30572"/>
                </a:lnTo>
                <a:lnTo>
                  <a:pt x="23941" y="30360"/>
                </a:lnTo>
                <a:lnTo>
                  <a:pt x="23481" y="30143"/>
                </a:lnTo>
                <a:lnTo>
                  <a:pt x="23001" y="29925"/>
                </a:lnTo>
                <a:lnTo>
                  <a:pt x="22561" y="29702"/>
                </a:lnTo>
                <a:lnTo>
                  <a:pt x="22101" y="29485"/>
                </a:lnTo>
                <a:lnTo>
                  <a:pt x="21681" y="29256"/>
                </a:lnTo>
                <a:lnTo>
                  <a:pt x="21261" y="29033"/>
                </a:lnTo>
                <a:lnTo>
                  <a:pt x="20841" y="28804"/>
                </a:lnTo>
                <a:lnTo>
                  <a:pt x="20441" y="28581"/>
                </a:lnTo>
                <a:lnTo>
                  <a:pt x="20061" y="28347"/>
                </a:lnTo>
                <a:lnTo>
                  <a:pt x="19681" y="28119"/>
                </a:lnTo>
                <a:lnTo>
                  <a:pt x="19321" y="27885"/>
                </a:lnTo>
                <a:lnTo>
                  <a:pt x="18961" y="27650"/>
                </a:lnTo>
                <a:lnTo>
                  <a:pt x="18621" y="27416"/>
                </a:lnTo>
                <a:lnTo>
                  <a:pt x="18281" y="27182"/>
                </a:lnTo>
                <a:lnTo>
                  <a:pt x="17961" y="26942"/>
                </a:lnTo>
                <a:lnTo>
                  <a:pt x="17661" y="26702"/>
                </a:lnTo>
                <a:lnTo>
                  <a:pt x="17361" y="26463"/>
                </a:lnTo>
                <a:lnTo>
                  <a:pt x="17081" y="26223"/>
                </a:lnTo>
                <a:lnTo>
                  <a:pt x="16801" y="25978"/>
                </a:lnTo>
                <a:lnTo>
                  <a:pt x="16541" y="25738"/>
                </a:lnTo>
                <a:lnTo>
                  <a:pt x="16301" y="25493"/>
                </a:lnTo>
                <a:lnTo>
                  <a:pt x="16061" y="25247"/>
                </a:lnTo>
                <a:lnTo>
                  <a:pt x="15841" y="25002"/>
                </a:lnTo>
                <a:lnTo>
                  <a:pt x="15621" y="24751"/>
                </a:lnTo>
                <a:lnTo>
                  <a:pt x="15421" y="24506"/>
                </a:lnTo>
                <a:lnTo>
                  <a:pt x="15241" y="24260"/>
                </a:lnTo>
                <a:lnTo>
                  <a:pt x="15061" y="24009"/>
                </a:lnTo>
                <a:lnTo>
                  <a:pt x="14901" y="23759"/>
                </a:lnTo>
                <a:lnTo>
                  <a:pt x="14721" y="23452"/>
                </a:lnTo>
                <a:lnTo>
                  <a:pt x="14561" y="23140"/>
                </a:lnTo>
                <a:lnTo>
                  <a:pt x="14421" y="22827"/>
                </a:lnTo>
                <a:lnTo>
                  <a:pt x="14301" y="22515"/>
                </a:lnTo>
                <a:lnTo>
                  <a:pt x="14181" y="22203"/>
                </a:lnTo>
                <a:lnTo>
                  <a:pt x="14101" y="21891"/>
                </a:lnTo>
                <a:lnTo>
                  <a:pt x="14041" y="21578"/>
                </a:lnTo>
                <a:lnTo>
                  <a:pt x="13981" y="21266"/>
                </a:lnTo>
                <a:lnTo>
                  <a:pt x="13961" y="20948"/>
                </a:lnTo>
                <a:lnTo>
                  <a:pt x="13941" y="20636"/>
                </a:lnTo>
                <a:lnTo>
                  <a:pt x="13961" y="20324"/>
                </a:lnTo>
                <a:lnTo>
                  <a:pt x="14001" y="20006"/>
                </a:lnTo>
                <a:lnTo>
                  <a:pt x="14041" y="19694"/>
                </a:lnTo>
                <a:lnTo>
                  <a:pt x="14121" y="19382"/>
                </a:lnTo>
                <a:lnTo>
                  <a:pt x="14201" y="19069"/>
                </a:lnTo>
                <a:lnTo>
                  <a:pt x="14321" y="18757"/>
                </a:lnTo>
                <a:lnTo>
                  <a:pt x="14461" y="18445"/>
                </a:lnTo>
                <a:lnTo>
                  <a:pt x="14621" y="18138"/>
                </a:lnTo>
                <a:lnTo>
                  <a:pt x="14781" y="17826"/>
                </a:lnTo>
                <a:lnTo>
                  <a:pt x="14981" y="17519"/>
                </a:lnTo>
                <a:lnTo>
                  <a:pt x="15201" y="17213"/>
                </a:lnTo>
                <a:lnTo>
                  <a:pt x="15441" y="16906"/>
                </a:lnTo>
                <a:lnTo>
                  <a:pt x="15701" y="16599"/>
                </a:lnTo>
                <a:lnTo>
                  <a:pt x="15981" y="16298"/>
                </a:lnTo>
                <a:lnTo>
                  <a:pt x="16301" y="15997"/>
                </a:lnTo>
                <a:lnTo>
                  <a:pt x="16621" y="15702"/>
                </a:lnTo>
                <a:lnTo>
                  <a:pt x="16961" y="15401"/>
                </a:lnTo>
                <a:lnTo>
                  <a:pt x="17341" y="15105"/>
                </a:lnTo>
                <a:lnTo>
                  <a:pt x="17741" y="14815"/>
                </a:lnTo>
                <a:lnTo>
                  <a:pt x="18141" y="14525"/>
                </a:lnTo>
                <a:lnTo>
                  <a:pt x="18581" y="14235"/>
                </a:lnTo>
                <a:lnTo>
                  <a:pt x="19041" y="13951"/>
                </a:lnTo>
                <a:lnTo>
                  <a:pt x="19601" y="13628"/>
                </a:lnTo>
                <a:lnTo>
                  <a:pt x="20201" y="13304"/>
                </a:lnTo>
                <a:lnTo>
                  <a:pt x="20821" y="12986"/>
                </a:lnTo>
                <a:lnTo>
                  <a:pt x="21461" y="12674"/>
                </a:lnTo>
                <a:lnTo>
                  <a:pt x="22141" y="12367"/>
                </a:lnTo>
                <a:lnTo>
                  <a:pt x="22821" y="12066"/>
                </a:lnTo>
                <a:lnTo>
                  <a:pt x="23561" y="11765"/>
                </a:lnTo>
                <a:lnTo>
                  <a:pt x="24301" y="11475"/>
                </a:lnTo>
                <a:lnTo>
                  <a:pt x="25081" y="11185"/>
                </a:lnTo>
                <a:lnTo>
                  <a:pt x="25881" y="10901"/>
                </a:lnTo>
                <a:lnTo>
                  <a:pt x="26701" y="10622"/>
                </a:lnTo>
                <a:lnTo>
                  <a:pt x="27541" y="10349"/>
                </a:lnTo>
                <a:lnTo>
                  <a:pt x="28401" y="10081"/>
                </a:lnTo>
                <a:lnTo>
                  <a:pt x="29281" y="9819"/>
                </a:lnTo>
                <a:lnTo>
                  <a:pt x="30201" y="9557"/>
                </a:lnTo>
                <a:lnTo>
                  <a:pt x="31121" y="9306"/>
                </a:lnTo>
                <a:lnTo>
                  <a:pt x="32061" y="9061"/>
                </a:lnTo>
                <a:lnTo>
                  <a:pt x="33041" y="8821"/>
                </a:lnTo>
                <a:lnTo>
                  <a:pt x="34021" y="8582"/>
                </a:lnTo>
                <a:lnTo>
                  <a:pt x="35021" y="8353"/>
                </a:lnTo>
                <a:lnTo>
                  <a:pt x="36041" y="8130"/>
                </a:lnTo>
                <a:lnTo>
                  <a:pt x="37081" y="7913"/>
                </a:lnTo>
                <a:lnTo>
                  <a:pt x="38121" y="7695"/>
                </a:lnTo>
                <a:lnTo>
                  <a:pt x="39201" y="7489"/>
                </a:lnTo>
                <a:lnTo>
                  <a:pt x="40281" y="7288"/>
                </a:lnTo>
                <a:lnTo>
                  <a:pt x="41382" y="7093"/>
                </a:lnTo>
                <a:lnTo>
                  <a:pt x="42482" y="6909"/>
                </a:lnTo>
                <a:lnTo>
                  <a:pt x="43602" y="6725"/>
                </a:lnTo>
                <a:lnTo>
                  <a:pt x="44742" y="6546"/>
                </a:lnTo>
                <a:lnTo>
                  <a:pt x="45882" y="6379"/>
                </a:lnTo>
                <a:lnTo>
                  <a:pt x="47042" y="6212"/>
                </a:lnTo>
                <a:lnTo>
                  <a:pt x="48222" y="6056"/>
                </a:lnTo>
                <a:lnTo>
                  <a:pt x="49402" y="5905"/>
                </a:lnTo>
                <a:lnTo>
                  <a:pt x="50582" y="5766"/>
                </a:lnTo>
                <a:lnTo>
                  <a:pt x="51782" y="5626"/>
                </a:lnTo>
                <a:lnTo>
                  <a:pt x="52982" y="5493"/>
                </a:lnTo>
                <a:lnTo>
                  <a:pt x="54202" y="5370"/>
                </a:lnTo>
                <a:lnTo>
                  <a:pt x="55422" y="5247"/>
                </a:lnTo>
                <a:lnTo>
                  <a:pt x="56642" y="5136"/>
                </a:lnTo>
                <a:lnTo>
                  <a:pt x="57882" y="5024"/>
                </a:lnTo>
                <a:lnTo>
                  <a:pt x="59122" y="4924"/>
                </a:lnTo>
                <a:lnTo>
                  <a:pt x="60362" y="4829"/>
                </a:lnTo>
                <a:lnTo>
                  <a:pt x="61622" y="4734"/>
                </a:lnTo>
                <a:lnTo>
                  <a:pt x="62862" y="4651"/>
                </a:lnTo>
                <a:lnTo>
                  <a:pt x="64142" y="4573"/>
                </a:lnTo>
                <a:lnTo>
                  <a:pt x="65402" y="4500"/>
                </a:lnTo>
                <a:lnTo>
                  <a:pt x="66682" y="4433"/>
                </a:lnTo>
                <a:lnTo>
                  <a:pt x="67942" y="4366"/>
                </a:lnTo>
                <a:lnTo>
                  <a:pt x="69222" y="4311"/>
                </a:lnTo>
                <a:lnTo>
                  <a:pt x="70523" y="4260"/>
                </a:lnTo>
                <a:lnTo>
                  <a:pt x="71803" y="4216"/>
                </a:lnTo>
                <a:lnTo>
                  <a:pt x="73083" y="4171"/>
                </a:lnTo>
                <a:lnTo>
                  <a:pt x="74383" y="4138"/>
                </a:lnTo>
                <a:lnTo>
                  <a:pt x="75683" y="4104"/>
                </a:lnTo>
                <a:lnTo>
                  <a:pt x="76983" y="4082"/>
                </a:lnTo>
                <a:lnTo>
                  <a:pt x="78263" y="4060"/>
                </a:lnTo>
                <a:lnTo>
                  <a:pt x="79563" y="4043"/>
                </a:lnTo>
                <a:lnTo>
                  <a:pt x="80863" y="4032"/>
                </a:lnTo>
                <a:lnTo>
                  <a:pt x="82163" y="4026"/>
                </a:lnTo>
                <a:lnTo>
                  <a:pt x="83463" y="4026"/>
                </a:lnTo>
                <a:lnTo>
                  <a:pt x="84763" y="4032"/>
                </a:lnTo>
                <a:lnTo>
                  <a:pt x="86063" y="4037"/>
                </a:lnTo>
                <a:lnTo>
                  <a:pt x="87363" y="4049"/>
                </a:lnTo>
                <a:lnTo>
                  <a:pt x="88663" y="4071"/>
                </a:lnTo>
                <a:lnTo>
                  <a:pt x="90343" y="4099"/>
                </a:lnTo>
                <a:lnTo>
                  <a:pt x="92023" y="4138"/>
                </a:lnTo>
                <a:lnTo>
                  <a:pt x="93703" y="4182"/>
                </a:lnTo>
                <a:lnTo>
                  <a:pt x="95383" y="4233"/>
                </a:lnTo>
                <a:lnTo>
                  <a:pt x="97043" y="4294"/>
                </a:lnTo>
                <a:lnTo>
                  <a:pt x="98724" y="4366"/>
                </a:lnTo>
                <a:lnTo>
                  <a:pt x="100384" y="4439"/>
                </a:lnTo>
                <a:lnTo>
                  <a:pt x="102044" y="4528"/>
                </a:lnTo>
                <a:lnTo>
                  <a:pt x="103704" y="4617"/>
                </a:lnTo>
                <a:lnTo>
                  <a:pt x="105344" y="4718"/>
                </a:lnTo>
                <a:lnTo>
                  <a:pt x="106984" y="4824"/>
                </a:lnTo>
                <a:lnTo>
                  <a:pt x="108624" y="4941"/>
                </a:lnTo>
                <a:lnTo>
                  <a:pt x="110264" y="5063"/>
                </a:lnTo>
                <a:lnTo>
                  <a:pt x="111884" y="5197"/>
                </a:lnTo>
                <a:lnTo>
                  <a:pt x="113484" y="5331"/>
                </a:lnTo>
                <a:lnTo>
                  <a:pt x="115084" y="5482"/>
                </a:lnTo>
                <a:lnTo>
                  <a:pt x="116684" y="5632"/>
                </a:lnTo>
                <a:lnTo>
                  <a:pt x="118264" y="5799"/>
                </a:lnTo>
                <a:lnTo>
                  <a:pt x="119844" y="5967"/>
                </a:lnTo>
                <a:lnTo>
                  <a:pt x="121384" y="6145"/>
                </a:lnTo>
                <a:lnTo>
                  <a:pt x="122944" y="6329"/>
                </a:lnTo>
                <a:lnTo>
                  <a:pt x="124484" y="6524"/>
                </a:lnTo>
                <a:lnTo>
                  <a:pt x="126004" y="6725"/>
                </a:lnTo>
                <a:lnTo>
                  <a:pt x="127505" y="6931"/>
                </a:lnTo>
                <a:lnTo>
                  <a:pt x="129005" y="7149"/>
                </a:lnTo>
                <a:lnTo>
                  <a:pt x="130465" y="7372"/>
                </a:lnTo>
                <a:lnTo>
                  <a:pt x="131945" y="7606"/>
                </a:lnTo>
                <a:lnTo>
                  <a:pt x="133385" y="7846"/>
                </a:lnTo>
                <a:lnTo>
                  <a:pt x="134805" y="8096"/>
                </a:lnTo>
                <a:lnTo>
                  <a:pt x="136225" y="8347"/>
                </a:lnTo>
                <a:lnTo>
                  <a:pt x="137625" y="8615"/>
                </a:lnTo>
                <a:lnTo>
                  <a:pt x="138985" y="8883"/>
                </a:lnTo>
                <a:lnTo>
                  <a:pt x="140285" y="9150"/>
                </a:lnTo>
                <a:lnTo>
                  <a:pt x="141545" y="9424"/>
                </a:lnTo>
                <a:lnTo>
                  <a:pt x="142805" y="9702"/>
                </a:lnTo>
                <a:lnTo>
                  <a:pt x="144025" y="9992"/>
                </a:lnTo>
                <a:lnTo>
                  <a:pt x="145245" y="10288"/>
                </a:lnTo>
                <a:lnTo>
                  <a:pt x="146425" y="10589"/>
                </a:lnTo>
                <a:lnTo>
                  <a:pt x="147585" y="10901"/>
                </a:lnTo>
                <a:lnTo>
                  <a:pt x="148725" y="11219"/>
                </a:lnTo>
                <a:lnTo>
                  <a:pt x="149845" y="11542"/>
                </a:lnTo>
                <a:lnTo>
                  <a:pt x="150925" y="11877"/>
                </a:lnTo>
                <a:lnTo>
                  <a:pt x="151985" y="12211"/>
                </a:lnTo>
                <a:lnTo>
                  <a:pt x="153005" y="12557"/>
                </a:lnTo>
                <a:lnTo>
                  <a:pt x="154005" y="12908"/>
                </a:lnTo>
                <a:lnTo>
                  <a:pt x="154965" y="13265"/>
                </a:lnTo>
                <a:lnTo>
                  <a:pt x="155906" y="13628"/>
                </a:lnTo>
                <a:lnTo>
                  <a:pt x="156786" y="13996"/>
                </a:lnTo>
                <a:lnTo>
                  <a:pt x="157646" y="14375"/>
                </a:lnTo>
                <a:lnTo>
                  <a:pt x="158486" y="14754"/>
                </a:lnTo>
                <a:lnTo>
                  <a:pt x="159266" y="15139"/>
                </a:lnTo>
                <a:lnTo>
                  <a:pt x="160006" y="15529"/>
                </a:lnTo>
                <a:lnTo>
                  <a:pt x="160706" y="15925"/>
                </a:lnTo>
                <a:lnTo>
                  <a:pt x="161366" y="16326"/>
                </a:lnTo>
                <a:lnTo>
                  <a:pt x="161986" y="16733"/>
                </a:lnTo>
                <a:lnTo>
                  <a:pt x="162286" y="16934"/>
                </a:lnTo>
                <a:lnTo>
                  <a:pt x="162566" y="17140"/>
                </a:lnTo>
                <a:lnTo>
                  <a:pt x="162846" y="17347"/>
                </a:lnTo>
                <a:lnTo>
                  <a:pt x="163106" y="17558"/>
                </a:lnTo>
                <a:lnTo>
                  <a:pt x="163346" y="17765"/>
                </a:lnTo>
                <a:lnTo>
                  <a:pt x="163586" y="17977"/>
                </a:lnTo>
                <a:lnTo>
                  <a:pt x="163806" y="18188"/>
                </a:lnTo>
                <a:lnTo>
                  <a:pt x="164006" y="18400"/>
                </a:lnTo>
                <a:lnTo>
                  <a:pt x="164206" y="18612"/>
                </a:lnTo>
                <a:lnTo>
                  <a:pt x="164406" y="18824"/>
                </a:lnTo>
                <a:lnTo>
                  <a:pt x="164566" y="19042"/>
                </a:lnTo>
                <a:lnTo>
                  <a:pt x="164726" y="19259"/>
                </a:lnTo>
                <a:lnTo>
                  <a:pt x="164886" y="19476"/>
                </a:lnTo>
                <a:lnTo>
                  <a:pt x="165026" y="19694"/>
                </a:lnTo>
                <a:lnTo>
                  <a:pt x="165146" y="19911"/>
                </a:lnTo>
                <a:lnTo>
                  <a:pt x="165246" y="20129"/>
                </a:lnTo>
                <a:lnTo>
                  <a:pt x="165346" y="20352"/>
                </a:lnTo>
                <a:lnTo>
                  <a:pt x="165426" y="20575"/>
                </a:lnTo>
                <a:lnTo>
                  <a:pt x="165486" y="20792"/>
                </a:lnTo>
                <a:lnTo>
                  <a:pt x="165546" y="21015"/>
                </a:lnTo>
                <a:lnTo>
                  <a:pt x="165566" y="21238"/>
                </a:lnTo>
                <a:lnTo>
                  <a:pt x="165586" y="21461"/>
                </a:lnTo>
                <a:lnTo>
                  <a:pt x="165586" y="21684"/>
                </a:lnTo>
                <a:lnTo>
                  <a:pt x="165566" y="21907"/>
                </a:lnTo>
                <a:lnTo>
                  <a:pt x="165546" y="22130"/>
                </a:lnTo>
                <a:lnTo>
                  <a:pt x="165506" y="22353"/>
                </a:lnTo>
                <a:lnTo>
                  <a:pt x="165426" y="22576"/>
                </a:lnTo>
                <a:lnTo>
                  <a:pt x="165346" y="22800"/>
                </a:lnTo>
                <a:lnTo>
                  <a:pt x="165266" y="23023"/>
                </a:lnTo>
                <a:lnTo>
                  <a:pt x="165146" y="23246"/>
                </a:lnTo>
                <a:lnTo>
                  <a:pt x="165026" y="23469"/>
                </a:lnTo>
                <a:lnTo>
                  <a:pt x="164886" y="23692"/>
                </a:lnTo>
                <a:lnTo>
                  <a:pt x="164726" y="23909"/>
                </a:lnTo>
                <a:lnTo>
                  <a:pt x="164566" y="24127"/>
                </a:lnTo>
                <a:lnTo>
                  <a:pt x="164366" y="24350"/>
                </a:lnTo>
                <a:lnTo>
                  <a:pt x="164166" y="24567"/>
                </a:lnTo>
                <a:lnTo>
                  <a:pt x="163966" y="24779"/>
                </a:lnTo>
                <a:lnTo>
                  <a:pt x="163726" y="24996"/>
                </a:lnTo>
                <a:lnTo>
                  <a:pt x="163486" y="25208"/>
                </a:lnTo>
                <a:lnTo>
                  <a:pt x="163226" y="25420"/>
                </a:lnTo>
                <a:lnTo>
                  <a:pt x="162966" y="25632"/>
                </a:lnTo>
                <a:lnTo>
                  <a:pt x="162666" y="25844"/>
                </a:lnTo>
                <a:lnTo>
                  <a:pt x="162366" y="26050"/>
                </a:lnTo>
                <a:lnTo>
                  <a:pt x="162046" y="26256"/>
                </a:lnTo>
                <a:lnTo>
                  <a:pt x="161726" y="26463"/>
                </a:lnTo>
                <a:lnTo>
                  <a:pt x="161386" y="26663"/>
                </a:lnTo>
                <a:lnTo>
                  <a:pt x="161026" y="26864"/>
                </a:lnTo>
                <a:lnTo>
                  <a:pt x="160666" y="27059"/>
                </a:lnTo>
                <a:lnTo>
                  <a:pt x="160286" y="27254"/>
                </a:lnTo>
                <a:lnTo>
                  <a:pt x="159886" y="27450"/>
                </a:lnTo>
                <a:lnTo>
                  <a:pt x="159486" y="27639"/>
                </a:lnTo>
                <a:lnTo>
                  <a:pt x="159066" y="27829"/>
                </a:lnTo>
                <a:lnTo>
                  <a:pt x="158626" y="28013"/>
                </a:lnTo>
                <a:lnTo>
                  <a:pt x="158186" y="28197"/>
                </a:lnTo>
                <a:lnTo>
                  <a:pt x="157726" y="28375"/>
                </a:lnTo>
                <a:lnTo>
                  <a:pt x="157246" y="28554"/>
                </a:lnTo>
                <a:lnTo>
                  <a:pt x="156766" y="28726"/>
                </a:lnTo>
                <a:lnTo>
                  <a:pt x="156266" y="28899"/>
                </a:lnTo>
                <a:lnTo>
                  <a:pt x="155766" y="29067"/>
                </a:lnTo>
                <a:lnTo>
                  <a:pt x="155225" y="29234"/>
                </a:lnTo>
                <a:lnTo>
                  <a:pt x="154705" y="29390"/>
                </a:lnTo>
                <a:lnTo>
                  <a:pt x="154165" y="29552"/>
                </a:lnTo>
                <a:lnTo>
                  <a:pt x="153605" y="29702"/>
                </a:lnTo>
                <a:lnTo>
                  <a:pt x="153025" y="29853"/>
                </a:lnTo>
                <a:lnTo>
                  <a:pt x="152445" y="30003"/>
                </a:lnTo>
                <a:lnTo>
                  <a:pt x="151865" y="30143"/>
                </a:lnTo>
                <a:lnTo>
                  <a:pt x="151265" y="30282"/>
                </a:lnTo>
                <a:lnTo>
                  <a:pt x="150645" y="30421"/>
                </a:lnTo>
                <a:lnTo>
                  <a:pt x="150025" y="30550"/>
                </a:lnTo>
                <a:lnTo>
                  <a:pt x="149385" y="30678"/>
                </a:lnTo>
                <a:lnTo>
                  <a:pt x="148745" y="30801"/>
                </a:lnTo>
                <a:lnTo>
                  <a:pt x="148085" y="30918"/>
                </a:lnTo>
                <a:lnTo>
                  <a:pt x="147425" y="31029"/>
                </a:lnTo>
                <a:lnTo>
                  <a:pt x="146745" y="31141"/>
                </a:lnTo>
                <a:lnTo>
                  <a:pt x="146045" y="31241"/>
                </a:lnTo>
                <a:lnTo>
                  <a:pt x="145345" y="31341"/>
                </a:lnTo>
                <a:lnTo>
                  <a:pt x="144645" y="31436"/>
                </a:lnTo>
                <a:lnTo>
                  <a:pt x="143925" y="31525"/>
                </a:lnTo>
                <a:lnTo>
                  <a:pt x="143205" y="31609"/>
                </a:lnTo>
                <a:lnTo>
                  <a:pt x="142465" y="31687"/>
                </a:lnTo>
                <a:lnTo>
                  <a:pt x="141705" y="31760"/>
                </a:lnTo>
                <a:lnTo>
                  <a:pt x="140945" y="31832"/>
                </a:lnTo>
                <a:lnTo>
                  <a:pt x="139925" y="31916"/>
                </a:lnTo>
                <a:lnTo>
                  <a:pt x="138865" y="31999"/>
                </a:lnTo>
                <a:lnTo>
                  <a:pt x="136705" y="32161"/>
                </a:lnTo>
                <a:lnTo>
                  <a:pt x="135625" y="32250"/>
                </a:lnTo>
                <a:lnTo>
                  <a:pt x="134565" y="32339"/>
                </a:lnTo>
                <a:lnTo>
                  <a:pt x="133525" y="32440"/>
                </a:lnTo>
                <a:lnTo>
                  <a:pt x="133005" y="32490"/>
                </a:lnTo>
                <a:lnTo>
                  <a:pt x="132505" y="32546"/>
                </a:lnTo>
                <a:lnTo>
                  <a:pt x="132005" y="32602"/>
                </a:lnTo>
                <a:lnTo>
                  <a:pt x="131525" y="32663"/>
                </a:lnTo>
                <a:lnTo>
                  <a:pt x="131045" y="32730"/>
                </a:lnTo>
                <a:lnTo>
                  <a:pt x="130585" y="32797"/>
                </a:lnTo>
                <a:lnTo>
                  <a:pt x="130145" y="32869"/>
                </a:lnTo>
                <a:lnTo>
                  <a:pt x="129705" y="32947"/>
                </a:lnTo>
                <a:lnTo>
                  <a:pt x="129285" y="33025"/>
                </a:lnTo>
                <a:lnTo>
                  <a:pt x="128885" y="33109"/>
                </a:lnTo>
                <a:lnTo>
                  <a:pt x="128505" y="33204"/>
                </a:lnTo>
                <a:lnTo>
                  <a:pt x="128145" y="33298"/>
                </a:lnTo>
                <a:lnTo>
                  <a:pt x="127785" y="33399"/>
                </a:lnTo>
                <a:lnTo>
                  <a:pt x="127465" y="33505"/>
                </a:lnTo>
                <a:lnTo>
                  <a:pt x="127165" y="33616"/>
                </a:lnTo>
                <a:lnTo>
                  <a:pt x="126884" y="33739"/>
                </a:lnTo>
                <a:lnTo>
                  <a:pt x="126624" y="33862"/>
                </a:lnTo>
                <a:lnTo>
                  <a:pt x="126404" y="33995"/>
                </a:lnTo>
                <a:lnTo>
                  <a:pt x="126244" y="34096"/>
                </a:lnTo>
                <a:lnTo>
                  <a:pt x="126124" y="34196"/>
                </a:lnTo>
                <a:lnTo>
                  <a:pt x="126004" y="34297"/>
                </a:lnTo>
                <a:lnTo>
                  <a:pt x="125904" y="34397"/>
                </a:lnTo>
                <a:lnTo>
                  <a:pt x="125824" y="34497"/>
                </a:lnTo>
                <a:lnTo>
                  <a:pt x="125764" y="34603"/>
                </a:lnTo>
                <a:lnTo>
                  <a:pt x="125724" y="34704"/>
                </a:lnTo>
                <a:lnTo>
                  <a:pt x="125704" y="34809"/>
                </a:lnTo>
                <a:lnTo>
                  <a:pt x="125684" y="34915"/>
                </a:lnTo>
                <a:lnTo>
                  <a:pt x="125684" y="35016"/>
                </a:lnTo>
                <a:lnTo>
                  <a:pt x="125684" y="35122"/>
                </a:lnTo>
                <a:lnTo>
                  <a:pt x="125724" y="35228"/>
                </a:lnTo>
                <a:lnTo>
                  <a:pt x="125804" y="35440"/>
                </a:lnTo>
                <a:lnTo>
                  <a:pt x="125924" y="35651"/>
                </a:lnTo>
                <a:lnTo>
                  <a:pt x="126104" y="35863"/>
                </a:lnTo>
                <a:lnTo>
                  <a:pt x="126304" y="36075"/>
                </a:lnTo>
                <a:lnTo>
                  <a:pt x="126544" y="36287"/>
                </a:lnTo>
                <a:lnTo>
                  <a:pt x="126804" y="36499"/>
                </a:lnTo>
                <a:lnTo>
                  <a:pt x="127105" y="36705"/>
                </a:lnTo>
                <a:lnTo>
                  <a:pt x="127405" y="36906"/>
                </a:lnTo>
                <a:lnTo>
                  <a:pt x="127725" y="37107"/>
                </a:lnTo>
                <a:lnTo>
                  <a:pt x="128045" y="37307"/>
                </a:lnTo>
                <a:lnTo>
                  <a:pt x="128905" y="37815"/>
                </a:lnTo>
                <a:lnTo>
                  <a:pt x="129785" y="38317"/>
                </a:lnTo>
                <a:lnTo>
                  <a:pt x="130685" y="38813"/>
                </a:lnTo>
                <a:lnTo>
                  <a:pt x="131625" y="39309"/>
                </a:lnTo>
                <a:lnTo>
                  <a:pt x="132565" y="39800"/>
                </a:lnTo>
                <a:lnTo>
                  <a:pt x="133545" y="40290"/>
                </a:lnTo>
                <a:lnTo>
                  <a:pt x="134565" y="40775"/>
                </a:lnTo>
                <a:lnTo>
                  <a:pt x="135585" y="41255"/>
                </a:lnTo>
                <a:lnTo>
                  <a:pt x="136645" y="41734"/>
                </a:lnTo>
                <a:lnTo>
                  <a:pt x="137705" y="42203"/>
                </a:lnTo>
                <a:lnTo>
                  <a:pt x="138805" y="42677"/>
                </a:lnTo>
                <a:lnTo>
                  <a:pt x="139925" y="43140"/>
                </a:lnTo>
                <a:lnTo>
                  <a:pt x="141065" y="43597"/>
                </a:lnTo>
                <a:lnTo>
                  <a:pt x="142225" y="44054"/>
                </a:lnTo>
                <a:lnTo>
                  <a:pt x="143425" y="44506"/>
                </a:lnTo>
                <a:lnTo>
                  <a:pt x="144625" y="44952"/>
                </a:lnTo>
                <a:lnTo>
                  <a:pt x="143685" y="44874"/>
                </a:lnTo>
                <a:lnTo>
                  <a:pt x="142765" y="44795"/>
                </a:lnTo>
                <a:lnTo>
                  <a:pt x="141845" y="44712"/>
                </a:lnTo>
                <a:lnTo>
                  <a:pt x="140925" y="44623"/>
                </a:lnTo>
                <a:lnTo>
                  <a:pt x="140005" y="44528"/>
                </a:lnTo>
                <a:lnTo>
                  <a:pt x="139105" y="44427"/>
                </a:lnTo>
                <a:lnTo>
                  <a:pt x="138185" y="44327"/>
                </a:lnTo>
                <a:lnTo>
                  <a:pt x="137305" y="44221"/>
                </a:lnTo>
                <a:lnTo>
                  <a:pt x="136405" y="44115"/>
                </a:lnTo>
                <a:lnTo>
                  <a:pt x="135525" y="43998"/>
                </a:lnTo>
                <a:lnTo>
                  <a:pt x="134645" y="43881"/>
                </a:lnTo>
                <a:lnTo>
                  <a:pt x="133765" y="43764"/>
                </a:lnTo>
                <a:lnTo>
                  <a:pt x="132905" y="43636"/>
                </a:lnTo>
                <a:lnTo>
                  <a:pt x="132045" y="43508"/>
                </a:lnTo>
                <a:lnTo>
                  <a:pt x="131205" y="43374"/>
                </a:lnTo>
                <a:lnTo>
                  <a:pt x="130365" y="43240"/>
                </a:lnTo>
                <a:lnTo>
                  <a:pt x="129525" y="43100"/>
                </a:lnTo>
                <a:lnTo>
                  <a:pt x="128685" y="42956"/>
                </a:lnTo>
                <a:lnTo>
                  <a:pt x="127865" y="42811"/>
                </a:lnTo>
                <a:lnTo>
                  <a:pt x="127064" y="42660"/>
                </a:lnTo>
                <a:lnTo>
                  <a:pt x="126264" y="42504"/>
                </a:lnTo>
                <a:lnTo>
                  <a:pt x="125464" y="42348"/>
                </a:lnTo>
                <a:lnTo>
                  <a:pt x="124684" y="42186"/>
                </a:lnTo>
                <a:lnTo>
                  <a:pt x="123904" y="42024"/>
                </a:lnTo>
                <a:lnTo>
                  <a:pt x="123144" y="41852"/>
                </a:lnTo>
                <a:lnTo>
                  <a:pt x="122384" y="41684"/>
                </a:lnTo>
                <a:lnTo>
                  <a:pt x="121644" y="41506"/>
                </a:lnTo>
                <a:lnTo>
                  <a:pt x="120904" y="41327"/>
                </a:lnTo>
                <a:lnTo>
                  <a:pt x="120184" y="41149"/>
                </a:lnTo>
                <a:lnTo>
                  <a:pt x="119464" y="40965"/>
                </a:lnTo>
                <a:lnTo>
                  <a:pt x="118764" y="40775"/>
                </a:lnTo>
                <a:lnTo>
                  <a:pt x="118064" y="40586"/>
                </a:lnTo>
                <a:lnTo>
                  <a:pt x="116844" y="40240"/>
                </a:lnTo>
                <a:lnTo>
                  <a:pt x="116204" y="40067"/>
                </a:lnTo>
                <a:lnTo>
                  <a:pt x="115564" y="39900"/>
                </a:lnTo>
                <a:lnTo>
                  <a:pt x="114904" y="39744"/>
                </a:lnTo>
                <a:lnTo>
                  <a:pt x="114544" y="39666"/>
                </a:lnTo>
                <a:lnTo>
                  <a:pt x="114204" y="39599"/>
                </a:lnTo>
                <a:lnTo>
                  <a:pt x="113844" y="39532"/>
                </a:lnTo>
                <a:lnTo>
                  <a:pt x="113464" y="39465"/>
                </a:lnTo>
                <a:lnTo>
                  <a:pt x="113084" y="39409"/>
                </a:lnTo>
                <a:lnTo>
                  <a:pt x="112704" y="39354"/>
                </a:lnTo>
                <a:lnTo>
                  <a:pt x="112304" y="39309"/>
                </a:lnTo>
                <a:lnTo>
                  <a:pt x="111884" y="39270"/>
                </a:lnTo>
                <a:lnTo>
                  <a:pt x="111444" y="39237"/>
                </a:lnTo>
                <a:lnTo>
                  <a:pt x="111004" y="39209"/>
                </a:lnTo>
                <a:lnTo>
                  <a:pt x="110564" y="39192"/>
                </a:lnTo>
                <a:lnTo>
                  <a:pt x="110124" y="39181"/>
                </a:lnTo>
                <a:lnTo>
                  <a:pt x="109684" y="39181"/>
                </a:lnTo>
                <a:lnTo>
                  <a:pt x="109244" y="39192"/>
                </a:lnTo>
                <a:lnTo>
                  <a:pt x="108824" y="39209"/>
                </a:lnTo>
                <a:lnTo>
                  <a:pt x="108404" y="39231"/>
                </a:lnTo>
                <a:lnTo>
                  <a:pt x="107984" y="39270"/>
                </a:lnTo>
                <a:lnTo>
                  <a:pt x="107604" y="39315"/>
                </a:lnTo>
                <a:lnTo>
                  <a:pt x="107224" y="39370"/>
                </a:lnTo>
                <a:lnTo>
                  <a:pt x="106864" y="39437"/>
                </a:lnTo>
                <a:lnTo>
                  <a:pt x="106544" y="39510"/>
                </a:lnTo>
                <a:lnTo>
                  <a:pt x="106384" y="39554"/>
                </a:lnTo>
                <a:lnTo>
                  <a:pt x="106244" y="39599"/>
                </a:lnTo>
                <a:lnTo>
                  <a:pt x="106044" y="39666"/>
                </a:lnTo>
                <a:lnTo>
                  <a:pt x="105884" y="39738"/>
                </a:lnTo>
                <a:lnTo>
                  <a:pt x="105724" y="39811"/>
                </a:lnTo>
                <a:lnTo>
                  <a:pt x="105604" y="39883"/>
                </a:lnTo>
                <a:lnTo>
                  <a:pt x="105484" y="39961"/>
                </a:lnTo>
                <a:lnTo>
                  <a:pt x="105404" y="40039"/>
                </a:lnTo>
                <a:lnTo>
                  <a:pt x="105324" y="40117"/>
                </a:lnTo>
                <a:lnTo>
                  <a:pt x="105284" y="40201"/>
                </a:lnTo>
                <a:lnTo>
                  <a:pt x="105244" y="40279"/>
                </a:lnTo>
                <a:lnTo>
                  <a:pt x="105244" y="40363"/>
                </a:lnTo>
                <a:lnTo>
                  <a:pt x="105244" y="40446"/>
                </a:lnTo>
                <a:lnTo>
                  <a:pt x="105264" y="40530"/>
                </a:lnTo>
                <a:lnTo>
                  <a:pt x="105284" y="40619"/>
                </a:lnTo>
                <a:lnTo>
                  <a:pt x="105344" y="40703"/>
                </a:lnTo>
                <a:lnTo>
                  <a:pt x="105404" y="40787"/>
                </a:lnTo>
                <a:lnTo>
                  <a:pt x="105484" y="40876"/>
                </a:lnTo>
                <a:lnTo>
                  <a:pt x="105664" y="41049"/>
                </a:lnTo>
                <a:lnTo>
                  <a:pt x="105904" y="41221"/>
                </a:lnTo>
                <a:lnTo>
                  <a:pt x="106184" y="41389"/>
                </a:lnTo>
                <a:lnTo>
                  <a:pt x="106484" y="41556"/>
                </a:lnTo>
                <a:lnTo>
                  <a:pt x="106824" y="41718"/>
                </a:lnTo>
                <a:lnTo>
                  <a:pt x="107184" y="41879"/>
                </a:lnTo>
                <a:lnTo>
                  <a:pt x="107544" y="42030"/>
                </a:lnTo>
                <a:lnTo>
                  <a:pt x="107924" y="42175"/>
                </a:lnTo>
                <a:lnTo>
                  <a:pt x="108564" y="42398"/>
                </a:lnTo>
                <a:lnTo>
                  <a:pt x="109204" y="42621"/>
                </a:lnTo>
                <a:lnTo>
                  <a:pt x="109864" y="42838"/>
                </a:lnTo>
                <a:lnTo>
                  <a:pt x="110524" y="43050"/>
                </a:lnTo>
                <a:lnTo>
                  <a:pt x="111204" y="43262"/>
                </a:lnTo>
                <a:lnTo>
                  <a:pt x="111904" y="43468"/>
                </a:lnTo>
                <a:lnTo>
                  <a:pt x="112604" y="43675"/>
                </a:lnTo>
                <a:lnTo>
                  <a:pt x="113324" y="43875"/>
                </a:lnTo>
                <a:lnTo>
                  <a:pt x="114044" y="44071"/>
                </a:lnTo>
                <a:lnTo>
                  <a:pt x="114784" y="44266"/>
                </a:lnTo>
                <a:lnTo>
                  <a:pt x="115524" y="44461"/>
                </a:lnTo>
                <a:lnTo>
                  <a:pt x="116304" y="44645"/>
                </a:lnTo>
                <a:lnTo>
                  <a:pt x="117064" y="44829"/>
                </a:lnTo>
                <a:lnTo>
                  <a:pt x="117844" y="45013"/>
                </a:lnTo>
                <a:lnTo>
                  <a:pt x="118644" y="45191"/>
                </a:lnTo>
                <a:lnTo>
                  <a:pt x="119444" y="45364"/>
                </a:lnTo>
                <a:lnTo>
                  <a:pt x="120264" y="45537"/>
                </a:lnTo>
                <a:lnTo>
                  <a:pt x="121084" y="45699"/>
                </a:lnTo>
                <a:lnTo>
                  <a:pt x="121904" y="45866"/>
                </a:lnTo>
                <a:lnTo>
                  <a:pt x="122744" y="46022"/>
                </a:lnTo>
                <a:lnTo>
                  <a:pt x="123604" y="46184"/>
                </a:lnTo>
                <a:lnTo>
                  <a:pt x="124464" y="46334"/>
                </a:lnTo>
                <a:lnTo>
                  <a:pt x="125324" y="46485"/>
                </a:lnTo>
                <a:lnTo>
                  <a:pt x="126204" y="46630"/>
                </a:lnTo>
                <a:lnTo>
                  <a:pt x="127085" y="46769"/>
                </a:lnTo>
                <a:lnTo>
                  <a:pt x="127965" y="46909"/>
                </a:lnTo>
                <a:lnTo>
                  <a:pt x="128865" y="47042"/>
                </a:lnTo>
                <a:lnTo>
                  <a:pt x="129785" y="47171"/>
                </a:lnTo>
                <a:lnTo>
                  <a:pt x="130685" y="47299"/>
                </a:lnTo>
                <a:lnTo>
                  <a:pt x="131605" y="47422"/>
                </a:lnTo>
                <a:lnTo>
                  <a:pt x="132525" y="47539"/>
                </a:lnTo>
                <a:lnTo>
                  <a:pt x="133465" y="47650"/>
                </a:lnTo>
                <a:lnTo>
                  <a:pt x="134405" y="47762"/>
                </a:lnTo>
                <a:lnTo>
                  <a:pt x="135345" y="47868"/>
                </a:lnTo>
                <a:lnTo>
                  <a:pt x="136305" y="47974"/>
                </a:lnTo>
                <a:lnTo>
                  <a:pt x="137245" y="48068"/>
                </a:lnTo>
                <a:lnTo>
                  <a:pt x="138205" y="48163"/>
                </a:lnTo>
                <a:lnTo>
                  <a:pt x="139185" y="48252"/>
                </a:lnTo>
                <a:lnTo>
                  <a:pt x="140145" y="48342"/>
                </a:lnTo>
                <a:lnTo>
                  <a:pt x="141125" y="48425"/>
                </a:lnTo>
                <a:lnTo>
                  <a:pt x="142105" y="48503"/>
                </a:lnTo>
                <a:lnTo>
                  <a:pt x="143085" y="48576"/>
                </a:lnTo>
                <a:lnTo>
                  <a:pt x="144065" y="48643"/>
                </a:lnTo>
                <a:lnTo>
                  <a:pt x="145065" y="48710"/>
                </a:lnTo>
                <a:lnTo>
                  <a:pt x="146065" y="48771"/>
                </a:lnTo>
                <a:lnTo>
                  <a:pt x="147065" y="48827"/>
                </a:lnTo>
                <a:lnTo>
                  <a:pt x="148065" y="48877"/>
                </a:lnTo>
                <a:lnTo>
                  <a:pt x="149065" y="48927"/>
                </a:lnTo>
                <a:lnTo>
                  <a:pt x="150065" y="48972"/>
                </a:lnTo>
                <a:lnTo>
                  <a:pt x="151065" y="49011"/>
                </a:lnTo>
                <a:lnTo>
                  <a:pt x="152085" y="49044"/>
                </a:lnTo>
                <a:lnTo>
                  <a:pt x="153085" y="49072"/>
                </a:lnTo>
                <a:lnTo>
                  <a:pt x="154105" y="49100"/>
                </a:lnTo>
                <a:lnTo>
                  <a:pt x="155125" y="49117"/>
                </a:lnTo>
                <a:lnTo>
                  <a:pt x="156126" y="49133"/>
                </a:lnTo>
                <a:lnTo>
                  <a:pt x="157146" y="49144"/>
                </a:lnTo>
                <a:lnTo>
                  <a:pt x="158166" y="49156"/>
                </a:lnTo>
                <a:lnTo>
                  <a:pt x="160206" y="49156"/>
                </a:lnTo>
                <a:lnTo>
                  <a:pt x="161226" y="49144"/>
                </a:lnTo>
                <a:lnTo>
                  <a:pt x="162226" y="49133"/>
                </a:lnTo>
                <a:lnTo>
                  <a:pt x="163246" y="49117"/>
                </a:lnTo>
                <a:lnTo>
                  <a:pt x="164266" y="49100"/>
                </a:lnTo>
                <a:lnTo>
                  <a:pt x="165286" y="49072"/>
                </a:lnTo>
                <a:lnTo>
                  <a:pt x="166366" y="49039"/>
                </a:lnTo>
                <a:lnTo>
                  <a:pt x="167466" y="48988"/>
                </a:lnTo>
                <a:lnTo>
                  <a:pt x="168566" y="48933"/>
                </a:lnTo>
                <a:lnTo>
                  <a:pt x="169106" y="48899"/>
                </a:lnTo>
                <a:lnTo>
                  <a:pt x="169646" y="48860"/>
                </a:lnTo>
                <a:lnTo>
                  <a:pt x="170166" y="48821"/>
                </a:lnTo>
                <a:lnTo>
                  <a:pt x="170706" y="48776"/>
                </a:lnTo>
                <a:lnTo>
                  <a:pt x="171226" y="48732"/>
                </a:lnTo>
                <a:lnTo>
                  <a:pt x="171746" y="48676"/>
                </a:lnTo>
                <a:lnTo>
                  <a:pt x="172266" y="48620"/>
                </a:lnTo>
                <a:lnTo>
                  <a:pt x="172786" y="48565"/>
                </a:lnTo>
                <a:lnTo>
                  <a:pt x="173286" y="48498"/>
                </a:lnTo>
                <a:lnTo>
                  <a:pt x="173766" y="48431"/>
                </a:lnTo>
                <a:lnTo>
                  <a:pt x="174146" y="48369"/>
                </a:lnTo>
                <a:lnTo>
                  <a:pt x="174566" y="48303"/>
                </a:lnTo>
                <a:lnTo>
                  <a:pt x="175006" y="48230"/>
                </a:lnTo>
                <a:lnTo>
                  <a:pt x="175446" y="48146"/>
                </a:lnTo>
                <a:lnTo>
                  <a:pt x="175906" y="48052"/>
                </a:lnTo>
                <a:lnTo>
                  <a:pt x="176346" y="47951"/>
                </a:lnTo>
                <a:lnTo>
                  <a:pt x="176806" y="47845"/>
                </a:lnTo>
                <a:lnTo>
                  <a:pt x="177226" y="47734"/>
                </a:lnTo>
                <a:lnTo>
                  <a:pt x="177606" y="47617"/>
                </a:lnTo>
                <a:lnTo>
                  <a:pt x="177966" y="47494"/>
                </a:lnTo>
                <a:lnTo>
                  <a:pt x="178126" y="47433"/>
                </a:lnTo>
                <a:lnTo>
                  <a:pt x="178266" y="47371"/>
                </a:lnTo>
                <a:lnTo>
                  <a:pt x="178406" y="47305"/>
                </a:lnTo>
                <a:lnTo>
                  <a:pt x="178526" y="47243"/>
                </a:lnTo>
                <a:lnTo>
                  <a:pt x="178626" y="47176"/>
                </a:lnTo>
                <a:lnTo>
                  <a:pt x="178726" y="47115"/>
                </a:lnTo>
                <a:lnTo>
                  <a:pt x="178786" y="47048"/>
                </a:lnTo>
                <a:lnTo>
                  <a:pt x="178846" y="46981"/>
                </a:lnTo>
                <a:lnTo>
                  <a:pt x="178866" y="46914"/>
                </a:lnTo>
                <a:lnTo>
                  <a:pt x="178866" y="46847"/>
                </a:lnTo>
                <a:lnTo>
                  <a:pt x="178866" y="46780"/>
                </a:lnTo>
                <a:lnTo>
                  <a:pt x="178826" y="46714"/>
                </a:lnTo>
                <a:lnTo>
                  <a:pt x="178766" y="46647"/>
                </a:lnTo>
                <a:lnTo>
                  <a:pt x="178666" y="46574"/>
                </a:lnTo>
                <a:lnTo>
                  <a:pt x="178586" y="46507"/>
                </a:lnTo>
                <a:lnTo>
                  <a:pt x="178466" y="46435"/>
                </a:lnTo>
                <a:lnTo>
                  <a:pt x="178326" y="46368"/>
                </a:lnTo>
                <a:lnTo>
                  <a:pt x="178186" y="46301"/>
                </a:lnTo>
                <a:lnTo>
                  <a:pt x="178026" y="46234"/>
                </a:lnTo>
                <a:lnTo>
                  <a:pt x="177846" y="46167"/>
                </a:lnTo>
                <a:lnTo>
                  <a:pt x="177466" y="46033"/>
                </a:lnTo>
                <a:lnTo>
                  <a:pt x="177046" y="45905"/>
                </a:lnTo>
                <a:lnTo>
                  <a:pt x="176586" y="45782"/>
                </a:lnTo>
                <a:lnTo>
                  <a:pt x="176106" y="45660"/>
                </a:lnTo>
                <a:lnTo>
                  <a:pt x="175606" y="45543"/>
                </a:lnTo>
                <a:lnTo>
                  <a:pt x="175086" y="45431"/>
                </a:lnTo>
                <a:lnTo>
                  <a:pt x="174586" y="45325"/>
                </a:lnTo>
                <a:lnTo>
                  <a:pt x="174066" y="45225"/>
                </a:lnTo>
                <a:lnTo>
                  <a:pt x="173086" y="45041"/>
                </a:lnTo>
                <a:lnTo>
                  <a:pt x="172226" y="44885"/>
                </a:lnTo>
                <a:lnTo>
                  <a:pt x="171146" y="44706"/>
                </a:lnTo>
                <a:lnTo>
                  <a:pt x="170046" y="44533"/>
                </a:lnTo>
                <a:lnTo>
                  <a:pt x="168926" y="44372"/>
                </a:lnTo>
                <a:lnTo>
                  <a:pt x="167826" y="44210"/>
                </a:lnTo>
                <a:lnTo>
                  <a:pt x="165566" y="43892"/>
                </a:lnTo>
                <a:lnTo>
                  <a:pt x="164446" y="43736"/>
                </a:lnTo>
                <a:lnTo>
                  <a:pt x="163346" y="43574"/>
                </a:lnTo>
                <a:lnTo>
                  <a:pt x="162326" y="43413"/>
                </a:lnTo>
                <a:lnTo>
                  <a:pt x="161326" y="43251"/>
                </a:lnTo>
                <a:lnTo>
                  <a:pt x="160326" y="43078"/>
                </a:lnTo>
                <a:lnTo>
                  <a:pt x="159366" y="42900"/>
                </a:lnTo>
                <a:lnTo>
                  <a:pt x="158406" y="42716"/>
                </a:lnTo>
                <a:lnTo>
                  <a:pt x="157466" y="42526"/>
                </a:lnTo>
                <a:lnTo>
                  <a:pt x="156546" y="42331"/>
                </a:lnTo>
                <a:lnTo>
                  <a:pt x="155625" y="42130"/>
                </a:lnTo>
                <a:lnTo>
                  <a:pt x="154725" y="41924"/>
                </a:lnTo>
                <a:lnTo>
                  <a:pt x="153865" y="41712"/>
                </a:lnTo>
                <a:lnTo>
                  <a:pt x="153005" y="41495"/>
                </a:lnTo>
                <a:lnTo>
                  <a:pt x="152165" y="41266"/>
                </a:lnTo>
                <a:lnTo>
                  <a:pt x="151345" y="41037"/>
                </a:lnTo>
                <a:lnTo>
                  <a:pt x="150545" y="40803"/>
                </a:lnTo>
                <a:lnTo>
                  <a:pt x="149745" y="40564"/>
                </a:lnTo>
                <a:lnTo>
                  <a:pt x="148985" y="40324"/>
                </a:lnTo>
                <a:lnTo>
                  <a:pt x="148245" y="40073"/>
                </a:lnTo>
                <a:lnTo>
                  <a:pt x="147525" y="39816"/>
                </a:lnTo>
                <a:lnTo>
                  <a:pt x="146805" y="39560"/>
                </a:lnTo>
                <a:lnTo>
                  <a:pt x="146125" y="39298"/>
                </a:lnTo>
                <a:lnTo>
                  <a:pt x="145465" y="39030"/>
                </a:lnTo>
                <a:lnTo>
                  <a:pt x="144825" y="38763"/>
                </a:lnTo>
                <a:lnTo>
                  <a:pt x="144225" y="38484"/>
                </a:lnTo>
                <a:lnTo>
                  <a:pt x="143625" y="38211"/>
                </a:lnTo>
                <a:lnTo>
                  <a:pt x="143045" y="37926"/>
                </a:lnTo>
                <a:lnTo>
                  <a:pt x="142505" y="37642"/>
                </a:lnTo>
                <a:lnTo>
                  <a:pt x="141985" y="37352"/>
                </a:lnTo>
                <a:lnTo>
                  <a:pt x="141485" y="37056"/>
                </a:lnTo>
                <a:lnTo>
                  <a:pt x="141005" y="36761"/>
                </a:lnTo>
                <a:lnTo>
                  <a:pt x="140565" y="36465"/>
                </a:lnTo>
                <a:lnTo>
                  <a:pt x="140125" y="36164"/>
                </a:lnTo>
                <a:lnTo>
                  <a:pt x="139745" y="35858"/>
                </a:lnTo>
                <a:lnTo>
                  <a:pt x="140585" y="35819"/>
                </a:lnTo>
                <a:lnTo>
                  <a:pt x="141425" y="35774"/>
                </a:lnTo>
                <a:lnTo>
                  <a:pt x="142265" y="35724"/>
                </a:lnTo>
                <a:lnTo>
                  <a:pt x="143105" y="35668"/>
                </a:lnTo>
                <a:lnTo>
                  <a:pt x="143925" y="35607"/>
                </a:lnTo>
                <a:lnTo>
                  <a:pt x="144745" y="35540"/>
                </a:lnTo>
                <a:lnTo>
                  <a:pt x="145565" y="35473"/>
                </a:lnTo>
                <a:lnTo>
                  <a:pt x="146365" y="35395"/>
                </a:lnTo>
                <a:lnTo>
                  <a:pt x="147165" y="35317"/>
                </a:lnTo>
                <a:lnTo>
                  <a:pt x="147965" y="35233"/>
                </a:lnTo>
                <a:lnTo>
                  <a:pt x="148745" y="35144"/>
                </a:lnTo>
                <a:lnTo>
                  <a:pt x="149545" y="35049"/>
                </a:lnTo>
                <a:lnTo>
                  <a:pt x="150305" y="34954"/>
                </a:lnTo>
                <a:lnTo>
                  <a:pt x="151085" y="34854"/>
                </a:lnTo>
                <a:lnTo>
                  <a:pt x="151845" y="34748"/>
                </a:lnTo>
                <a:lnTo>
                  <a:pt x="152585" y="34637"/>
                </a:lnTo>
                <a:lnTo>
                  <a:pt x="153345" y="34520"/>
                </a:lnTo>
                <a:lnTo>
                  <a:pt x="154085" y="34402"/>
                </a:lnTo>
                <a:lnTo>
                  <a:pt x="154805" y="34280"/>
                </a:lnTo>
                <a:lnTo>
                  <a:pt x="155525" y="34157"/>
                </a:lnTo>
                <a:lnTo>
                  <a:pt x="156246" y="34023"/>
                </a:lnTo>
                <a:lnTo>
                  <a:pt x="156946" y="33889"/>
                </a:lnTo>
                <a:lnTo>
                  <a:pt x="157646" y="33756"/>
                </a:lnTo>
                <a:lnTo>
                  <a:pt x="158346" y="33611"/>
                </a:lnTo>
                <a:lnTo>
                  <a:pt x="159026" y="33466"/>
                </a:lnTo>
                <a:lnTo>
                  <a:pt x="159686" y="33321"/>
                </a:lnTo>
                <a:lnTo>
                  <a:pt x="160346" y="33165"/>
                </a:lnTo>
                <a:lnTo>
                  <a:pt x="161006" y="33009"/>
                </a:lnTo>
                <a:lnTo>
                  <a:pt x="161646" y="32852"/>
                </a:lnTo>
                <a:lnTo>
                  <a:pt x="162286" y="32691"/>
                </a:lnTo>
                <a:lnTo>
                  <a:pt x="162906" y="32523"/>
                </a:lnTo>
                <a:lnTo>
                  <a:pt x="163506" y="32356"/>
                </a:lnTo>
                <a:lnTo>
                  <a:pt x="164126" y="32189"/>
                </a:lnTo>
                <a:lnTo>
                  <a:pt x="164706" y="32010"/>
                </a:lnTo>
                <a:lnTo>
                  <a:pt x="165286" y="31832"/>
                </a:lnTo>
                <a:lnTo>
                  <a:pt x="165866" y="31654"/>
                </a:lnTo>
                <a:lnTo>
                  <a:pt x="166426" y="31470"/>
                </a:lnTo>
                <a:lnTo>
                  <a:pt x="166966" y="31286"/>
                </a:lnTo>
                <a:lnTo>
                  <a:pt x="167506" y="31096"/>
                </a:lnTo>
                <a:lnTo>
                  <a:pt x="168026" y="30907"/>
                </a:lnTo>
                <a:lnTo>
                  <a:pt x="168546" y="30711"/>
                </a:lnTo>
                <a:lnTo>
                  <a:pt x="169046" y="30516"/>
                </a:lnTo>
                <a:lnTo>
                  <a:pt x="169546" y="30321"/>
                </a:lnTo>
                <a:lnTo>
                  <a:pt x="170026" y="30120"/>
                </a:lnTo>
                <a:lnTo>
                  <a:pt x="170486" y="29914"/>
                </a:lnTo>
                <a:lnTo>
                  <a:pt x="170946" y="29713"/>
                </a:lnTo>
                <a:lnTo>
                  <a:pt x="171386" y="29507"/>
                </a:lnTo>
                <a:lnTo>
                  <a:pt x="171826" y="29295"/>
                </a:lnTo>
                <a:lnTo>
                  <a:pt x="172246" y="29083"/>
                </a:lnTo>
                <a:lnTo>
                  <a:pt x="172646" y="28871"/>
                </a:lnTo>
                <a:lnTo>
                  <a:pt x="173026" y="28654"/>
                </a:lnTo>
                <a:lnTo>
                  <a:pt x="173406" y="28436"/>
                </a:lnTo>
                <a:lnTo>
                  <a:pt x="173766" y="28219"/>
                </a:lnTo>
                <a:lnTo>
                  <a:pt x="174126" y="28002"/>
                </a:lnTo>
                <a:lnTo>
                  <a:pt x="174466" y="27779"/>
                </a:lnTo>
                <a:lnTo>
                  <a:pt x="174786" y="27556"/>
                </a:lnTo>
                <a:lnTo>
                  <a:pt x="175086" y="27333"/>
                </a:lnTo>
                <a:lnTo>
                  <a:pt x="175386" y="27104"/>
                </a:lnTo>
                <a:lnTo>
                  <a:pt x="175666" y="26875"/>
                </a:lnTo>
                <a:lnTo>
                  <a:pt x="175926" y="26647"/>
                </a:lnTo>
                <a:lnTo>
                  <a:pt x="176186" y="26418"/>
                </a:lnTo>
                <a:lnTo>
                  <a:pt x="176406" y="26184"/>
                </a:lnTo>
                <a:lnTo>
                  <a:pt x="176626" y="25955"/>
                </a:lnTo>
                <a:lnTo>
                  <a:pt x="176846" y="25721"/>
                </a:lnTo>
                <a:lnTo>
                  <a:pt x="177026" y="25487"/>
                </a:lnTo>
                <a:lnTo>
                  <a:pt x="177206" y="25253"/>
                </a:lnTo>
                <a:lnTo>
                  <a:pt x="177366" y="25019"/>
                </a:lnTo>
                <a:lnTo>
                  <a:pt x="177526" y="24784"/>
                </a:lnTo>
                <a:lnTo>
                  <a:pt x="177646" y="24545"/>
                </a:lnTo>
                <a:lnTo>
                  <a:pt x="177766" y="24311"/>
                </a:lnTo>
                <a:lnTo>
                  <a:pt x="177886" y="24071"/>
                </a:lnTo>
                <a:lnTo>
                  <a:pt x="177966" y="23837"/>
                </a:lnTo>
                <a:lnTo>
                  <a:pt x="178046" y="23597"/>
                </a:lnTo>
                <a:lnTo>
                  <a:pt x="178126" y="23363"/>
                </a:lnTo>
                <a:lnTo>
                  <a:pt x="178166" y="23123"/>
                </a:lnTo>
                <a:lnTo>
                  <a:pt x="178226" y="22883"/>
                </a:lnTo>
                <a:lnTo>
                  <a:pt x="178246" y="22649"/>
                </a:lnTo>
                <a:lnTo>
                  <a:pt x="178266" y="22409"/>
                </a:lnTo>
                <a:lnTo>
                  <a:pt x="178266" y="22169"/>
                </a:lnTo>
                <a:lnTo>
                  <a:pt x="178246" y="21935"/>
                </a:lnTo>
                <a:lnTo>
                  <a:pt x="178226" y="21696"/>
                </a:lnTo>
                <a:lnTo>
                  <a:pt x="178186" y="21456"/>
                </a:lnTo>
                <a:lnTo>
                  <a:pt x="178146" y="21216"/>
                </a:lnTo>
                <a:lnTo>
                  <a:pt x="178086" y="20982"/>
                </a:lnTo>
                <a:lnTo>
                  <a:pt x="178006" y="20742"/>
                </a:lnTo>
                <a:lnTo>
                  <a:pt x="177926" y="20502"/>
                </a:lnTo>
                <a:lnTo>
                  <a:pt x="177826" y="20268"/>
                </a:lnTo>
                <a:lnTo>
                  <a:pt x="177726" y="20028"/>
                </a:lnTo>
                <a:lnTo>
                  <a:pt x="177466" y="19560"/>
                </a:lnTo>
                <a:lnTo>
                  <a:pt x="177166" y="19086"/>
                </a:lnTo>
                <a:lnTo>
                  <a:pt x="176826" y="18618"/>
                </a:lnTo>
                <a:lnTo>
                  <a:pt x="176426" y="18149"/>
                </a:lnTo>
                <a:lnTo>
                  <a:pt x="176006" y="17687"/>
                </a:lnTo>
                <a:lnTo>
                  <a:pt x="175526" y="17224"/>
                </a:lnTo>
                <a:lnTo>
                  <a:pt x="175006" y="16767"/>
                </a:lnTo>
                <a:lnTo>
                  <a:pt x="174426" y="16309"/>
                </a:lnTo>
                <a:lnTo>
                  <a:pt x="173826" y="15858"/>
                </a:lnTo>
                <a:lnTo>
                  <a:pt x="173186" y="15412"/>
                </a:lnTo>
                <a:lnTo>
                  <a:pt x="172506" y="14966"/>
                </a:lnTo>
                <a:lnTo>
                  <a:pt x="171766" y="14531"/>
                </a:lnTo>
                <a:lnTo>
                  <a:pt x="171006" y="14096"/>
                </a:lnTo>
                <a:lnTo>
                  <a:pt x="170206" y="13667"/>
                </a:lnTo>
                <a:lnTo>
                  <a:pt x="169366" y="13248"/>
                </a:lnTo>
                <a:lnTo>
                  <a:pt x="168506" y="12830"/>
                </a:lnTo>
                <a:lnTo>
                  <a:pt x="167586" y="12423"/>
                </a:lnTo>
                <a:lnTo>
                  <a:pt x="166646" y="12016"/>
                </a:lnTo>
                <a:lnTo>
                  <a:pt x="165666" y="11620"/>
                </a:lnTo>
                <a:lnTo>
                  <a:pt x="164666" y="11230"/>
                </a:lnTo>
                <a:lnTo>
                  <a:pt x="163626" y="10851"/>
                </a:lnTo>
                <a:lnTo>
                  <a:pt x="162546" y="10477"/>
                </a:lnTo>
                <a:lnTo>
                  <a:pt x="161446" y="10109"/>
                </a:lnTo>
                <a:lnTo>
                  <a:pt x="160326" y="9747"/>
                </a:lnTo>
                <a:lnTo>
                  <a:pt x="159166" y="9390"/>
                </a:lnTo>
                <a:lnTo>
                  <a:pt x="157986" y="9044"/>
                </a:lnTo>
                <a:lnTo>
                  <a:pt x="156786" y="8704"/>
                </a:lnTo>
                <a:lnTo>
                  <a:pt x="155565" y="8370"/>
                </a:lnTo>
                <a:lnTo>
                  <a:pt x="154305" y="8046"/>
                </a:lnTo>
                <a:lnTo>
                  <a:pt x="153025" y="7723"/>
                </a:lnTo>
                <a:lnTo>
                  <a:pt x="151745" y="7411"/>
                </a:lnTo>
                <a:lnTo>
                  <a:pt x="150425" y="7104"/>
                </a:lnTo>
                <a:lnTo>
                  <a:pt x="149085" y="6803"/>
                </a:lnTo>
                <a:lnTo>
                  <a:pt x="147725" y="6513"/>
                </a:lnTo>
                <a:lnTo>
                  <a:pt x="146345" y="6223"/>
                </a:lnTo>
                <a:lnTo>
                  <a:pt x="144945" y="5944"/>
                </a:lnTo>
                <a:lnTo>
                  <a:pt x="143525" y="5671"/>
                </a:lnTo>
                <a:lnTo>
                  <a:pt x="142085" y="5403"/>
                </a:lnTo>
                <a:lnTo>
                  <a:pt x="140645" y="5141"/>
                </a:lnTo>
                <a:lnTo>
                  <a:pt x="139185" y="4890"/>
                </a:lnTo>
                <a:lnTo>
                  <a:pt x="137705" y="4640"/>
                </a:lnTo>
                <a:lnTo>
                  <a:pt x="136205" y="4400"/>
                </a:lnTo>
                <a:lnTo>
                  <a:pt x="134685" y="4166"/>
                </a:lnTo>
                <a:lnTo>
                  <a:pt x="133165" y="3937"/>
                </a:lnTo>
                <a:lnTo>
                  <a:pt x="131645" y="3714"/>
                </a:lnTo>
                <a:lnTo>
                  <a:pt x="130085" y="3497"/>
                </a:lnTo>
                <a:lnTo>
                  <a:pt x="128545" y="3290"/>
                </a:lnTo>
                <a:lnTo>
                  <a:pt x="126964" y="3084"/>
                </a:lnTo>
                <a:lnTo>
                  <a:pt x="125384" y="2889"/>
                </a:lnTo>
                <a:lnTo>
                  <a:pt x="123804" y="2699"/>
                </a:lnTo>
                <a:lnTo>
                  <a:pt x="122224" y="2510"/>
                </a:lnTo>
                <a:lnTo>
                  <a:pt x="120624" y="2331"/>
                </a:lnTo>
                <a:lnTo>
                  <a:pt x="119044" y="2164"/>
                </a:lnTo>
                <a:lnTo>
                  <a:pt x="117484" y="2002"/>
                </a:lnTo>
                <a:lnTo>
                  <a:pt x="115884" y="1846"/>
                </a:lnTo>
                <a:lnTo>
                  <a:pt x="114304" y="1690"/>
                </a:lnTo>
                <a:lnTo>
                  <a:pt x="112704" y="1545"/>
                </a:lnTo>
                <a:lnTo>
                  <a:pt x="111104" y="1406"/>
                </a:lnTo>
                <a:lnTo>
                  <a:pt x="109484" y="1272"/>
                </a:lnTo>
                <a:lnTo>
                  <a:pt x="107864" y="1144"/>
                </a:lnTo>
                <a:lnTo>
                  <a:pt x="106244" y="1021"/>
                </a:lnTo>
                <a:lnTo>
                  <a:pt x="104624" y="909"/>
                </a:lnTo>
                <a:lnTo>
                  <a:pt x="102984" y="798"/>
                </a:lnTo>
                <a:lnTo>
                  <a:pt x="101344" y="698"/>
                </a:lnTo>
                <a:lnTo>
                  <a:pt x="99704" y="597"/>
                </a:lnTo>
                <a:lnTo>
                  <a:pt x="98043" y="508"/>
                </a:lnTo>
                <a:lnTo>
                  <a:pt x="96403" y="430"/>
                </a:lnTo>
                <a:lnTo>
                  <a:pt x="94743" y="352"/>
                </a:lnTo>
                <a:lnTo>
                  <a:pt x="93083" y="285"/>
                </a:lnTo>
                <a:lnTo>
                  <a:pt x="91423" y="224"/>
                </a:lnTo>
                <a:lnTo>
                  <a:pt x="89743" y="168"/>
                </a:lnTo>
                <a:lnTo>
                  <a:pt x="88083" y="123"/>
                </a:lnTo>
                <a:lnTo>
                  <a:pt x="86403" y="84"/>
                </a:lnTo>
                <a:lnTo>
                  <a:pt x="84743" y="51"/>
                </a:lnTo>
                <a:lnTo>
                  <a:pt x="83063" y="29"/>
                </a:lnTo>
                <a:lnTo>
                  <a:pt x="81403" y="12"/>
                </a:lnTo>
                <a:lnTo>
                  <a:pt x="7972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24f3de87df4_0_730"/>
          <p:cNvSpPr/>
          <p:nvPr/>
        </p:nvSpPr>
        <p:spPr>
          <a:xfrm>
            <a:off x="1745091" y="951284"/>
            <a:ext cx="628017" cy="778680"/>
          </a:xfrm>
          <a:custGeom>
            <a:avLst/>
            <a:gdLst/>
            <a:ahLst/>
            <a:cxnLst/>
            <a:rect l="l" t="t" r="r" b="b"/>
            <a:pathLst>
              <a:path w="114445" h="40625" extrusionOk="0">
                <a:moveTo>
                  <a:pt x="50183" y="0"/>
                </a:moveTo>
                <a:lnTo>
                  <a:pt x="48283" y="6"/>
                </a:lnTo>
                <a:lnTo>
                  <a:pt x="46363" y="17"/>
                </a:lnTo>
                <a:lnTo>
                  <a:pt x="44483" y="45"/>
                </a:lnTo>
                <a:lnTo>
                  <a:pt x="43523" y="67"/>
                </a:lnTo>
                <a:lnTo>
                  <a:pt x="42582" y="84"/>
                </a:lnTo>
                <a:lnTo>
                  <a:pt x="41642" y="112"/>
                </a:lnTo>
                <a:lnTo>
                  <a:pt x="40722" y="139"/>
                </a:lnTo>
                <a:lnTo>
                  <a:pt x="39782" y="173"/>
                </a:lnTo>
                <a:lnTo>
                  <a:pt x="38862" y="212"/>
                </a:lnTo>
                <a:lnTo>
                  <a:pt x="37942" y="251"/>
                </a:lnTo>
                <a:lnTo>
                  <a:pt x="37022" y="296"/>
                </a:lnTo>
                <a:lnTo>
                  <a:pt x="36102" y="346"/>
                </a:lnTo>
                <a:lnTo>
                  <a:pt x="35202" y="396"/>
                </a:lnTo>
                <a:lnTo>
                  <a:pt x="34302" y="457"/>
                </a:lnTo>
                <a:lnTo>
                  <a:pt x="33422" y="519"/>
                </a:lnTo>
                <a:lnTo>
                  <a:pt x="32082" y="619"/>
                </a:lnTo>
                <a:lnTo>
                  <a:pt x="30782" y="730"/>
                </a:lnTo>
                <a:lnTo>
                  <a:pt x="29522" y="853"/>
                </a:lnTo>
                <a:lnTo>
                  <a:pt x="28282" y="981"/>
                </a:lnTo>
                <a:lnTo>
                  <a:pt x="27062" y="1121"/>
                </a:lnTo>
                <a:lnTo>
                  <a:pt x="25902" y="1266"/>
                </a:lnTo>
                <a:lnTo>
                  <a:pt x="24742" y="1422"/>
                </a:lnTo>
                <a:lnTo>
                  <a:pt x="23622" y="1583"/>
                </a:lnTo>
                <a:lnTo>
                  <a:pt x="22522" y="1756"/>
                </a:lnTo>
                <a:lnTo>
                  <a:pt x="21462" y="1935"/>
                </a:lnTo>
                <a:lnTo>
                  <a:pt x="20422" y="2124"/>
                </a:lnTo>
                <a:lnTo>
                  <a:pt x="19422" y="2319"/>
                </a:lnTo>
                <a:lnTo>
                  <a:pt x="18442" y="2520"/>
                </a:lnTo>
                <a:lnTo>
                  <a:pt x="17482" y="2727"/>
                </a:lnTo>
                <a:lnTo>
                  <a:pt x="16562" y="2944"/>
                </a:lnTo>
                <a:lnTo>
                  <a:pt x="15662" y="3161"/>
                </a:lnTo>
                <a:lnTo>
                  <a:pt x="14802" y="3390"/>
                </a:lnTo>
                <a:lnTo>
                  <a:pt x="13961" y="3624"/>
                </a:lnTo>
                <a:lnTo>
                  <a:pt x="13141" y="3864"/>
                </a:lnTo>
                <a:lnTo>
                  <a:pt x="12361" y="4109"/>
                </a:lnTo>
                <a:lnTo>
                  <a:pt x="11601" y="4360"/>
                </a:lnTo>
                <a:lnTo>
                  <a:pt x="10861" y="4617"/>
                </a:lnTo>
                <a:lnTo>
                  <a:pt x="10141" y="4873"/>
                </a:lnTo>
                <a:lnTo>
                  <a:pt x="9461" y="5141"/>
                </a:lnTo>
                <a:lnTo>
                  <a:pt x="8801" y="5408"/>
                </a:lnTo>
                <a:lnTo>
                  <a:pt x="8181" y="5682"/>
                </a:lnTo>
                <a:lnTo>
                  <a:pt x="7561" y="5960"/>
                </a:lnTo>
                <a:lnTo>
                  <a:pt x="6981" y="6245"/>
                </a:lnTo>
                <a:lnTo>
                  <a:pt x="6421" y="6529"/>
                </a:lnTo>
                <a:lnTo>
                  <a:pt x="5901" y="6819"/>
                </a:lnTo>
                <a:lnTo>
                  <a:pt x="5381" y="7109"/>
                </a:lnTo>
                <a:lnTo>
                  <a:pt x="4901" y="7404"/>
                </a:lnTo>
                <a:lnTo>
                  <a:pt x="4441" y="7700"/>
                </a:lnTo>
                <a:lnTo>
                  <a:pt x="4001" y="8001"/>
                </a:lnTo>
                <a:lnTo>
                  <a:pt x="3601" y="8308"/>
                </a:lnTo>
                <a:lnTo>
                  <a:pt x="3201" y="8609"/>
                </a:lnTo>
                <a:lnTo>
                  <a:pt x="2841" y="8915"/>
                </a:lnTo>
                <a:lnTo>
                  <a:pt x="2501" y="9222"/>
                </a:lnTo>
                <a:lnTo>
                  <a:pt x="2181" y="9534"/>
                </a:lnTo>
                <a:lnTo>
                  <a:pt x="1881" y="9847"/>
                </a:lnTo>
                <a:lnTo>
                  <a:pt x="1601" y="10159"/>
                </a:lnTo>
                <a:lnTo>
                  <a:pt x="1361" y="10471"/>
                </a:lnTo>
                <a:lnTo>
                  <a:pt x="1121" y="10783"/>
                </a:lnTo>
                <a:lnTo>
                  <a:pt x="921" y="11096"/>
                </a:lnTo>
                <a:lnTo>
                  <a:pt x="721" y="11408"/>
                </a:lnTo>
                <a:lnTo>
                  <a:pt x="561" y="11720"/>
                </a:lnTo>
                <a:lnTo>
                  <a:pt x="421" y="12038"/>
                </a:lnTo>
                <a:lnTo>
                  <a:pt x="301" y="12350"/>
                </a:lnTo>
                <a:lnTo>
                  <a:pt x="201" y="12662"/>
                </a:lnTo>
                <a:lnTo>
                  <a:pt x="121" y="12969"/>
                </a:lnTo>
                <a:lnTo>
                  <a:pt x="61" y="13281"/>
                </a:lnTo>
                <a:lnTo>
                  <a:pt x="21" y="13588"/>
                </a:lnTo>
                <a:lnTo>
                  <a:pt x="1" y="13895"/>
                </a:lnTo>
                <a:lnTo>
                  <a:pt x="1" y="14201"/>
                </a:lnTo>
                <a:lnTo>
                  <a:pt x="21" y="14502"/>
                </a:lnTo>
                <a:lnTo>
                  <a:pt x="61" y="14803"/>
                </a:lnTo>
                <a:lnTo>
                  <a:pt x="121" y="15104"/>
                </a:lnTo>
                <a:lnTo>
                  <a:pt x="201" y="15400"/>
                </a:lnTo>
                <a:lnTo>
                  <a:pt x="301" y="15690"/>
                </a:lnTo>
                <a:lnTo>
                  <a:pt x="421" y="15980"/>
                </a:lnTo>
                <a:lnTo>
                  <a:pt x="541" y="16264"/>
                </a:lnTo>
                <a:lnTo>
                  <a:pt x="701" y="16549"/>
                </a:lnTo>
                <a:lnTo>
                  <a:pt x="881" y="16827"/>
                </a:lnTo>
                <a:lnTo>
                  <a:pt x="1061" y="17101"/>
                </a:lnTo>
                <a:lnTo>
                  <a:pt x="1401" y="17530"/>
                </a:lnTo>
                <a:lnTo>
                  <a:pt x="1741" y="17959"/>
                </a:lnTo>
                <a:lnTo>
                  <a:pt x="2121" y="18377"/>
                </a:lnTo>
                <a:lnTo>
                  <a:pt x="2521" y="18801"/>
                </a:lnTo>
                <a:lnTo>
                  <a:pt x="2941" y="19214"/>
                </a:lnTo>
                <a:lnTo>
                  <a:pt x="3401" y="19626"/>
                </a:lnTo>
                <a:lnTo>
                  <a:pt x="3861" y="20033"/>
                </a:lnTo>
                <a:lnTo>
                  <a:pt x="4381" y="20440"/>
                </a:lnTo>
                <a:lnTo>
                  <a:pt x="4901" y="20836"/>
                </a:lnTo>
                <a:lnTo>
                  <a:pt x="5461" y="21232"/>
                </a:lnTo>
                <a:lnTo>
                  <a:pt x="6041" y="21622"/>
                </a:lnTo>
                <a:lnTo>
                  <a:pt x="6661" y="22013"/>
                </a:lnTo>
                <a:lnTo>
                  <a:pt x="7301" y="22397"/>
                </a:lnTo>
                <a:lnTo>
                  <a:pt x="7981" y="22771"/>
                </a:lnTo>
                <a:lnTo>
                  <a:pt x="8681" y="23145"/>
                </a:lnTo>
                <a:lnTo>
                  <a:pt x="9401" y="23518"/>
                </a:lnTo>
                <a:lnTo>
                  <a:pt x="10181" y="23881"/>
                </a:lnTo>
                <a:lnTo>
                  <a:pt x="10961" y="24237"/>
                </a:lnTo>
                <a:lnTo>
                  <a:pt x="11781" y="24594"/>
                </a:lnTo>
                <a:lnTo>
                  <a:pt x="12641" y="24940"/>
                </a:lnTo>
                <a:lnTo>
                  <a:pt x="13541" y="25286"/>
                </a:lnTo>
                <a:lnTo>
                  <a:pt x="14462" y="25620"/>
                </a:lnTo>
                <a:lnTo>
                  <a:pt x="15402" y="25955"/>
                </a:lnTo>
                <a:lnTo>
                  <a:pt x="16402" y="26284"/>
                </a:lnTo>
                <a:lnTo>
                  <a:pt x="17422" y="26601"/>
                </a:lnTo>
                <a:lnTo>
                  <a:pt x="18482" y="26919"/>
                </a:lnTo>
                <a:lnTo>
                  <a:pt x="19562" y="27232"/>
                </a:lnTo>
                <a:lnTo>
                  <a:pt x="20682" y="27533"/>
                </a:lnTo>
                <a:lnTo>
                  <a:pt x="21842" y="27834"/>
                </a:lnTo>
                <a:lnTo>
                  <a:pt x="23042" y="28124"/>
                </a:lnTo>
                <a:lnTo>
                  <a:pt x="24282" y="28408"/>
                </a:lnTo>
                <a:lnTo>
                  <a:pt x="25542" y="28687"/>
                </a:lnTo>
                <a:lnTo>
                  <a:pt x="26162" y="28826"/>
                </a:lnTo>
                <a:lnTo>
                  <a:pt x="26722" y="28966"/>
                </a:lnTo>
                <a:lnTo>
                  <a:pt x="27242" y="29111"/>
                </a:lnTo>
                <a:lnTo>
                  <a:pt x="27722" y="29255"/>
                </a:lnTo>
                <a:lnTo>
                  <a:pt x="28182" y="29406"/>
                </a:lnTo>
                <a:lnTo>
                  <a:pt x="28582" y="29562"/>
                </a:lnTo>
                <a:lnTo>
                  <a:pt x="28962" y="29718"/>
                </a:lnTo>
                <a:lnTo>
                  <a:pt x="29302" y="29880"/>
                </a:lnTo>
                <a:lnTo>
                  <a:pt x="29622" y="30042"/>
                </a:lnTo>
                <a:lnTo>
                  <a:pt x="29922" y="30209"/>
                </a:lnTo>
                <a:lnTo>
                  <a:pt x="30182" y="30376"/>
                </a:lnTo>
                <a:lnTo>
                  <a:pt x="30422" y="30549"/>
                </a:lnTo>
                <a:lnTo>
                  <a:pt x="30622" y="30722"/>
                </a:lnTo>
                <a:lnTo>
                  <a:pt x="30822" y="30895"/>
                </a:lnTo>
                <a:lnTo>
                  <a:pt x="30982" y="31073"/>
                </a:lnTo>
                <a:lnTo>
                  <a:pt x="31142" y="31252"/>
                </a:lnTo>
                <a:lnTo>
                  <a:pt x="31282" y="31436"/>
                </a:lnTo>
                <a:lnTo>
                  <a:pt x="31402" y="31614"/>
                </a:lnTo>
                <a:lnTo>
                  <a:pt x="31502" y="31798"/>
                </a:lnTo>
                <a:lnTo>
                  <a:pt x="31602" y="31982"/>
                </a:lnTo>
                <a:lnTo>
                  <a:pt x="31742" y="32356"/>
                </a:lnTo>
                <a:lnTo>
                  <a:pt x="31882" y="32729"/>
                </a:lnTo>
                <a:lnTo>
                  <a:pt x="32102" y="33482"/>
                </a:lnTo>
                <a:lnTo>
                  <a:pt x="32242" y="33855"/>
                </a:lnTo>
                <a:lnTo>
                  <a:pt x="32382" y="34229"/>
                </a:lnTo>
                <a:lnTo>
                  <a:pt x="32442" y="34396"/>
                </a:lnTo>
                <a:lnTo>
                  <a:pt x="32502" y="34564"/>
                </a:lnTo>
                <a:lnTo>
                  <a:pt x="32582" y="34904"/>
                </a:lnTo>
                <a:lnTo>
                  <a:pt x="32662" y="35584"/>
                </a:lnTo>
                <a:lnTo>
                  <a:pt x="32742" y="35924"/>
                </a:lnTo>
                <a:lnTo>
                  <a:pt x="32782" y="36091"/>
                </a:lnTo>
                <a:lnTo>
                  <a:pt x="32842" y="36259"/>
                </a:lnTo>
                <a:lnTo>
                  <a:pt x="32922" y="36426"/>
                </a:lnTo>
                <a:lnTo>
                  <a:pt x="33022" y="36587"/>
                </a:lnTo>
                <a:lnTo>
                  <a:pt x="33142" y="36749"/>
                </a:lnTo>
                <a:lnTo>
                  <a:pt x="33282" y="36911"/>
                </a:lnTo>
                <a:lnTo>
                  <a:pt x="33382" y="36994"/>
                </a:lnTo>
                <a:lnTo>
                  <a:pt x="33522" y="37084"/>
                </a:lnTo>
                <a:lnTo>
                  <a:pt x="33722" y="37173"/>
                </a:lnTo>
                <a:lnTo>
                  <a:pt x="33942" y="37262"/>
                </a:lnTo>
                <a:lnTo>
                  <a:pt x="34202" y="37351"/>
                </a:lnTo>
                <a:lnTo>
                  <a:pt x="34462" y="37435"/>
                </a:lnTo>
                <a:lnTo>
                  <a:pt x="34762" y="37524"/>
                </a:lnTo>
                <a:lnTo>
                  <a:pt x="35082" y="37602"/>
                </a:lnTo>
                <a:lnTo>
                  <a:pt x="35382" y="37675"/>
                </a:lnTo>
                <a:lnTo>
                  <a:pt x="35702" y="37742"/>
                </a:lnTo>
                <a:lnTo>
                  <a:pt x="36022" y="37797"/>
                </a:lnTo>
                <a:lnTo>
                  <a:pt x="36322" y="37848"/>
                </a:lnTo>
                <a:lnTo>
                  <a:pt x="36622" y="37881"/>
                </a:lnTo>
                <a:lnTo>
                  <a:pt x="36902" y="37909"/>
                </a:lnTo>
                <a:lnTo>
                  <a:pt x="37022" y="37914"/>
                </a:lnTo>
                <a:lnTo>
                  <a:pt x="37142" y="37920"/>
                </a:lnTo>
                <a:lnTo>
                  <a:pt x="37262" y="37914"/>
                </a:lnTo>
                <a:lnTo>
                  <a:pt x="37362" y="37914"/>
                </a:lnTo>
                <a:lnTo>
                  <a:pt x="37702" y="37887"/>
                </a:lnTo>
                <a:lnTo>
                  <a:pt x="38042" y="37848"/>
                </a:lnTo>
                <a:lnTo>
                  <a:pt x="38382" y="37797"/>
                </a:lnTo>
                <a:lnTo>
                  <a:pt x="38742" y="37742"/>
                </a:lnTo>
                <a:lnTo>
                  <a:pt x="39102" y="37680"/>
                </a:lnTo>
                <a:lnTo>
                  <a:pt x="39442" y="37608"/>
                </a:lnTo>
                <a:lnTo>
                  <a:pt x="39782" y="37530"/>
                </a:lnTo>
                <a:lnTo>
                  <a:pt x="40102" y="37452"/>
                </a:lnTo>
                <a:lnTo>
                  <a:pt x="40402" y="37368"/>
                </a:lnTo>
                <a:lnTo>
                  <a:pt x="40702" y="37279"/>
                </a:lnTo>
                <a:lnTo>
                  <a:pt x="40942" y="37190"/>
                </a:lnTo>
                <a:lnTo>
                  <a:pt x="41162" y="37100"/>
                </a:lnTo>
                <a:lnTo>
                  <a:pt x="41342" y="37011"/>
                </a:lnTo>
                <a:lnTo>
                  <a:pt x="41482" y="36922"/>
                </a:lnTo>
                <a:lnTo>
                  <a:pt x="41582" y="36833"/>
                </a:lnTo>
                <a:lnTo>
                  <a:pt x="41602" y="36794"/>
                </a:lnTo>
                <a:lnTo>
                  <a:pt x="41622" y="36755"/>
                </a:lnTo>
                <a:lnTo>
                  <a:pt x="41742" y="35963"/>
                </a:lnTo>
                <a:lnTo>
                  <a:pt x="41842" y="35182"/>
                </a:lnTo>
                <a:lnTo>
                  <a:pt x="41882" y="34792"/>
                </a:lnTo>
                <a:lnTo>
                  <a:pt x="41902" y="34407"/>
                </a:lnTo>
                <a:lnTo>
                  <a:pt x="41902" y="34023"/>
                </a:lnTo>
                <a:lnTo>
                  <a:pt x="41882" y="33638"/>
                </a:lnTo>
                <a:lnTo>
                  <a:pt x="41842" y="33259"/>
                </a:lnTo>
                <a:lnTo>
                  <a:pt x="41762" y="32880"/>
                </a:lnTo>
                <a:lnTo>
                  <a:pt x="41682" y="32501"/>
                </a:lnTo>
                <a:lnTo>
                  <a:pt x="41562" y="32127"/>
                </a:lnTo>
                <a:lnTo>
                  <a:pt x="41402" y="31753"/>
                </a:lnTo>
                <a:lnTo>
                  <a:pt x="41222" y="31380"/>
                </a:lnTo>
                <a:lnTo>
                  <a:pt x="41002" y="31012"/>
                </a:lnTo>
                <a:lnTo>
                  <a:pt x="40762" y="30649"/>
                </a:lnTo>
                <a:lnTo>
                  <a:pt x="40462" y="30281"/>
                </a:lnTo>
                <a:lnTo>
                  <a:pt x="40122" y="29925"/>
                </a:lnTo>
                <a:lnTo>
                  <a:pt x="39742" y="29562"/>
                </a:lnTo>
                <a:lnTo>
                  <a:pt x="39522" y="29384"/>
                </a:lnTo>
                <a:lnTo>
                  <a:pt x="39302" y="29205"/>
                </a:lnTo>
                <a:lnTo>
                  <a:pt x="39082" y="29032"/>
                </a:lnTo>
                <a:lnTo>
                  <a:pt x="38822" y="28854"/>
                </a:lnTo>
                <a:lnTo>
                  <a:pt x="38562" y="28676"/>
                </a:lnTo>
                <a:lnTo>
                  <a:pt x="38302" y="28503"/>
                </a:lnTo>
                <a:lnTo>
                  <a:pt x="38002" y="28330"/>
                </a:lnTo>
                <a:lnTo>
                  <a:pt x="37702" y="28151"/>
                </a:lnTo>
                <a:lnTo>
                  <a:pt x="37402" y="27979"/>
                </a:lnTo>
                <a:lnTo>
                  <a:pt x="37062" y="27811"/>
                </a:lnTo>
                <a:lnTo>
                  <a:pt x="36722" y="27639"/>
                </a:lnTo>
                <a:lnTo>
                  <a:pt x="36362" y="27466"/>
                </a:lnTo>
                <a:lnTo>
                  <a:pt x="36002" y="27298"/>
                </a:lnTo>
                <a:lnTo>
                  <a:pt x="35602" y="27126"/>
                </a:lnTo>
                <a:lnTo>
                  <a:pt x="35202" y="26958"/>
                </a:lnTo>
                <a:lnTo>
                  <a:pt x="34782" y="26791"/>
                </a:lnTo>
                <a:lnTo>
                  <a:pt x="34342" y="26624"/>
                </a:lnTo>
                <a:lnTo>
                  <a:pt x="33902" y="26456"/>
                </a:lnTo>
                <a:lnTo>
                  <a:pt x="33422" y="26289"/>
                </a:lnTo>
                <a:lnTo>
                  <a:pt x="32942" y="26128"/>
                </a:lnTo>
                <a:lnTo>
                  <a:pt x="32422" y="25960"/>
                </a:lnTo>
                <a:lnTo>
                  <a:pt x="31902" y="25799"/>
                </a:lnTo>
                <a:lnTo>
                  <a:pt x="31362" y="25637"/>
                </a:lnTo>
                <a:lnTo>
                  <a:pt x="30802" y="25475"/>
                </a:lnTo>
                <a:lnTo>
                  <a:pt x="30222" y="25313"/>
                </a:lnTo>
                <a:lnTo>
                  <a:pt x="29622" y="25157"/>
                </a:lnTo>
                <a:lnTo>
                  <a:pt x="28442" y="24834"/>
                </a:lnTo>
                <a:lnTo>
                  <a:pt x="27282" y="24505"/>
                </a:lnTo>
                <a:lnTo>
                  <a:pt x="26182" y="24170"/>
                </a:lnTo>
                <a:lnTo>
                  <a:pt x="25102" y="23825"/>
                </a:lnTo>
                <a:lnTo>
                  <a:pt x="24082" y="23474"/>
                </a:lnTo>
                <a:lnTo>
                  <a:pt x="23082" y="23122"/>
                </a:lnTo>
                <a:lnTo>
                  <a:pt x="22622" y="22938"/>
                </a:lnTo>
                <a:lnTo>
                  <a:pt x="22142" y="22760"/>
                </a:lnTo>
                <a:lnTo>
                  <a:pt x="21702" y="22576"/>
                </a:lnTo>
                <a:lnTo>
                  <a:pt x="21242" y="22392"/>
                </a:lnTo>
                <a:lnTo>
                  <a:pt x="20822" y="22202"/>
                </a:lnTo>
                <a:lnTo>
                  <a:pt x="20402" y="22018"/>
                </a:lnTo>
                <a:lnTo>
                  <a:pt x="19982" y="21829"/>
                </a:lnTo>
                <a:lnTo>
                  <a:pt x="19582" y="21634"/>
                </a:lnTo>
                <a:lnTo>
                  <a:pt x="19202" y="21444"/>
                </a:lnTo>
                <a:lnTo>
                  <a:pt x="18822" y="21249"/>
                </a:lnTo>
                <a:lnTo>
                  <a:pt x="18462" y="21054"/>
                </a:lnTo>
                <a:lnTo>
                  <a:pt x="18102" y="20859"/>
                </a:lnTo>
                <a:lnTo>
                  <a:pt x="17762" y="20658"/>
                </a:lnTo>
                <a:lnTo>
                  <a:pt x="17422" y="20463"/>
                </a:lnTo>
                <a:lnTo>
                  <a:pt x="17102" y="20262"/>
                </a:lnTo>
                <a:lnTo>
                  <a:pt x="16802" y="20056"/>
                </a:lnTo>
                <a:lnTo>
                  <a:pt x="16502" y="19855"/>
                </a:lnTo>
                <a:lnTo>
                  <a:pt x="16222" y="19649"/>
                </a:lnTo>
                <a:lnTo>
                  <a:pt x="15942" y="19442"/>
                </a:lnTo>
                <a:lnTo>
                  <a:pt x="15682" y="19236"/>
                </a:lnTo>
                <a:lnTo>
                  <a:pt x="15422" y="19030"/>
                </a:lnTo>
                <a:lnTo>
                  <a:pt x="15202" y="18818"/>
                </a:lnTo>
                <a:lnTo>
                  <a:pt x="14962" y="18606"/>
                </a:lnTo>
                <a:lnTo>
                  <a:pt x="14762" y="18394"/>
                </a:lnTo>
                <a:lnTo>
                  <a:pt x="14562" y="18182"/>
                </a:lnTo>
                <a:lnTo>
                  <a:pt x="14362" y="17970"/>
                </a:lnTo>
                <a:lnTo>
                  <a:pt x="14181" y="17753"/>
                </a:lnTo>
                <a:lnTo>
                  <a:pt x="14021" y="17535"/>
                </a:lnTo>
                <a:lnTo>
                  <a:pt x="13861" y="17318"/>
                </a:lnTo>
                <a:lnTo>
                  <a:pt x="13721" y="17101"/>
                </a:lnTo>
                <a:lnTo>
                  <a:pt x="13601" y="16883"/>
                </a:lnTo>
                <a:lnTo>
                  <a:pt x="13481" y="16660"/>
                </a:lnTo>
                <a:lnTo>
                  <a:pt x="13381" y="16437"/>
                </a:lnTo>
                <a:lnTo>
                  <a:pt x="13301" y="16214"/>
                </a:lnTo>
                <a:lnTo>
                  <a:pt x="13221" y="15991"/>
                </a:lnTo>
                <a:lnTo>
                  <a:pt x="13141" y="15768"/>
                </a:lnTo>
                <a:lnTo>
                  <a:pt x="13101" y="15539"/>
                </a:lnTo>
                <a:lnTo>
                  <a:pt x="13061" y="15311"/>
                </a:lnTo>
                <a:lnTo>
                  <a:pt x="13041" y="15088"/>
                </a:lnTo>
                <a:lnTo>
                  <a:pt x="13021" y="14854"/>
                </a:lnTo>
                <a:lnTo>
                  <a:pt x="13021" y="14625"/>
                </a:lnTo>
                <a:lnTo>
                  <a:pt x="13041" y="14396"/>
                </a:lnTo>
                <a:lnTo>
                  <a:pt x="13061" y="14162"/>
                </a:lnTo>
                <a:lnTo>
                  <a:pt x="13101" y="13934"/>
                </a:lnTo>
                <a:lnTo>
                  <a:pt x="13161" y="13699"/>
                </a:lnTo>
                <a:lnTo>
                  <a:pt x="13221" y="13465"/>
                </a:lnTo>
                <a:lnTo>
                  <a:pt x="13301" y="13231"/>
                </a:lnTo>
                <a:lnTo>
                  <a:pt x="13381" y="12997"/>
                </a:lnTo>
                <a:lnTo>
                  <a:pt x="13501" y="12757"/>
                </a:lnTo>
                <a:lnTo>
                  <a:pt x="13621" y="12523"/>
                </a:lnTo>
                <a:lnTo>
                  <a:pt x="13741" y="12283"/>
                </a:lnTo>
                <a:lnTo>
                  <a:pt x="13901" y="12043"/>
                </a:lnTo>
                <a:lnTo>
                  <a:pt x="14081" y="11776"/>
                </a:lnTo>
                <a:lnTo>
                  <a:pt x="14261" y="11514"/>
                </a:lnTo>
                <a:lnTo>
                  <a:pt x="14462" y="11252"/>
                </a:lnTo>
                <a:lnTo>
                  <a:pt x="14682" y="11001"/>
                </a:lnTo>
                <a:lnTo>
                  <a:pt x="14882" y="10750"/>
                </a:lnTo>
                <a:lnTo>
                  <a:pt x="15122" y="10505"/>
                </a:lnTo>
                <a:lnTo>
                  <a:pt x="15362" y="10259"/>
                </a:lnTo>
                <a:lnTo>
                  <a:pt x="15602" y="10025"/>
                </a:lnTo>
                <a:lnTo>
                  <a:pt x="15862" y="9791"/>
                </a:lnTo>
                <a:lnTo>
                  <a:pt x="16122" y="9568"/>
                </a:lnTo>
                <a:lnTo>
                  <a:pt x="16402" y="9345"/>
                </a:lnTo>
                <a:lnTo>
                  <a:pt x="16702" y="9127"/>
                </a:lnTo>
                <a:lnTo>
                  <a:pt x="17002" y="8910"/>
                </a:lnTo>
                <a:lnTo>
                  <a:pt x="17302" y="8704"/>
                </a:lnTo>
                <a:lnTo>
                  <a:pt x="17622" y="8497"/>
                </a:lnTo>
                <a:lnTo>
                  <a:pt x="17962" y="8297"/>
                </a:lnTo>
                <a:lnTo>
                  <a:pt x="18302" y="8101"/>
                </a:lnTo>
                <a:lnTo>
                  <a:pt x="18662" y="7906"/>
                </a:lnTo>
                <a:lnTo>
                  <a:pt x="19022" y="7722"/>
                </a:lnTo>
                <a:lnTo>
                  <a:pt x="19402" y="7538"/>
                </a:lnTo>
                <a:lnTo>
                  <a:pt x="19782" y="7360"/>
                </a:lnTo>
                <a:lnTo>
                  <a:pt x="20182" y="7181"/>
                </a:lnTo>
                <a:lnTo>
                  <a:pt x="20602" y="7014"/>
                </a:lnTo>
                <a:lnTo>
                  <a:pt x="21022" y="6847"/>
                </a:lnTo>
                <a:lnTo>
                  <a:pt x="21462" y="6685"/>
                </a:lnTo>
                <a:lnTo>
                  <a:pt x="21902" y="6524"/>
                </a:lnTo>
                <a:lnTo>
                  <a:pt x="22362" y="6373"/>
                </a:lnTo>
                <a:lnTo>
                  <a:pt x="22822" y="6222"/>
                </a:lnTo>
                <a:lnTo>
                  <a:pt x="23322" y="6077"/>
                </a:lnTo>
                <a:lnTo>
                  <a:pt x="23802" y="5933"/>
                </a:lnTo>
                <a:lnTo>
                  <a:pt x="24322" y="5793"/>
                </a:lnTo>
                <a:lnTo>
                  <a:pt x="24842" y="5659"/>
                </a:lnTo>
                <a:lnTo>
                  <a:pt x="25362" y="5531"/>
                </a:lnTo>
                <a:lnTo>
                  <a:pt x="25922" y="5403"/>
                </a:lnTo>
                <a:lnTo>
                  <a:pt x="26482" y="5280"/>
                </a:lnTo>
                <a:lnTo>
                  <a:pt x="27042" y="5163"/>
                </a:lnTo>
                <a:lnTo>
                  <a:pt x="27622" y="5052"/>
                </a:lnTo>
                <a:lnTo>
                  <a:pt x="28222" y="4940"/>
                </a:lnTo>
                <a:lnTo>
                  <a:pt x="28842" y="4829"/>
                </a:lnTo>
                <a:lnTo>
                  <a:pt x="29462" y="4728"/>
                </a:lnTo>
                <a:lnTo>
                  <a:pt x="30102" y="4628"/>
                </a:lnTo>
                <a:lnTo>
                  <a:pt x="30742" y="4533"/>
                </a:lnTo>
                <a:lnTo>
                  <a:pt x="31422" y="4438"/>
                </a:lnTo>
                <a:lnTo>
                  <a:pt x="32082" y="4349"/>
                </a:lnTo>
                <a:lnTo>
                  <a:pt x="32782" y="4265"/>
                </a:lnTo>
                <a:lnTo>
                  <a:pt x="33482" y="4182"/>
                </a:lnTo>
                <a:lnTo>
                  <a:pt x="34202" y="4104"/>
                </a:lnTo>
                <a:lnTo>
                  <a:pt x="34942" y="4031"/>
                </a:lnTo>
                <a:lnTo>
                  <a:pt x="35702" y="3959"/>
                </a:lnTo>
                <a:lnTo>
                  <a:pt x="36462" y="3892"/>
                </a:lnTo>
                <a:lnTo>
                  <a:pt x="37242" y="3830"/>
                </a:lnTo>
                <a:lnTo>
                  <a:pt x="38022" y="3769"/>
                </a:lnTo>
                <a:lnTo>
                  <a:pt x="38842" y="3713"/>
                </a:lnTo>
                <a:lnTo>
                  <a:pt x="39662" y="3658"/>
                </a:lnTo>
                <a:lnTo>
                  <a:pt x="40502" y="3607"/>
                </a:lnTo>
                <a:lnTo>
                  <a:pt x="41342" y="3563"/>
                </a:lnTo>
                <a:lnTo>
                  <a:pt x="42202" y="3518"/>
                </a:lnTo>
                <a:lnTo>
                  <a:pt x="43103" y="3479"/>
                </a:lnTo>
                <a:lnTo>
                  <a:pt x="43983" y="3440"/>
                </a:lnTo>
                <a:lnTo>
                  <a:pt x="44903" y="3407"/>
                </a:lnTo>
                <a:lnTo>
                  <a:pt x="45823" y="3373"/>
                </a:lnTo>
                <a:lnTo>
                  <a:pt x="46783" y="3345"/>
                </a:lnTo>
                <a:lnTo>
                  <a:pt x="47743" y="3323"/>
                </a:lnTo>
                <a:lnTo>
                  <a:pt x="48703" y="3301"/>
                </a:lnTo>
                <a:lnTo>
                  <a:pt x="50363" y="3273"/>
                </a:lnTo>
                <a:lnTo>
                  <a:pt x="51983" y="3256"/>
                </a:lnTo>
                <a:lnTo>
                  <a:pt x="53603" y="3251"/>
                </a:lnTo>
                <a:lnTo>
                  <a:pt x="55223" y="3251"/>
                </a:lnTo>
                <a:lnTo>
                  <a:pt x="56823" y="3267"/>
                </a:lnTo>
                <a:lnTo>
                  <a:pt x="58403" y="3290"/>
                </a:lnTo>
                <a:lnTo>
                  <a:pt x="59983" y="3329"/>
                </a:lnTo>
                <a:lnTo>
                  <a:pt x="61543" y="3373"/>
                </a:lnTo>
                <a:lnTo>
                  <a:pt x="63083" y="3429"/>
                </a:lnTo>
                <a:lnTo>
                  <a:pt x="64603" y="3502"/>
                </a:lnTo>
                <a:lnTo>
                  <a:pt x="66123" y="3580"/>
                </a:lnTo>
                <a:lnTo>
                  <a:pt x="67623" y="3674"/>
                </a:lnTo>
                <a:lnTo>
                  <a:pt x="69123" y="3780"/>
                </a:lnTo>
                <a:lnTo>
                  <a:pt x="70583" y="3897"/>
                </a:lnTo>
                <a:lnTo>
                  <a:pt x="72044" y="4026"/>
                </a:lnTo>
                <a:lnTo>
                  <a:pt x="73484" y="4165"/>
                </a:lnTo>
                <a:lnTo>
                  <a:pt x="74904" y="4316"/>
                </a:lnTo>
                <a:lnTo>
                  <a:pt x="75604" y="4399"/>
                </a:lnTo>
                <a:lnTo>
                  <a:pt x="76304" y="4483"/>
                </a:lnTo>
                <a:lnTo>
                  <a:pt x="77004" y="4572"/>
                </a:lnTo>
                <a:lnTo>
                  <a:pt x="77684" y="4661"/>
                </a:lnTo>
                <a:lnTo>
                  <a:pt x="78384" y="4756"/>
                </a:lnTo>
                <a:lnTo>
                  <a:pt x="79064" y="4851"/>
                </a:lnTo>
                <a:lnTo>
                  <a:pt x="79744" y="4951"/>
                </a:lnTo>
                <a:lnTo>
                  <a:pt x="80404" y="5057"/>
                </a:lnTo>
                <a:lnTo>
                  <a:pt x="81084" y="5163"/>
                </a:lnTo>
                <a:lnTo>
                  <a:pt x="81744" y="5269"/>
                </a:lnTo>
                <a:lnTo>
                  <a:pt x="82404" y="5386"/>
                </a:lnTo>
                <a:lnTo>
                  <a:pt x="83064" y="5503"/>
                </a:lnTo>
                <a:lnTo>
                  <a:pt x="83704" y="5620"/>
                </a:lnTo>
                <a:lnTo>
                  <a:pt x="84364" y="5743"/>
                </a:lnTo>
                <a:lnTo>
                  <a:pt x="85004" y="5871"/>
                </a:lnTo>
                <a:lnTo>
                  <a:pt x="85624" y="5999"/>
                </a:lnTo>
                <a:lnTo>
                  <a:pt x="86264" y="6133"/>
                </a:lnTo>
                <a:lnTo>
                  <a:pt x="86884" y="6273"/>
                </a:lnTo>
                <a:lnTo>
                  <a:pt x="87504" y="6412"/>
                </a:lnTo>
                <a:lnTo>
                  <a:pt x="88124" y="6551"/>
                </a:lnTo>
                <a:lnTo>
                  <a:pt x="88724" y="6702"/>
                </a:lnTo>
                <a:lnTo>
                  <a:pt x="89344" y="6852"/>
                </a:lnTo>
                <a:lnTo>
                  <a:pt x="89944" y="7003"/>
                </a:lnTo>
                <a:lnTo>
                  <a:pt x="90524" y="7165"/>
                </a:lnTo>
                <a:lnTo>
                  <a:pt x="91124" y="7321"/>
                </a:lnTo>
                <a:lnTo>
                  <a:pt x="91704" y="7488"/>
                </a:lnTo>
                <a:lnTo>
                  <a:pt x="92284" y="7655"/>
                </a:lnTo>
                <a:lnTo>
                  <a:pt x="92864" y="7828"/>
                </a:lnTo>
                <a:lnTo>
                  <a:pt x="93424" y="8001"/>
                </a:lnTo>
                <a:lnTo>
                  <a:pt x="93984" y="8179"/>
                </a:lnTo>
                <a:lnTo>
                  <a:pt x="94804" y="8453"/>
                </a:lnTo>
                <a:lnTo>
                  <a:pt x="95564" y="8726"/>
                </a:lnTo>
                <a:lnTo>
                  <a:pt x="96304" y="8999"/>
                </a:lnTo>
                <a:lnTo>
                  <a:pt x="97004" y="9278"/>
                </a:lnTo>
                <a:lnTo>
                  <a:pt x="97664" y="9562"/>
                </a:lnTo>
                <a:lnTo>
                  <a:pt x="98284" y="9847"/>
                </a:lnTo>
                <a:lnTo>
                  <a:pt x="98864" y="10137"/>
                </a:lnTo>
                <a:lnTo>
                  <a:pt x="99424" y="10432"/>
                </a:lnTo>
                <a:lnTo>
                  <a:pt x="99944" y="10728"/>
                </a:lnTo>
                <a:lnTo>
                  <a:pt x="100425" y="11023"/>
                </a:lnTo>
                <a:lnTo>
                  <a:pt x="100865" y="11324"/>
                </a:lnTo>
                <a:lnTo>
                  <a:pt x="101265" y="11625"/>
                </a:lnTo>
                <a:lnTo>
                  <a:pt x="101645" y="11932"/>
                </a:lnTo>
                <a:lnTo>
                  <a:pt x="102005" y="12239"/>
                </a:lnTo>
                <a:lnTo>
                  <a:pt x="102305" y="12551"/>
                </a:lnTo>
                <a:lnTo>
                  <a:pt x="102585" y="12863"/>
                </a:lnTo>
                <a:lnTo>
                  <a:pt x="102845" y="13175"/>
                </a:lnTo>
                <a:lnTo>
                  <a:pt x="103065" y="13493"/>
                </a:lnTo>
                <a:lnTo>
                  <a:pt x="103245" y="13811"/>
                </a:lnTo>
                <a:lnTo>
                  <a:pt x="103405" y="14134"/>
                </a:lnTo>
                <a:lnTo>
                  <a:pt x="103525" y="14452"/>
                </a:lnTo>
                <a:lnTo>
                  <a:pt x="103625" y="14775"/>
                </a:lnTo>
                <a:lnTo>
                  <a:pt x="103705" y="15099"/>
                </a:lnTo>
                <a:lnTo>
                  <a:pt x="103745" y="15428"/>
                </a:lnTo>
                <a:lnTo>
                  <a:pt x="103745" y="15757"/>
                </a:lnTo>
                <a:lnTo>
                  <a:pt x="103745" y="16086"/>
                </a:lnTo>
                <a:lnTo>
                  <a:pt x="103705" y="16415"/>
                </a:lnTo>
                <a:lnTo>
                  <a:pt x="103625" y="16744"/>
                </a:lnTo>
                <a:lnTo>
                  <a:pt x="103525" y="17078"/>
                </a:lnTo>
                <a:lnTo>
                  <a:pt x="103405" y="17413"/>
                </a:lnTo>
                <a:lnTo>
                  <a:pt x="103265" y="17742"/>
                </a:lnTo>
                <a:lnTo>
                  <a:pt x="103105" y="18076"/>
                </a:lnTo>
                <a:lnTo>
                  <a:pt x="103025" y="18199"/>
                </a:lnTo>
                <a:lnTo>
                  <a:pt x="102945" y="18322"/>
                </a:lnTo>
                <a:lnTo>
                  <a:pt x="102825" y="18444"/>
                </a:lnTo>
                <a:lnTo>
                  <a:pt x="102705" y="18567"/>
                </a:lnTo>
                <a:lnTo>
                  <a:pt x="102565" y="18690"/>
                </a:lnTo>
                <a:lnTo>
                  <a:pt x="102425" y="18818"/>
                </a:lnTo>
                <a:lnTo>
                  <a:pt x="102265" y="18941"/>
                </a:lnTo>
                <a:lnTo>
                  <a:pt x="102085" y="19063"/>
                </a:lnTo>
                <a:lnTo>
                  <a:pt x="101685" y="19314"/>
                </a:lnTo>
                <a:lnTo>
                  <a:pt x="101245" y="19559"/>
                </a:lnTo>
                <a:lnTo>
                  <a:pt x="100765" y="19805"/>
                </a:lnTo>
                <a:lnTo>
                  <a:pt x="100225" y="20039"/>
                </a:lnTo>
                <a:lnTo>
                  <a:pt x="99664" y="20273"/>
                </a:lnTo>
                <a:lnTo>
                  <a:pt x="99064" y="20496"/>
                </a:lnTo>
                <a:lnTo>
                  <a:pt x="98444" y="20714"/>
                </a:lnTo>
                <a:lnTo>
                  <a:pt x="97784" y="20920"/>
                </a:lnTo>
                <a:lnTo>
                  <a:pt x="97104" y="21115"/>
                </a:lnTo>
                <a:lnTo>
                  <a:pt x="96424" y="21293"/>
                </a:lnTo>
                <a:lnTo>
                  <a:pt x="96064" y="21377"/>
                </a:lnTo>
                <a:lnTo>
                  <a:pt x="95704" y="21461"/>
                </a:lnTo>
                <a:lnTo>
                  <a:pt x="95344" y="21533"/>
                </a:lnTo>
                <a:lnTo>
                  <a:pt x="94984" y="21606"/>
                </a:lnTo>
                <a:lnTo>
                  <a:pt x="94324" y="21739"/>
                </a:lnTo>
                <a:lnTo>
                  <a:pt x="93684" y="21873"/>
                </a:lnTo>
                <a:lnTo>
                  <a:pt x="93044" y="22007"/>
                </a:lnTo>
                <a:lnTo>
                  <a:pt x="92424" y="22147"/>
                </a:lnTo>
                <a:lnTo>
                  <a:pt x="91824" y="22280"/>
                </a:lnTo>
                <a:lnTo>
                  <a:pt x="91224" y="22425"/>
                </a:lnTo>
                <a:lnTo>
                  <a:pt x="90644" y="22565"/>
                </a:lnTo>
                <a:lnTo>
                  <a:pt x="90084" y="22710"/>
                </a:lnTo>
                <a:lnTo>
                  <a:pt x="89544" y="22855"/>
                </a:lnTo>
                <a:lnTo>
                  <a:pt x="89004" y="23000"/>
                </a:lnTo>
                <a:lnTo>
                  <a:pt x="88484" y="23150"/>
                </a:lnTo>
                <a:lnTo>
                  <a:pt x="87964" y="23301"/>
                </a:lnTo>
                <a:lnTo>
                  <a:pt x="87464" y="23457"/>
                </a:lnTo>
                <a:lnTo>
                  <a:pt x="86984" y="23607"/>
                </a:lnTo>
                <a:lnTo>
                  <a:pt x="86504" y="23763"/>
                </a:lnTo>
                <a:lnTo>
                  <a:pt x="86044" y="23920"/>
                </a:lnTo>
                <a:lnTo>
                  <a:pt x="85584" y="24081"/>
                </a:lnTo>
                <a:lnTo>
                  <a:pt x="85144" y="24237"/>
                </a:lnTo>
                <a:lnTo>
                  <a:pt x="84724" y="24399"/>
                </a:lnTo>
                <a:lnTo>
                  <a:pt x="84304" y="24566"/>
                </a:lnTo>
                <a:lnTo>
                  <a:pt x="83504" y="24895"/>
                </a:lnTo>
                <a:lnTo>
                  <a:pt x="82724" y="25230"/>
                </a:lnTo>
                <a:lnTo>
                  <a:pt x="82004" y="25576"/>
                </a:lnTo>
                <a:lnTo>
                  <a:pt x="81324" y="25921"/>
                </a:lnTo>
                <a:lnTo>
                  <a:pt x="80684" y="26273"/>
                </a:lnTo>
                <a:lnTo>
                  <a:pt x="80084" y="26629"/>
                </a:lnTo>
                <a:lnTo>
                  <a:pt x="79504" y="26992"/>
                </a:lnTo>
                <a:lnTo>
                  <a:pt x="78964" y="27360"/>
                </a:lnTo>
                <a:lnTo>
                  <a:pt x="78444" y="27728"/>
                </a:lnTo>
                <a:lnTo>
                  <a:pt x="77964" y="28107"/>
                </a:lnTo>
                <a:lnTo>
                  <a:pt x="77524" y="28486"/>
                </a:lnTo>
                <a:lnTo>
                  <a:pt x="77104" y="28865"/>
                </a:lnTo>
                <a:lnTo>
                  <a:pt x="76704" y="29255"/>
                </a:lnTo>
                <a:lnTo>
                  <a:pt x="76324" y="29646"/>
                </a:lnTo>
                <a:lnTo>
                  <a:pt x="75964" y="30036"/>
                </a:lnTo>
                <a:lnTo>
                  <a:pt x="75644" y="30432"/>
                </a:lnTo>
                <a:lnTo>
                  <a:pt x="75324" y="30833"/>
                </a:lnTo>
                <a:lnTo>
                  <a:pt x="75024" y="31235"/>
                </a:lnTo>
                <a:lnTo>
                  <a:pt x="74744" y="31642"/>
                </a:lnTo>
                <a:lnTo>
                  <a:pt x="74484" y="32049"/>
                </a:lnTo>
                <a:lnTo>
                  <a:pt x="74244" y="32456"/>
                </a:lnTo>
                <a:lnTo>
                  <a:pt x="74004" y="32869"/>
                </a:lnTo>
                <a:lnTo>
                  <a:pt x="73944" y="32986"/>
                </a:lnTo>
                <a:lnTo>
                  <a:pt x="73884" y="33108"/>
                </a:lnTo>
                <a:lnTo>
                  <a:pt x="73844" y="33225"/>
                </a:lnTo>
                <a:lnTo>
                  <a:pt x="73764" y="33342"/>
                </a:lnTo>
                <a:lnTo>
                  <a:pt x="73384" y="33906"/>
                </a:lnTo>
                <a:lnTo>
                  <a:pt x="73204" y="34162"/>
                </a:lnTo>
                <a:lnTo>
                  <a:pt x="73024" y="34402"/>
                </a:lnTo>
                <a:lnTo>
                  <a:pt x="72824" y="34630"/>
                </a:lnTo>
                <a:lnTo>
                  <a:pt x="72624" y="34842"/>
                </a:lnTo>
                <a:lnTo>
                  <a:pt x="72424" y="35043"/>
                </a:lnTo>
                <a:lnTo>
                  <a:pt x="72204" y="35227"/>
                </a:lnTo>
                <a:lnTo>
                  <a:pt x="71964" y="35400"/>
                </a:lnTo>
                <a:lnTo>
                  <a:pt x="71724" y="35562"/>
                </a:lnTo>
                <a:lnTo>
                  <a:pt x="71464" y="35712"/>
                </a:lnTo>
                <a:lnTo>
                  <a:pt x="71183" y="35846"/>
                </a:lnTo>
                <a:lnTo>
                  <a:pt x="70903" y="35974"/>
                </a:lnTo>
                <a:lnTo>
                  <a:pt x="70583" y="36091"/>
                </a:lnTo>
                <a:lnTo>
                  <a:pt x="70243" y="36197"/>
                </a:lnTo>
                <a:lnTo>
                  <a:pt x="69863" y="36298"/>
                </a:lnTo>
                <a:lnTo>
                  <a:pt x="69483" y="36387"/>
                </a:lnTo>
                <a:lnTo>
                  <a:pt x="69043" y="36465"/>
                </a:lnTo>
                <a:lnTo>
                  <a:pt x="68603" y="36537"/>
                </a:lnTo>
                <a:lnTo>
                  <a:pt x="68103" y="36604"/>
                </a:lnTo>
                <a:lnTo>
                  <a:pt x="67583" y="36660"/>
                </a:lnTo>
                <a:lnTo>
                  <a:pt x="67023" y="36710"/>
                </a:lnTo>
                <a:lnTo>
                  <a:pt x="66423" y="36760"/>
                </a:lnTo>
                <a:lnTo>
                  <a:pt x="65783" y="36799"/>
                </a:lnTo>
                <a:lnTo>
                  <a:pt x="65083" y="36833"/>
                </a:lnTo>
                <a:lnTo>
                  <a:pt x="64363" y="36866"/>
                </a:lnTo>
                <a:lnTo>
                  <a:pt x="63583" y="36894"/>
                </a:lnTo>
                <a:lnTo>
                  <a:pt x="62763" y="36916"/>
                </a:lnTo>
                <a:lnTo>
                  <a:pt x="61883" y="36939"/>
                </a:lnTo>
                <a:lnTo>
                  <a:pt x="60943" y="36955"/>
                </a:lnTo>
                <a:lnTo>
                  <a:pt x="58923" y="36989"/>
                </a:lnTo>
                <a:lnTo>
                  <a:pt x="56883" y="37017"/>
                </a:lnTo>
                <a:lnTo>
                  <a:pt x="55863" y="37034"/>
                </a:lnTo>
                <a:lnTo>
                  <a:pt x="54843" y="37056"/>
                </a:lnTo>
                <a:lnTo>
                  <a:pt x="54343" y="37078"/>
                </a:lnTo>
                <a:lnTo>
                  <a:pt x="53843" y="37095"/>
                </a:lnTo>
                <a:lnTo>
                  <a:pt x="53363" y="37123"/>
                </a:lnTo>
                <a:lnTo>
                  <a:pt x="52883" y="37156"/>
                </a:lnTo>
                <a:lnTo>
                  <a:pt x="52423" y="37190"/>
                </a:lnTo>
                <a:lnTo>
                  <a:pt x="51963" y="37234"/>
                </a:lnTo>
                <a:lnTo>
                  <a:pt x="51523" y="37284"/>
                </a:lnTo>
                <a:lnTo>
                  <a:pt x="51103" y="37340"/>
                </a:lnTo>
                <a:lnTo>
                  <a:pt x="50763" y="37396"/>
                </a:lnTo>
                <a:lnTo>
                  <a:pt x="50403" y="37463"/>
                </a:lnTo>
                <a:lnTo>
                  <a:pt x="50063" y="37535"/>
                </a:lnTo>
                <a:lnTo>
                  <a:pt x="49723" y="37619"/>
                </a:lnTo>
                <a:lnTo>
                  <a:pt x="49403" y="37708"/>
                </a:lnTo>
                <a:lnTo>
                  <a:pt x="49083" y="37803"/>
                </a:lnTo>
                <a:lnTo>
                  <a:pt x="48783" y="37903"/>
                </a:lnTo>
                <a:lnTo>
                  <a:pt x="48503" y="38009"/>
                </a:lnTo>
                <a:lnTo>
                  <a:pt x="48243" y="38121"/>
                </a:lnTo>
                <a:lnTo>
                  <a:pt x="48003" y="38227"/>
                </a:lnTo>
                <a:lnTo>
                  <a:pt x="47803" y="38338"/>
                </a:lnTo>
                <a:lnTo>
                  <a:pt x="47623" y="38444"/>
                </a:lnTo>
                <a:lnTo>
                  <a:pt x="47503" y="38556"/>
                </a:lnTo>
                <a:lnTo>
                  <a:pt x="47403" y="38662"/>
                </a:lnTo>
                <a:lnTo>
                  <a:pt x="47343" y="38762"/>
                </a:lnTo>
                <a:lnTo>
                  <a:pt x="47343" y="38862"/>
                </a:lnTo>
                <a:lnTo>
                  <a:pt x="47343" y="38907"/>
                </a:lnTo>
                <a:lnTo>
                  <a:pt x="47383" y="38957"/>
                </a:lnTo>
                <a:lnTo>
                  <a:pt x="47463" y="39057"/>
                </a:lnTo>
                <a:lnTo>
                  <a:pt x="47603" y="39158"/>
                </a:lnTo>
                <a:lnTo>
                  <a:pt x="47783" y="39264"/>
                </a:lnTo>
                <a:lnTo>
                  <a:pt x="47983" y="39370"/>
                </a:lnTo>
                <a:lnTo>
                  <a:pt x="48223" y="39476"/>
                </a:lnTo>
                <a:lnTo>
                  <a:pt x="48503" y="39582"/>
                </a:lnTo>
                <a:lnTo>
                  <a:pt x="48803" y="39688"/>
                </a:lnTo>
                <a:lnTo>
                  <a:pt x="49123" y="39782"/>
                </a:lnTo>
                <a:lnTo>
                  <a:pt x="49463" y="39877"/>
                </a:lnTo>
                <a:lnTo>
                  <a:pt x="49803" y="39961"/>
                </a:lnTo>
                <a:lnTo>
                  <a:pt x="50163" y="40039"/>
                </a:lnTo>
                <a:lnTo>
                  <a:pt x="50523" y="40111"/>
                </a:lnTo>
                <a:lnTo>
                  <a:pt x="50903" y="40173"/>
                </a:lnTo>
                <a:lnTo>
                  <a:pt x="51263" y="40223"/>
                </a:lnTo>
                <a:lnTo>
                  <a:pt x="51603" y="40256"/>
                </a:lnTo>
                <a:lnTo>
                  <a:pt x="52323" y="40318"/>
                </a:lnTo>
                <a:lnTo>
                  <a:pt x="53043" y="40368"/>
                </a:lnTo>
                <a:lnTo>
                  <a:pt x="53743" y="40418"/>
                </a:lnTo>
                <a:lnTo>
                  <a:pt x="54463" y="40463"/>
                </a:lnTo>
                <a:lnTo>
                  <a:pt x="55163" y="40502"/>
                </a:lnTo>
                <a:lnTo>
                  <a:pt x="55883" y="40535"/>
                </a:lnTo>
                <a:lnTo>
                  <a:pt x="56583" y="40563"/>
                </a:lnTo>
                <a:lnTo>
                  <a:pt x="57283" y="40585"/>
                </a:lnTo>
                <a:lnTo>
                  <a:pt x="57983" y="40602"/>
                </a:lnTo>
                <a:lnTo>
                  <a:pt x="58663" y="40613"/>
                </a:lnTo>
                <a:lnTo>
                  <a:pt x="59363" y="40619"/>
                </a:lnTo>
                <a:lnTo>
                  <a:pt x="60043" y="40624"/>
                </a:lnTo>
                <a:lnTo>
                  <a:pt x="60723" y="40624"/>
                </a:lnTo>
                <a:lnTo>
                  <a:pt x="61403" y="40613"/>
                </a:lnTo>
                <a:lnTo>
                  <a:pt x="62083" y="40602"/>
                </a:lnTo>
                <a:lnTo>
                  <a:pt x="62743" y="40585"/>
                </a:lnTo>
                <a:lnTo>
                  <a:pt x="63403" y="40563"/>
                </a:lnTo>
                <a:lnTo>
                  <a:pt x="64063" y="40541"/>
                </a:lnTo>
                <a:lnTo>
                  <a:pt x="64723" y="40507"/>
                </a:lnTo>
                <a:lnTo>
                  <a:pt x="65363" y="40474"/>
                </a:lnTo>
                <a:lnTo>
                  <a:pt x="66003" y="40435"/>
                </a:lnTo>
                <a:lnTo>
                  <a:pt x="66643" y="40390"/>
                </a:lnTo>
                <a:lnTo>
                  <a:pt x="67263" y="40340"/>
                </a:lnTo>
                <a:lnTo>
                  <a:pt x="67903" y="40284"/>
                </a:lnTo>
                <a:lnTo>
                  <a:pt x="68503" y="40228"/>
                </a:lnTo>
                <a:lnTo>
                  <a:pt x="69123" y="40167"/>
                </a:lnTo>
                <a:lnTo>
                  <a:pt x="69723" y="40100"/>
                </a:lnTo>
                <a:lnTo>
                  <a:pt x="70303" y="40028"/>
                </a:lnTo>
                <a:lnTo>
                  <a:pt x="70903" y="39955"/>
                </a:lnTo>
                <a:lnTo>
                  <a:pt x="71484" y="39872"/>
                </a:lnTo>
                <a:lnTo>
                  <a:pt x="72044" y="39788"/>
                </a:lnTo>
                <a:lnTo>
                  <a:pt x="72604" y="39704"/>
                </a:lnTo>
                <a:lnTo>
                  <a:pt x="73164" y="39609"/>
                </a:lnTo>
                <a:lnTo>
                  <a:pt x="73704" y="39515"/>
                </a:lnTo>
                <a:lnTo>
                  <a:pt x="74244" y="39414"/>
                </a:lnTo>
                <a:lnTo>
                  <a:pt x="74764" y="39308"/>
                </a:lnTo>
                <a:lnTo>
                  <a:pt x="75284" y="39202"/>
                </a:lnTo>
                <a:lnTo>
                  <a:pt x="75784" y="39091"/>
                </a:lnTo>
                <a:lnTo>
                  <a:pt x="76284" y="38974"/>
                </a:lnTo>
                <a:lnTo>
                  <a:pt x="76784" y="38851"/>
                </a:lnTo>
                <a:lnTo>
                  <a:pt x="77244" y="38729"/>
                </a:lnTo>
                <a:lnTo>
                  <a:pt x="77724" y="38600"/>
                </a:lnTo>
                <a:lnTo>
                  <a:pt x="78184" y="38472"/>
                </a:lnTo>
                <a:lnTo>
                  <a:pt x="78624" y="38338"/>
                </a:lnTo>
                <a:lnTo>
                  <a:pt x="79044" y="38199"/>
                </a:lnTo>
                <a:lnTo>
                  <a:pt x="79464" y="38054"/>
                </a:lnTo>
                <a:lnTo>
                  <a:pt x="79884" y="37909"/>
                </a:lnTo>
                <a:lnTo>
                  <a:pt x="80284" y="37758"/>
                </a:lnTo>
                <a:lnTo>
                  <a:pt x="80664" y="37608"/>
                </a:lnTo>
                <a:lnTo>
                  <a:pt x="81044" y="37452"/>
                </a:lnTo>
                <a:lnTo>
                  <a:pt x="81404" y="37290"/>
                </a:lnTo>
                <a:lnTo>
                  <a:pt x="81744" y="37128"/>
                </a:lnTo>
                <a:lnTo>
                  <a:pt x="82084" y="36961"/>
                </a:lnTo>
                <a:lnTo>
                  <a:pt x="82404" y="36794"/>
                </a:lnTo>
                <a:lnTo>
                  <a:pt x="82704" y="36621"/>
                </a:lnTo>
                <a:lnTo>
                  <a:pt x="83004" y="36442"/>
                </a:lnTo>
                <a:lnTo>
                  <a:pt x="83284" y="36264"/>
                </a:lnTo>
                <a:lnTo>
                  <a:pt x="83544" y="36080"/>
                </a:lnTo>
                <a:lnTo>
                  <a:pt x="83804" y="35896"/>
                </a:lnTo>
                <a:lnTo>
                  <a:pt x="84044" y="35707"/>
                </a:lnTo>
                <a:lnTo>
                  <a:pt x="84264" y="35517"/>
                </a:lnTo>
                <a:lnTo>
                  <a:pt x="84464" y="35322"/>
                </a:lnTo>
                <a:lnTo>
                  <a:pt x="84664" y="35121"/>
                </a:lnTo>
                <a:lnTo>
                  <a:pt x="84844" y="34920"/>
                </a:lnTo>
                <a:lnTo>
                  <a:pt x="85144" y="34541"/>
                </a:lnTo>
                <a:lnTo>
                  <a:pt x="85444" y="34162"/>
                </a:lnTo>
                <a:lnTo>
                  <a:pt x="85984" y="33393"/>
                </a:lnTo>
                <a:lnTo>
                  <a:pt x="86504" y="32629"/>
                </a:lnTo>
                <a:lnTo>
                  <a:pt x="87044" y="31865"/>
                </a:lnTo>
                <a:lnTo>
                  <a:pt x="87324" y="31480"/>
                </a:lnTo>
                <a:lnTo>
                  <a:pt x="87624" y="31101"/>
                </a:lnTo>
                <a:lnTo>
                  <a:pt x="87944" y="30722"/>
                </a:lnTo>
                <a:lnTo>
                  <a:pt x="88284" y="30348"/>
                </a:lnTo>
                <a:lnTo>
                  <a:pt x="88664" y="29975"/>
                </a:lnTo>
                <a:lnTo>
                  <a:pt x="89044" y="29607"/>
                </a:lnTo>
                <a:lnTo>
                  <a:pt x="89484" y="29239"/>
                </a:lnTo>
                <a:lnTo>
                  <a:pt x="89944" y="28876"/>
                </a:lnTo>
                <a:lnTo>
                  <a:pt x="90324" y="28609"/>
                </a:lnTo>
                <a:lnTo>
                  <a:pt x="90744" y="28347"/>
                </a:lnTo>
                <a:lnTo>
                  <a:pt x="91184" y="28079"/>
                </a:lnTo>
                <a:lnTo>
                  <a:pt x="91664" y="27817"/>
                </a:lnTo>
                <a:lnTo>
                  <a:pt x="92164" y="27555"/>
                </a:lnTo>
                <a:lnTo>
                  <a:pt x="92704" y="27298"/>
                </a:lnTo>
                <a:lnTo>
                  <a:pt x="93264" y="27042"/>
                </a:lnTo>
                <a:lnTo>
                  <a:pt x="93864" y="26791"/>
                </a:lnTo>
                <a:lnTo>
                  <a:pt x="94484" y="26546"/>
                </a:lnTo>
                <a:lnTo>
                  <a:pt x="95124" y="26306"/>
                </a:lnTo>
                <a:lnTo>
                  <a:pt x="95784" y="26072"/>
                </a:lnTo>
                <a:lnTo>
                  <a:pt x="96464" y="25849"/>
                </a:lnTo>
                <a:lnTo>
                  <a:pt x="97164" y="25626"/>
                </a:lnTo>
                <a:lnTo>
                  <a:pt x="97884" y="25419"/>
                </a:lnTo>
                <a:lnTo>
                  <a:pt x="98624" y="25213"/>
                </a:lnTo>
                <a:lnTo>
                  <a:pt x="99384" y="25024"/>
                </a:lnTo>
                <a:lnTo>
                  <a:pt x="100305" y="24795"/>
                </a:lnTo>
                <a:lnTo>
                  <a:pt x="101185" y="24572"/>
                </a:lnTo>
                <a:lnTo>
                  <a:pt x="102045" y="24343"/>
                </a:lnTo>
                <a:lnTo>
                  <a:pt x="102905" y="24115"/>
                </a:lnTo>
                <a:lnTo>
                  <a:pt x="103725" y="23881"/>
                </a:lnTo>
                <a:lnTo>
                  <a:pt x="104525" y="23646"/>
                </a:lnTo>
                <a:lnTo>
                  <a:pt x="105305" y="23407"/>
                </a:lnTo>
                <a:lnTo>
                  <a:pt x="106045" y="23172"/>
                </a:lnTo>
                <a:lnTo>
                  <a:pt x="106765" y="22927"/>
                </a:lnTo>
                <a:lnTo>
                  <a:pt x="107465" y="22682"/>
                </a:lnTo>
                <a:lnTo>
                  <a:pt x="108145" y="22436"/>
                </a:lnTo>
                <a:lnTo>
                  <a:pt x="108785" y="22186"/>
                </a:lnTo>
                <a:lnTo>
                  <a:pt x="109405" y="21935"/>
                </a:lnTo>
                <a:lnTo>
                  <a:pt x="109985" y="21678"/>
                </a:lnTo>
                <a:lnTo>
                  <a:pt x="110545" y="21416"/>
                </a:lnTo>
                <a:lnTo>
                  <a:pt x="111065" y="21154"/>
                </a:lnTo>
                <a:lnTo>
                  <a:pt x="111545" y="20892"/>
                </a:lnTo>
                <a:lnTo>
                  <a:pt x="111985" y="20619"/>
                </a:lnTo>
                <a:lnTo>
                  <a:pt x="112405" y="20346"/>
                </a:lnTo>
                <a:lnTo>
                  <a:pt x="112785" y="20067"/>
                </a:lnTo>
                <a:lnTo>
                  <a:pt x="113145" y="19788"/>
                </a:lnTo>
                <a:lnTo>
                  <a:pt x="113445" y="19504"/>
                </a:lnTo>
                <a:lnTo>
                  <a:pt x="113705" y="19214"/>
                </a:lnTo>
                <a:lnTo>
                  <a:pt x="113945" y="18918"/>
                </a:lnTo>
                <a:lnTo>
                  <a:pt x="114125" y="18617"/>
                </a:lnTo>
                <a:lnTo>
                  <a:pt x="114265" y="18316"/>
                </a:lnTo>
                <a:lnTo>
                  <a:pt x="114365" y="18009"/>
                </a:lnTo>
                <a:lnTo>
                  <a:pt x="114425" y="17692"/>
                </a:lnTo>
                <a:lnTo>
                  <a:pt x="114445" y="17374"/>
                </a:lnTo>
                <a:lnTo>
                  <a:pt x="114425" y="17050"/>
                </a:lnTo>
                <a:lnTo>
                  <a:pt x="114345" y="16727"/>
                </a:lnTo>
                <a:lnTo>
                  <a:pt x="114225" y="16392"/>
                </a:lnTo>
                <a:lnTo>
                  <a:pt x="114265" y="15958"/>
                </a:lnTo>
                <a:lnTo>
                  <a:pt x="114265" y="15523"/>
                </a:lnTo>
                <a:lnTo>
                  <a:pt x="114245" y="15099"/>
                </a:lnTo>
                <a:lnTo>
                  <a:pt x="114165" y="14681"/>
                </a:lnTo>
                <a:lnTo>
                  <a:pt x="114065" y="14263"/>
                </a:lnTo>
                <a:lnTo>
                  <a:pt x="113925" y="13856"/>
                </a:lnTo>
                <a:lnTo>
                  <a:pt x="113745" y="13448"/>
                </a:lnTo>
                <a:lnTo>
                  <a:pt x="113525" y="13053"/>
                </a:lnTo>
                <a:lnTo>
                  <a:pt x="113285" y="12657"/>
                </a:lnTo>
                <a:lnTo>
                  <a:pt x="113005" y="12266"/>
                </a:lnTo>
                <a:lnTo>
                  <a:pt x="112685" y="11882"/>
                </a:lnTo>
                <a:lnTo>
                  <a:pt x="112345" y="11508"/>
                </a:lnTo>
                <a:lnTo>
                  <a:pt x="111945" y="11135"/>
                </a:lnTo>
                <a:lnTo>
                  <a:pt x="111545" y="10767"/>
                </a:lnTo>
                <a:lnTo>
                  <a:pt x="111085" y="10404"/>
                </a:lnTo>
                <a:lnTo>
                  <a:pt x="110625" y="10053"/>
                </a:lnTo>
                <a:lnTo>
                  <a:pt x="110105" y="9702"/>
                </a:lnTo>
                <a:lnTo>
                  <a:pt x="109585" y="9356"/>
                </a:lnTo>
                <a:lnTo>
                  <a:pt x="109005" y="9021"/>
                </a:lnTo>
                <a:lnTo>
                  <a:pt x="108425" y="8687"/>
                </a:lnTo>
                <a:lnTo>
                  <a:pt x="107805" y="8358"/>
                </a:lnTo>
                <a:lnTo>
                  <a:pt x="107145" y="8040"/>
                </a:lnTo>
                <a:lnTo>
                  <a:pt x="106485" y="7722"/>
                </a:lnTo>
                <a:lnTo>
                  <a:pt x="105785" y="7416"/>
                </a:lnTo>
                <a:lnTo>
                  <a:pt x="105045" y="7109"/>
                </a:lnTo>
                <a:lnTo>
                  <a:pt x="104305" y="6813"/>
                </a:lnTo>
                <a:lnTo>
                  <a:pt x="103525" y="6524"/>
                </a:lnTo>
                <a:lnTo>
                  <a:pt x="102725" y="6234"/>
                </a:lnTo>
                <a:lnTo>
                  <a:pt x="101905" y="5955"/>
                </a:lnTo>
                <a:lnTo>
                  <a:pt x="101065" y="5682"/>
                </a:lnTo>
                <a:lnTo>
                  <a:pt x="100205" y="5414"/>
                </a:lnTo>
                <a:lnTo>
                  <a:pt x="99324" y="5152"/>
                </a:lnTo>
                <a:lnTo>
                  <a:pt x="98404" y="4901"/>
                </a:lnTo>
                <a:lnTo>
                  <a:pt x="97484" y="4650"/>
                </a:lnTo>
                <a:lnTo>
                  <a:pt x="96544" y="4410"/>
                </a:lnTo>
                <a:lnTo>
                  <a:pt x="95564" y="4171"/>
                </a:lnTo>
                <a:lnTo>
                  <a:pt x="94584" y="3942"/>
                </a:lnTo>
                <a:lnTo>
                  <a:pt x="93584" y="3719"/>
                </a:lnTo>
                <a:lnTo>
                  <a:pt x="92584" y="3502"/>
                </a:lnTo>
                <a:lnTo>
                  <a:pt x="91544" y="3290"/>
                </a:lnTo>
                <a:lnTo>
                  <a:pt x="90484" y="3089"/>
                </a:lnTo>
                <a:lnTo>
                  <a:pt x="89424" y="2888"/>
                </a:lnTo>
                <a:lnTo>
                  <a:pt x="88344" y="2699"/>
                </a:lnTo>
                <a:lnTo>
                  <a:pt x="87264" y="2515"/>
                </a:lnTo>
                <a:lnTo>
                  <a:pt x="86164" y="2336"/>
                </a:lnTo>
                <a:lnTo>
                  <a:pt x="85044" y="2163"/>
                </a:lnTo>
                <a:lnTo>
                  <a:pt x="83904" y="1996"/>
                </a:lnTo>
                <a:lnTo>
                  <a:pt x="82764" y="1840"/>
                </a:lnTo>
                <a:lnTo>
                  <a:pt x="81604" y="1689"/>
                </a:lnTo>
                <a:lnTo>
                  <a:pt x="80444" y="1544"/>
                </a:lnTo>
                <a:lnTo>
                  <a:pt x="79284" y="1405"/>
                </a:lnTo>
                <a:lnTo>
                  <a:pt x="78084" y="1277"/>
                </a:lnTo>
                <a:lnTo>
                  <a:pt x="76904" y="1154"/>
                </a:lnTo>
                <a:lnTo>
                  <a:pt x="75704" y="1037"/>
                </a:lnTo>
                <a:lnTo>
                  <a:pt x="74504" y="926"/>
                </a:lnTo>
                <a:lnTo>
                  <a:pt x="73284" y="820"/>
                </a:lnTo>
                <a:lnTo>
                  <a:pt x="72064" y="725"/>
                </a:lnTo>
                <a:lnTo>
                  <a:pt x="70843" y="636"/>
                </a:lnTo>
                <a:lnTo>
                  <a:pt x="69623" y="558"/>
                </a:lnTo>
                <a:lnTo>
                  <a:pt x="68383" y="480"/>
                </a:lnTo>
                <a:lnTo>
                  <a:pt x="67143" y="413"/>
                </a:lnTo>
                <a:lnTo>
                  <a:pt x="65903" y="351"/>
                </a:lnTo>
                <a:lnTo>
                  <a:pt x="64663" y="301"/>
                </a:lnTo>
                <a:lnTo>
                  <a:pt x="63423" y="251"/>
                </a:lnTo>
                <a:lnTo>
                  <a:pt x="61563" y="195"/>
                </a:lnTo>
                <a:lnTo>
                  <a:pt x="59683" y="139"/>
                </a:lnTo>
                <a:lnTo>
                  <a:pt x="57803" y="95"/>
                </a:lnTo>
                <a:lnTo>
                  <a:pt x="55903" y="56"/>
                </a:lnTo>
                <a:lnTo>
                  <a:pt x="54003" y="28"/>
                </a:lnTo>
                <a:lnTo>
                  <a:pt x="52083" y="11"/>
                </a:lnTo>
                <a:lnTo>
                  <a:pt x="501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g24f3de87df4_0_730"/>
          <p:cNvSpPr/>
          <p:nvPr/>
        </p:nvSpPr>
        <p:spPr>
          <a:xfrm>
            <a:off x="1923665" y="1216313"/>
            <a:ext cx="295573" cy="375357"/>
          </a:xfrm>
          <a:custGeom>
            <a:avLst/>
            <a:gdLst/>
            <a:ahLst/>
            <a:cxnLst/>
            <a:rect l="l" t="t" r="r" b="b"/>
            <a:pathLst>
              <a:path w="53863" h="19583" extrusionOk="0">
                <a:moveTo>
                  <a:pt x="6720" y="1"/>
                </a:moveTo>
                <a:lnTo>
                  <a:pt x="6220" y="12"/>
                </a:lnTo>
                <a:lnTo>
                  <a:pt x="5720" y="29"/>
                </a:lnTo>
                <a:lnTo>
                  <a:pt x="5220" y="56"/>
                </a:lnTo>
                <a:lnTo>
                  <a:pt x="4740" y="95"/>
                </a:lnTo>
                <a:lnTo>
                  <a:pt x="4260" y="146"/>
                </a:lnTo>
                <a:lnTo>
                  <a:pt x="3800" y="201"/>
                </a:lnTo>
                <a:lnTo>
                  <a:pt x="3360" y="268"/>
                </a:lnTo>
                <a:lnTo>
                  <a:pt x="2940" y="341"/>
                </a:lnTo>
                <a:lnTo>
                  <a:pt x="2520" y="424"/>
                </a:lnTo>
                <a:lnTo>
                  <a:pt x="2140" y="519"/>
                </a:lnTo>
                <a:lnTo>
                  <a:pt x="1780" y="620"/>
                </a:lnTo>
                <a:lnTo>
                  <a:pt x="1460" y="725"/>
                </a:lnTo>
                <a:lnTo>
                  <a:pt x="1160" y="831"/>
                </a:lnTo>
                <a:lnTo>
                  <a:pt x="920" y="948"/>
                </a:lnTo>
                <a:lnTo>
                  <a:pt x="680" y="1066"/>
                </a:lnTo>
                <a:lnTo>
                  <a:pt x="500" y="1183"/>
                </a:lnTo>
                <a:lnTo>
                  <a:pt x="340" y="1305"/>
                </a:lnTo>
                <a:lnTo>
                  <a:pt x="200" y="1434"/>
                </a:lnTo>
                <a:lnTo>
                  <a:pt x="100" y="1556"/>
                </a:lnTo>
                <a:lnTo>
                  <a:pt x="40" y="1684"/>
                </a:lnTo>
                <a:lnTo>
                  <a:pt x="0" y="1813"/>
                </a:lnTo>
                <a:lnTo>
                  <a:pt x="0" y="1941"/>
                </a:lnTo>
                <a:lnTo>
                  <a:pt x="0" y="2069"/>
                </a:lnTo>
                <a:lnTo>
                  <a:pt x="60" y="2203"/>
                </a:lnTo>
                <a:lnTo>
                  <a:pt x="120" y="2331"/>
                </a:lnTo>
                <a:lnTo>
                  <a:pt x="220" y="2454"/>
                </a:lnTo>
                <a:lnTo>
                  <a:pt x="360" y="2582"/>
                </a:lnTo>
                <a:lnTo>
                  <a:pt x="500" y="2705"/>
                </a:lnTo>
                <a:lnTo>
                  <a:pt x="680" y="2827"/>
                </a:lnTo>
                <a:lnTo>
                  <a:pt x="880" y="2950"/>
                </a:lnTo>
                <a:lnTo>
                  <a:pt x="1100" y="3062"/>
                </a:lnTo>
                <a:lnTo>
                  <a:pt x="1340" y="3179"/>
                </a:lnTo>
                <a:lnTo>
                  <a:pt x="1620" y="3285"/>
                </a:lnTo>
                <a:lnTo>
                  <a:pt x="1900" y="3391"/>
                </a:lnTo>
                <a:lnTo>
                  <a:pt x="2220" y="3491"/>
                </a:lnTo>
                <a:lnTo>
                  <a:pt x="2540" y="3586"/>
                </a:lnTo>
                <a:lnTo>
                  <a:pt x="2900" y="3675"/>
                </a:lnTo>
                <a:lnTo>
                  <a:pt x="3260" y="3759"/>
                </a:lnTo>
                <a:lnTo>
                  <a:pt x="3660" y="3837"/>
                </a:lnTo>
                <a:lnTo>
                  <a:pt x="4060" y="3909"/>
                </a:lnTo>
                <a:lnTo>
                  <a:pt x="4480" y="3976"/>
                </a:lnTo>
                <a:lnTo>
                  <a:pt x="4920" y="4032"/>
                </a:lnTo>
                <a:lnTo>
                  <a:pt x="5320" y="4076"/>
                </a:lnTo>
                <a:lnTo>
                  <a:pt x="5720" y="4115"/>
                </a:lnTo>
                <a:lnTo>
                  <a:pt x="6540" y="4182"/>
                </a:lnTo>
                <a:lnTo>
                  <a:pt x="7360" y="4244"/>
                </a:lnTo>
                <a:lnTo>
                  <a:pt x="8200" y="4311"/>
                </a:lnTo>
                <a:lnTo>
                  <a:pt x="8600" y="4344"/>
                </a:lnTo>
                <a:lnTo>
                  <a:pt x="9000" y="4383"/>
                </a:lnTo>
                <a:lnTo>
                  <a:pt x="9380" y="4422"/>
                </a:lnTo>
                <a:lnTo>
                  <a:pt x="9760" y="4472"/>
                </a:lnTo>
                <a:lnTo>
                  <a:pt x="10140" y="4522"/>
                </a:lnTo>
                <a:lnTo>
                  <a:pt x="10481" y="4584"/>
                </a:lnTo>
                <a:lnTo>
                  <a:pt x="10821" y="4651"/>
                </a:lnTo>
                <a:lnTo>
                  <a:pt x="11141" y="4723"/>
                </a:lnTo>
                <a:lnTo>
                  <a:pt x="11321" y="4773"/>
                </a:lnTo>
                <a:lnTo>
                  <a:pt x="11501" y="4829"/>
                </a:lnTo>
                <a:lnTo>
                  <a:pt x="11661" y="4879"/>
                </a:lnTo>
                <a:lnTo>
                  <a:pt x="11801" y="4941"/>
                </a:lnTo>
                <a:lnTo>
                  <a:pt x="12081" y="5058"/>
                </a:lnTo>
                <a:lnTo>
                  <a:pt x="12321" y="5180"/>
                </a:lnTo>
                <a:lnTo>
                  <a:pt x="12541" y="5309"/>
                </a:lnTo>
                <a:lnTo>
                  <a:pt x="12721" y="5442"/>
                </a:lnTo>
                <a:lnTo>
                  <a:pt x="12921" y="5576"/>
                </a:lnTo>
                <a:lnTo>
                  <a:pt x="13081" y="5710"/>
                </a:lnTo>
                <a:lnTo>
                  <a:pt x="13681" y="6206"/>
                </a:lnTo>
                <a:lnTo>
                  <a:pt x="14261" y="6703"/>
                </a:lnTo>
                <a:lnTo>
                  <a:pt x="14801" y="7204"/>
                </a:lnTo>
                <a:lnTo>
                  <a:pt x="15301" y="7706"/>
                </a:lnTo>
                <a:lnTo>
                  <a:pt x="15781" y="8214"/>
                </a:lnTo>
                <a:lnTo>
                  <a:pt x="16221" y="8721"/>
                </a:lnTo>
                <a:lnTo>
                  <a:pt x="16641" y="9228"/>
                </a:lnTo>
                <a:lnTo>
                  <a:pt x="17021" y="9741"/>
                </a:lnTo>
                <a:lnTo>
                  <a:pt x="17381" y="10254"/>
                </a:lnTo>
                <a:lnTo>
                  <a:pt x="17701" y="10773"/>
                </a:lnTo>
                <a:lnTo>
                  <a:pt x="17981" y="11286"/>
                </a:lnTo>
                <a:lnTo>
                  <a:pt x="18241" y="11804"/>
                </a:lnTo>
                <a:lnTo>
                  <a:pt x="18461" y="12323"/>
                </a:lnTo>
                <a:lnTo>
                  <a:pt x="18641" y="12841"/>
                </a:lnTo>
                <a:lnTo>
                  <a:pt x="18801" y="13365"/>
                </a:lnTo>
                <a:lnTo>
                  <a:pt x="18941" y="13884"/>
                </a:lnTo>
                <a:lnTo>
                  <a:pt x="19001" y="14246"/>
                </a:lnTo>
                <a:lnTo>
                  <a:pt x="19061" y="14603"/>
                </a:lnTo>
                <a:lnTo>
                  <a:pt x="19161" y="15323"/>
                </a:lnTo>
                <a:lnTo>
                  <a:pt x="19261" y="16042"/>
                </a:lnTo>
                <a:lnTo>
                  <a:pt x="19321" y="16399"/>
                </a:lnTo>
                <a:lnTo>
                  <a:pt x="19401" y="16761"/>
                </a:lnTo>
                <a:lnTo>
                  <a:pt x="19481" y="17118"/>
                </a:lnTo>
                <a:lnTo>
                  <a:pt x="19601" y="17475"/>
                </a:lnTo>
                <a:lnTo>
                  <a:pt x="19741" y="17832"/>
                </a:lnTo>
                <a:lnTo>
                  <a:pt x="19921" y="18183"/>
                </a:lnTo>
                <a:lnTo>
                  <a:pt x="20121" y="18534"/>
                </a:lnTo>
                <a:lnTo>
                  <a:pt x="20361" y="18885"/>
                </a:lnTo>
                <a:lnTo>
                  <a:pt x="20641" y="19237"/>
                </a:lnTo>
                <a:lnTo>
                  <a:pt x="20801" y="19409"/>
                </a:lnTo>
                <a:lnTo>
                  <a:pt x="20961" y="19582"/>
                </a:lnTo>
                <a:lnTo>
                  <a:pt x="21141" y="19571"/>
                </a:lnTo>
                <a:lnTo>
                  <a:pt x="21301" y="19560"/>
                </a:lnTo>
                <a:lnTo>
                  <a:pt x="21601" y="19527"/>
                </a:lnTo>
                <a:lnTo>
                  <a:pt x="21881" y="19488"/>
                </a:lnTo>
                <a:lnTo>
                  <a:pt x="22141" y="19432"/>
                </a:lnTo>
                <a:lnTo>
                  <a:pt x="22381" y="19370"/>
                </a:lnTo>
                <a:lnTo>
                  <a:pt x="22581" y="19304"/>
                </a:lnTo>
                <a:lnTo>
                  <a:pt x="22781" y="19225"/>
                </a:lnTo>
                <a:lnTo>
                  <a:pt x="22961" y="19142"/>
                </a:lnTo>
                <a:lnTo>
                  <a:pt x="23101" y="19058"/>
                </a:lnTo>
                <a:lnTo>
                  <a:pt x="23241" y="18963"/>
                </a:lnTo>
                <a:lnTo>
                  <a:pt x="23381" y="18869"/>
                </a:lnTo>
                <a:lnTo>
                  <a:pt x="23481" y="18774"/>
                </a:lnTo>
                <a:lnTo>
                  <a:pt x="23581" y="18674"/>
                </a:lnTo>
                <a:lnTo>
                  <a:pt x="23661" y="18579"/>
                </a:lnTo>
                <a:lnTo>
                  <a:pt x="23781" y="18384"/>
                </a:lnTo>
                <a:lnTo>
                  <a:pt x="23981" y="17965"/>
                </a:lnTo>
                <a:lnTo>
                  <a:pt x="24161" y="17547"/>
                </a:lnTo>
                <a:lnTo>
                  <a:pt x="24321" y="17129"/>
                </a:lnTo>
                <a:lnTo>
                  <a:pt x="24441" y="16711"/>
                </a:lnTo>
                <a:lnTo>
                  <a:pt x="24541" y="16293"/>
                </a:lnTo>
                <a:lnTo>
                  <a:pt x="24601" y="15869"/>
                </a:lnTo>
                <a:lnTo>
                  <a:pt x="24641" y="15451"/>
                </a:lnTo>
                <a:lnTo>
                  <a:pt x="24681" y="15033"/>
                </a:lnTo>
                <a:lnTo>
                  <a:pt x="24681" y="14609"/>
                </a:lnTo>
                <a:lnTo>
                  <a:pt x="24641" y="14191"/>
                </a:lnTo>
                <a:lnTo>
                  <a:pt x="24601" y="13773"/>
                </a:lnTo>
                <a:lnTo>
                  <a:pt x="24541" y="13349"/>
                </a:lnTo>
                <a:lnTo>
                  <a:pt x="24461" y="12931"/>
                </a:lnTo>
                <a:lnTo>
                  <a:pt x="24361" y="12507"/>
                </a:lnTo>
                <a:lnTo>
                  <a:pt x="24241" y="12089"/>
                </a:lnTo>
                <a:lnTo>
                  <a:pt x="24121" y="11665"/>
                </a:lnTo>
                <a:lnTo>
                  <a:pt x="23981" y="11247"/>
                </a:lnTo>
                <a:lnTo>
                  <a:pt x="23801" y="10829"/>
                </a:lnTo>
                <a:lnTo>
                  <a:pt x="23641" y="10405"/>
                </a:lnTo>
                <a:lnTo>
                  <a:pt x="23441" y="9987"/>
                </a:lnTo>
                <a:lnTo>
                  <a:pt x="23041" y="9145"/>
                </a:lnTo>
                <a:lnTo>
                  <a:pt x="22601" y="8308"/>
                </a:lnTo>
                <a:lnTo>
                  <a:pt x="22121" y="7472"/>
                </a:lnTo>
                <a:lnTo>
                  <a:pt x="21621" y="6636"/>
                </a:lnTo>
                <a:lnTo>
                  <a:pt x="20601" y="4963"/>
                </a:lnTo>
                <a:lnTo>
                  <a:pt x="33781" y="6050"/>
                </a:lnTo>
                <a:lnTo>
                  <a:pt x="30421" y="13209"/>
                </a:lnTo>
                <a:lnTo>
                  <a:pt x="30261" y="13527"/>
                </a:lnTo>
                <a:lnTo>
                  <a:pt x="30121" y="13851"/>
                </a:lnTo>
                <a:lnTo>
                  <a:pt x="30001" y="14174"/>
                </a:lnTo>
                <a:lnTo>
                  <a:pt x="29901" y="14503"/>
                </a:lnTo>
                <a:lnTo>
                  <a:pt x="29821" y="14826"/>
                </a:lnTo>
                <a:lnTo>
                  <a:pt x="29781" y="15155"/>
                </a:lnTo>
                <a:lnTo>
                  <a:pt x="29781" y="15479"/>
                </a:lnTo>
                <a:lnTo>
                  <a:pt x="29821" y="15796"/>
                </a:lnTo>
                <a:lnTo>
                  <a:pt x="29861" y="15958"/>
                </a:lnTo>
                <a:lnTo>
                  <a:pt x="29901" y="16120"/>
                </a:lnTo>
                <a:lnTo>
                  <a:pt x="29961" y="16276"/>
                </a:lnTo>
                <a:lnTo>
                  <a:pt x="30041" y="16432"/>
                </a:lnTo>
                <a:lnTo>
                  <a:pt x="30141" y="16588"/>
                </a:lnTo>
                <a:lnTo>
                  <a:pt x="30241" y="16739"/>
                </a:lnTo>
                <a:lnTo>
                  <a:pt x="30381" y="16895"/>
                </a:lnTo>
                <a:lnTo>
                  <a:pt x="30521" y="17045"/>
                </a:lnTo>
                <a:lnTo>
                  <a:pt x="30681" y="17196"/>
                </a:lnTo>
                <a:lnTo>
                  <a:pt x="30861" y="17341"/>
                </a:lnTo>
                <a:lnTo>
                  <a:pt x="31061" y="17486"/>
                </a:lnTo>
                <a:lnTo>
                  <a:pt x="31281" y="17631"/>
                </a:lnTo>
                <a:lnTo>
                  <a:pt x="31541" y="17770"/>
                </a:lnTo>
                <a:lnTo>
                  <a:pt x="31801" y="17910"/>
                </a:lnTo>
                <a:lnTo>
                  <a:pt x="32081" y="18043"/>
                </a:lnTo>
                <a:lnTo>
                  <a:pt x="32401" y="18177"/>
                </a:lnTo>
                <a:lnTo>
                  <a:pt x="32741" y="18122"/>
                </a:lnTo>
                <a:lnTo>
                  <a:pt x="33041" y="18055"/>
                </a:lnTo>
                <a:lnTo>
                  <a:pt x="33341" y="17982"/>
                </a:lnTo>
                <a:lnTo>
                  <a:pt x="33601" y="17904"/>
                </a:lnTo>
                <a:lnTo>
                  <a:pt x="33841" y="17820"/>
                </a:lnTo>
                <a:lnTo>
                  <a:pt x="34061" y="17731"/>
                </a:lnTo>
                <a:lnTo>
                  <a:pt x="34281" y="17636"/>
                </a:lnTo>
                <a:lnTo>
                  <a:pt x="34461" y="17536"/>
                </a:lnTo>
                <a:lnTo>
                  <a:pt x="34621" y="17430"/>
                </a:lnTo>
                <a:lnTo>
                  <a:pt x="34781" y="17324"/>
                </a:lnTo>
                <a:lnTo>
                  <a:pt x="34921" y="17218"/>
                </a:lnTo>
                <a:lnTo>
                  <a:pt x="35041" y="17107"/>
                </a:lnTo>
                <a:lnTo>
                  <a:pt x="35261" y="16884"/>
                </a:lnTo>
                <a:lnTo>
                  <a:pt x="35441" y="16666"/>
                </a:lnTo>
                <a:lnTo>
                  <a:pt x="35821" y="16137"/>
                </a:lnTo>
                <a:lnTo>
                  <a:pt x="36141" y="15601"/>
                </a:lnTo>
                <a:lnTo>
                  <a:pt x="36441" y="15072"/>
                </a:lnTo>
                <a:lnTo>
                  <a:pt x="36721" y="14536"/>
                </a:lnTo>
                <a:lnTo>
                  <a:pt x="36981" y="14001"/>
                </a:lnTo>
                <a:lnTo>
                  <a:pt x="37201" y="13466"/>
                </a:lnTo>
                <a:lnTo>
                  <a:pt x="37621" y="12390"/>
                </a:lnTo>
                <a:lnTo>
                  <a:pt x="38041" y="11314"/>
                </a:lnTo>
                <a:lnTo>
                  <a:pt x="38261" y="10778"/>
                </a:lnTo>
                <a:lnTo>
                  <a:pt x="38481" y="10243"/>
                </a:lnTo>
                <a:lnTo>
                  <a:pt x="38741" y="9708"/>
                </a:lnTo>
                <a:lnTo>
                  <a:pt x="39022" y="9173"/>
                </a:lnTo>
                <a:lnTo>
                  <a:pt x="39322" y="8637"/>
                </a:lnTo>
                <a:lnTo>
                  <a:pt x="39682" y="8108"/>
                </a:lnTo>
                <a:lnTo>
                  <a:pt x="39862" y="7862"/>
                </a:lnTo>
                <a:lnTo>
                  <a:pt x="40062" y="7617"/>
                </a:lnTo>
                <a:lnTo>
                  <a:pt x="40182" y="7494"/>
                </a:lnTo>
                <a:lnTo>
                  <a:pt x="40322" y="7377"/>
                </a:lnTo>
                <a:lnTo>
                  <a:pt x="40482" y="7260"/>
                </a:lnTo>
                <a:lnTo>
                  <a:pt x="40642" y="7143"/>
                </a:lnTo>
                <a:lnTo>
                  <a:pt x="40822" y="7032"/>
                </a:lnTo>
                <a:lnTo>
                  <a:pt x="41022" y="6920"/>
                </a:lnTo>
                <a:lnTo>
                  <a:pt x="41242" y="6820"/>
                </a:lnTo>
                <a:lnTo>
                  <a:pt x="41482" y="6719"/>
                </a:lnTo>
                <a:lnTo>
                  <a:pt x="41762" y="6625"/>
                </a:lnTo>
                <a:lnTo>
                  <a:pt x="42042" y="6535"/>
                </a:lnTo>
                <a:lnTo>
                  <a:pt x="42362" y="6452"/>
                </a:lnTo>
                <a:lnTo>
                  <a:pt x="42722" y="6379"/>
                </a:lnTo>
                <a:lnTo>
                  <a:pt x="43062" y="6312"/>
                </a:lnTo>
                <a:lnTo>
                  <a:pt x="43442" y="6257"/>
                </a:lnTo>
                <a:lnTo>
                  <a:pt x="43822" y="6212"/>
                </a:lnTo>
                <a:lnTo>
                  <a:pt x="44222" y="6167"/>
                </a:lnTo>
                <a:lnTo>
                  <a:pt x="44622" y="6128"/>
                </a:lnTo>
                <a:lnTo>
                  <a:pt x="45022" y="6100"/>
                </a:lnTo>
                <a:lnTo>
                  <a:pt x="45862" y="6045"/>
                </a:lnTo>
                <a:lnTo>
                  <a:pt x="46702" y="5994"/>
                </a:lnTo>
                <a:lnTo>
                  <a:pt x="47542" y="5944"/>
                </a:lnTo>
                <a:lnTo>
                  <a:pt x="47962" y="5916"/>
                </a:lnTo>
                <a:lnTo>
                  <a:pt x="48382" y="5883"/>
                </a:lnTo>
                <a:lnTo>
                  <a:pt x="48782" y="5844"/>
                </a:lnTo>
                <a:lnTo>
                  <a:pt x="49182" y="5805"/>
                </a:lnTo>
                <a:lnTo>
                  <a:pt x="49602" y="5749"/>
                </a:lnTo>
                <a:lnTo>
                  <a:pt x="50022" y="5688"/>
                </a:lnTo>
                <a:lnTo>
                  <a:pt x="50422" y="5621"/>
                </a:lnTo>
                <a:lnTo>
                  <a:pt x="50802" y="5543"/>
                </a:lnTo>
                <a:lnTo>
                  <a:pt x="51162" y="5459"/>
                </a:lnTo>
                <a:lnTo>
                  <a:pt x="51502" y="5370"/>
                </a:lnTo>
                <a:lnTo>
                  <a:pt x="51822" y="5275"/>
                </a:lnTo>
                <a:lnTo>
                  <a:pt x="52122" y="5180"/>
                </a:lnTo>
                <a:lnTo>
                  <a:pt x="52422" y="5074"/>
                </a:lnTo>
                <a:lnTo>
                  <a:pt x="52682" y="4963"/>
                </a:lnTo>
                <a:lnTo>
                  <a:pt x="52902" y="4851"/>
                </a:lnTo>
                <a:lnTo>
                  <a:pt x="53122" y="4734"/>
                </a:lnTo>
                <a:lnTo>
                  <a:pt x="53302" y="4617"/>
                </a:lnTo>
                <a:lnTo>
                  <a:pt x="53462" y="4495"/>
                </a:lnTo>
                <a:lnTo>
                  <a:pt x="53602" y="4366"/>
                </a:lnTo>
                <a:lnTo>
                  <a:pt x="53702" y="4238"/>
                </a:lnTo>
                <a:lnTo>
                  <a:pt x="53782" y="4110"/>
                </a:lnTo>
                <a:lnTo>
                  <a:pt x="53842" y="3982"/>
                </a:lnTo>
                <a:lnTo>
                  <a:pt x="53862" y="3853"/>
                </a:lnTo>
                <a:lnTo>
                  <a:pt x="53842" y="3720"/>
                </a:lnTo>
                <a:lnTo>
                  <a:pt x="53822" y="3591"/>
                </a:lnTo>
                <a:lnTo>
                  <a:pt x="53762" y="3463"/>
                </a:lnTo>
                <a:lnTo>
                  <a:pt x="53662" y="3335"/>
                </a:lnTo>
                <a:lnTo>
                  <a:pt x="53562" y="3207"/>
                </a:lnTo>
                <a:lnTo>
                  <a:pt x="53422" y="3078"/>
                </a:lnTo>
                <a:lnTo>
                  <a:pt x="53262" y="2956"/>
                </a:lnTo>
                <a:lnTo>
                  <a:pt x="53082" y="2839"/>
                </a:lnTo>
                <a:lnTo>
                  <a:pt x="52882" y="2716"/>
                </a:lnTo>
                <a:lnTo>
                  <a:pt x="52662" y="2604"/>
                </a:lnTo>
                <a:lnTo>
                  <a:pt x="52402" y="2493"/>
                </a:lnTo>
                <a:lnTo>
                  <a:pt x="52142" y="2387"/>
                </a:lnTo>
                <a:lnTo>
                  <a:pt x="51842" y="2281"/>
                </a:lnTo>
                <a:lnTo>
                  <a:pt x="51442" y="2158"/>
                </a:lnTo>
                <a:lnTo>
                  <a:pt x="51022" y="2047"/>
                </a:lnTo>
                <a:lnTo>
                  <a:pt x="50562" y="1941"/>
                </a:lnTo>
                <a:lnTo>
                  <a:pt x="50082" y="1846"/>
                </a:lnTo>
                <a:lnTo>
                  <a:pt x="49582" y="1763"/>
                </a:lnTo>
                <a:lnTo>
                  <a:pt x="49062" y="1684"/>
                </a:lnTo>
                <a:lnTo>
                  <a:pt x="48502" y="1618"/>
                </a:lnTo>
                <a:lnTo>
                  <a:pt x="47962" y="1567"/>
                </a:lnTo>
                <a:lnTo>
                  <a:pt x="47382" y="1523"/>
                </a:lnTo>
                <a:lnTo>
                  <a:pt x="46802" y="1489"/>
                </a:lnTo>
                <a:lnTo>
                  <a:pt x="46222" y="1473"/>
                </a:lnTo>
                <a:lnTo>
                  <a:pt x="45642" y="1467"/>
                </a:lnTo>
                <a:lnTo>
                  <a:pt x="45362" y="1467"/>
                </a:lnTo>
                <a:lnTo>
                  <a:pt x="45062" y="1473"/>
                </a:lnTo>
                <a:lnTo>
                  <a:pt x="44782" y="1484"/>
                </a:lnTo>
                <a:lnTo>
                  <a:pt x="44482" y="1495"/>
                </a:lnTo>
                <a:lnTo>
                  <a:pt x="44202" y="1512"/>
                </a:lnTo>
                <a:lnTo>
                  <a:pt x="43922" y="1528"/>
                </a:lnTo>
                <a:lnTo>
                  <a:pt x="43642" y="1551"/>
                </a:lnTo>
                <a:lnTo>
                  <a:pt x="43362" y="1579"/>
                </a:lnTo>
                <a:lnTo>
                  <a:pt x="43042" y="1612"/>
                </a:lnTo>
                <a:lnTo>
                  <a:pt x="42722" y="1657"/>
                </a:lnTo>
                <a:lnTo>
                  <a:pt x="42422" y="1696"/>
                </a:lnTo>
                <a:lnTo>
                  <a:pt x="42122" y="1746"/>
                </a:lnTo>
                <a:lnTo>
                  <a:pt x="41842" y="1796"/>
                </a:lnTo>
                <a:lnTo>
                  <a:pt x="41562" y="1852"/>
                </a:lnTo>
                <a:lnTo>
                  <a:pt x="41282" y="1908"/>
                </a:lnTo>
                <a:lnTo>
                  <a:pt x="41022" y="1969"/>
                </a:lnTo>
                <a:lnTo>
                  <a:pt x="40782" y="2030"/>
                </a:lnTo>
                <a:lnTo>
                  <a:pt x="40522" y="2097"/>
                </a:lnTo>
                <a:lnTo>
                  <a:pt x="40062" y="2242"/>
                </a:lnTo>
                <a:lnTo>
                  <a:pt x="39622" y="2393"/>
                </a:lnTo>
                <a:lnTo>
                  <a:pt x="39222" y="2549"/>
                </a:lnTo>
                <a:lnTo>
                  <a:pt x="38821" y="2716"/>
                </a:lnTo>
                <a:lnTo>
                  <a:pt x="38461" y="2889"/>
                </a:lnTo>
                <a:lnTo>
                  <a:pt x="38121" y="3062"/>
                </a:lnTo>
                <a:lnTo>
                  <a:pt x="37801" y="3240"/>
                </a:lnTo>
                <a:lnTo>
                  <a:pt x="37481" y="3424"/>
                </a:lnTo>
                <a:lnTo>
                  <a:pt x="37201" y="3608"/>
                </a:lnTo>
                <a:lnTo>
                  <a:pt x="36641" y="3976"/>
                </a:lnTo>
                <a:lnTo>
                  <a:pt x="36521" y="3965"/>
                </a:lnTo>
                <a:lnTo>
                  <a:pt x="35941" y="3909"/>
                </a:lnTo>
                <a:lnTo>
                  <a:pt x="35341" y="3865"/>
                </a:lnTo>
                <a:lnTo>
                  <a:pt x="34741" y="3820"/>
                </a:lnTo>
                <a:lnTo>
                  <a:pt x="34121" y="3781"/>
                </a:lnTo>
                <a:lnTo>
                  <a:pt x="32901" y="3714"/>
                </a:lnTo>
                <a:lnTo>
                  <a:pt x="31661" y="3653"/>
                </a:lnTo>
                <a:lnTo>
                  <a:pt x="30421" y="3597"/>
                </a:lnTo>
                <a:lnTo>
                  <a:pt x="29161" y="3547"/>
                </a:lnTo>
                <a:lnTo>
                  <a:pt x="27921" y="3491"/>
                </a:lnTo>
                <a:lnTo>
                  <a:pt x="26681" y="3435"/>
                </a:lnTo>
                <a:lnTo>
                  <a:pt x="25461" y="3374"/>
                </a:lnTo>
                <a:lnTo>
                  <a:pt x="24861" y="3335"/>
                </a:lnTo>
                <a:lnTo>
                  <a:pt x="24261" y="3296"/>
                </a:lnTo>
                <a:lnTo>
                  <a:pt x="23681" y="3251"/>
                </a:lnTo>
                <a:lnTo>
                  <a:pt x="23101" y="3207"/>
                </a:lnTo>
                <a:lnTo>
                  <a:pt x="22521" y="3156"/>
                </a:lnTo>
                <a:lnTo>
                  <a:pt x="21961" y="3101"/>
                </a:lnTo>
                <a:lnTo>
                  <a:pt x="21401" y="3039"/>
                </a:lnTo>
                <a:lnTo>
                  <a:pt x="20841" y="2972"/>
                </a:lnTo>
                <a:lnTo>
                  <a:pt x="20321" y="2900"/>
                </a:lnTo>
                <a:lnTo>
                  <a:pt x="19781" y="2822"/>
                </a:lnTo>
                <a:lnTo>
                  <a:pt x="19281" y="2738"/>
                </a:lnTo>
                <a:lnTo>
                  <a:pt x="18781" y="2643"/>
                </a:lnTo>
                <a:lnTo>
                  <a:pt x="18281" y="2543"/>
                </a:lnTo>
                <a:lnTo>
                  <a:pt x="17821" y="2437"/>
                </a:lnTo>
                <a:lnTo>
                  <a:pt x="17281" y="2298"/>
                </a:lnTo>
                <a:lnTo>
                  <a:pt x="16761" y="2153"/>
                </a:lnTo>
                <a:lnTo>
                  <a:pt x="16281" y="1997"/>
                </a:lnTo>
                <a:lnTo>
                  <a:pt x="15801" y="1841"/>
                </a:lnTo>
                <a:lnTo>
                  <a:pt x="14881" y="1512"/>
                </a:lnTo>
                <a:lnTo>
                  <a:pt x="13981" y="1188"/>
                </a:lnTo>
                <a:lnTo>
                  <a:pt x="13521" y="1027"/>
                </a:lnTo>
                <a:lnTo>
                  <a:pt x="13041" y="876"/>
                </a:lnTo>
                <a:lnTo>
                  <a:pt x="12541" y="725"/>
                </a:lnTo>
                <a:lnTo>
                  <a:pt x="12041" y="586"/>
                </a:lnTo>
                <a:lnTo>
                  <a:pt x="11761" y="519"/>
                </a:lnTo>
                <a:lnTo>
                  <a:pt x="11501" y="458"/>
                </a:lnTo>
                <a:lnTo>
                  <a:pt x="11221" y="397"/>
                </a:lnTo>
                <a:lnTo>
                  <a:pt x="10921" y="341"/>
                </a:lnTo>
                <a:lnTo>
                  <a:pt x="10621" y="291"/>
                </a:lnTo>
                <a:lnTo>
                  <a:pt x="10320" y="240"/>
                </a:lnTo>
                <a:lnTo>
                  <a:pt x="10000" y="190"/>
                </a:lnTo>
                <a:lnTo>
                  <a:pt x="9660" y="151"/>
                </a:lnTo>
                <a:lnTo>
                  <a:pt x="9200" y="101"/>
                </a:lnTo>
                <a:lnTo>
                  <a:pt x="8720" y="62"/>
                </a:lnTo>
                <a:lnTo>
                  <a:pt x="8220" y="29"/>
                </a:lnTo>
                <a:lnTo>
                  <a:pt x="7720" y="12"/>
                </a:lnTo>
                <a:lnTo>
                  <a:pt x="722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24f3de87df4_0_730"/>
          <p:cNvSpPr/>
          <p:nvPr/>
        </p:nvSpPr>
        <p:spPr>
          <a:xfrm>
            <a:off x="4370599" y="1378941"/>
            <a:ext cx="394409" cy="57274"/>
          </a:xfrm>
          <a:custGeom>
            <a:avLst/>
            <a:gdLst/>
            <a:ahLst/>
            <a:cxnLst/>
            <a:rect l="l" t="t" r="r" b="b"/>
            <a:pathLst>
              <a:path w="87744" h="3648" extrusionOk="0">
                <a:moveTo>
                  <a:pt x="101" y="1071"/>
                </a:moveTo>
                <a:lnTo>
                  <a:pt x="1" y="1099"/>
                </a:lnTo>
                <a:lnTo>
                  <a:pt x="1" y="1099"/>
                </a:lnTo>
                <a:lnTo>
                  <a:pt x="106" y="1074"/>
                </a:lnTo>
                <a:lnTo>
                  <a:pt x="106" y="1074"/>
                </a:lnTo>
                <a:lnTo>
                  <a:pt x="101" y="1071"/>
                </a:lnTo>
                <a:close/>
                <a:moveTo>
                  <a:pt x="14541" y="1"/>
                </a:moveTo>
                <a:lnTo>
                  <a:pt x="13081" y="12"/>
                </a:lnTo>
                <a:lnTo>
                  <a:pt x="11621" y="29"/>
                </a:lnTo>
                <a:lnTo>
                  <a:pt x="10881" y="46"/>
                </a:lnTo>
                <a:lnTo>
                  <a:pt x="10161" y="62"/>
                </a:lnTo>
                <a:lnTo>
                  <a:pt x="9441" y="85"/>
                </a:lnTo>
                <a:lnTo>
                  <a:pt x="8721" y="112"/>
                </a:lnTo>
                <a:lnTo>
                  <a:pt x="8001" y="140"/>
                </a:lnTo>
                <a:lnTo>
                  <a:pt x="7301" y="179"/>
                </a:lnTo>
                <a:lnTo>
                  <a:pt x="6601" y="218"/>
                </a:lnTo>
                <a:lnTo>
                  <a:pt x="5921" y="263"/>
                </a:lnTo>
                <a:lnTo>
                  <a:pt x="5241" y="319"/>
                </a:lnTo>
                <a:lnTo>
                  <a:pt x="4581" y="375"/>
                </a:lnTo>
                <a:lnTo>
                  <a:pt x="3941" y="441"/>
                </a:lnTo>
                <a:lnTo>
                  <a:pt x="3321" y="514"/>
                </a:lnTo>
                <a:lnTo>
                  <a:pt x="2701" y="592"/>
                </a:lnTo>
                <a:lnTo>
                  <a:pt x="2121" y="676"/>
                </a:lnTo>
                <a:lnTo>
                  <a:pt x="1561" y="770"/>
                </a:lnTo>
                <a:lnTo>
                  <a:pt x="1021" y="871"/>
                </a:lnTo>
                <a:lnTo>
                  <a:pt x="481" y="982"/>
                </a:lnTo>
                <a:lnTo>
                  <a:pt x="106" y="1074"/>
                </a:lnTo>
                <a:lnTo>
                  <a:pt x="106" y="1074"/>
                </a:lnTo>
                <a:lnTo>
                  <a:pt x="381" y="1183"/>
                </a:lnTo>
                <a:lnTo>
                  <a:pt x="681" y="1294"/>
                </a:lnTo>
                <a:lnTo>
                  <a:pt x="981" y="1400"/>
                </a:lnTo>
                <a:lnTo>
                  <a:pt x="1301" y="1506"/>
                </a:lnTo>
                <a:lnTo>
                  <a:pt x="1641" y="1607"/>
                </a:lnTo>
                <a:lnTo>
                  <a:pt x="1981" y="1702"/>
                </a:lnTo>
                <a:lnTo>
                  <a:pt x="2321" y="1791"/>
                </a:lnTo>
                <a:lnTo>
                  <a:pt x="2681" y="1880"/>
                </a:lnTo>
                <a:lnTo>
                  <a:pt x="3061" y="1969"/>
                </a:lnTo>
                <a:lnTo>
                  <a:pt x="3441" y="2047"/>
                </a:lnTo>
                <a:lnTo>
                  <a:pt x="3821" y="2131"/>
                </a:lnTo>
                <a:lnTo>
                  <a:pt x="4221" y="2203"/>
                </a:lnTo>
                <a:lnTo>
                  <a:pt x="4621" y="2276"/>
                </a:lnTo>
                <a:lnTo>
                  <a:pt x="5041" y="2348"/>
                </a:lnTo>
                <a:lnTo>
                  <a:pt x="5461" y="2415"/>
                </a:lnTo>
                <a:lnTo>
                  <a:pt x="5901" y="2477"/>
                </a:lnTo>
                <a:lnTo>
                  <a:pt x="6341" y="2538"/>
                </a:lnTo>
                <a:lnTo>
                  <a:pt x="6781" y="2599"/>
                </a:lnTo>
                <a:lnTo>
                  <a:pt x="7681" y="2705"/>
                </a:lnTo>
                <a:lnTo>
                  <a:pt x="8621" y="2805"/>
                </a:lnTo>
                <a:lnTo>
                  <a:pt x="9581" y="2889"/>
                </a:lnTo>
                <a:lnTo>
                  <a:pt x="10561" y="2973"/>
                </a:lnTo>
                <a:lnTo>
                  <a:pt x="11541" y="3040"/>
                </a:lnTo>
                <a:lnTo>
                  <a:pt x="12561" y="3101"/>
                </a:lnTo>
                <a:lnTo>
                  <a:pt x="13581" y="3157"/>
                </a:lnTo>
                <a:lnTo>
                  <a:pt x="14601" y="3207"/>
                </a:lnTo>
                <a:lnTo>
                  <a:pt x="15641" y="3246"/>
                </a:lnTo>
                <a:lnTo>
                  <a:pt x="16701" y="3279"/>
                </a:lnTo>
                <a:lnTo>
                  <a:pt x="17741" y="3307"/>
                </a:lnTo>
                <a:lnTo>
                  <a:pt x="18781" y="3335"/>
                </a:lnTo>
                <a:lnTo>
                  <a:pt x="19841" y="3352"/>
                </a:lnTo>
                <a:lnTo>
                  <a:pt x="20882" y="3369"/>
                </a:lnTo>
                <a:lnTo>
                  <a:pt x="21902" y="3385"/>
                </a:lnTo>
                <a:lnTo>
                  <a:pt x="23962" y="3402"/>
                </a:lnTo>
                <a:lnTo>
                  <a:pt x="25942" y="3408"/>
                </a:lnTo>
                <a:lnTo>
                  <a:pt x="29662" y="3424"/>
                </a:lnTo>
                <a:lnTo>
                  <a:pt x="32102" y="3441"/>
                </a:lnTo>
                <a:lnTo>
                  <a:pt x="34542" y="3463"/>
                </a:lnTo>
                <a:lnTo>
                  <a:pt x="39402" y="3508"/>
                </a:lnTo>
                <a:lnTo>
                  <a:pt x="44262" y="3558"/>
                </a:lnTo>
                <a:lnTo>
                  <a:pt x="49123" y="3603"/>
                </a:lnTo>
                <a:lnTo>
                  <a:pt x="51563" y="3620"/>
                </a:lnTo>
                <a:lnTo>
                  <a:pt x="54003" y="3636"/>
                </a:lnTo>
                <a:lnTo>
                  <a:pt x="56423" y="3642"/>
                </a:lnTo>
                <a:lnTo>
                  <a:pt x="58863" y="3647"/>
                </a:lnTo>
                <a:lnTo>
                  <a:pt x="61283" y="3642"/>
                </a:lnTo>
                <a:lnTo>
                  <a:pt x="63723" y="3625"/>
                </a:lnTo>
                <a:lnTo>
                  <a:pt x="66143" y="3603"/>
                </a:lnTo>
                <a:lnTo>
                  <a:pt x="68583" y="3569"/>
                </a:lnTo>
                <a:lnTo>
                  <a:pt x="70423" y="3536"/>
                </a:lnTo>
                <a:lnTo>
                  <a:pt x="72283" y="3491"/>
                </a:lnTo>
                <a:lnTo>
                  <a:pt x="74123" y="3441"/>
                </a:lnTo>
                <a:lnTo>
                  <a:pt x="75043" y="3408"/>
                </a:lnTo>
                <a:lnTo>
                  <a:pt x="75963" y="3374"/>
                </a:lnTo>
                <a:lnTo>
                  <a:pt x="76883" y="3335"/>
                </a:lnTo>
                <a:lnTo>
                  <a:pt x="77784" y="3291"/>
                </a:lnTo>
                <a:lnTo>
                  <a:pt x="78704" y="3240"/>
                </a:lnTo>
                <a:lnTo>
                  <a:pt x="79604" y="3190"/>
                </a:lnTo>
                <a:lnTo>
                  <a:pt x="80504" y="3129"/>
                </a:lnTo>
                <a:lnTo>
                  <a:pt x="81404" y="3068"/>
                </a:lnTo>
                <a:lnTo>
                  <a:pt x="82284" y="3001"/>
                </a:lnTo>
                <a:lnTo>
                  <a:pt x="83184" y="2928"/>
                </a:lnTo>
                <a:lnTo>
                  <a:pt x="83624" y="2884"/>
                </a:lnTo>
                <a:lnTo>
                  <a:pt x="84084" y="2845"/>
                </a:lnTo>
                <a:lnTo>
                  <a:pt x="84524" y="2794"/>
                </a:lnTo>
                <a:lnTo>
                  <a:pt x="84964" y="2744"/>
                </a:lnTo>
                <a:lnTo>
                  <a:pt x="85384" y="2683"/>
                </a:lnTo>
                <a:lnTo>
                  <a:pt x="85784" y="2616"/>
                </a:lnTo>
                <a:lnTo>
                  <a:pt x="86164" y="2543"/>
                </a:lnTo>
                <a:lnTo>
                  <a:pt x="86524" y="2454"/>
                </a:lnTo>
                <a:lnTo>
                  <a:pt x="86704" y="2410"/>
                </a:lnTo>
                <a:lnTo>
                  <a:pt x="86864" y="2359"/>
                </a:lnTo>
                <a:lnTo>
                  <a:pt x="87004" y="2309"/>
                </a:lnTo>
                <a:lnTo>
                  <a:pt x="87144" y="2254"/>
                </a:lnTo>
                <a:lnTo>
                  <a:pt x="87284" y="2198"/>
                </a:lnTo>
                <a:lnTo>
                  <a:pt x="87384" y="2142"/>
                </a:lnTo>
                <a:lnTo>
                  <a:pt x="87484" y="2086"/>
                </a:lnTo>
                <a:lnTo>
                  <a:pt x="87584" y="2025"/>
                </a:lnTo>
                <a:lnTo>
                  <a:pt x="87644" y="1964"/>
                </a:lnTo>
                <a:lnTo>
                  <a:pt x="87704" y="1897"/>
                </a:lnTo>
                <a:lnTo>
                  <a:pt x="87744" y="1835"/>
                </a:lnTo>
                <a:lnTo>
                  <a:pt x="87744" y="1768"/>
                </a:lnTo>
                <a:lnTo>
                  <a:pt x="87744" y="1707"/>
                </a:lnTo>
                <a:lnTo>
                  <a:pt x="87724" y="1640"/>
                </a:lnTo>
                <a:lnTo>
                  <a:pt x="87684" y="1573"/>
                </a:lnTo>
                <a:lnTo>
                  <a:pt x="87624" y="1506"/>
                </a:lnTo>
                <a:lnTo>
                  <a:pt x="87544" y="1456"/>
                </a:lnTo>
                <a:lnTo>
                  <a:pt x="87484" y="1412"/>
                </a:lnTo>
                <a:lnTo>
                  <a:pt x="87384" y="1367"/>
                </a:lnTo>
                <a:lnTo>
                  <a:pt x="87304" y="1328"/>
                </a:lnTo>
                <a:lnTo>
                  <a:pt x="87084" y="1250"/>
                </a:lnTo>
                <a:lnTo>
                  <a:pt x="86824" y="1177"/>
                </a:lnTo>
                <a:lnTo>
                  <a:pt x="86564" y="1116"/>
                </a:lnTo>
                <a:lnTo>
                  <a:pt x="86244" y="1066"/>
                </a:lnTo>
                <a:lnTo>
                  <a:pt x="85924" y="1016"/>
                </a:lnTo>
                <a:lnTo>
                  <a:pt x="85584" y="977"/>
                </a:lnTo>
                <a:lnTo>
                  <a:pt x="85224" y="943"/>
                </a:lnTo>
                <a:lnTo>
                  <a:pt x="84844" y="910"/>
                </a:lnTo>
                <a:lnTo>
                  <a:pt x="84464" y="887"/>
                </a:lnTo>
                <a:lnTo>
                  <a:pt x="84064" y="865"/>
                </a:lnTo>
                <a:lnTo>
                  <a:pt x="83684" y="848"/>
                </a:lnTo>
                <a:lnTo>
                  <a:pt x="83284" y="837"/>
                </a:lnTo>
                <a:lnTo>
                  <a:pt x="82524" y="821"/>
                </a:lnTo>
                <a:lnTo>
                  <a:pt x="67223" y="575"/>
                </a:lnTo>
                <a:lnTo>
                  <a:pt x="59583" y="458"/>
                </a:lnTo>
                <a:lnTo>
                  <a:pt x="51943" y="352"/>
                </a:lnTo>
                <a:lnTo>
                  <a:pt x="44282" y="252"/>
                </a:lnTo>
                <a:lnTo>
                  <a:pt x="40462" y="207"/>
                </a:lnTo>
                <a:lnTo>
                  <a:pt x="36642" y="168"/>
                </a:lnTo>
                <a:lnTo>
                  <a:pt x="32822" y="129"/>
                </a:lnTo>
                <a:lnTo>
                  <a:pt x="29002" y="90"/>
                </a:lnTo>
                <a:lnTo>
                  <a:pt x="25162" y="62"/>
                </a:lnTo>
                <a:lnTo>
                  <a:pt x="21342" y="34"/>
                </a:lnTo>
                <a:lnTo>
                  <a:pt x="18761" y="18"/>
                </a:lnTo>
                <a:lnTo>
                  <a:pt x="17401" y="7"/>
                </a:lnTo>
                <a:lnTo>
                  <a:pt x="1598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24f3de87df4_0_730"/>
          <p:cNvSpPr/>
          <p:nvPr/>
        </p:nvSpPr>
        <p:spPr>
          <a:xfrm>
            <a:off x="4370599" y="1378941"/>
            <a:ext cx="394409" cy="57274"/>
          </a:xfrm>
          <a:custGeom>
            <a:avLst/>
            <a:gdLst/>
            <a:ahLst/>
            <a:cxnLst/>
            <a:rect l="l" t="t" r="r" b="b"/>
            <a:pathLst>
              <a:path w="87744" h="3648" fill="none" extrusionOk="0">
                <a:moveTo>
                  <a:pt x="101" y="1071"/>
                </a:moveTo>
                <a:lnTo>
                  <a:pt x="101" y="1071"/>
                </a:lnTo>
                <a:lnTo>
                  <a:pt x="381" y="1183"/>
                </a:lnTo>
                <a:lnTo>
                  <a:pt x="681" y="1294"/>
                </a:lnTo>
                <a:lnTo>
                  <a:pt x="981" y="1400"/>
                </a:lnTo>
                <a:lnTo>
                  <a:pt x="1301" y="1506"/>
                </a:lnTo>
                <a:lnTo>
                  <a:pt x="1641" y="1607"/>
                </a:lnTo>
                <a:lnTo>
                  <a:pt x="1981" y="1702"/>
                </a:lnTo>
                <a:lnTo>
                  <a:pt x="2321" y="1791"/>
                </a:lnTo>
                <a:lnTo>
                  <a:pt x="2681" y="1880"/>
                </a:lnTo>
                <a:lnTo>
                  <a:pt x="3061" y="1969"/>
                </a:lnTo>
                <a:lnTo>
                  <a:pt x="3441" y="2047"/>
                </a:lnTo>
                <a:lnTo>
                  <a:pt x="3821" y="2131"/>
                </a:lnTo>
                <a:lnTo>
                  <a:pt x="4221" y="2203"/>
                </a:lnTo>
                <a:lnTo>
                  <a:pt x="4621" y="2276"/>
                </a:lnTo>
                <a:lnTo>
                  <a:pt x="5041" y="2348"/>
                </a:lnTo>
                <a:lnTo>
                  <a:pt x="5461" y="2415"/>
                </a:lnTo>
                <a:lnTo>
                  <a:pt x="5901" y="2477"/>
                </a:lnTo>
                <a:lnTo>
                  <a:pt x="6341" y="2538"/>
                </a:lnTo>
                <a:lnTo>
                  <a:pt x="6781" y="2599"/>
                </a:lnTo>
                <a:lnTo>
                  <a:pt x="7681" y="2705"/>
                </a:lnTo>
                <a:lnTo>
                  <a:pt x="8621" y="2805"/>
                </a:lnTo>
                <a:lnTo>
                  <a:pt x="9581" y="2889"/>
                </a:lnTo>
                <a:lnTo>
                  <a:pt x="10561" y="2973"/>
                </a:lnTo>
                <a:lnTo>
                  <a:pt x="11541" y="3040"/>
                </a:lnTo>
                <a:lnTo>
                  <a:pt x="12561" y="3101"/>
                </a:lnTo>
                <a:lnTo>
                  <a:pt x="13581" y="3157"/>
                </a:lnTo>
                <a:lnTo>
                  <a:pt x="14601" y="3207"/>
                </a:lnTo>
                <a:lnTo>
                  <a:pt x="15641" y="3246"/>
                </a:lnTo>
                <a:lnTo>
                  <a:pt x="16701" y="3279"/>
                </a:lnTo>
                <a:lnTo>
                  <a:pt x="17741" y="3307"/>
                </a:lnTo>
                <a:lnTo>
                  <a:pt x="18781" y="3335"/>
                </a:lnTo>
                <a:lnTo>
                  <a:pt x="19841" y="3352"/>
                </a:lnTo>
                <a:lnTo>
                  <a:pt x="20882" y="3369"/>
                </a:lnTo>
                <a:lnTo>
                  <a:pt x="21902" y="3385"/>
                </a:lnTo>
                <a:lnTo>
                  <a:pt x="23962" y="3402"/>
                </a:lnTo>
                <a:lnTo>
                  <a:pt x="25942" y="3408"/>
                </a:lnTo>
                <a:lnTo>
                  <a:pt x="29662" y="3424"/>
                </a:lnTo>
                <a:lnTo>
                  <a:pt x="29662" y="3424"/>
                </a:lnTo>
                <a:lnTo>
                  <a:pt x="32102" y="3441"/>
                </a:lnTo>
                <a:lnTo>
                  <a:pt x="34542" y="3463"/>
                </a:lnTo>
                <a:lnTo>
                  <a:pt x="39402" y="3508"/>
                </a:lnTo>
                <a:lnTo>
                  <a:pt x="44262" y="3558"/>
                </a:lnTo>
                <a:lnTo>
                  <a:pt x="49123" y="3603"/>
                </a:lnTo>
                <a:lnTo>
                  <a:pt x="51563" y="3620"/>
                </a:lnTo>
                <a:lnTo>
                  <a:pt x="54003" y="3636"/>
                </a:lnTo>
                <a:lnTo>
                  <a:pt x="56423" y="3642"/>
                </a:lnTo>
                <a:lnTo>
                  <a:pt x="58863" y="3647"/>
                </a:lnTo>
                <a:lnTo>
                  <a:pt x="61283" y="3642"/>
                </a:lnTo>
                <a:lnTo>
                  <a:pt x="63723" y="3625"/>
                </a:lnTo>
                <a:lnTo>
                  <a:pt x="66143" y="3603"/>
                </a:lnTo>
                <a:lnTo>
                  <a:pt x="68583" y="3569"/>
                </a:lnTo>
                <a:lnTo>
                  <a:pt x="68583" y="3569"/>
                </a:lnTo>
                <a:lnTo>
                  <a:pt x="70423" y="3536"/>
                </a:lnTo>
                <a:lnTo>
                  <a:pt x="72283" y="3491"/>
                </a:lnTo>
                <a:lnTo>
                  <a:pt x="74123" y="3441"/>
                </a:lnTo>
                <a:lnTo>
                  <a:pt x="75043" y="3408"/>
                </a:lnTo>
                <a:lnTo>
                  <a:pt x="75963" y="3374"/>
                </a:lnTo>
                <a:lnTo>
                  <a:pt x="76883" y="3335"/>
                </a:lnTo>
                <a:lnTo>
                  <a:pt x="77784" y="3291"/>
                </a:lnTo>
                <a:lnTo>
                  <a:pt x="78704" y="3240"/>
                </a:lnTo>
                <a:lnTo>
                  <a:pt x="79604" y="3190"/>
                </a:lnTo>
                <a:lnTo>
                  <a:pt x="80504" y="3129"/>
                </a:lnTo>
                <a:lnTo>
                  <a:pt x="81404" y="3068"/>
                </a:lnTo>
                <a:lnTo>
                  <a:pt x="82284" y="3001"/>
                </a:lnTo>
                <a:lnTo>
                  <a:pt x="83184" y="2928"/>
                </a:lnTo>
                <a:lnTo>
                  <a:pt x="83184" y="2928"/>
                </a:lnTo>
                <a:lnTo>
                  <a:pt x="83624" y="2884"/>
                </a:lnTo>
                <a:lnTo>
                  <a:pt x="84084" y="2845"/>
                </a:lnTo>
                <a:lnTo>
                  <a:pt x="84524" y="2794"/>
                </a:lnTo>
                <a:lnTo>
                  <a:pt x="84964" y="2744"/>
                </a:lnTo>
                <a:lnTo>
                  <a:pt x="85384" y="2683"/>
                </a:lnTo>
                <a:lnTo>
                  <a:pt x="85784" y="2616"/>
                </a:lnTo>
                <a:lnTo>
                  <a:pt x="86164" y="2543"/>
                </a:lnTo>
                <a:lnTo>
                  <a:pt x="86524" y="2454"/>
                </a:lnTo>
                <a:lnTo>
                  <a:pt x="86524" y="2454"/>
                </a:lnTo>
                <a:lnTo>
                  <a:pt x="86704" y="2410"/>
                </a:lnTo>
                <a:lnTo>
                  <a:pt x="86864" y="2359"/>
                </a:lnTo>
                <a:lnTo>
                  <a:pt x="87004" y="2309"/>
                </a:lnTo>
                <a:lnTo>
                  <a:pt x="87144" y="2254"/>
                </a:lnTo>
                <a:lnTo>
                  <a:pt x="87284" y="2198"/>
                </a:lnTo>
                <a:lnTo>
                  <a:pt x="87384" y="2142"/>
                </a:lnTo>
                <a:lnTo>
                  <a:pt x="87484" y="2086"/>
                </a:lnTo>
                <a:lnTo>
                  <a:pt x="87584" y="2025"/>
                </a:lnTo>
                <a:lnTo>
                  <a:pt x="87644" y="1964"/>
                </a:lnTo>
                <a:lnTo>
                  <a:pt x="87704" y="1897"/>
                </a:lnTo>
                <a:lnTo>
                  <a:pt x="87744" y="1835"/>
                </a:lnTo>
                <a:lnTo>
                  <a:pt x="87744" y="1768"/>
                </a:lnTo>
                <a:lnTo>
                  <a:pt x="87744" y="1707"/>
                </a:lnTo>
                <a:lnTo>
                  <a:pt x="87724" y="1640"/>
                </a:lnTo>
                <a:lnTo>
                  <a:pt x="87684" y="1573"/>
                </a:lnTo>
                <a:lnTo>
                  <a:pt x="87624" y="1506"/>
                </a:lnTo>
                <a:lnTo>
                  <a:pt x="87624" y="1506"/>
                </a:lnTo>
                <a:lnTo>
                  <a:pt x="87544" y="1456"/>
                </a:lnTo>
                <a:lnTo>
                  <a:pt x="87484" y="1412"/>
                </a:lnTo>
                <a:lnTo>
                  <a:pt x="87384" y="1367"/>
                </a:lnTo>
                <a:lnTo>
                  <a:pt x="87304" y="1328"/>
                </a:lnTo>
                <a:lnTo>
                  <a:pt x="87084" y="1250"/>
                </a:lnTo>
                <a:lnTo>
                  <a:pt x="86824" y="1177"/>
                </a:lnTo>
                <a:lnTo>
                  <a:pt x="86564" y="1116"/>
                </a:lnTo>
                <a:lnTo>
                  <a:pt x="86244" y="1066"/>
                </a:lnTo>
                <a:lnTo>
                  <a:pt x="85924" y="1016"/>
                </a:lnTo>
                <a:lnTo>
                  <a:pt x="85584" y="977"/>
                </a:lnTo>
                <a:lnTo>
                  <a:pt x="85224" y="943"/>
                </a:lnTo>
                <a:lnTo>
                  <a:pt x="84844" y="910"/>
                </a:lnTo>
                <a:lnTo>
                  <a:pt x="84464" y="887"/>
                </a:lnTo>
                <a:lnTo>
                  <a:pt x="84064" y="865"/>
                </a:lnTo>
                <a:lnTo>
                  <a:pt x="83684" y="848"/>
                </a:lnTo>
                <a:lnTo>
                  <a:pt x="83284" y="837"/>
                </a:lnTo>
                <a:lnTo>
                  <a:pt x="82524" y="821"/>
                </a:lnTo>
                <a:lnTo>
                  <a:pt x="82524" y="821"/>
                </a:lnTo>
                <a:lnTo>
                  <a:pt x="67223" y="575"/>
                </a:lnTo>
                <a:lnTo>
                  <a:pt x="59583" y="458"/>
                </a:lnTo>
                <a:lnTo>
                  <a:pt x="51943" y="352"/>
                </a:lnTo>
                <a:lnTo>
                  <a:pt x="44282" y="252"/>
                </a:lnTo>
                <a:lnTo>
                  <a:pt x="40462" y="207"/>
                </a:lnTo>
                <a:lnTo>
                  <a:pt x="36642" y="168"/>
                </a:lnTo>
                <a:lnTo>
                  <a:pt x="32822" y="129"/>
                </a:lnTo>
                <a:lnTo>
                  <a:pt x="29002" y="90"/>
                </a:lnTo>
                <a:lnTo>
                  <a:pt x="25162" y="62"/>
                </a:lnTo>
                <a:lnTo>
                  <a:pt x="21342" y="34"/>
                </a:lnTo>
                <a:lnTo>
                  <a:pt x="21342" y="34"/>
                </a:lnTo>
                <a:lnTo>
                  <a:pt x="18761" y="18"/>
                </a:lnTo>
                <a:lnTo>
                  <a:pt x="17401" y="7"/>
                </a:lnTo>
                <a:lnTo>
                  <a:pt x="15981" y="1"/>
                </a:lnTo>
                <a:lnTo>
                  <a:pt x="14541" y="1"/>
                </a:lnTo>
                <a:lnTo>
                  <a:pt x="13081" y="12"/>
                </a:lnTo>
                <a:lnTo>
                  <a:pt x="11621" y="29"/>
                </a:lnTo>
                <a:lnTo>
                  <a:pt x="10881" y="46"/>
                </a:lnTo>
                <a:lnTo>
                  <a:pt x="10161" y="62"/>
                </a:lnTo>
                <a:lnTo>
                  <a:pt x="9441" y="85"/>
                </a:lnTo>
                <a:lnTo>
                  <a:pt x="8721" y="112"/>
                </a:lnTo>
                <a:lnTo>
                  <a:pt x="8001" y="140"/>
                </a:lnTo>
                <a:lnTo>
                  <a:pt x="7301" y="179"/>
                </a:lnTo>
                <a:lnTo>
                  <a:pt x="6601" y="218"/>
                </a:lnTo>
                <a:lnTo>
                  <a:pt x="5921" y="263"/>
                </a:lnTo>
                <a:lnTo>
                  <a:pt x="5241" y="319"/>
                </a:lnTo>
                <a:lnTo>
                  <a:pt x="4581" y="375"/>
                </a:lnTo>
                <a:lnTo>
                  <a:pt x="3941" y="441"/>
                </a:lnTo>
                <a:lnTo>
                  <a:pt x="3321" y="514"/>
                </a:lnTo>
                <a:lnTo>
                  <a:pt x="2701" y="592"/>
                </a:lnTo>
                <a:lnTo>
                  <a:pt x="2121" y="676"/>
                </a:lnTo>
                <a:lnTo>
                  <a:pt x="1561" y="770"/>
                </a:lnTo>
                <a:lnTo>
                  <a:pt x="1021" y="871"/>
                </a:lnTo>
                <a:lnTo>
                  <a:pt x="481" y="982"/>
                </a:lnTo>
                <a:lnTo>
                  <a:pt x="1" y="109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24f3de87df4_0_730"/>
          <p:cNvSpPr/>
          <p:nvPr/>
        </p:nvSpPr>
        <p:spPr>
          <a:xfrm>
            <a:off x="4382016" y="1486875"/>
            <a:ext cx="310533" cy="52359"/>
          </a:xfrm>
          <a:custGeom>
            <a:avLst/>
            <a:gdLst/>
            <a:ahLst/>
            <a:cxnLst/>
            <a:rect l="l" t="t" r="r" b="b"/>
            <a:pathLst>
              <a:path w="69084" h="3335" extrusionOk="0">
                <a:moveTo>
                  <a:pt x="25402" y="1"/>
                </a:moveTo>
                <a:lnTo>
                  <a:pt x="18682" y="12"/>
                </a:lnTo>
                <a:lnTo>
                  <a:pt x="15321" y="29"/>
                </a:lnTo>
                <a:lnTo>
                  <a:pt x="11961" y="45"/>
                </a:lnTo>
                <a:lnTo>
                  <a:pt x="10701" y="56"/>
                </a:lnTo>
                <a:lnTo>
                  <a:pt x="9421" y="68"/>
                </a:lnTo>
                <a:lnTo>
                  <a:pt x="8141" y="96"/>
                </a:lnTo>
                <a:lnTo>
                  <a:pt x="7501" y="112"/>
                </a:lnTo>
                <a:lnTo>
                  <a:pt x="6881" y="135"/>
                </a:lnTo>
                <a:lnTo>
                  <a:pt x="6241" y="162"/>
                </a:lnTo>
                <a:lnTo>
                  <a:pt x="5621" y="196"/>
                </a:lnTo>
                <a:lnTo>
                  <a:pt x="5001" y="235"/>
                </a:lnTo>
                <a:lnTo>
                  <a:pt x="4401" y="274"/>
                </a:lnTo>
                <a:lnTo>
                  <a:pt x="3781" y="324"/>
                </a:lnTo>
                <a:lnTo>
                  <a:pt x="3201" y="385"/>
                </a:lnTo>
                <a:lnTo>
                  <a:pt x="2601" y="452"/>
                </a:lnTo>
                <a:lnTo>
                  <a:pt x="2041" y="525"/>
                </a:lnTo>
                <a:lnTo>
                  <a:pt x="1761" y="564"/>
                </a:lnTo>
                <a:lnTo>
                  <a:pt x="1501" y="603"/>
                </a:lnTo>
                <a:lnTo>
                  <a:pt x="1261" y="647"/>
                </a:lnTo>
                <a:lnTo>
                  <a:pt x="1061" y="687"/>
                </a:lnTo>
                <a:lnTo>
                  <a:pt x="861" y="731"/>
                </a:lnTo>
                <a:lnTo>
                  <a:pt x="701" y="776"/>
                </a:lnTo>
                <a:lnTo>
                  <a:pt x="541" y="820"/>
                </a:lnTo>
                <a:lnTo>
                  <a:pt x="421" y="865"/>
                </a:lnTo>
                <a:lnTo>
                  <a:pt x="301" y="910"/>
                </a:lnTo>
                <a:lnTo>
                  <a:pt x="201" y="954"/>
                </a:lnTo>
                <a:lnTo>
                  <a:pt x="141" y="999"/>
                </a:lnTo>
                <a:lnTo>
                  <a:pt x="81" y="1043"/>
                </a:lnTo>
                <a:lnTo>
                  <a:pt x="41" y="1094"/>
                </a:lnTo>
                <a:lnTo>
                  <a:pt x="21" y="1138"/>
                </a:lnTo>
                <a:lnTo>
                  <a:pt x="1" y="1188"/>
                </a:lnTo>
                <a:lnTo>
                  <a:pt x="21" y="1233"/>
                </a:lnTo>
                <a:lnTo>
                  <a:pt x="41" y="1283"/>
                </a:lnTo>
                <a:lnTo>
                  <a:pt x="61" y="1328"/>
                </a:lnTo>
                <a:lnTo>
                  <a:pt x="121" y="1378"/>
                </a:lnTo>
                <a:lnTo>
                  <a:pt x="181" y="1423"/>
                </a:lnTo>
                <a:lnTo>
                  <a:pt x="341" y="1523"/>
                </a:lnTo>
                <a:lnTo>
                  <a:pt x="561" y="1618"/>
                </a:lnTo>
                <a:lnTo>
                  <a:pt x="821" y="1712"/>
                </a:lnTo>
                <a:lnTo>
                  <a:pt x="1121" y="1802"/>
                </a:lnTo>
                <a:lnTo>
                  <a:pt x="1441" y="1896"/>
                </a:lnTo>
                <a:lnTo>
                  <a:pt x="1801" y="1986"/>
                </a:lnTo>
                <a:lnTo>
                  <a:pt x="2201" y="2075"/>
                </a:lnTo>
                <a:lnTo>
                  <a:pt x="2601" y="2164"/>
                </a:lnTo>
                <a:lnTo>
                  <a:pt x="3041" y="2248"/>
                </a:lnTo>
                <a:lnTo>
                  <a:pt x="3481" y="2331"/>
                </a:lnTo>
                <a:lnTo>
                  <a:pt x="3941" y="2409"/>
                </a:lnTo>
                <a:lnTo>
                  <a:pt x="4401" y="2487"/>
                </a:lnTo>
                <a:lnTo>
                  <a:pt x="4861" y="2554"/>
                </a:lnTo>
                <a:lnTo>
                  <a:pt x="5321" y="2621"/>
                </a:lnTo>
                <a:lnTo>
                  <a:pt x="6221" y="2744"/>
                </a:lnTo>
                <a:lnTo>
                  <a:pt x="7061" y="2850"/>
                </a:lnTo>
                <a:lnTo>
                  <a:pt x="7821" y="2928"/>
                </a:lnTo>
                <a:lnTo>
                  <a:pt x="8161" y="2956"/>
                </a:lnTo>
                <a:lnTo>
                  <a:pt x="8461" y="2978"/>
                </a:lnTo>
                <a:lnTo>
                  <a:pt x="9061" y="3023"/>
                </a:lnTo>
                <a:lnTo>
                  <a:pt x="9661" y="3056"/>
                </a:lnTo>
                <a:lnTo>
                  <a:pt x="10281" y="3090"/>
                </a:lnTo>
                <a:lnTo>
                  <a:pt x="10901" y="3118"/>
                </a:lnTo>
                <a:lnTo>
                  <a:pt x="11521" y="3140"/>
                </a:lnTo>
                <a:lnTo>
                  <a:pt x="12141" y="3162"/>
                </a:lnTo>
                <a:lnTo>
                  <a:pt x="13381" y="3190"/>
                </a:lnTo>
                <a:lnTo>
                  <a:pt x="14641" y="3212"/>
                </a:lnTo>
                <a:lnTo>
                  <a:pt x="15881" y="3223"/>
                </a:lnTo>
                <a:lnTo>
                  <a:pt x="17141" y="3229"/>
                </a:lnTo>
                <a:lnTo>
                  <a:pt x="18402" y="3235"/>
                </a:lnTo>
                <a:lnTo>
                  <a:pt x="55303" y="3329"/>
                </a:lnTo>
                <a:lnTo>
                  <a:pt x="56323" y="3335"/>
                </a:lnTo>
                <a:lnTo>
                  <a:pt x="57323" y="3335"/>
                </a:lnTo>
                <a:lnTo>
                  <a:pt x="58343" y="3324"/>
                </a:lnTo>
                <a:lnTo>
                  <a:pt x="59363" y="3313"/>
                </a:lnTo>
                <a:lnTo>
                  <a:pt x="60363" y="3290"/>
                </a:lnTo>
                <a:lnTo>
                  <a:pt x="60863" y="3268"/>
                </a:lnTo>
                <a:lnTo>
                  <a:pt x="61363" y="3251"/>
                </a:lnTo>
                <a:lnTo>
                  <a:pt x="61863" y="3223"/>
                </a:lnTo>
                <a:lnTo>
                  <a:pt x="62363" y="3196"/>
                </a:lnTo>
                <a:lnTo>
                  <a:pt x="62843" y="3162"/>
                </a:lnTo>
                <a:lnTo>
                  <a:pt x="63323" y="3123"/>
                </a:lnTo>
                <a:lnTo>
                  <a:pt x="63683" y="3090"/>
                </a:lnTo>
                <a:lnTo>
                  <a:pt x="64063" y="3051"/>
                </a:lnTo>
                <a:lnTo>
                  <a:pt x="64423" y="3006"/>
                </a:lnTo>
                <a:lnTo>
                  <a:pt x="64803" y="2956"/>
                </a:lnTo>
                <a:lnTo>
                  <a:pt x="65163" y="2900"/>
                </a:lnTo>
                <a:lnTo>
                  <a:pt x="65543" y="2839"/>
                </a:lnTo>
                <a:lnTo>
                  <a:pt x="65903" y="2777"/>
                </a:lnTo>
                <a:lnTo>
                  <a:pt x="66243" y="2710"/>
                </a:lnTo>
                <a:lnTo>
                  <a:pt x="66583" y="2638"/>
                </a:lnTo>
                <a:lnTo>
                  <a:pt x="66923" y="2560"/>
                </a:lnTo>
                <a:lnTo>
                  <a:pt x="67243" y="2482"/>
                </a:lnTo>
                <a:lnTo>
                  <a:pt x="67543" y="2404"/>
                </a:lnTo>
                <a:lnTo>
                  <a:pt x="67823" y="2320"/>
                </a:lnTo>
                <a:lnTo>
                  <a:pt x="68063" y="2231"/>
                </a:lnTo>
                <a:lnTo>
                  <a:pt x="68303" y="2147"/>
                </a:lnTo>
                <a:lnTo>
                  <a:pt x="68503" y="2058"/>
                </a:lnTo>
                <a:lnTo>
                  <a:pt x="68683" y="1969"/>
                </a:lnTo>
                <a:lnTo>
                  <a:pt x="68843" y="1880"/>
                </a:lnTo>
                <a:lnTo>
                  <a:pt x="68963" y="1785"/>
                </a:lnTo>
                <a:lnTo>
                  <a:pt x="69043" y="1696"/>
                </a:lnTo>
                <a:lnTo>
                  <a:pt x="69083" y="1607"/>
                </a:lnTo>
                <a:lnTo>
                  <a:pt x="69083" y="1512"/>
                </a:lnTo>
                <a:lnTo>
                  <a:pt x="69043" y="1423"/>
                </a:lnTo>
                <a:lnTo>
                  <a:pt x="68963" y="1333"/>
                </a:lnTo>
                <a:lnTo>
                  <a:pt x="68823" y="1250"/>
                </a:lnTo>
                <a:lnTo>
                  <a:pt x="68643" y="1160"/>
                </a:lnTo>
                <a:lnTo>
                  <a:pt x="68423" y="1082"/>
                </a:lnTo>
                <a:lnTo>
                  <a:pt x="68143" y="999"/>
                </a:lnTo>
                <a:lnTo>
                  <a:pt x="67803" y="921"/>
                </a:lnTo>
                <a:lnTo>
                  <a:pt x="67403" y="848"/>
                </a:lnTo>
                <a:lnTo>
                  <a:pt x="66943" y="776"/>
                </a:lnTo>
                <a:lnTo>
                  <a:pt x="66423" y="709"/>
                </a:lnTo>
                <a:lnTo>
                  <a:pt x="66143" y="675"/>
                </a:lnTo>
                <a:lnTo>
                  <a:pt x="65863" y="647"/>
                </a:lnTo>
                <a:lnTo>
                  <a:pt x="65303" y="603"/>
                </a:lnTo>
                <a:lnTo>
                  <a:pt x="64723" y="569"/>
                </a:lnTo>
                <a:lnTo>
                  <a:pt x="64123" y="542"/>
                </a:lnTo>
                <a:lnTo>
                  <a:pt x="63543" y="519"/>
                </a:lnTo>
                <a:lnTo>
                  <a:pt x="62943" y="508"/>
                </a:lnTo>
                <a:lnTo>
                  <a:pt x="61743" y="491"/>
                </a:lnTo>
                <a:lnTo>
                  <a:pt x="58023" y="458"/>
                </a:lnTo>
                <a:lnTo>
                  <a:pt x="54283" y="430"/>
                </a:lnTo>
                <a:lnTo>
                  <a:pt x="50563" y="413"/>
                </a:lnTo>
                <a:lnTo>
                  <a:pt x="46843" y="402"/>
                </a:lnTo>
                <a:lnTo>
                  <a:pt x="46162" y="408"/>
                </a:lnTo>
                <a:lnTo>
                  <a:pt x="45482" y="413"/>
                </a:lnTo>
                <a:lnTo>
                  <a:pt x="44142" y="436"/>
                </a:lnTo>
                <a:lnTo>
                  <a:pt x="42782" y="458"/>
                </a:lnTo>
                <a:lnTo>
                  <a:pt x="41442" y="480"/>
                </a:lnTo>
                <a:lnTo>
                  <a:pt x="40782" y="486"/>
                </a:lnTo>
                <a:lnTo>
                  <a:pt x="40122" y="491"/>
                </a:lnTo>
                <a:lnTo>
                  <a:pt x="39442" y="491"/>
                </a:lnTo>
                <a:lnTo>
                  <a:pt x="38782" y="480"/>
                </a:lnTo>
                <a:lnTo>
                  <a:pt x="38122" y="469"/>
                </a:lnTo>
                <a:lnTo>
                  <a:pt x="37442" y="447"/>
                </a:lnTo>
                <a:lnTo>
                  <a:pt x="36782" y="413"/>
                </a:lnTo>
                <a:lnTo>
                  <a:pt x="36122" y="369"/>
                </a:lnTo>
                <a:lnTo>
                  <a:pt x="35102" y="302"/>
                </a:lnTo>
                <a:lnTo>
                  <a:pt x="34102" y="240"/>
                </a:lnTo>
                <a:lnTo>
                  <a:pt x="33042" y="179"/>
                </a:lnTo>
                <a:lnTo>
                  <a:pt x="31962" y="129"/>
                </a:lnTo>
                <a:lnTo>
                  <a:pt x="30902" y="84"/>
                </a:lnTo>
                <a:lnTo>
                  <a:pt x="29842" y="51"/>
                </a:lnTo>
                <a:lnTo>
                  <a:pt x="28762" y="29"/>
                </a:lnTo>
                <a:lnTo>
                  <a:pt x="27662" y="12"/>
                </a:lnTo>
                <a:lnTo>
                  <a:pt x="2656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24f3de87df4_0_730"/>
          <p:cNvSpPr/>
          <p:nvPr/>
        </p:nvSpPr>
        <p:spPr>
          <a:xfrm>
            <a:off x="1952530" y="1743841"/>
            <a:ext cx="239266" cy="70326"/>
          </a:xfrm>
          <a:custGeom>
            <a:avLst/>
            <a:gdLst/>
            <a:ahLst/>
            <a:cxnLst/>
            <a:rect l="l" t="t" r="r" b="b"/>
            <a:pathLst>
              <a:path w="43602" h="3669" extrusionOk="0">
                <a:moveTo>
                  <a:pt x="27021" y="0"/>
                </a:moveTo>
                <a:lnTo>
                  <a:pt x="25161" y="6"/>
                </a:lnTo>
                <a:lnTo>
                  <a:pt x="6321" y="106"/>
                </a:lnTo>
                <a:lnTo>
                  <a:pt x="5241" y="117"/>
                </a:lnTo>
                <a:lnTo>
                  <a:pt x="4700" y="128"/>
                </a:lnTo>
                <a:lnTo>
                  <a:pt x="4160" y="139"/>
                </a:lnTo>
                <a:lnTo>
                  <a:pt x="3640" y="162"/>
                </a:lnTo>
                <a:lnTo>
                  <a:pt x="3120" y="195"/>
                </a:lnTo>
                <a:lnTo>
                  <a:pt x="2620" y="240"/>
                </a:lnTo>
                <a:lnTo>
                  <a:pt x="2360" y="262"/>
                </a:lnTo>
                <a:lnTo>
                  <a:pt x="2120" y="296"/>
                </a:lnTo>
                <a:lnTo>
                  <a:pt x="1760" y="346"/>
                </a:lnTo>
                <a:lnTo>
                  <a:pt x="1440" y="407"/>
                </a:lnTo>
                <a:lnTo>
                  <a:pt x="1140" y="468"/>
                </a:lnTo>
                <a:lnTo>
                  <a:pt x="880" y="530"/>
                </a:lnTo>
                <a:lnTo>
                  <a:pt x="660" y="602"/>
                </a:lnTo>
                <a:lnTo>
                  <a:pt x="480" y="675"/>
                </a:lnTo>
                <a:lnTo>
                  <a:pt x="320" y="753"/>
                </a:lnTo>
                <a:lnTo>
                  <a:pt x="200" y="831"/>
                </a:lnTo>
                <a:lnTo>
                  <a:pt x="100" y="914"/>
                </a:lnTo>
                <a:lnTo>
                  <a:pt x="40" y="998"/>
                </a:lnTo>
                <a:lnTo>
                  <a:pt x="0" y="1082"/>
                </a:lnTo>
                <a:lnTo>
                  <a:pt x="0" y="1171"/>
                </a:lnTo>
                <a:lnTo>
                  <a:pt x="0" y="1255"/>
                </a:lnTo>
                <a:lnTo>
                  <a:pt x="40" y="1349"/>
                </a:lnTo>
                <a:lnTo>
                  <a:pt x="100" y="1439"/>
                </a:lnTo>
                <a:lnTo>
                  <a:pt x="180" y="1528"/>
                </a:lnTo>
                <a:lnTo>
                  <a:pt x="280" y="1617"/>
                </a:lnTo>
                <a:lnTo>
                  <a:pt x="400" y="1706"/>
                </a:lnTo>
                <a:lnTo>
                  <a:pt x="540" y="1795"/>
                </a:lnTo>
                <a:lnTo>
                  <a:pt x="680" y="1885"/>
                </a:lnTo>
                <a:lnTo>
                  <a:pt x="860" y="1974"/>
                </a:lnTo>
                <a:lnTo>
                  <a:pt x="1040" y="2057"/>
                </a:lnTo>
                <a:lnTo>
                  <a:pt x="1240" y="2141"/>
                </a:lnTo>
                <a:lnTo>
                  <a:pt x="1440" y="2225"/>
                </a:lnTo>
                <a:lnTo>
                  <a:pt x="1640" y="2303"/>
                </a:lnTo>
                <a:lnTo>
                  <a:pt x="1880" y="2375"/>
                </a:lnTo>
                <a:lnTo>
                  <a:pt x="2100" y="2453"/>
                </a:lnTo>
                <a:lnTo>
                  <a:pt x="2340" y="2520"/>
                </a:lnTo>
                <a:lnTo>
                  <a:pt x="2580" y="2587"/>
                </a:lnTo>
                <a:lnTo>
                  <a:pt x="2820" y="2649"/>
                </a:lnTo>
                <a:lnTo>
                  <a:pt x="3080" y="2704"/>
                </a:lnTo>
                <a:lnTo>
                  <a:pt x="3320" y="2760"/>
                </a:lnTo>
                <a:lnTo>
                  <a:pt x="3660" y="2821"/>
                </a:lnTo>
                <a:lnTo>
                  <a:pt x="4020" y="2883"/>
                </a:lnTo>
                <a:lnTo>
                  <a:pt x="4380" y="2944"/>
                </a:lnTo>
                <a:lnTo>
                  <a:pt x="4740" y="3000"/>
                </a:lnTo>
                <a:lnTo>
                  <a:pt x="5100" y="3050"/>
                </a:lnTo>
                <a:lnTo>
                  <a:pt x="5481" y="3095"/>
                </a:lnTo>
                <a:lnTo>
                  <a:pt x="6261" y="3184"/>
                </a:lnTo>
                <a:lnTo>
                  <a:pt x="7041" y="3256"/>
                </a:lnTo>
                <a:lnTo>
                  <a:pt x="7841" y="3323"/>
                </a:lnTo>
                <a:lnTo>
                  <a:pt x="8661" y="3385"/>
                </a:lnTo>
                <a:lnTo>
                  <a:pt x="9461" y="3435"/>
                </a:lnTo>
                <a:lnTo>
                  <a:pt x="10301" y="3479"/>
                </a:lnTo>
                <a:lnTo>
                  <a:pt x="11141" y="3518"/>
                </a:lnTo>
                <a:lnTo>
                  <a:pt x="11981" y="3557"/>
                </a:lnTo>
                <a:lnTo>
                  <a:pt x="12841" y="3585"/>
                </a:lnTo>
                <a:lnTo>
                  <a:pt x="13681" y="3613"/>
                </a:lnTo>
                <a:lnTo>
                  <a:pt x="14521" y="3630"/>
                </a:lnTo>
                <a:lnTo>
                  <a:pt x="15381" y="3647"/>
                </a:lnTo>
                <a:lnTo>
                  <a:pt x="16221" y="3658"/>
                </a:lnTo>
                <a:lnTo>
                  <a:pt x="17081" y="3669"/>
                </a:lnTo>
                <a:lnTo>
                  <a:pt x="18781" y="3669"/>
                </a:lnTo>
                <a:lnTo>
                  <a:pt x="19621" y="3663"/>
                </a:lnTo>
                <a:lnTo>
                  <a:pt x="20481" y="3658"/>
                </a:lnTo>
                <a:lnTo>
                  <a:pt x="21341" y="3641"/>
                </a:lnTo>
                <a:lnTo>
                  <a:pt x="22181" y="3624"/>
                </a:lnTo>
                <a:lnTo>
                  <a:pt x="23041" y="3608"/>
                </a:lnTo>
                <a:lnTo>
                  <a:pt x="24761" y="3557"/>
                </a:lnTo>
                <a:lnTo>
                  <a:pt x="26461" y="3502"/>
                </a:lnTo>
                <a:lnTo>
                  <a:pt x="28161" y="3429"/>
                </a:lnTo>
                <a:lnTo>
                  <a:pt x="29861" y="3351"/>
                </a:lnTo>
                <a:lnTo>
                  <a:pt x="31561" y="3267"/>
                </a:lnTo>
                <a:lnTo>
                  <a:pt x="33241" y="3173"/>
                </a:lnTo>
                <a:lnTo>
                  <a:pt x="34922" y="3072"/>
                </a:lnTo>
                <a:lnTo>
                  <a:pt x="36602" y="2966"/>
                </a:lnTo>
                <a:lnTo>
                  <a:pt x="37342" y="2922"/>
                </a:lnTo>
                <a:lnTo>
                  <a:pt x="38062" y="2866"/>
                </a:lnTo>
                <a:lnTo>
                  <a:pt x="38802" y="2805"/>
                </a:lnTo>
                <a:lnTo>
                  <a:pt x="39142" y="2771"/>
                </a:lnTo>
                <a:lnTo>
                  <a:pt x="39502" y="2732"/>
                </a:lnTo>
                <a:lnTo>
                  <a:pt x="39842" y="2693"/>
                </a:lnTo>
                <a:lnTo>
                  <a:pt x="40182" y="2649"/>
                </a:lnTo>
                <a:lnTo>
                  <a:pt x="40502" y="2598"/>
                </a:lnTo>
                <a:lnTo>
                  <a:pt x="40802" y="2543"/>
                </a:lnTo>
                <a:lnTo>
                  <a:pt x="41102" y="2481"/>
                </a:lnTo>
                <a:lnTo>
                  <a:pt x="41382" y="2420"/>
                </a:lnTo>
                <a:lnTo>
                  <a:pt x="41662" y="2347"/>
                </a:lnTo>
                <a:lnTo>
                  <a:pt x="41902" y="2269"/>
                </a:lnTo>
                <a:lnTo>
                  <a:pt x="42142" y="2191"/>
                </a:lnTo>
                <a:lnTo>
                  <a:pt x="42342" y="2108"/>
                </a:lnTo>
                <a:lnTo>
                  <a:pt x="42542" y="2018"/>
                </a:lnTo>
                <a:lnTo>
                  <a:pt x="42702" y="1929"/>
                </a:lnTo>
                <a:lnTo>
                  <a:pt x="43022" y="1740"/>
                </a:lnTo>
                <a:lnTo>
                  <a:pt x="43302" y="1550"/>
                </a:lnTo>
                <a:lnTo>
                  <a:pt x="43442" y="1461"/>
                </a:lnTo>
                <a:lnTo>
                  <a:pt x="43542" y="1366"/>
                </a:lnTo>
                <a:lnTo>
                  <a:pt x="43582" y="1316"/>
                </a:lnTo>
                <a:lnTo>
                  <a:pt x="43602" y="1266"/>
                </a:lnTo>
                <a:lnTo>
                  <a:pt x="43602" y="1221"/>
                </a:lnTo>
                <a:lnTo>
                  <a:pt x="43582" y="1171"/>
                </a:lnTo>
                <a:lnTo>
                  <a:pt x="43502" y="1115"/>
                </a:lnTo>
                <a:lnTo>
                  <a:pt x="43422" y="1059"/>
                </a:lnTo>
                <a:lnTo>
                  <a:pt x="43282" y="1009"/>
                </a:lnTo>
                <a:lnTo>
                  <a:pt x="43142" y="965"/>
                </a:lnTo>
                <a:lnTo>
                  <a:pt x="42962" y="920"/>
                </a:lnTo>
                <a:lnTo>
                  <a:pt x="42782" y="881"/>
                </a:lnTo>
                <a:lnTo>
                  <a:pt x="42402" y="814"/>
                </a:lnTo>
                <a:lnTo>
                  <a:pt x="41842" y="725"/>
                </a:lnTo>
                <a:lnTo>
                  <a:pt x="41282" y="641"/>
                </a:lnTo>
                <a:lnTo>
                  <a:pt x="40702" y="569"/>
                </a:lnTo>
                <a:lnTo>
                  <a:pt x="40122" y="496"/>
                </a:lnTo>
                <a:lnTo>
                  <a:pt x="39522" y="429"/>
                </a:lnTo>
                <a:lnTo>
                  <a:pt x="38922" y="374"/>
                </a:lnTo>
                <a:lnTo>
                  <a:pt x="38322" y="318"/>
                </a:lnTo>
                <a:lnTo>
                  <a:pt x="37702" y="273"/>
                </a:lnTo>
                <a:lnTo>
                  <a:pt x="37102" y="229"/>
                </a:lnTo>
                <a:lnTo>
                  <a:pt x="36462" y="190"/>
                </a:lnTo>
                <a:lnTo>
                  <a:pt x="35842" y="156"/>
                </a:lnTo>
                <a:lnTo>
                  <a:pt x="35222" y="128"/>
                </a:lnTo>
                <a:lnTo>
                  <a:pt x="34582" y="100"/>
                </a:lnTo>
                <a:lnTo>
                  <a:pt x="33942" y="78"/>
                </a:lnTo>
                <a:lnTo>
                  <a:pt x="32641" y="39"/>
                </a:lnTo>
                <a:lnTo>
                  <a:pt x="31721" y="22"/>
                </a:lnTo>
                <a:lnTo>
                  <a:pt x="30781" y="11"/>
                </a:lnTo>
                <a:lnTo>
                  <a:pt x="298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24f3de87df4_0_730"/>
          <p:cNvSpPr/>
          <p:nvPr/>
        </p:nvSpPr>
        <p:spPr>
          <a:xfrm>
            <a:off x="1979857" y="1845467"/>
            <a:ext cx="229608" cy="78146"/>
          </a:xfrm>
          <a:custGeom>
            <a:avLst/>
            <a:gdLst/>
            <a:ahLst/>
            <a:cxnLst/>
            <a:rect l="l" t="t" r="r" b="b"/>
            <a:pathLst>
              <a:path w="41842" h="4077" extrusionOk="0">
                <a:moveTo>
                  <a:pt x="35242" y="1"/>
                </a:moveTo>
                <a:lnTo>
                  <a:pt x="34782" y="12"/>
                </a:lnTo>
                <a:lnTo>
                  <a:pt x="34342" y="23"/>
                </a:lnTo>
                <a:lnTo>
                  <a:pt x="33882" y="40"/>
                </a:lnTo>
                <a:lnTo>
                  <a:pt x="33422" y="56"/>
                </a:lnTo>
                <a:lnTo>
                  <a:pt x="32522" y="101"/>
                </a:lnTo>
                <a:lnTo>
                  <a:pt x="31622" y="157"/>
                </a:lnTo>
                <a:lnTo>
                  <a:pt x="30722" y="212"/>
                </a:lnTo>
                <a:lnTo>
                  <a:pt x="28842" y="324"/>
                </a:lnTo>
                <a:lnTo>
                  <a:pt x="26981" y="424"/>
                </a:lnTo>
                <a:lnTo>
                  <a:pt x="25081" y="519"/>
                </a:lnTo>
                <a:lnTo>
                  <a:pt x="23201" y="603"/>
                </a:lnTo>
                <a:lnTo>
                  <a:pt x="21301" y="675"/>
                </a:lnTo>
                <a:lnTo>
                  <a:pt x="19421" y="737"/>
                </a:lnTo>
                <a:lnTo>
                  <a:pt x="17501" y="787"/>
                </a:lnTo>
                <a:lnTo>
                  <a:pt x="15601" y="820"/>
                </a:lnTo>
                <a:lnTo>
                  <a:pt x="12701" y="865"/>
                </a:lnTo>
                <a:lnTo>
                  <a:pt x="11261" y="887"/>
                </a:lnTo>
                <a:lnTo>
                  <a:pt x="10541" y="904"/>
                </a:lnTo>
                <a:lnTo>
                  <a:pt x="9821" y="921"/>
                </a:lnTo>
                <a:lnTo>
                  <a:pt x="9101" y="943"/>
                </a:lnTo>
                <a:lnTo>
                  <a:pt x="8381" y="965"/>
                </a:lnTo>
                <a:lnTo>
                  <a:pt x="7681" y="999"/>
                </a:lnTo>
                <a:lnTo>
                  <a:pt x="6981" y="1038"/>
                </a:lnTo>
                <a:lnTo>
                  <a:pt x="6281" y="1082"/>
                </a:lnTo>
                <a:lnTo>
                  <a:pt x="5581" y="1132"/>
                </a:lnTo>
                <a:lnTo>
                  <a:pt x="4901" y="1194"/>
                </a:lnTo>
                <a:lnTo>
                  <a:pt x="4221" y="1261"/>
                </a:lnTo>
                <a:lnTo>
                  <a:pt x="3841" y="1300"/>
                </a:lnTo>
                <a:lnTo>
                  <a:pt x="3461" y="1350"/>
                </a:lnTo>
                <a:lnTo>
                  <a:pt x="3061" y="1406"/>
                </a:lnTo>
                <a:lnTo>
                  <a:pt x="2661" y="1467"/>
                </a:lnTo>
                <a:lnTo>
                  <a:pt x="2261" y="1539"/>
                </a:lnTo>
                <a:lnTo>
                  <a:pt x="1881" y="1612"/>
                </a:lnTo>
                <a:lnTo>
                  <a:pt x="1521" y="1690"/>
                </a:lnTo>
                <a:lnTo>
                  <a:pt x="1201" y="1779"/>
                </a:lnTo>
                <a:lnTo>
                  <a:pt x="881" y="1868"/>
                </a:lnTo>
                <a:lnTo>
                  <a:pt x="621" y="1963"/>
                </a:lnTo>
                <a:lnTo>
                  <a:pt x="501" y="2013"/>
                </a:lnTo>
                <a:lnTo>
                  <a:pt x="381" y="2064"/>
                </a:lnTo>
                <a:lnTo>
                  <a:pt x="281" y="2119"/>
                </a:lnTo>
                <a:lnTo>
                  <a:pt x="201" y="2169"/>
                </a:lnTo>
                <a:lnTo>
                  <a:pt x="140" y="2225"/>
                </a:lnTo>
                <a:lnTo>
                  <a:pt x="80" y="2281"/>
                </a:lnTo>
                <a:lnTo>
                  <a:pt x="40" y="2337"/>
                </a:lnTo>
                <a:lnTo>
                  <a:pt x="20" y="2398"/>
                </a:lnTo>
                <a:lnTo>
                  <a:pt x="0" y="2459"/>
                </a:lnTo>
                <a:lnTo>
                  <a:pt x="20" y="2515"/>
                </a:lnTo>
                <a:lnTo>
                  <a:pt x="40" y="2576"/>
                </a:lnTo>
                <a:lnTo>
                  <a:pt x="80" y="2643"/>
                </a:lnTo>
                <a:lnTo>
                  <a:pt x="160" y="2705"/>
                </a:lnTo>
                <a:lnTo>
                  <a:pt x="221" y="2760"/>
                </a:lnTo>
                <a:lnTo>
                  <a:pt x="321" y="2822"/>
                </a:lnTo>
                <a:lnTo>
                  <a:pt x="421" y="2878"/>
                </a:lnTo>
                <a:lnTo>
                  <a:pt x="521" y="2933"/>
                </a:lnTo>
                <a:lnTo>
                  <a:pt x="641" y="2984"/>
                </a:lnTo>
                <a:lnTo>
                  <a:pt x="921" y="3084"/>
                </a:lnTo>
                <a:lnTo>
                  <a:pt x="1221" y="3179"/>
                </a:lnTo>
                <a:lnTo>
                  <a:pt x="1561" y="3268"/>
                </a:lnTo>
                <a:lnTo>
                  <a:pt x="1941" y="3346"/>
                </a:lnTo>
                <a:lnTo>
                  <a:pt x="2321" y="3418"/>
                </a:lnTo>
                <a:lnTo>
                  <a:pt x="2741" y="3485"/>
                </a:lnTo>
                <a:lnTo>
                  <a:pt x="3161" y="3547"/>
                </a:lnTo>
                <a:lnTo>
                  <a:pt x="3581" y="3602"/>
                </a:lnTo>
                <a:lnTo>
                  <a:pt x="4021" y="3653"/>
                </a:lnTo>
                <a:lnTo>
                  <a:pt x="4461" y="3692"/>
                </a:lnTo>
                <a:lnTo>
                  <a:pt x="4901" y="3725"/>
                </a:lnTo>
                <a:lnTo>
                  <a:pt x="5341" y="3753"/>
                </a:lnTo>
                <a:lnTo>
                  <a:pt x="5761" y="3775"/>
                </a:lnTo>
                <a:lnTo>
                  <a:pt x="6241" y="3798"/>
                </a:lnTo>
                <a:lnTo>
                  <a:pt x="6741" y="3809"/>
                </a:lnTo>
                <a:lnTo>
                  <a:pt x="7221" y="3820"/>
                </a:lnTo>
                <a:lnTo>
                  <a:pt x="7721" y="3825"/>
                </a:lnTo>
                <a:lnTo>
                  <a:pt x="8721" y="3831"/>
                </a:lnTo>
                <a:lnTo>
                  <a:pt x="9701" y="3831"/>
                </a:lnTo>
                <a:lnTo>
                  <a:pt x="10701" y="3825"/>
                </a:lnTo>
                <a:lnTo>
                  <a:pt x="11701" y="3825"/>
                </a:lnTo>
                <a:lnTo>
                  <a:pt x="12701" y="3831"/>
                </a:lnTo>
                <a:lnTo>
                  <a:pt x="13181" y="3842"/>
                </a:lnTo>
                <a:lnTo>
                  <a:pt x="13681" y="3853"/>
                </a:lnTo>
                <a:lnTo>
                  <a:pt x="14201" y="3876"/>
                </a:lnTo>
                <a:lnTo>
                  <a:pt x="14721" y="3898"/>
                </a:lnTo>
                <a:lnTo>
                  <a:pt x="15741" y="3948"/>
                </a:lnTo>
                <a:lnTo>
                  <a:pt x="16761" y="4004"/>
                </a:lnTo>
                <a:lnTo>
                  <a:pt x="17281" y="4026"/>
                </a:lnTo>
                <a:lnTo>
                  <a:pt x="17801" y="4048"/>
                </a:lnTo>
                <a:lnTo>
                  <a:pt x="18441" y="4065"/>
                </a:lnTo>
                <a:lnTo>
                  <a:pt x="19101" y="4076"/>
                </a:lnTo>
                <a:lnTo>
                  <a:pt x="19721" y="4076"/>
                </a:lnTo>
                <a:lnTo>
                  <a:pt x="20341" y="4071"/>
                </a:lnTo>
                <a:lnTo>
                  <a:pt x="20961" y="4054"/>
                </a:lnTo>
                <a:lnTo>
                  <a:pt x="21601" y="4026"/>
                </a:lnTo>
                <a:lnTo>
                  <a:pt x="22221" y="3998"/>
                </a:lnTo>
                <a:lnTo>
                  <a:pt x="22841" y="3965"/>
                </a:lnTo>
                <a:lnTo>
                  <a:pt x="24061" y="3892"/>
                </a:lnTo>
                <a:lnTo>
                  <a:pt x="25981" y="3775"/>
                </a:lnTo>
                <a:lnTo>
                  <a:pt x="27881" y="3647"/>
                </a:lnTo>
                <a:lnTo>
                  <a:pt x="28842" y="3586"/>
                </a:lnTo>
                <a:lnTo>
                  <a:pt x="29782" y="3513"/>
                </a:lnTo>
                <a:lnTo>
                  <a:pt x="30722" y="3441"/>
                </a:lnTo>
                <a:lnTo>
                  <a:pt x="31662" y="3363"/>
                </a:lnTo>
                <a:lnTo>
                  <a:pt x="32582" y="3279"/>
                </a:lnTo>
                <a:lnTo>
                  <a:pt x="33502" y="3190"/>
                </a:lnTo>
                <a:lnTo>
                  <a:pt x="34422" y="3095"/>
                </a:lnTo>
                <a:lnTo>
                  <a:pt x="35322" y="2989"/>
                </a:lnTo>
                <a:lnTo>
                  <a:pt x="36202" y="2883"/>
                </a:lnTo>
                <a:lnTo>
                  <a:pt x="37062" y="2760"/>
                </a:lnTo>
                <a:lnTo>
                  <a:pt x="37922" y="2632"/>
                </a:lnTo>
                <a:lnTo>
                  <a:pt x="38762" y="2493"/>
                </a:lnTo>
                <a:lnTo>
                  <a:pt x="39242" y="2409"/>
                </a:lnTo>
                <a:lnTo>
                  <a:pt x="39722" y="2314"/>
                </a:lnTo>
                <a:lnTo>
                  <a:pt x="40162" y="2214"/>
                </a:lnTo>
                <a:lnTo>
                  <a:pt x="40382" y="2158"/>
                </a:lnTo>
                <a:lnTo>
                  <a:pt x="40582" y="2103"/>
                </a:lnTo>
                <a:lnTo>
                  <a:pt x="40782" y="2041"/>
                </a:lnTo>
                <a:lnTo>
                  <a:pt x="40962" y="1985"/>
                </a:lnTo>
                <a:lnTo>
                  <a:pt x="41142" y="1919"/>
                </a:lnTo>
                <a:lnTo>
                  <a:pt x="41302" y="1857"/>
                </a:lnTo>
                <a:lnTo>
                  <a:pt x="41442" y="1785"/>
                </a:lnTo>
                <a:lnTo>
                  <a:pt x="41562" y="1718"/>
                </a:lnTo>
                <a:lnTo>
                  <a:pt x="41662" y="1645"/>
                </a:lnTo>
                <a:lnTo>
                  <a:pt x="41742" y="1567"/>
                </a:lnTo>
                <a:lnTo>
                  <a:pt x="41782" y="1506"/>
                </a:lnTo>
                <a:lnTo>
                  <a:pt x="41822" y="1445"/>
                </a:lnTo>
                <a:lnTo>
                  <a:pt x="41842" y="1383"/>
                </a:lnTo>
                <a:lnTo>
                  <a:pt x="41842" y="1322"/>
                </a:lnTo>
                <a:lnTo>
                  <a:pt x="41842" y="1261"/>
                </a:lnTo>
                <a:lnTo>
                  <a:pt x="41822" y="1199"/>
                </a:lnTo>
                <a:lnTo>
                  <a:pt x="41782" y="1144"/>
                </a:lnTo>
                <a:lnTo>
                  <a:pt x="41742" y="1082"/>
                </a:lnTo>
                <a:lnTo>
                  <a:pt x="41682" y="1026"/>
                </a:lnTo>
                <a:lnTo>
                  <a:pt x="41602" y="965"/>
                </a:lnTo>
                <a:lnTo>
                  <a:pt x="41422" y="854"/>
                </a:lnTo>
                <a:lnTo>
                  <a:pt x="41202" y="748"/>
                </a:lnTo>
                <a:lnTo>
                  <a:pt x="40942" y="642"/>
                </a:lnTo>
                <a:lnTo>
                  <a:pt x="40662" y="547"/>
                </a:lnTo>
                <a:lnTo>
                  <a:pt x="40322" y="452"/>
                </a:lnTo>
                <a:lnTo>
                  <a:pt x="39982" y="369"/>
                </a:lnTo>
                <a:lnTo>
                  <a:pt x="39602" y="290"/>
                </a:lnTo>
                <a:lnTo>
                  <a:pt x="39202" y="224"/>
                </a:lnTo>
                <a:lnTo>
                  <a:pt x="38782" y="162"/>
                </a:lnTo>
                <a:lnTo>
                  <a:pt x="38362" y="112"/>
                </a:lnTo>
                <a:lnTo>
                  <a:pt x="37922" y="73"/>
                </a:lnTo>
                <a:lnTo>
                  <a:pt x="37482" y="45"/>
                </a:lnTo>
                <a:lnTo>
                  <a:pt x="37042" y="23"/>
                </a:lnTo>
                <a:lnTo>
                  <a:pt x="36602" y="12"/>
                </a:lnTo>
                <a:lnTo>
                  <a:pt x="361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24f3de87df4_0_730"/>
          <p:cNvSpPr/>
          <p:nvPr/>
        </p:nvSpPr>
        <p:spPr>
          <a:xfrm>
            <a:off x="4407100" y="1349924"/>
            <a:ext cx="290301" cy="52893"/>
          </a:xfrm>
          <a:custGeom>
            <a:avLst/>
            <a:gdLst/>
            <a:ahLst/>
            <a:cxnLst/>
            <a:rect l="l" t="t" r="r" b="b"/>
            <a:pathLst>
              <a:path w="64583" h="3369" extrusionOk="0">
                <a:moveTo>
                  <a:pt x="11360" y="1"/>
                </a:moveTo>
                <a:lnTo>
                  <a:pt x="10500" y="7"/>
                </a:lnTo>
                <a:lnTo>
                  <a:pt x="9640" y="12"/>
                </a:lnTo>
                <a:lnTo>
                  <a:pt x="8800" y="29"/>
                </a:lnTo>
                <a:lnTo>
                  <a:pt x="7940" y="46"/>
                </a:lnTo>
                <a:lnTo>
                  <a:pt x="7100" y="79"/>
                </a:lnTo>
                <a:lnTo>
                  <a:pt x="6280" y="118"/>
                </a:lnTo>
                <a:lnTo>
                  <a:pt x="5460" y="163"/>
                </a:lnTo>
                <a:lnTo>
                  <a:pt x="4660" y="224"/>
                </a:lnTo>
                <a:lnTo>
                  <a:pt x="4260" y="257"/>
                </a:lnTo>
                <a:lnTo>
                  <a:pt x="3880" y="297"/>
                </a:lnTo>
                <a:lnTo>
                  <a:pt x="3500" y="341"/>
                </a:lnTo>
                <a:lnTo>
                  <a:pt x="3120" y="386"/>
                </a:lnTo>
                <a:lnTo>
                  <a:pt x="2740" y="436"/>
                </a:lnTo>
                <a:lnTo>
                  <a:pt x="2380" y="486"/>
                </a:lnTo>
                <a:lnTo>
                  <a:pt x="2020" y="542"/>
                </a:lnTo>
                <a:lnTo>
                  <a:pt x="1680" y="603"/>
                </a:lnTo>
                <a:lnTo>
                  <a:pt x="1320" y="670"/>
                </a:lnTo>
                <a:lnTo>
                  <a:pt x="1000" y="737"/>
                </a:lnTo>
                <a:lnTo>
                  <a:pt x="660" y="815"/>
                </a:lnTo>
                <a:lnTo>
                  <a:pt x="500" y="860"/>
                </a:lnTo>
                <a:lnTo>
                  <a:pt x="360" y="904"/>
                </a:lnTo>
                <a:lnTo>
                  <a:pt x="240" y="949"/>
                </a:lnTo>
                <a:lnTo>
                  <a:pt x="140" y="999"/>
                </a:lnTo>
                <a:lnTo>
                  <a:pt x="60" y="1055"/>
                </a:lnTo>
                <a:lnTo>
                  <a:pt x="20" y="1111"/>
                </a:lnTo>
                <a:lnTo>
                  <a:pt x="0" y="1155"/>
                </a:lnTo>
                <a:lnTo>
                  <a:pt x="20" y="1200"/>
                </a:lnTo>
                <a:lnTo>
                  <a:pt x="40" y="1250"/>
                </a:lnTo>
                <a:lnTo>
                  <a:pt x="80" y="1295"/>
                </a:lnTo>
                <a:lnTo>
                  <a:pt x="180" y="1384"/>
                </a:lnTo>
                <a:lnTo>
                  <a:pt x="340" y="1467"/>
                </a:lnTo>
                <a:lnTo>
                  <a:pt x="500" y="1551"/>
                </a:lnTo>
                <a:lnTo>
                  <a:pt x="680" y="1629"/>
                </a:lnTo>
                <a:lnTo>
                  <a:pt x="880" y="1707"/>
                </a:lnTo>
                <a:lnTo>
                  <a:pt x="1100" y="1780"/>
                </a:lnTo>
                <a:lnTo>
                  <a:pt x="1320" y="1852"/>
                </a:lnTo>
                <a:lnTo>
                  <a:pt x="1540" y="1919"/>
                </a:lnTo>
                <a:lnTo>
                  <a:pt x="1780" y="1980"/>
                </a:lnTo>
                <a:lnTo>
                  <a:pt x="2040" y="2042"/>
                </a:lnTo>
                <a:lnTo>
                  <a:pt x="2300" y="2103"/>
                </a:lnTo>
                <a:lnTo>
                  <a:pt x="2560" y="2159"/>
                </a:lnTo>
                <a:lnTo>
                  <a:pt x="2840" y="2209"/>
                </a:lnTo>
                <a:lnTo>
                  <a:pt x="3140" y="2259"/>
                </a:lnTo>
                <a:lnTo>
                  <a:pt x="3740" y="2354"/>
                </a:lnTo>
                <a:lnTo>
                  <a:pt x="4360" y="2438"/>
                </a:lnTo>
                <a:lnTo>
                  <a:pt x="5000" y="2516"/>
                </a:lnTo>
                <a:lnTo>
                  <a:pt x="5660" y="2583"/>
                </a:lnTo>
                <a:lnTo>
                  <a:pt x="6340" y="2644"/>
                </a:lnTo>
                <a:lnTo>
                  <a:pt x="7020" y="2700"/>
                </a:lnTo>
                <a:lnTo>
                  <a:pt x="7720" y="2744"/>
                </a:lnTo>
                <a:lnTo>
                  <a:pt x="8420" y="2789"/>
                </a:lnTo>
                <a:lnTo>
                  <a:pt x="9120" y="2828"/>
                </a:lnTo>
                <a:lnTo>
                  <a:pt x="9800" y="2861"/>
                </a:lnTo>
                <a:lnTo>
                  <a:pt x="11260" y="2928"/>
                </a:lnTo>
                <a:lnTo>
                  <a:pt x="12721" y="2990"/>
                </a:lnTo>
                <a:lnTo>
                  <a:pt x="14201" y="3045"/>
                </a:lnTo>
                <a:lnTo>
                  <a:pt x="15661" y="3101"/>
                </a:lnTo>
                <a:lnTo>
                  <a:pt x="17121" y="3146"/>
                </a:lnTo>
                <a:lnTo>
                  <a:pt x="18601" y="3190"/>
                </a:lnTo>
                <a:lnTo>
                  <a:pt x="20061" y="3229"/>
                </a:lnTo>
                <a:lnTo>
                  <a:pt x="21541" y="3263"/>
                </a:lnTo>
                <a:lnTo>
                  <a:pt x="23021" y="3291"/>
                </a:lnTo>
                <a:lnTo>
                  <a:pt x="24501" y="3313"/>
                </a:lnTo>
                <a:lnTo>
                  <a:pt x="25981" y="3335"/>
                </a:lnTo>
                <a:lnTo>
                  <a:pt x="27461" y="3346"/>
                </a:lnTo>
                <a:lnTo>
                  <a:pt x="28921" y="3358"/>
                </a:lnTo>
                <a:lnTo>
                  <a:pt x="30401" y="3363"/>
                </a:lnTo>
                <a:lnTo>
                  <a:pt x="31881" y="3369"/>
                </a:lnTo>
                <a:lnTo>
                  <a:pt x="33361" y="3363"/>
                </a:lnTo>
                <a:lnTo>
                  <a:pt x="34761" y="3358"/>
                </a:lnTo>
                <a:lnTo>
                  <a:pt x="36161" y="3346"/>
                </a:lnTo>
                <a:lnTo>
                  <a:pt x="37561" y="3335"/>
                </a:lnTo>
                <a:lnTo>
                  <a:pt x="38941" y="3319"/>
                </a:lnTo>
                <a:lnTo>
                  <a:pt x="40341" y="3296"/>
                </a:lnTo>
                <a:lnTo>
                  <a:pt x="41722" y="3274"/>
                </a:lnTo>
                <a:lnTo>
                  <a:pt x="43122" y="3246"/>
                </a:lnTo>
                <a:lnTo>
                  <a:pt x="44502" y="3213"/>
                </a:lnTo>
                <a:lnTo>
                  <a:pt x="45902" y="3179"/>
                </a:lnTo>
                <a:lnTo>
                  <a:pt x="47282" y="3140"/>
                </a:lnTo>
                <a:lnTo>
                  <a:pt x="48682" y="3095"/>
                </a:lnTo>
                <a:lnTo>
                  <a:pt x="50062" y="3051"/>
                </a:lnTo>
                <a:lnTo>
                  <a:pt x="52822" y="2951"/>
                </a:lnTo>
                <a:lnTo>
                  <a:pt x="55582" y="2839"/>
                </a:lnTo>
                <a:lnTo>
                  <a:pt x="56062" y="2811"/>
                </a:lnTo>
                <a:lnTo>
                  <a:pt x="56662" y="2778"/>
                </a:lnTo>
                <a:lnTo>
                  <a:pt x="57402" y="2727"/>
                </a:lnTo>
                <a:lnTo>
                  <a:pt x="58222" y="2666"/>
                </a:lnTo>
                <a:lnTo>
                  <a:pt x="59102" y="2594"/>
                </a:lnTo>
                <a:lnTo>
                  <a:pt x="60002" y="2510"/>
                </a:lnTo>
                <a:lnTo>
                  <a:pt x="60902" y="2410"/>
                </a:lnTo>
                <a:lnTo>
                  <a:pt x="61342" y="2360"/>
                </a:lnTo>
                <a:lnTo>
                  <a:pt x="61762" y="2304"/>
                </a:lnTo>
                <a:lnTo>
                  <a:pt x="62162" y="2242"/>
                </a:lnTo>
                <a:lnTo>
                  <a:pt x="62562" y="2181"/>
                </a:lnTo>
                <a:lnTo>
                  <a:pt x="62922" y="2120"/>
                </a:lnTo>
                <a:lnTo>
                  <a:pt x="63262" y="2047"/>
                </a:lnTo>
                <a:lnTo>
                  <a:pt x="63582" y="1980"/>
                </a:lnTo>
                <a:lnTo>
                  <a:pt x="63842" y="1908"/>
                </a:lnTo>
                <a:lnTo>
                  <a:pt x="64082" y="1830"/>
                </a:lnTo>
                <a:lnTo>
                  <a:pt x="64282" y="1752"/>
                </a:lnTo>
                <a:lnTo>
                  <a:pt x="64422" y="1674"/>
                </a:lnTo>
                <a:lnTo>
                  <a:pt x="64482" y="1635"/>
                </a:lnTo>
                <a:lnTo>
                  <a:pt x="64522" y="1590"/>
                </a:lnTo>
                <a:lnTo>
                  <a:pt x="64562" y="1545"/>
                </a:lnTo>
                <a:lnTo>
                  <a:pt x="64582" y="1506"/>
                </a:lnTo>
                <a:lnTo>
                  <a:pt x="64582" y="1462"/>
                </a:lnTo>
                <a:lnTo>
                  <a:pt x="64562" y="1417"/>
                </a:lnTo>
                <a:lnTo>
                  <a:pt x="64542" y="1373"/>
                </a:lnTo>
                <a:lnTo>
                  <a:pt x="64482" y="1322"/>
                </a:lnTo>
                <a:lnTo>
                  <a:pt x="64422" y="1278"/>
                </a:lnTo>
                <a:lnTo>
                  <a:pt x="64342" y="1233"/>
                </a:lnTo>
                <a:lnTo>
                  <a:pt x="64262" y="1183"/>
                </a:lnTo>
                <a:lnTo>
                  <a:pt x="64142" y="1133"/>
                </a:lnTo>
                <a:lnTo>
                  <a:pt x="64022" y="1088"/>
                </a:lnTo>
                <a:lnTo>
                  <a:pt x="63862" y="1038"/>
                </a:lnTo>
                <a:lnTo>
                  <a:pt x="63642" y="971"/>
                </a:lnTo>
                <a:lnTo>
                  <a:pt x="63382" y="915"/>
                </a:lnTo>
                <a:lnTo>
                  <a:pt x="63102" y="865"/>
                </a:lnTo>
                <a:lnTo>
                  <a:pt x="62822" y="821"/>
                </a:lnTo>
                <a:lnTo>
                  <a:pt x="62522" y="782"/>
                </a:lnTo>
                <a:lnTo>
                  <a:pt x="62202" y="743"/>
                </a:lnTo>
                <a:lnTo>
                  <a:pt x="61582" y="687"/>
                </a:lnTo>
                <a:lnTo>
                  <a:pt x="60922" y="631"/>
                </a:lnTo>
                <a:lnTo>
                  <a:pt x="60282" y="586"/>
                </a:lnTo>
                <a:lnTo>
                  <a:pt x="59622" y="547"/>
                </a:lnTo>
                <a:lnTo>
                  <a:pt x="58962" y="508"/>
                </a:lnTo>
                <a:lnTo>
                  <a:pt x="58302" y="481"/>
                </a:lnTo>
                <a:lnTo>
                  <a:pt x="57642" y="453"/>
                </a:lnTo>
                <a:lnTo>
                  <a:pt x="56962" y="430"/>
                </a:lnTo>
                <a:lnTo>
                  <a:pt x="56302" y="408"/>
                </a:lnTo>
                <a:lnTo>
                  <a:pt x="54962" y="375"/>
                </a:lnTo>
                <a:lnTo>
                  <a:pt x="53602" y="358"/>
                </a:lnTo>
                <a:lnTo>
                  <a:pt x="52262" y="341"/>
                </a:lnTo>
                <a:lnTo>
                  <a:pt x="50902" y="330"/>
                </a:lnTo>
                <a:lnTo>
                  <a:pt x="13921" y="18"/>
                </a:lnTo>
                <a:lnTo>
                  <a:pt x="12221" y="7"/>
                </a:lnTo>
                <a:lnTo>
                  <a:pt x="1136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24f3de87df4_0_730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CONCLUSIONI</a:t>
            </a:r>
            <a:endParaRPr/>
          </a:p>
        </p:txBody>
      </p:sp>
      <p:sp>
        <p:nvSpPr>
          <p:cNvPr id="675" name="Google Shape;675;g24f3de87df4_0_730"/>
          <p:cNvSpPr/>
          <p:nvPr/>
        </p:nvSpPr>
        <p:spPr>
          <a:xfrm>
            <a:off x="2714932" y="184913"/>
            <a:ext cx="771414" cy="763432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24f3de87df4_0_730"/>
          <p:cNvSpPr/>
          <p:nvPr/>
        </p:nvSpPr>
        <p:spPr>
          <a:xfrm>
            <a:off x="2618332" y="237565"/>
            <a:ext cx="771429" cy="763432"/>
          </a:xfrm>
          <a:custGeom>
            <a:avLst/>
            <a:gdLst/>
            <a:ahLst/>
            <a:cxnLst/>
            <a:rect l="l" t="t" r="r" b="b"/>
            <a:pathLst>
              <a:path w="51420" h="50777" fill="none" extrusionOk="0">
                <a:moveTo>
                  <a:pt x="25683" y="41141"/>
                </a:moveTo>
                <a:lnTo>
                  <a:pt x="27380" y="40846"/>
                </a:lnTo>
                <a:lnTo>
                  <a:pt x="28782" y="40570"/>
                </a:lnTo>
                <a:lnTo>
                  <a:pt x="29470" y="40427"/>
                </a:lnTo>
                <a:lnTo>
                  <a:pt x="30497" y="40186"/>
                </a:lnTo>
                <a:lnTo>
                  <a:pt x="31148" y="39962"/>
                </a:lnTo>
                <a:lnTo>
                  <a:pt x="31452" y="39810"/>
                </a:lnTo>
                <a:lnTo>
                  <a:pt x="32015" y="39507"/>
                </a:lnTo>
                <a:lnTo>
                  <a:pt x="33122" y="38855"/>
                </a:lnTo>
                <a:lnTo>
                  <a:pt x="34203" y="38158"/>
                </a:lnTo>
                <a:lnTo>
                  <a:pt x="35256" y="37426"/>
                </a:lnTo>
                <a:lnTo>
                  <a:pt x="35756" y="37033"/>
                </a:lnTo>
                <a:lnTo>
                  <a:pt x="36114" y="36748"/>
                </a:lnTo>
                <a:lnTo>
                  <a:pt x="36765" y="36113"/>
                </a:lnTo>
                <a:lnTo>
                  <a:pt x="37373" y="35417"/>
                </a:lnTo>
                <a:lnTo>
                  <a:pt x="37944" y="34694"/>
                </a:lnTo>
                <a:lnTo>
                  <a:pt x="38221" y="34327"/>
                </a:lnTo>
                <a:lnTo>
                  <a:pt x="38480" y="33952"/>
                </a:lnTo>
                <a:lnTo>
                  <a:pt x="38989" y="33176"/>
                </a:lnTo>
                <a:lnTo>
                  <a:pt x="39444" y="32372"/>
                </a:lnTo>
                <a:lnTo>
                  <a:pt x="39873" y="31550"/>
                </a:lnTo>
                <a:lnTo>
                  <a:pt x="40070" y="31140"/>
                </a:lnTo>
                <a:lnTo>
                  <a:pt x="40436" y="30318"/>
                </a:lnTo>
                <a:lnTo>
                  <a:pt x="40909" y="29050"/>
                </a:lnTo>
                <a:lnTo>
                  <a:pt x="41123" y="28193"/>
                </a:lnTo>
                <a:lnTo>
                  <a:pt x="41186" y="27755"/>
                </a:lnTo>
                <a:lnTo>
                  <a:pt x="41239" y="27210"/>
                </a:lnTo>
                <a:lnTo>
                  <a:pt x="41284" y="26094"/>
                </a:lnTo>
                <a:lnTo>
                  <a:pt x="41257" y="24978"/>
                </a:lnTo>
                <a:lnTo>
                  <a:pt x="41168" y="23862"/>
                </a:lnTo>
                <a:lnTo>
                  <a:pt x="41096" y="23308"/>
                </a:lnTo>
                <a:lnTo>
                  <a:pt x="40998" y="22567"/>
                </a:lnTo>
                <a:lnTo>
                  <a:pt x="40677" y="21111"/>
                </a:lnTo>
                <a:lnTo>
                  <a:pt x="40328" y="20049"/>
                </a:lnTo>
                <a:lnTo>
                  <a:pt x="40052" y="19352"/>
                </a:lnTo>
                <a:lnTo>
                  <a:pt x="39730" y="18673"/>
                </a:lnTo>
                <a:lnTo>
                  <a:pt x="39364" y="18021"/>
                </a:lnTo>
                <a:lnTo>
                  <a:pt x="39159" y="17700"/>
                </a:lnTo>
                <a:lnTo>
                  <a:pt x="38659" y="16932"/>
                </a:lnTo>
                <a:lnTo>
                  <a:pt x="37864" y="15816"/>
                </a:lnTo>
                <a:lnTo>
                  <a:pt x="37292" y="15101"/>
                </a:lnTo>
                <a:lnTo>
                  <a:pt x="36989" y="14762"/>
                </a:lnTo>
                <a:lnTo>
                  <a:pt x="36739" y="14503"/>
                </a:lnTo>
                <a:lnTo>
                  <a:pt x="36194" y="14030"/>
                </a:lnTo>
                <a:lnTo>
                  <a:pt x="35301" y="13378"/>
                </a:lnTo>
                <a:lnTo>
                  <a:pt x="34694" y="12967"/>
                </a:lnTo>
                <a:lnTo>
                  <a:pt x="33926" y="12449"/>
                </a:lnTo>
                <a:lnTo>
                  <a:pt x="32756" y="11699"/>
                </a:lnTo>
                <a:lnTo>
                  <a:pt x="31943" y="11261"/>
                </a:lnTo>
                <a:lnTo>
                  <a:pt x="31524" y="11083"/>
                </a:lnTo>
                <a:lnTo>
                  <a:pt x="30979" y="10877"/>
                </a:lnTo>
                <a:lnTo>
                  <a:pt x="29863" y="10538"/>
                </a:lnTo>
                <a:lnTo>
                  <a:pt x="28157" y="10092"/>
                </a:lnTo>
                <a:lnTo>
                  <a:pt x="27023" y="9797"/>
                </a:lnTo>
                <a:lnTo>
                  <a:pt x="26710" y="9699"/>
                </a:lnTo>
                <a:lnTo>
                  <a:pt x="26228" y="9547"/>
                </a:lnTo>
                <a:lnTo>
                  <a:pt x="25916" y="9493"/>
                </a:lnTo>
                <a:lnTo>
                  <a:pt x="25764" y="9493"/>
                </a:lnTo>
                <a:lnTo>
                  <a:pt x="24960" y="9565"/>
                </a:lnTo>
                <a:lnTo>
                  <a:pt x="23370" y="9779"/>
                </a:lnTo>
                <a:lnTo>
                  <a:pt x="21808" y="10127"/>
                </a:lnTo>
                <a:lnTo>
                  <a:pt x="20656" y="10485"/>
                </a:lnTo>
                <a:lnTo>
                  <a:pt x="19906" y="10770"/>
                </a:lnTo>
                <a:lnTo>
                  <a:pt x="19540" y="10931"/>
                </a:lnTo>
                <a:lnTo>
                  <a:pt x="18834" y="11244"/>
                </a:lnTo>
                <a:lnTo>
                  <a:pt x="17798" y="11770"/>
                </a:lnTo>
                <a:lnTo>
                  <a:pt x="17146" y="12181"/>
                </a:lnTo>
                <a:lnTo>
                  <a:pt x="16852" y="12413"/>
                </a:lnTo>
                <a:lnTo>
                  <a:pt x="16378" y="12806"/>
                </a:lnTo>
                <a:lnTo>
                  <a:pt x="15467" y="13646"/>
                </a:lnTo>
                <a:lnTo>
                  <a:pt x="14146" y="14958"/>
                </a:lnTo>
                <a:lnTo>
                  <a:pt x="13280" y="15843"/>
                </a:lnTo>
                <a:lnTo>
                  <a:pt x="13003" y="16137"/>
                </a:lnTo>
                <a:lnTo>
                  <a:pt x="12503" y="16789"/>
                </a:lnTo>
                <a:lnTo>
                  <a:pt x="12262" y="17111"/>
                </a:lnTo>
                <a:lnTo>
                  <a:pt x="12092" y="17370"/>
                </a:lnTo>
                <a:lnTo>
                  <a:pt x="11949" y="17646"/>
                </a:lnTo>
                <a:lnTo>
                  <a:pt x="11592" y="18307"/>
                </a:lnTo>
                <a:lnTo>
                  <a:pt x="11047" y="19289"/>
                </a:lnTo>
                <a:lnTo>
                  <a:pt x="10726" y="19959"/>
                </a:lnTo>
                <a:lnTo>
                  <a:pt x="10583" y="20307"/>
                </a:lnTo>
                <a:lnTo>
                  <a:pt x="10502" y="20549"/>
                </a:lnTo>
                <a:lnTo>
                  <a:pt x="10422" y="21067"/>
                </a:lnTo>
                <a:lnTo>
                  <a:pt x="10377" y="21593"/>
                </a:lnTo>
                <a:lnTo>
                  <a:pt x="10306" y="22111"/>
                </a:lnTo>
                <a:lnTo>
                  <a:pt x="10226" y="22361"/>
                </a:lnTo>
                <a:lnTo>
                  <a:pt x="10092" y="22719"/>
                </a:lnTo>
                <a:lnTo>
                  <a:pt x="9949" y="23451"/>
                </a:lnTo>
                <a:lnTo>
                  <a:pt x="9877" y="24549"/>
                </a:lnTo>
                <a:lnTo>
                  <a:pt x="9877" y="25281"/>
                </a:lnTo>
                <a:lnTo>
                  <a:pt x="9868" y="26157"/>
                </a:lnTo>
                <a:lnTo>
                  <a:pt x="9949" y="27478"/>
                </a:lnTo>
                <a:lnTo>
                  <a:pt x="10074" y="28344"/>
                </a:lnTo>
                <a:lnTo>
                  <a:pt x="10163" y="28773"/>
                </a:lnTo>
                <a:lnTo>
                  <a:pt x="10270" y="29229"/>
                </a:lnTo>
                <a:lnTo>
                  <a:pt x="10538" y="30148"/>
                </a:lnTo>
                <a:lnTo>
                  <a:pt x="10860" y="31041"/>
                </a:lnTo>
                <a:lnTo>
                  <a:pt x="11244" y="31907"/>
                </a:lnTo>
                <a:lnTo>
                  <a:pt x="11458" y="32327"/>
                </a:lnTo>
                <a:lnTo>
                  <a:pt x="11842" y="32997"/>
                </a:lnTo>
                <a:lnTo>
                  <a:pt x="12646" y="34319"/>
                </a:lnTo>
                <a:lnTo>
                  <a:pt x="13333" y="35256"/>
                </a:lnTo>
                <a:lnTo>
                  <a:pt x="13824" y="35846"/>
                </a:lnTo>
                <a:lnTo>
                  <a:pt x="14360" y="36408"/>
                </a:lnTo>
                <a:lnTo>
                  <a:pt x="14941" y="36935"/>
                </a:lnTo>
                <a:lnTo>
                  <a:pt x="15253" y="37185"/>
                </a:lnTo>
                <a:lnTo>
                  <a:pt x="15816" y="37641"/>
                </a:lnTo>
                <a:lnTo>
                  <a:pt x="16655" y="38355"/>
                </a:lnTo>
                <a:lnTo>
                  <a:pt x="17253" y="38748"/>
                </a:lnTo>
                <a:lnTo>
                  <a:pt x="17566" y="38900"/>
                </a:lnTo>
                <a:lnTo>
                  <a:pt x="18647" y="39373"/>
                </a:lnTo>
                <a:lnTo>
                  <a:pt x="20272" y="40114"/>
                </a:lnTo>
                <a:lnTo>
                  <a:pt x="21129" y="40382"/>
                </a:lnTo>
                <a:lnTo>
                  <a:pt x="21718" y="40507"/>
                </a:lnTo>
                <a:lnTo>
                  <a:pt x="22022" y="40543"/>
                </a:lnTo>
                <a:lnTo>
                  <a:pt x="23004" y="40668"/>
                </a:lnTo>
                <a:lnTo>
                  <a:pt x="24862" y="40998"/>
                </a:lnTo>
                <a:close/>
                <a:moveTo>
                  <a:pt x="42641" y="11681"/>
                </a:moveTo>
                <a:lnTo>
                  <a:pt x="43266" y="12583"/>
                </a:lnTo>
                <a:lnTo>
                  <a:pt x="43856" y="13414"/>
                </a:lnTo>
                <a:lnTo>
                  <a:pt x="44535" y="14342"/>
                </a:lnTo>
                <a:lnTo>
                  <a:pt x="45249" y="15244"/>
                </a:lnTo>
                <a:lnTo>
                  <a:pt x="45374" y="15360"/>
                </a:lnTo>
                <a:lnTo>
                  <a:pt x="45615" y="15494"/>
                </a:lnTo>
                <a:lnTo>
                  <a:pt x="45785" y="15530"/>
                </a:lnTo>
                <a:lnTo>
                  <a:pt x="45856" y="15530"/>
                </a:lnTo>
                <a:lnTo>
                  <a:pt x="47303" y="15244"/>
                </a:lnTo>
                <a:lnTo>
                  <a:pt x="48749" y="14941"/>
                </a:lnTo>
                <a:lnTo>
                  <a:pt x="48982" y="14896"/>
                </a:lnTo>
                <a:lnTo>
                  <a:pt x="49410" y="14887"/>
                </a:lnTo>
                <a:lnTo>
                  <a:pt x="49705" y="14958"/>
                </a:lnTo>
                <a:lnTo>
                  <a:pt x="49892" y="15057"/>
                </a:lnTo>
                <a:lnTo>
                  <a:pt x="50044" y="15200"/>
                </a:lnTo>
                <a:lnTo>
                  <a:pt x="50187" y="15396"/>
                </a:lnTo>
                <a:lnTo>
                  <a:pt x="50241" y="15521"/>
                </a:lnTo>
                <a:lnTo>
                  <a:pt x="50509" y="16128"/>
                </a:lnTo>
                <a:lnTo>
                  <a:pt x="50919" y="17039"/>
                </a:lnTo>
                <a:lnTo>
                  <a:pt x="51143" y="17655"/>
                </a:lnTo>
                <a:lnTo>
                  <a:pt x="51223" y="17977"/>
                </a:lnTo>
                <a:lnTo>
                  <a:pt x="51357" y="18557"/>
                </a:lnTo>
                <a:lnTo>
                  <a:pt x="51420" y="19164"/>
                </a:lnTo>
                <a:lnTo>
                  <a:pt x="51384" y="19477"/>
                </a:lnTo>
                <a:lnTo>
                  <a:pt x="51250" y="19736"/>
                </a:lnTo>
                <a:lnTo>
                  <a:pt x="51018" y="19986"/>
                </a:lnTo>
                <a:lnTo>
                  <a:pt x="50482" y="20370"/>
                </a:lnTo>
                <a:lnTo>
                  <a:pt x="49919" y="20700"/>
                </a:lnTo>
                <a:lnTo>
                  <a:pt x="49642" y="20861"/>
                </a:lnTo>
                <a:lnTo>
                  <a:pt x="49044" y="21129"/>
                </a:lnTo>
                <a:lnTo>
                  <a:pt x="48124" y="21477"/>
                </a:lnTo>
                <a:lnTo>
                  <a:pt x="47517" y="21718"/>
                </a:lnTo>
                <a:lnTo>
                  <a:pt x="47106" y="21915"/>
                </a:lnTo>
                <a:lnTo>
                  <a:pt x="46713" y="22111"/>
                </a:lnTo>
                <a:lnTo>
                  <a:pt x="46856" y="23424"/>
                </a:lnTo>
                <a:lnTo>
                  <a:pt x="46955" y="24674"/>
                </a:lnTo>
                <a:lnTo>
                  <a:pt x="46972" y="25907"/>
                </a:lnTo>
                <a:lnTo>
                  <a:pt x="46963" y="27255"/>
                </a:lnTo>
                <a:lnTo>
                  <a:pt x="47499" y="27398"/>
                </a:lnTo>
                <a:lnTo>
                  <a:pt x="48124" y="27568"/>
                </a:lnTo>
                <a:lnTo>
                  <a:pt x="48589" y="27693"/>
                </a:lnTo>
                <a:lnTo>
                  <a:pt x="49285" y="27871"/>
                </a:lnTo>
                <a:lnTo>
                  <a:pt x="49723" y="28032"/>
                </a:lnTo>
                <a:lnTo>
                  <a:pt x="49928" y="28139"/>
                </a:lnTo>
                <a:lnTo>
                  <a:pt x="50053" y="28210"/>
                </a:lnTo>
                <a:lnTo>
                  <a:pt x="50294" y="28434"/>
                </a:lnTo>
                <a:lnTo>
                  <a:pt x="50491" y="28702"/>
                </a:lnTo>
                <a:lnTo>
                  <a:pt x="50634" y="28996"/>
                </a:lnTo>
                <a:lnTo>
                  <a:pt x="50669" y="29139"/>
                </a:lnTo>
                <a:lnTo>
                  <a:pt x="50768" y="29702"/>
                </a:lnTo>
                <a:lnTo>
                  <a:pt x="50839" y="30863"/>
                </a:lnTo>
                <a:lnTo>
                  <a:pt x="50812" y="31443"/>
                </a:lnTo>
                <a:lnTo>
                  <a:pt x="50803" y="31649"/>
                </a:lnTo>
                <a:lnTo>
                  <a:pt x="50750" y="31997"/>
                </a:lnTo>
                <a:lnTo>
                  <a:pt x="50660" y="32283"/>
                </a:lnTo>
                <a:lnTo>
                  <a:pt x="50527" y="32506"/>
                </a:lnTo>
                <a:lnTo>
                  <a:pt x="50339" y="32684"/>
                </a:lnTo>
                <a:lnTo>
                  <a:pt x="50107" y="32809"/>
                </a:lnTo>
                <a:lnTo>
                  <a:pt x="49642" y="32943"/>
                </a:lnTo>
                <a:lnTo>
                  <a:pt x="49232" y="32988"/>
                </a:lnTo>
                <a:lnTo>
                  <a:pt x="48749" y="33042"/>
                </a:lnTo>
                <a:lnTo>
                  <a:pt x="47803" y="33122"/>
                </a:lnTo>
                <a:lnTo>
                  <a:pt x="47330" y="33104"/>
                </a:lnTo>
                <a:lnTo>
                  <a:pt x="47133" y="33095"/>
                </a:lnTo>
                <a:lnTo>
                  <a:pt x="46803" y="33140"/>
                </a:lnTo>
                <a:lnTo>
                  <a:pt x="46535" y="33265"/>
                </a:lnTo>
                <a:lnTo>
                  <a:pt x="46321" y="33443"/>
                </a:lnTo>
                <a:lnTo>
                  <a:pt x="46079" y="33774"/>
                </a:lnTo>
                <a:lnTo>
                  <a:pt x="45874" y="34274"/>
                </a:lnTo>
                <a:lnTo>
                  <a:pt x="45803" y="34506"/>
                </a:lnTo>
                <a:lnTo>
                  <a:pt x="45669" y="34899"/>
                </a:lnTo>
                <a:lnTo>
                  <a:pt x="45329" y="35640"/>
                </a:lnTo>
                <a:lnTo>
                  <a:pt x="44704" y="36676"/>
                </a:lnTo>
                <a:lnTo>
                  <a:pt x="44267" y="37355"/>
                </a:lnTo>
                <a:lnTo>
                  <a:pt x="44186" y="37498"/>
                </a:lnTo>
                <a:lnTo>
                  <a:pt x="44115" y="37757"/>
                </a:lnTo>
                <a:lnTo>
                  <a:pt x="44151" y="37998"/>
                </a:lnTo>
                <a:lnTo>
                  <a:pt x="44276" y="38257"/>
                </a:lnTo>
                <a:lnTo>
                  <a:pt x="44365" y="38408"/>
                </a:lnTo>
                <a:lnTo>
                  <a:pt x="44740" y="38962"/>
                </a:lnTo>
                <a:lnTo>
                  <a:pt x="45222" y="39846"/>
                </a:lnTo>
                <a:lnTo>
                  <a:pt x="45463" y="40453"/>
                </a:lnTo>
                <a:lnTo>
                  <a:pt x="45553" y="40766"/>
                </a:lnTo>
                <a:lnTo>
                  <a:pt x="45579" y="40918"/>
                </a:lnTo>
                <a:lnTo>
                  <a:pt x="45597" y="41212"/>
                </a:lnTo>
                <a:lnTo>
                  <a:pt x="45561" y="41507"/>
                </a:lnTo>
                <a:lnTo>
                  <a:pt x="45481" y="41802"/>
                </a:lnTo>
                <a:lnTo>
                  <a:pt x="45285" y="42239"/>
                </a:lnTo>
                <a:lnTo>
                  <a:pt x="44901" y="42775"/>
                </a:lnTo>
                <a:lnTo>
                  <a:pt x="44418" y="43231"/>
                </a:lnTo>
                <a:lnTo>
                  <a:pt x="43874" y="43570"/>
                </a:lnTo>
                <a:lnTo>
                  <a:pt x="43445" y="43722"/>
                </a:lnTo>
                <a:lnTo>
                  <a:pt x="43150" y="43766"/>
                </a:lnTo>
                <a:lnTo>
                  <a:pt x="42874" y="43775"/>
                </a:lnTo>
                <a:lnTo>
                  <a:pt x="42597" y="43722"/>
                </a:lnTo>
                <a:lnTo>
                  <a:pt x="42472" y="43677"/>
                </a:lnTo>
                <a:lnTo>
                  <a:pt x="42177" y="43543"/>
                </a:lnTo>
                <a:lnTo>
                  <a:pt x="41623" y="43213"/>
                </a:lnTo>
                <a:lnTo>
                  <a:pt x="40802" y="42632"/>
                </a:lnTo>
                <a:lnTo>
                  <a:pt x="40212" y="42230"/>
                </a:lnTo>
                <a:lnTo>
                  <a:pt x="38051" y="44016"/>
                </a:lnTo>
                <a:lnTo>
                  <a:pt x="35846" y="45829"/>
                </a:lnTo>
                <a:lnTo>
                  <a:pt x="35944" y="46070"/>
                </a:lnTo>
                <a:lnTo>
                  <a:pt x="36167" y="46597"/>
                </a:lnTo>
                <a:lnTo>
                  <a:pt x="36248" y="46874"/>
                </a:lnTo>
                <a:lnTo>
                  <a:pt x="36265" y="47017"/>
                </a:lnTo>
                <a:lnTo>
                  <a:pt x="36265" y="47321"/>
                </a:lnTo>
                <a:lnTo>
                  <a:pt x="36203" y="47651"/>
                </a:lnTo>
                <a:lnTo>
                  <a:pt x="36087" y="47981"/>
                </a:lnTo>
                <a:lnTo>
                  <a:pt x="35926" y="48303"/>
                </a:lnTo>
                <a:lnTo>
                  <a:pt x="35738" y="48606"/>
                </a:lnTo>
                <a:lnTo>
                  <a:pt x="35515" y="48865"/>
                </a:lnTo>
                <a:lnTo>
                  <a:pt x="35274" y="49071"/>
                </a:lnTo>
                <a:lnTo>
                  <a:pt x="35140" y="49142"/>
                </a:lnTo>
                <a:lnTo>
                  <a:pt x="34479" y="49473"/>
                </a:lnTo>
                <a:lnTo>
                  <a:pt x="33131" y="50107"/>
                </a:lnTo>
                <a:lnTo>
                  <a:pt x="32443" y="50392"/>
                </a:lnTo>
                <a:lnTo>
                  <a:pt x="32345" y="50419"/>
                </a:lnTo>
                <a:lnTo>
                  <a:pt x="32122" y="50446"/>
                </a:lnTo>
                <a:lnTo>
                  <a:pt x="31881" y="50419"/>
                </a:lnTo>
                <a:lnTo>
                  <a:pt x="31684" y="50348"/>
                </a:lnTo>
                <a:lnTo>
                  <a:pt x="31622" y="50285"/>
                </a:lnTo>
                <a:lnTo>
                  <a:pt x="31256" y="49910"/>
                </a:lnTo>
                <a:lnTo>
                  <a:pt x="30747" y="49303"/>
                </a:lnTo>
                <a:lnTo>
                  <a:pt x="30452" y="48874"/>
                </a:lnTo>
                <a:lnTo>
                  <a:pt x="30327" y="48642"/>
                </a:lnTo>
                <a:lnTo>
                  <a:pt x="30175" y="48383"/>
                </a:lnTo>
                <a:lnTo>
                  <a:pt x="29818" y="47981"/>
                </a:lnTo>
                <a:lnTo>
                  <a:pt x="29389" y="47722"/>
                </a:lnTo>
                <a:lnTo>
                  <a:pt x="28880" y="47615"/>
                </a:lnTo>
                <a:lnTo>
                  <a:pt x="28577" y="47615"/>
                </a:lnTo>
                <a:lnTo>
                  <a:pt x="27710" y="47660"/>
                </a:lnTo>
                <a:lnTo>
                  <a:pt x="25978" y="47696"/>
                </a:lnTo>
                <a:lnTo>
                  <a:pt x="25112" y="47660"/>
                </a:lnTo>
                <a:lnTo>
                  <a:pt x="24933" y="47651"/>
                </a:lnTo>
                <a:lnTo>
                  <a:pt x="24665" y="47705"/>
                </a:lnTo>
                <a:lnTo>
                  <a:pt x="24487" y="47838"/>
                </a:lnTo>
                <a:lnTo>
                  <a:pt x="24344" y="48044"/>
                </a:lnTo>
                <a:lnTo>
                  <a:pt x="24281" y="48187"/>
                </a:lnTo>
                <a:lnTo>
                  <a:pt x="24094" y="48624"/>
                </a:lnTo>
                <a:lnTo>
                  <a:pt x="23683" y="49491"/>
                </a:lnTo>
                <a:lnTo>
                  <a:pt x="23451" y="49910"/>
                </a:lnTo>
                <a:lnTo>
                  <a:pt x="23362" y="50053"/>
                </a:lnTo>
                <a:lnTo>
                  <a:pt x="23156" y="50294"/>
                </a:lnTo>
                <a:lnTo>
                  <a:pt x="22915" y="50491"/>
                </a:lnTo>
                <a:lnTo>
                  <a:pt x="22638" y="50634"/>
                </a:lnTo>
                <a:lnTo>
                  <a:pt x="22335" y="50732"/>
                </a:lnTo>
                <a:lnTo>
                  <a:pt x="22013" y="50776"/>
                </a:lnTo>
                <a:lnTo>
                  <a:pt x="21674" y="50768"/>
                </a:lnTo>
                <a:lnTo>
                  <a:pt x="21326" y="50705"/>
                </a:lnTo>
                <a:lnTo>
                  <a:pt x="21147" y="50643"/>
                </a:lnTo>
                <a:lnTo>
                  <a:pt x="20182" y="50321"/>
                </a:lnTo>
                <a:lnTo>
                  <a:pt x="19218" y="49964"/>
                </a:lnTo>
                <a:lnTo>
                  <a:pt x="19075" y="49910"/>
                </a:lnTo>
                <a:lnTo>
                  <a:pt x="18816" y="49741"/>
                </a:lnTo>
                <a:lnTo>
                  <a:pt x="18584" y="49517"/>
                </a:lnTo>
                <a:lnTo>
                  <a:pt x="18379" y="49249"/>
                </a:lnTo>
                <a:lnTo>
                  <a:pt x="18218" y="48955"/>
                </a:lnTo>
                <a:lnTo>
                  <a:pt x="18102" y="48642"/>
                </a:lnTo>
                <a:lnTo>
                  <a:pt x="18030" y="48321"/>
                </a:lnTo>
                <a:lnTo>
                  <a:pt x="18021" y="47999"/>
                </a:lnTo>
                <a:lnTo>
                  <a:pt x="18048" y="47847"/>
                </a:lnTo>
                <a:lnTo>
                  <a:pt x="18093" y="47553"/>
                </a:lnTo>
                <a:lnTo>
                  <a:pt x="18093" y="47249"/>
                </a:lnTo>
                <a:lnTo>
                  <a:pt x="18057" y="47088"/>
                </a:lnTo>
                <a:lnTo>
                  <a:pt x="17923" y="46901"/>
                </a:lnTo>
                <a:lnTo>
                  <a:pt x="17566" y="46687"/>
                </a:lnTo>
                <a:lnTo>
                  <a:pt x="17298" y="46570"/>
                </a:lnTo>
                <a:lnTo>
                  <a:pt x="16789" y="46347"/>
                </a:lnTo>
                <a:lnTo>
                  <a:pt x="15780" y="45883"/>
                </a:lnTo>
                <a:lnTo>
                  <a:pt x="14789" y="45356"/>
                </a:lnTo>
                <a:lnTo>
                  <a:pt x="13860" y="44740"/>
                </a:lnTo>
                <a:lnTo>
                  <a:pt x="13423" y="44374"/>
                </a:lnTo>
                <a:lnTo>
                  <a:pt x="13297" y="44267"/>
                </a:lnTo>
                <a:lnTo>
                  <a:pt x="13056" y="44115"/>
                </a:lnTo>
                <a:lnTo>
                  <a:pt x="12815" y="44025"/>
                </a:lnTo>
                <a:lnTo>
                  <a:pt x="12592" y="43990"/>
                </a:lnTo>
                <a:lnTo>
                  <a:pt x="12360" y="44025"/>
                </a:lnTo>
                <a:lnTo>
                  <a:pt x="12137" y="44115"/>
                </a:lnTo>
                <a:lnTo>
                  <a:pt x="11797" y="44347"/>
                </a:lnTo>
                <a:lnTo>
                  <a:pt x="11556" y="44579"/>
                </a:lnTo>
                <a:lnTo>
                  <a:pt x="11306" y="44838"/>
                </a:lnTo>
                <a:lnTo>
                  <a:pt x="10877" y="45186"/>
                </a:lnTo>
                <a:lnTo>
                  <a:pt x="10565" y="45356"/>
                </a:lnTo>
                <a:lnTo>
                  <a:pt x="10404" y="45410"/>
                </a:lnTo>
                <a:lnTo>
                  <a:pt x="10252" y="45436"/>
                </a:lnTo>
                <a:lnTo>
                  <a:pt x="9913" y="45445"/>
                </a:lnTo>
                <a:lnTo>
                  <a:pt x="9565" y="45392"/>
                </a:lnTo>
                <a:lnTo>
                  <a:pt x="9243" y="45276"/>
                </a:lnTo>
                <a:lnTo>
                  <a:pt x="9118" y="45186"/>
                </a:lnTo>
                <a:lnTo>
                  <a:pt x="8895" y="45017"/>
                </a:lnTo>
                <a:lnTo>
                  <a:pt x="8466" y="44642"/>
                </a:lnTo>
                <a:lnTo>
                  <a:pt x="7877" y="44025"/>
                </a:lnTo>
                <a:lnTo>
                  <a:pt x="7502" y="43597"/>
                </a:lnTo>
                <a:lnTo>
                  <a:pt x="7386" y="43454"/>
                </a:lnTo>
                <a:lnTo>
                  <a:pt x="7207" y="43168"/>
                </a:lnTo>
                <a:lnTo>
                  <a:pt x="7082" y="42865"/>
                </a:lnTo>
                <a:lnTo>
                  <a:pt x="7029" y="42570"/>
                </a:lnTo>
                <a:lnTo>
                  <a:pt x="7029" y="42266"/>
                </a:lnTo>
                <a:lnTo>
                  <a:pt x="7082" y="41963"/>
                </a:lnTo>
                <a:lnTo>
                  <a:pt x="7207" y="41659"/>
                </a:lnTo>
                <a:lnTo>
                  <a:pt x="7377" y="41355"/>
                </a:lnTo>
                <a:lnTo>
                  <a:pt x="7493" y="41212"/>
                </a:lnTo>
                <a:lnTo>
                  <a:pt x="7681" y="40998"/>
                </a:lnTo>
                <a:lnTo>
                  <a:pt x="7868" y="40784"/>
                </a:lnTo>
                <a:lnTo>
                  <a:pt x="7940" y="40695"/>
                </a:lnTo>
                <a:lnTo>
                  <a:pt x="8047" y="40489"/>
                </a:lnTo>
                <a:lnTo>
                  <a:pt x="8127" y="40159"/>
                </a:lnTo>
                <a:lnTo>
                  <a:pt x="8109" y="39694"/>
                </a:lnTo>
                <a:lnTo>
                  <a:pt x="7957" y="39239"/>
                </a:lnTo>
                <a:lnTo>
                  <a:pt x="7832" y="39043"/>
                </a:lnTo>
                <a:lnTo>
                  <a:pt x="7359" y="38328"/>
                </a:lnTo>
                <a:lnTo>
                  <a:pt x="6484" y="36846"/>
                </a:lnTo>
                <a:lnTo>
                  <a:pt x="6082" y="36087"/>
                </a:lnTo>
                <a:lnTo>
                  <a:pt x="5993" y="35890"/>
                </a:lnTo>
                <a:lnTo>
                  <a:pt x="5796" y="35560"/>
                </a:lnTo>
                <a:lnTo>
                  <a:pt x="5609" y="35372"/>
                </a:lnTo>
                <a:lnTo>
                  <a:pt x="5457" y="35292"/>
                </a:lnTo>
                <a:lnTo>
                  <a:pt x="5278" y="35238"/>
                </a:lnTo>
                <a:lnTo>
                  <a:pt x="5055" y="35229"/>
                </a:lnTo>
                <a:lnTo>
                  <a:pt x="4930" y="35247"/>
                </a:lnTo>
                <a:lnTo>
                  <a:pt x="4412" y="35301"/>
                </a:lnTo>
                <a:lnTo>
                  <a:pt x="3385" y="35337"/>
                </a:lnTo>
                <a:lnTo>
                  <a:pt x="2867" y="35354"/>
                </a:lnTo>
                <a:lnTo>
                  <a:pt x="2626" y="35363"/>
                </a:lnTo>
                <a:lnTo>
                  <a:pt x="2198" y="35274"/>
                </a:lnTo>
                <a:lnTo>
                  <a:pt x="1831" y="35069"/>
                </a:lnTo>
                <a:lnTo>
                  <a:pt x="1546" y="34747"/>
                </a:lnTo>
                <a:lnTo>
                  <a:pt x="1438" y="34524"/>
                </a:lnTo>
                <a:lnTo>
                  <a:pt x="1251" y="34140"/>
                </a:lnTo>
                <a:lnTo>
                  <a:pt x="1072" y="33756"/>
                </a:lnTo>
                <a:lnTo>
                  <a:pt x="912" y="33381"/>
                </a:lnTo>
                <a:lnTo>
                  <a:pt x="697" y="32738"/>
                </a:lnTo>
                <a:lnTo>
                  <a:pt x="590" y="32184"/>
                </a:lnTo>
                <a:lnTo>
                  <a:pt x="590" y="31711"/>
                </a:lnTo>
                <a:lnTo>
                  <a:pt x="724" y="31282"/>
                </a:lnTo>
                <a:lnTo>
                  <a:pt x="983" y="30889"/>
                </a:lnTo>
                <a:lnTo>
                  <a:pt x="1385" y="30505"/>
                </a:lnTo>
                <a:lnTo>
                  <a:pt x="1921" y="30104"/>
                </a:lnTo>
                <a:lnTo>
                  <a:pt x="2251" y="29889"/>
                </a:lnTo>
                <a:lnTo>
                  <a:pt x="2653" y="29639"/>
                </a:lnTo>
                <a:lnTo>
                  <a:pt x="3019" y="29345"/>
                </a:lnTo>
                <a:lnTo>
                  <a:pt x="3171" y="29157"/>
                </a:lnTo>
                <a:lnTo>
                  <a:pt x="3260" y="28943"/>
                </a:lnTo>
                <a:lnTo>
                  <a:pt x="3287" y="28684"/>
                </a:lnTo>
                <a:lnTo>
                  <a:pt x="3251" y="28184"/>
                </a:lnTo>
                <a:lnTo>
                  <a:pt x="3189" y="27693"/>
                </a:lnTo>
                <a:lnTo>
                  <a:pt x="3162" y="27407"/>
                </a:lnTo>
                <a:lnTo>
                  <a:pt x="3189" y="26808"/>
                </a:lnTo>
                <a:lnTo>
                  <a:pt x="3323" y="25915"/>
                </a:lnTo>
                <a:lnTo>
                  <a:pt x="3448" y="25326"/>
                </a:lnTo>
                <a:lnTo>
                  <a:pt x="3483" y="25148"/>
                </a:lnTo>
                <a:lnTo>
                  <a:pt x="3492" y="24853"/>
                </a:lnTo>
                <a:lnTo>
                  <a:pt x="3403" y="24630"/>
                </a:lnTo>
                <a:lnTo>
                  <a:pt x="3180" y="24442"/>
                </a:lnTo>
                <a:lnTo>
                  <a:pt x="3001" y="24362"/>
                </a:lnTo>
                <a:lnTo>
                  <a:pt x="2403" y="24112"/>
                </a:lnTo>
                <a:lnTo>
                  <a:pt x="1519" y="23692"/>
                </a:lnTo>
                <a:lnTo>
                  <a:pt x="965" y="23362"/>
                </a:lnTo>
                <a:lnTo>
                  <a:pt x="715" y="23165"/>
                </a:lnTo>
                <a:lnTo>
                  <a:pt x="572" y="23040"/>
                </a:lnTo>
                <a:lnTo>
                  <a:pt x="340" y="22692"/>
                </a:lnTo>
                <a:lnTo>
                  <a:pt x="162" y="22281"/>
                </a:lnTo>
                <a:lnTo>
                  <a:pt x="45" y="21843"/>
                </a:lnTo>
                <a:lnTo>
                  <a:pt x="19" y="21638"/>
                </a:lnTo>
                <a:lnTo>
                  <a:pt x="1" y="21370"/>
                </a:lnTo>
                <a:lnTo>
                  <a:pt x="1" y="20816"/>
                </a:lnTo>
                <a:lnTo>
                  <a:pt x="81" y="19977"/>
                </a:lnTo>
                <a:lnTo>
                  <a:pt x="170" y="19432"/>
                </a:lnTo>
                <a:lnTo>
                  <a:pt x="224" y="19200"/>
                </a:lnTo>
                <a:lnTo>
                  <a:pt x="403" y="18825"/>
                </a:lnTo>
                <a:lnTo>
                  <a:pt x="617" y="18611"/>
                </a:lnTo>
                <a:lnTo>
                  <a:pt x="804" y="18513"/>
                </a:lnTo>
                <a:lnTo>
                  <a:pt x="1126" y="18423"/>
                </a:lnTo>
                <a:lnTo>
                  <a:pt x="1403" y="18423"/>
                </a:lnTo>
                <a:lnTo>
                  <a:pt x="2001" y="18423"/>
                </a:lnTo>
                <a:lnTo>
                  <a:pt x="3260" y="18334"/>
                </a:lnTo>
                <a:lnTo>
                  <a:pt x="3975" y="18289"/>
                </a:lnTo>
                <a:lnTo>
                  <a:pt x="5341" y="16110"/>
                </a:lnTo>
                <a:lnTo>
                  <a:pt x="6796" y="13798"/>
                </a:lnTo>
                <a:lnTo>
                  <a:pt x="6886" y="13637"/>
                </a:lnTo>
                <a:lnTo>
                  <a:pt x="6966" y="13333"/>
                </a:lnTo>
                <a:lnTo>
                  <a:pt x="6921" y="13047"/>
                </a:lnTo>
                <a:lnTo>
                  <a:pt x="6788" y="12771"/>
                </a:lnTo>
                <a:lnTo>
                  <a:pt x="6680" y="12637"/>
                </a:lnTo>
                <a:lnTo>
                  <a:pt x="6475" y="12387"/>
                </a:lnTo>
                <a:lnTo>
                  <a:pt x="6073" y="11887"/>
                </a:lnTo>
                <a:lnTo>
                  <a:pt x="5841" y="11672"/>
                </a:lnTo>
                <a:lnTo>
                  <a:pt x="5698" y="11556"/>
                </a:lnTo>
                <a:lnTo>
                  <a:pt x="5457" y="11297"/>
                </a:lnTo>
                <a:lnTo>
                  <a:pt x="5278" y="11020"/>
                </a:lnTo>
                <a:lnTo>
                  <a:pt x="5162" y="10735"/>
                </a:lnTo>
                <a:lnTo>
                  <a:pt x="5091" y="10431"/>
                </a:lnTo>
                <a:lnTo>
                  <a:pt x="5073" y="10127"/>
                </a:lnTo>
                <a:lnTo>
                  <a:pt x="5118" y="9663"/>
                </a:lnTo>
                <a:lnTo>
                  <a:pt x="5207" y="9368"/>
                </a:lnTo>
                <a:lnTo>
                  <a:pt x="5296" y="9127"/>
                </a:lnTo>
                <a:lnTo>
                  <a:pt x="5582" y="8681"/>
                </a:lnTo>
                <a:lnTo>
                  <a:pt x="6162" y="8073"/>
                </a:lnTo>
                <a:lnTo>
                  <a:pt x="6573" y="7716"/>
                </a:lnTo>
                <a:lnTo>
                  <a:pt x="6743" y="7582"/>
                </a:lnTo>
                <a:lnTo>
                  <a:pt x="7118" y="7359"/>
                </a:lnTo>
                <a:lnTo>
                  <a:pt x="7734" y="7091"/>
                </a:lnTo>
                <a:lnTo>
                  <a:pt x="8154" y="6966"/>
                </a:lnTo>
                <a:lnTo>
                  <a:pt x="8297" y="6939"/>
                </a:lnTo>
                <a:lnTo>
                  <a:pt x="8556" y="6939"/>
                </a:lnTo>
                <a:lnTo>
                  <a:pt x="8788" y="7002"/>
                </a:lnTo>
                <a:lnTo>
                  <a:pt x="9002" y="7118"/>
                </a:lnTo>
                <a:lnTo>
                  <a:pt x="9449" y="7538"/>
                </a:lnTo>
                <a:lnTo>
                  <a:pt x="9761" y="7913"/>
                </a:lnTo>
                <a:lnTo>
                  <a:pt x="9922" y="8091"/>
                </a:lnTo>
                <a:lnTo>
                  <a:pt x="10226" y="8377"/>
                </a:lnTo>
                <a:lnTo>
                  <a:pt x="10511" y="8591"/>
                </a:lnTo>
                <a:lnTo>
                  <a:pt x="10797" y="8716"/>
                </a:lnTo>
                <a:lnTo>
                  <a:pt x="11074" y="8752"/>
                </a:lnTo>
                <a:lnTo>
                  <a:pt x="11378" y="8716"/>
                </a:lnTo>
                <a:lnTo>
                  <a:pt x="11708" y="8591"/>
                </a:lnTo>
                <a:lnTo>
                  <a:pt x="12065" y="8386"/>
                </a:lnTo>
                <a:lnTo>
                  <a:pt x="12271" y="8243"/>
                </a:lnTo>
                <a:lnTo>
                  <a:pt x="13610" y="7305"/>
                </a:lnTo>
                <a:lnTo>
                  <a:pt x="14967" y="6386"/>
                </a:lnTo>
                <a:lnTo>
                  <a:pt x="15271" y="6171"/>
                </a:lnTo>
                <a:lnTo>
                  <a:pt x="15601" y="5832"/>
                </a:lnTo>
                <a:lnTo>
                  <a:pt x="15753" y="5591"/>
                </a:lnTo>
                <a:lnTo>
                  <a:pt x="15860" y="5332"/>
                </a:lnTo>
                <a:lnTo>
                  <a:pt x="15905" y="5055"/>
                </a:lnTo>
                <a:lnTo>
                  <a:pt x="15896" y="4743"/>
                </a:lnTo>
                <a:lnTo>
                  <a:pt x="15825" y="4403"/>
                </a:lnTo>
                <a:lnTo>
                  <a:pt x="15762" y="4225"/>
                </a:lnTo>
                <a:lnTo>
                  <a:pt x="15664" y="3894"/>
                </a:lnTo>
                <a:lnTo>
                  <a:pt x="15592" y="3242"/>
                </a:lnTo>
                <a:lnTo>
                  <a:pt x="15691" y="2296"/>
                </a:lnTo>
                <a:lnTo>
                  <a:pt x="15825" y="1671"/>
                </a:lnTo>
                <a:lnTo>
                  <a:pt x="15843" y="1599"/>
                </a:lnTo>
                <a:lnTo>
                  <a:pt x="15932" y="1447"/>
                </a:lnTo>
                <a:lnTo>
                  <a:pt x="16128" y="1251"/>
                </a:lnTo>
                <a:lnTo>
                  <a:pt x="16271" y="1188"/>
                </a:lnTo>
                <a:lnTo>
                  <a:pt x="16843" y="1019"/>
                </a:lnTo>
                <a:lnTo>
                  <a:pt x="17995" y="724"/>
                </a:lnTo>
                <a:lnTo>
                  <a:pt x="18566" y="546"/>
                </a:lnTo>
                <a:lnTo>
                  <a:pt x="18780" y="483"/>
                </a:lnTo>
                <a:lnTo>
                  <a:pt x="19182" y="465"/>
                </a:lnTo>
                <a:lnTo>
                  <a:pt x="19531" y="572"/>
                </a:lnTo>
                <a:lnTo>
                  <a:pt x="19825" y="787"/>
                </a:lnTo>
                <a:lnTo>
                  <a:pt x="19959" y="938"/>
                </a:lnTo>
                <a:lnTo>
                  <a:pt x="20370" y="1519"/>
                </a:lnTo>
                <a:lnTo>
                  <a:pt x="21147" y="2707"/>
                </a:lnTo>
                <a:lnTo>
                  <a:pt x="21549" y="3296"/>
                </a:lnTo>
                <a:lnTo>
                  <a:pt x="21647" y="3403"/>
                </a:lnTo>
                <a:lnTo>
                  <a:pt x="21951" y="3573"/>
                </a:lnTo>
                <a:lnTo>
                  <a:pt x="22094" y="3582"/>
                </a:lnTo>
                <a:lnTo>
                  <a:pt x="24094" y="3457"/>
                </a:lnTo>
                <a:lnTo>
                  <a:pt x="26103" y="3350"/>
                </a:lnTo>
                <a:lnTo>
                  <a:pt x="26237" y="3341"/>
                </a:lnTo>
                <a:lnTo>
                  <a:pt x="26460" y="3287"/>
                </a:lnTo>
                <a:lnTo>
                  <a:pt x="26746" y="3135"/>
                </a:lnTo>
                <a:lnTo>
                  <a:pt x="27157" y="2680"/>
                </a:lnTo>
                <a:lnTo>
                  <a:pt x="27389" y="2332"/>
                </a:lnTo>
                <a:lnTo>
                  <a:pt x="27693" y="1921"/>
                </a:lnTo>
                <a:lnTo>
                  <a:pt x="28264" y="1081"/>
                </a:lnTo>
                <a:lnTo>
                  <a:pt x="28568" y="679"/>
                </a:lnTo>
                <a:lnTo>
                  <a:pt x="28702" y="537"/>
                </a:lnTo>
                <a:lnTo>
                  <a:pt x="29068" y="313"/>
                </a:lnTo>
                <a:lnTo>
                  <a:pt x="29255" y="233"/>
                </a:lnTo>
                <a:lnTo>
                  <a:pt x="29523" y="126"/>
                </a:lnTo>
                <a:lnTo>
                  <a:pt x="30032" y="19"/>
                </a:lnTo>
                <a:lnTo>
                  <a:pt x="30541" y="1"/>
                </a:lnTo>
                <a:lnTo>
                  <a:pt x="31032" y="63"/>
                </a:lnTo>
                <a:lnTo>
                  <a:pt x="31747" y="260"/>
                </a:lnTo>
                <a:lnTo>
                  <a:pt x="32684" y="653"/>
                </a:lnTo>
                <a:lnTo>
                  <a:pt x="33140" y="858"/>
                </a:lnTo>
                <a:lnTo>
                  <a:pt x="33265" y="930"/>
                </a:lnTo>
                <a:lnTo>
                  <a:pt x="33479" y="1188"/>
                </a:lnTo>
                <a:lnTo>
                  <a:pt x="33649" y="1537"/>
                </a:lnTo>
                <a:lnTo>
                  <a:pt x="33765" y="1903"/>
                </a:lnTo>
                <a:lnTo>
                  <a:pt x="33801" y="2073"/>
                </a:lnTo>
                <a:lnTo>
                  <a:pt x="33854" y="2421"/>
                </a:lnTo>
                <a:lnTo>
                  <a:pt x="33899" y="3117"/>
                </a:lnTo>
                <a:lnTo>
                  <a:pt x="33863" y="3814"/>
                </a:lnTo>
                <a:lnTo>
                  <a:pt x="33711" y="4501"/>
                </a:lnTo>
                <a:lnTo>
                  <a:pt x="33577" y="4850"/>
                </a:lnTo>
                <a:lnTo>
                  <a:pt x="33569" y="4912"/>
                </a:lnTo>
                <a:lnTo>
                  <a:pt x="33586" y="5082"/>
                </a:lnTo>
                <a:lnTo>
                  <a:pt x="33649" y="5261"/>
                </a:lnTo>
                <a:lnTo>
                  <a:pt x="33747" y="5403"/>
                </a:lnTo>
                <a:lnTo>
                  <a:pt x="33801" y="5448"/>
                </a:lnTo>
                <a:lnTo>
                  <a:pt x="34676" y="5975"/>
                </a:lnTo>
                <a:lnTo>
                  <a:pt x="36453" y="6993"/>
                </a:lnTo>
                <a:lnTo>
                  <a:pt x="37346" y="7475"/>
                </a:lnTo>
                <a:lnTo>
                  <a:pt x="37453" y="7520"/>
                </a:lnTo>
                <a:lnTo>
                  <a:pt x="37667" y="7573"/>
                </a:lnTo>
                <a:lnTo>
                  <a:pt x="37962" y="7573"/>
                </a:lnTo>
                <a:lnTo>
                  <a:pt x="38337" y="7422"/>
                </a:lnTo>
                <a:lnTo>
                  <a:pt x="38685" y="7163"/>
                </a:lnTo>
                <a:lnTo>
                  <a:pt x="38864" y="7020"/>
                </a:lnTo>
                <a:lnTo>
                  <a:pt x="39284" y="6663"/>
                </a:lnTo>
                <a:lnTo>
                  <a:pt x="39953" y="6162"/>
                </a:lnTo>
                <a:lnTo>
                  <a:pt x="40418" y="5877"/>
                </a:lnTo>
                <a:lnTo>
                  <a:pt x="40659" y="5752"/>
                </a:lnTo>
                <a:lnTo>
                  <a:pt x="40775" y="5698"/>
                </a:lnTo>
                <a:lnTo>
                  <a:pt x="41007" y="5627"/>
                </a:lnTo>
                <a:lnTo>
                  <a:pt x="41364" y="5600"/>
                </a:lnTo>
                <a:lnTo>
                  <a:pt x="41829" y="5698"/>
                </a:lnTo>
                <a:lnTo>
                  <a:pt x="42275" y="5930"/>
                </a:lnTo>
                <a:lnTo>
                  <a:pt x="42481" y="6100"/>
                </a:lnTo>
                <a:lnTo>
                  <a:pt x="42999" y="6529"/>
                </a:lnTo>
                <a:lnTo>
                  <a:pt x="43516" y="6957"/>
                </a:lnTo>
                <a:lnTo>
                  <a:pt x="43615" y="7038"/>
                </a:lnTo>
                <a:lnTo>
                  <a:pt x="43775" y="7243"/>
                </a:lnTo>
                <a:lnTo>
                  <a:pt x="43793" y="7341"/>
                </a:lnTo>
                <a:lnTo>
                  <a:pt x="43713" y="8216"/>
                </a:lnTo>
                <a:lnTo>
                  <a:pt x="43516" y="9520"/>
                </a:lnTo>
                <a:lnTo>
                  <a:pt x="43266" y="10360"/>
                </a:lnTo>
                <a:lnTo>
                  <a:pt x="43088" y="10770"/>
                </a:lnTo>
                <a:lnTo>
                  <a:pt x="42847" y="1126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24f3de87df4_0_730"/>
          <p:cNvSpPr/>
          <p:nvPr/>
        </p:nvSpPr>
        <p:spPr>
          <a:xfrm rot="382842">
            <a:off x="2944174" y="506230"/>
            <a:ext cx="120124" cy="121940"/>
          </a:xfrm>
          <a:custGeom>
            <a:avLst/>
            <a:gdLst/>
            <a:ahLst/>
            <a:cxnLst/>
            <a:rect l="l" t="t" r="r" b="b"/>
            <a:pathLst>
              <a:path w="12304" h="10792" extrusionOk="0">
                <a:moveTo>
                  <a:pt x="0" y="0"/>
                </a:moveTo>
                <a:cubicBezTo>
                  <a:pt x="752" y="3384"/>
                  <a:pt x="-163" y="7987"/>
                  <a:pt x="2610" y="10067"/>
                </a:cubicBezTo>
                <a:cubicBezTo>
                  <a:pt x="5203" y="12012"/>
                  <a:pt x="9063" y="9321"/>
                  <a:pt x="12304" y="9321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g24f3de87df4_0_730"/>
          <p:cNvSpPr/>
          <p:nvPr/>
        </p:nvSpPr>
        <p:spPr>
          <a:xfrm>
            <a:off x="3058792" y="499916"/>
            <a:ext cx="7462" cy="239157"/>
          </a:xfrm>
          <a:custGeom>
            <a:avLst/>
            <a:gdLst/>
            <a:ahLst/>
            <a:cxnLst/>
            <a:rect l="l" t="t" r="r" b="b"/>
            <a:pathLst>
              <a:path w="746" h="23862" extrusionOk="0">
                <a:moveTo>
                  <a:pt x="0" y="0"/>
                </a:moveTo>
                <a:cubicBezTo>
                  <a:pt x="0" y="7958"/>
                  <a:pt x="746" y="15904"/>
                  <a:pt x="746" y="23862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g24f3de87df4_0_730"/>
          <p:cNvSpPr/>
          <p:nvPr/>
        </p:nvSpPr>
        <p:spPr>
          <a:xfrm>
            <a:off x="3322879" y="962460"/>
            <a:ext cx="222387" cy="220626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4f3de87df4_0_730"/>
          <p:cNvSpPr/>
          <p:nvPr/>
        </p:nvSpPr>
        <p:spPr>
          <a:xfrm>
            <a:off x="2456400" y="480095"/>
            <a:ext cx="83482" cy="84695"/>
          </a:xfrm>
          <a:custGeom>
            <a:avLst/>
            <a:gdLst/>
            <a:ahLst/>
            <a:cxnLst/>
            <a:rect l="l" t="t" r="r" b="b"/>
            <a:pathLst>
              <a:path w="33730" h="33980" extrusionOk="0">
                <a:moveTo>
                  <a:pt x="17066" y="1"/>
                </a:moveTo>
                <a:lnTo>
                  <a:pt x="16200" y="81"/>
                </a:lnTo>
                <a:lnTo>
                  <a:pt x="14494" y="313"/>
                </a:lnTo>
                <a:lnTo>
                  <a:pt x="12815" y="680"/>
                </a:lnTo>
                <a:lnTo>
                  <a:pt x="11592" y="1064"/>
                </a:lnTo>
                <a:lnTo>
                  <a:pt x="10779" y="1367"/>
                </a:lnTo>
                <a:lnTo>
                  <a:pt x="10377" y="1546"/>
                </a:lnTo>
                <a:lnTo>
                  <a:pt x="9627" y="1885"/>
                </a:lnTo>
                <a:lnTo>
                  <a:pt x="8511" y="2448"/>
                </a:lnTo>
                <a:lnTo>
                  <a:pt x="7814" y="2885"/>
                </a:lnTo>
                <a:lnTo>
                  <a:pt x="7502" y="3135"/>
                </a:lnTo>
                <a:lnTo>
                  <a:pt x="6993" y="3564"/>
                </a:lnTo>
                <a:lnTo>
                  <a:pt x="6011" y="4466"/>
                </a:lnTo>
                <a:lnTo>
                  <a:pt x="4600" y="5877"/>
                </a:lnTo>
                <a:lnTo>
                  <a:pt x="3662" y="6823"/>
                </a:lnTo>
                <a:lnTo>
                  <a:pt x="3358" y="7136"/>
                </a:lnTo>
                <a:lnTo>
                  <a:pt x="2831" y="7832"/>
                </a:lnTo>
                <a:lnTo>
                  <a:pt x="2573" y="8190"/>
                </a:lnTo>
                <a:lnTo>
                  <a:pt x="2394" y="8458"/>
                </a:lnTo>
                <a:lnTo>
                  <a:pt x="2242" y="8752"/>
                </a:lnTo>
                <a:lnTo>
                  <a:pt x="1849" y="9467"/>
                </a:lnTo>
                <a:lnTo>
                  <a:pt x="1269" y="10520"/>
                </a:lnTo>
                <a:lnTo>
                  <a:pt x="920" y="11244"/>
                </a:lnTo>
                <a:lnTo>
                  <a:pt x="769" y="11610"/>
                </a:lnTo>
                <a:lnTo>
                  <a:pt x="679" y="11869"/>
                </a:lnTo>
                <a:lnTo>
                  <a:pt x="599" y="12431"/>
                </a:lnTo>
                <a:lnTo>
                  <a:pt x="554" y="13003"/>
                </a:lnTo>
                <a:lnTo>
                  <a:pt x="465" y="13557"/>
                </a:lnTo>
                <a:lnTo>
                  <a:pt x="385" y="13816"/>
                </a:lnTo>
                <a:lnTo>
                  <a:pt x="242" y="14208"/>
                </a:lnTo>
                <a:lnTo>
                  <a:pt x="90" y="14985"/>
                </a:lnTo>
                <a:lnTo>
                  <a:pt x="19" y="16164"/>
                </a:lnTo>
                <a:lnTo>
                  <a:pt x="10" y="16950"/>
                </a:lnTo>
                <a:lnTo>
                  <a:pt x="1" y="17423"/>
                </a:lnTo>
                <a:lnTo>
                  <a:pt x="19" y="18370"/>
                </a:lnTo>
                <a:lnTo>
                  <a:pt x="90" y="19307"/>
                </a:lnTo>
                <a:lnTo>
                  <a:pt x="224" y="20245"/>
                </a:lnTo>
                <a:lnTo>
                  <a:pt x="322" y="20701"/>
                </a:lnTo>
                <a:lnTo>
                  <a:pt x="438" y="21192"/>
                </a:lnTo>
                <a:lnTo>
                  <a:pt x="715" y="22174"/>
                </a:lnTo>
                <a:lnTo>
                  <a:pt x="1063" y="23138"/>
                </a:lnTo>
                <a:lnTo>
                  <a:pt x="1474" y="24067"/>
                </a:lnTo>
                <a:lnTo>
                  <a:pt x="1715" y="24514"/>
                </a:lnTo>
                <a:lnTo>
                  <a:pt x="2117" y="25246"/>
                </a:lnTo>
                <a:lnTo>
                  <a:pt x="2983" y="26657"/>
                </a:lnTo>
                <a:lnTo>
                  <a:pt x="3716" y="27666"/>
                </a:lnTo>
                <a:lnTo>
                  <a:pt x="4251" y="28300"/>
                </a:lnTo>
                <a:lnTo>
                  <a:pt x="4823" y="28907"/>
                </a:lnTo>
                <a:lnTo>
                  <a:pt x="5448" y="29470"/>
                </a:lnTo>
                <a:lnTo>
                  <a:pt x="5778" y="29729"/>
                </a:lnTo>
                <a:lnTo>
                  <a:pt x="6386" y="30229"/>
                </a:lnTo>
                <a:lnTo>
                  <a:pt x="7288" y="30997"/>
                </a:lnTo>
                <a:lnTo>
                  <a:pt x="7922" y="31416"/>
                </a:lnTo>
                <a:lnTo>
                  <a:pt x="8270" y="31568"/>
                </a:lnTo>
                <a:lnTo>
                  <a:pt x="9431" y="32086"/>
                </a:lnTo>
                <a:lnTo>
                  <a:pt x="11172" y="32881"/>
                </a:lnTo>
                <a:lnTo>
                  <a:pt x="12092" y="33167"/>
                </a:lnTo>
                <a:lnTo>
                  <a:pt x="12726" y="33301"/>
                </a:lnTo>
                <a:lnTo>
                  <a:pt x="13047" y="33345"/>
                </a:lnTo>
                <a:lnTo>
                  <a:pt x="14101" y="33470"/>
                </a:lnTo>
                <a:lnTo>
                  <a:pt x="16101" y="33828"/>
                </a:lnTo>
                <a:lnTo>
                  <a:pt x="16977" y="33979"/>
                </a:lnTo>
                <a:lnTo>
                  <a:pt x="18807" y="33667"/>
                </a:lnTo>
                <a:lnTo>
                  <a:pt x="20307" y="33372"/>
                </a:lnTo>
                <a:lnTo>
                  <a:pt x="21049" y="33211"/>
                </a:lnTo>
                <a:lnTo>
                  <a:pt x="22147" y="32961"/>
                </a:lnTo>
                <a:lnTo>
                  <a:pt x="22844" y="32720"/>
                </a:lnTo>
                <a:lnTo>
                  <a:pt x="23174" y="32551"/>
                </a:lnTo>
                <a:lnTo>
                  <a:pt x="23772" y="32220"/>
                </a:lnTo>
                <a:lnTo>
                  <a:pt x="24969" y="31524"/>
                </a:lnTo>
                <a:lnTo>
                  <a:pt x="26130" y="30782"/>
                </a:lnTo>
                <a:lnTo>
                  <a:pt x="27255" y="29988"/>
                </a:lnTo>
                <a:lnTo>
                  <a:pt x="27800" y="29568"/>
                </a:lnTo>
                <a:lnTo>
                  <a:pt x="28175" y="29264"/>
                </a:lnTo>
                <a:lnTo>
                  <a:pt x="28880" y="28577"/>
                </a:lnTo>
                <a:lnTo>
                  <a:pt x="29532" y="27836"/>
                </a:lnTo>
                <a:lnTo>
                  <a:pt x="30148" y="27059"/>
                </a:lnTo>
                <a:lnTo>
                  <a:pt x="30443" y="26666"/>
                </a:lnTo>
                <a:lnTo>
                  <a:pt x="30729" y="26264"/>
                </a:lnTo>
                <a:lnTo>
                  <a:pt x="31265" y="25433"/>
                </a:lnTo>
                <a:lnTo>
                  <a:pt x="31765" y="24567"/>
                </a:lnTo>
                <a:lnTo>
                  <a:pt x="32211" y="23692"/>
                </a:lnTo>
                <a:lnTo>
                  <a:pt x="32425" y="23237"/>
                </a:lnTo>
                <a:lnTo>
                  <a:pt x="32818" y="22361"/>
                </a:lnTo>
                <a:lnTo>
                  <a:pt x="33327" y="21004"/>
                </a:lnTo>
                <a:lnTo>
                  <a:pt x="33560" y="20075"/>
                </a:lnTo>
                <a:lnTo>
                  <a:pt x="33622" y="19611"/>
                </a:lnTo>
                <a:lnTo>
                  <a:pt x="33685" y="19022"/>
                </a:lnTo>
                <a:lnTo>
                  <a:pt x="33729" y="17825"/>
                </a:lnTo>
                <a:lnTo>
                  <a:pt x="33702" y="16628"/>
                </a:lnTo>
                <a:lnTo>
                  <a:pt x="33604" y="15432"/>
                </a:lnTo>
                <a:lnTo>
                  <a:pt x="33533" y="14842"/>
                </a:lnTo>
                <a:lnTo>
                  <a:pt x="33417" y="14039"/>
                </a:lnTo>
                <a:lnTo>
                  <a:pt x="33176" y="12869"/>
                </a:lnTo>
                <a:lnTo>
                  <a:pt x="32961" y="12092"/>
                </a:lnTo>
                <a:lnTo>
                  <a:pt x="32702" y="11333"/>
                </a:lnTo>
                <a:lnTo>
                  <a:pt x="32408" y="10592"/>
                </a:lnTo>
                <a:lnTo>
                  <a:pt x="32068" y="9860"/>
                </a:lnTo>
                <a:lnTo>
                  <a:pt x="31675" y="9154"/>
                </a:lnTo>
                <a:lnTo>
                  <a:pt x="31452" y="8815"/>
                </a:lnTo>
                <a:lnTo>
                  <a:pt x="30916" y="7993"/>
                </a:lnTo>
                <a:lnTo>
                  <a:pt x="30059" y="6788"/>
                </a:lnTo>
                <a:lnTo>
                  <a:pt x="29443" y="6029"/>
                </a:lnTo>
                <a:lnTo>
                  <a:pt x="29121" y="5662"/>
                </a:lnTo>
                <a:lnTo>
                  <a:pt x="28853" y="5386"/>
                </a:lnTo>
                <a:lnTo>
                  <a:pt x="28264" y="4868"/>
                </a:lnTo>
                <a:lnTo>
                  <a:pt x="27309" y="4171"/>
                </a:lnTo>
                <a:lnTo>
                  <a:pt x="26657" y="3734"/>
                </a:lnTo>
                <a:lnTo>
                  <a:pt x="25835" y="3180"/>
                </a:lnTo>
                <a:lnTo>
                  <a:pt x="24567" y="2367"/>
                </a:lnTo>
                <a:lnTo>
                  <a:pt x="23701" y="1903"/>
                </a:lnTo>
                <a:lnTo>
                  <a:pt x="23245" y="1715"/>
                </a:lnTo>
                <a:lnTo>
                  <a:pt x="22665" y="1492"/>
                </a:lnTo>
                <a:lnTo>
                  <a:pt x="21468" y="1117"/>
                </a:lnTo>
                <a:lnTo>
                  <a:pt x="19638" y="644"/>
                </a:lnTo>
                <a:lnTo>
                  <a:pt x="18423" y="331"/>
                </a:lnTo>
                <a:lnTo>
                  <a:pt x="18084" y="224"/>
                </a:lnTo>
                <a:lnTo>
                  <a:pt x="17566" y="54"/>
                </a:lnTo>
                <a:lnTo>
                  <a:pt x="172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4f3de87df4_0_960"/>
          <p:cNvSpPr/>
          <p:nvPr/>
        </p:nvSpPr>
        <p:spPr>
          <a:xfrm rot="814171">
            <a:off x="1719508" y="409489"/>
            <a:ext cx="313054" cy="408805"/>
          </a:xfrm>
          <a:custGeom>
            <a:avLst/>
            <a:gdLst/>
            <a:ahLst/>
            <a:cxnLst/>
            <a:rect l="l" t="t" r="r" b="b"/>
            <a:pathLst>
              <a:path w="30041" h="33837" extrusionOk="0">
                <a:moveTo>
                  <a:pt x="24308" y="1"/>
                </a:moveTo>
                <a:lnTo>
                  <a:pt x="24120" y="45"/>
                </a:lnTo>
                <a:lnTo>
                  <a:pt x="23834" y="197"/>
                </a:lnTo>
                <a:lnTo>
                  <a:pt x="23691" y="331"/>
                </a:lnTo>
                <a:lnTo>
                  <a:pt x="23272" y="840"/>
                </a:lnTo>
                <a:lnTo>
                  <a:pt x="22468" y="1894"/>
                </a:lnTo>
                <a:lnTo>
                  <a:pt x="22030" y="2385"/>
                </a:lnTo>
                <a:lnTo>
                  <a:pt x="21879" y="2555"/>
                </a:lnTo>
                <a:lnTo>
                  <a:pt x="21629" y="2885"/>
                </a:lnTo>
                <a:lnTo>
                  <a:pt x="21450" y="3224"/>
                </a:lnTo>
                <a:lnTo>
                  <a:pt x="21343" y="3573"/>
                </a:lnTo>
                <a:lnTo>
                  <a:pt x="21307" y="3921"/>
                </a:lnTo>
                <a:lnTo>
                  <a:pt x="21343" y="4278"/>
                </a:lnTo>
                <a:lnTo>
                  <a:pt x="21450" y="4644"/>
                </a:lnTo>
                <a:lnTo>
                  <a:pt x="21629" y="5010"/>
                </a:lnTo>
                <a:lnTo>
                  <a:pt x="21745" y="5207"/>
                </a:lnTo>
                <a:lnTo>
                  <a:pt x="21816" y="5350"/>
                </a:lnTo>
                <a:lnTo>
                  <a:pt x="21852" y="5618"/>
                </a:lnTo>
                <a:lnTo>
                  <a:pt x="21834" y="5769"/>
                </a:lnTo>
                <a:lnTo>
                  <a:pt x="21798" y="5832"/>
                </a:lnTo>
                <a:lnTo>
                  <a:pt x="21620" y="6100"/>
                </a:lnTo>
                <a:lnTo>
                  <a:pt x="21191" y="6609"/>
                </a:lnTo>
                <a:lnTo>
                  <a:pt x="20968" y="6859"/>
                </a:lnTo>
                <a:lnTo>
                  <a:pt x="20762" y="6644"/>
                </a:lnTo>
                <a:lnTo>
                  <a:pt x="20334" y="6225"/>
                </a:lnTo>
                <a:lnTo>
                  <a:pt x="19878" y="5850"/>
                </a:lnTo>
                <a:lnTo>
                  <a:pt x="19396" y="5510"/>
                </a:lnTo>
                <a:lnTo>
                  <a:pt x="18637" y="5046"/>
                </a:lnTo>
                <a:lnTo>
                  <a:pt x="17539" y="4555"/>
                </a:lnTo>
                <a:lnTo>
                  <a:pt x="16378" y="4198"/>
                </a:lnTo>
                <a:lnTo>
                  <a:pt x="15163" y="3957"/>
                </a:lnTo>
                <a:lnTo>
                  <a:pt x="13913" y="3832"/>
                </a:lnTo>
                <a:lnTo>
                  <a:pt x="12636" y="3832"/>
                </a:lnTo>
                <a:lnTo>
                  <a:pt x="11359" y="3930"/>
                </a:lnTo>
                <a:lnTo>
                  <a:pt x="10100" y="4144"/>
                </a:lnTo>
                <a:lnTo>
                  <a:pt x="8859" y="4457"/>
                </a:lnTo>
                <a:lnTo>
                  <a:pt x="7662" y="4876"/>
                </a:lnTo>
                <a:lnTo>
                  <a:pt x="6519" y="5385"/>
                </a:lnTo>
                <a:lnTo>
                  <a:pt x="5456" y="5984"/>
                </a:lnTo>
                <a:lnTo>
                  <a:pt x="4474" y="6671"/>
                </a:lnTo>
                <a:lnTo>
                  <a:pt x="3608" y="7448"/>
                </a:lnTo>
                <a:lnTo>
                  <a:pt x="3215" y="7868"/>
                </a:lnTo>
                <a:lnTo>
                  <a:pt x="2795" y="8359"/>
                </a:lnTo>
                <a:lnTo>
                  <a:pt x="2054" y="9395"/>
                </a:lnTo>
                <a:lnTo>
                  <a:pt x="1429" y="10484"/>
                </a:lnTo>
                <a:lnTo>
                  <a:pt x="920" y="11618"/>
                </a:lnTo>
                <a:lnTo>
                  <a:pt x="527" y="12788"/>
                </a:lnTo>
                <a:lnTo>
                  <a:pt x="241" y="13985"/>
                </a:lnTo>
                <a:lnTo>
                  <a:pt x="63" y="15208"/>
                </a:lnTo>
                <a:lnTo>
                  <a:pt x="0" y="16423"/>
                </a:lnTo>
                <a:lnTo>
                  <a:pt x="45" y="17646"/>
                </a:lnTo>
                <a:lnTo>
                  <a:pt x="197" y="18861"/>
                </a:lnTo>
                <a:lnTo>
                  <a:pt x="456" y="20048"/>
                </a:lnTo>
                <a:lnTo>
                  <a:pt x="813" y="21209"/>
                </a:lnTo>
                <a:lnTo>
                  <a:pt x="1277" y="22334"/>
                </a:lnTo>
                <a:lnTo>
                  <a:pt x="1840" y="23406"/>
                </a:lnTo>
                <a:lnTo>
                  <a:pt x="2509" y="24424"/>
                </a:lnTo>
                <a:lnTo>
                  <a:pt x="3277" y="25371"/>
                </a:lnTo>
                <a:lnTo>
                  <a:pt x="3697" y="25817"/>
                </a:lnTo>
                <a:lnTo>
                  <a:pt x="3313" y="26558"/>
                </a:lnTo>
                <a:lnTo>
                  <a:pt x="2929" y="27317"/>
                </a:lnTo>
                <a:lnTo>
                  <a:pt x="2670" y="27862"/>
                </a:lnTo>
                <a:lnTo>
                  <a:pt x="2170" y="28960"/>
                </a:lnTo>
                <a:lnTo>
                  <a:pt x="1938" y="29523"/>
                </a:lnTo>
                <a:lnTo>
                  <a:pt x="1875" y="29702"/>
                </a:lnTo>
                <a:lnTo>
                  <a:pt x="1849" y="30050"/>
                </a:lnTo>
                <a:lnTo>
                  <a:pt x="1938" y="30371"/>
                </a:lnTo>
                <a:lnTo>
                  <a:pt x="2152" y="30657"/>
                </a:lnTo>
                <a:lnTo>
                  <a:pt x="2313" y="30782"/>
                </a:lnTo>
                <a:lnTo>
                  <a:pt x="2501" y="30889"/>
                </a:lnTo>
                <a:lnTo>
                  <a:pt x="2876" y="31032"/>
                </a:lnTo>
                <a:lnTo>
                  <a:pt x="3242" y="31050"/>
                </a:lnTo>
                <a:lnTo>
                  <a:pt x="3510" y="30952"/>
                </a:lnTo>
                <a:lnTo>
                  <a:pt x="3679" y="30836"/>
                </a:lnTo>
                <a:lnTo>
                  <a:pt x="3760" y="30764"/>
                </a:lnTo>
                <a:lnTo>
                  <a:pt x="4117" y="30371"/>
                </a:lnTo>
                <a:lnTo>
                  <a:pt x="4769" y="29541"/>
                </a:lnTo>
                <a:lnTo>
                  <a:pt x="5063" y="29094"/>
                </a:lnTo>
                <a:lnTo>
                  <a:pt x="5313" y="28692"/>
                </a:lnTo>
                <a:lnTo>
                  <a:pt x="5733" y="27844"/>
                </a:lnTo>
                <a:lnTo>
                  <a:pt x="5956" y="27407"/>
                </a:lnTo>
                <a:lnTo>
                  <a:pt x="6215" y="27594"/>
                </a:lnTo>
                <a:lnTo>
                  <a:pt x="6751" y="27933"/>
                </a:lnTo>
                <a:lnTo>
                  <a:pt x="7305" y="28228"/>
                </a:lnTo>
                <a:lnTo>
                  <a:pt x="7859" y="28469"/>
                </a:lnTo>
                <a:lnTo>
                  <a:pt x="8725" y="28764"/>
                </a:lnTo>
                <a:lnTo>
                  <a:pt x="9904" y="29023"/>
                </a:lnTo>
                <a:lnTo>
                  <a:pt x="10511" y="29094"/>
                </a:lnTo>
                <a:lnTo>
                  <a:pt x="10663" y="29121"/>
                </a:lnTo>
                <a:lnTo>
                  <a:pt x="10877" y="29210"/>
                </a:lnTo>
                <a:lnTo>
                  <a:pt x="11011" y="29362"/>
                </a:lnTo>
                <a:lnTo>
                  <a:pt x="11073" y="29577"/>
                </a:lnTo>
                <a:lnTo>
                  <a:pt x="11091" y="29719"/>
                </a:lnTo>
                <a:lnTo>
                  <a:pt x="11207" y="31291"/>
                </a:lnTo>
                <a:lnTo>
                  <a:pt x="11359" y="32854"/>
                </a:lnTo>
                <a:lnTo>
                  <a:pt x="11377" y="33032"/>
                </a:lnTo>
                <a:lnTo>
                  <a:pt x="11466" y="33354"/>
                </a:lnTo>
                <a:lnTo>
                  <a:pt x="11645" y="33613"/>
                </a:lnTo>
                <a:lnTo>
                  <a:pt x="11931" y="33783"/>
                </a:lnTo>
                <a:lnTo>
                  <a:pt x="12127" y="33818"/>
                </a:lnTo>
                <a:lnTo>
                  <a:pt x="12332" y="33836"/>
                </a:lnTo>
                <a:lnTo>
                  <a:pt x="12699" y="33783"/>
                </a:lnTo>
                <a:lnTo>
                  <a:pt x="13020" y="33622"/>
                </a:lnTo>
                <a:lnTo>
                  <a:pt x="13261" y="33345"/>
                </a:lnTo>
                <a:lnTo>
                  <a:pt x="13342" y="33157"/>
                </a:lnTo>
                <a:lnTo>
                  <a:pt x="13458" y="32845"/>
                </a:lnTo>
                <a:lnTo>
                  <a:pt x="13601" y="32184"/>
                </a:lnTo>
                <a:lnTo>
                  <a:pt x="13627" y="31845"/>
                </a:lnTo>
                <a:lnTo>
                  <a:pt x="13654" y="30711"/>
                </a:lnTo>
                <a:lnTo>
                  <a:pt x="13636" y="29693"/>
                </a:lnTo>
                <a:lnTo>
                  <a:pt x="16074" y="28969"/>
                </a:lnTo>
                <a:lnTo>
                  <a:pt x="18414" y="28282"/>
                </a:lnTo>
                <a:lnTo>
                  <a:pt x="18932" y="28871"/>
                </a:lnTo>
                <a:lnTo>
                  <a:pt x="20003" y="30094"/>
                </a:lnTo>
                <a:lnTo>
                  <a:pt x="20566" y="30675"/>
                </a:lnTo>
                <a:lnTo>
                  <a:pt x="20691" y="30800"/>
                </a:lnTo>
                <a:lnTo>
                  <a:pt x="20959" y="30970"/>
                </a:lnTo>
                <a:lnTo>
                  <a:pt x="21218" y="31068"/>
                </a:lnTo>
                <a:lnTo>
                  <a:pt x="21477" y="31095"/>
                </a:lnTo>
                <a:lnTo>
                  <a:pt x="21727" y="31041"/>
                </a:lnTo>
                <a:lnTo>
                  <a:pt x="21950" y="30907"/>
                </a:lnTo>
                <a:lnTo>
                  <a:pt x="22138" y="30711"/>
                </a:lnTo>
                <a:lnTo>
                  <a:pt x="22298" y="30443"/>
                </a:lnTo>
                <a:lnTo>
                  <a:pt x="22352" y="30282"/>
                </a:lnTo>
                <a:lnTo>
                  <a:pt x="22397" y="30112"/>
                </a:lnTo>
                <a:lnTo>
                  <a:pt x="22405" y="29746"/>
                </a:lnTo>
                <a:lnTo>
                  <a:pt x="22352" y="29353"/>
                </a:lnTo>
                <a:lnTo>
                  <a:pt x="22236" y="28987"/>
                </a:lnTo>
                <a:lnTo>
                  <a:pt x="22164" y="28826"/>
                </a:lnTo>
                <a:lnTo>
                  <a:pt x="21852" y="28246"/>
                </a:lnTo>
                <a:lnTo>
                  <a:pt x="21128" y="27130"/>
                </a:lnTo>
                <a:lnTo>
                  <a:pt x="20753" y="26558"/>
                </a:lnTo>
                <a:lnTo>
                  <a:pt x="20878" y="26406"/>
                </a:lnTo>
                <a:lnTo>
                  <a:pt x="20950" y="26335"/>
                </a:lnTo>
                <a:lnTo>
                  <a:pt x="21298" y="26058"/>
                </a:lnTo>
                <a:lnTo>
                  <a:pt x="21932" y="25469"/>
                </a:lnTo>
                <a:lnTo>
                  <a:pt x="22504" y="24862"/>
                </a:lnTo>
                <a:lnTo>
                  <a:pt x="23022" y="24228"/>
                </a:lnTo>
                <a:lnTo>
                  <a:pt x="23477" y="23585"/>
                </a:lnTo>
                <a:lnTo>
                  <a:pt x="23879" y="22906"/>
                </a:lnTo>
                <a:lnTo>
                  <a:pt x="24218" y="22218"/>
                </a:lnTo>
                <a:lnTo>
                  <a:pt x="24513" y="21513"/>
                </a:lnTo>
                <a:lnTo>
                  <a:pt x="24754" y="20781"/>
                </a:lnTo>
                <a:lnTo>
                  <a:pt x="24942" y="20039"/>
                </a:lnTo>
                <a:lnTo>
                  <a:pt x="25084" y="19271"/>
                </a:lnTo>
                <a:lnTo>
                  <a:pt x="25174" y="18494"/>
                </a:lnTo>
                <a:lnTo>
                  <a:pt x="25218" y="17709"/>
                </a:lnTo>
                <a:lnTo>
                  <a:pt x="25218" y="16905"/>
                </a:lnTo>
                <a:lnTo>
                  <a:pt x="25147" y="15673"/>
                </a:lnTo>
                <a:lnTo>
                  <a:pt x="25040" y="14833"/>
                </a:lnTo>
                <a:lnTo>
                  <a:pt x="24933" y="14208"/>
                </a:lnTo>
                <a:lnTo>
                  <a:pt x="24584" y="12985"/>
                </a:lnTo>
                <a:lnTo>
                  <a:pt x="23906" y="11181"/>
                </a:lnTo>
                <a:lnTo>
                  <a:pt x="23432" y="9984"/>
                </a:lnTo>
                <a:lnTo>
                  <a:pt x="23352" y="9743"/>
                </a:lnTo>
                <a:lnTo>
                  <a:pt x="23254" y="9306"/>
                </a:lnTo>
                <a:lnTo>
                  <a:pt x="23281" y="8895"/>
                </a:lnTo>
                <a:lnTo>
                  <a:pt x="23468" y="8484"/>
                </a:lnTo>
                <a:lnTo>
                  <a:pt x="23629" y="8261"/>
                </a:lnTo>
                <a:lnTo>
                  <a:pt x="23745" y="8118"/>
                </a:lnTo>
                <a:lnTo>
                  <a:pt x="23986" y="7895"/>
                </a:lnTo>
                <a:lnTo>
                  <a:pt x="24227" y="7734"/>
                </a:lnTo>
                <a:lnTo>
                  <a:pt x="24486" y="7627"/>
                </a:lnTo>
                <a:lnTo>
                  <a:pt x="24879" y="7546"/>
                </a:lnTo>
                <a:lnTo>
                  <a:pt x="25460" y="7537"/>
                </a:lnTo>
                <a:lnTo>
                  <a:pt x="25763" y="7564"/>
                </a:lnTo>
                <a:lnTo>
                  <a:pt x="26111" y="7591"/>
                </a:lnTo>
                <a:lnTo>
                  <a:pt x="26647" y="7537"/>
                </a:lnTo>
                <a:lnTo>
                  <a:pt x="26969" y="7430"/>
                </a:lnTo>
                <a:lnTo>
                  <a:pt x="27094" y="7341"/>
                </a:lnTo>
                <a:lnTo>
                  <a:pt x="27746" y="6850"/>
                </a:lnTo>
                <a:lnTo>
                  <a:pt x="28978" y="5769"/>
                </a:lnTo>
                <a:lnTo>
                  <a:pt x="29576" y="5207"/>
                </a:lnTo>
                <a:lnTo>
                  <a:pt x="29657" y="5126"/>
                </a:lnTo>
                <a:lnTo>
                  <a:pt x="29782" y="4930"/>
                </a:lnTo>
                <a:lnTo>
                  <a:pt x="29933" y="4600"/>
                </a:lnTo>
                <a:lnTo>
                  <a:pt x="30041" y="4385"/>
                </a:lnTo>
                <a:lnTo>
                  <a:pt x="29799" y="4269"/>
                </a:lnTo>
                <a:lnTo>
                  <a:pt x="29433" y="4082"/>
                </a:lnTo>
                <a:lnTo>
                  <a:pt x="29192" y="4001"/>
                </a:lnTo>
                <a:lnTo>
                  <a:pt x="29067" y="3983"/>
                </a:lnTo>
                <a:lnTo>
                  <a:pt x="28371" y="3957"/>
                </a:lnTo>
                <a:lnTo>
                  <a:pt x="26978" y="3957"/>
                </a:lnTo>
                <a:lnTo>
                  <a:pt x="26281" y="3939"/>
                </a:lnTo>
                <a:lnTo>
                  <a:pt x="26129" y="3921"/>
                </a:lnTo>
                <a:lnTo>
                  <a:pt x="25888" y="3805"/>
                </a:lnTo>
                <a:lnTo>
                  <a:pt x="25781" y="3698"/>
                </a:lnTo>
                <a:lnTo>
                  <a:pt x="25754" y="3644"/>
                </a:lnTo>
                <a:lnTo>
                  <a:pt x="25263" y="2126"/>
                </a:lnTo>
                <a:lnTo>
                  <a:pt x="24790" y="599"/>
                </a:lnTo>
                <a:lnTo>
                  <a:pt x="24718" y="411"/>
                </a:lnTo>
                <a:lnTo>
                  <a:pt x="24567" y="135"/>
                </a:lnTo>
                <a:lnTo>
                  <a:pt x="24459" y="18"/>
                </a:lnTo>
                <a:lnTo>
                  <a:pt x="24397" y="10"/>
                </a:lnTo>
                <a:lnTo>
                  <a:pt x="2430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24f3de87df4_0_960"/>
          <p:cNvSpPr/>
          <p:nvPr/>
        </p:nvSpPr>
        <p:spPr>
          <a:xfrm flipH="1">
            <a:off x="1547650" y="2973550"/>
            <a:ext cx="1995455" cy="1850314"/>
          </a:xfrm>
          <a:custGeom>
            <a:avLst/>
            <a:gdLst/>
            <a:ahLst/>
            <a:cxnLst/>
            <a:rect l="l" t="t" r="r" b="b"/>
            <a:pathLst>
              <a:path w="82997" h="73637" extrusionOk="0">
                <a:moveTo>
                  <a:pt x="12074" y="0"/>
                </a:moveTo>
                <a:lnTo>
                  <a:pt x="11780" y="36"/>
                </a:lnTo>
                <a:lnTo>
                  <a:pt x="11628" y="98"/>
                </a:lnTo>
                <a:lnTo>
                  <a:pt x="11512" y="197"/>
                </a:lnTo>
                <a:lnTo>
                  <a:pt x="11440" y="339"/>
                </a:lnTo>
                <a:lnTo>
                  <a:pt x="11378" y="634"/>
                </a:lnTo>
                <a:lnTo>
                  <a:pt x="11387" y="893"/>
                </a:lnTo>
                <a:lnTo>
                  <a:pt x="11449" y="1652"/>
                </a:lnTo>
                <a:lnTo>
                  <a:pt x="11485" y="2411"/>
                </a:lnTo>
                <a:lnTo>
                  <a:pt x="11485" y="3492"/>
                </a:lnTo>
                <a:lnTo>
                  <a:pt x="11521" y="5662"/>
                </a:lnTo>
                <a:lnTo>
                  <a:pt x="11601" y="7823"/>
                </a:lnTo>
                <a:lnTo>
                  <a:pt x="11753" y="9984"/>
                </a:lnTo>
                <a:lnTo>
                  <a:pt x="11851" y="11064"/>
                </a:lnTo>
                <a:lnTo>
                  <a:pt x="11878" y="11466"/>
                </a:lnTo>
                <a:lnTo>
                  <a:pt x="11833" y="12073"/>
                </a:lnTo>
                <a:lnTo>
                  <a:pt x="11735" y="12457"/>
                </a:lnTo>
                <a:lnTo>
                  <a:pt x="11663" y="12636"/>
                </a:lnTo>
                <a:lnTo>
                  <a:pt x="11154" y="13725"/>
                </a:lnTo>
                <a:lnTo>
                  <a:pt x="10342" y="15342"/>
                </a:lnTo>
                <a:lnTo>
                  <a:pt x="9735" y="16378"/>
                </a:lnTo>
                <a:lnTo>
                  <a:pt x="9404" y="16878"/>
                </a:lnTo>
                <a:lnTo>
                  <a:pt x="8806" y="17735"/>
                </a:lnTo>
                <a:lnTo>
                  <a:pt x="7556" y="19432"/>
                </a:lnTo>
                <a:lnTo>
                  <a:pt x="5627" y="21941"/>
                </a:lnTo>
                <a:lnTo>
                  <a:pt x="4359" y="23620"/>
                </a:lnTo>
                <a:lnTo>
                  <a:pt x="2394" y="26263"/>
                </a:lnTo>
                <a:lnTo>
                  <a:pt x="430" y="28906"/>
                </a:lnTo>
                <a:lnTo>
                  <a:pt x="340" y="29040"/>
                </a:lnTo>
                <a:lnTo>
                  <a:pt x="188" y="29308"/>
                </a:lnTo>
                <a:lnTo>
                  <a:pt x="46" y="29710"/>
                </a:lnTo>
                <a:lnTo>
                  <a:pt x="1" y="30255"/>
                </a:lnTo>
                <a:lnTo>
                  <a:pt x="108" y="30817"/>
                </a:lnTo>
                <a:lnTo>
                  <a:pt x="215" y="31103"/>
                </a:lnTo>
                <a:lnTo>
                  <a:pt x="287" y="31273"/>
                </a:lnTo>
                <a:lnTo>
                  <a:pt x="465" y="31594"/>
                </a:lnTo>
                <a:lnTo>
                  <a:pt x="697" y="31871"/>
                </a:lnTo>
                <a:lnTo>
                  <a:pt x="974" y="32085"/>
                </a:lnTo>
                <a:lnTo>
                  <a:pt x="1144" y="32175"/>
                </a:lnTo>
                <a:lnTo>
                  <a:pt x="1742" y="32451"/>
                </a:lnTo>
                <a:lnTo>
                  <a:pt x="2957" y="32969"/>
                </a:lnTo>
                <a:lnTo>
                  <a:pt x="3582" y="33175"/>
                </a:lnTo>
                <a:lnTo>
                  <a:pt x="4028" y="33327"/>
                </a:lnTo>
                <a:lnTo>
                  <a:pt x="4903" y="33702"/>
                </a:lnTo>
                <a:lnTo>
                  <a:pt x="5725" y="34148"/>
                </a:lnTo>
                <a:lnTo>
                  <a:pt x="6502" y="34675"/>
                </a:lnTo>
                <a:lnTo>
                  <a:pt x="6877" y="34961"/>
                </a:lnTo>
                <a:lnTo>
                  <a:pt x="7145" y="35193"/>
                </a:lnTo>
                <a:lnTo>
                  <a:pt x="7565" y="35702"/>
                </a:lnTo>
                <a:lnTo>
                  <a:pt x="7850" y="36273"/>
                </a:lnTo>
                <a:lnTo>
                  <a:pt x="7993" y="36916"/>
                </a:lnTo>
                <a:lnTo>
                  <a:pt x="8002" y="37256"/>
                </a:lnTo>
                <a:lnTo>
                  <a:pt x="7993" y="37961"/>
                </a:lnTo>
                <a:lnTo>
                  <a:pt x="7922" y="39363"/>
                </a:lnTo>
                <a:lnTo>
                  <a:pt x="7832" y="40051"/>
                </a:lnTo>
                <a:lnTo>
                  <a:pt x="7797" y="40283"/>
                </a:lnTo>
                <a:lnTo>
                  <a:pt x="7779" y="40730"/>
                </a:lnTo>
                <a:lnTo>
                  <a:pt x="7824" y="41149"/>
                </a:lnTo>
                <a:lnTo>
                  <a:pt x="7913" y="41551"/>
                </a:lnTo>
                <a:lnTo>
                  <a:pt x="8065" y="41917"/>
                </a:lnTo>
                <a:lnTo>
                  <a:pt x="8261" y="42265"/>
                </a:lnTo>
                <a:lnTo>
                  <a:pt x="8511" y="42596"/>
                </a:lnTo>
                <a:lnTo>
                  <a:pt x="8815" y="42891"/>
                </a:lnTo>
                <a:lnTo>
                  <a:pt x="8993" y="43033"/>
                </a:lnTo>
                <a:lnTo>
                  <a:pt x="9154" y="43167"/>
                </a:lnTo>
                <a:lnTo>
                  <a:pt x="9440" y="43444"/>
                </a:lnTo>
                <a:lnTo>
                  <a:pt x="9663" y="43730"/>
                </a:lnTo>
                <a:lnTo>
                  <a:pt x="9833" y="44034"/>
                </a:lnTo>
                <a:lnTo>
                  <a:pt x="9931" y="44355"/>
                </a:lnTo>
                <a:lnTo>
                  <a:pt x="9976" y="44694"/>
                </a:lnTo>
                <a:lnTo>
                  <a:pt x="9958" y="45052"/>
                </a:lnTo>
                <a:lnTo>
                  <a:pt x="9869" y="45427"/>
                </a:lnTo>
                <a:lnTo>
                  <a:pt x="9797" y="45623"/>
                </a:lnTo>
                <a:lnTo>
                  <a:pt x="9735" y="45829"/>
                </a:lnTo>
                <a:lnTo>
                  <a:pt x="9690" y="46221"/>
                </a:lnTo>
                <a:lnTo>
                  <a:pt x="9735" y="46605"/>
                </a:lnTo>
                <a:lnTo>
                  <a:pt x="9869" y="46980"/>
                </a:lnTo>
                <a:lnTo>
                  <a:pt x="9958" y="47168"/>
                </a:lnTo>
                <a:lnTo>
                  <a:pt x="10119" y="47445"/>
                </a:lnTo>
                <a:lnTo>
                  <a:pt x="10494" y="47936"/>
                </a:lnTo>
                <a:lnTo>
                  <a:pt x="10922" y="48365"/>
                </a:lnTo>
                <a:lnTo>
                  <a:pt x="11404" y="48766"/>
                </a:lnTo>
                <a:lnTo>
                  <a:pt x="11663" y="48954"/>
                </a:lnTo>
                <a:lnTo>
                  <a:pt x="12235" y="49383"/>
                </a:lnTo>
                <a:lnTo>
                  <a:pt x="13360" y="50293"/>
                </a:lnTo>
                <a:lnTo>
                  <a:pt x="13905" y="50767"/>
                </a:lnTo>
                <a:lnTo>
                  <a:pt x="14075" y="50919"/>
                </a:lnTo>
                <a:lnTo>
                  <a:pt x="14369" y="51276"/>
                </a:lnTo>
                <a:lnTo>
                  <a:pt x="14601" y="51678"/>
                </a:lnTo>
                <a:lnTo>
                  <a:pt x="14762" y="52106"/>
                </a:lnTo>
                <a:lnTo>
                  <a:pt x="14807" y="52338"/>
                </a:lnTo>
                <a:lnTo>
                  <a:pt x="14994" y="53356"/>
                </a:lnTo>
                <a:lnTo>
                  <a:pt x="15271" y="54892"/>
                </a:lnTo>
                <a:lnTo>
                  <a:pt x="15396" y="55919"/>
                </a:lnTo>
                <a:lnTo>
                  <a:pt x="15423" y="56446"/>
                </a:lnTo>
                <a:lnTo>
                  <a:pt x="15459" y="56955"/>
                </a:lnTo>
                <a:lnTo>
                  <a:pt x="15610" y="57839"/>
                </a:lnTo>
                <a:lnTo>
                  <a:pt x="15869" y="58554"/>
                </a:lnTo>
                <a:lnTo>
                  <a:pt x="16245" y="59143"/>
                </a:lnTo>
                <a:lnTo>
                  <a:pt x="16736" y="59607"/>
                </a:lnTo>
                <a:lnTo>
                  <a:pt x="17325" y="59965"/>
                </a:lnTo>
                <a:lnTo>
                  <a:pt x="18031" y="60233"/>
                </a:lnTo>
                <a:lnTo>
                  <a:pt x="18843" y="60429"/>
                </a:lnTo>
                <a:lnTo>
                  <a:pt x="19299" y="60500"/>
                </a:lnTo>
                <a:lnTo>
                  <a:pt x="19343" y="60509"/>
                </a:lnTo>
                <a:lnTo>
                  <a:pt x="19379" y="60509"/>
                </a:lnTo>
                <a:lnTo>
                  <a:pt x="21344" y="60536"/>
                </a:lnTo>
                <a:lnTo>
                  <a:pt x="25282" y="60608"/>
                </a:lnTo>
                <a:lnTo>
                  <a:pt x="27246" y="60599"/>
                </a:lnTo>
                <a:lnTo>
                  <a:pt x="28059" y="60608"/>
                </a:lnTo>
                <a:lnTo>
                  <a:pt x="29255" y="60688"/>
                </a:lnTo>
                <a:lnTo>
                  <a:pt x="30050" y="60804"/>
                </a:lnTo>
                <a:lnTo>
                  <a:pt x="30443" y="60884"/>
                </a:lnTo>
                <a:lnTo>
                  <a:pt x="30997" y="61027"/>
                </a:lnTo>
                <a:lnTo>
                  <a:pt x="31792" y="61313"/>
                </a:lnTo>
                <a:lnTo>
                  <a:pt x="32292" y="61554"/>
                </a:lnTo>
                <a:lnTo>
                  <a:pt x="32765" y="61840"/>
                </a:lnTo>
                <a:lnTo>
                  <a:pt x="33203" y="62179"/>
                </a:lnTo>
                <a:lnTo>
                  <a:pt x="33595" y="62572"/>
                </a:lnTo>
                <a:lnTo>
                  <a:pt x="33953" y="63019"/>
                </a:lnTo>
                <a:lnTo>
                  <a:pt x="34113" y="63269"/>
                </a:lnTo>
                <a:lnTo>
                  <a:pt x="34712" y="64251"/>
                </a:lnTo>
                <a:lnTo>
                  <a:pt x="35533" y="65751"/>
                </a:lnTo>
                <a:lnTo>
                  <a:pt x="36015" y="66778"/>
                </a:lnTo>
                <a:lnTo>
                  <a:pt x="36426" y="67832"/>
                </a:lnTo>
                <a:lnTo>
                  <a:pt x="36766" y="68912"/>
                </a:lnTo>
                <a:lnTo>
                  <a:pt x="36998" y="70029"/>
                </a:lnTo>
                <a:lnTo>
                  <a:pt x="37132" y="71181"/>
                </a:lnTo>
                <a:lnTo>
                  <a:pt x="37141" y="71779"/>
                </a:lnTo>
                <a:lnTo>
                  <a:pt x="37150" y="72038"/>
                </a:lnTo>
                <a:lnTo>
                  <a:pt x="37221" y="72413"/>
                </a:lnTo>
                <a:lnTo>
                  <a:pt x="37355" y="72583"/>
                </a:lnTo>
                <a:lnTo>
                  <a:pt x="37480" y="72672"/>
                </a:lnTo>
                <a:lnTo>
                  <a:pt x="37748" y="72752"/>
                </a:lnTo>
                <a:lnTo>
                  <a:pt x="38007" y="72797"/>
                </a:lnTo>
                <a:lnTo>
                  <a:pt x="38819" y="72886"/>
                </a:lnTo>
                <a:lnTo>
                  <a:pt x="40463" y="72993"/>
                </a:lnTo>
                <a:lnTo>
                  <a:pt x="41284" y="73011"/>
                </a:lnTo>
                <a:lnTo>
                  <a:pt x="42222" y="73020"/>
                </a:lnTo>
                <a:lnTo>
                  <a:pt x="44115" y="72984"/>
                </a:lnTo>
                <a:lnTo>
                  <a:pt x="45053" y="72984"/>
                </a:lnTo>
                <a:lnTo>
                  <a:pt x="48553" y="73038"/>
                </a:lnTo>
                <a:lnTo>
                  <a:pt x="52045" y="73109"/>
                </a:lnTo>
                <a:lnTo>
                  <a:pt x="57385" y="73172"/>
                </a:lnTo>
                <a:lnTo>
                  <a:pt x="62725" y="73288"/>
                </a:lnTo>
                <a:lnTo>
                  <a:pt x="65190" y="73395"/>
                </a:lnTo>
                <a:lnTo>
                  <a:pt x="68878" y="73610"/>
                </a:lnTo>
                <a:lnTo>
                  <a:pt x="70726" y="73636"/>
                </a:lnTo>
                <a:lnTo>
                  <a:pt x="71968" y="73610"/>
                </a:lnTo>
                <a:lnTo>
                  <a:pt x="72584" y="73574"/>
                </a:lnTo>
                <a:lnTo>
                  <a:pt x="73262" y="73556"/>
                </a:lnTo>
                <a:lnTo>
                  <a:pt x="74021" y="73565"/>
                </a:lnTo>
                <a:lnTo>
                  <a:pt x="74066" y="72958"/>
                </a:lnTo>
                <a:lnTo>
                  <a:pt x="74066" y="72368"/>
                </a:lnTo>
                <a:lnTo>
                  <a:pt x="74004" y="71556"/>
                </a:lnTo>
                <a:lnTo>
                  <a:pt x="73905" y="69913"/>
                </a:lnTo>
                <a:lnTo>
                  <a:pt x="73852" y="68269"/>
                </a:lnTo>
                <a:lnTo>
                  <a:pt x="73870" y="66626"/>
                </a:lnTo>
                <a:lnTo>
                  <a:pt x="73914" y="65805"/>
                </a:lnTo>
                <a:lnTo>
                  <a:pt x="73968" y="64903"/>
                </a:lnTo>
                <a:lnTo>
                  <a:pt x="74066" y="63099"/>
                </a:lnTo>
                <a:lnTo>
                  <a:pt x="74057" y="62197"/>
                </a:lnTo>
                <a:lnTo>
                  <a:pt x="74048" y="61492"/>
                </a:lnTo>
                <a:lnTo>
                  <a:pt x="74057" y="60081"/>
                </a:lnTo>
                <a:lnTo>
                  <a:pt x="74155" y="57982"/>
                </a:lnTo>
                <a:lnTo>
                  <a:pt x="74396" y="55187"/>
                </a:lnTo>
                <a:lnTo>
                  <a:pt x="74709" y="52392"/>
                </a:lnTo>
                <a:lnTo>
                  <a:pt x="74870" y="50999"/>
                </a:lnTo>
                <a:lnTo>
                  <a:pt x="74995" y="50026"/>
                </a:lnTo>
                <a:lnTo>
                  <a:pt x="75289" y="48088"/>
                </a:lnTo>
                <a:lnTo>
                  <a:pt x="75647" y="46150"/>
                </a:lnTo>
                <a:lnTo>
                  <a:pt x="76040" y="44221"/>
                </a:lnTo>
                <a:lnTo>
                  <a:pt x="76254" y="43266"/>
                </a:lnTo>
                <a:lnTo>
                  <a:pt x="77227" y="39042"/>
                </a:lnTo>
                <a:lnTo>
                  <a:pt x="79245" y="30612"/>
                </a:lnTo>
                <a:lnTo>
                  <a:pt x="80255" y="26397"/>
                </a:lnTo>
                <a:lnTo>
                  <a:pt x="81022" y="23316"/>
                </a:lnTo>
                <a:lnTo>
                  <a:pt x="81737" y="20235"/>
                </a:lnTo>
                <a:lnTo>
                  <a:pt x="81924" y="19253"/>
                </a:lnTo>
                <a:lnTo>
                  <a:pt x="82201" y="17262"/>
                </a:lnTo>
                <a:lnTo>
                  <a:pt x="82344" y="16270"/>
                </a:lnTo>
                <a:lnTo>
                  <a:pt x="82576" y="14797"/>
                </a:lnTo>
                <a:lnTo>
                  <a:pt x="82826" y="12582"/>
                </a:lnTo>
                <a:lnTo>
                  <a:pt x="82942" y="11109"/>
                </a:lnTo>
                <a:lnTo>
                  <a:pt x="82996" y="9635"/>
                </a:lnTo>
                <a:lnTo>
                  <a:pt x="82978" y="8153"/>
                </a:lnTo>
                <a:lnTo>
                  <a:pt x="82898" y="6671"/>
                </a:lnTo>
                <a:lnTo>
                  <a:pt x="82728" y="5188"/>
                </a:lnTo>
                <a:lnTo>
                  <a:pt x="82612" y="4447"/>
                </a:lnTo>
                <a:lnTo>
                  <a:pt x="82478" y="3697"/>
                </a:lnTo>
                <a:lnTo>
                  <a:pt x="82166" y="2206"/>
                </a:lnTo>
                <a:lnTo>
                  <a:pt x="81978" y="1474"/>
                </a:lnTo>
                <a:lnTo>
                  <a:pt x="81942" y="1331"/>
                </a:lnTo>
                <a:lnTo>
                  <a:pt x="81817" y="1098"/>
                </a:lnTo>
                <a:lnTo>
                  <a:pt x="81665" y="911"/>
                </a:lnTo>
                <a:lnTo>
                  <a:pt x="81478" y="768"/>
                </a:lnTo>
                <a:lnTo>
                  <a:pt x="81273" y="679"/>
                </a:lnTo>
                <a:lnTo>
                  <a:pt x="81049" y="643"/>
                </a:lnTo>
                <a:lnTo>
                  <a:pt x="80826" y="670"/>
                </a:lnTo>
                <a:lnTo>
                  <a:pt x="80612" y="759"/>
                </a:lnTo>
                <a:lnTo>
                  <a:pt x="80505" y="831"/>
                </a:lnTo>
                <a:lnTo>
                  <a:pt x="80121" y="1107"/>
                </a:lnTo>
                <a:lnTo>
                  <a:pt x="79308" y="1536"/>
                </a:lnTo>
                <a:lnTo>
                  <a:pt x="78460" y="1875"/>
                </a:lnTo>
                <a:lnTo>
                  <a:pt x="77576" y="2152"/>
                </a:lnTo>
                <a:lnTo>
                  <a:pt x="77138" y="2277"/>
                </a:lnTo>
                <a:lnTo>
                  <a:pt x="76174" y="2545"/>
                </a:lnTo>
                <a:lnTo>
                  <a:pt x="74745" y="2992"/>
                </a:lnTo>
                <a:lnTo>
                  <a:pt x="73816" y="3376"/>
                </a:lnTo>
                <a:lnTo>
                  <a:pt x="73370" y="3617"/>
                </a:lnTo>
                <a:lnTo>
                  <a:pt x="73057" y="3795"/>
                </a:lnTo>
                <a:lnTo>
                  <a:pt x="72405" y="4099"/>
                </a:lnTo>
                <a:lnTo>
                  <a:pt x="71726" y="4322"/>
                </a:lnTo>
                <a:lnTo>
                  <a:pt x="71012" y="4438"/>
                </a:lnTo>
                <a:lnTo>
                  <a:pt x="70637" y="4447"/>
                </a:lnTo>
                <a:lnTo>
                  <a:pt x="70485" y="4447"/>
                </a:lnTo>
                <a:lnTo>
                  <a:pt x="70173" y="4510"/>
                </a:lnTo>
                <a:lnTo>
                  <a:pt x="69708" y="4653"/>
                </a:lnTo>
                <a:lnTo>
                  <a:pt x="69405" y="4751"/>
                </a:lnTo>
                <a:lnTo>
                  <a:pt x="68985" y="4894"/>
                </a:lnTo>
                <a:lnTo>
                  <a:pt x="68154" y="5188"/>
                </a:lnTo>
                <a:lnTo>
                  <a:pt x="67726" y="5304"/>
                </a:lnTo>
                <a:lnTo>
                  <a:pt x="66922" y="5474"/>
                </a:lnTo>
                <a:lnTo>
                  <a:pt x="65297" y="5697"/>
                </a:lnTo>
                <a:lnTo>
                  <a:pt x="62841" y="5876"/>
                </a:lnTo>
                <a:lnTo>
                  <a:pt x="61207" y="5983"/>
                </a:lnTo>
                <a:lnTo>
                  <a:pt x="59858" y="6055"/>
                </a:lnTo>
                <a:lnTo>
                  <a:pt x="57840" y="6081"/>
                </a:lnTo>
                <a:lnTo>
                  <a:pt x="56501" y="6162"/>
                </a:lnTo>
                <a:lnTo>
                  <a:pt x="55840" y="6242"/>
                </a:lnTo>
                <a:lnTo>
                  <a:pt x="55161" y="6331"/>
                </a:lnTo>
                <a:lnTo>
                  <a:pt x="53804" y="6439"/>
                </a:lnTo>
                <a:lnTo>
                  <a:pt x="51759" y="6537"/>
                </a:lnTo>
                <a:lnTo>
                  <a:pt x="50402" y="6617"/>
                </a:lnTo>
                <a:lnTo>
                  <a:pt x="49473" y="6680"/>
                </a:lnTo>
                <a:lnTo>
                  <a:pt x="47607" y="6760"/>
                </a:lnTo>
                <a:lnTo>
                  <a:pt x="45740" y="6769"/>
                </a:lnTo>
                <a:lnTo>
                  <a:pt x="43874" y="6706"/>
                </a:lnTo>
                <a:lnTo>
                  <a:pt x="42945" y="6635"/>
                </a:lnTo>
                <a:lnTo>
                  <a:pt x="41463" y="6528"/>
                </a:lnTo>
                <a:lnTo>
                  <a:pt x="38498" y="6394"/>
                </a:lnTo>
                <a:lnTo>
                  <a:pt x="37016" y="6305"/>
                </a:lnTo>
                <a:lnTo>
                  <a:pt x="35935" y="6215"/>
                </a:lnTo>
                <a:lnTo>
                  <a:pt x="33774" y="5992"/>
                </a:lnTo>
                <a:lnTo>
                  <a:pt x="32702" y="5858"/>
                </a:lnTo>
                <a:lnTo>
                  <a:pt x="31211" y="5644"/>
                </a:lnTo>
                <a:lnTo>
                  <a:pt x="28237" y="5179"/>
                </a:lnTo>
                <a:lnTo>
                  <a:pt x="26764" y="4920"/>
                </a:lnTo>
                <a:lnTo>
                  <a:pt x="25666" y="4724"/>
                </a:lnTo>
                <a:lnTo>
                  <a:pt x="23478" y="4322"/>
                </a:lnTo>
                <a:lnTo>
                  <a:pt x="21861" y="3956"/>
                </a:lnTo>
                <a:lnTo>
                  <a:pt x="20790" y="3652"/>
                </a:lnTo>
                <a:lnTo>
                  <a:pt x="19736" y="3295"/>
                </a:lnTo>
                <a:lnTo>
                  <a:pt x="18709" y="2867"/>
                </a:lnTo>
                <a:lnTo>
                  <a:pt x="18200" y="2617"/>
                </a:lnTo>
                <a:lnTo>
                  <a:pt x="16941" y="1991"/>
                </a:lnTo>
                <a:lnTo>
                  <a:pt x="14387" y="831"/>
                </a:lnTo>
                <a:lnTo>
                  <a:pt x="13101" y="250"/>
                </a:lnTo>
                <a:lnTo>
                  <a:pt x="12923" y="179"/>
                </a:lnTo>
                <a:lnTo>
                  <a:pt x="12539" y="63"/>
                </a:lnTo>
                <a:lnTo>
                  <a:pt x="12342" y="36"/>
                </a:lnTo>
                <a:lnTo>
                  <a:pt x="120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24f3de87df4_0_960"/>
          <p:cNvSpPr/>
          <p:nvPr/>
        </p:nvSpPr>
        <p:spPr>
          <a:xfrm flipH="1">
            <a:off x="1673149" y="2897042"/>
            <a:ext cx="2085507" cy="1850314"/>
          </a:xfrm>
          <a:custGeom>
            <a:avLst/>
            <a:gdLst/>
            <a:ahLst/>
            <a:cxnLst/>
            <a:rect l="l" t="t" r="r" b="b"/>
            <a:pathLst>
              <a:path w="82997" h="73637" extrusionOk="0">
                <a:moveTo>
                  <a:pt x="12074" y="0"/>
                </a:moveTo>
                <a:lnTo>
                  <a:pt x="11780" y="36"/>
                </a:lnTo>
                <a:lnTo>
                  <a:pt x="11628" y="98"/>
                </a:lnTo>
                <a:lnTo>
                  <a:pt x="11512" y="197"/>
                </a:lnTo>
                <a:lnTo>
                  <a:pt x="11440" y="339"/>
                </a:lnTo>
                <a:lnTo>
                  <a:pt x="11378" y="634"/>
                </a:lnTo>
                <a:lnTo>
                  <a:pt x="11387" y="893"/>
                </a:lnTo>
                <a:lnTo>
                  <a:pt x="11449" y="1652"/>
                </a:lnTo>
                <a:lnTo>
                  <a:pt x="11485" y="2411"/>
                </a:lnTo>
                <a:lnTo>
                  <a:pt x="11485" y="3492"/>
                </a:lnTo>
                <a:lnTo>
                  <a:pt x="11521" y="5662"/>
                </a:lnTo>
                <a:lnTo>
                  <a:pt x="11601" y="7823"/>
                </a:lnTo>
                <a:lnTo>
                  <a:pt x="11753" y="9984"/>
                </a:lnTo>
                <a:lnTo>
                  <a:pt x="11851" y="11064"/>
                </a:lnTo>
                <a:lnTo>
                  <a:pt x="11878" y="11466"/>
                </a:lnTo>
                <a:lnTo>
                  <a:pt x="11833" y="12073"/>
                </a:lnTo>
                <a:lnTo>
                  <a:pt x="11735" y="12457"/>
                </a:lnTo>
                <a:lnTo>
                  <a:pt x="11663" y="12636"/>
                </a:lnTo>
                <a:lnTo>
                  <a:pt x="11154" y="13725"/>
                </a:lnTo>
                <a:lnTo>
                  <a:pt x="10342" y="15342"/>
                </a:lnTo>
                <a:lnTo>
                  <a:pt x="9735" y="16378"/>
                </a:lnTo>
                <a:lnTo>
                  <a:pt x="9404" y="16878"/>
                </a:lnTo>
                <a:lnTo>
                  <a:pt x="8806" y="17735"/>
                </a:lnTo>
                <a:lnTo>
                  <a:pt x="7556" y="19432"/>
                </a:lnTo>
                <a:lnTo>
                  <a:pt x="5627" y="21941"/>
                </a:lnTo>
                <a:lnTo>
                  <a:pt x="4359" y="23620"/>
                </a:lnTo>
                <a:lnTo>
                  <a:pt x="2394" y="26263"/>
                </a:lnTo>
                <a:lnTo>
                  <a:pt x="430" y="28906"/>
                </a:lnTo>
                <a:lnTo>
                  <a:pt x="340" y="29040"/>
                </a:lnTo>
                <a:lnTo>
                  <a:pt x="188" y="29308"/>
                </a:lnTo>
                <a:lnTo>
                  <a:pt x="46" y="29710"/>
                </a:lnTo>
                <a:lnTo>
                  <a:pt x="1" y="30255"/>
                </a:lnTo>
                <a:lnTo>
                  <a:pt x="108" y="30817"/>
                </a:lnTo>
                <a:lnTo>
                  <a:pt x="215" y="31103"/>
                </a:lnTo>
                <a:lnTo>
                  <a:pt x="287" y="31273"/>
                </a:lnTo>
                <a:lnTo>
                  <a:pt x="465" y="31594"/>
                </a:lnTo>
                <a:lnTo>
                  <a:pt x="697" y="31871"/>
                </a:lnTo>
                <a:lnTo>
                  <a:pt x="974" y="32085"/>
                </a:lnTo>
                <a:lnTo>
                  <a:pt x="1144" y="32175"/>
                </a:lnTo>
                <a:lnTo>
                  <a:pt x="1742" y="32451"/>
                </a:lnTo>
                <a:lnTo>
                  <a:pt x="2957" y="32969"/>
                </a:lnTo>
                <a:lnTo>
                  <a:pt x="3582" y="33175"/>
                </a:lnTo>
                <a:lnTo>
                  <a:pt x="4028" y="33327"/>
                </a:lnTo>
                <a:lnTo>
                  <a:pt x="4903" y="33702"/>
                </a:lnTo>
                <a:lnTo>
                  <a:pt x="5725" y="34148"/>
                </a:lnTo>
                <a:lnTo>
                  <a:pt x="6502" y="34675"/>
                </a:lnTo>
                <a:lnTo>
                  <a:pt x="6877" y="34961"/>
                </a:lnTo>
                <a:lnTo>
                  <a:pt x="7145" y="35193"/>
                </a:lnTo>
                <a:lnTo>
                  <a:pt x="7565" y="35702"/>
                </a:lnTo>
                <a:lnTo>
                  <a:pt x="7850" y="36273"/>
                </a:lnTo>
                <a:lnTo>
                  <a:pt x="7993" y="36916"/>
                </a:lnTo>
                <a:lnTo>
                  <a:pt x="8002" y="37256"/>
                </a:lnTo>
                <a:lnTo>
                  <a:pt x="7993" y="37961"/>
                </a:lnTo>
                <a:lnTo>
                  <a:pt x="7922" y="39363"/>
                </a:lnTo>
                <a:lnTo>
                  <a:pt x="7832" y="40051"/>
                </a:lnTo>
                <a:lnTo>
                  <a:pt x="7797" y="40283"/>
                </a:lnTo>
                <a:lnTo>
                  <a:pt x="7779" y="40730"/>
                </a:lnTo>
                <a:lnTo>
                  <a:pt x="7824" y="41149"/>
                </a:lnTo>
                <a:lnTo>
                  <a:pt x="7913" y="41551"/>
                </a:lnTo>
                <a:lnTo>
                  <a:pt x="8065" y="41917"/>
                </a:lnTo>
                <a:lnTo>
                  <a:pt x="8261" y="42265"/>
                </a:lnTo>
                <a:lnTo>
                  <a:pt x="8511" y="42596"/>
                </a:lnTo>
                <a:lnTo>
                  <a:pt x="8815" y="42891"/>
                </a:lnTo>
                <a:lnTo>
                  <a:pt x="8993" y="43033"/>
                </a:lnTo>
                <a:lnTo>
                  <a:pt x="9154" y="43167"/>
                </a:lnTo>
                <a:lnTo>
                  <a:pt x="9440" y="43444"/>
                </a:lnTo>
                <a:lnTo>
                  <a:pt x="9663" y="43730"/>
                </a:lnTo>
                <a:lnTo>
                  <a:pt x="9833" y="44034"/>
                </a:lnTo>
                <a:lnTo>
                  <a:pt x="9931" y="44355"/>
                </a:lnTo>
                <a:lnTo>
                  <a:pt x="9976" y="44694"/>
                </a:lnTo>
                <a:lnTo>
                  <a:pt x="9958" y="45052"/>
                </a:lnTo>
                <a:lnTo>
                  <a:pt x="9869" y="45427"/>
                </a:lnTo>
                <a:lnTo>
                  <a:pt x="9797" y="45623"/>
                </a:lnTo>
                <a:lnTo>
                  <a:pt x="9735" y="45829"/>
                </a:lnTo>
                <a:lnTo>
                  <a:pt x="9690" y="46221"/>
                </a:lnTo>
                <a:lnTo>
                  <a:pt x="9735" y="46605"/>
                </a:lnTo>
                <a:lnTo>
                  <a:pt x="9869" y="46980"/>
                </a:lnTo>
                <a:lnTo>
                  <a:pt x="9958" y="47168"/>
                </a:lnTo>
                <a:lnTo>
                  <a:pt x="10119" y="47445"/>
                </a:lnTo>
                <a:lnTo>
                  <a:pt x="10494" y="47936"/>
                </a:lnTo>
                <a:lnTo>
                  <a:pt x="10922" y="48365"/>
                </a:lnTo>
                <a:lnTo>
                  <a:pt x="11404" y="48766"/>
                </a:lnTo>
                <a:lnTo>
                  <a:pt x="11663" y="48954"/>
                </a:lnTo>
                <a:lnTo>
                  <a:pt x="12235" y="49383"/>
                </a:lnTo>
                <a:lnTo>
                  <a:pt x="13360" y="50293"/>
                </a:lnTo>
                <a:lnTo>
                  <a:pt x="13905" y="50767"/>
                </a:lnTo>
                <a:lnTo>
                  <a:pt x="14075" y="50919"/>
                </a:lnTo>
                <a:lnTo>
                  <a:pt x="14369" y="51276"/>
                </a:lnTo>
                <a:lnTo>
                  <a:pt x="14601" y="51678"/>
                </a:lnTo>
                <a:lnTo>
                  <a:pt x="14762" y="52106"/>
                </a:lnTo>
                <a:lnTo>
                  <a:pt x="14807" y="52338"/>
                </a:lnTo>
                <a:lnTo>
                  <a:pt x="14994" y="53356"/>
                </a:lnTo>
                <a:lnTo>
                  <a:pt x="15271" y="54892"/>
                </a:lnTo>
                <a:lnTo>
                  <a:pt x="15396" y="55919"/>
                </a:lnTo>
                <a:lnTo>
                  <a:pt x="15423" y="56446"/>
                </a:lnTo>
                <a:lnTo>
                  <a:pt x="15459" y="56955"/>
                </a:lnTo>
                <a:lnTo>
                  <a:pt x="15610" y="57839"/>
                </a:lnTo>
                <a:lnTo>
                  <a:pt x="15869" y="58554"/>
                </a:lnTo>
                <a:lnTo>
                  <a:pt x="16245" y="59143"/>
                </a:lnTo>
                <a:lnTo>
                  <a:pt x="16736" y="59607"/>
                </a:lnTo>
                <a:lnTo>
                  <a:pt x="17325" y="59965"/>
                </a:lnTo>
                <a:lnTo>
                  <a:pt x="18031" y="60233"/>
                </a:lnTo>
                <a:lnTo>
                  <a:pt x="18843" y="60429"/>
                </a:lnTo>
                <a:lnTo>
                  <a:pt x="19299" y="60500"/>
                </a:lnTo>
                <a:lnTo>
                  <a:pt x="19343" y="60509"/>
                </a:lnTo>
                <a:lnTo>
                  <a:pt x="19379" y="60509"/>
                </a:lnTo>
                <a:lnTo>
                  <a:pt x="21344" y="60536"/>
                </a:lnTo>
                <a:lnTo>
                  <a:pt x="25282" y="60608"/>
                </a:lnTo>
                <a:lnTo>
                  <a:pt x="27246" y="60599"/>
                </a:lnTo>
                <a:lnTo>
                  <a:pt x="28059" y="60608"/>
                </a:lnTo>
                <a:lnTo>
                  <a:pt x="29255" y="60688"/>
                </a:lnTo>
                <a:lnTo>
                  <a:pt x="30050" y="60804"/>
                </a:lnTo>
                <a:lnTo>
                  <a:pt x="30443" y="60884"/>
                </a:lnTo>
                <a:lnTo>
                  <a:pt x="30997" y="61027"/>
                </a:lnTo>
                <a:lnTo>
                  <a:pt x="31792" y="61313"/>
                </a:lnTo>
                <a:lnTo>
                  <a:pt x="32292" y="61554"/>
                </a:lnTo>
                <a:lnTo>
                  <a:pt x="32765" y="61840"/>
                </a:lnTo>
                <a:lnTo>
                  <a:pt x="33203" y="62179"/>
                </a:lnTo>
                <a:lnTo>
                  <a:pt x="33595" y="62572"/>
                </a:lnTo>
                <a:lnTo>
                  <a:pt x="33953" y="63019"/>
                </a:lnTo>
                <a:lnTo>
                  <a:pt x="34113" y="63269"/>
                </a:lnTo>
                <a:lnTo>
                  <a:pt x="34712" y="64251"/>
                </a:lnTo>
                <a:lnTo>
                  <a:pt x="35533" y="65751"/>
                </a:lnTo>
                <a:lnTo>
                  <a:pt x="36015" y="66778"/>
                </a:lnTo>
                <a:lnTo>
                  <a:pt x="36426" y="67832"/>
                </a:lnTo>
                <a:lnTo>
                  <a:pt x="36766" y="68912"/>
                </a:lnTo>
                <a:lnTo>
                  <a:pt x="36998" y="70029"/>
                </a:lnTo>
                <a:lnTo>
                  <a:pt x="37132" y="71181"/>
                </a:lnTo>
                <a:lnTo>
                  <a:pt x="37141" y="71779"/>
                </a:lnTo>
                <a:lnTo>
                  <a:pt x="37150" y="72038"/>
                </a:lnTo>
                <a:lnTo>
                  <a:pt x="37221" y="72413"/>
                </a:lnTo>
                <a:lnTo>
                  <a:pt x="37355" y="72583"/>
                </a:lnTo>
                <a:lnTo>
                  <a:pt x="37480" y="72672"/>
                </a:lnTo>
                <a:lnTo>
                  <a:pt x="37748" y="72752"/>
                </a:lnTo>
                <a:lnTo>
                  <a:pt x="38007" y="72797"/>
                </a:lnTo>
                <a:lnTo>
                  <a:pt x="38819" y="72886"/>
                </a:lnTo>
                <a:lnTo>
                  <a:pt x="40463" y="72993"/>
                </a:lnTo>
                <a:lnTo>
                  <a:pt x="41284" y="73011"/>
                </a:lnTo>
                <a:lnTo>
                  <a:pt x="42222" y="73020"/>
                </a:lnTo>
                <a:lnTo>
                  <a:pt x="44115" y="72984"/>
                </a:lnTo>
                <a:lnTo>
                  <a:pt x="45053" y="72984"/>
                </a:lnTo>
                <a:lnTo>
                  <a:pt x="48553" y="73038"/>
                </a:lnTo>
                <a:lnTo>
                  <a:pt x="52045" y="73109"/>
                </a:lnTo>
                <a:lnTo>
                  <a:pt x="57385" y="73172"/>
                </a:lnTo>
                <a:lnTo>
                  <a:pt x="62725" y="73288"/>
                </a:lnTo>
                <a:lnTo>
                  <a:pt x="65190" y="73395"/>
                </a:lnTo>
                <a:lnTo>
                  <a:pt x="68878" y="73610"/>
                </a:lnTo>
                <a:lnTo>
                  <a:pt x="70726" y="73636"/>
                </a:lnTo>
                <a:lnTo>
                  <a:pt x="71968" y="73610"/>
                </a:lnTo>
                <a:lnTo>
                  <a:pt x="72584" y="73574"/>
                </a:lnTo>
                <a:lnTo>
                  <a:pt x="73262" y="73556"/>
                </a:lnTo>
                <a:lnTo>
                  <a:pt x="74021" y="73565"/>
                </a:lnTo>
                <a:lnTo>
                  <a:pt x="74066" y="72958"/>
                </a:lnTo>
                <a:lnTo>
                  <a:pt x="74066" y="72368"/>
                </a:lnTo>
                <a:lnTo>
                  <a:pt x="74004" y="71556"/>
                </a:lnTo>
                <a:lnTo>
                  <a:pt x="73905" y="69913"/>
                </a:lnTo>
                <a:lnTo>
                  <a:pt x="73852" y="68269"/>
                </a:lnTo>
                <a:lnTo>
                  <a:pt x="73870" y="66626"/>
                </a:lnTo>
                <a:lnTo>
                  <a:pt x="73914" y="65805"/>
                </a:lnTo>
                <a:lnTo>
                  <a:pt x="73968" y="64903"/>
                </a:lnTo>
                <a:lnTo>
                  <a:pt x="74066" y="63099"/>
                </a:lnTo>
                <a:lnTo>
                  <a:pt x="74057" y="62197"/>
                </a:lnTo>
                <a:lnTo>
                  <a:pt x="74048" y="61492"/>
                </a:lnTo>
                <a:lnTo>
                  <a:pt x="74057" y="60081"/>
                </a:lnTo>
                <a:lnTo>
                  <a:pt x="74155" y="57982"/>
                </a:lnTo>
                <a:lnTo>
                  <a:pt x="74396" y="55187"/>
                </a:lnTo>
                <a:lnTo>
                  <a:pt x="74709" y="52392"/>
                </a:lnTo>
                <a:lnTo>
                  <a:pt x="74870" y="50999"/>
                </a:lnTo>
                <a:lnTo>
                  <a:pt x="74995" y="50026"/>
                </a:lnTo>
                <a:lnTo>
                  <a:pt x="75289" y="48088"/>
                </a:lnTo>
                <a:lnTo>
                  <a:pt x="75647" y="46150"/>
                </a:lnTo>
                <a:lnTo>
                  <a:pt x="76040" y="44221"/>
                </a:lnTo>
                <a:lnTo>
                  <a:pt x="76254" y="43266"/>
                </a:lnTo>
                <a:lnTo>
                  <a:pt x="77227" y="39042"/>
                </a:lnTo>
                <a:lnTo>
                  <a:pt x="79245" y="30612"/>
                </a:lnTo>
                <a:lnTo>
                  <a:pt x="80255" y="26397"/>
                </a:lnTo>
                <a:lnTo>
                  <a:pt x="81022" y="23316"/>
                </a:lnTo>
                <a:lnTo>
                  <a:pt x="81737" y="20235"/>
                </a:lnTo>
                <a:lnTo>
                  <a:pt x="81924" y="19253"/>
                </a:lnTo>
                <a:lnTo>
                  <a:pt x="82201" y="17262"/>
                </a:lnTo>
                <a:lnTo>
                  <a:pt x="82344" y="16270"/>
                </a:lnTo>
                <a:lnTo>
                  <a:pt x="82576" y="14797"/>
                </a:lnTo>
                <a:lnTo>
                  <a:pt x="82826" y="12582"/>
                </a:lnTo>
                <a:lnTo>
                  <a:pt x="82942" y="11109"/>
                </a:lnTo>
                <a:lnTo>
                  <a:pt x="82996" y="9635"/>
                </a:lnTo>
                <a:lnTo>
                  <a:pt x="82978" y="8153"/>
                </a:lnTo>
                <a:lnTo>
                  <a:pt x="82898" y="6671"/>
                </a:lnTo>
                <a:lnTo>
                  <a:pt x="82728" y="5188"/>
                </a:lnTo>
                <a:lnTo>
                  <a:pt x="82612" y="4447"/>
                </a:lnTo>
                <a:lnTo>
                  <a:pt x="82478" y="3697"/>
                </a:lnTo>
                <a:lnTo>
                  <a:pt x="82166" y="2206"/>
                </a:lnTo>
                <a:lnTo>
                  <a:pt x="81978" y="1474"/>
                </a:lnTo>
                <a:lnTo>
                  <a:pt x="81942" y="1331"/>
                </a:lnTo>
                <a:lnTo>
                  <a:pt x="81817" y="1098"/>
                </a:lnTo>
                <a:lnTo>
                  <a:pt x="81665" y="911"/>
                </a:lnTo>
                <a:lnTo>
                  <a:pt x="81478" y="768"/>
                </a:lnTo>
                <a:lnTo>
                  <a:pt x="81273" y="679"/>
                </a:lnTo>
                <a:lnTo>
                  <a:pt x="81049" y="643"/>
                </a:lnTo>
                <a:lnTo>
                  <a:pt x="80826" y="670"/>
                </a:lnTo>
                <a:lnTo>
                  <a:pt x="80612" y="759"/>
                </a:lnTo>
                <a:lnTo>
                  <a:pt x="80505" y="831"/>
                </a:lnTo>
                <a:lnTo>
                  <a:pt x="80121" y="1107"/>
                </a:lnTo>
                <a:lnTo>
                  <a:pt x="79308" y="1536"/>
                </a:lnTo>
                <a:lnTo>
                  <a:pt x="78460" y="1875"/>
                </a:lnTo>
                <a:lnTo>
                  <a:pt x="77576" y="2152"/>
                </a:lnTo>
                <a:lnTo>
                  <a:pt x="77138" y="2277"/>
                </a:lnTo>
                <a:lnTo>
                  <a:pt x="76174" y="2545"/>
                </a:lnTo>
                <a:lnTo>
                  <a:pt x="74745" y="2992"/>
                </a:lnTo>
                <a:lnTo>
                  <a:pt x="73816" y="3376"/>
                </a:lnTo>
                <a:lnTo>
                  <a:pt x="73370" y="3617"/>
                </a:lnTo>
                <a:lnTo>
                  <a:pt x="73057" y="3795"/>
                </a:lnTo>
                <a:lnTo>
                  <a:pt x="72405" y="4099"/>
                </a:lnTo>
                <a:lnTo>
                  <a:pt x="71726" y="4322"/>
                </a:lnTo>
                <a:lnTo>
                  <a:pt x="71012" y="4438"/>
                </a:lnTo>
                <a:lnTo>
                  <a:pt x="70637" y="4447"/>
                </a:lnTo>
                <a:lnTo>
                  <a:pt x="70485" y="4447"/>
                </a:lnTo>
                <a:lnTo>
                  <a:pt x="70173" y="4510"/>
                </a:lnTo>
                <a:lnTo>
                  <a:pt x="69708" y="4653"/>
                </a:lnTo>
                <a:lnTo>
                  <a:pt x="69405" y="4751"/>
                </a:lnTo>
                <a:lnTo>
                  <a:pt x="68985" y="4894"/>
                </a:lnTo>
                <a:lnTo>
                  <a:pt x="68154" y="5188"/>
                </a:lnTo>
                <a:lnTo>
                  <a:pt x="67726" y="5304"/>
                </a:lnTo>
                <a:lnTo>
                  <a:pt x="66922" y="5474"/>
                </a:lnTo>
                <a:lnTo>
                  <a:pt x="65297" y="5697"/>
                </a:lnTo>
                <a:lnTo>
                  <a:pt x="62841" y="5876"/>
                </a:lnTo>
                <a:lnTo>
                  <a:pt x="61207" y="5983"/>
                </a:lnTo>
                <a:lnTo>
                  <a:pt x="59858" y="6055"/>
                </a:lnTo>
                <a:lnTo>
                  <a:pt x="57840" y="6081"/>
                </a:lnTo>
                <a:lnTo>
                  <a:pt x="56501" y="6162"/>
                </a:lnTo>
                <a:lnTo>
                  <a:pt x="55840" y="6242"/>
                </a:lnTo>
                <a:lnTo>
                  <a:pt x="55161" y="6331"/>
                </a:lnTo>
                <a:lnTo>
                  <a:pt x="53804" y="6439"/>
                </a:lnTo>
                <a:lnTo>
                  <a:pt x="51759" y="6537"/>
                </a:lnTo>
                <a:lnTo>
                  <a:pt x="50402" y="6617"/>
                </a:lnTo>
                <a:lnTo>
                  <a:pt x="49473" y="6680"/>
                </a:lnTo>
                <a:lnTo>
                  <a:pt x="47607" y="6760"/>
                </a:lnTo>
                <a:lnTo>
                  <a:pt x="45740" y="6769"/>
                </a:lnTo>
                <a:lnTo>
                  <a:pt x="43874" y="6706"/>
                </a:lnTo>
                <a:lnTo>
                  <a:pt x="42945" y="6635"/>
                </a:lnTo>
                <a:lnTo>
                  <a:pt x="41463" y="6528"/>
                </a:lnTo>
                <a:lnTo>
                  <a:pt x="38498" y="6394"/>
                </a:lnTo>
                <a:lnTo>
                  <a:pt x="37016" y="6305"/>
                </a:lnTo>
                <a:lnTo>
                  <a:pt x="35935" y="6215"/>
                </a:lnTo>
                <a:lnTo>
                  <a:pt x="33774" y="5992"/>
                </a:lnTo>
                <a:lnTo>
                  <a:pt x="32702" y="5858"/>
                </a:lnTo>
                <a:lnTo>
                  <a:pt x="31211" y="5644"/>
                </a:lnTo>
                <a:lnTo>
                  <a:pt x="28237" y="5179"/>
                </a:lnTo>
                <a:lnTo>
                  <a:pt x="26764" y="4920"/>
                </a:lnTo>
                <a:lnTo>
                  <a:pt x="25666" y="4724"/>
                </a:lnTo>
                <a:lnTo>
                  <a:pt x="23478" y="4322"/>
                </a:lnTo>
                <a:lnTo>
                  <a:pt x="21861" y="3956"/>
                </a:lnTo>
                <a:lnTo>
                  <a:pt x="20790" y="3652"/>
                </a:lnTo>
                <a:lnTo>
                  <a:pt x="19736" y="3295"/>
                </a:lnTo>
                <a:lnTo>
                  <a:pt x="18709" y="2867"/>
                </a:lnTo>
                <a:lnTo>
                  <a:pt x="18200" y="2617"/>
                </a:lnTo>
                <a:lnTo>
                  <a:pt x="16941" y="1991"/>
                </a:lnTo>
                <a:lnTo>
                  <a:pt x="14387" y="831"/>
                </a:lnTo>
                <a:lnTo>
                  <a:pt x="13101" y="250"/>
                </a:lnTo>
                <a:lnTo>
                  <a:pt x="12923" y="179"/>
                </a:lnTo>
                <a:lnTo>
                  <a:pt x="12539" y="63"/>
                </a:lnTo>
                <a:lnTo>
                  <a:pt x="12342" y="36"/>
                </a:lnTo>
                <a:lnTo>
                  <a:pt x="12074" y="0"/>
                </a:lnTo>
                <a:close/>
              </a:path>
            </a:pathLst>
          </a:custGeom>
          <a:solidFill>
            <a:schemeClr val="accent6"/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24f3de87df4_0_960"/>
          <p:cNvSpPr/>
          <p:nvPr/>
        </p:nvSpPr>
        <p:spPr>
          <a:xfrm>
            <a:off x="159375" y="2290325"/>
            <a:ext cx="1785794" cy="1405565"/>
          </a:xfrm>
          <a:custGeom>
            <a:avLst/>
            <a:gdLst/>
            <a:ahLst/>
            <a:cxnLst/>
            <a:rect l="l" t="t" r="r" b="b"/>
            <a:pathLst>
              <a:path w="73816" h="85666" extrusionOk="0">
                <a:moveTo>
                  <a:pt x="64001" y="0"/>
                </a:moveTo>
                <a:lnTo>
                  <a:pt x="63100" y="27"/>
                </a:lnTo>
                <a:lnTo>
                  <a:pt x="62644" y="63"/>
                </a:lnTo>
                <a:lnTo>
                  <a:pt x="61805" y="161"/>
                </a:lnTo>
                <a:lnTo>
                  <a:pt x="60188" y="465"/>
                </a:lnTo>
                <a:lnTo>
                  <a:pt x="58635" y="911"/>
                </a:lnTo>
                <a:lnTo>
                  <a:pt x="57143" y="1501"/>
                </a:lnTo>
                <a:lnTo>
                  <a:pt x="55723" y="2215"/>
                </a:lnTo>
                <a:lnTo>
                  <a:pt x="54375" y="3072"/>
                </a:lnTo>
                <a:lnTo>
                  <a:pt x="53089" y="4055"/>
                </a:lnTo>
                <a:lnTo>
                  <a:pt x="51875" y="5171"/>
                </a:lnTo>
                <a:lnTo>
                  <a:pt x="51303" y="5787"/>
                </a:lnTo>
                <a:lnTo>
                  <a:pt x="50883" y="6251"/>
                </a:lnTo>
                <a:lnTo>
                  <a:pt x="50098" y="7207"/>
                </a:lnTo>
                <a:lnTo>
                  <a:pt x="48963" y="8689"/>
                </a:lnTo>
                <a:lnTo>
                  <a:pt x="48195" y="9671"/>
                </a:lnTo>
                <a:lnTo>
                  <a:pt x="47945" y="10002"/>
                </a:lnTo>
                <a:lnTo>
                  <a:pt x="47481" y="10663"/>
                </a:lnTo>
                <a:lnTo>
                  <a:pt x="47070" y="11341"/>
                </a:lnTo>
                <a:lnTo>
                  <a:pt x="46713" y="12056"/>
                </a:lnTo>
                <a:lnTo>
                  <a:pt x="46401" y="12779"/>
                </a:lnTo>
                <a:lnTo>
                  <a:pt x="46142" y="13529"/>
                </a:lnTo>
                <a:lnTo>
                  <a:pt x="45936" y="14306"/>
                </a:lnTo>
                <a:lnTo>
                  <a:pt x="45775" y="15101"/>
                </a:lnTo>
                <a:lnTo>
                  <a:pt x="45722" y="15503"/>
                </a:lnTo>
                <a:lnTo>
                  <a:pt x="45445" y="17432"/>
                </a:lnTo>
                <a:lnTo>
                  <a:pt x="44963" y="20316"/>
                </a:lnTo>
                <a:lnTo>
                  <a:pt x="44686" y="22236"/>
                </a:lnTo>
                <a:lnTo>
                  <a:pt x="44579" y="23200"/>
                </a:lnTo>
                <a:lnTo>
                  <a:pt x="44257" y="26540"/>
                </a:lnTo>
                <a:lnTo>
                  <a:pt x="43722" y="33220"/>
                </a:lnTo>
                <a:lnTo>
                  <a:pt x="43436" y="36560"/>
                </a:lnTo>
                <a:lnTo>
                  <a:pt x="43284" y="38078"/>
                </a:lnTo>
                <a:lnTo>
                  <a:pt x="42918" y="41105"/>
                </a:lnTo>
                <a:lnTo>
                  <a:pt x="42704" y="42614"/>
                </a:lnTo>
                <a:lnTo>
                  <a:pt x="42614" y="43150"/>
                </a:lnTo>
                <a:lnTo>
                  <a:pt x="42400" y="44204"/>
                </a:lnTo>
                <a:lnTo>
                  <a:pt x="42123" y="45239"/>
                </a:lnTo>
                <a:lnTo>
                  <a:pt x="41802" y="46257"/>
                </a:lnTo>
                <a:lnTo>
                  <a:pt x="41248" y="47767"/>
                </a:lnTo>
                <a:lnTo>
                  <a:pt x="40426" y="49749"/>
                </a:lnTo>
                <a:lnTo>
                  <a:pt x="39998" y="50740"/>
                </a:lnTo>
                <a:lnTo>
                  <a:pt x="39507" y="51865"/>
                </a:lnTo>
                <a:lnTo>
                  <a:pt x="38480" y="54089"/>
                </a:lnTo>
                <a:lnTo>
                  <a:pt x="36863" y="57375"/>
                </a:lnTo>
                <a:lnTo>
                  <a:pt x="33416" y="63867"/>
                </a:lnTo>
                <a:lnTo>
                  <a:pt x="31068" y="68163"/>
                </a:lnTo>
                <a:lnTo>
                  <a:pt x="30755" y="68734"/>
                </a:lnTo>
                <a:lnTo>
                  <a:pt x="30077" y="69841"/>
                </a:lnTo>
                <a:lnTo>
                  <a:pt x="29353" y="70913"/>
                </a:lnTo>
                <a:lnTo>
                  <a:pt x="28585" y="71949"/>
                </a:lnTo>
                <a:lnTo>
                  <a:pt x="27764" y="72940"/>
                </a:lnTo>
                <a:lnTo>
                  <a:pt x="26897" y="73896"/>
                </a:lnTo>
                <a:lnTo>
                  <a:pt x="25978" y="74806"/>
                </a:lnTo>
                <a:lnTo>
                  <a:pt x="25013" y="75673"/>
                </a:lnTo>
                <a:lnTo>
                  <a:pt x="24513" y="76092"/>
                </a:lnTo>
                <a:lnTo>
                  <a:pt x="23843" y="76637"/>
                </a:lnTo>
                <a:lnTo>
                  <a:pt x="22495" y="77673"/>
                </a:lnTo>
                <a:lnTo>
                  <a:pt x="21111" y="78646"/>
                </a:lnTo>
                <a:lnTo>
                  <a:pt x="19700" y="79557"/>
                </a:lnTo>
                <a:lnTo>
                  <a:pt x="18235" y="80397"/>
                </a:lnTo>
                <a:lnTo>
                  <a:pt x="16735" y="81165"/>
                </a:lnTo>
                <a:lnTo>
                  <a:pt x="15181" y="81843"/>
                </a:lnTo>
                <a:lnTo>
                  <a:pt x="13574" y="82424"/>
                </a:lnTo>
                <a:lnTo>
                  <a:pt x="12752" y="82683"/>
                </a:lnTo>
                <a:lnTo>
                  <a:pt x="12234" y="82826"/>
                </a:lnTo>
                <a:lnTo>
                  <a:pt x="11208" y="83067"/>
                </a:lnTo>
                <a:lnTo>
                  <a:pt x="10172" y="83254"/>
                </a:lnTo>
                <a:lnTo>
                  <a:pt x="9127" y="83397"/>
                </a:lnTo>
                <a:lnTo>
                  <a:pt x="7564" y="83549"/>
                </a:lnTo>
                <a:lnTo>
                  <a:pt x="5466" y="83638"/>
                </a:lnTo>
                <a:lnTo>
                  <a:pt x="4403" y="83656"/>
                </a:lnTo>
                <a:lnTo>
                  <a:pt x="3126" y="83647"/>
                </a:lnTo>
                <a:lnTo>
                  <a:pt x="1840" y="83665"/>
                </a:lnTo>
                <a:lnTo>
                  <a:pt x="1536" y="83683"/>
                </a:lnTo>
                <a:lnTo>
                  <a:pt x="947" y="83799"/>
                </a:lnTo>
                <a:lnTo>
                  <a:pt x="652" y="83870"/>
                </a:lnTo>
                <a:lnTo>
                  <a:pt x="492" y="83933"/>
                </a:lnTo>
                <a:lnTo>
                  <a:pt x="233" y="84094"/>
                </a:lnTo>
                <a:lnTo>
                  <a:pt x="72" y="84299"/>
                </a:lnTo>
                <a:lnTo>
                  <a:pt x="0" y="84540"/>
                </a:lnTo>
                <a:lnTo>
                  <a:pt x="9" y="84674"/>
                </a:lnTo>
                <a:lnTo>
                  <a:pt x="36" y="84826"/>
                </a:lnTo>
                <a:lnTo>
                  <a:pt x="152" y="85049"/>
                </a:lnTo>
                <a:lnTo>
                  <a:pt x="349" y="85201"/>
                </a:lnTo>
                <a:lnTo>
                  <a:pt x="590" y="85290"/>
                </a:lnTo>
                <a:lnTo>
                  <a:pt x="724" y="85308"/>
                </a:lnTo>
                <a:lnTo>
                  <a:pt x="1438" y="85415"/>
                </a:lnTo>
                <a:lnTo>
                  <a:pt x="2161" y="85487"/>
                </a:lnTo>
                <a:lnTo>
                  <a:pt x="3179" y="85576"/>
                </a:lnTo>
                <a:lnTo>
                  <a:pt x="5216" y="85665"/>
                </a:lnTo>
                <a:lnTo>
                  <a:pt x="7225" y="85638"/>
                </a:lnTo>
                <a:lnTo>
                  <a:pt x="9225" y="85487"/>
                </a:lnTo>
                <a:lnTo>
                  <a:pt x="11199" y="85210"/>
                </a:lnTo>
                <a:lnTo>
                  <a:pt x="13154" y="84790"/>
                </a:lnTo>
                <a:lnTo>
                  <a:pt x="15083" y="84228"/>
                </a:lnTo>
                <a:lnTo>
                  <a:pt x="16985" y="83504"/>
                </a:lnTo>
                <a:lnTo>
                  <a:pt x="17923" y="83076"/>
                </a:lnTo>
                <a:lnTo>
                  <a:pt x="19003" y="82549"/>
                </a:lnTo>
                <a:lnTo>
                  <a:pt x="21102" y="81397"/>
                </a:lnTo>
                <a:lnTo>
                  <a:pt x="23102" y="80138"/>
                </a:lnTo>
                <a:lnTo>
                  <a:pt x="24995" y="78753"/>
                </a:lnTo>
                <a:lnTo>
                  <a:pt x="26790" y="77244"/>
                </a:lnTo>
                <a:lnTo>
                  <a:pt x="28067" y="76030"/>
                </a:lnTo>
                <a:lnTo>
                  <a:pt x="28880" y="75182"/>
                </a:lnTo>
                <a:lnTo>
                  <a:pt x="29666" y="74297"/>
                </a:lnTo>
                <a:lnTo>
                  <a:pt x="30425" y="73387"/>
                </a:lnTo>
                <a:lnTo>
                  <a:pt x="31148" y="72431"/>
                </a:lnTo>
                <a:lnTo>
                  <a:pt x="31845" y="71449"/>
                </a:lnTo>
                <a:lnTo>
                  <a:pt x="32184" y="70949"/>
                </a:lnTo>
                <a:lnTo>
                  <a:pt x="32997" y="69690"/>
                </a:lnTo>
                <a:lnTo>
                  <a:pt x="34586" y="67153"/>
                </a:lnTo>
                <a:lnTo>
                  <a:pt x="36113" y="64582"/>
                </a:lnTo>
                <a:lnTo>
                  <a:pt x="37578" y="61983"/>
                </a:lnTo>
                <a:lnTo>
                  <a:pt x="38971" y="59340"/>
                </a:lnTo>
                <a:lnTo>
                  <a:pt x="40292" y="56670"/>
                </a:lnTo>
                <a:lnTo>
                  <a:pt x="41534" y="53946"/>
                </a:lnTo>
                <a:lnTo>
                  <a:pt x="42704" y="51187"/>
                </a:lnTo>
                <a:lnTo>
                  <a:pt x="43248" y="49794"/>
                </a:lnTo>
                <a:lnTo>
                  <a:pt x="43695" y="48615"/>
                </a:lnTo>
                <a:lnTo>
                  <a:pt x="44463" y="46222"/>
                </a:lnTo>
                <a:lnTo>
                  <a:pt x="44927" y="44409"/>
                </a:lnTo>
                <a:lnTo>
                  <a:pt x="45195" y="43194"/>
                </a:lnTo>
                <a:lnTo>
                  <a:pt x="45418" y="41962"/>
                </a:lnTo>
                <a:lnTo>
                  <a:pt x="45597" y="40721"/>
                </a:lnTo>
                <a:lnTo>
                  <a:pt x="45668" y="40096"/>
                </a:lnTo>
                <a:lnTo>
                  <a:pt x="46552" y="31871"/>
                </a:lnTo>
                <a:lnTo>
                  <a:pt x="47436" y="23656"/>
                </a:lnTo>
                <a:lnTo>
                  <a:pt x="47874" y="19664"/>
                </a:lnTo>
                <a:lnTo>
                  <a:pt x="48276" y="15672"/>
                </a:lnTo>
                <a:lnTo>
                  <a:pt x="48338" y="15092"/>
                </a:lnTo>
                <a:lnTo>
                  <a:pt x="48588" y="13985"/>
                </a:lnTo>
                <a:lnTo>
                  <a:pt x="48981" y="12922"/>
                </a:lnTo>
                <a:lnTo>
                  <a:pt x="49508" y="11913"/>
                </a:lnTo>
                <a:lnTo>
                  <a:pt x="49830" y="11431"/>
                </a:lnTo>
                <a:lnTo>
                  <a:pt x="50178" y="10922"/>
                </a:lnTo>
                <a:lnTo>
                  <a:pt x="50848" y="9868"/>
                </a:lnTo>
                <a:lnTo>
                  <a:pt x="51160" y="9332"/>
                </a:lnTo>
                <a:lnTo>
                  <a:pt x="51508" y="8734"/>
                </a:lnTo>
                <a:lnTo>
                  <a:pt x="52268" y="7635"/>
                </a:lnTo>
                <a:lnTo>
                  <a:pt x="53116" y="6644"/>
                </a:lnTo>
                <a:lnTo>
                  <a:pt x="54045" y="5742"/>
                </a:lnTo>
                <a:lnTo>
                  <a:pt x="55054" y="4939"/>
                </a:lnTo>
                <a:lnTo>
                  <a:pt x="56134" y="4233"/>
                </a:lnTo>
                <a:lnTo>
                  <a:pt x="57277" y="3599"/>
                </a:lnTo>
                <a:lnTo>
                  <a:pt x="58492" y="3045"/>
                </a:lnTo>
                <a:lnTo>
                  <a:pt x="59126" y="2804"/>
                </a:lnTo>
                <a:lnTo>
                  <a:pt x="59635" y="2617"/>
                </a:lnTo>
                <a:lnTo>
                  <a:pt x="60662" y="2322"/>
                </a:lnTo>
                <a:lnTo>
                  <a:pt x="61689" y="2108"/>
                </a:lnTo>
                <a:lnTo>
                  <a:pt x="62716" y="1983"/>
                </a:lnTo>
                <a:lnTo>
                  <a:pt x="63751" y="1947"/>
                </a:lnTo>
                <a:lnTo>
                  <a:pt x="64787" y="2010"/>
                </a:lnTo>
                <a:lnTo>
                  <a:pt x="65823" y="2161"/>
                </a:lnTo>
                <a:lnTo>
                  <a:pt x="66859" y="2420"/>
                </a:lnTo>
                <a:lnTo>
                  <a:pt x="67377" y="2581"/>
                </a:lnTo>
                <a:lnTo>
                  <a:pt x="68100" y="2840"/>
                </a:lnTo>
                <a:lnTo>
                  <a:pt x="69502" y="3447"/>
                </a:lnTo>
                <a:lnTo>
                  <a:pt x="70851" y="4153"/>
                </a:lnTo>
                <a:lnTo>
                  <a:pt x="72163" y="4939"/>
                </a:lnTo>
                <a:lnTo>
                  <a:pt x="72806" y="5349"/>
                </a:lnTo>
                <a:lnTo>
                  <a:pt x="72958" y="5474"/>
                </a:lnTo>
                <a:lnTo>
                  <a:pt x="73119" y="5590"/>
                </a:lnTo>
                <a:lnTo>
                  <a:pt x="73271" y="5671"/>
                </a:lnTo>
                <a:lnTo>
                  <a:pt x="73521" y="5698"/>
                </a:lnTo>
                <a:lnTo>
                  <a:pt x="73708" y="5590"/>
                </a:lnTo>
                <a:lnTo>
                  <a:pt x="73816" y="5367"/>
                </a:lnTo>
                <a:lnTo>
                  <a:pt x="73816" y="5206"/>
                </a:lnTo>
                <a:lnTo>
                  <a:pt x="73807" y="5010"/>
                </a:lnTo>
                <a:lnTo>
                  <a:pt x="73699" y="4617"/>
                </a:lnTo>
                <a:lnTo>
                  <a:pt x="73601" y="4456"/>
                </a:lnTo>
                <a:lnTo>
                  <a:pt x="73423" y="4215"/>
                </a:lnTo>
                <a:lnTo>
                  <a:pt x="73012" y="3769"/>
                </a:lnTo>
                <a:lnTo>
                  <a:pt x="72780" y="3590"/>
                </a:lnTo>
                <a:lnTo>
                  <a:pt x="71985" y="3037"/>
                </a:lnTo>
                <a:lnTo>
                  <a:pt x="70788" y="2233"/>
                </a:lnTo>
                <a:lnTo>
                  <a:pt x="69967" y="1724"/>
                </a:lnTo>
                <a:lnTo>
                  <a:pt x="69547" y="1492"/>
                </a:lnTo>
                <a:lnTo>
                  <a:pt x="69145" y="1286"/>
                </a:lnTo>
                <a:lnTo>
                  <a:pt x="68324" y="911"/>
                </a:lnTo>
                <a:lnTo>
                  <a:pt x="67484" y="599"/>
                </a:lnTo>
                <a:lnTo>
                  <a:pt x="66636" y="349"/>
                </a:lnTo>
                <a:lnTo>
                  <a:pt x="65770" y="170"/>
                </a:lnTo>
                <a:lnTo>
                  <a:pt x="64894" y="54"/>
                </a:lnTo>
                <a:lnTo>
                  <a:pt x="640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24f3de87df4_0_960"/>
          <p:cNvSpPr/>
          <p:nvPr/>
        </p:nvSpPr>
        <p:spPr>
          <a:xfrm>
            <a:off x="640125" y="1781400"/>
            <a:ext cx="1820850" cy="667750"/>
          </a:xfrm>
          <a:custGeom>
            <a:avLst/>
            <a:gdLst/>
            <a:ahLst/>
            <a:cxnLst/>
            <a:rect l="l" t="t" r="r" b="b"/>
            <a:pathLst>
              <a:path w="72834" h="26710" extrusionOk="0">
                <a:moveTo>
                  <a:pt x="43882" y="0"/>
                </a:moveTo>
                <a:lnTo>
                  <a:pt x="43480" y="9"/>
                </a:lnTo>
                <a:lnTo>
                  <a:pt x="42543" y="72"/>
                </a:lnTo>
                <a:lnTo>
                  <a:pt x="40667" y="259"/>
                </a:lnTo>
                <a:lnTo>
                  <a:pt x="38810" y="518"/>
                </a:lnTo>
                <a:lnTo>
                  <a:pt x="36979" y="857"/>
                </a:lnTo>
                <a:lnTo>
                  <a:pt x="35158" y="1268"/>
                </a:lnTo>
                <a:lnTo>
                  <a:pt x="33354" y="1768"/>
                </a:lnTo>
                <a:lnTo>
                  <a:pt x="31577" y="2349"/>
                </a:lnTo>
                <a:lnTo>
                  <a:pt x="29809" y="3010"/>
                </a:lnTo>
                <a:lnTo>
                  <a:pt x="28933" y="3376"/>
                </a:lnTo>
                <a:lnTo>
                  <a:pt x="27790" y="3867"/>
                </a:lnTo>
                <a:lnTo>
                  <a:pt x="25477" y="4796"/>
                </a:lnTo>
                <a:lnTo>
                  <a:pt x="21986" y="6117"/>
                </a:lnTo>
                <a:lnTo>
                  <a:pt x="19637" y="6939"/>
                </a:lnTo>
                <a:lnTo>
                  <a:pt x="18869" y="7198"/>
                </a:lnTo>
                <a:lnTo>
                  <a:pt x="17324" y="7680"/>
                </a:lnTo>
                <a:lnTo>
                  <a:pt x="14994" y="8314"/>
                </a:lnTo>
                <a:lnTo>
                  <a:pt x="11841" y="9010"/>
                </a:lnTo>
                <a:lnTo>
                  <a:pt x="8653" y="9582"/>
                </a:lnTo>
                <a:lnTo>
                  <a:pt x="7055" y="9841"/>
                </a:lnTo>
                <a:lnTo>
                  <a:pt x="4242" y="10287"/>
                </a:lnTo>
                <a:lnTo>
                  <a:pt x="1438" y="10779"/>
                </a:lnTo>
                <a:lnTo>
                  <a:pt x="1224" y="10823"/>
                </a:lnTo>
                <a:lnTo>
                  <a:pt x="804" y="10957"/>
                </a:lnTo>
                <a:lnTo>
                  <a:pt x="599" y="11046"/>
                </a:lnTo>
                <a:lnTo>
                  <a:pt x="438" y="11127"/>
                </a:lnTo>
                <a:lnTo>
                  <a:pt x="206" y="11332"/>
                </a:lnTo>
                <a:lnTo>
                  <a:pt x="54" y="11582"/>
                </a:lnTo>
                <a:lnTo>
                  <a:pt x="0" y="11850"/>
                </a:lnTo>
                <a:lnTo>
                  <a:pt x="18" y="12002"/>
                </a:lnTo>
                <a:lnTo>
                  <a:pt x="45" y="12145"/>
                </a:lnTo>
                <a:lnTo>
                  <a:pt x="170" y="12395"/>
                </a:lnTo>
                <a:lnTo>
                  <a:pt x="375" y="12591"/>
                </a:lnTo>
                <a:lnTo>
                  <a:pt x="661" y="12716"/>
                </a:lnTo>
                <a:lnTo>
                  <a:pt x="840" y="12752"/>
                </a:lnTo>
                <a:lnTo>
                  <a:pt x="1143" y="12779"/>
                </a:lnTo>
                <a:lnTo>
                  <a:pt x="1742" y="12788"/>
                </a:lnTo>
                <a:lnTo>
                  <a:pt x="2045" y="12770"/>
                </a:lnTo>
                <a:lnTo>
                  <a:pt x="3322" y="12681"/>
                </a:lnTo>
                <a:lnTo>
                  <a:pt x="5885" y="12404"/>
                </a:lnTo>
                <a:lnTo>
                  <a:pt x="8421" y="12029"/>
                </a:lnTo>
                <a:lnTo>
                  <a:pt x="10957" y="11582"/>
                </a:lnTo>
                <a:lnTo>
                  <a:pt x="12216" y="11332"/>
                </a:lnTo>
                <a:lnTo>
                  <a:pt x="13386" y="11091"/>
                </a:lnTo>
                <a:lnTo>
                  <a:pt x="15717" y="10546"/>
                </a:lnTo>
                <a:lnTo>
                  <a:pt x="18030" y="9939"/>
                </a:lnTo>
                <a:lnTo>
                  <a:pt x="20316" y="9260"/>
                </a:lnTo>
                <a:lnTo>
                  <a:pt x="22584" y="8519"/>
                </a:lnTo>
                <a:lnTo>
                  <a:pt x="24835" y="7725"/>
                </a:lnTo>
                <a:lnTo>
                  <a:pt x="27067" y="6867"/>
                </a:lnTo>
                <a:lnTo>
                  <a:pt x="29282" y="5965"/>
                </a:lnTo>
                <a:lnTo>
                  <a:pt x="30380" y="5501"/>
                </a:lnTo>
                <a:lnTo>
                  <a:pt x="31237" y="5135"/>
                </a:lnTo>
                <a:lnTo>
                  <a:pt x="32979" y="4456"/>
                </a:lnTo>
                <a:lnTo>
                  <a:pt x="34747" y="3867"/>
                </a:lnTo>
                <a:lnTo>
                  <a:pt x="36542" y="3376"/>
                </a:lnTo>
                <a:lnTo>
                  <a:pt x="37461" y="3179"/>
                </a:lnTo>
                <a:lnTo>
                  <a:pt x="38488" y="2974"/>
                </a:lnTo>
                <a:lnTo>
                  <a:pt x="40542" y="2626"/>
                </a:lnTo>
                <a:lnTo>
                  <a:pt x="42614" y="2376"/>
                </a:lnTo>
                <a:lnTo>
                  <a:pt x="44177" y="2295"/>
                </a:lnTo>
                <a:lnTo>
                  <a:pt x="45222" y="2295"/>
                </a:lnTo>
                <a:lnTo>
                  <a:pt x="45748" y="2322"/>
                </a:lnTo>
                <a:lnTo>
                  <a:pt x="46722" y="2376"/>
                </a:lnTo>
                <a:lnTo>
                  <a:pt x="48151" y="2563"/>
                </a:lnTo>
                <a:lnTo>
                  <a:pt x="49088" y="2733"/>
                </a:lnTo>
                <a:lnTo>
                  <a:pt x="50017" y="2965"/>
                </a:lnTo>
                <a:lnTo>
                  <a:pt x="50928" y="3242"/>
                </a:lnTo>
                <a:lnTo>
                  <a:pt x="51830" y="3590"/>
                </a:lnTo>
                <a:lnTo>
                  <a:pt x="52714" y="3992"/>
                </a:lnTo>
                <a:lnTo>
                  <a:pt x="53143" y="4224"/>
                </a:lnTo>
                <a:lnTo>
                  <a:pt x="54134" y="4778"/>
                </a:lnTo>
                <a:lnTo>
                  <a:pt x="56089" y="5939"/>
                </a:lnTo>
                <a:lnTo>
                  <a:pt x="57991" y="7171"/>
                </a:lnTo>
                <a:lnTo>
                  <a:pt x="59831" y="8493"/>
                </a:lnTo>
                <a:lnTo>
                  <a:pt x="60724" y="9189"/>
                </a:lnTo>
                <a:lnTo>
                  <a:pt x="61197" y="9573"/>
                </a:lnTo>
                <a:lnTo>
                  <a:pt x="62108" y="10377"/>
                </a:lnTo>
                <a:lnTo>
                  <a:pt x="62974" y="11216"/>
                </a:lnTo>
                <a:lnTo>
                  <a:pt x="63787" y="12100"/>
                </a:lnTo>
                <a:lnTo>
                  <a:pt x="64546" y="13020"/>
                </a:lnTo>
                <a:lnTo>
                  <a:pt x="65260" y="13984"/>
                </a:lnTo>
                <a:lnTo>
                  <a:pt x="65930" y="14985"/>
                </a:lnTo>
                <a:lnTo>
                  <a:pt x="66537" y="16029"/>
                </a:lnTo>
                <a:lnTo>
                  <a:pt x="66823" y="16565"/>
                </a:lnTo>
                <a:lnTo>
                  <a:pt x="67466" y="17833"/>
                </a:lnTo>
                <a:lnTo>
                  <a:pt x="68681" y="20414"/>
                </a:lnTo>
                <a:lnTo>
                  <a:pt x="69279" y="21709"/>
                </a:lnTo>
                <a:lnTo>
                  <a:pt x="70226" y="23745"/>
                </a:lnTo>
                <a:lnTo>
                  <a:pt x="71163" y="25790"/>
                </a:lnTo>
                <a:lnTo>
                  <a:pt x="71288" y="26040"/>
                </a:lnTo>
                <a:lnTo>
                  <a:pt x="71449" y="26272"/>
                </a:lnTo>
                <a:lnTo>
                  <a:pt x="71529" y="26379"/>
                </a:lnTo>
                <a:lnTo>
                  <a:pt x="71717" y="26558"/>
                </a:lnTo>
                <a:lnTo>
                  <a:pt x="71931" y="26683"/>
                </a:lnTo>
                <a:lnTo>
                  <a:pt x="72181" y="26710"/>
                </a:lnTo>
                <a:lnTo>
                  <a:pt x="72333" y="26674"/>
                </a:lnTo>
                <a:lnTo>
                  <a:pt x="72476" y="26620"/>
                </a:lnTo>
                <a:lnTo>
                  <a:pt x="72672" y="26451"/>
                </a:lnTo>
                <a:lnTo>
                  <a:pt x="72788" y="26227"/>
                </a:lnTo>
                <a:lnTo>
                  <a:pt x="72833" y="25977"/>
                </a:lnTo>
                <a:lnTo>
                  <a:pt x="72824" y="25843"/>
                </a:lnTo>
                <a:lnTo>
                  <a:pt x="72806" y="25486"/>
                </a:lnTo>
                <a:lnTo>
                  <a:pt x="72717" y="24763"/>
                </a:lnTo>
                <a:lnTo>
                  <a:pt x="72619" y="24424"/>
                </a:lnTo>
                <a:lnTo>
                  <a:pt x="71994" y="22620"/>
                </a:lnTo>
                <a:lnTo>
                  <a:pt x="71038" y="19932"/>
                </a:lnTo>
                <a:lnTo>
                  <a:pt x="70324" y="18164"/>
                </a:lnTo>
                <a:lnTo>
                  <a:pt x="69913" y="17306"/>
                </a:lnTo>
                <a:lnTo>
                  <a:pt x="69565" y="16610"/>
                </a:lnTo>
                <a:lnTo>
                  <a:pt x="68824" y="15252"/>
                </a:lnTo>
                <a:lnTo>
                  <a:pt x="68020" y="13949"/>
                </a:lnTo>
                <a:lnTo>
                  <a:pt x="67154" y="12690"/>
                </a:lnTo>
                <a:lnTo>
                  <a:pt x="66225" y="11484"/>
                </a:lnTo>
                <a:lnTo>
                  <a:pt x="65225" y="10332"/>
                </a:lnTo>
                <a:lnTo>
                  <a:pt x="64153" y="9234"/>
                </a:lnTo>
                <a:lnTo>
                  <a:pt x="63010" y="8207"/>
                </a:lnTo>
                <a:lnTo>
                  <a:pt x="62403" y="7707"/>
                </a:lnTo>
                <a:lnTo>
                  <a:pt x="61724" y="7171"/>
                </a:lnTo>
                <a:lnTo>
                  <a:pt x="60358" y="6117"/>
                </a:lnTo>
                <a:lnTo>
                  <a:pt x="59652" y="5626"/>
                </a:lnTo>
                <a:lnTo>
                  <a:pt x="58518" y="4858"/>
                </a:lnTo>
                <a:lnTo>
                  <a:pt x="56223" y="3385"/>
                </a:lnTo>
                <a:lnTo>
                  <a:pt x="55054" y="2679"/>
                </a:lnTo>
                <a:lnTo>
                  <a:pt x="54428" y="2322"/>
                </a:lnTo>
                <a:lnTo>
                  <a:pt x="53160" y="1688"/>
                </a:lnTo>
                <a:lnTo>
                  <a:pt x="51866" y="1170"/>
                </a:lnTo>
                <a:lnTo>
                  <a:pt x="50535" y="741"/>
                </a:lnTo>
                <a:lnTo>
                  <a:pt x="49187" y="420"/>
                </a:lnTo>
                <a:lnTo>
                  <a:pt x="47811" y="188"/>
                </a:lnTo>
                <a:lnTo>
                  <a:pt x="46418" y="45"/>
                </a:lnTo>
                <a:lnTo>
                  <a:pt x="44998" y="0"/>
                </a:lnTo>
                <a:lnTo>
                  <a:pt x="44284" y="9"/>
                </a:lnTo>
                <a:lnTo>
                  <a:pt x="438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24f3de87df4_0_960"/>
          <p:cNvSpPr/>
          <p:nvPr/>
        </p:nvSpPr>
        <p:spPr>
          <a:xfrm flipH="1">
            <a:off x="1690728" y="2711144"/>
            <a:ext cx="1785788" cy="349429"/>
          </a:xfrm>
          <a:custGeom>
            <a:avLst/>
            <a:gdLst/>
            <a:ahLst/>
            <a:cxnLst/>
            <a:rect l="l" t="t" r="r" b="b"/>
            <a:pathLst>
              <a:path w="60912" h="9136" extrusionOk="0">
                <a:moveTo>
                  <a:pt x="25897" y="0"/>
                </a:moveTo>
                <a:lnTo>
                  <a:pt x="25540" y="27"/>
                </a:lnTo>
                <a:lnTo>
                  <a:pt x="24629" y="152"/>
                </a:lnTo>
                <a:lnTo>
                  <a:pt x="23727" y="286"/>
                </a:lnTo>
                <a:lnTo>
                  <a:pt x="23718" y="241"/>
                </a:lnTo>
                <a:lnTo>
                  <a:pt x="23718" y="196"/>
                </a:lnTo>
                <a:lnTo>
                  <a:pt x="21915" y="268"/>
                </a:lnTo>
                <a:lnTo>
                  <a:pt x="20111" y="357"/>
                </a:lnTo>
                <a:lnTo>
                  <a:pt x="17941" y="482"/>
                </a:lnTo>
                <a:lnTo>
                  <a:pt x="15780" y="625"/>
                </a:lnTo>
                <a:lnTo>
                  <a:pt x="12458" y="866"/>
                </a:lnTo>
                <a:lnTo>
                  <a:pt x="9145" y="1134"/>
                </a:lnTo>
                <a:lnTo>
                  <a:pt x="8359" y="1197"/>
                </a:lnTo>
                <a:lnTo>
                  <a:pt x="7189" y="1304"/>
                </a:lnTo>
                <a:lnTo>
                  <a:pt x="6421" y="1420"/>
                </a:lnTo>
                <a:lnTo>
                  <a:pt x="6046" y="1509"/>
                </a:lnTo>
                <a:lnTo>
                  <a:pt x="4876" y="1813"/>
                </a:lnTo>
                <a:lnTo>
                  <a:pt x="2581" y="2527"/>
                </a:lnTo>
                <a:lnTo>
                  <a:pt x="1438" y="2902"/>
                </a:lnTo>
                <a:lnTo>
                  <a:pt x="1188" y="3000"/>
                </a:lnTo>
                <a:lnTo>
                  <a:pt x="724" y="3331"/>
                </a:lnTo>
                <a:lnTo>
                  <a:pt x="518" y="3518"/>
                </a:lnTo>
                <a:lnTo>
                  <a:pt x="384" y="3643"/>
                </a:lnTo>
                <a:lnTo>
                  <a:pt x="188" y="3902"/>
                </a:lnTo>
                <a:lnTo>
                  <a:pt x="54" y="4152"/>
                </a:lnTo>
                <a:lnTo>
                  <a:pt x="0" y="4402"/>
                </a:lnTo>
                <a:lnTo>
                  <a:pt x="18" y="4653"/>
                </a:lnTo>
                <a:lnTo>
                  <a:pt x="108" y="4894"/>
                </a:lnTo>
                <a:lnTo>
                  <a:pt x="277" y="5135"/>
                </a:lnTo>
                <a:lnTo>
                  <a:pt x="509" y="5367"/>
                </a:lnTo>
                <a:lnTo>
                  <a:pt x="661" y="5483"/>
                </a:lnTo>
                <a:lnTo>
                  <a:pt x="786" y="5572"/>
                </a:lnTo>
                <a:lnTo>
                  <a:pt x="1072" y="5724"/>
                </a:lnTo>
                <a:lnTo>
                  <a:pt x="1224" y="5778"/>
                </a:lnTo>
                <a:lnTo>
                  <a:pt x="1563" y="5903"/>
                </a:lnTo>
                <a:lnTo>
                  <a:pt x="2251" y="6126"/>
                </a:lnTo>
                <a:lnTo>
                  <a:pt x="2599" y="6215"/>
                </a:lnTo>
                <a:lnTo>
                  <a:pt x="4099" y="6555"/>
                </a:lnTo>
                <a:lnTo>
                  <a:pt x="6350" y="7064"/>
                </a:lnTo>
                <a:lnTo>
                  <a:pt x="7868" y="7349"/>
                </a:lnTo>
                <a:lnTo>
                  <a:pt x="8636" y="7457"/>
                </a:lnTo>
                <a:lnTo>
                  <a:pt x="10832" y="7760"/>
                </a:lnTo>
                <a:lnTo>
                  <a:pt x="14137" y="8198"/>
                </a:lnTo>
                <a:lnTo>
                  <a:pt x="16351" y="8394"/>
                </a:lnTo>
                <a:lnTo>
                  <a:pt x="17467" y="8421"/>
                </a:lnTo>
                <a:lnTo>
                  <a:pt x="18521" y="8466"/>
                </a:lnTo>
                <a:lnTo>
                  <a:pt x="20646" y="8662"/>
                </a:lnTo>
                <a:lnTo>
                  <a:pt x="21709" y="8733"/>
                </a:lnTo>
                <a:lnTo>
                  <a:pt x="24790" y="8885"/>
                </a:lnTo>
                <a:lnTo>
                  <a:pt x="27871" y="8992"/>
                </a:lnTo>
                <a:lnTo>
                  <a:pt x="29755" y="9019"/>
                </a:lnTo>
                <a:lnTo>
                  <a:pt x="31648" y="9037"/>
                </a:lnTo>
                <a:lnTo>
                  <a:pt x="32845" y="9091"/>
                </a:lnTo>
                <a:lnTo>
                  <a:pt x="34050" y="9135"/>
                </a:lnTo>
                <a:lnTo>
                  <a:pt x="34568" y="9109"/>
                </a:lnTo>
                <a:lnTo>
                  <a:pt x="35354" y="9028"/>
                </a:lnTo>
                <a:lnTo>
                  <a:pt x="35872" y="9010"/>
                </a:lnTo>
                <a:lnTo>
                  <a:pt x="36131" y="9037"/>
                </a:lnTo>
                <a:lnTo>
                  <a:pt x="36631" y="9073"/>
                </a:lnTo>
                <a:lnTo>
                  <a:pt x="37631" y="9028"/>
                </a:lnTo>
                <a:lnTo>
                  <a:pt x="39123" y="8850"/>
                </a:lnTo>
                <a:lnTo>
                  <a:pt x="40114" y="8751"/>
                </a:lnTo>
                <a:lnTo>
                  <a:pt x="42837" y="8573"/>
                </a:lnTo>
                <a:lnTo>
                  <a:pt x="45552" y="8367"/>
                </a:lnTo>
                <a:lnTo>
                  <a:pt x="46392" y="8323"/>
                </a:lnTo>
                <a:lnTo>
                  <a:pt x="47231" y="8260"/>
                </a:lnTo>
                <a:lnTo>
                  <a:pt x="48419" y="8099"/>
                </a:lnTo>
                <a:lnTo>
                  <a:pt x="49606" y="7930"/>
                </a:lnTo>
                <a:lnTo>
                  <a:pt x="51428" y="7680"/>
                </a:lnTo>
                <a:lnTo>
                  <a:pt x="53250" y="7430"/>
                </a:lnTo>
                <a:lnTo>
                  <a:pt x="54196" y="7278"/>
                </a:lnTo>
                <a:lnTo>
                  <a:pt x="55143" y="7081"/>
                </a:lnTo>
                <a:lnTo>
                  <a:pt x="55920" y="6921"/>
                </a:lnTo>
                <a:lnTo>
                  <a:pt x="56688" y="6733"/>
                </a:lnTo>
                <a:lnTo>
                  <a:pt x="57233" y="6572"/>
                </a:lnTo>
                <a:lnTo>
                  <a:pt x="57759" y="6403"/>
                </a:lnTo>
                <a:lnTo>
                  <a:pt x="58885" y="6117"/>
                </a:lnTo>
                <a:lnTo>
                  <a:pt x="59992" y="5769"/>
                </a:lnTo>
                <a:lnTo>
                  <a:pt x="60117" y="5715"/>
                </a:lnTo>
                <a:lnTo>
                  <a:pt x="60349" y="5590"/>
                </a:lnTo>
                <a:lnTo>
                  <a:pt x="60528" y="5438"/>
                </a:lnTo>
                <a:lnTo>
                  <a:pt x="60680" y="5251"/>
                </a:lnTo>
                <a:lnTo>
                  <a:pt x="60831" y="4938"/>
                </a:lnTo>
                <a:lnTo>
                  <a:pt x="60912" y="4438"/>
                </a:lnTo>
                <a:lnTo>
                  <a:pt x="60885" y="4161"/>
                </a:lnTo>
                <a:lnTo>
                  <a:pt x="60858" y="3938"/>
                </a:lnTo>
                <a:lnTo>
                  <a:pt x="60706" y="3536"/>
                </a:lnTo>
                <a:lnTo>
                  <a:pt x="60474" y="3215"/>
                </a:lnTo>
                <a:lnTo>
                  <a:pt x="60153" y="2956"/>
                </a:lnTo>
                <a:lnTo>
                  <a:pt x="59956" y="2858"/>
                </a:lnTo>
                <a:lnTo>
                  <a:pt x="59367" y="2599"/>
                </a:lnTo>
                <a:lnTo>
                  <a:pt x="58474" y="2232"/>
                </a:lnTo>
                <a:lnTo>
                  <a:pt x="57876" y="2027"/>
                </a:lnTo>
                <a:lnTo>
                  <a:pt x="57563" y="1956"/>
                </a:lnTo>
                <a:lnTo>
                  <a:pt x="56313" y="1697"/>
                </a:lnTo>
                <a:lnTo>
                  <a:pt x="53786" y="1250"/>
                </a:lnTo>
                <a:lnTo>
                  <a:pt x="52526" y="1009"/>
                </a:lnTo>
                <a:lnTo>
                  <a:pt x="51883" y="884"/>
                </a:lnTo>
                <a:lnTo>
                  <a:pt x="50589" y="679"/>
                </a:lnTo>
                <a:lnTo>
                  <a:pt x="48651" y="455"/>
                </a:lnTo>
                <a:lnTo>
                  <a:pt x="44748" y="241"/>
                </a:lnTo>
                <a:lnTo>
                  <a:pt x="42141" y="143"/>
                </a:lnTo>
                <a:lnTo>
                  <a:pt x="41355" y="116"/>
                </a:lnTo>
                <a:lnTo>
                  <a:pt x="39774" y="107"/>
                </a:lnTo>
                <a:lnTo>
                  <a:pt x="37399" y="134"/>
                </a:lnTo>
                <a:lnTo>
                  <a:pt x="35818" y="134"/>
                </a:lnTo>
                <a:lnTo>
                  <a:pt x="31041" y="71"/>
                </a:lnTo>
                <a:lnTo>
                  <a:pt x="26263" y="0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24f3de87df4_0_960"/>
          <p:cNvSpPr/>
          <p:nvPr/>
        </p:nvSpPr>
        <p:spPr>
          <a:xfrm flipH="1">
            <a:off x="3384066" y="2301700"/>
            <a:ext cx="1632810" cy="1340673"/>
          </a:xfrm>
          <a:custGeom>
            <a:avLst/>
            <a:gdLst/>
            <a:ahLst/>
            <a:cxnLst/>
            <a:rect l="l" t="t" r="r" b="b"/>
            <a:pathLst>
              <a:path w="73816" h="85666" extrusionOk="0">
                <a:moveTo>
                  <a:pt x="64001" y="0"/>
                </a:moveTo>
                <a:lnTo>
                  <a:pt x="63100" y="27"/>
                </a:lnTo>
                <a:lnTo>
                  <a:pt x="62644" y="63"/>
                </a:lnTo>
                <a:lnTo>
                  <a:pt x="61805" y="161"/>
                </a:lnTo>
                <a:lnTo>
                  <a:pt x="60188" y="465"/>
                </a:lnTo>
                <a:lnTo>
                  <a:pt x="58635" y="911"/>
                </a:lnTo>
                <a:lnTo>
                  <a:pt x="57143" y="1501"/>
                </a:lnTo>
                <a:lnTo>
                  <a:pt x="55723" y="2215"/>
                </a:lnTo>
                <a:lnTo>
                  <a:pt x="54375" y="3072"/>
                </a:lnTo>
                <a:lnTo>
                  <a:pt x="53089" y="4055"/>
                </a:lnTo>
                <a:lnTo>
                  <a:pt x="51875" y="5171"/>
                </a:lnTo>
                <a:lnTo>
                  <a:pt x="51303" y="5787"/>
                </a:lnTo>
                <a:lnTo>
                  <a:pt x="50883" y="6251"/>
                </a:lnTo>
                <a:lnTo>
                  <a:pt x="50098" y="7207"/>
                </a:lnTo>
                <a:lnTo>
                  <a:pt x="48963" y="8689"/>
                </a:lnTo>
                <a:lnTo>
                  <a:pt x="48195" y="9671"/>
                </a:lnTo>
                <a:lnTo>
                  <a:pt x="47945" y="10002"/>
                </a:lnTo>
                <a:lnTo>
                  <a:pt x="47481" y="10663"/>
                </a:lnTo>
                <a:lnTo>
                  <a:pt x="47070" y="11341"/>
                </a:lnTo>
                <a:lnTo>
                  <a:pt x="46713" y="12056"/>
                </a:lnTo>
                <a:lnTo>
                  <a:pt x="46401" y="12779"/>
                </a:lnTo>
                <a:lnTo>
                  <a:pt x="46142" y="13529"/>
                </a:lnTo>
                <a:lnTo>
                  <a:pt x="45936" y="14306"/>
                </a:lnTo>
                <a:lnTo>
                  <a:pt x="45775" y="15101"/>
                </a:lnTo>
                <a:lnTo>
                  <a:pt x="45722" y="15503"/>
                </a:lnTo>
                <a:lnTo>
                  <a:pt x="45445" y="17432"/>
                </a:lnTo>
                <a:lnTo>
                  <a:pt x="44963" y="20316"/>
                </a:lnTo>
                <a:lnTo>
                  <a:pt x="44686" y="22236"/>
                </a:lnTo>
                <a:lnTo>
                  <a:pt x="44579" y="23200"/>
                </a:lnTo>
                <a:lnTo>
                  <a:pt x="44257" y="26540"/>
                </a:lnTo>
                <a:lnTo>
                  <a:pt x="43722" y="33220"/>
                </a:lnTo>
                <a:lnTo>
                  <a:pt x="43436" y="36560"/>
                </a:lnTo>
                <a:lnTo>
                  <a:pt x="43284" y="38078"/>
                </a:lnTo>
                <a:lnTo>
                  <a:pt x="42918" y="41105"/>
                </a:lnTo>
                <a:lnTo>
                  <a:pt x="42704" y="42614"/>
                </a:lnTo>
                <a:lnTo>
                  <a:pt x="42614" y="43150"/>
                </a:lnTo>
                <a:lnTo>
                  <a:pt x="42400" y="44204"/>
                </a:lnTo>
                <a:lnTo>
                  <a:pt x="42123" y="45239"/>
                </a:lnTo>
                <a:lnTo>
                  <a:pt x="41802" y="46257"/>
                </a:lnTo>
                <a:lnTo>
                  <a:pt x="41248" y="47767"/>
                </a:lnTo>
                <a:lnTo>
                  <a:pt x="40426" y="49749"/>
                </a:lnTo>
                <a:lnTo>
                  <a:pt x="39998" y="50740"/>
                </a:lnTo>
                <a:lnTo>
                  <a:pt x="39507" y="51865"/>
                </a:lnTo>
                <a:lnTo>
                  <a:pt x="38480" y="54089"/>
                </a:lnTo>
                <a:lnTo>
                  <a:pt x="36863" y="57375"/>
                </a:lnTo>
                <a:lnTo>
                  <a:pt x="33416" y="63867"/>
                </a:lnTo>
                <a:lnTo>
                  <a:pt x="31068" y="68163"/>
                </a:lnTo>
                <a:lnTo>
                  <a:pt x="30755" y="68734"/>
                </a:lnTo>
                <a:lnTo>
                  <a:pt x="30077" y="69841"/>
                </a:lnTo>
                <a:lnTo>
                  <a:pt x="29353" y="70913"/>
                </a:lnTo>
                <a:lnTo>
                  <a:pt x="28585" y="71949"/>
                </a:lnTo>
                <a:lnTo>
                  <a:pt x="27764" y="72940"/>
                </a:lnTo>
                <a:lnTo>
                  <a:pt x="26897" y="73896"/>
                </a:lnTo>
                <a:lnTo>
                  <a:pt x="25978" y="74806"/>
                </a:lnTo>
                <a:lnTo>
                  <a:pt x="25013" y="75673"/>
                </a:lnTo>
                <a:lnTo>
                  <a:pt x="24513" y="76092"/>
                </a:lnTo>
                <a:lnTo>
                  <a:pt x="23843" y="76637"/>
                </a:lnTo>
                <a:lnTo>
                  <a:pt x="22495" y="77673"/>
                </a:lnTo>
                <a:lnTo>
                  <a:pt x="21111" y="78646"/>
                </a:lnTo>
                <a:lnTo>
                  <a:pt x="19700" y="79557"/>
                </a:lnTo>
                <a:lnTo>
                  <a:pt x="18235" y="80397"/>
                </a:lnTo>
                <a:lnTo>
                  <a:pt x="16735" y="81165"/>
                </a:lnTo>
                <a:lnTo>
                  <a:pt x="15181" y="81843"/>
                </a:lnTo>
                <a:lnTo>
                  <a:pt x="13574" y="82424"/>
                </a:lnTo>
                <a:lnTo>
                  <a:pt x="12752" y="82683"/>
                </a:lnTo>
                <a:lnTo>
                  <a:pt x="12234" y="82826"/>
                </a:lnTo>
                <a:lnTo>
                  <a:pt x="11208" y="83067"/>
                </a:lnTo>
                <a:lnTo>
                  <a:pt x="10172" y="83254"/>
                </a:lnTo>
                <a:lnTo>
                  <a:pt x="9127" y="83397"/>
                </a:lnTo>
                <a:lnTo>
                  <a:pt x="7564" y="83549"/>
                </a:lnTo>
                <a:lnTo>
                  <a:pt x="5466" y="83638"/>
                </a:lnTo>
                <a:lnTo>
                  <a:pt x="4403" y="83656"/>
                </a:lnTo>
                <a:lnTo>
                  <a:pt x="3126" y="83647"/>
                </a:lnTo>
                <a:lnTo>
                  <a:pt x="1840" y="83665"/>
                </a:lnTo>
                <a:lnTo>
                  <a:pt x="1536" y="83683"/>
                </a:lnTo>
                <a:lnTo>
                  <a:pt x="947" y="83799"/>
                </a:lnTo>
                <a:lnTo>
                  <a:pt x="652" y="83870"/>
                </a:lnTo>
                <a:lnTo>
                  <a:pt x="492" y="83933"/>
                </a:lnTo>
                <a:lnTo>
                  <a:pt x="233" y="84094"/>
                </a:lnTo>
                <a:lnTo>
                  <a:pt x="72" y="84299"/>
                </a:lnTo>
                <a:lnTo>
                  <a:pt x="0" y="84540"/>
                </a:lnTo>
                <a:lnTo>
                  <a:pt x="9" y="84674"/>
                </a:lnTo>
                <a:lnTo>
                  <a:pt x="36" y="84826"/>
                </a:lnTo>
                <a:lnTo>
                  <a:pt x="152" y="85049"/>
                </a:lnTo>
                <a:lnTo>
                  <a:pt x="349" y="85201"/>
                </a:lnTo>
                <a:lnTo>
                  <a:pt x="590" y="85290"/>
                </a:lnTo>
                <a:lnTo>
                  <a:pt x="724" y="85308"/>
                </a:lnTo>
                <a:lnTo>
                  <a:pt x="1438" y="85415"/>
                </a:lnTo>
                <a:lnTo>
                  <a:pt x="2161" y="85487"/>
                </a:lnTo>
                <a:lnTo>
                  <a:pt x="3179" y="85576"/>
                </a:lnTo>
                <a:lnTo>
                  <a:pt x="5216" y="85665"/>
                </a:lnTo>
                <a:lnTo>
                  <a:pt x="7225" y="85638"/>
                </a:lnTo>
                <a:lnTo>
                  <a:pt x="9225" y="85487"/>
                </a:lnTo>
                <a:lnTo>
                  <a:pt x="11199" y="85210"/>
                </a:lnTo>
                <a:lnTo>
                  <a:pt x="13154" y="84790"/>
                </a:lnTo>
                <a:lnTo>
                  <a:pt x="15083" y="84228"/>
                </a:lnTo>
                <a:lnTo>
                  <a:pt x="16985" y="83504"/>
                </a:lnTo>
                <a:lnTo>
                  <a:pt x="17923" y="83076"/>
                </a:lnTo>
                <a:lnTo>
                  <a:pt x="19003" y="82549"/>
                </a:lnTo>
                <a:lnTo>
                  <a:pt x="21102" y="81397"/>
                </a:lnTo>
                <a:lnTo>
                  <a:pt x="23102" y="80138"/>
                </a:lnTo>
                <a:lnTo>
                  <a:pt x="24995" y="78753"/>
                </a:lnTo>
                <a:lnTo>
                  <a:pt x="26790" y="77244"/>
                </a:lnTo>
                <a:lnTo>
                  <a:pt x="28067" y="76030"/>
                </a:lnTo>
                <a:lnTo>
                  <a:pt x="28880" y="75182"/>
                </a:lnTo>
                <a:lnTo>
                  <a:pt x="29666" y="74297"/>
                </a:lnTo>
                <a:lnTo>
                  <a:pt x="30425" y="73387"/>
                </a:lnTo>
                <a:lnTo>
                  <a:pt x="31148" y="72431"/>
                </a:lnTo>
                <a:lnTo>
                  <a:pt x="31845" y="71449"/>
                </a:lnTo>
                <a:lnTo>
                  <a:pt x="32184" y="70949"/>
                </a:lnTo>
                <a:lnTo>
                  <a:pt x="32997" y="69690"/>
                </a:lnTo>
                <a:lnTo>
                  <a:pt x="34586" y="67153"/>
                </a:lnTo>
                <a:lnTo>
                  <a:pt x="36113" y="64582"/>
                </a:lnTo>
                <a:lnTo>
                  <a:pt x="37578" y="61983"/>
                </a:lnTo>
                <a:lnTo>
                  <a:pt x="38971" y="59340"/>
                </a:lnTo>
                <a:lnTo>
                  <a:pt x="40292" y="56670"/>
                </a:lnTo>
                <a:lnTo>
                  <a:pt x="41534" y="53946"/>
                </a:lnTo>
                <a:lnTo>
                  <a:pt x="42704" y="51187"/>
                </a:lnTo>
                <a:lnTo>
                  <a:pt x="43248" y="49794"/>
                </a:lnTo>
                <a:lnTo>
                  <a:pt x="43695" y="48615"/>
                </a:lnTo>
                <a:lnTo>
                  <a:pt x="44463" y="46222"/>
                </a:lnTo>
                <a:lnTo>
                  <a:pt x="44927" y="44409"/>
                </a:lnTo>
                <a:lnTo>
                  <a:pt x="45195" y="43194"/>
                </a:lnTo>
                <a:lnTo>
                  <a:pt x="45418" y="41962"/>
                </a:lnTo>
                <a:lnTo>
                  <a:pt x="45597" y="40721"/>
                </a:lnTo>
                <a:lnTo>
                  <a:pt x="45668" y="40096"/>
                </a:lnTo>
                <a:lnTo>
                  <a:pt x="46552" y="31871"/>
                </a:lnTo>
                <a:lnTo>
                  <a:pt x="47436" y="23656"/>
                </a:lnTo>
                <a:lnTo>
                  <a:pt x="47874" y="19664"/>
                </a:lnTo>
                <a:lnTo>
                  <a:pt x="48276" y="15672"/>
                </a:lnTo>
                <a:lnTo>
                  <a:pt x="48338" y="15092"/>
                </a:lnTo>
                <a:lnTo>
                  <a:pt x="48588" y="13985"/>
                </a:lnTo>
                <a:lnTo>
                  <a:pt x="48981" y="12922"/>
                </a:lnTo>
                <a:lnTo>
                  <a:pt x="49508" y="11913"/>
                </a:lnTo>
                <a:lnTo>
                  <a:pt x="49830" y="11431"/>
                </a:lnTo>
                <a:lnTo>
                  <a:pt x="50178" y="10922"/>
                </a:lnTo>
                <a:lnTo>
                  <a:pt x="50848" y="9868"/>
                </a:lnTo>
                <a:lnTo>
                  <a:pt x="51160" y="9332"/>
                </a:lnTo>
                <a:lnTo>
                  <a:pt x="51508" y="8734"/>
                </a:lnTo>
                <a:lnTo>
                  <a:pt x="52268" y="7635"/>
                </a:lnTo>
                <a:lnTo>
                  <a:pt x="53116" y="6644"/>
                </a:lnTo>
                <a:lnTo>
                  <a:pt x="54045" y="5742"/>
                </a:lnTo>
                <a:lnTo>
                  <a:pt x="55054" y="4939"/>
                </a:lnTo>
                <a:lnTo>
                  <a:pt x="56134" y="4233"/>
                </a:lnTo>
                <a:lnTo>
                  <a:pt x="57277" y="3599"/>
                </a:lnTo>
                <a:lnTo>
                  <a:pt x="58492" y="3045"/>
                </a:lnTo>
                <a:lnTo>
                  <a:pt x="59126" y="2804"/>
                </a:lnTo>
                <a:lnTo>
                  <a:pt x="59635" y="2617"/>
                </a:lnTo>
                <a:lnTo>
                  <a:pt x="60662" y="2322"/>
                </a:lnTo>
                <a:lnTo>
                  <a:pt x="61689" y="2108"/>
                </a:lnTo>
                <a:lnTo>
                  <a:pt x="62716" y="1983"/>
                </a:lnTo>
                <a:lnTo>
                  <a:pt x="63751" y="1947"/>
                </a:lnTo>
                <a:lnTo>
                  <a:pt x="64787" y="2010"/>
                </a:lnTo>
                <a:lnTo>
                  <a:pt x="65823" y="2161"/>
                </a:lnTo>
                <a:lnTo>
                  <a:pt x="66859" y="2420"/>
                </a:lnTo>
                <a:lnTo>
                  <a:pt x="67377" y="2581"/>
                </a:lnTo>
                <a:lnTo>
                  <a:pt x="68100" y="2840"/>
                </a:lnTo>
                <a:lnTo>
                  <a:pt x="69502" y="3447"/>
                </a:lnTo>
                <a:lnTo>
                  <a:pt x="70851" y="4153"/>
                </a:lnTo>
                <a:lnTo>
                  <a:pt x="72163" y="4939"/>
                </a:lnTo>
                <a:lnTo>
                  <a:pt x="72806" y="5349"/>
                </a:lnTo>
                <a:lnTo>
                  <a:pt x="72958" y="5474"/>
                </a:lnTo>
                <a:lnTo>
                  <a:pt x="73119" y="5590"/>
                </a:lnTo>
                <a:lnTo>
                  <a:pt x="73271" y="5671"/>
                </a:lnTo>
                <a:lnTo>
                  <a:pt x="73521" y="5698"/>
                </a:lnTo>
                <a:lnTo>
                  <a:pt x="73708" y="5590"/>
                </a:lnTo>
                <a:lnTo>
                  <a:pt x="73816" y="5367"/>
                </a:lnTo>
                <a:lnTo>
                  <a:pt x="73816" y="5206"/>
                </a:lnTo>
                <a:lnTo>
                  <a:pt x="73807" y="5010"/>
                </a:lnTo>
                <a:lnTo>
                  <a:pt x="73699" y="4617"/>
                </a:lnTo>
                <a:lnTo>
                  <a:pt x="73601" y="4456"/>
                </a:lnTo>
                <a:lnTo>
                  <a:pt x="73423" y="4215"/>
                </a:lnTo>
                <a:lnTo>
                  <a:pt x="73012" y="3769"/>
                </a:lnTo>
                <a:lnTo>
                  <a:pt x="72780" y="3590"/>
                </a:lnTo>
                <a:lnTo>
                  <a:pt x="71985" y="3037"/>
                </a:lnTo>
                <a:lnTo>
                  <a:pt x="70788" y="2233"/>
                </a:lnTo>
                <a:lnTo>
                  <a:pt x="69967" y="1724"/>
                </a:lnTo>
                <a:lnTo>
                  <a:pt x="69547" y="1492"/>
                </a:lnTo>
                <a:lnTo>
                  <a:pt x="69145" y="1286"/>
                </a:lnTo>
                <a:lnTo>
                  <a:pt x="68324" y="911"/>
                </a:lnTo>
                <a:lnTo>
                  <a:pt x="67484" y="599"/>
                </a:lnTo>
                <a:lnTo>
                  <a:pt x="66636" y="349"/>
                </a:lnTo>
                <a:lnTo>
                  <a:pt x="65770" y="170"/>
                </a:lnTo>
                <a:lnTo>
                  <a:pt x="64894" y="54"/>
                </a:lnTo>
                <a:lnTo>
                  <a:pt x="64001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24f3de87df4_0_960"/>
          <p:cNvSpPr/>
          <p:nvPr/>
        </p:nvSpPr>
        <p:spPr>
          <a:xfrm flipH="1">
            <a:off x="2903663" y="1781400"/>
            <a:ext cx="1820850" cy="667750"/>
          </a:xfrm>
          <a:custGeom>
            <a:avLst/>
            <a:gdLst/>
            <a:ahLst/>
            <a:cxnLst/>
            <a:rect l="l" t="t" r="r" b="b"/>
            <a:pathLst>
              <a:path w="72834" h="26710" extrusionOk="0">
                <a:moveTo>
                  <a:pt x="43882" y="0"/>
                </a:moveTo>
                <a:lnTo>
                  <a:pt x="43480" y="9"/>
                </a:lnTo>
                <a:lnTo>
                  <a:pt x="42543" y="72"/>
                </a:lnTo>
                <a:lnTo>
                  <a:pt x="40667" y="259"/>
                </a:lnTo>
                <a:lnTo>
                  <a:pt x="38810" y="518"/>
                </a:lnTo>
                <a:lnTo>
                  <a:pt x="36979" y="857"/>
                </a:lnTo>
                <a:lnTo>
                  <a:pt x="35158" y="1268"/>
                </a:lnTo>
                <a:lnTo>
                  <a:pt x="33354" y="1768"/>
                </a:lnTo>
                <a:lnTo>
                  <a:pt x="31577" y="2349"/>
                </a:lnTo>
                <a:lnTo>
                  <a:pt x="29809" y="3010"/>
                </a:lnTo>
                <a:lnTo>
                  <a:pt x="28933" y="3376"/>
                </a:lnTo>
                <a:lnTo>
                  <a:pt x="27790" y="3867"/>
                </a:lnTo>
                <a:lnTo>
                  <a:pt x="25477" y="4796"/>
                </a:lnTo>
                <a:lnTo>
                  <a:pt x="21986" y="6117"/>
                </a:lnTo>
                <a:lnTo>
                  <a:pt x="19637" y="6939"/>
                </a:lnTo>
                <a:lnTo>
                  <a:pt x="18869" y="7198"/>
                </a:lnTo>
                <a:lnTo>
                  <a:pt x="17324" y="7680"/>
                </a:lnTo>
                <a:lnTo>
                  <a:pt x="14994" y="8314"/>
                </a:lnTo>
                <a:lnTo>
                  <a:pt x="11841" y="9010"/>
                </a:lnTo>
                <a:lnTo>
                  <a:pt x="8653" y="9582"/>
                </a:lnTo>
                <a:lnTo>
                  <a:pt x="7055" y="9841"/>
                </a:lnTo>
                <a:lnTo>
                  <a:pt x="4242" y="10287"/>
                </a:lnTo>
                <a:lnTo>
                  <a:pt x="1438" y="10779"/>
                </a:lnTo>
                <a:lnTo>
                  <a:pt x="1224" y="10823"/>
                </a:lnTo>
                <a:lnTo>
                  <a:pt x="804" y="10957"/>
                </a:lnTo>
                <a:lnTo>
                  <a:pt x="599" y="11046"/>
                </a:lnTo>
                <a:lnTo>
                  <a:pt x="438" y="11127"/>
                </a:lnTo>
                <a:lnTo>
                  <a:pt x="206" y="11332"/>
                </a:lnTo>
                <a:lnTo>
                  <a:pt x="54" y="11582"/>
                </a:lnTo>
                <a:lnTo>
                  <a:pt x="0" y="11850"/>
                </a:lnTo>
                <a:lnTo>
                  <a:pt x="18" y="12002"/>
                </a:lnTo>
                <a:lnTo>
                  <a:pt x="45" y="12145"/>
                </a:lnTo>
                <a:lnTo>
                  <a:pt x="170" y="12395"/>
                </a:lnTo>
                <a:lnTo>
                  <a:pt x="375" y="12591"/>
                </a:lnTo>
                <a:lnTo>
                  <a:pt x="661" y="12716"/>
                </a:lnTo>
                <a:lnTo>
                  <a:pt x="840" y="12752"/>
                </a:lnTo>
                <a:lnTo>
                  <a:pt x="1143" y="12779"/>
                </a:lnTo>
                <a:lnTo>
                  <a:pt x="1742" y="12788"/>
                </a:lnTo>
                <a:lnTo>
                  <a:pt x="2045" y="12770"/>
                </a:lnTo>
                <a:lnTo>
                  <a:pt x="3322" y="12681"/>
                </a:lnTo>
                <a:lnTo>
                  <a:pt x="5885" y="12404"/>
                </a:lnTo>
                <a:lnTo>
                  <a:pt x="8421" y="12029"/>
                </a:lnTo>
                <a:lnTo>
                  <a:pt x="10957" y="11582"/>
                </a:lnTo>
                <a:lnTo>
                  <a:pt x="12216" y="11332"/>
                </a:lnTo>
                <a:lnTo>
                  <a:pt x="13386" y="11091"/>
                </a:lnTo>
                <a:lnTo>
                  <a:pt x="15717" y="10546"/>
                </a:lnTo>
                <a:lnTo>
                  <a:pt x="18030" y="9939"/>
                </a:lnTo>
                <a:lnTo>
                  <a:pt x="20316" y="9260"/>
                </a:lnTo>
                <a:lnTo>
                  <a:pt x="22584" y="8519"/>
                </a:lnTo>
                <a:lnTo>
                  <a:pt x="24835" y="7725"/>
                </a:lnTo>
                <a:lnTo>
                  <a:pt x="27067" y="6867"/>
                </a:lnTo>
                <a:lnTo>
                  <a:pt x="29282" y="5965"/>
                </a:lnTo>
                <a:lnTo>
                  <a:pt x="30380" y="5501"/>
                </a:lnTo>
                <a:lnTo>
                  <a:pt x="31237" y="5135"/>
                </a:lnTo>
                <a:lnTo>
                  <a:pt x="32979" y="4456"/>
                </a:lnTo>
                <a:lnTo>
                  <a:pt x="34747" y="3867"/>
                </a:lnTo>
                <a:lnTo>
                  <a:pt x="36542" y="3376"/>
                </a:lnTo>
                <a:lnTo>
                  <a:pt x="37461" y="3179"/>
                </a:lnTo>
                <a:lnTo>
                  <a:pt x="38488" y="2974"/>
                </a:lnTo>
                <a:lnTo>
                  <a:pt x="40542" y="2626"/>
                </a:lnTo>
                <a:lnTo>
                  <a:pt x="42614" y="2376"/>
                </a:lnTo>
                <a:lnTo>
                  <a:pt x="44177" y="2295"/>
                </a:lnTo>
                <a:lnTo>
                  <a:pt x="45222" y="2295"/>
                </a:lnTo>
                <a:lnTo>
                  <a:pt x="45748" y="2322"/>
                </a:lnTo>
                <a:lnTo>
                  <a:pt x="46722" y="2376"/>
                </a:lnTo>
                <a:lnTo>
                  <a:pt x="48151" y="2563"/>
                </a:lnTo>
                <a:lnTo>
                  <a:pt x="49088" y="2733"/>
                </a:lnTo>
                <a:lnTo>
                  <a:pt x="50017" y="2965"/>
                </a:lnTo>
                <a:lnTo>
                  <a:pt x="50928" y="3242"/>
                </a:lnTo>
                <a:lnTo>
                  <a:pt x="51830" y="3590"/>
                </a:lnTo>
                <a:lnTo>
                  <a:pt x="52714" y="3992"/>
                </a:lnTo>
                <a:lnTo>
                  <a:pt x="53143" y="4224"/>
                </a:lnTo>
                <a:lnTo>
                  <a:pt x="54134" y="4778"/>
                </a:lnTo>
                <a:lnTo>
                  <a:pt x="56089" y="5939"/>
                </a:lnTo>
                <a:lnTo>
                  <a:pt x="57991" y="7171"/>
                </a:lnTo>
                <a:lnTo>
                  <a:pt x="59831" y="8493"/>
                </a:lnTo>
                <a:lnTo>
                  <a:pt x="60724" y="9189"/>
                </a:lnTo>
                <a:lnTo>
                  <a:pt x="61197" y="9573"/>
                </a:lnTo>
                <a:lnTo>
                  <a:pt x="62108" y="10377"/>
                </a:lnTo>
                <a:lnTo>
                  <a:pt x="62974" y="11216"/>
                </a:lnTo>
                <a:lnTo>
                  <a:pt x="63787" y="12100"/>
                </a:lnTo>
                <a:lnTo>
                  <a:pt x="64546" y="13020"/>
                </a:lnTo>
                <a:lnTo>
                  <a:pt x="65260" y="13984"/>
                </a:lnTo>
                <a:lnTo>
                  <a:pt x="65930" y="14985"/>
                </a:lnTo>
                <a:lnTo>
                  <a:pt x="66537" y="16029"/>
                </a:lnTo>
                <a:lnTo>
                  <a:pt x="66823" y="16565"/>
                </a:lnTo>
                <a:lnTo>
                  <a:pt x="67466" y="17833"/>
                </a:lnTo>
                <a:lnTo>
                  <a:pt x="68681" y="20414"/>
                </a:lnTo>
                <a:lnTo>
                  <a:pt x="69279" y="21709"/>
                </a:lnTo>
                <a:lnTo>
                  <a:pt x="70226" y="23745"/>
                </a:lnTo>
                <a:lnTo>
                  <a:pt x="71163" y="25790"/>
                </a:lnTo>
                <a:lnTo>
                  <a:pt x="71288" y="26040"/>
                </a:lnTo>
                <a:lnTo>
                  <a:pt x="71449" y="26272"/>
                </a:lnTo>
                <a:lnTo>
                  <a:pt x="71529" y="26379"/>
                </a:lnTo>
                <a:lnTo>
                  <a:pt x="71717" y="26558"/>
                </a:lnTo>
                <a:lnTo>
                  <a:pt x="71931" y="26683"/>
                </a:lnTo>
                <a:lnTo>
                  <a:pt x="72181" y="26710"/>
                </a:lnTo>
                <a:lnTo>
                  <a:pt x="72333" y="26674"/>
                </a:lnTo>
                <a:lnTo>
                  <a:pt x="72476" y="26620"/>
                </a:lnTo>
                <a:lnTo>
                  <a:pt x="72672" y="26451"/>
                </a:lnTo>
                <a:lnTo>
                  <a:pt x="72788" y="26227"/>
                </a:lnTo>
                <a:lnTo>
                  <a:pt x="72833" y="25977"/>
                </a:lnTo>
                <a:lnTo>
                  <a:pt x="72824" y="25843"/>
                </a:lnTo>
                <a:lnTo>
                  <a:pt x="72806" y="25486"/>
                </a:lnTo>
                <a:lnTo>
                  <a:pt x="72717" y="24763"/>
                </a:lnTo>
                <a:lnTo>
                  <a:pt x="72619" y="24424"/>
                </a:lnTo>
                <a:lnTo>
                  <a:pt x="71994" y="22620"/>
                </a:lnTo>
                <a:lnTo>
                  <a:pt x="71038" y="19932"/>
                </a:lnTo>
                <a:lnTo>
                  <a:pt x="70324" y="18164"/>
                </a:lnTo>
                <a:lnTo>
                  <a:pt x="69913" y="17306"/>
                </a:lnTo>
                <a:lnTo>
                  <a:pt x="69565" y="16610"/>
                </a:lnTo>
                <a:lnTo>
                  <a:pt x="68824" y="15252"/>
                </a:lnTo>
                <a:lnTo>
                  <a:pt x="68020" y="13949"/>
                </a:lnTo>
                <a:lnTo>
                  <a:pt x="67154" y="12690"/>
                </a:lnTo>
                <a:lnTo>
                  <a:pt x="66225" y="11484"/>
                </a:lnTo>
                <a:lnTo>
                  <a:pt x="65225" y="10332"/>
                </a:lnTo>
                <a:lnTo>
                  <a:pt x="64153" y="9234"/>
                </a:lnTo>
                <a:lnTo>
                  <a:pt x="63010" y="8207"/>
                </a:lnTo>
                <a:lnTo>
                  <a:pt x="62403" y="7707"/>
                </a:lnTo>
                <a:lnTo>
                  <a:pt x="61724" y="7171"/>
                </a:lnTo>
                <a:lnTo>
                  <a:pt x="60358" y="6117"/>
                </a:lnTo>
                <a:lnTo>
                  <a:pt x="59652" y="5626"/>
                </a:lnTo>
                <a:lnTo>
                  <a:pt x="58518" y="4858"/>
                </a:lnTo>
                <a:lnTo>
                  <a:pt x="56223" y="3385"/>
                </a:lnTo>
                <a:lnTo>
                  <a:pt x="55054" y="2679"/>
                </a:lnTo>
                <a:lnTo>
                  <a:pt x="54428" y="2322"/>
                </a:lnTo>
                <a:lnTo>
                  <a:pt x="53160" y="1688"/>
                </a:lnTo>
                <a:lnTo>
                  <a:pt x="51866" y="1170"/>
                </a:lnTo>
                <a:lnTo>
                  <a:pt x="50535" y="741"/>
                </a:lnTo>
                <a:lnTo>
                  <a:pt x="49187" y="420"/>
                </a:lnTo>
                <a:lnTo>
                  <a:pt x="47811" y="188"/>
                </a:lnTo>
                <a:lnTo>
                  <a:pt x="46418" y="45"/>
                </a:lnTo>
                <a:lnTo>
                  <a:pt x="44998" y="0"/>
                </a:lnTo>
                <a:lnTo>
                  <a:pt x="44284" y="9"/>
                </a:lnTo>
                <a:lnTo>
                  <a:pt x="438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24f3de87df4_0_960"/>
          <p:cNvSpPr/>
          <p:nvPr/>
        </p:nvSpPr>
        <p:spPr>
          <a:xfrm rot="-2760248">
            <a:off x="1294154" y="1292871"/>
            <a:ext cx="224408" cy="311980"/>
          </a:xfrm>
          <a:custGeom>
            <a:avLst/>
            <a:gdLst/>
            <a:ahLst/>
            <a:cxnLst/>
            <a:rect l="l" t="t" r="r" b="b"/>
            <a:pathLst>
              <a:path w="9976" h="13869" extrusionOk="0">
                <a:moveTo>
                  <a:pt x="4537" y="0"/>
                </a:moveTo>
                <a:lnTo>
                  <a:pt x="3983" y="36"/>
                </a:lnTo>
                <a:lnTo>
                  <a:pt x="3501" y="81"/>
                </a:lnTo>
                <a:lnTo>
                  <a:pt x="3189" y="134"/>
                </a:lnTo>
                <a:lnTo>
                  <a:pt x="2876" y="224"/>
                </a:lnTo>
                <a:lnTo>
                  <a:pt x="2626" y="295"/>
                </a:lnTo>
                <a:lnTo>
                  <a:pt x="2162" y="483"/>
                </a:lnTo>
                <a:lnTo>
                  <a:pt x="1742" y="706"/>
                </a:lnTo>
                <a:lnTo>
                  <a:pt x="1358" y="956"/>
                </a:lnTo>
                <a:lnTo>
                  <a:pt x="1028" y="1251"/>
                </a:lnTo>
                <a:lnTo>
                  <a:pt x="733" y="1563"/>
                </a:lnTo>
                <a:lnTo>
                  <a:pt x="492" y="1902"/>
                </a:lnTo>
                <a:lnTo>
                  <a:pt x="295" y="2269"/>
                </a:lnTo>
                <a:lnTo>
                  <a:pt x="144" y="2653"/>
                </a:lnTo>
                <a:lnTo>
                  <a:pt x="45" y="3054"/>
                </a:lnTo>
                <a:lnTo>
                  <a:pt x="1" y="3474"/>
                </a:lnTo>
                <a:lnTo>
                  <a:pt x="1" y="3903"/>
                </a:lnTo>
                <a:lnTo>
                  <a:pt x="63" y="4340"/>
                </a:lnTo>
                <a:lnTo>
                  <a:pt x="170" y="4787"/>
                </a:lnTo>
                <a:lnTo>
                  <a:pt x="340" y="5233"/>
                </a:lnTo>
                <a:lnTo>
                  <a:pt x="563" y="5680"/>
                </a:lnTo>
                <a:lnTo>
                  <a:pt x="697" y="5903"/>
                </a:lnTo>
                <a:lnTo>
                  <a:pt x="1019" y="6403"/>
                </a:lnTo>
                <a:lnTo>
                  <a:pt x="1724" y="7385"/>
                </a:lnTo>
                <a:lnTo>
                  <a:pt x="2108" y="7850"/>
                </a:lnTo>
                <a:lnTo>
                  <a:pt x="2448" y="8278"/>
                </a:lnTo>
                <a:lnTo>
                  <a:pt x="2903" y="8948"/>
                </a:lnTo>
                <a:lnTo>
                  <a:pt x="3153" y="9412"/>
                </a:lnTo>
                <a:lnTo>
                  <a:pt x="3367" y="9886"/>
                </a:lnTo>
                <a:lnTo>
                  <a:pt x="3528" y="10386"/>
                </a:lnTo>
                <a:lnTo>
                  <a:pt x="3626" y="10913"/>
                </a:lnTo>
                <a:lnTo>
                  <a:pt x="3671" y="11475"/>
                </a:lnTo>
                <a:lnTo>
                  <a:pt x="3662" y="11761"/>
                </a:lnTo>
                <a:lnTo>
                  <a:pt x="3653" y="11958"/>
                </a:lnTo>
                <a:lnTo>
                  <a:pt x="3707" y="12315"/>
                </a:lnTo>
                <a:lnTo>
                  <a:pt x="3814" y="12645"/>
                </a:lnTo>
                <a:lnTo>
                  <a:pt x="3975" y="12949"/>
                </a:lnTo>
                <a:lnTo>
                  <a:pt x="4189" y="13208"/>
                </a:lnTo>
                <a:lnTo>
                  <a:pt x="4448" y="13431"/>
                </a:lnTo>
                <a:lnTo>
                  <a:pt x="4743" y="13618"/>
                </a:lnTo>
                <a:lnTo>
                  <a:pt x="5073" y="13770"/>
                </a:lnTo>
                <a:lnTo>
                  <a:pt x="5252" y="13824"/>
                </a:lnTo>
                <a:lnTo>
                  <a:pt x="5457" y="13869"/>
                </a:lnTo>
                <a:lnTo>
                  <a:pt x="5787" y="13869"/>
                </a:lnTo>
                <a:lnTo>
                  <a:pt x="6020" y="13717"/>
                </a:lnTo>
                <a:lnTo>
                  <a:pt x="6162" y="13431"/>
                </a:lnTo>
                <a:lnTo>
                  <a:pt x="6198" y="13217"/>
                </a:lnTo>
                <a:lnTo>
                  <a:pt x="6287" y="12458"/>
                </a:lnTo>
                <a:lnTo>
                  <a:pt x="6350" y="11699"/>
                </a:lnTo>
                <a:lnTo>
                  <a:pt x="6377" y="11404"/>
                </a:lnTo>
                <a:lnTo>
                  <a:pt x="6502" y="10832"/>
                </a:lnTo>
                <a:lnTo>
                  <a:pt x="6698" y="10297"/>
                </a:lnTo>
                <a:lnTo>
                  <a:pt x="6984" y="9788"/>
                </a:lnTo>
                <a:lnTo>
                  <a:pt x="7163" y="9555"/>
                </a:lnTo>
                <a:lnTo>
                  <a:pt x="7823" y="8805"/>
                </a:lnTo>
                <a:lnTo>
                  <a:pt x="8511" y="8082"/>
                </a:lnTo>
                <a:lnTo>
                  <a:pt x="8690" y="7885"/>
                </a:lnTo>
                <a:lnTo>
                  <a:pt x="9011" y="7475"/>
                </a:lnTo>
                <a:lnTo>
                  <a:pt x="9279" y="7055"/>
                </a:lnTo>
                <a:lnTo>
                  <a:pt x="9511" y="6626"/>
                </a:lnTo>
                <a:lnTo>
                  <a:pt x="9699" y="6189"/>
                </a:lnTo>
                <a:lnTo>
                  <a:pt x="9842" y="5742"/>
                </a:lnTo>
                <a:lnTo>
                  <a:pt x="9931" y="5296"/>
                </a:lnTo>
                <a:lnTo>
                  <a:pt x="9976" y="4849"/>
                </a:lnTo>
                <a:lnTo>
                  <a:pt x="9976" y="4403"/>
                </a:lnTo>
                <a:lnTo>
                  <a:pt x="9922" y="3965"/>
                </a:lnTo>
                <a:lnTo>
                  <a:pt x="9824" y="3528"/>
                </a:lnTo>
                <a:lnTo>
                  <a:pt x="9672" y="3108"/>
                </a:lnTo>
                <a:lnTo>
                  <a:pt x="9466" y="2688"/>
                </a:lnTo>
                <a:lnTo>
                  <a:pt x="9208" y="2295"/>
                </a:lnTo>
                <a:lnTo>
                  <a:pt x="8895" y="1911"/>
                </a:lnTo>
                <a:lnTo>
                  <a:pt x="8538" y="1545"/>
                </a:lnTo>
                <a:lnTo>
                  <a:pt x="8332" y="1367"/>
                </a:lnTo>
                <a:lnTo>
                  <a:pt x="8118" y="1206"/>
                </a:lnTo>
                <a:lnTo>
                  <a:pt x="7689" y="911"/>
                </a:lnTo>
                <a:lnTo>
                  <a:pt x="7243" y="652"/>
                </a:lnTo>
                <a:lnTo>
                  <a:pt x="6779" y="447"/>
                </a:lnTo>
                <a:lnTo>
                  <a:pt x="6296" y="277"/>
                </a:lnTo>
                <a:lnTo>
                  <a:pt x="5805" y="152"/>
                </a:lnTo>
                <a:lnTo>
                  <a:pt x="5046" y="27"/>
                </a:lnTo>
                <a:lnTo>
                  <a:pt x="453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24f3de87df4_0_960"/>
          <p:cNvSpPr/>
          <p:nvPr/>
        </p:nvSpPr>
        <p:spPr>
          <a:xfrm rot="-2760248">
            <a:off x="1211710" y="1240726"/>
            <a:ext cx="307571" cy="397955"/>
          </a:xfrm>
          <a:custGeom>
            <a:avLst/>
            <a:gdLst/>
            <a:ahLst/>
            <a:cxnLst/>
            <a:rect l="l" t="t" r="r" b="b"/>
            <a:pathLst>
              <a:path w="13673" h="17691" fill="none" extrusionOk="0">
                <a:moveTo>
                  <a:pt x="6475" y="0"/>
                </a:moveTo>
                <a:lnTo>
                  <a:pt x="6769" y="0"/>
                </a:lnTo>
                <a:lnTo>
                  <a:pt x="7350" y="36"/>
                </a:lnTo>
                <a:lnTo>
                  <a:pt x="8189" y="170"/>
                </a:lnTo>
                <a:lnTo>
                  <a:pt x="9288" y="482"/>
                </a:lnTo>
                <a:lnTo>
                  <a:pt x="10333" y="920"/>
                </a:lnTo>
                <a:lnTo>
                  <a:pt x="10842" y="1188"/>
                </a:lnTo>
                <a:lnTo>
                  <a:pt x="11252" y="1420"/>
                </a:lnTo>
                <a:lnTo>
                  <a:pt x="11967" y="1974"/>
                </a:lnTo>
                <a:lnTo>
                  <a:pt x="12565" y="2608"/>
                </a:lnTo>
                <a:lnTo>
                  <a:pt x="13038" y="3322"/>
                </a:lnTo>
                <a:lnTo>
                  <a:pt x="13378" y="4108"/>
                </a:lnTo>
                <a:lnTo>
                  <a:pt x="13592" y="4956"/>
                </a:lnTo>
                <a:lnTo>
                  <a:pt x="13672" y="5849"/>
                </a:lnTo>
                <a:lnTo>
                  <a:pt x="13610" y="6778"/>
                </a:lnTo>
                <a:lnTo>
                  <a:pt x="13512" y="7260"/>
                </a:lnTo>
                <a:lnTo>
                  <a:pt x="13378" y="7885"/>
                </a:lnTo>
                <a:lnTo>
                  <a:pt x="12994" y="9082"/>
                </a:lnTo>
                <a:lnTo>
                  <a:pt x="12610" y="9939"/>
                </a:lnTo>
                <a:lnTo>
                  <a:pt x="12306" y="10484"/>
                </a:lnTo>
                <a:lnTo>
                  <a:pt x="11949" y="11002"/>
                </a:lnTo>
                <a:lnTo>
                  <a:pt x="11538" y="11502"/>
                </a:lnTo>
                <a:lnTo>
                  <a:pt x="11315" y="11734"/>
                </a:lnTo>
                <a:lnTo>
                  <a:pt x="11038" y="12029"/>
                </a:lnTo>
                <a:lnTo>
                  <a:pt x="10583" y="12654"/>
                </a:lnTo>
                <a:lnTo>
                  <a:pt x="10234" y="13341"/>
                </a:lnTo>
                <a:lnTo>
                  <a:pt x="10020" y="14091"/>
                </a:lnTo>
                <a:lnTo>
                  <a:pt x="9975" y="14502"/>
                </a:lnTo>
                <a:lnTo>
                  <a:pt x="9904" y="15136"/>
                </a:lnTo>
                <a:lnTo>
                  <a:pt x="9779" y="15770"/>
                </a:lnTo>
                <a:lnTo>
                  <a:pt x="9716" y="16029"/>
                </a:lnTo>
                <a:lnTo>
                  <a:pt x="9520" y="16511"/>
                </a:lnTo>
                <a:lnTo>
                  <a:pt x="9243" y="16913"/>
                </a:lnTo>
                <a:lnTo>
                  <a:pt x="8895" y="17244"/>
                </a:lnTo>
                <a:lnTo>
                  <a:pt x="8484" y="17485"/>
                </a:lnTo>
                <a:lnTo>
                  <a:pt x="8029" y="17637"/>
                </a:lnTo>
                <a:lnTo>
                  <a:pt x="7537" y="17690"/>
                </a:lnTo>
                <a:lnTo>
                  <a:pt x="7020" y="17637"/>
                </a:lnTo>
                <a:lnTo>
                  <a:pt x="6761" y="17565"/>
                </a:lnTo>
                <a:lnTo>
                  <a:pt x="6234" y="17369"/>
                </a:lnTo>
                <a:lnTo>
                  <a:pt x="5725" y="17128"/>
                </a:lnTo>
                <a:lnTo>
                  <a:pt x="5510" y="17020"/>
                </a:lnTo>
                <a:lnTo>
                  <a:pt x="5117" y="16770"/>
                </a:lnTo>
                <a:lnTo>
                  <a:pt x="4796" y="16476"/>
                </a:lnTo>
                <a:lnTo>
                  <a:pt x="4546" y="16145"/>
                </a:lnTo>
                <a:lnTo>
                  <a:pt x="4349" y="15788"/>
                </a:lnTo>
                <a:lnTo>
                  <a:pt x="4207" y="15395"/>
                </a:lnTo>
                <a:lnTo>
                  <a:pt x="4135" y="14984"/>
                </a:lnTo>
                <a:lnTo>
                  <a:pt x="4126" y="14547"/>
                </a:lnTo>
                <a:lnTo>
                  <a:pt x="4135" y="14315"/>
                </a:lnTo>
                <a:lnTo>
                  <a:pt x="4153" y="14091"/>
                </a:lnTo>
                <a:lnTo>
                  <a:pt x="4144" y="13672"/>
                </a:lnTo>
                <a:lnTo>
                  <a:pt x="4082" y="13279"/>
                </a:lnTo>
                <a:lnTo>
                  <a:pt x="3965" y="12913"/>
                </a:lnTo>
                <a:lnTo>
                  <a:pt x="3733" y="12386"/>
                </a:lnTo>
                <a:lnTo>
                  <a:pt x="3314" y="11734"/>
                </a:lnTo>
                <a:lnTo>
                  <a:pt x="3055" y="11412"/>
                </a:lnTo>
                <a:lnTo>
                  <a:pt x="2171" y="10323"/>
                </a:lnTo>
                <a:lnTo>
                  <a:pt x="1304" y="9225"/>
                </a:lnTo>
                <a:lnTo>
                  <a:pt x="1028" y="8841"/>
                </a:lnTo>
                <a:lnTo>
                  <a:pt x="599" y="8028"/>
                </a:lnTo>
                <a:lnTo>
                  <a:pt x="295" y="7171"/>
                </a:lnTo>
                <a:lnTo>
                  <a:pt x="99" y="6269"/>
                </a:lnTo>
                <a:lnTo>
                  <a:pt x="36" y="5804"/>
                </a:lnTo>
                <a:lnTo>
                  <a:pt x="10" y="5581"/>
                </a:lnTo>
                <a:lnTo>
                  <a:pt x="1" y="5144"/>
                </a:lnTo>
                <a:lnTo>
                  <a:pt x="36" y="4715"/>
                </a:lnTo>
                <a:lnTo>
                  <a:pt x="108" y="4295"/>
                </a:lnTo>
                <a:lnTo>
                  <a:pt x="295" y="3697"/>
                </a:lnTo>
                <a:lnTo>
                  <a:pt x="688" y="2929"/>
                </a:lnTo>
                <a:lnTo>
                  <a:pt x="947" y="2572"/>
                </a:lnTo>
                <a:lnTo>
                  <a:pt x="1188" y="2259"/>
                </a:lnTo>
                <a:lnTo>
                  <a:pt x="1715" y="1706"/>
                </a:lnTo>
                <a:lnTo>
                  <a:pt x="2278" y="1232"/>
                </a:lnTo>
                <a:lnTo>
                  <a:pt x="2885" y="839"/>
                </a:lnTo>
                <a:lnTo>
                  <a:pt x="3528" y="527"/>
                </a:lnTo>
                <a:lnTo>
                  <a:pt x="4216" y="286"/>
                </a:lnTo>
                <a:lnTo>
                  <a:pt x="4930" y="116"/>
                </a:lnTo>
                <a:lnTo>
                  <a:pt x="5680" y="18"/>
                </a:lnTo>
                <a:lnTo>
                  <a:pt x="6073" y="0"/>
                </a:lnTo>
                <a:lnTo>
                  <a:pt x="6278" y="0"/>
                </a:lnTo>
                <a:lnTo>
                  <a:pt x="6475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24f3de87df4_0_960"/>
          <p:cNvSpPr/>
          <p:nvPr/>
        </p:nvSpPr>
        <p:spPr>
          <a:xfrm rot="-2760248">
            <a:off x="1528987" y="1619690"/>
            <a:ext cx="96637" cy="44607"/>
          </a:xfrm>
          <a:custGeom>
            <a:avLst/>
            <a:gdLst/>
            <a:ahLst/>
            <a:cxnLst/>
            <a:rect l="l" t="t" r="r" b="b"/>
            <a:pathLst>
              <a:path w="4296" h="1983" extrusionOk="0">
                <a:moveTo>
                  <a:pt x="991" y="0"/>
                </a:moveTo>
                <a:lnTo>
                  <a:pt x="572" y="90"/>
                </a:lnTo>
                <a:lnTo>
                  <a:pt x="250" y="304"/>
                </a:lnTo>
                <a:lnTo>
                  <a:pt x="45" y="616"/>
                </a:lnTo>
                <a:lnTo>
                  <a:pt x="9" y="795"/>
                </a:lnTo>
                <a:lnTo>
                  <a:pt x="0" y="974"/>
                </a:lnTo>
                <a:lnTo>
                  <a:pt x="98" y="1295"/>
                </a:lnTo>
                <a:lnTo>
                  <a:pt x="340" y="1554"/>
                </a:lnTo>
                <a:lnTo>
                  <a:pt x="706" y="1742"/>
                </a:lnTo>
                <a:lnTo>
                  <a:pt x="938" y="1795"/>
                </a:lnTo>
                <a:lnTo>
                  <a:pt x="1572" y="1885"/>
                </a:lnTo>
                <a:lnTo>
                  <a:pt x="2206" y="1929"/>
                </a:lnTo>
                <a:lnTo>
                  <a:pt x="2224" y="1983"/>
                </a:lnTo>
                <a:lnTo>
                  <a:pt x="2635" y="1929"/>
                </a:lnTo>
                <a:lnTo>
                  <a:pt x="3456" y="1804"/>
                </a:lnTo>
                <a:lnTo>
                  <a:pt x="3858" y="1706"/>
                </a:lnTo>
                <a:lnTo>
                  <a:pt x="3929" y="1670"/>
                </a:lnTo>
                <a:lnTo>
                  <a:pt x="4063" y="1554"/>
                </a:lnTo>
                <a:lnTo>
                  <a:pt x="4224" y="1286"/>
                </a:lnTo>
                <a:lnTo>
                  <a:pt x="4278" y="1108"/>
                </a:lnTo>
                <a:lnTo>
                  <a:pt x="4296" y="1000"/>
                </a:lnTo>
                <a:lnTo>
                  <a:pt x="4224" y="822"/>
                </a:lnTo>
                <a:lnTo>
                  <a:pt x="4090" y="688"/>
                </a:lnTo>
                <a:lnTo>
                  <a:pt x="3894" y="599"/>
                </a:lnTo>
                <a:lnTo>
                  <a:pt x="3795" y="572"/>
                </a:lnTo>
                <a:lnTo>
                  <a:pt x="2510" y="268"/>
                </a:lnTo>
                <a:lnTo>
                  <a:pt x="1215" y="18"/>
                </a:lnTo>
                <a:lnTo>
                  <a:pt x="9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24f3de87df4_0_960"/>
          <p:cNvSpPr/>
          <p:nvPr/>
        </p:nvSpPr>
        <p:spPr>
          <a:xfrm rot="-2760248">
            <a:off x="1491136" y="1585019"/>
            <a:ext cx="93826" cy="45417"/>
          </a:xfrm>
          <a:custGeom>
            <a:avLst/>
            <a:gdLst/>
            <a:ahLst/>
            <a:cxnLst/>
            <a:rect l="l" t="t" r="r" b="b"/>
            <a:pathLst>
              <a:path w="4171" h="2019" extrusionOk="0">
                <a:moveTo>
                  <a:pt x="1760" y="1"/>
                </a:moveTo>
                <a:lnTo>
                  <a:pt x="1197" y="99"/>
                </a:lnTo>
                <a:lnTo>
                  <a:pt x="545" y="260"/>
                </a:lnTo>
                <a:lnTo>
                  <a:pt x="420" y="304"/>
                </a:lnTo>
                <a:lnTo>
                  <a:pt x="233" y="438"/>
                </a:lnTo>
                <a:lnTo>
                  <a:pt x="90" y="626"/>
                </a:lnTo>
                <a:lnTo>
                  <a:pt x="10" y="858"/>
                </a:lnTo>
                <a:lnTo>
                  <a:pt x="1" y="992"/>
                </a:lnTo>
                <a:lnTo>
                  <a:pt x="1" y="1135"/>
                </a:lnTo>
                <a:lnTo>
                  <a:pt x="63" y="1385"/>
                </a:lnTo>
                <a:lnTo>
                  <a:pt x="206" y="1581"/>
                </a:lnTo>
                <a:lnTo>
                  <a:pt x="403" y="1742"/>
                </a:lnTo>
                <a:lnTo>
                  <a:pt x="528" y="1813"/>
                </a:lnTo>
                <a:lnTo>
                  <a:pt x="706" y="1894"/>
                </a:lnTo>
                <a:lnTo>
                  <a:pt x="1081" y="1992"/>
                </a:lnTo>
                <a:lnTo>
                  <a:pt x="1456" y="2019"/>
                </a:lnTo>
                <a:lnTo>
                  <a:pt x="1831" y="1983"/>
                </a:lnTo>
                <a:lnTo>
                  <a:pt x="2019" y="1947"/>
                </a:lnTo>
                <a:lnTo>
                  <a:pt x="2796" y="1742"/>
                </a:lnTo>
                <a:lnTo>
                  <a:pt x="3564" y="1519"/>
                </a:lnTo>
                <a:lnTo>
                  <a:pt x="3689" y="1483"/>
                </a:lnTo>
                <a:lnTo>
                  <a:pt x="3903" y="1385"/>
                </a:lnTo>
                <a:lnTo>
                  <a:pt x="4073" y="1233"/>
                </a:lnTo>
                <a:lnTo>
                  <a:pt x="4171" y="1019"/>
                </a:lnTo>
                <a:lnTo>
                  <a:pt x="4171" y="885"/>
                </a:lnTo>
                <a:lnTo>
                  <a:pt x="4162" y="742"/>
                </a:lnTo>
                <a:lnTo>
                  <a:pt x="4064" y="527"/>
                </a:lnTo>
                <a:lnTo>
                  <a:pt x="3885" y="376"/>
                </a:lnTo>
                <a:lnTo>
                  <a:pt x="3662" y="286"/>
                </a:lnTo>
                <a:lnTo>
                  <a:pt x="3546" y="260"/>
                </a:lnTo>
                <a:lnTo>
                  <a:pt x="2715" y="126"/>
                </a:lnTo>
                <a:lnTo>
                  <a:pt x="176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24f3de87df4_0_960"/>
          <p:cNvSpPr/>
          <p:nvPr/>
        </p:nvSpPr>
        <p:spPr>
          <a:xfrm rot="810700">
            <a:off x="1685367" y="325414"/>
            <a:ext cx="395472" cy="422577"/>
          </a:xfrm>
          <a:custGeom>
            <a:avLst/>
            <a:gdLst/>
            <a:ahLst/>
            <a:cxnLst/>
            <a:rect l="l" t="t" r="r" b="b"/>
            <a:pathLst>
              <a:path w="28988" h="26692" extrusionOk="0">
                <a:moveTo>
                  <a:pt x="22817" y="1509"/>
                </a:moveTo>
                <a:lnTo>
                  <a:pt x="22665" y="1572"/>
                </a:lnTo>
                <a:lnTo>
                  <a:pt x="22468" y="1866"/>
                </a:lnTo>
                <a:lnTo>
                  <a:pt x="22379" y="2090"/>
                </a:lnTo>
                <a:lnTo>
                  <a:pt x="21772" y="3536"/>
                </a:lnTo>
                <a:lnTo>
                  <a:pt x="21227" y="5001"/>
                </a:lnTo>
                <a:lnTo>
                  <a:pt x="21156" y="5260"/>
                </a:lnTo>
                <a:lnTo>
                  <a:pt x="21120" y="5822"/>
                </a:lnTo>
                <a:lnTo>
                  <a:pt x="21118" y="5840"/>
                </a:lnTo>
                <a:lnTo>
                  <a:pt x="21118" y="5840"/>
                </a:lnTo>
                <a:lnTo>
                  <a:pt x="22692" y="4519"/>
                </a:lnTo>
                <a:lnTo>
                  <a:pt x="22745" y="4322"/>
                </a:lnTo>
                <a:lnTo>
                  <a:pt x="22995" y="3349"/>
                </a:lnTo>
                <a:lnTo>
                  <a:pt x="23227" y="2375"/>
                </a:lnTo>
                <a:lnTo>
                  <a:pt x="23281" y="2125"/>
                </a:lnTo>
                <a:lnTo>
                  <a:pt x="23281" y="1768"/>
                </a:lnTo>
                <a:lnTo>
                  <a:pt x="23156" y="1590"/>
                </a:lnTo>
                <a:lnTo>
                  <a:pt x="23022" y="1536"/>
                </a:lnTo>
                <a:lnTo>
                  <a:pt x="22951" y="1509"/>
                </a:lnTo>
                <a:close/>
                <a:moveTo>
                  <a:pt x="21118" y="5840"/>
                </a:moveTo>
                <a:lnTo>
                  <a:pt x="16639" y="9601"/>
                </a:lnTo>
                <a:lnTo>
                  <a:pt x="16673" y="9618"/>
                </a:lnTo>
                <a:lnTo>
                  <a:pt x="16869" y="9627"/>
                </a:lnTo>
                <a:lnTo>
                  <a:pt x="17020" y="9572"/>
                </a:lnTo>
                <a:lnTo>
                  <a:pt x="17020" y="9572"/>
                </a:lnTo>
                <a:lnTo>
                  <a:pt x="18842" y="8216"/>
                </a:lnTo>
                <a:lnTo>
                  <a:pt x="18842" y="8216"/>
                </a:lnTo>
                <a:lnTo>
                  <a:pt x="19030" y="8073"/>
                </a:lnTo>
                <a:lnTo>
                  <a:pt x="20870" y="6653"/>
                </a:lnTo>
                <a:lnTo>
                  <a:pt x="20959" y="6555"/>
                </a:lnTo>
                <a:lnTo>
                  <a:pt x="21057" y="6251"/>
                </a:lnTo>
                <a:lnTo>
                  <a:pt x="21084" y="6099"/>
                </a:lnTo>
                <a:lnTo>
                  <a:pt x="21118" y="5840"/>
                </a:lnTo>
                <a:close/>
                <a:moveTo>
                  <a:pt x="15413" y="10631"/>
                </a:moveTo>
                <a:lnTo>
                  <a:pt x="13943" y="11865"/>
                </a:lnTo>
                <a:lnTo>
                  <a:pt x="15458" y="10734"/>
                </a:lnTo>
                <a:lnTo>
                  <a:pt x="15413" y="10631"/>
                </a:lnTo>
                <a:close/>
                <a:moveTo>
                  <a:pt x="10020" y="13466"/>
                </a:moveTo>
                <a:lnTo>
                  <a:pt x="10341" y="13502"/>
                </a:lnTo>
                <a:lnTo>
                  <a:pt x="10556" y="13583"/>
                </a:lnTo>
                <a:lnTo>
                  <a:pt x="10877" y="13779"/>
                </a:lnTo>
                <a:lnTo>
                  <a:pt x="11092" y="13993"/>
                </a:lnTo>
                <a:lnTo>
                  <a:pt x="10395" y="14565"/>
                </a:lnTo>
                <a:lnTo>
                  <a:pt x="9752" y="15101"/>
                </a:lnTo>
                <a:lnTo>
                  <a:pt x="9404" y="15368"/>
                </a:lnTo>
                <a:lnTo>
                  <a:pt x="9082" y="15663"/>
                </a:lnTo>
                <a:lnTo>
                  <a:pt x="8948" y="15824"/>
                </a:lnTo>
                <a:lnTo>
                  <a:pt x="8779" y="16136"/>
                </a:lnTo>
                <a:lnTo>
                  <a:pt x="8734" y="16458"/>
                </a:lnTo>
                <a:lnTo>
                  <a:pt x="8823" y="16762"/>
                </a:lnTo>
                <a:lnTo>
                  <a:pt x="8913" y="16896"/>
                </a:lnTo>
                <a:lnTo>
                  <a:pt x="9020" y="17021"/>
                </a:lnTo>
                <a:lnTo>
                  <a:pt x="9297" y="17172"/>
                </a:lnTo>
                <a:lnTo>
                  <a:pt x="9618" y="17217"/>
                </a:lnTo>
                <a:lnTo>
                  <a:pt x="9975" y="17146"/>
                </a:lnTo>
                <a:lnTo>
                  <a:pt x="10154" y="17056"/>
                </a:lnTo>
                <a:lnTo>
                  <a:pt x="10654" y="16726"/>
                </a:lnTo>
                <a:lnTo>
                  <a:pt x="11136" y="16369"/>
                </a:lnTo>
                <a:lnTo>
                  <a:pt x="11458" y="16163"/>
                </a:lnTo>
                <a:lnTo>
                  <a:pt x="11851" y="15931"/>
                </a:lnTo>
                <a:lnTo>
                  <a:pt x="11886" y="16163"/>
                </a:lnTo>
                <a:lnTo>
                  <a:pt x="11868" y="16574"/>
                </a:lnTo>
                <a:lnTo>
                  <a:pt x="11761" y="16922"/>
                </a:lnTo>
                <a:lnTo>
                  <a:pt x="11592" y="17244"/>
                </a:lnTo>
                <a:lnTo>
                  <a:pt x="11493" y="17387"/>
                </a:lnTo>
                <a:lnTo>
                  <a:pt x="11297" y="17637"/>
                </a:lnTo>
                <a:lnTo>
                  <a:pt x="10842" y="18030"/>
                </a:lnTo>
                <a:lnTo>
                  <a:pt x="10332" y="18315"/>
                </a:lnTo>
                <a:lnTo>
                  <a:pt x="9761" y="18521"/>
                </a:lnTo>
                <a:lnTo>
                  <a:pt x="9466" y="18601"/>
                </a:lnTo>
                <a:lnTo>
                  <a:pt x="9341" y="18619"/>
                </a:lnTo>
                <a:lnTo>
                  <a:pt x="9056" y="18583"/>
                </a:lnTo>
                <a:lnTo>
                  <a:pt x="8922" y="18548"/>
                </a:lnTo>
                <a:lnTo>
                  <a:pt x="8698" y="18458"/>
                </a:lnTo>
                <a:lnTo>
                  <a:pt x="8296" y="18244"/>
                </a:lnTo>
                <a:lnTo>
                  <a:pt x="7966" y="17958"/>
                </a:lnTo>
                <a:lnTo>
                  <a:pt x="7707" y="17628"/>
                </a:lnTo>
                <a:lnTo>
                  <a:pt x="7528" y="17253"/>
                </a:lnTo>
                <a:lnTo>
                  <a:pt x="7430" y="16842"/>
                </a:lnTo>
                <a:lnTo>
                  <a:pt x="7412" y="16404"/>
                </a:lnTo>
                <a:lnTo>
                  <a:pt x="7493" y="15958"/>
                </a:lnTo>
                <a:lnTo>
                  <a:pt x="7564" y="15735"/>
                </a:lnTo>
                <a:lnTo>
                  <a:pt x="7707" y="15395"/>
                </a:lnTo>
                <a:lnTo>
                  <a:pt x="8055" y="14797"/>
                </a:lnTo>
                <a:lnTo>
                  <a:pt x="8511" y="14279"/>
                </a:lnTo>
                <a:lnTo>
                  <a:pt x="9064" y="13850"/>
                </a:lnTo>
                <a:lnTo>
                  <a:pt x="9386" y="13672"/>
                </a:lnTo>
                <a:lnTo>
                  <a:pt x="9600" y="13565"/>
                </a:lnTo>
                <a:lnTo>
                  <a:pt x="10020" y="13466"/>
                </a:lnTo>
                <a:close/>
                <a:moveTo>
                  <a:pt x="25790" y="0"/>
                </a:moveTo>
                <a:lnTo>
                  <a:pt x="25665" y="63"/>
                </a:lnTo>
                <a:lnTo>
                  <a:pt x="25460" y="214"/>
                </a:lnTo>
                <a:lnTo>
                  <a:pt x="25201" y="491"/>
                </a:lnTo>
                <a:lnTo>
                  <a:pt x="24808" y="1152"/>
                </a:lnTo>
                <a:lnTo>
                  <a:pt x="24567" y="1599"/>
                </a:lnTo>
                <a:lnTo>
                  <a:pt x="24308" y="2027"/>
                </a:lnTo>
                <a:lnTo>
                  <a:pt x="23826" y="2911"/>
                </a:lnTo>
                <a:lnTo>
                  <a:pt x="23602" y="3358"/>
                </a:lnTo>
                <a:lnTo>
                  <a:pt x="23192" y="4260"/>
                </a:lnTo>
                <a:lnTo>
                  <a:pt x="22754" y="5304"/>
                </a:lnTo>
                <a:lnTo>
                  <a:pt x="18842" y="8216"/>
                </a:lnTo>
                <a:lnTo>
                  <a:pt x="18842" y="8216"/>
                </a:lnTo>
                <a:lnTo>
                  <a:pt x="17173" y="9484"/>
                </a:lnTo>
                <a:lnTo>
                  <a:pt x="17066" y="9555"/>
                </a:lnTo>
                <a:lnTo>
                  <a:pt x="17020" y="9572"/>
                </a:lnTo>
                <a:lnTo>
                  <a:pt x="17020" y="9572"/>
                </a:lnTo>
                <a:lnTo>
                  <a:pt x="15458" y="10734"/>
                </a:lnTo>
                <a:lnTo>
                  <a:pt x="13833" y="11957"/>
                </a:lnTo>
                <a:lnTo>
                  <a:pt x="13943" y="11865"/>
                </a:lnTo>
                <a:lnTo>
                  <a:pt x="12243" y="13134"/>
                </a:lnTo>
                <a:lnTo>
                  <a:pt x="12243" y="13134"/>
                </a:lnTo>
                <a:lnTo>
                  <a:pt x="12074" y="13065"/>
                </a:lnTo>
                <a:lnTo>
                  <a:pt x="12011" y="13029"/>
                </a:lnTo>
                <a:lnTo>
                  <a:pt x="11895" y="12859"/>
                </a:lnTo>
                <a:lnTo>
                  <a:pt x="11645" y="12591"/>
                </a:lnTo>
                <a:lnTo>
                  <a:pt x="11368" y="12386"/>
                </a:lnTo>
                <a:lnTo>
                  <a:pt x="11065" y="12234"/>
                </a:lnTo>
                <a:lnTo>
                  <a:pt x="10752" y="12136"/>
                </a:lnTo>
                <a:lnTo>
                  <a:pt x="10413" y="12091"/>
                </a:lnTo>
                <a:lnTo>
                  <a:pt x="9895" y="12091"/>
                </a:lnTo>
                <a:lnTo>
                  <a:pt x="9529" y="12136"/>
                </a:lnTo>
                <a:lnTo>
                  <a:pt x="9243" y="12181"/>
                </a:lnTo>
                <a:lnTo>
                  <a:pt x="8716" y="12314"/>
                </a:lnTo>
                <a:lnTo>
                  <a:pt x="8225" y="12502"/>
                </a:lnTo>
                <a:lnTo>
                  <a:pt x="7770" y="12752"/>
                </a:lnTo>
                <a:lnTo>
                  <a:pt x="7368" y="13047"/>
                </a:lnTo>
                <a:lnTo>
                  <a:pt x="7002" y="13404"/>
                </a:lnTo>
                <a:lnTo>
                  <a:pt x="6680" y="13824"/>
                </a:lnTo>
                <a:lnTo>
                  <a:pt x="6412" y="14306"/>
                </a:lnTo>
                <a:lnTo>
                  <a:pt x="6296" y="14565"/>
                </a:lnTo>
                <a:lnTo>
                  <a:pt x="6162" y="14913"/>
                </a:lnTo>
                <a:lnTo>
                  <a:pt x="5984" y="15610"/>
                </a:lnTo>
                <a:lnTo>
                  <a:pt x="5912" y="16324"/>
                </a:lnTo>
                <a:lnTo>
                  <a:pt x="5921" y="17038"/>
                </a:lnTo>
                <a:lnTo>
                  <a:pt x="5975" y="17405"/>
                </a:lnTo>
                <a:lnTo>
                  <a:pt x="6037" y="17744"/>
                </a:lnTo>
                <a:lnTo>
                  <a:pt x="6269" y="18369"/>
                </a:lnTo>
                <a:lnTo>
                  <a:pt x="6627" y="18923"/>
                </a:lnTo>
                <a:lnTo>
                  <a:pt x="7073" y="19387"/>
                </a:lnTo>
                <a:lnTo>
                  <a:pt x="7609" y="19753"/>
                </a:lnTo>
                <a:lnTo>
                  <a:pt x="8207" y="20012"/>
                </a:lnTo>
                <a:lnTo>
                  <a:pt x="8850" y="20146"/>
                </a:lnTo>
                <a:lnTo>
                  <a:pt x="9520" y="20155"/>
                </a:lnTo>
                <a:lnTo>
                  <a:pt x="9859" y="20092"/>
                </a:lnTo>
                <a:lnTo>
                  <a:pt x="10181" y="20021"/>
                </a:lnTo>
                <a:lnTo>
                  <a:pt x="10779" y="19789"/>
                </a:lnTo>
                <a:lnTo>
                  <a:pt x="11351" y="19458"/>
                </a:lnTo>
                <a:lnTo>
                  <a:pt x="11860" y="19057"/>
                </a:lnTo>
                <a:lnTo>
                  <a:pt x="12306" y="18583"/>
                </a:lnTo>
                <a:lnTo>
                  <a:pt x="12681" y="18047"/>
                </a:lnTo>
                <a:lnTo>
                  <a:pt x="12976" y="17467"/>
                </a:lnTo>
                <a:lnTo>
                  <a:pt x="13172" y="16851"/>
                </a:lnTo>
                <a:lnTo>
                  <a:pt x="13226" y="16529"/>
                </a:lnTo>
                <a:lnTo>
                  <a:pt x="13262" y="16297"/>
                </a:lnTo>
                <a:lnTo>
                  <a:pt x="13270" y="15806"/>
                </a:lnTo>
                <a:lnTo>
                  <a:pt x="13226" y="15583"/>
                </a:lnTo>
                <a:lnTo>
                  <a:pt x="13181" y="15377"/>
                </a:lnTo>
                <a:lnTo>
                  <a:pt x="13199" y="15029"/>
                </a:lnTo>
                <a:lnTo>
                  <a:pt x="13333" y="14734"/>
                </a:lnTo>
                <a:lnTo>
                  <a:pt x="13574" y="14476"/>
                </a:lnTo>
                <a:lnTo>
                  <a:pt x="13726" y="14359"/>
                </a:lnTo>
                <a:lnTo>
                  <a:pt x="14931" y="13422"/>
                </a:lnTo>
                <a:lnTo>
                  <a:pt x="16119" y="12466"/>
                </a:lnTo>
                <a:lnTo>
                  <a:pt x="16378" y="12288"/>
                </a:lnTo>
                <a:lnTo>
                  <a:pt x="16726" y="12064"/>
                </a:lnTo>
                <a:lnTo>
                  <a:pt x="16994" y="12431"/>
                </a:lnTo>
                <a:lnTo>
                  <a:pt x="17217" y="12788"/>
                </a:lnTo>
                <a:lnTo>
                  <a:pt x="17441" y="13225"/>
                </a:lnTo>
                <a:lnTo>
                  <a:pt x="17780" y="14100"/>
                </a:lnTo>
                <a:lnTo>
                  <a:pt x="18012" y="14976"/>
                </a:lnTo>
                <a:lnTo>
                  <a:pt x="18137" y="15860"/>
                </a:lnTo>
                <a:lnTo>
                  <a:pt x="18155" y="16744"/>
                </a:lnTo>
                <a:lnTo>
                  <a:pt x="18066" y="17628"/>
                </a:lnTo>
                <a:lnTo>
                  <a:pt x="17869" y="18512"/>
                </a:lnTo>
                <a:lnTo>
                  <a:pt x="17575" y="19387"/>
                </a:lnTo>
                <a:lnTo>
                  <a:pt x="17378" y="19825"/>
                </a:lnTo>
                <a:lnTo>
                  <a:pt x="17101" y="20405"/>
                </a:lnTo>
                <a:lnTo>
                  <a:pt x="16458" y="21468"/>
                </a:lnTo>
                <a:lnTo>
                  <a:pt x="15726" y="22396"/>
                </a:lnTo>
                <a:lnTo>
                  <a:pt x="15101" y="23004"/>
                </a:lnTo>
                <a:lnTo>
                  <a:pt x="14664" y="23370"/>
                </a:lnTo>
                <a:lnTo>
                  <a:pt x="14199" y="23700"/>
                </a:lnTo>
                <a:lnTo>
                  <a:pt x="13708" y="23995"/>
                </a:lnTo>
                <a:lnTo>
                  <a:pt x="13190" y="24245"/>
                </a:lnTo>
                <a:lnTo>
                  <a:pt x="12654" y="24459"/>
                </a:lnTo>
                <a:lnTo>
                  <a:pt x="12092" y="24638"/>
                </a:lnTo>
                <a:lnTo>
                  <a:pt x="11502" y="24772"/>
                </a:lnTo>
                <a:lnTo>
                  <a:pt x="10895" y="24870"/>
                </a:lnTo>
                <a:lnTo>
                  <a:pt x="10261" y="24924"/>
                </a:lnTo>
                <a:lnTo>
                  <a:pt x="9931" y="24932"/>
                </a:lnTo>
                <a:lnTo>
                  <a:pt x="9475" y="24932"/>
                </a:lnTo>
                <a:lnTo>
                  <a:pt x="8600" y="24852"/>
                </a:lnTo>
                <a:lnTo>
                  <a:pt x="7761" y="24691"/>
                </a:lnTo>
                <a:lnTo>
                  <a:pt x="6975" y="24441"/>
                </a:lnTo>
                <a:lnTo>
                  <a:pt x="6225" y="24120"/>
                </a:lnTo>
                <a:lnTo>
                  <a:pt x="5537" y="23727"/>
                </a:lnTo>
                <a:lnTo>
                  <a:pt x="4894" y="23271"/>
                </a:lnTo>
                <a:lnTo>
                  <a:pt x="4305" y="22754"/>
                </a:lnTo>
                <a:lnTo>
                  <a:pt x="3769" y="22191"/>
                </a:lnTo>
                <a:lnTo>
                  <a:pt x="3287" y="21593"/>
                </a:lnTo>
                <a:lnTo>
                  <a:pt x="2867" y="20941"/>
                </a:lnTo>
                <a:lnTo>
                  <a:pt x="2501" y="20271"/>
                </a:lnTo>
                <a:lnTo>
                  <a:pt x="2206" y="19566"/>
                </a:lnTo>
                <a:lnTo>
                  <a:pt x="1965" y="18842"/>
                </a:lnTo>
                <a:lnTo>
                  <a:pt x="1795" y="18110"/>
                </a:lnTo>
                <a:lnTo>
                  <a:pt x="1688" y="17369"/>
                </a:lnTo>
                <a:lnTo>
                  <a:pt x="1661" y="16994"/>
                </a:lnTo>
                <a:lnTo>
                  <a:pt x="1653" y="16672"/>
                </a:lnTo>
                <a:lnTo>
                  <a:pt x="1688" y="16011"/>
                </a:lnTo>
                <a:lnTo>
                  <a:pt x="1778" y="15342"/>
                </a:lnTo>
                <a:lnTo>
                  <a:pt x="1929" y="14663"/>
                </a:lnTo>
                <a:lnTo>
                  <a:pt x="2144" y="13993"/>
                </a:lnTo>
                <a:lnTo>
                  <a:pt x="2412" y="13341"/>
                </a:lnTo>
                <a:lnTo>
                  <a:pt x="2733" y="12698"/>
                </a:lnTo>
                <a:lnTo>
                  <a:pt x="3117" y="12073"/>
                </a:lnTo>
                <a:lnTo>
                  <a:pt x="3546" y="11484"/>
                </a:lnTo>
                <a:lnTo>
                  <a:pt x="4028" y="10921"/>
                </a:lnTo>
                <a:lnTo>
                  <a:pt x="4564" y="10395"/>
                </a:lnTo>
                <a:lnTo>
                  <a:pt x="5144" y="9921"/>
                </a:lnTo>
                <a:lnTo>
                  <a:pt x="5778" y="9493"/>
                </a:lnTo>
                <a:lnTo>
                  <a:pt x="6448" y="9118"/>
                </a:lnTo>
                <a:lnTo>
                  <a:pt x="7171" y="8814"/>
                </a:lnTo>
                <a:lnTo>
                  <a:pt x="7930" y="8573"/>
                </a:lnTo>
                <a:lnTo>
                  <a:pt x="8332" y="8484"/>
                </a:lnTo>
                <a:lnTo>
                  <a:pt x="8805" y="8394"/>
                </a:lnTo>
                <a:lnTo>
                  <a:pt x="9734" y="8305"/>
                </a:lnTo>
                <a:lnTo>
                  <a:pt x="10645" y="8323"/>
                </a:lnTo>
                <a:lnTo>
                  <a:pt x="11538" y="8448"/>
                </a:lnTo>
                <a:lnTo>
                  <a:pt x="12404" y="8671"/>
                </a:lnTo>
                <a:lnTo>
                  <a:pt x="13244" y="9010"/>
                </a:lnTo>
                <a:lnTo>
                  <a:pt x="14056" y="9448"/>
                </a:lnTo>
                <a:lnTo>
                  <a:pt x="14842" y="10002"/>
                </a:lnTo>
                <a:lnTo>
                  <a:pt x="15217" y="10314"/>
                </a:lnTo>
                <a:lnTo>
                  <a:pt x="15271" y="10377"/>
                </a:lnTo>
                <a:lnTo>
                  <a:pt x="15324" y="10439"/>
                </a:lnTo>
                <a:lnTo>
                  <a:pt x="15360" y="10511"/>
                </a:lnTo>
                <a:lnTo>
                  <a:pt x="15413" y="10631"/>
                </a:lnTo>
                <a:lnTo>
                  <a:pt x="15413" y="10631"/>
                </a:lnTo>
                <a:lnTo>
                  <a:pt x="16639" y="9601"/>
                </a:lnTo>
                <a:lnTo>
                  <a:pt x="16476" y="9519"/>
                </a:lnTo>
                <a:lnTo>
                  <a:pt x="16378" y="9439"/>
                </a:lnTo>
                <a:lnTo>
                  <a:pt x="16074" y="9189"/>
                </a:lnTo>
                <a:lnTo>
                  <a:pt x="15744" y="8957"/>
                </a:lnTo>
                <a:lnTo>
                  <a:pt x="15190" y="8582"/>
                </a:lnTo>
                <a:lnTo>
                  <a:pt x="14047" y="7966"/>
                </a:lnTo>
                <a:lnTo>
                  <a:pt x="12895" y="7510"/>
                </a:lnTo>
                <a:lnTo>
                  <a:pt x="11726" y="7207"/>
                </a:lnTo>
                <a:lnTo>
                  <a:pt x="10529" y="7055"/>
                </a:lnTo>
                <a:lnTo>
                  <a:pt x="9314" y="7064"/>
                </a:lnTo>
                <a:lnTo>
                  <a:pt x="8082" y="7224"/>
                </a:lnTo>
                <a:lnTo>
                  <a:pt x="6841" y="7537"/>
                </a:lnTo>
                <a:lnTo>
                  <a:pt x="6207" y="7751"/>
                </a:lnTo>
                <a:lnTo>
                  <a:pt x="5725" y="7939"/>
                </a:lnTo>
                <a:lnTo>
                  <a:pt x="4814" y="8385"/>
                </a:lnTo>
                <a:lnTo>
                  <a:pt x="3992" y="8912"/>
                </a:lnTo>
                <a:lnTo>
                  <a:pt x="3242" y="9502"/>
                </a:lnTo>
                <a:lnTo>
                  <a:pt x="2572" y="10162"/>
                </a:lnTo>
                <a:lnTo>
                  <a:pt x="1974" y="10868"/>
                </a:lnTo>
                <a:lnTo>
                  <a:pt x="1456" y="11627"/>
                </a:lnTo>
                <a:lnTo>
                  <a:pt x="1019" y="12431"/>
                </a:lnTo>
                <a:lnTo>
                  <a:pt x="661" y="13261"/>
                </a:lnTo>
                <a:lnTo>
                  <a:pt x="376" y="14118"/>
                </a:lnTo>
                <a:lnTo>
                  <a:pt x="170" y="14993"/>
                </a:lnTo>
                <a:lnTo>
                  <a:pt x="45" y="15869"/>
                </a:lnTo>
                <a:lnTo>
                  <a:pt x="1" y="16762"/>
                </a:lnTo>
                <a:lnTo>
                  <a:pt x="27" y="17637"/>
                </a:lnTo>
                <a:lnTo>
                  <a:pt x="134" y="18503"/>
                </a:lnTo>
                <a:lnTo>
                  <a:pt x="322" y="19351"/>
                </a:lnTo>
                <a:lnTo>
                  <a:pt x="447" y="19762"/>
                </a:lnTo>
                <a:lnTo>
                  <a:pt x="554" y="20084"/>
                </a:lnTo>
                <a:lnTo>
                  <a:pt x="804" y="20726"/>
                </a:lnTo>
                <a:lnTo>
                  <a:pt x="1108" y="21343"/>
                </a:lnTo>
                <a:lnTo>
                  <a:pt x="1447" y="21950"/>
                </a:lnTo>
                <a:lnTo>
                  <a:pt x="1840" y="22539"/>
                </a:lnTo>
                <a:lnTo>
                  <a:pt x="2269" y="23102"/>
                </a:lnTo>
                <a:lnTo>
                  <a:pt x="2751" y="23638"/>
                </a:lnTo>
                <a:lnTo>
                  <a:pt x="3269" y="24138"/>
                </a:lnTo>
                <a:lnTo>
                  <a:pt x="3831" y="24611"/>
                </a:lnTo>
                <a:lnTo>
                  <a:pt x="4430" y="25040"/>
                </a:lnTo>
                <a:lnTo>
                  <a:pt x="5082" y="25433"/>
                </a:lnTo>
                <a:lnTo>
                  <a:pt x="5769" y="25772"/>
                </a:lnTo>
                <a:lnTo>
                  <a:pt x="6493" y="26067"/>
                </a:lnTo>
                <a:lnTo>
                  <a:pt x="7261" y="26317"/>
                </a:lnTo>
                <a:lnTo>
                  <a:pt x="8064" y="26504"/>
                </a:lnTo>
                <a:lnTo>
                  <a:pt x="8904" y="26629"/>
                </a:lnTo>
                <a:lnTo>
                  <a:pt x="9341" y="26665"/>
                </a:lnTo>
                <a:lnTo>
                  <a:pt x="9752" y="26692"/>
                </a:lnTo>
                <a:lnTo>
                  <a:pt x="10547" y="26683"/>
                </a:lnTo>
                <a:lnTo>
                  <a:pt x="11333" y="26620"/>
                </a:lnTo>
                <a:lnTo>
                  <a:pt x="12101" y="26495"/>
                </a:lnTo>
                <a:lnTo>
                  <a:pt x="12851" y="26308"/>
                </a:lnTo>
                <a:lnTo>
                  <a:pt x="13583" y="26067"/>
                </a:lnTo>
                <a:lnTo>
                  <a:pt x="14288" y="25772"/>
                </a:lnTo>
                <a:lnTo>
                  <a:pt x="14958" y="25424"/>
                </a:lnTo>
                <a:lnTo>
                  <a:pt x="15610" y="25031"/>
                </a:lnTo>
                <a:lnTo>
                  <a:pt x="16217" y="24584"/>
                </a:lnTo>
                <a:lnTo>
                  <a:pt x="16789" y="24093"/>
                </a:lnTo>
                <a:lnTo>
                  <a:pt x="17325" y="23557"/>
                </a:lnTo>
                <a:lnTo>
                  <a:pt x="17807" y="22977"/>
                </a:lnTo>
                <a:lnTo>
                  <a:pt x="18253" y="22361"/>
                </a:lnTo>
                <a:lnTo>
                  <a:pt x="18646" y="21700"/>
                </a:lnTo>
                <a:lnTo>
                  <a:pt x="18977" y="21012"/>
                </a:lnTo>
                <a:lnTo>
                  <a:pt x="19129" y="20646"/>
                </a:lnTo>
                <a:lnTo>
                  <a:pt x="19334" y="20084"/>
                </a:lnTo>
                <a:lnTo>
                  <a:pt x="19638" y="18949"/>
                </a:lnTo>
                <a:lnTo>
                  <a:pt x="19798" y="17824"/>
                </a:lnTo>
                <a:lnTo>
                  <a:pt x="19825" y="16717"/>
                </a:lnTo>
                <a:lnTo>
                  <a:pt x="19718" y="15610"/>
                </a:lnTo>
                <a:lnTo>
                  <a:pt x="19486" y="14520"/>
                </a:lnTo>
                <a:lnTo>
                  <a:pt x="19129" y="13440"/>
                </a:lnTo>
                <a:lnTo>
                  <a:pt x="18655" y="12377"/>
                </a:lnTo>
                <a:lnTo>
                  <a:pt x="18369" y="11850"/>
                </a:lnTo>
                <a:lnTo>
                  <a:pt x="18218" y="11582"/>
                </a:lnTo>
                <a:lnTo>
                  <a:pt x="18066" y="11314"/>
                </a:lnTo>
                <a:lnTo>
                  <a:pt x="18030" y="11162"/>
                </a:lnTo>
                <a:lnTo>
                  <a:pt x="18039" y="11029"/>
                </a:lnTo>
                <a:lnTo>
                  <a:pt x="18119" y="10895"/>
                </a:lnTo>
                <a:lnTo>
                  <a:pt x="18361" y="10653"/>
                </a:lnTo>
                <a:lnTo>
                  <a:pt x="18646" y="10430"/>
                </a:lnTo>
                <a:lnTo>
                  <a:pt x="20138" y="9278"/>
                </a:lnTo>
                <a:lnTo>
                  <a:pt x="21611" y="8091"/>
                </a:lnTo>
                <a:lnTo>
                  <a:pt x="21745" y="7983"/>
                </a:lnTo>
                <a:lnTo>
                  <a:pt x="22013" y="7858"/>
                </a:lnTo>
                <a:lnTo>
                  <a:pt x="22290" y="7823"/>
                </a:lnTo>
                <a:lnTo>
                  <a:pt x="22602" y="7858"/>
                </a:lnTo>
                <a:lnTo>
                  <a:pt x="22772" y="7903"/>
                </a:lnTo>
                <a:lnTo>
                  <a:pt x="23424" y="8064"/>
                </a:lnTo>
                <a:lnTo>
                  <a:pt x="24772" y="8278"/>
                </a:lnTo>
                <a:lnTo>
                  <a:pt x="25451" y="8350"/>
                </a:lnTo>
                <a:lnTo>
                  <a:pt x="25594" y="8358"/>
                </a:lnTo>
                <a:lnTo>
                  <a:pt x="25888" y="8323"/>
                </a:lnTo>
                <a:lnTo>
                  <a:pt x="26326" y="8207"/>
                </a:lnTo>
                <a:lnTo>
                  <a:pt x="26603" y="8091"/>
                </a:lnTo>
                <a:lnTo>
                  <a:pt x="26710" y="8037"/>
                </a:lnTo>
                <a:lnTo>
                  <a:pt x="26826" y="7858"/>
                </a:lnTo>
                <a:lnTo>
                  <a:pt x="26835" y="7662"/>
                </a:lnTo>
                <a:lnTo>
                  <a:pt x="26728" y="7510"/>
                </a:lnTo>
                <a:lnTo>
                  <a:pt x="26630" y="7474"/>
                </a:lnTo>
                <a:lnTo>
                  <a:pt x="26353" y="7394"/>
                </a:lnTo>
                <a:lnTo>
                  <a:pt x="25835" y="7144"/>
                </a:lnTo>
                <a:lnTo>
                  <a:pt x="25317" y="6885"/>
                </a:lnTo>
                <a:lnTo>
                  <a:pt x="24906" y="6751"/>
                </a:lnTo>
                <a:lnTo>
                  <a:pt x="24620" y="6715"/>
                </a:lnTo>
                <a:lnTo>
                  <a:pt x="24469" y="6715"/>
                </a:lnTo>
                <a:lnTo>
                  <a:pt x="24308" y="6733"/>
                </a:lnTo>
                <a:lnTo>
                  <a:pt x="24058" y="6671"/>
                </a:lnTo>
                <a:lnTo>
                  <a:pt x="23942" y="6510"/>
                </a:lnTo>
                <a:lnTo>
                  <a:pt x="23915" y="6376"/>
                </a:lnTo>
                <a:lnTo>
                  <a:pt x="25701" y="6278"/>
                </a:lnTo>
                <a:lnTo>
                  <a:pt x="27451" y="6171"/>
                </a:lnTo>
                <a:lnTo>
                  <a:pt x="28005" y="6117"/>
                </a:lnTo>
                <a:lnTo>
                  <a:pt x="28559" y="6010"/>
                </a:lnTo>
                <a:lnTo>
                  <a:pt x="28648" y="5992"/>
                </a:lnTo>
                <a:lnTo>
                  <a:pt x="28818" y="5912"/>
                </a:lnTo>
                <a:lnTo>
                  <a:pt x="28943" y="5796"/>
                </a:lnTo>
                <a:lnTo>
                  <a:pt x="28987" y="5626"/>
                </a:lnTo>
                <a:lnTo>
                  <a:pt x="28969" y="5528"/>
                </a:lnTo>
                <a:lnTo>
                  <a:pt x="28907" y="5403"/>
                </a:lnTo>
                <a:lnTo>
                  <a:pt x="28648" y="5206"/>
                </a:lnTo>
                <a:lnTo>
                  <a:pt x="28514" y="5162"/>
                </a:lnTo>
                <a:lnTo>
                  <a:pt x="27567" y="5028"/>
                </a:lnTo>
                <a:lnTo>
                  <a:pt x="26603" y="4920"/>
                </a:lnTo>
                <a:lnTo>
                  <a:pt x="26317" y="4876"/>
                </a:lnTo>
                <a:lnTo>
                  <a:pt x="25880" y="4795"/>
                </a:lnTo>
                <a:lnTo>
                  <a:pt x="26335" y="4456"/>
                </a:lnTo>
                <a:lnTo>
                  <a:pt x="26648" y="4215"/>
                </a:lnTo>
                <a:lnTo>
                  <a:pt x="26969" y="3983"/>
                </a:lnTo>
                <a:lnTo>
                  <a:pt x="27273" y="3724"/>
                </a:lnTo>
                <a:lnTo>
                  <a:pt x="27407" y="3581"/>
                </a:lnTo>
                <a:lnTo>
                  <a:pt x="27567" y="3277"/>
                </a:lnTo>
                <a:lnTo>
                  <a:pt x="27612" y="2974"/>
                </a:lnTo>
                <a:lnTo>
                  <a:pt x="27532" y="2697"/>
                </a:lnTo>
                <a:lnTo>
                  <a:pt x="27451" y="2572"/>
                </a:lnTo>
                <a:lnTo>
                  <a:pt x="27353" y="2465"/>
                </a:lnTo>
                <a:lnTo>
                  <a:pt x="27112" y="2331"/>
                </a:lnTo>
                <a:lnTo>
                  <a:pt x="26835" y="2304"/>
                </a:lnTo>
                <a:lnTo>
                  <a:pt x="26523" y="2384"/>
                </a:lnTo>
                <a:lnTo>
                  <a:pt x="26353" y="2474"/>
                </a:lnTo>
                <a:lnTo>
                  <a:pt x="25960" y="2742"/>
                </a:lnTo>
                <a:lnTo>
                  <a:pt x="25576" y="3036"/>
                </a:lnTo>
                <a:lnTo>
                  <a:pt x="25335" y="3188"/>
                </a:lnTo>
                <a:lnTo>
                  <a:pt x="25094" y="3340"/>
                </a:lnTo>
                <a:lnTo>
                  <a:pt x="25094" y="3072"/>
                </a:lnTo>
                <a:lnTo>
                  <a:pt x="25192" y="2634"/>
                </a:lnTo>
                <a:lnTo>
                  <a:pt x="25272" y="2438"/>
                </a:lnTo>
                <a:lnTo>
                  <a:pt x="25621" y="1625"/>
                </a:lnTo>
                <a:lnTo>
                  <a:pt x="25951" y="804"/>
                </a:lnTo>
                <a:lnTo>
                  <a:pt x="26031" y="607"/>
                </a:lnTo>
                <a:lnTo>
                  <a:pt x="26058" y="295"/>
                </a:lnTo>
                <a:lnTo>
                  <a:pt x="25933" y="98"/>
                </a:lnTo>
                <a:lnTo>
                  <a:pt x="2579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24f3de87df4_0_960"/>
          <p:cNvSpPr/>
          <p:nvPr/>
        </p:nvSpPr>
        <p:spPr>
          <a:xfrm rot="814460">
            <a:off x="1659929" y="635991"/>
            <a:ext cx="49363" cy="64998"/>
          </a:xfrm>
          <a:custGeom>
            <a:avLst/>
            <a:gdLst/>
            <a:ahLst/>
            <a:cxnLst/>
            <a:rect l="l" t="t" r="r" b="b"/>
            <a:pathLst>
              <a:path w="4002" h="4546" extrusionOk="0">
                <a:moveTo>
                  <a:pt x="2948" y="0"/>
                </a:moveTo>
                <a:lnTo>
                  <a:pt x="2662" y="27"/>
                </a:lnTo>
                <a:lnTo>
                  <a:pt x="2519" y="72"/>
                </a:lnTo>
                <a:lnTo>
                  <a:pt x="2340" y="143"/>
                </a:lnTo>
                <a:lnTo>
                  <a:pt x="2001" y="366"/>
                </a:lnTo>
                <a:lnTo>
                  <a:pt x="1849" y="500"/>
                </a:lnTo>
                <a:lnTo>
                  <a:pt x="1572" y="777"/>
                </a:lnTo>
                <a:lnTo>
                  <a:pt x="1081" y="1384"/>
                </a:lnTo>
                <a:lnTo>
                  <a:pt x="653" y="2027"/>
                </a:lnTo>
                <a:lnTo>
                  <a:pt x="295" y="2724"/>
                </a:lnTo>
                <a:lnTo>
                  <a:pt x="144" y="3090"/>
                </a:lnTo>
                <a:lnTo>
                  <a:pt x="63" y="3295"/>
                </a:lnTo>
                <a:lnTo>
                  <a:pt x="1" y="3661"/>
                </a:lnTo>
                <a:lnTo>
                  <a:pt x="45" y="3974"/>
                </a:lnTo>
                <a:lnTo>
                  <a:pt x="188" y="4233"/>
                </a:lnTo>
                <a:lnTo>
                  <a:pt x="304" y="4340"/>
                </a:lnTo>
                <a:lnTo>
                  <a:pt x="438" y="4438"/>
                </a:lnTo>
                <a:lnTo>
                  <a:pt x="760" y="4545"/>
                </a:lnTo>
                <a:lnTo>
                  <a:pt x="1117" y="4537"/>
                </a:lnTo>
                <a:lnTo>
                  <a:pt x="1474" y="4385"/>
                </a:lnTo>
                <a:lnTo>
                  <a:pt x="1626" y="4251"/>
                </a:lnTo>
                <a:lnTo>
                  <a:pt x="2162" y="3742"/>
                </a:lnTo>
                <a:lnTo>
                  <a:pt x="3171" y="2661"/>
                </a:lnTo>
                <a:lnTo>
                  <a:pt x="3662" y="2108"/>
                </a:lnTo>
                <a:lnTo>
                  <a:pt x="3733" y="2009"/>
                </a:lnTo>
                <a:lnTo>
                  <a:pt x="3841" y="1795"/>
                </a:lnTo>
                <a:lnTo>
                  <a:pt x="3948" y="1474"/>
                </a:lnTo>
                <a:lnTo>
                  <a:pt x="4001" y="1331"/>
                </a:lnTo>
                <a:lnTo>
                  <a:pt x="3992" y="1143"/>
                </a:lnTo>
                <a:lnTo>
                  <a:pt x="3930" y="813"/>
                </a:lnTo>
                <a:lnTo>
                  <a:pt x="3814" y="536"/>
                </a:lnTo>
                <a:lnTo>
                  <a:pt x="3644" y="313"/>
                </a:lnTo>
                <a:lnTo>
                  <a:pt x="3439" y="143"/>
                </a:lnTo>
                <a:lnTo>
                  <a:pt x="3207" y="36"/>
                </a:lnTo>
                <a:lnTo>
                  <a:pt x="29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24f3de87df4_0_960"/>
          <p:cNvSpPr/>
          <p:nvPr/>
        </p:nvSpPr>
        <p:spPr>
          <a:xfrm rot="814460">
            <a:off x="1862319" y="700260"/>
            <a:ext cx="42196" cy="65127"/>
          </a:xfrm>
          <a:custGeom>
            <a:avLst/>
            <a:gdLst/>
            <a:ahLst/>
            <a:cxnLst/>
            <a:rect l="l" t="t" r="r" b="b"/>
            <a:pathLst>
              <a:path w="3421" h="4555" extrusionOk="0">
                <a:moveTo>
                  <a:pt x="1412" y="0"/>
                </a:moveTo>
                <a:lnTo>
                  <a:pt x="1135" y="18"/>
                </a:lnTo>
                <a:lnTo>
                  <a:pt x="867" y="81"/>
                </a:lnTo>
                <a:lnTo>
                  <a:pt x="742" y="143"/>
                </a:lnTo>
                <a:lnTo>
                  <a:pt x="626" y="197"/>
                </a:lnTo>
                <a:lnTo>
                  <a:pt x="420" y="358"/>
                </a:lnTo>
                <a:lnTo>
                  <a:pt x="251" y="545"/>
                </a:lnTo>
                <a:lnTo>
                  <a:pt x="126" y="759"/>
                </a:lnTo>
                <a:lnTo>
                  <a:pt x="45" y="1009"/>
                </a:lnTo>
                <a:lnTo>
                  <a:pt x="1" y="1277"/>
                </a:lnTo>
                <a:lnTo>
                  <a:pt x="10" y="1554"/>
                </a:lnTo>
                <a:lnTo>
                  <a:pt x="63" y="1849"/>
                </a:lnTo>
                <a:lnTo>
                  <a:pt x="117" y="2001"/>
                </a:lnTo>
                <a:lnTo>
                  <a:pt x="188" y="2197"/>
                </a:lnTo>
                <a:lnTo>
                  <a:pt x="358" y="2554"/>
                </a:lnTo>
                <a:lnTo>
                  <a:pt x="670" y="3045"/>
                </a:lnTo>
                <a:lnTo>
                  <a:pt x="1188" y="3626"/>
                </a:lnTo>
                <a:lnTo>
                  <a:pt x="1778" y="4135"/>
                </a:lnTo>
                <a:lnTo>
                  <a:pt x="2090" y="4367"/>
                </a:lnTo>
                <a:lnTo>
                  <a:pt x="2206" y="4447"/>
                </a:lnTo>
                <a:lnTo>
                  <a:pt x="2439" y="4537"/>
                </a:lnTo>
                <a:lnTo>
                  <a:pt x="2653" y="4555"/>
                </a:lnTo>
                <a:lnTo>
                  <a:pt x="2858" y="4501"/>
                </a:lnTo>
                <a:lnTo>
                  <a:pt x="3046" y="4394"/>
                </a:lnTo>
                <a:lnTo>
                  <a:pt x="3198" y="4233"/>
                </a:lnTo>
                <a:lnTo>
                  <a:pt x="3323" y="4019"/>
                </a:lnTo>
                <a:lnTo>
                  <a:pt x="3403" y="3760"/>
                </a:lnTo>
                <a:lnTo>
                  <a:pt x="3421" y="3608"/>
                </a:lnTo>
                <a:lnTo>
                  <a:pt x="3242" y="2920"/>
                </a:lnTo>
                <a:lnTo>
                  <a:pt x="2965" y="1876"/>
                </a:lnTo>
                <a:lnTo>
                  <a:pt x="2751" y="1197"/>
                </a:lnTo>
                <a:lnTo>
                  <a:pt x="2626" y="867"/>
                </a:lnTo>
                <a:lnTo>
                  <a:pt x="2555" y="724"/>
                </a:lnTo>
                <a:lnTo>
                  <a:pt x="2385" y="474"/>
                </a:lnTo>
                <a:lnTo>
                  <a:pt x="2180" y="277"/>
                </a:lnTo>
                <a:lnTo>
                  <a:pt x="1938" y="134"/>
                </a:lnTo>
                <a:lnTo>
                  <a:pt x="1679" y="45"/>
                </a:lnTo>
                <a:lnTo>
                  <a:pt x="1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24f3de87df4_0_960"/>
          <p:cNvSpPr/>
          <p:nvPr/>
        </p:nvSpPr>
        <p:spPr>
          <a:xfrm rot="814460">
            <a:off x="1765051" y="708245"/>
            <a:ext cx="34820" cy="68187"/>
          </a:xfrm>
          <a:custGeom>
            <a:avLst/>
            <a:gdLst/>
            <a:ahLst/>
            <a:cxnLst/>
            <a:rect l="l" t="t" r="r" b="b"/>
            <a:pathLst>
              <a:path w="2823" h="4769" extrusionOk="0">
                <a:moveTo>
                  <a:pt x="1304" y="0"/>
                </a:moveTo>
                <a:lnTo>
                  <a:pt x="1108" y="27"/>
                </a:lnTo>
                <a:lnTo>
                  <a:pt x="920" y="63"/>
                </a:lnTo>
                <a:lnTo>
                  <a:pt x="599" y="223"/>
                </a:lnTo>
                <a:lnTo>
                  <a:pt x="349" y="456"/>
                </a:lnTo>
                <a:lnTo>
                  <a:pt x="170" y="768"/>
                </a:lnTo>
                <a:lnTo>
                  <a:pt x="108" y="947"/>
                </a:lnTo>
                <a:lnTo>
                  <a:pt x="54" y="1143"/>
                </a:lnTo>
                <a:lnTo>
                  <a:pt x="1" y="1545"/>
                </a:lnTo>
                <a:lnTo>
                  <a:pt x="27" y="1733"/>
                </a:lnTo>
                <a:lnTo>
                  <a:pt x="197" y="2367"/>
                </a:lnTo>
                <a:lnTo>
                  <a:pt x="572" y="3626"/>
                </a:lnTo>
                <a:lnTo>
                  <a:pt x="786" y="4251"/>
                </a:lnTo>
                <a:lnTo>
                  <a:pt x="840" y="4385"/>
                </a:lnTo>
                <a:lnTo>
                  <a:pt x="1019" y="4590"/>
                </a:lnTo>
                <a:lnTo>
                  <a:pt x="1251" y="4724"/>
                </a:lnTo>
                <a:lnTo>
                  <a:pt x="1537" y="4769"/>
                </a:lnTo>
                <a:lnTo>
                  <a:pt x="1697" y="4760"/>
                </a:lnTo>
                <a:lnTo>
                  <a:pt x="1849" y="4742"/>
                </a:lnTo>
                <a:lnTo>
                  <a:pt x="2108" y="4635"/>
                </a:lnTo>
                <a:lnTo>
                  <a:pt x="2305" y="4456"/>
                </a:lnTo>
                <a:lnTo>
                  <a:pt x="2438" y="4215"/>
                </a:lnTo>
                <a:lnTo>
                  <a:pt x="2474" y="4072"/>
                </a:lnTo>
                <a:lnTo>
                  <a:pt x="2680" y="3054"/>
                </a:lnTo>
                <a:lnTo>
                  <a:pt x="2822" y="2259"/>
                </a:lnTo>
                <a:lnTo>
                  <a:pt x="2822" y="1974"/>
                </a:lnTo>
                <a:lnTo>
                  <a:pt x="2787" y="1474"/>
                </a:lnTo>
                <a:lnTo>
                  <a:pt x="2689" y="1054"/>
                </a:lnTo>
                <a:lnTo>
                  <a:pt x="2510" y="688"/>
                </a:lnTo>
                <a:lnTo>
                  <a:pt x="2385" y="518"/>
                </a:lnTo>
                <a:lnTo>
                  <a:pt x="2260" y="375"/>
                </a:lnTo>
                <a:lnTo>
                  <a:pt x="1974" y="161"/>
                </a:lnTo>
                <a:lnTo>
                  <a:pt x="1662" y="27"/>
                </a:lnTo>
                <a:lnTo>
                  <a:pt x="13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24f3de87df4_0_960"/>
          <p:cNvSpPr/>
          <p:nvPr/>
        </p:nvSpPr>
        <p:spPr>
          <a:xfrm rot="810700">
            <a:off x="1780999" y="522731"/>
            <a:ext cx="61051" cy="81580"/>
          </a:xfrm>
          <a:custGeom>
            <a:avLst/>
            <a:gdLst/>
            <a:ahLst/>
            <a:cxnLst/>
            <a:rect l="l" t="t" r="r" b="b"/>
            <a:pathLst>
              <a:path w="4475" h="5153" extrusionOk="0">
                <a:moveTo>
                  <a:pt x="2608" y="0"/>
                </a:moveTo>
                <a:lnTo>
                  <a:pt x="2188" y="99"/>
                </a:lnTo>
                <a:lnTo>
                  <a:pt x="1974" y="206"/>
                </a:lnTo>
                <a:lnTo>
                  <a:pt x="1652" y="384"/>
                </a:lnTo>
                <a:lnTo>
                  <a:pt x="1099" y="813"/>
                </a:lnTo>
                <a:lnTo>
                  <a:pt x="643" y="1331"/>
                </a:lnTo>
                <a:lnTo>
                  <a:pt x="295" y="1929"/>
                </a:lnTo>
                <a:lnTo>
                  <a:pt x="152" y="2269"/>
                </a:lnTo>
                <a:lnTo>
                  <a:pt x="81" y="2492"/>
                </a:lnTo>
                <a:lnTo>
                  <a:pt x="0" y="2938"/>
                </a:lnTo>
                <a:lnTo>
                  <a:pt x="18" y="3376"/>
                </a:lnTo>
                <a:lnTo>
                  <a:pt x="116" y="3787"/>
                </a:lnTo>
                <a:lnTo>
                  <a:pt x="295" y="4162"/>
                </a:lnTo>
                <a:lnTo>
                  <a:pt x="554" y="4492"/>
                </a:lnTo>
                <a:lnTo>
                  <a:pt x="884" y="4778"/>
                </a:lnTo>
                <a:lnTo>
                  <a:pt x="1286" y="4992"/>
                </a:lnTo>
                <a:lnTo>
                  <a:pt x="1510" y="5082"/>
                </a:lnTo>
                <a:lnTo>
                  <a:pt x="1644" y="5117"/>
                </a:lnTo>
                <a:lnTo>
                  <a:pt x="1929" y="5153"/>
                </a:lnTo>
                <a:lnTo>
                  <a:pt x="2054" y="5135"/>
                </a:lnTo>
                <a:lnTo>
                  <a:pt x="2349" y="5055"/>
                </a:lnTo>
                <a:lnTo>
                  <a:pt x="2920" y="4849"/>
                </a:lnTo>
                <a:lnTo>
                  <a:pt x="3430" y="4564"/>
                </a:lnTo>
                <a:lnTo>
                  <a:pt x="3885" y="4171"/>
                </a:lnTo>
                <a:lnTo>
                  <a:pt x="4081" y="3921"/>
                </a:lnTo>
                <a:lnTo>
                  <a:pt x="4180" y="3778"/>
                </a:lnTo>
                <a:lnTo>
                  <a:pt x="4349" y="3456"/>
                </a:lnTo>
                <a:lnTo>
                  <a:pt x="4456" y="3108"/>
                </a:lnTo>
                <a:lnTo>
                  <a:pt x="4474" y="2697"/>
                </a:lnTo>
                <a:lnTo>
                  <a:pt x="4439" y="2465"/>
                </a:lnTo>
                <a:lnTo>
                  <a:pt x="4046" y="2697"/>
                </a:lnTo>
                <a:lnTo>
                  <a:pt x="3724" y="2903"/>
                </a:lnTo>
                <a:lnTo>
                  <a:pt x="3242" y="3260"/>
                </a:lnTo>
                <a:lnTo>
                  <a:pt x="2742" y="3590"/>
                </a:lnTo>
                <a:lnTo>
                  <a:pt x="2563" y="3680"/>
                </a:lnTo>
                <a:lnTo>
                  <a:pt x="2206" y="3751"/>
                </a:lnTo>
                <a:lnTo>
                  <a:pt x="1885" y="3706"/>
                </a:lnTo>
                <a:lnTo>
                  <a:pt x="1608" y="3555"/>
                </a:lnTo>
                <a:lnTo>
                  <a:pt x="1501" y="3430"/>
                </a:lnTo>
                <a:lnTo>
                  <a:pt x="1411" y="3296"/>
                </a:lnTo>
                <a:lnTo>
                  <a:pt x="1322" y="2992"/>
                </a:lnTo>
                <a:lnTo>
                  <a:pt x="1367" y="2670"/>
                </a:lnTo>
                <a:lnTo>
                  <a:pt x="1536" y="2358"/>
                </a:lnTo>
                <a:lnTo>
                  <a:pt x="1670" y="2197"/>
                </a:lnTo>
                <a:lnTo>
                  <a:pt x="1992" y="1902"/>
                </a:lnTo>
                <a:lnTo>
                  <a:pt x="2340" y="1635"/>
                </a:lnTo>
                <a:lnTo>
                  <a:pt x="2983" y="1099"/>
                </a:lnTo>
                <a:lnTo>
                  <a:pt x="3680" y="527"/>
                </a:lnTo>
                <a:lnTo>
                  <a:pt x="3465" y="313"/>
                </a:lnTo>
                <a:lnTo>
                  <a:pt x="3144" y="117"/>
                </a:lnTo>
                <a:lnTo>
                  <a:pt x="2929" y="36"/>
                </a:lnTo>
                <a:lnTo>
                  <a:pt x="26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24f3de87df4_0_960"/>
          <p:cNvSpPr/>
          <p:nvPr/>
        </p:nvSpPr>
        <p:spPr>
          <a:xfrm rot="813721">
            <a:off x="1908638" y="407780"/>
            <a:ext cx="102077" cy="106262"/>
          </a:xfrm>
          <a:custGeom>
            <a:avLst/>
            <a:gdLst/>
            <a:ahLst/>
            <a:cxnLst/>
            <a:rect l="l" t="t" r="r" b="b"/>
            <a:pathLst>
              <a:path w="5596" h="5024" extrusionOk="0">
                <a:moveTo>
                  <a:pt x="357" y="5024"/>
                </a:moveTo>
                <a:lnTo>
                  <a:pt x="0" y="4715"/>
                </a:lnTo>
                <a:lnTo>
                  <a:pt x="4334" y="1262"/>
                </a:lnTo>
                <a:lnTo>
                  <a:pt x="5596" y="0"/>
                </a:lnTo>
                <a:lnTo>
                  <a:pt x="5381" y="13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703" name="Google Shape;703;g24f3de87df4_0_960"/>
          <p:cNvSpPr/>
          <p:nvPr/>
        </p:nvSpPr>
        <p:spPr>
          <a:xfrm rot="2699664">
            <a:off x="652298" y="1327014"/>
            <a:ext cx="312547" cy="455583"/>
          </a:xfrm>
          <a:custGeom>
            <a:avLst/>
            <a:gdLst/>
            <a:ahLst/>
            <a:cxnLst/>
            <a:rect l="l" t="t" r="r" b="b"/>
            <a:pathLst>
              <a:path w="17271" h="25175" extrusionOk="0">
                <a:moveTo>
                  <a:pt x="13726" y="1"/>
                </a:moveTo>
                <a:lnTo>
                  <a:pt x="13413" y="19"/>
                </a:lnTo>
                <a:lnTo>
                  <a:pt x="13083" y="99"/>
                </a:lnTo>
                <a:lnTo>
                  <a:pt x="12752" y="251"/>
                </a:lnTo>
                <a:lnTo>
                  <a:pt x="12592" y="349"/>
                </a:lnTo>
                <a:lnTo>
                  <a:pt x="12315" y="546"/>
                </a:lnTo>
                <a:lnTo>
                  <a:pt x="11797" y="992"/>
                </a:lnTo>
                <a:lnTo>
                  <a:pt x="11556" y="1233"/>
                </a:lnTo>
                <a:lnTo>
                  <a:pt x="10958" y="1885"/>
                </a:lnTo>
                <a:lnTo>
                  <a:pt x="10395" y="2564"/>
                </a:lnTo>
                <a:lnTo>
                  <a:pt x="6064" y="7627"/>
                </a:lnTo>
                <a:lnTo>
                  <a:pt x="1742" y="12690"/>
                </a:lnTo>
                <a:lnTo>
                  <a:pt x="1349" y="13155"/>
                </a:lnTo>
                <a:lnTo>
                  <a:pt x="599" y="14101"/>
                </a:lnTo>
                <a:lnTo>
                  <a:pt x="259" y="14592"/>
                </a:lnTo>
                <a:lnTo>
                  <a:pt x="188" y="14708"/>
                </a:lnTo>
                <a:lnTo>
                  <a:pt x="81" y="14941"/>
                </a:lnTo>
                <a:lnTo>
                  <a:pt x="0" y="15289"/>
                </a:lnTo>
                <a:lnTo>
                  <a:pt x="45" y="15735"/>
                </a:lnTo>
                <a:lnTo>
                  <a:pt x="233" y="16128"/>
                </a:lnTo>
                <a:lnTo>
                  <a:pt x="384" y="16289"/>
                </a:lnTo>
                <a:lnTo>
                  <a:pt x="545" y="16423"/>
                </a:lnTo>
                <a:lnTo>
                  <a:pt x="920" y="16584"/>
                </a:lnTo>
                <a:lnTo>
                  <a:pt x="1349" y="16611"/>
                </a:lnTo>
                <a:lnTo>
                  <a:pt x="1795" y="16494"/>
                </a:lnTo>
                <a:lnTo>
                  <a:pt x="2019" y="16369"/>
                </a:lnTo>
                <a:lnTo>
                  <a:pt x="2322" y="16173"/>
                </a:lnTo>
                <a:lnTo>
                  <a:pt x="2876" y="15709"/>
                </a:lnTo>
                <a:lnTo>
                  <a:pt x="3135" y="15459"/>
                </a:lnTo>
                <a:lnTo>
                  <a:pt x="4385" y="14155"/>
                </a:lnTo>
                <a:lnTo>
                  <a:pt x="6823" y="11494"/>
                </a:lnTo>
                <a:lnTo>
                  <a:pt x="9180" y="8752"/>
                </a:lnTo>
                <a:lnTo>
                  <a:pt x="11422" y="5921"/>
                </a:lnTo>
                <a:lnTo>
                  <a:pt x="12493" y="4466"/>
                </a:lnTo>
                <a:lnTo>
                  <a:pt x="12770" y="4100"/>
                </a:lnTo>
                <a:lnTo>
                  <a:pt x="13056" y="3743"/>
                </a:lnTo>
                <a:lnTo>
                  <a:pt x="13136" y="3760"/>
                </a:lnTo>
                <a:lnTo>
                  <a:pt x="13226" y="3787"/>
                </a:lnTo>
                <a:lnTo>
                  <a:pt x="13297" y="4484"/>
                </a:lnTo>
                <a:lnTo>
                  <a:pt x="13386" y="5180"/>
                </a:lnTo>
                <a:lnTo>
                  <a:pt x="13610" y="7082"/>
                </a:lnTo>
                <a:lnTo>
                  <a:pt x="13949" y="10878"/>
                </a:lnTo>
                <a:lnTo>
                  <a:pt x="14128" y="14682"/>
                </a:lnTo>
                <a:lnTo>
                  <a:pt x="14154" y="17539"/>
                </a:lnTo>
                <a:lnTo>
                  <a:pt x="14119" y="19441"/>
                </a:lnTo>
                <a:lnTo>
                  <a:pt x="14083" y="20397"/>
                </a:lnTo>
                <a:lnTo>
                  <a:pt x="14047" y="21397"/>
                </a:lnTo>
                <a:lnTo>
                  <a:pt x="14047" y="22406"/>
                </a:lnTo>
                <a:lnTo>
                  <a:pt x="14047" y="22656"/>
                </a:lnTo>
                <a:lnTo>
                  <a:pt x="14092" y="23156"/>
                </a:lnTo>
                <a:lnTo>
                  <a:pt x="14199" y="23638"/>
                </a:lnTo>
                <a:lnTo>
                  <a:pt x="14369" y="24112"/>
                </a:lnTo>
                <a:lnTo>
                  <a:pt x="14494" y="24335"/>
                </a:lnTo>
                <a:lnTo>
                  <a:pt x="14610" y="24540"/>
                </a:lnTo>
                <a:lnTo>
                  <a:pt x="14905" y="24862"/>
                </a:lnTo>
                <a:lnTo>
                  <a:pt x="15262" y="25085"/>
                </a:lnTo>
                <a:lnTo>
                  <a:pt x="15681" y="25174"/>
                </a:lnTo>
                <a:lnTo>
                  <a:pt x="15932" y="25157"/>
                </a:lnTo>
                <a:lnTo>
                  <a:pt x="16155" y="25112"/>
                </a:lnTo>
                <a:lnTo>
                  <a:pt x="16530" y="24933"/>
                </a:lnTo>
                <a:lnTo>
                  <a:pt x="16816" y="24648"/>
                </a:lnTo>
                <a:lnTo>
                  <a:pt x="17012" y="24281"/>
                </a:lnTo>
                <a:lnTo>
                  <a:pt x="17092" y="24076"/>
                </a:lnTo>
                <a:lnTo>
                  <a:pt x="17155" y="23844"/>
                </a:lnTo>
                <a:lnTo>
                  <a:pt x="17191" y="23603"/>
                </a:lnTo>
                <a:lnTo>
                  <a:pt x="17217" y="23165"/>
                </a:lnTo>
                <a:lnTo>
                  <a:pt x="17271" y="22281"/>
                </a:lnTo>
                <a:lnTo>
                  <a:pt x="17262" y="21844"/>
                </a:lnTo>
                <a:lnTo>
                  <a:pt x="17057" y="16673"/>
                </a:lnTo>
                <a:lnTo>
                  <a:pt x="16833" y="11503"/>
                </a:lnTo>
                <a:lnTo>
                  <a:pt x="16789" y="10485"/>
                </a:lnTo>
                <a:lnTo>
                  <a:pt x="16655" y="8440"/>
                </a:lnTo>
                <a:lnTo>
                  <a:pt x="16458" y="6404"/>
                </a:lnTo>
                <a:lnTo>
                  <a:pt x="16190" y="4377"/>
                </a:lnTo>
                <a:lnTo>
                  <a:pt x="16021" y="3367"/>
                </a:lnTo>
                <a:lnTo>
                  <a:pt x="15949" y="3010"/>
                </a:lnTo>
                <a:lnTo>
                  <a:pt x="15771" y="2341"/>
                </a:lnTo>
                <a:lnTo>
                  <a:pt x="15512" y="1689"/>
                </a:lnTo>
                <a:lnTo>
                  <a:pt x="15181" y="1072"/>
                </a:lnTo>
                <a:lnTo>
                  <a:pt x="14976" y="787"/>
                </a:lnTo>
                <a:lnTo>
                  <a:pt x="14860" y="626"/>
                </a:lnTo>
                <a:lnTo>
                  <a:pt x="14601" y="376"/>
                </a:lnTo>
                <a:lnTo>
                  <a:pt x="14324" y="179"/>
                </a:lnTo>
                <a:lnTo>
                  <a:pt x="14029" y="54"/>
                </a:lnTo>
                <a:lnTo>
                  <a:pt x="1372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24f3de87df4_0_960"/>
          <p:cNvSpPr/>
          <p:nvPr/>
        </p:nvSpPr>
        <p:spPr>
          <a:xfrm>
            <a:off x="897625" y="3718213"/>
            <a:ext cx="280200" cy="361000"/>
          </a:xfrm>
          <a:custGeom>
            <a:avLst/>
            <a:gdLst/>
            <a:ahLst/>
            <a:cxnLst/>
            <a:rect l="l" t="t" r="r" b="b"/>
            <a:pathLst>
              <a:path w="11208" h="14440" extrusionOk="0">
                <a:moveTo>
                  <a:pt x="4055" y="0"/>
                </a:moveTo>
                <a:lnTo>
                  <a:pt x="3644" y="98"/>
                </a:lnTo>
                <a:lnTo>
                  <a:pt x="3447" y="214"/>
                </a:lnTo>
                <a:lnTo>
                  <a:pt x="3287" y="339"/>
                </a:lnTo>
                <a:lnTo>
                  <a:pt x="3045" y="661"/>
                </a:lnTo>
                <a:lnTo>
                  <a:pt x="2920" y="1045"/>
                </a:lnTo>
                <a:lnTo>
                  <a:pt x="2929" y="1473"/>
                </a:lnTo>
                <a:lnTo>
                  <a:pt x="2992" y="1697"/>
                </a:lnTo>
                <a:lnTo>
                  <a:pt x="3197" y="2179"/>
                </a:lnTo>
                <a:lnTo>
                  <a:pt x="3429" y="2643"/>
                </a:lnTo>
                <a:lnTo>
                  <a:pt x="3563" y="2956"/>
                </a:lnTo>
                <a:lnTo>
                  <a:pt x="3813" y="3590"/>
                </a:lnTo>
                <a:lnTo>
                  <a:pt x="3912" y="3911"/>
                </a:lnTo>
                <a:lnTo>
                  <a:pt x="3974" y="4117"/>
                </a:lnTo>
                <a:lnTo>
                  <a:pt x="4010" y="4402"/>
                </a:lnTo>
                <a:lnTo>
                  <a:pt x="3930" y="4590"/>
                </a:lnTo>
                <a:lnTo>
                  <a:pt x="3697" y="4760"/>
                </a:lnTo>
                <a:lnTo>
                  <a:pt x="3510" y="4867"/>
                </a:lnTo>
                <a:lnTo>
                  <a:pt x="2304" y="5510"/>
                </a:lnTo>
                <a:lnTo>
                  <a:pt x="1108" y="6162"/>
                </a:lnTo>
                <a:lnTo>
                  <a:pt x="929" y="6260"/>
                </a:lnTo>
                <a:lnTo>
                  <a:pt x="590" y="6474"/>
                </a:lnTo>
                <a:lnTo>
                  <a:pt x="438" y="6599"/>
                </a:lnTo>
                <a:lnTo>
                  <a:pt x="295" y="6742"/>
                </a:lnTo>
                <a:lnTo>
                  <a:pt x="99" y="7064"/>
                </a:lnTo>
                <a:lnTo>
                  <a:pt x="0" y="7412"/>
                </a:lnTo>
                <a:lnTo>
                  <a:pt x="18" y="7787"/>
                </a:lnTo>
                <a:lnTo>
                  <a:pt x="81" y="7983"/>
                </a:lnTo>
                <a:lnTo>
                  <a:pt x="161" y="8180"/>
                </a:lnTo>
                <a:lnTo>
                  <a:pt x="384" y="8483"/>
                </a:lnTo>
                <a:lnTo>
                  <a:pt x="679" y="8689"/>
                </a:lnTo>
                <a:lnTo>
                  <a:pt x="1045" y="8805"/>
                </a:lnTo>
                <a:lnTo>
                  <a:pt x="1242" y="8823"/>
                </a:lnTo>
                <a:lnTo>
                  <a:pt x="1688" y="8805"/>
                </a:lnTo>
                <a:lnTo>
                  <a:pt x="2126" y="8760"/>
                </a:lnTo>
                <a:lnTo>
                  <a:pt x="3733" y="8760"/>
                </a:lnTo>
                <a:lnTo>
                  <a:pt x="3599" y="9323"/>
                </a:lnTo>
                <a:lnTo>
                  <a:pt x="3474" y="9769"/>
                </a:lnTo>
                <a:lnTo>
                  <a:pt x="3188" y="10564"/>
                </a:lnTo>
                <a:lnTo>
                  <a:pt x="2920" y="11359"/>
                </a:lnTo>
                <a:lnTo>
                  <a:pt x="2822" y="11698"/>
                </a:lnTo>
                <a:lnTo>
                  <a:pt x="2769" y="12207"/>
                </a:lnTo>
                <a:lnTo>
                  <a:pt x="2840" y="12529"/>
                </a:lnTo>
                <a:lnTo>
                  <a:pt x="2929" y="12689"/>
                </a:lnTo>
                <a:lnTo>
                  <a:pt x="3072" y="12940"/>
                </a:lnTo>
                <a:lnTo>
                  <a:pt x="3224" y="13449"/>
                </a:lnTo>
                <a:lnTo>
                  <a:pt x="3242" y="13725"/>
                </a:lnTo>
                <a:lnTo>
                  <a:pt x="3242" y="13841"/>
                </a:lnTo>
                <a:lnTo>
                  <a:pt x="3304" y="14047"/>
                </a:lnTo>
                <a:lnTo>
                  <a:pt x="3421" y="14225"/>
                </a:lnTo>
                <a:lnTo>
                  <a:pt x="3599" y="14359"/>
                </a:lnTo>
                <a:lnTo>
                  <a:pt x="3715" y="14404"/>
                </a:lnTo>
                <a:lnTo>
                  <a:pt x="3840" y="14440"/>
                </a:lnTo>
                <a:lnTo>
                  <a:pt x="4081" y="14431"/>
                </a:lnTo>
                <a:lnTo>
                  <a:pt x="4296" y="14359"/>
                </a:lnTo>
                <a:lnTo>
                  <a:pt x="4483" y="14216"/>
                </a:lnTo>
                <a:lnTo>
                  <a:pt x="4572" y="14118"/>
                </a:lnTo>
                <a:lnTo>
                  <a:pt x="4805" y="13788"/>
                </a:lnTo>
                <a:lnTo>
                  <a:pt x="4992" y="13440"/>
                </a:lnTo>
                <a:lnTo>
                  <a:pt x="5966" y="11591"/>
                </a:lnTo>
                <a:lnTo>
                  <a:pt x="6930" y="9743"/>
                </a:lnTo>
                <a:lnTo>
                  <a:pt x="7010" y="9609"/>
                </a:lnTo>
                <a:lnTo>
                  <a:pt x="7100" y="9457"/>
                </a:lnTo>
                <a:lnTo>
                  <a:pt x="7921" y="9805"/>
                </a:lnTo>
                <a:lnTo>
                  <a:pt x="8662" y="10118"/>
                </a:lnTo>
                <a:lnTo>
                  <a:pt x="9055" y="10314"/>
                </a:lnTo>
                <a:lnTo>
                  <a:pt x="9457" y="10493"/>
                </a:lnTo>
                <a:lnTo>
                  <a:pt x="9680" y="10564"/>
                </a:lnTo>
                <a:lnTo>
                  <a:pt x="10109" y="10582"/>
                </a:lnTo>
                <a:lnTo>
                  <a:pt x="10502" y="10475"/>
                </a:lnTo>
                <a:lnTo>
                  <a:pt x="10841" y="10243"/>
                </a:lnTo>
                <a:lnTo>
                  <a:pt x="10966" y="10082"/>
                </a:lnTo>
                <a:lnTo>
                  <a:pt x="11082" y="9903"/>
                </a:lnTo>
                <a:lnTo>
                  <a:pt x="11207" y="9519"/>
                </a:lnTo>
                <a:lnTo>
                  <a:pt x="11190" y="9117"/>
                </a:lnTo>
                <a:lnTo>
                  <a:pt x="11038" y="8716"/>
                </a:lnTo>
                <a:lnTo>
                  <a:pt x="10904" y="8519"/>
                </a:lnTo>
                <a:lnTo>
                  <a:pt x="10645" y="8216"/>
                </a:lnTo>
                <a:lnTo>
                  <a:pt x="10341" y="7948"/>
                </a:lnTo>
                <a:lnTo>
                  <a:pt x="9752" y="7403"/>
                </a:lnTo>
                <a:lnTo>
                  <a:pt x="9171" y="6858"/>
                </a:lnTo>
                <a:lnTo>
                  <a:pt x="8957" y="6644"/>
                </a:lnTo>
                <a:lnTo>
                  <a:pt x="8761" y="6403"/>
                </a:lnTo>
                <a:lnTo>
                  <a:pt x="8689" y="6269"/>
                </a:lnTo>
                <a:lnTo>
                  <a:pt x="8680" y="6135"/>
                </a:lnTo>
                <a:lnTo>
                  <a:pt x="8716" y="5983"/>
                </a:lnTo>
                <a:lnTo>
                  <a:pt x="8859" y="5697"/>
                </a:lnTo>
                <a:lnTo>
                  <a:pt x="9020" y="5429"/>
                </a:lnTo>
                <a:lnTo>
                  <a:pt x="9270" y="5045"/>
                </a:lnTo>
                <a:lnTo>
                  <a:pt x="9779" y="4269"/>
                </a:lnTo>
                <a:lnTo>
                  <a:pt x="10002" y="3867"/>
                </a:lnTo>
                <a:lnTo>
                  <a:pt x="10154" y="3545"/>
                </a:lnTo>
                <a:lnTo>
                  <a:pt x="10341" y="3036"/>
                </a:lnTo>
                <a:lnTo>
                  <a:pt x="10422" y="2688"/>
                </a:lnTo>
                <a:lnTo>
                  <a:pt x="10439" y="2518"/>
                </a:lnTo>
                <a:lnTo>
                  <a:pt x="10439" y="2304"/>
                </a:lnTo>
                <a:lnTo>
                  <a:pt x="10368" y="1911"/>
                </a:lnTo>
                <a:lnTo>
                  <a:pt x="10207" y="1581"/>
                </a:lnTo>
                <a:lnTo>
                  <a:pt x="9966" y="1313"/>
                </a:lnTo>
                <a:lnTo>
                  <a:pt x="9663" y="1107"/>
                </a:lnTo>
                <a:lnTo>
                  <a:pt x="9323" y="991"/>
                </a:lnTo>
                <a:lnTo>
                  <a:pt x="8948" y="973"/>
                </a:lnTo>
                <a:lnTo>
                  <a:pt x="8555" y="1045"/>
                </a:lnTo>
                <a:lnTo>
                  <a:pt x="8359" y="1134"/>
                </a:lnTo>
                <a:lnTo>
                  <a:pt x="8118" y="1259"/>
                </a:lnTo>
                <a:lnTo>
                  <a:pt x="7671" y="1616"/>
                </a:lnTo>
                <a:lnTo>
                  <a:pt x="7457" y="1795"/>
                </a:lnTo>
                <a:lnTo>
                  <a:pt x="7010" y="2179"/>
                </a:lnTo>
                <a:lnTo>
                  <a:pt x="6591" y="2563"/>
                </a:lnTo>
                <a:lnTo>
                  <a:pt x="6448" y="2465"/>
                </a:lnTo>
                <a:lnTo>
                  <a:pt x="6394" y="2411"/>
                </a:lnTo>
                <a:lnTo>
                  <a:pt x="6010" y="1795"/>
                </a:lnTo>
                <a:lnTo>
                  <a:pt x="5626" y="1188"/>
                </a:lnTo>
                <a:lnTo>
                  <a:pt x="5501" y="982"/>
                </a:lnTo>
                <a:lnTo>
                  <a:pt x="5224" y="580"/>
                </a:lnTo>
                <a:lnTo>
                  <a:pt x="5064" y="411"/>
                </a:lnTo>
                <a:lnTo>
                  <a:pt x="4885" y="250"/>
                </a:lnTo>
                <a:lnTo>
                  <a:pt x="4483" y="45"/>
                </a:lnTo>
                <a:lnTo>
                  <a:pt x="40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24f3de87df4_0_960"/>
          <p:cNvSpPr/>
          <p:nvPr/>
        </p:nvSpPr>
        <p:spPr>
          <a:xfrm>
            <a:off x="4301675" y="2507725"/>
            <a:ext cx="277075" cy="280425"/>
          </a:xfrm>
          <a:custGeom>
            <a:avLst/>
            <a:gdLst/>
            <a:ahLst/>
            <a:cxnLst/>
            <a:rect l="l" t="t" r="r" b="b"/>
            <a:pathLst>
              <a:path w="11083" h="11217" extrusionOk="0">
                <a:moveTo>
                  <a:pt x="4573" y="1"/>
                </a:moveTo>
                <a:lnTo>
                  <a:pt x="4439" y="19"/>
                </a:lnTo>
                <a:lnTo>
                  <a:pt x="4278" y="63"/>
                </a:lnTo>
                <a:lnTo>
                  <a:pt x="4046" y="224"/>
                </a:lnTo>
                <a:lnTo>
                  <a:pt x="3894" y="438"/>
                </a:lnTo>
                <a:lnTo>
                  <a:pt x="3823" y="706"/>
                </a:lnTo>
                <a:lnTo>
                  <a:pt x="3814" y="849"/>
                </a:lnTo>
                <a:lnTo>
                  <a:pt x="3805" y="1814"/>
                </a:lnTo>
                <a:lnTo>
                  <a:pt x="3832" y="2769"/>
                </a:lnTo>
                <a:lnTo>
                  <a:pt x="3823" y="3019"/>
                </a:lnTo>
                <a:lnTo>
                  <a:pt x="3787" y="3376"/>
                </a:lnTo>
                <a:lnTo>
                  <a:pt x="3278" y="2930"/>
                </a:lnTo>
                <a:lnTo>
                  <a:pt x="2858" y="2573"/>
                </a:lnTo>
                <a:lnTo>
                  <a:pt x="2626" y="2394"/>
                </a:lnTo>
                <a:lnTo>
                  <a:pt x="2224" y="2180"/>
                </a:lnTo>
                <a:lnTo>
                  <a:pt x="1867" y="2126"/>
                </a:lnTo>
                <a:lnTo>
                  <a:pt x="1563" y="2224"/>
                </a:lnTo>
                <a:lnTo>
                  <a:pt x="1429" y="2349"/>
                </a:lnTo>
                <a:lnTo>
                  <a:pt x="1313" y="2474"/>
                </a:lnTo>
                <a:lnTo>
                  <a:pt x="1215" y="2778"/>
                </a:lnTo>
                <a:lnTo>
                  <a:pt x="1260" y="3135"/>
                </a:lnTo>
                <a:lnTo>
                  <a:pt x="1465" y="3546"/>
                </a:lnTo>
                <a:lnTo>
                  <a:pt x="1635" y="3778"/>
                </a:lnTo>
                <a:lnTo>
                  <a:pt x="1992" y="4216"/>
                </a:lnTo>
                <a:lnTo>
                  <a:pt x="2358" y="4644"/>
                </a:lnTo>
                <a:lnTo>
                  <a:pt x="2537" y="4894"/>
                </a:lnTo>
                <a:lnTo>
                  <a:pt x="2733" y="5180"/>
                </a:lnTo>
                <a:lnTo>
                  <a:pt x="1715" y="5403"/>
                </a:lnTo>
                <a:lnTo>
                  <a:pt x="786" y="5636"/>
                </a:lnTo>
                <a:lnTo>
                  <a:pt x="635" y="5680"/>
                </a:lnTo>
                <a:lnTo>
                  <a:pt x="367" y="5796"/>
                </a:lnTo>
                <a:lnTo>
                  <a:pt x="144" y="5975"/>
                </a:lnTo>
                <a:lnTo>
                  <a:pt x="19" y="6243"/>
                </a:lnTo>
                <a:lnTo>
                  <a:pt x="1" y="6413"/>
                </a:lnTo>
                <a:lnTo>
                  <a:pt x="1" y="6564"/>
                </a:lnTo>
                <a:lnTo>
                  <a:pt x="99" y="6814"/>
                </a:lnTo>
                <a:lnTo>
                  <a:pt x="304" y="7029"/>
                </a:lnTo>
                <a:lnTo>
                  <a:pt x="635" y="7180"/>
                </a:lnTo>
                <a:lnTo>
                  <a:pt x="840" y="7225"/>
                </a:lnTo>
                <a:lnTo>
                  <a:pt x="1233" y="7297"/>
                </a:lnTo>
                <a:lnTo>
                  <a:pt x="2037" y="7350"/>
                </a:lnTo>
                <a:lnTo>
                  <a:pt x="2439" y="7368"/>
                </a:lnTo>
                <a:lnTo>
                  <a:pt x="2894" y="7377"/>
                </a:lnTo>
                <a:lnTo>
                  <a:pt x="3510" y="7368"/>
                </a:lnTo>
                <a:lnTo>
                  <a:pt x="2885" y="8324"/>
                </a:lnTo>
                <a:lnTo>
                  <a:pt x="2367" y="9118"/>
                </a:lnTo>
                <a:lnTo>
                  <a:pt x="2224" y="9359"/>
                </a:lnTo>
                <a:lnTo>
                  <a:pt x="1947" y="9851"/>
                </a:lnTo>
                <a:lnTo>
                  <a:pt x="1831" y="10101"/>
                </a:lnTo>
                <a:lnTo>
                  <a:pt x="1787" y="10217"/>
                </a:lnTo>
                <a:lnTo>
                  <a:pt x="1751" y="10458"/>
                </a:lnTo>
                <a:lnTo>
                  <a:pt x="1787" y="10681"/>
                </a:lnTo>
                <a:lnTo>
                  <a:pt x="1903" y="10886"/>
                </a:lnTo>
                <a:lnTo>
                  <a:pt x="2010" y="10976"/>
                </a:lnTo>
                <a:lnTo>
                  <a:pt x="2117" y="11056"/>
                </a:lnTo>
                <a:lnTo>
                  <a:pt x="2340" y="11136"/>
                </a:lnTo>
                <a:lnTo>
                  <a:pt x="2572" y="11136"/>
                </a:lnTo>
                <a:lnTo>
                  <a:pt x="2805" y="11065"/>
                </a:lnTo>
                <a:lnTo>
                  <a:pt x="2912" y="11002"/>
                </a:lnTo>
                <a:lnTo>
                  <a:pt x="3099" y="10886"/>
                </a:lnTo>
                <a:lnTo>
                  <a:pt x="3448" y="10610"/>
                </a:lnTo>
                <a:lnTo>
                  <a:pt x="3599" y="10458"/>
                </a:lnTo>
                <a:lnTo>
                  <a:pt x="4189" y="9815"/>
                </a:lnTo>
                <a:lnTo>
                  <a:pt x="4805" y="9100"/>
                </a:lnTo>
                <a:lnTo>
                  <a:pt x="4984" y="9556"/>
                </a:lnTo>
                <a:lnTo>
                  <a:pt x="5144" y="9949"/>
                </a:lnTo>
                <a:lnTo>
                  <a:pt x="5189" y="10065"/>
                </a:lnTo>
                <a:lnTo>
                  <a:pt x="5323" y="10270"/>
                </a:lnTo>
                <a:lnTo>
                  <a:pt x="5502" y="10413"/>
                </a:lnTo>
                <a:lnTo>
                  <a:pt x="5725" y="10485"/>
                </a:lnTo>
                <a:lnTo>
                  <a:pt x="5859" y="10485"/>
                </a:lnTo>
                <a:lnTo>
                  <a:pt x="5984" y="10467"/>
                </a:lnTo>
                <a:lnTo>
                  <a:pt x="6171" y="10368"/>
                </a:lnTo>
                <a:lnTo>
                  <a:pt x="6314" y="10217"/>
                </a:lnTo>
                <a:lnTo>
                  <a:pt x="6412" y="10020"/>
                </a:lnTo>
                <a:lnTo>
                  <a:pt x="6439" y="9904"/>
                </a:lnTo>
                <a:lnTo>
                  <a:pt x="6493" y="9717"/>
                </a:lnTo>
                <a:lnTo>
                  <a:pt x="6546" y="9475"/>
                </a:lnTo>
                <a:lnTo>
                  <a:pt x="6743" y="9609"/>
                </a:lnTo>
                <a:lnTo>
                  <a:pt x="6895" y="9726"/>
                </a:lnTo>
                <a:lnTo>
                  <a:pt x="7841" y="10404"/>
                </a:lnTo>
                <a:lnTo>
                  <a:pt x="8797" y="11065"/>
                </a:lnTo>
                <a:lnTo>
                  <a:pt x="8904" y="11128"/>
                </a:lnTo>
                <a:lnTo>
                  <a:pt x="9127" y="11208"/>
                </a:lnTo>
                <a:lnTo>
                  <a:pt x="9359" y="11217"/>
                </a:lnTo>
                <a:lnTo>
                  <a:pt x="9583" y="11128"/>
                </a:lnTo>
                <a:lnTo>
                  <a:pt x="9681" y="11038"/>
                </a:lnTo>
                <a:lnTo>
                  <a:pt x="9788" y="10931"/>
                </a:lnTo>
                <a:lnTo>
                  <a:pt x="9895" y="10699"/>
                </a:lnTo>
                <a:lnTo>
                  <a:pt x="9895" y="10458"/>
                </a:lnTo>
                <a:lnTo>
                  <a:pt x="9815" y="10208"/>
                </a:lnTo>
                <a:lnTo>
                  <a:pt x="9752" y="10083"/>
                </a:lnTo>
                <a:lnTo>
                  <a:pt x="9502" y="9717"/>
                </a:lnTo>
                <a:lnTo>
                  <a:pt x="9234" y="9377"/>
                </a:lnTo>
                <a:lnTo>
                  <a:pt x="8341" y="8207"/>
                </a:lnTo>
                <a:lnTo>
                  <a:pt x="7395" y="6966"/>
                </a:lnTo>
                <a:lnTo>
                  <a:pt x="7734" y="6895"/>
                </a:lnTo>
                <a:lnTo>
                  <a:pt x="7957" y="6841"/>
                </a:lnTo>
                <a:lnTo>
                  <a:pt x="9091" y="6448"/>
                </a:lnTo>
                <a:lnTo>
                  <a:pt x="10208" y="6011"/>
                </a:lnTo>
                <a:lnTo>
                  <a:pt x="10431" y="5895"/>
                </a:lnTo>
                <a:lnTo>
                  <a:pt x="10833" y="5564"/>
                </a:lnTo>
                <a:lnTo>
                  <a:pt x="11002" y="5368"/>
                </a:lnTo>
                <a:lnTo>
                  <a:pt x="11038" y="5305"/>
                </a:lnTo>
                <a:lnTo>
                  <a:pt x="11083" y="5144"/>
                </a:lnTo>
                <a:lnTo>
                  <a:pt x="11074" y="4868"/>
                </a:lnTo>
                <a:lnTo>
                  <a:pt x="11020" y="4716"/>
                </a:lnTo>
                <a:lnTo>
                  <a:pt x="10993" y="4671"/>
                </a:lnTo>
                <a:lnTo>
                  <a:pt x="10868" y="4600"/>
                </a:lnTo>
                <a:lnTo>
                  <a:pt x="10627" y="4546"/>
                </a:lnTo>
                <a:lnTo>
                  <a:pt x="10476" y="4537"/>
                </a:lnTo>
                <a:lnTo>
                  <a:pt x="10315" y="4546"/>
                </a:lnTo>
                <a:lnTo>
                  <a:pt x="10002" y="4635"/>
                </a:lnTo>
                <a:lnTo>
                  <a:pt x="9850" y="4680"/>
                </a:lnTo>
                <a:lnTo>
                  <a:pt x="9556" y="4752"/>
                </a:lnTo>
                <a:lnTo>
                  <a:pt x="8957" y="4778"/>
                </a:lnTo>
                <a:lnTo>
                  <a:pt x="8047" y="4689"/>
                </a:lnTo>
                <a:lnTo>
                  <a:pt x="7386" y="4680"/>
                </a:lnTo>
                <a:lnTo>
                  <a:pt x="7609" y="4243"/>
                </a:lnTo>
                <a:lnTo>
                  <a:pt x="7761" y="3930"/>
                </a:lnTo>
                <a:lnTo>
                  <a:pt x="7877" y="3671"/>
                </a:lnTo>
                <a:lnTo>
                  <a:pt x="8100" y="3153"/>
                </a:lnTo>
                <a:lnTo>
                  <a:pt x="8163" y="2894"/>
                </a:lnTo>
                <a:lnTo>
                  <a:pt x="8172" y="2805"/>
                </a:lnTo>
                <a:lnTo>
                  <a:pt x="8136" y="2608"/>
                </a:lnTo>
                <a:lnTo>
                  <a:pt x="8064" y="2421"/>
                </a:lnTo>
                <a:lnTo>
                  <a:pt x="7957" y="2269"/>
                </a:lnTo>
                <a:lnTo>
                  <a:pt x="7895" y="2215"/>
                </a:lnTo>
                <a:lnTo>
                  <a:pt x="7823" y="2180"/>
                </a:lnTo>
                <a:lnTo>
                  <a:pt x="7645" y="2144"/>
                </a:lnTo>
                <a:lnTo>
                  <a:pt x="7341" y="2171"/>
                </a:lnTo>
                <a:lnTo>
                  <a:pt x="7162" y="2224"/>
                </a:lnTo>
                <a:lnTo>
                  <a:pt x="7011" y="2305"/>
                </a:lnTo>
                <a:lnTo>
                  <a:pt x="6752" y="2555"/>
                </a:lnTo>
                <a:lnTo>
                  <a:pt x="6627" y="2689"/>
                </a:lnTo>
                <a:lnTo>
                  <a:pt x="6359" y="2974"/>
                </a:lnTo>
                <a:lnTo>
                  <a:pt x="6011" y="3367"/>
                </a:lnTo>
                <a:lnTo>
                  <a:pt x="5912" y="2760"/>
                </a:lnTo>
                <a:lnTo>
                  <a:pt x="5832" y="2296"/>
                </a:lnTo>
                <a:lnTo>
                  <a:pt x="5734" y="1867"/>
                </a:lnTo>
                <a:lnTo>
                  <a:pt x="5519" y="1010"/>
                </a:lnTo>
                <a:lnTo>
                  <a:pt x="5376" y="599"/>
                </a:lnTo>
                <a:lnTo>
                  <a:pt x="5305" y="429"/>
                </a:lnTo>
                <a:lnTo>
                  <a:pt x="5100" y="179"/>
                </a:lnTo>
                <a:lnTo>
                  <a:pt x="4850" y="37"/>
                </a:lnTo>
                <a:lnTo>
                  <a:pt x="4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24f3de87df4_0_960"/>
          <p:cNvSpPr/>
          <p:nvPr/>
        </p:nvSpPr>
        <p:spPr>
          <a:xfrm>
            <a:off x="1837525" y="1370838"/>
            <a:ext cx="317475" cy="367950"/>
          </a:xfrm>
          <a:custGeom>
            <a:avLst/>
            <a:gdLst/>
            <a:ahLst/>
            <a:cxnLst/>
            <a:rect l="l" t="t" r="r" b="b"/>
            <a:pathLst>
              <a:path w="12699" h="14718" extrusionOk="0">
                <a:moveTo>
                  <a:pt x="6939" y="1"/>
                </a:moveTo>
                <a:lnTo>
                  <a:pt x="6626" y="18"/>
                </a:lnTo>
                <a:lnTo>
                  <a:pt x="6367" y="126"/>
                </a:lnTo>
                <a:lnTo>
                  <a:pt x="6144" y="322"/>
                </a:lnTo>
                <a:lnTo>
                  <a:pt x="6064" y="465"/>
                </a:lnTo>
                <a:lnTo>
                  <a:pt x="5939" y="706"/>
                </a:lnTo>
                <a:lnTo>
                  <a:pt x="5778" y="1242"/>
                </a:lnTo>
                <a:lnTo>
                  <a:pt x="5742" y="1519"/>
                </a:lnTo>
                <a:lnTo>
                  <a:pt x="5653" y="2956"/>
                </a:lnTo>
                <a:lnTo>
                  <a:pt x="5599" y="4403"/>
                </a:lnTo>
                <a:lnTo>
                  <a:pt x="5573" y="4787"/>
                </a:lnTo>
                <a:lnTo>
                  <a:pt x="5528" y="5216"/>
                </a:lnTo>
                <a:lnTo>
                  <a:pt x="4813" y="5207"/>
                </a:lnTo>
                <a:lnTo>
                  <a:pt x="3456" y="5189"/>
                </a:lnTo>
                <a:lnTo>
                  <a:pt x="2804" y="5233"/>
                </a:lnTo>
                <a:lnTo>
                  <a:pt x="2268" y="5287"/>
                </a:lnTo>
                <a:lnTo>
                  <a:pt x="1206" y="5492"/>
                </a:lnTo>
                <a:lnTo>
                  <a:pt x="688" y="5644"/>
                </a:lnTo>
                <a:lnTo>
                  <a:pt x="527" y="5707"/>
                </a:lnTo>
                <a:lnTo>
                  <a:pt x="259" y="5903"/>
                </a:lnTo>
                <a:lnTo>
                  <a:pt x="81" y="6180"/>
                </a:lnTo>
                <a:lnTo>
                  <a:pt x="0" y="6519"/>
                </a:lnTo>
                <a:lnTo>
                  <a:pt x="9" y="6716"/>
                </a:lnTo>
                <a:lnTo>
                  <a:pt x="27" y="6885"/>
                </a:lnTo>
                <a:lnTo>
                  <a:pt x="134" y="7189"/>
                </a:lnTo>
                <a:lnTo>
                  <a:pt x="331" y="7421"/>
                </a:lnTo>
                <a:lnTo>
                  <a:pt x="590" y="7600"/>
                </a:lnTo>
                <a:lnTo>
                  <a:pt x="750" y="7662"/>
                </a:lnTo>
                <a:lnTo>
                  <a:pt x="983" y="7743"/>
                </a:lnTo>
                <a:lnTo>
                  <a:pt x="1456" y="7841"/>
                </a:lnTo>
                <a:lnTo>
                  <a:pt x="1688" y="7859"/>
                </a:lnTo>
                <a:lnTo>
                  <a:pt x="3090" y="7939"/>
                </a:lnTo>
                <a:lnTo>
                  <a:pt x="4501" y="8002"/>
                </a:lnTo>
                <a:lnTo>
                  <a:pt x="4930" y="8029"/>
                </a:lnTo>
                <a:lnTo>
                  <a:pt x="5430" y="8046"/>
                </a:lnTo>
                <a:lnTo>
                  <a:pt x="5439" y="8502"/>
                </a:lnTo>
                <a:lnTo>
                  <a:pt x="5430" y="8895"/>
                </a:lnTo>
                <a:lnTo>
                  <a:pt x="5349" y="10859"/>
                </a:lnTo>
                <a:lnTo>
                  <a:pt x="5269" y="12824"/>
                </a:lnTo>
                <a:lnTo>
                  <a:pt x="5260" y="13047"/>
                </a:lnTo>
                <a:lnTo>
                  <a:pt x="5278" y="13485"/>
                </a:lnTo>
                <a:lnTo>
                  <a:pt x="5305" y="13708"/>
                </a:lnTo>
                <a:lnTo>
                  <a:pt x="5349" y="13895"/>
                </a:lnTo>
                <a:lnTo>
                  <a:pt x="5510" y="14235"/>
                </a:lnTo>
                <a:lnTo>
                  <a:pt x="5751" y="14485"/>
                </a:lnTo>
                <a:lnTo>
                  <a:pt x="6064" y="14655"/>
                </a:lnTo>
                <a:lnTo>
                  <a:pt x="6233" y="14690"/>
                </a:lnTo>
                <a:lnTo>
                  <a:pt x="6421" y="14717"/>
                </a:lnTo>
                <a:lnTo>
                  <a:pt x="6787" y="14655"/>
                </a:lnTo>
                <a:lnTo>
                  <a:pt x="7108" y="14485"/>
                </a:lnTo>
                <a:lnTo>
                  <a:pt x="7376" y="14199"/>
                </a:lnTo>
                <a:lnTo>
                  <a:pt x="7484" y="14021"/>
                </a:lnTo>
                <a:lnTo>
                  <a:pt x="7564" y="13851"/>
                </a:lnTo>
                <a:lnTo>
                  <a:pt x="7680" y="13512"/>
                </a:lnTo>
                <a:lnTo>
                  <a:pt x="7707" y="13333"/>
                </a:lnTo>
                <a:lnTo>
                  <a:pt x="7939" y="11225"/>
                </a:lnTo>
                <a:lnTo>
                  <a:pt x="8153" y="9109"/>
                </a:lnTo>
                <a:lnTo>
                  <a:pt x="8189" y="8689"/>
                </a:lnTo>
                <a:lnTo>
                  <a:pt x="8207" y="8261"/>
                </a:lnTo>
                <a:lnTo>
                  <a:pt x="8502" y="8216"/>
                </a:lnTo>
                <a:lnTo>
                  <a:pt x="8689" y="8207"/>
                </a:lnTo>
                <a:lnTo>
                  <a:pt x="8886" y="8225"/>
                </a:lnTo>
                <a:lnTo>
                  <a:pt x="9278" y="8216"/>
                </a:lnTo>
                <a:lnTo>
                  <a:pt x="9841" y="8145"/>
                </a:lnTo>
                <a:lnTo>
                  <a:pt x="10939" y="7841"/>
                </a:lnTo>
                <a:lnTo>
                  <a:pt x="11663" y="7627"/>
                </a:lnTo>
                <a:lnTo>
                  <a:pt x="11832" y="7564"/>
                </a:lnTo>
                <a:lnTo>
                  <a:pt x="12145" y="7386"/>
                </a:lnTo>
                <a:lnTo>
                  <a:pt x="12288" y="7269"/>
                </a:lnTo>
                <a:lnTo>
                  <a:pt x="12404" y="7180"/>
                </a:lnTo>
                <a:lnTo>
                  <a:pt x="12574" y="6957"/>
                </a:lnTo>
                <a:lnTo>
                  <a:pt x="12672" y="6707"/>
                </a:lnTo>
                <a:lnTo>
                  <a:pt x="12699" y="6430"/>
                </a:lnTo>
                <a:lnTo>
                  <a:pt x="12681" y="6278"/>
                </a:lnTo>
                <a:lnTo>
                  <a:pt x="12645" y="6126"/>
                </a:lnTo>
                <a:lnTo>
                  <a:pt x="12502" y="5876"/>
                </a:lnTo>
                <a:lnTo>
                  <a:pt x="12306" y="5698"/>
                </a:lnTo>
                <a:lnTo>
                  <a:pt x="12056" y="5582"/>
                </a:lnTo>
                <a:lnTo>
                  <a:pt x="11913" y="5555"/>
                </a:lnTo>
                <a:lnTo>
                  <a:pt x="11556" y="5519"/>
                </a:lnTo>
                <a:lnTo>
                  <a:pt x="10841" y="5501"/>
                </a:lnTo>
                <a:lnTo>
                  <a:pt x="10484" y="5501"/>
                </a:lnTo>
                <a:lnTo>
                  <a:pt x="9412" y="5492"/>
                </a:lnTo>
                <a:lnTo>
                  <a:pt x="8314" y="5483"/>
                </a:lnTo>
                <a:lnTo>
                  <a:pt x="8234" y="5207"/>
                </a:lnTo>
                <a:lnTo>
                  <a:pt x="8216" y="5091"/>
                </a:lnTo>
                <a:lnTo>
                  <a:pt x="8055" y="3180"/>
                </a:lnTo>
                <a:lnTo>
                  <a:pt x="7894" y="1260"/>
                </a:lnTo>
                <a:lnTo>
                  <a:pt x="7876" y="1019"/>
                </a:lnTo>
                <a:lnTo>
                  <a:pt x="7841" y="786"/>
                </a:lnTo>
                <a:lnTo>
                  <a:pt x="7796" y="635"/>
                </a:lnTo>
                <a:lnTo>
                  <a:pt x="7671" y="393"/>
                </a:lnTo>
                <a:lnTo>
                  <a:pt x="7492" y="197"/>
                </a:lnTo>
                <a:lnTo>
                  <a:pt x="7242" y="63"/>
                </a:lnTo>
                <a:lnTo>
                  <a:pt x="7100" y="27"/>
                </a:lnTo>
                <a:lnTo>
                  <a:pt x="69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24f3de87df4_0_960"/>
          <p:cNvSpPr/>
          <p:nvPr/>
        </p:nvSpPr>
        <p:spPr>
          <a:xfrm rot="-4296947">
            <a:off x="2630635" y="2041759"/>
            <a:ext cx="455468" cy="66643"/>
          </a:xfrm>
          <a:custGeom>
            <a:avLst/>
            <a:gdLst/>
            <a:ahLst/>
            <a:cxnLst/>
            <a:rect l="l" t="t" r="r" b="b"/>
            <a:pathLst>
              <a:path w="18218" h="3796" extrusionOk="0">
                <a:moveTo>
                  <a:pt x="5939" y="1"/>
                </a:moveTo>
                <a:lnTo>
                  <a:pt x="5457" y="27"/>
                </a:lnTo>
                <a:lnTo>
                  <a:pt x="4617" y="126"/>
                </a:lnTo>
                <a:lnTo>
                  <a:pt x="2956" y="349"/>
                </a:lnTo>
                <a:lnTo>
                  <a:pt x="2126" y="501"/>
                </a:lnTo>
                <a:lnTo>
                  <a:pt x="1831" y="563"/>
                </a:lnTo>
                <a:lnTo>
                  <a:pt x="1277" y="795"/>
                </a:lnTo>
                <a:lnTo>
                  <a:pt x="786" y="1126"/>
                </a:lnTo>
                <a:lnTo>
                  <a:pt x="375" y="1572"/>
                </a:lnTo>
                <a:lnTo>
                  <a:pt x="206" y="1840"/>
                </a:lnTo>
                <a:lnTo>
                  <a:pt x="134" y="1974"/>
                </a:lnTo>
                <a:lnTo>
                  <a:pt x="45" y="2233"/>
                </a:lnTo>
                <a:lnTo>
                  <a:pt x="0" y="2483"/>
                </a:lnTo>
                <a:lnTo>
                  <a:pt x="18" y="2706"/>
                </a:lnTo>
                <a:lnTo>
                  <a:pt x="90" y="2921"/>
                </a:lnTo>
                <a:lnTo>
                  <a:pt x="224" y="3099"/>
                </a:lnTo>
                <a:lnTo>
                  <a:pt x="411" y="3260"/>
                </a:lnTo>
                <a:lnTo>
                  <a:pt x="643" y="3376"/>
                </a:lnTo>
                <a:lnTo>
                  <a:pt x="786" y="3421"/>
                </a:lnTo>
                <a:lnTo>
                  <a:pt x="1135" y="3510"/>
                </a:lnTo>
                <a:lnTo>
                  <a:pt x="1858" y="3573"/>
                </a:lnTo>
                <a:lnTo>
                  <a:pt x="2215" y="3564"/>
                </a:lnTo>
                <a:lnTo>
                  <a:pt x="2840" y="3528"/>
                </a:lnTo>
                <a:lnTo>
                  <a:pt x="4081" y="3421"/>
                </a:lnTo>
                <a:lnTo>
                  <a:pt x="4698" y="3412"/>
                </a:lnTo>
                <a:lnTo>
                  <a:pt x="6948" y="3457"/>
                </a:lnTo>
                <a:lnTo>
                  <a:pt x="9189" y="3564"/>
                </a:lnTo>
                <a:lnTo>
                  <a:pt x="10511" y="3635"/>
                </a:lnTo>
                <a:lnTo>
                  <a:pt x="12502" y="3760"/>
                </a:lnTo>
                <a:lnTo>
                  <a:pt x="13824" y="3796"/>
                </a:lnTo>
                <a:lnTo>
                  <a:pt x="14485" y="3796"/>
                </a:lnTo>
                <a:lnTo>
                  <a:pt x="14860" y="3769"/>
                </a:lnTo>
                <a:lnTo>
                  <a:pt x="15628" y="3653"/>
                </a:lnTo>
                <a:lnTo>
                  <a:pt x="16771" y="3367"/>
                </a:lnTo>
                <a:lnTo>
                  <a:pt x="17521" y="3144"/>
                </a:lnTo>
                <a:lnTo>
                  <a:pt x="17709" y="3073"/>
                </a:lnTo>
                <a:lnTo>
                  <a:pt x="17985" y="2858"/>
                </a:lnTo>
                <a:lnTo>
                  <a:pt x="18155" y="2564"/>
                </a:lnTo>
                <a:lnTo>
                  <a:pt x="18218" y="2242"/>
                </a:lnTo>
                <a:lnTo>
                  <a:pt x="18209" y="2081"/>
                </a:lnTo>
                <a:lnTo>
                  <a:pt x="18173" y="1903"/>
                </a:lnTo>
                <a:lnTo>
                  <a:pt x="18021" y="1626"/>
                </a:lnTo>
                <a:lnTo>
                  <a:pt x="17789" y="1429"/>
                </a:lnTo>
                <a:lnTo>
                  <a:pt x="17503" y="1296"/>
                </a:lnTo>
                <a:lnTo>
                  <a:pt x="17333" y="1260"/>
                </a:lnTo>
                <a:lnTo>
                  <a:pt x="16708" y="1135"/>
                </a:lnTo>
                <a:lnTo>
                  <a:pt x="16074" y="1019"/>
                </a:lnTo>
                <a:lnTo>
                  <a:pt x="15476" y="894"/>
                </a:lnTo>
                <a:lnTo>
                  <a:pt x="14279" y="688"/>
                </a:lnTo>
                <a:lnTo>
                  <a:pt x="12476" y="465"/>
                </a:lnTo>
                <a:lnTo>
                  <a:pt x="8841" y="188"/>
                </a:lnTo>
                <a:lnTo>
                  <a:pt x="6421" y="19"/>
                </a:lnTo>
                <a:lnTo>
                  <a:pt x="59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g24f3de87df4_0_960"/>
          <p:cNvSpPr/>
          <p:nvPr/>
        </p:nvSpPr>
        <p:spPr>
          <a:xfrm rot="2699664">
            <a:off x="665152" y="1545423"/>
            <a:ext cx="86972" cy="215911"/>
          </a:xfrm>
          <a:custGeom>
            <a:avLst/>
            <a:gdLst/>
            <a:ahLst/>
            <a:cxnLst/>
            <a:rect l="l" t="t" r="r" b="b"/>
            <a:pathLst>
              <a:path w="4806" h="11931" extrusionOk="0">
                <a:moveTo>
                  <a:pt x="3671" y="0"/>
                </a:moveTo>
                <a:lnTo>
                  <a:pt x="3269" y="63"/>
                </a:lnTo>
                <a:lnTo>
                  <a:pt x="2921" y="286"/>
                </a:lnTo>
                <a:lnTo>
                  <a:pt x="2635" y="652"/>
                </a:lnTo>
                <a:lnTo>
                  <a:pt x="2528" y="893"/>
                </a:lnTo>
                <a:lnTo>
                  <a:pt x="2430" y="1152"/>
                </a:lnTo>
                <a:lnTo>
                  <a:pt x="2350" y="1420"/>
                </a:lnTo>
                <a:lnTo>
                  <a:pt x="2046" y="2590"/>
                </a:lnTo>
                <a:lnTo>
                  <a:pt x="1751" y="3751"/>
                </a:lnTo>
                <a:lnTo>
                  <a:pt x="1403" y="5028"/>
                </a:lnTo>
                <a:lnTo>
                  <a:pt x="1064" y="6305"/>
                </a:lnTo>
                <a:lnTo>
                  <a:pt x="546" y="8314"/>
                </a:lnTo>
                <a:lnTo>
                  <a:pt x="37" y="10332"/>
                </a:lnTo>
                <a:lnTo>
                  <a:pt x="1" y="10573"/>
                </a:lnTo>
                <a:lnTo>
                  <a:pt x="1" y="10814"/>
                </a:lnTo>
                <a:lnTo>
                  <a:pt x="19" y="11002"/>
                </a:lnTo>
                <a:lnTo>
                  <a:pt x="126" y="11323"/>
                </a:lnTo>
                <a:lnTo>
                  <a:pt x="314" y="11582"/>
                </a:lnTo>
                <a:lnTo>
                  <a:pt x="581" y="11779"/>
                </a:lnTo>
                <a:lnTo>
                  <a:pt x="751" y="11859"/>
                </a:lnTo>
                <a:lnTo>
                  <a:pt x="921" y="11913"/>
                </a:lnTo>
                <a:lnTo>
                  <a:pt x="1278" y="11930"/>
                </a:lnTo>
                <a:lnTo>
                  <a:pt x="1617" y="11823"/>
                </a:lnTo>
                <a:lnTo>
                  <a:pt x="1912" y="11609"/>
                </a:lnTo>
                <a:lnTo>
                  <a:pt x="2028" y="11457"/>
                </a:lnTo>
                <a:lnTo>
                  <a:pt x="2162" y="11243"/>
                </a:lnTo>
                <a:lnTo>
                  <a:pt x="2341" y="10752"/>
                </a:lnTo>
                <a:lnTo>
                  <a:pt x="2412" y="10502"/>
                </a:lnTo>
                <a:lnTo>
                  <a:pt x="2662" y="9537"/>
                </a:lnTo>
                <a:lnTo>
                  <a:pt x="2912" y="8564"/>
                </a:lnTo>
                <a:lnTo>
                  <a:pt x="3689" y="5912"/>
                </a:lnTo>
                <a:lnTo>
                  <a:pt x="4457" y="3260"/>
                </a:lnTo>
                <a:lnTo>
                  <a:pt x="4671" y="2322"/>
                </a:lnTo>
                <a:lnTo>
                  <a:pt x="4805" y="1572"/>
                </a:lnTo>
                <a:lnTo>
                  <a:pt x="4796" y="1241"/>
                </a:lnTo>
                <a:lnTo>
                  <a:pt x="4662" y="714"/>
                </a:lnTo>
                <a:lnTo>
                  <a:pt x="4493" y="411"/>
                </a:lnTo>
                <a:lnTo>
                  <a:pt x="4341" y="259"/>
                </a:lnTo>
                <a:lnTo>
                  <a:pt x="4180" y="134"/>
                </a:lnTo>
                <a:lnTo>
                  <a:pt x="3984" y="54"/>
                </a:lnTo>
                <a:lnTo>
                  <a:pt x="3886" y="27"/>
                </a:lnTo>
                <a:lnTo>
                  <a:pt x="36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24f3de87df4_0_960"/>
          <p:cNvSpPr/>
          <p:nvPr/>
        </p:nvSpPr>
        <p:spPr>
          <a:xfrm rot="3589206">
            <a:off x="2327433" y="1956659"/>
            <a:ext cx="328870" cy="68525"/>
          </a:xfrm>
          <a:custGeom>
            <a:avLst/>
            <a:gdLst/>
            <a:ahLst/>
            <a:cxnLst/>
            <a:rect l="l" t="t" r="r" b="b"/>
            <a:pathLst>
              <a:path w="18218" h="3796" extrusionOk="0">
                <a:moveTo>
                  <a:pt x="5939" y="1"/>
                </a:moveTo>
                <a:lnTo>
                  <a:pt x="5457" y="27"/>
                </a:lnTo>
                <a:lnTo>
                  <a:pt x="4617" y="126"/>
                </a:lnTo>
                <a:lnTo>
                  <a:pt x="2956" y="349"/>
                </a:lnTo>
                <a:lnTo>
                  <a:pt x="2126" y="501"/>
                </a:lnTo>
                <a:lnTo>
                  <a:pt x="1831" y="563"/>
                </a:lnTo>
                <a:lnTo>
                  <a:pt x="1277" y="795"/>
                </a:lnTo>
                <a:lnTo>
                  <a:pt x="786" y="1126"/>
                </a:lnTo>
                <a:lnTo>
                  <a:pt x="375" y="1572"/>
                </a:lnTo>
                <a:lnTo>
                  <a:pt x="206" y="1840"/>
                </a:lnTo>
                <a:lnTo>
                  <a:pt x="134" y="1974"/>
                </a:lnTo>
                <a:lnTo>
                  <a:pt x="45" y="2233"/>
                </a:lnTo>
                <a:lnTo>
                  <a:pt x="0" y="2483"/>
                </a:lnTo>
                <a:lnTo>
                  <a:pt x="18" y="2706"/>
                </a:lnTo>
                <a:lnTo>
                  <a:pt x="90" y="2921"/>
                </a:lnTo>
                <a:lnTo>
                  <a:pt x="224" y="3099"/>
                </a:lnTo>
                <a:lnTo>
                  <a:pt x="411" y="3260"/>
                </a:lnTo>
                <a:lnTo>
                  <a:pt x="643" y="3376"/>
                </a:lnTo>
                <a:lnTo>
                  <a:pt x="786" y="3421"/>
                </a:lnTo>
                <a:lnTo>
                  <a:pt x="1135" y="3510"/>
                </a:lnTo>
                <a:lnTo>
                  <a:pt x="1858" y="3573"/>
                </a:lnTo>
                <a:lnTo>
                  <a:pt x="2215" y="3564"/>
                </a:lnTo>
                <a:lnTo>
                  <a:pt x="2840" y="3528"/>
                </a:lnTo>
                <a:lnTo>
                  <a:pt x="4081" y="3421"/>
                </a:lnTo>
                <a:lnTo>
                  <a:pt x="4698" y="3412"/>
                </a:lnTo>
                <a:lnTo>
                  <a:pt x="6948" y="3457"/>
                </a:lnTo>
                <a:lnTo>
                  <a:pt x="9189" y="3564"/>
                </a:lnTo>
                <a:lnTo>
                  <a:pt x="10511" y="3635"/>
                </a:lnTo>
                <a:lnTo>
                  <a:pt x="12502" y="3760"/>
                </a:lnTo>
                <a:lnTo>
                  <a:pt x="13824" y="3796"/>
                </a:lnTo>
                <a:lnTo>
                  <a:pt x="14485" y="3796"/>
                </a:lnTo>
                <a:lnTo>
                  <a:pt x="14860" y="3769"/>
                </a:lnTo>
                <a:lnTo>
                  <a:pt x="15628" y="3653"/>
                </a:lnTo>
                <a:lnTo>
                  <a:pt x="16771" y="3367"/>
                </a:lnTo>
                <a:lnTo>
                  <a:pt x="17521" y="3144"/>
                </a:lnTo>
                <a:lnTo>
                  <a:pt x="17709" y="3073"/>
                </a:lnTo>
                <a:lnTo>
                  <a:pt x="17985" y="2858"/>
                </a:lnTo>
                <a:lnTo>
                  <a:pt x="18155" y="2564"/>
                </a:lnTo>
                <a:lnTo>
                  <a:pt x="18218" y="2242"/>
                </a:lnTo>
                <a:lnTo>
                  <a:pt x="18209" y="2081"/>
                </a:lnTo>
                <a:lnTo>
                  <a:pt x="18173" y="1903"/>
                </a:lnTo>
                <a:lnTo>
                  <a:pt x="18021" y="1626"/>
                </a:lnTo>
                <a:lnTo>
                  <a:pt x="17789" y="1429"/>
                </a:lnTo>
                <a:lnTo>
                  <a:pt x="17503" y="1296"/>
                </a:lnTo>
                <a:lnTo>
                  <a:pt x="17333" y="1260"/>
                </a:lnTo>
                <a:lnTo>
                  <a:pt x="16708" y="1135"/>
                </a:lnTo>
                <a:lnTo>
                  <a:pt x="16074" y="1019"/>
                </a:lnTo>
                <a:lnTo>
                  <a:pt x="15476" y="894"/>
                </a:lnTo>
                <a:lnTo>
                  <a:pt x="14279" y="688"/>
                </a:lnTo>
                <a:lnTo>
                  <a:pt x="12476" y="465"/>
                </a:lnTo>
                <a:lnTo>
                  <a:pt x="8841" y="188"/>
                </a:lnTo>
                <a:lnTo>
                  <a:pt x="6421" y="19"/>
                </a:lnTo>
                <a:lnTo>
                  <a:pt x="59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24f3de87df4_0_960"/>
          <p:cNvSpPr/>
          <p:nvPr/>
        </p:nvSpPr>
        <p:spPr>
          <a:xfrm>
            <a:off x="3758650" y="4079225"/>
            <a:ext cx="317475" cy="367950"/>
          </a:xfrm>
          <a:custGeom>
            <a:avLst/>
            <a:gdLst/>
            <a:ahLst/>
            <a:cxnLst/>
            <a:rect l="l" t="t" r="r" b="b"/>
            <a:pathLst>
              <a:path w="12699" h="14718" extrusionOk="0">
                <a:moveTo>
                  <a:pt x="6939" y="1"/>
                </a:moveTo>
                <a:lnTo>
                  <a:pt x="6626" y="18"/>
                </a:lnTo>
                <a:lnTo>
                  <a:pt x="6367" y="126"/>
                </a:lnTo>
                <a:lnTo>
                  <a:pt x="6144" y="322"/>
                </a:lnTo>
                <a:lnTo>
                  <a:pt x="6064" y="465"/>
                </a:lnTo>
                <a:lnTo>
                  <a:pt x="5939" y="706"/>
                </a:lnTo>
                <a:lnTo>
                  <a:pt x="5778" y="1242"/>
                </a:lnTo>
                <a:lnTo>
                  <a:pt x="5742" y="1519"/>
                </a:lnTo>
                <a:lnTo>
                  <a:pt x="5653" y="2956"/>
                </a:lnTo>
                <a:lnTo>
                  <a:pt x="5599" y="4403"/>
                </a:lnTo>
                <a:lnTo>
                  <a:pt x="5573" y="4787"/>
                </a:lnTo>
                <a:lnTo>
                  <a:pt x="5528" y="5216"/>
                </a:lnTo>
                <a:lnTo>
                  <a:pt x="4813" y="5207"/>
                </a:lnTo>
                <a:lnTo>
                  <a:pt x="3456" y="5189"/>
                </a:lnTo>
                <a:lnTo>
                  <a:pt x="2804" y="5233"/>
                </a:lnTo>
                <a:lnTo>
                  <a:pt x="2268" y="5287"/>
                </a:lnTo>
                <a:lnTo>
                  <a:pt x="1206" y="5492"/>
                </a:lnTo>
                <a:lnTo>
                  <a:pt x="688" y="5644"/>
                </a:lnTo>
                <a:lnTo>
                  <a:pt x="527" y="5707"/>
                </a:lnTo>
                <a:lnTo>
                  <a:pt x="259" y="5903"/>
                </a:lnTo>
                <a:lnTo>
                  <a:pt x="81" y="6180"/>
                </a:lnTo>
                <a:lnTo>
                  <a:pt x="0" y="6519"/>
                </a:lnTo>
                <a:lnTo>
                  <a:pt x="9" y="6716"/>
                </a:lnTo>
                <a:lnTo>
                  <a:pt x="27" y="6885"/>
                </a:lnTo>
                <a:lnTo>
                  <a:pt x="134" y="7189"/>
                </a:lnTo>
                <a:lnTo>
                  <a:pt x="331" y="7421"/>
                </a:lnTo>
                <a:lnTo>
                  <a:pt x="590" y="7600"/>
                </a:lnTo>
                <a:lnTo>
                  <a:pt x="750" y="7662"/>
                </a:lnTo>
                <a:lnTo>
                  <a:pt x="983" y="7743"/>
                </a:lnTo>
                <a:lnTo>
                  <a:pt x="1456" y="7841"/>
                </a:lnTo>
                <a:lnTo>
                  <a:pt x="1688" y="7859"/>
                </a:lnTo>
                <a:lnTo>
                  <a:pt x="3090" y="7939"/>
                </a:lnTo>
                <a:lnTo>
                  <a:pt x="4501" y="8002"/>
                </a:lnTo>
                <a:lnTo>
                  <a:pt x="4930" y="8029"/>
                </a:lnTo>
                <a:lnTo>
                  <a:pt x="5430" y="8046"/>
                </a:lnTo>
                <a:lnTo>
                  <a:pt x="5439" y="8502"/>
                </a:lnTo>
                <a:lnTo>
                  <a:pt x="5430" y="8895"/>
                </a:lnTo>
                <a:lnTo>
                  <a:pt x="5349" y="10859"/>
                </a:lnTo>
                <a:lnTo>
                  <a:pt x="5269" y="12824"/>
                </a:lnTo>
                <a:lnTo>
                  <a:pt x="5260" y="13047"/>
                </a:lnTo>
                <a:lnTo>
                  <a:pt x="5278" y="13485"/>
                </a:lnTo>
                <a:lnTo>
                  <a:pt x="5305" y="13708"/>
                </a:lnTo>
                <a:lnTo>
                  <a:pt x="5349" y="13895"/>
                </a:lnTo>
                <a:lnTo>
                  <a:pt x="5510" y="14235"/>
                </a:lnTo>
                <a:lnTo>
                  <a:pt x="5751" y="14485"/>
                </a:lnTo>
                <a:lnTo>
                  <a:pt x="6064" y="14655"/>
                </a:lnTo>
                <a:lnTo>
                  <a:pt x="6233" y="14690"/>
                </a:lnTo>
                <a:lnTo>
                  <a:pt x="6421" y="14717"/>
                </a:lnTo>
                <a:lnTo>
                  <a:pt x="6787" y="14655"/>
                </a:lnTo>
                <a:lnTo>
                  <a:pt x="7108" y="14485"/>
                </a:lnTo>
                <a:lnTo>
                  <a:pt x="7376" y="14199"/>
                </a:lnTo>
                <a:lnTo>
                  <a:pt x="7484" y="14021"/>
                </a:lnTo>
                <a:lnTo>
                  <a:pt x="7564" y="13851"/>
                </a:lnTo>
                <a:lnTo>
                  <a:pt x="7680" y="13512"/>
                </a:lnTo>
                <a:lnTo>
                  <a:pt x="7707" y="13333"/>
                </a:lnTo>
                <a:lnTo>
                  <a:pt x="7939" y="11225"/>
                </a:lnTo>
                <a:lnTo>
                  <a:pt x="8153" y="9109"/>
                </a:lnTo>
                <a:lnTo>
                  <a:pt x="8189" y="8689"/>
                </a:lnTo>
                <a:lnTo>
                  <a:pt x="8207" y="8261"/>
                </a:lnTo>
                <a:lnTo>
                  <a:pt x="8502" y="8216"/>
                </a:lnTo>
                <a:lnTo>
                  <a:pt x="8689" y="8207"/>
                </a:lnTo>
                <a:lnTo>
                  <a:pt x="8886" y="8225"/>
                </a:lnTo>
                <a:lnTo>
                  <a:pt x="9278" y="8216"/>
                </a:lnTo>
                <a:lnTo>
                  <a:pt x="9841" y="8145"/>
                </a:lnTo>
                <a:lnTo>
                  <a:pt x="10939" y="7841"/>
                </a:lnTo>
                <a:lnTo>
                  <a:pt x="11663" y="7627"/>
                </a:lnTo>
                <a:lnTo>
                  <a:pt x="11832" y="7564"/>
                </a:lnTo>
                <a:lnTo>
                  <a:pt x="12145" y="7386"/>
                </a:lnTo>
                <a:lnTo>
                  <a:pt x="12288" y="7269"/>
                </a:lnTo>
                <a:lnTo>
                  <a:pt x="12404" y="7180"/>
                </a:lnTo>
                <a:lnTo>
                  <a:pt x="12574" y="6957"/>
                </a:lnTo>
                <a:lnTo>
                  <a:pt x="12672" y="6707"/>
                </a:lnTo>
                <a:lnTo>
                  <a:pt x="12699" y="6430"/>
                </a:lnTo>
                <a:lnTo>
                  <a:pt x="12681" y="6278"/>
                </a:lnTo>
                <a:lnTo>
                  <a:pt x="12645" y="6126"/>
                </a:lnTo>
                <a:lnTo>
                  <a:pt x="12502" y="5876"/>
                </a:lnTo>
                <a:lnTo>
                  <a:pt x="12306" y="5698"/>
                </a:lnTo>
                <a:lnTo>
                  <a:pt x="12056" y="5582"/>
                </a:lnTo>
                <a:lnTo>
                  <a:pt x="11913" y="5555"/>
                </a:lnTo>
                <a:lnTo>
                  <a:pt x="11556" y="5519"/>
                </a:lnTo>
                <a:lnTo>
                  <a:pt x="10841" y="5501"/>
                </a:lnTo>
                <a:lnTo>
                  <a:pt x="10484" y="5501"/>
                </a:lnTo>
                <a:lnTo>
                  <a:pt x="9412" y="5492"/>
                </a:lnTo>
                <a:lnTo>
                  <a:pt x="8314" y="5483"/>
                </a:lnTo>
                <a:lnTo>
                  <a:pt x="8234" y="5207"/>
                </a:lnTo>
                <a:lnTo>
                  <a:pt x="8216" y="5091"/>
                </a:lnTo>
                <a:lnTo>
                  <a:pt x="8055" y="3180"/>
                </a:lnTo>
                <a:lnTo>
                  <a:pt x="7894" y="1260"/>
                </a:lnTo>
                <a:lnTo>
                  <a:pt x="7876" y="1019"/>
                </a:lnTo>
                <a:lnTo>
                  <a:pt x="7841" y="786"/>
                </a:lnTo>
                <a:lnTo>
                  <a:pt x="7796" y="635"/>
                </a:lnTo>
                <a:lnTo>
                  <a:pt x="7671" y="393"/>
                </a:lnTo>
                <a:lnTo>
                  <a:pt x="7492" y="197"/>
                </a:lnTo>
                <a:lnTo>
                  <a:pt x="7242" y="63"/>
                </a:lnTo>
                <a:lnTo>
                  <a:pt x="7100" y="27"/>
                </a:lnTo>
                <a:lnTo>
                  <a:pt x="69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24f3de87df4_0_960"/>
          <p:cNvSpPr/>
          <p:nvPr/>
        </p:nvSpPr>
        <p:spPr>
          <a:xfrm>
            <a:off x="4023400" y="1406854"/>
            <a:ext cx="139904" cy="180247"/>
          </a:xfrm>
          <a:custGeom>
            <a:avLst/>
            <a:gdLst/>
            <a:ahLst/>
            <a:cxnLst/>
            <a:rect l="l" t="t" r="r" b="b"/>
            <a:pathLst>
              <a:path w="11208" h="14440" extrusionOk="0">
                <a:moveTo>
                  <a:pt x="4055" y="0"/>
                </a:moveTo>
                <a:lnTo>
                  <a:pt x="3644" y="98"/>
                </a:lnTo>
                <a:lnTo>
                  <a:pt x="3447" y="214"/>
                </a:lnTo>
                <a:lnTo>
                  <a:pt x="3287" y="339"/>
                </a:lnTo>
                <a:lnTo>
                  <a:pt x="3045" y="661"/>
                </a:lnTo>
                <a:lnTo>
                  <a:pt x="2920" y="1045"/>
                </a:lnTo>
                <a:lnTo>
                  <a:pt x="2929" y="1473"/>
                </a:lnTo>
                <a:lnTo>
                  <a:pt x="2992" y="1697"/>
                </a:lnTo>
                <a:lnTo>
                  <a:pt x="3197" y="2179"/>
                </a:lnTo>
                <a:lnTo>
                  <a:pt x="3429" y="2643"/>
                </a:lnTo>
                <a:lnTo>
                  <a:pt x="3563" y="2956"/>
                </a:lnTo>
                <a:lnTo>
                  <a:pt x="3813" y="3590"/>
                </a:lnTo>
                <a:lnTo>
                  <a:pt x="3912" y="3911"/>
                </a:lnTo>
                <a:lnTo>
                  <a:pt x="3974" y="4117"/>
                </a:lnTo>
                <a:lnTo>
                  <a:pt x="4010" y="4402"/>
                </a:lnTo>
                <a:lnTo>
                  <a:pt x="3930" y="4590"/>
                </a:lnTo>
                <a:lnTo>
                  <a:pt x="3697" y="4760"/>
                </a:lnTo>
                <a:lnTo>
                  <a:pt x="3510" y="4867"/>
                </a:lnTo>
                <a:lnTo>
                  <a:pt x="2304" y="5510"/>
                </a:lnTo>
                <a:lnTo>
                  <a:pt x="1108" y="6162"/>
                </a:lnTo>
                <a:lnTo>
                  <a:pt x="929" y="6260"/>
                </a:lnTo>
                <a:lnTo>
                  <a:pt x="590" y="6474"/>
                </a:lnTo>
                <a:lnTo>
                  <a:pt x="438" y="6599"/>
                </a:lnTo>
                <a:lnTo>
                  <a:pt x="295" y="6742"/>
                </a:lnTo>
                <a:lnTo>
                  <a:pt x="99" y="7064"/>
                </a:lnTo>
                <a:lnTo>
                  <a:pt x="0" y="7412"/>
                </a:lnTo>
                <a:lnTo>
                  <a:pt x="18" y="7787"/>
                </a:lnTo>
                <a:lnTo>
                  <a:pt x="81" y="7983"/>
                </a:lnTo>
                <a:lnTo>
                  <a:pt x="161" y="8180"/>
                </a:lnTo>
                <a:lnTo>
                  <a:pt x="384" y="8483"/>
                </a:lnTo>
                <a:lnTo>
                  <a:pt x="679" y="8689"/>
                </a:lnTo>
                <a:lnTo>
                  <a:pt x="1045" y="8805"/>
                </a:lnTo>
                <a:lnTo>
                  <a:pt x="1242" y="8823"/>
                </a:lnTo>
                <a:lnTo>
                  <a:pt x="1688" y="8805"/>
                </a:lnTo>
                <a:lnTo>
                  <a:pt x="2126" y="8760"/>
                </a:lnTo>
                <a:lnTo>
                  <a:pt x="3733" y="8760"/>
                </a:lnTo>
                <a:lnTo>
                  <a:pt x="3599" y="9323"/>
                </a:lnTo>
                <a:lnTo>
                  <a:pt x="3474" y="9769"/>
                </a:lnTo>
                <a:lnTo>
                  <a:pt x="3188" y="10564"/>
                </a:lnTo>
                <a:lnTo>
                  <a:pt x="2920" y="11359"/>
                </a:lnTo>
                <a:lnTo>
                  <a:pt x="2822" y="11698"/>
                </a:lnTo>
                <a:lnTo>
                  <a:pt x="2769" y="12207"/>
                </a:lnTo>
                <a:lnTo>
                  <a:pt x="2840" y="12529"/>
                </a:lnTo>
                <a:lnTo>
                  <a:pt x="2929" y="12689"/>
                </a:lnTo>
                <a:lnTo>
                  <a:pt x="3072" y="12940"/>
                </a:lnTo>
                <a:lnTo>
                  <a:pt x="3224" y="13449"/>
                </a:lnTo>
                <a:lnTo>
                  <a:pt x="3242" y="13725"/>
                </a:lnTo>
                <a:lnTo>
                  <a:pt x="3242" y="13841"/>
                </a:lnTo>
                <a:lnTo>
                  <a:pt x="3304" y="14047"/>
                </a:lnTo>
                <a:lnTo>
                  <a:pt x="3421" y="14225"/>
                </a:lnTo>
                <a:lnTo>
                  <a:pt x="3599" y="14359"/>
                </a:lnTo>
                <a:lnTo>
                  <a:pt x="3715" y="14404"/>
                </a:lnTo>
                <a:lnTo>
                  <a:pt x="3840" y="14440"/>
                </a:lnTo>
                <a:lnTo>
                  <a:pt x="4081" y="14431"/>
                </a:lnTo>
                <a:lnTo>
                  <a:pt x="4296" y="14359"/>
                </a:lnTo>
                <a:lnTo>
                  <a:pt x="4483" y="14216"/>
                </a:lnTo>
                <a:lnTo>
                  <a:pt x="4572" y="14118"/>
                </a:lnTo>
                <a:lnTo>
                  <a:pt x="4805" y="13788"/>
                </a:lnTo>
                <a:lnTo>
                  <a:pt x="4992" y="13440"/>
                </a:lnTo>
                <a:lnTo>
                  <a:pt x="5966" y="11591"/>
                </a:lnTo>
                <a:lnTo>
                  <a:pt x="6930" y="9743"/>
                </a:lnTo>
                <a:lnTo>
                  <a:pt x="7010" y="9609"/>
                </a:lnTo>
                <a:lnTo>
                  <a:pt x="7100" y="9457"/>
                </a:lnTo>
                <a:lnTo>
                  <a:pt x="7921" y="9805"/>
                </a:lnTo>
                <a:lnTo>
                  <a:pt x="8662" y="10118"/>
                </a:lnTo>
                <a:lnTo>
                  <a:pt x="9055" y="10314"/>
                </a:lnTo>
                <a:lnTo>
                  <a:pt x="9457" y="10493"/>
                </a:lnTo>
                <a:lnTo>
                  <a:pt x="9680" y="10564"/>
                </a:lnTo>
                <a:lnTo>
                  <a:pt x="10109" y="10582"/>
                </a:lnTo>
                <a:lnTo>
                  <a:pt x="10502" y="10475"/>
                </a:lnTo>
                <a:lnTo>
                  <a:pt x="10841" y="10243"/>
                </a:lnTo>
                <a:lnTo>
                  <a:pt x="10966" y="10082"/>
                </a:lnTo>
                <a:lnTo>
                  <a:pt x="11082" y="9903"/>
                </a:lnTo>
                <a:lnTo>
                  <a:pt x="11207" y="9519"/>
                </a:lnTo>
                <a:lnTo>
                  <a:pt x="11190" y="9117"/>
                </a:lnTo>
                <a:lnTo>
                  <a:pt x="11038" y="8716"/>
                </a:lnTo>
                <a:lnTo>
                  <a:pt x="10904" y="8519"/>
                </a:lnTo>
                <a:lnTo>
                  <a:pt x="10645" y="8216"/>
                </a:lnTo>
                <a:lnTo>
                  <a:pt x="10341" y="7948"/>
                </a:lnTo>
                <a:lnTo>
                  <a:pt x="9752" y="7403"/>
                </a:lnTo>
                <a:lnTo>
                  <a:pt x="9171" y="6858"/>
                </a:lnTo>
                <a:lnTo>
                  <a:pt x="8957" y="6644"/>
                </a:lnTo>
                <a:lnTo>
                  <a:pt x="8761" y="6403"/>
                </a:lnTo>
                <a:lnTo>
                  <a:pt x="8689" y="6269"/>
                </a:lnTo>
                <a:lnTo>
                  <a:pt x="8680" y="6135"/>
                </a:lnTo>
                <a:lnTo>
                  <a:pt x="8716" y="5983"/>
                </a:lnTo>
                <a:lnTo>
                  <a:pt x="8859" y="5697"/>
                </a:lnTo>
                <a:lnTo>
                  <a:pt x="9020" y="5429"/>
                </a:lnTo>
                <a:lnTo>
                  <a:pt x="9270" y="5045"/>
                </a:lnTo>
                <a:lnTo>
                  <a:pt x="9779" y="4269"/>
                </a:lnTo>
                <a:lnTo>
                  <a:pt x="10002" y="3867"/>
                </a:lnTo>
                <a:lnTo>
                  <a:pt x="10154" y="3545"/>
                </a:lnTo>
                <a:lnTo>
                  <a:pt x="10341" y="3036"/>
                </a:lnTo>
                <a:lnTo>
                  <a:pt x="10422" y="2688"/>
                </a:lnTo>
                <a:lnTo>
                  <a:pt x="10439" y="2518"/>
                </a:lnTo>
                <a:lnTo>
                  <a:pt x="10439" y="2304"/>
                </a:lnTo>
                <a:lnTo>
                  <a:pt x="10368" y="1911"/>
                </a:lnTo>
                <a:lnTo>
                  <a:pt x="10207" y="1581"/>
                </a:lnTo>
                <a:lnTo>
                  <a:pt x="9966" y="1313"/>
                </a:lnTo>
                <a:lnTo>
                  <a:pt x="9663" y="1107"/>
                </a:lnTo>
                <a:lnTo>
                  <a:pt x="9323" y="991"/>
                </a:lnTo>
                <a:lnTo>
                  <a:pt x="8948" y="973"/>
                </a:lnTo>
                <a:lnTo>
                  <a:pt x="8555" y="1045"/>
                </a:lnTo>
                <a:lnTo>
                  <a:pt x="8359" y="1134"/>
                </a:lnTo>
                <a:lnTo>
                  <a:pt x="8118" y="1259"/>
                </a:lnTo>
                <a:lnTo>
                  <a:pt x="7671" y="1616"/>
                </a:lnTo>
                <a:lnTo>
                  <a:pt x="7457" y="1795"/>
                </a:lnTo>
                <a:lnTo>
                  <a:pt x="7010" y="2179"/>
                </a:lnTo>
                <a:lnTo>
                  <a:pt x="6591" y="2563"/>
                </a:lnTo>
                <a:lnTo>
                  <a:pt x="6448" y="2465"/>
                </a:lnTo>
                <a:lnTo>
                  <a:pt x="6394" y="2411"/>
                </a:lnTo>
                <a:lnTo>
                  <a:pt x="6010" y="1795"/>
                </a:lnTo>
                <a:lnTo>
                  <a:pt x="5626" y="1188"/>
                </a:lnTo>
                <a:lnTo>
                  <a:pt x="5501" y="982"/>
                </a:lnTo>
                <a:lnTo>
                  <a:pt x="5224" y="580"/>
                </a:lnTo>
                <a:lnTo>
                  <a:pt x="5064" y="411"/>
                </a:lnTo>
                <a:lnTo>
                  <a:pt x="4885" y="250"/>
                </a:lnTo>
                <a:lnTo>
                  <a:pt x="4483" y="45"/>
                </a:lnTo>
                <a:lnTo>
                  <a:pt x="40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24f3de87df4_0_960"/>
          <p:cNvSpPr/>
          <p:nvPr/>
        </p:nvSpPr>
        <p:spPr>
          <a:xfrm>
            <a:off x="1037925" y="2217304"/>
            <a:ext cx="139904" cy="180247"/>
          </a:xfrm>
          <a:custGeom>
            <a:avLst/>
            <a:gdLst/>
            <a:ahLst/>
            <a:cxnLst/>
            <a:rect l="l" t="t" r="r" b="b"/>
            <a:pathLst>
              <a:path w="11208" h="14440" extrusionOk="0">
                <a:moveTo>
                  <a:pt x="4055" y="0"/>
                </a:moveTo>
                <a:lnTo>
                  <a:pt x="3644" y="98"/>
                </a:lnTo>
                <a:lnTo>
                  <a:pt x="3447" y="214"/>
                </a:lnTo>
                <a:lnTo>
                  <a:pt x="3287" y="339"/>
                </a:lnTo>
                <a:lnTo>
                  <a:pt x="3045" y="661"/>
                </a:lnTo>
                <a:lnTo>
                  <a:pt x="2920" y="1045"/>
                </a:lnTo>
                <a:lnTo>
                  <a:pt x="2929" y="1473"/>
                </a:lnTo>
                <a:lnTo>
                  <a:pt x="2992" y="1697"/>
                </a:lnTo>
                <a:lnTo>
                  <a:pt x="3197" y="2179"/>
                </a:lnTo>
                <a:lnTo>
                  <a:pt x="3429" y="2643"/>
                </a:lnTo>
                <a:lnTo>
                  <a:pt x="3563" y="2956"/>
                </a:lnTo>
                <a:lnTo>
                  <a:pt x="3813" y="3590"/>
                </a:lnTo>
                <a:lnTo>
                  <a:pt x="3912" y="3911"/>
                </a:lnTo>
                <a:lnTo>
                  <a:pt x="3974" y="4117"/>
                </a:lnTo>
                <a:lnTo>
                  <a:pt x="4010" y="4402"/>
                </a:lnTo>
                <a:lnTo>
                  <a:pt x="3930" y="4590"/>
                </a:lnTo>
                <a:lnTo>
                  <a:pt x="3697" y="4760"/>
                </a:lnTo>
                <a:lnTo>
                  <a:pt x="3510" y="4867"/>
                </a:lnTo>
                <a:lnTo>
                  <a:pt x="2304" y="5510"/>
                </a:lnTo>
                <a:lnTo>
                  <a:pt x="1108" y="6162"/>
                </a:lnTo>
                <a:lnTo>
                  <a:pt x="929" y="6260"/>
                </a:lnTo>
                <a:lnTo>
                  <a:pt x="590" y="6474"/>
                </a:lnTo>
                <a:lnTo>
                  <a:pt x="438" y="6599"/>
                </a:lnTo>
                <a:lnTo>
                  <a:pt x="295" y="6742"/>
                </a:lnTo>
                <a:lnTo>
                  <a:pt x="99" y="7064"/>
                </a:lnTo>
                <a:lnTo>
                  <a:pt x="0" y="7412"/>
                </a:lnTo>
                <a:lnTo>
                  <a:pt x="18" y="7787"/>
                </a:lnTo>
                <a:lnTo>
                  <a:pt x="81" y="7983"/>
                </a:lnTo>
                <a:lnTo>
                  <a:pt x="161" y="8180"/>
                </a:lnTo>
                <a:lnTo>
                  <a:pt x="384" y="8483"/>
                </a:lnTo>
                <a:lnTo>
                  <a:pt x="679" y="8689"/>
                </a:lnTo>
                <a:lnTo>
                  <a:pt x="1045" y="8805"/>
                </a:lnTo>
                <a:lnTo>
                  <a:pt x="1242" y="8823"/>
                </a:lnTo>
                <a:lnTo>
                  <a:pt x="1688" y="8805"/>
                </a:lnTo>
                <a:lnTo>
                  <a:pt x="2126" y="8760"/>
                </a:lnTo>
                <a:lnTo>
                  <a:pt x="3733" y="8760"/>
                </a:lnTo>
                <a:lnTo>
                  <a:pt x="3599" y="9323"/>
                </a:lnTo>
                <a:lnTo>
                  <a:pt x="3474" y="9769"/>
                </a:lnTo>
                <a:lnTo>
                  <a:pt x="3188" y="10564"/>
                </a:lnTo>
                <a:lnTo>
                  <a:pt x="2920" y="11359"/>
                </a:lnTo>
                <a:lnTo>
                  <a:pt x="2822" y="11698"/>
                </a:lnTo>
                <a:lnTo>
                  <a:pt x="2769" y="12207"/>
                </a:lnTo>
                <a:lnTo>
                  <a:pt x="2840" y="12529"/>
                </a:lnTo>
                <a:lnTo>
                  <a:pt x="2929" y="12689"/>
                </a:lnTo>
                <a:lnTo>
                  <a:pt x="3072" y="12940"/>
                </a:lnTo>
                <a:lnTo>
                  <a:pt x="3224" y="13449"/>
                </a:lnTo>
                <a:lnTo>
                  <a:pt x="3242" y="13725"/>
                </a:lnTo>
                <a:lnTo>
                  <a:pt x="3242" y="13841"/>
                </a:lnTo>
                <a:lnTo>
                  <a:pt x="3304" y="14047"/>
                </a:lnTo>
                <a:lnTo>
                  <a:pt x="3421" y="14225"/>
                </a:lnTo>
                <a:lnTo>
                  <a:pt x="3599" y="14359"/>
                </a:lnTo>
                <a:lnTo>
                  <a:pt x="3715" y="14404"/>
                </a:lnTo>
                <a:lnTo>
                  <a:pt x="3840" y="14440"/>
                </a:lnTo>
                <a:lnTo>
                  <a:pt x="4081" y="14431"/>
                </a:lnTo>
                <a:lnTo>
                  <a:pt x="4296" y="14359"/>
                </a:lnTo>
                <a:lnTo>
                  <a:pt x="4483" y="14216"/>
                </a:lnTo>
                <a:lnTo>
                  <a:pt x="4572" y="14118"/>
                </a:lnTo>
                <a:lnTo>
                  <a:pt x="4805" y="13788"/>
                </a:lnTo>
                <a:lnTo>
                  <a:pt x="4992" y="13440"/>
                </a:lnTo>
                <a:lnTo>
                  <a:pt x="5966" y="11591"/>
                </a:lnTo>
                <a:lnTo>
                  <a:pt x="6930" y="9743"/>
                </a:lnTo>
                <a:lnTo>
                  <a:pt x="7010" y="9609"/>
                </a:lnTo>
                <a:lnTo>
                  <a:pt x="7100" y="9457"/>
                </a:lnTo>
                <a:lnTo>
                  <a:pt x="7921" y="9805"/>
                </a:lnTo>
                <a:lnTo>
                  <a:pt x="8662" y="10118"/>
                </a:lnTo>
                <a:lnTo>
                  <a:pt x="9055" y="10314"/>
                </a:lnTo>
                <a:lnTo>
                  <a:pt x="9457" y="10493"/>
                </a:lnTo>
                <a:lnTo>
                  <a:pt x="9680" y="10564"/>
                </a:lnTo>
                <a:lnTo>
                  <a:pt x="10109" y="10582"/>
                </a:lnTo>
                <a:lnTo>
                  <a:pt x="10502" y="10475"/>
                </a:lnTo>
                <a:lnTo>
                  <a:pt x="10841" y="10243"/>
                </a:lnTo>
                <a:lnTo>
                  <a:pt x="10966" y="10082"/>
                </a:lnTo>
                <a:lnTo>
                  <a:pt x="11082" y="9903"/>
                </a:lnTo>
                <a:lnTo>
                  <a:pt x="11207" y="9519"/>
                </a:lnTo>
                <a:lnTo>
                  <a:pt x="11190" y="9117"/>
                </a:lnTo>
                <a:lnTo>
                  <a:pt x="11038" y="8716"/>
                </a:lnTo>
                <a:lnTo>
                  <a:pt x="10904" y="8519"/>
                </a:lnTo>
                <a:lnTo>
                  <a:pt x="10645" y="8216"/>
                </a:lnTo>
                <a:lnTo>
                  <a:pt x="10341" y="7948"/>
                </a:lnTo>
                <a:lnTo>
                  <a:pt x="9752" y="7403"/>
                </a:lnTo>
                <a:lnTo>
                  <a:pt x="9171" y="6858"/>
                </a:lnTo>
                <a:lnTo>
                  <a:pt x="8957" y="6644"/>
                </a:lnTo>
                <a:lnTo>
                  <a:pt x="8761" y="6403"/>
                </a:lnTo>
                <a:lnTo>
                  <a:pt x="8689" y="6269"/>
                </a:lnTo>
                <a:lnTo>
                  <a:pt x="8680" y="6135"/>
                </a:lnTo>
                <a:lnTo>
                  <a:pt x="8716" y="5983"/>
                </a:lnTo>
                <a:lnTo>
                  <a:pt x="8859" y="5697"/>
                </a:lnTo>
                <a:lnTo>
                  <a:pt x="9020" y="5429"/>
                </a:lnTo>
                <a:lnTo>
                  <a:pt x="9270" y="5045"/>
                </a:lnTo>
                <a:lnTo>
                  <a:pt x="9779" y="4269"/>
                </a:lnTo>
                <a:lnTo>
                  <a:pt x="10002" y="3867"/>
                </a:lnTo>
                <a:lnTo>
                  <a:pt x="10154" y="3545"/>
                </a:lnTo>
                <a:lnTo>
                  <a:pt x="10341" y="3036"/>
                </a:lnTo>
                <a:lnTo>
                  <a:pt x="10422" y="2688"/>
                </a:lnTo>
                <a:lnTo>
                  <a:pt x="10439" y="2518"/>
                </a:lnTo>
                <a:lnTo>
                  <a:pt x="10439" y="2304"/>
                </a:lnTo>
                <a:lnTo>
                  <a:pt x="10368" y="1911"/>
                </a:lnTo>
                <a:lnTo>
                  <a:pt x="10207" y="1581"/>
                </a:lnTo>
                <a:lnTo>
                  <a:pt x="9966" y="1313"/>
                </a:lnTo>
                <a:lnTo>
                  <a:pt x="9663" y="1107"/>
                </a:lnTo>
                <a:lnTo>
                  <a:pt x="9323" y="991"/>
                </a:lnTo>
                <a:lnTo>
                  <a:pt x="8948" y="973"/>
                </a:lnTo>
                <a:lnTo>
                  <a:pt x="8555" y="1045"/>
                </a:lnTo>
                <a:lnTo>
                  <a:pt x="8359" y="1134"/>
                </a:lnTo>
                <a:lnTo>
                  <a:pt x="8118" y="1259"/>
                </a:lnTo>
                <a:lnTo>
                  <a:pt x="7671" y="1616"/>
                </a:lnTo>
                <a:lnTo>
                  <a:pt x="7457" y="1795"/>
                </a:lnTo>
                <a:lnTo>
                  <a:pt x="7010" y="2179"/>
                </a:lnTo>
                <a:lnTo>
                  <a:pt x="6591" y="2563"/>
                </a:lnTo>
                <a:lnTo>
                  <a:pt x="6448" y="2465"/>
                </a:lnTo>
                <a:lnTo>
                  <a:pt x="6394" y="2411"/>
                </a:lnTo>
                <a:lnTo>
                  <a:pt x="6010" y="1795"/>
                </a:lnTo>
                <a:lnTo>
                  <a:pt x="5626" y="1188"/>
                </a:lnTo>
                <a:lnTo>
                  <a:pt x="5501" y="982"/>
                </a:lnTo>
                <a:lnTo>
                  <a:pt x="5224" y="580"/>
                </a:lnTo>
                <a:lnTo>
                  <a:pt x="5064" y="411"/>
                </a:lnTo>
                <a:lnTo>
                  <a:pt x="4885" y="250"/>
                </a:lnTo>
                <a:lnTo>
                  <a:pt x="4483" y="45"/>
                </a:lnTo>
                <a:lnTo>
                  <a:pt x="40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24f3de87df4_0_960"/>
          <p:cNvSpPr/>
          <p:nvPr/>
        </p:nvSpPr>
        <p:spPr>
          <a:xfrm>
            <a:off x="719528" y="4549775"/>
            <a:ext cx="178104" cy="180257"/>
          </a:xfrm>
          <a:custGeom>
            <a:avLst/>
            <a:gdLst/>
            <a:ahLst/>
            <a:cxnLst/>
            <a:rect l="l" t="t" r="r" b="b"/>
            <a:pathLst>
              <a:path w="11083" h="11217" extrusionOk="0">
                <a:moveTo>
                  <a:pt x="4573" y="1"/>
                </a:moveTo>
                <a:lnTo>
                  <a:pt x="4439" y="19"/>
                </a:lnTo>
                <a:lnTo>
                  <a:pt x="4278" y="63"/>
                </a:lnTo>
                <a:lnTo>
                  <a:pt x="4046" y="224"/>
                </a:lnTo>
                <a:lnTo>
                  <a:pt x="3894" y="438"/>
                </a:lnTo>
                <a:lnTo>
                  <a:pt x="3823" y="706"/>
                </a:lnTo>
                <a:lnTo>
                  <a:pt x="3814" y="849"/>
                </a:lnTo>
                <a:lnTo>
                  <a:pt x="3805" y="1814"/>
                </a:lnTo>
                <a:lnTo>
                  <a:pt x="3832" y="2769"/>
                </a:lnTo>
                <a:lnTo>
                  <a:pt x="3823" y="3019"/>
                </a:lnTo>
                <a:lnTo>
                  <a:pt x="3787" y="3376"/>
                </a:lnTo>
                <a:lnTo>
                  <a:pt x="3278" y="2930"/>
                </a:lnTo>
                <a:lnTo>
                  <a:pt x="2858" y="2573"/>
                </a:lnTo>
                <a:lnTo>
                  <a:pt x="2626" y="2394"/>
                </a:lnTo>
                <a:lnTo>
                  <a:pt x="2224" y="2180"/>
                </a:lnTo>
                <a:lnTo>
                  <a:pt x="1867" y="2126"/>
                </a:lnTo>
                <a:lnTo>
                  <a:pt x="1563" y="2224"/>
                </a:lnTo>
                <a:lnTo>
                  <a:pt x="1429" y="2349"/>
                </a:lnTo>
                <a:lnTo>
                  <a:pt x="1313" y="2474"/>
                </a:lnTo>
                <a:lnTo>
                  <a:pt x="1215" y="2778"/>
                </a:lnTo>
                <a:lnTo>
                  <a:pt x="1260" y="3135"/>
                </a:lnTo>
                <a:lnTo>
                  <a:pt x="1465" y="3546"/>
                </a:lnTo>
                <a:lnTo>
                  <a:pt x="1635" y="3778"/>
                </a:lnTo>
                <a:lnTo>
                  <a:pt x="1992" y="4216"/>
                </a:lnTo>
                <a:lnTo>
                  <a:pt x="2358" y="4644"/>
                </a:lnTo>
                <a:lnTo>
                  <a:pt x="2537" y="4894"/>
                </a:lnTo>
                <a:lnTo>
                  <a:pt x="2733" y="5180"/>
                </a:lnTo>
                <a:lnTo>
                  <a:pt x="1715" y="5403"/>
                </a:lnTo>
                <a:lnTo>
                  <a:pt x="786" y="5636"/>
                </a:lnTo>
                <a:lnTo>
                  <a:pt x="635" y="5680"/>
                </a:lnTo>
                <a:lnTo>
                  <a:pt x="367" y="5796"/>
                </a:lnTo>
                <a:lnTo>
                  <a:pt x="144" y="5975"/>
                </a:lnTo>
                <a:lnTo>
                  <a:pt x="19" y="6243"/>
                </a:lnTo>
                <a:lnTo>
                  <a:pt x="1" y="6413"/>
                </a:lnTo>
                <a:lnTo>
                  <a:pt x="1" y="6564"/>
                </a:lnTo>
                <a:lnTo>
                  <a:pt x="99" y="6814"/>
                </a:lnTo>
                <a:lnTo>
                  <a:pt x="304" y="7029"/>
                </a:lnTo>
                <a:lnTo>
                  <a:pt x="635" y="7180"/>
                </a:lnTo>
                <a:lnTo>
                  <a:pt x="840" y="7225"/>
                </a:lnTo>
                <a:lnTo>
                  <a:pt x="1233" y="7297"/>
                </a:lnTo>
                <a:lnTo>
                  <a:pt x="2037" y="7350"/>
                </a:lnTo>
                <a:lnTo>
                  <a:pt x="2439" y="7368"/>
                </a:lnTo>
                <a:lnTo>
                  <a:pt x="2894" y="7377"/>
                </a:lnTo>
                <a:lnTo>
                  <a:pt x="3510" y="7368"/>
                </a:lnTo>
                <a:lnTo>
                  <a:pt x="2885" y="8324"/>
                </a:lnTo>
                <a:lnTo>
                  <a:pt x="2367" y="9118"/>
                </a:lnTo>
                <a:lnTo>
                  <a:pt x="2224" y="9359"/>
                </a:lnTo>
                <a:lnTo>
                  <a:pt x="1947" y="9851"/>
                </a:lnTo>
                <a:lnTo>
                  <a:pt x="1831" y="10101"/>
                </a:lnTo>
                <a:lnTo>
                  <a:pt x="1787" y="10217"/>
                </a:lnTo>
                <a:lnTo>
                  <a:pt x="1751" y="10458"/>
                </a:lnTo>
                <a:lnTo>
                  <a:pt x="1787" y="10681"/>
                </a:lnTo>
                <a:lnTo>
                  <a:pt x="1903" y="10886"/>
                </a:lnTo>
                <a:lnTo>
                  <a:pt x="2010" y="10976"/>
                </a:lnTo>
                <a:lnTo>
                  <a:pt x="2117" y="11056"/>
                </a:lnTo>
                <a:lnTo>
                  <a:pt x="2340" y="11136"/>
                </a:lnTo>
                <a:lnTo>
                  <a:pt x="2572" y="11136"/>
                </a:lnTo>
                <a:lnTo>
                  <a:pt x="2805" y="11065"/>
                </a:lnTo>
                <a:lnTo>
                  <a:pt x="2912" y="11002"/>
                </a:lnTo>
                <a:lnTo>
                  <a:pt x="3099" y="10886"/>
                </a:lnTo>
                <a:lnTo>
                  <a:pt x="3448" y="10610"/>
                </a:lnTo>
                <a:lnTo>
                  <a:pt x="3599" y="10458"/>
                </a:lnTo>
                <a:lnTo>
                  <a:pt x="4189" y="9815"/>
                </a:lnTo>
                <a:lnTo>
                  <a:pt x="4805" y="9100"/>
                </a:lnTo>
                <a:lnTo>
                  <a:pt x="4984" y="9556"/>
                </a:lnTo>
                <a:lnTo>
                  <a:pt x="5144" y="9949"/>
                </a:lnTo>
                <a:lnTo>
                  <a:pt x="5189" y="10065"/>
                </a:lnTo>
                <a:lnTo>
                  <a:pt x="5323" y="10270"/>
                </a:lnTo>
                <a:lnTo>
                  <a:pt x="5502" y="10413"/>
                </a:lnTo>
                <a:lnTo>
                  <a:pt x="5725" y="10485"/>
                </a:lnTo>
                <a:lnTo>
                  <a:pt x="5859" y="10485"/>
                </a:lnTo>
                <a:lnTo>
                  <a:pt x="5984" y="10467"/>
                </a:lnTo>
                <a:lnTo>
                  <a:pt x="6171" y="10368"/>
                </a:lnTo>
                <a:lnTo>
                  <a:pt x="6314" y="10217"/>
                </a:lnTo>
                <a:lnTo>
                  <a:pt x="6412" y="10020"/>
                </a:lnTo>
                <a:lnTo>
                  <a:pt x="6439" y="9904"/>
                </a:lnTo>
                <a:lnTo>
                  <a:pt x="6493" y="9717"/>
                </a:lnTo>
                <a:lnTo>
                  <a:pt x="6546" y="9475"/>
                </a:lnTo>
                <a:lnTo>
                  <a:pt x="6743" y="9609"/>
                </a:lnTo>
                <a:lnTo>
                  <a:pt x="6895" y="9726"/>
                </a:lnTo>
                <a:lnTo>
                  <a:pt x="7841" y="10404"/>
                </a:lnTo>
                <a:lnTo>
                  <a:pt x="8797" y="11065"/>
                </a:lnTo>
                <a:lnTo>
                  <a:pt x="8904" y="11128"/>
                </a:lnTo>
                <a:lnTo>
                  <a:pt x="9127" y="11208"/>
                </a:lnTo>
                <a:lnTo>
                  <a:pt x="9359" y="11217"/>
                </a:lnTo>
                <a:lnTo>
                  <a:pt x="9583" y="11128"/>
                </a:lnTo>
                <a:lnTo>
                  <a:pt x="9681" y="11038"/>
                </a:lnTo>
                <a:lnTo>
                  <a:pt x="9788" y="10931"/>
                </a:lnTo>
                <a:lnTo>
                  <a:pt x="9895" y="10699"/>
                </a:lnTo>
                <a:lnTo>
                  <a:pt x="9895" y="10458"/>
                </a:lnTo>
                <a:lnTo>
                  <a:pt x="9815" y="10208"/>
                </a:lnTo>
                <a:lnTo>
                  <a:pt x="9752" y="10083"/>
                </a:lnTo>
                <a:lnTo>
                  <a:pt x="9502" y="9717"/>
                </a:lnTo>
                <a:lnTo>
                  <a:pt x="9234" y="9377"/>
                </a:lnTo>
                <a:lnTo>
                  <a:pt x="8341" y="8207"/>
                </a:lnTo>
                <a:lnTo>
                  <a:pt x="7395" y="6966"/>
                </a:lnTo>
                <a:lnTo>
                  <a:pt x="7734" y="6895"/>
                </a:lnTo>
                <a:lnTo>
                  <a:pt x="7957" y="6841"/>
                </a:lnTo>
                <a:lnTo>
                  <a:pt x="9091" y="6448"/>
                </a:lnTo>
                <a:lnTo>
                  <a:pt x="10208" y="6011"/>
                </a:lnTo>
                <a:lnTo>
                  <a:pt x="10431" y="5895"/>
                </a:lnTo>
                <a:lnTo>
                  <a:pt x="10833" y="5564"/>
                </a:lnTo>
                <a:lnTo>
                  <a:pt x="11002" y="5368"/>
                </a:lnTo>
                <a:lnTo>
                  <a:pt x="11038" y="5305"/>
                </a:lnTo>
                <a:lnTo>
                  <a:pt x="11083" y="5144"/>
                </a:lnTo>
                <a:lnTo>
                  <a:pt x="11074" y="4868"/>
                </a:lnTo>
                <a:lnTo>
                  <a:pt x="11020" y="4716"/>
                </a:lnTo>
                <a:lnTo>
                  <a:pt x="10993" y="4671"/>
                </a:lnTo>
                <a:lnTo>
                  <a:pt x="10868" y="4600"/>
                </a:lnTo>
                <a:lnTo>
                  <a:pt x="10627" y="4546"/>
                </a:lnTo>
                <a:lnTo>
                  <a:pt x="10476" y="4537"/>
                </a:lnTo>
                <a:lnTo>
                  <a:pt x="10315" y="4546"/>
                </a:lnTo>
                <a:lnTo>
                  <a:pt x="10002" y="4635"/>
                </a:lnTo>
                <a:lnTo>
                  <a:pt x="9850" y="4680"/>
                </a:lnTo>
                <a:lnTo>
                  <a:pt x="9556" y="4752"/>
                </a:lnTo>
                <a:lnTo>
                  <a:pt x="8957" y="4778"/>
                </a:lnTo>
                <a:lnTo>
                  <a:pt x="8047" y="4689"/>
                </a:lnTo>
                <a:lnTo>
                  <a:pt x="7386" y="4680"/>
                </a:lnTo>
                <a:lnTo>
                  <a:pt x="7609" y="4243"/>
                </a:lnTo>
                <a:lnTo>
                  <a:pt x="7761" y="3930"/>
                </a:lnTo>
                <a:lnTo>
                  <a:pt x="7877" y="3671"/>
                </a:lnTo>
                <a:lnTo>
                  <a:pt x="8100" y="3153"/>
                </a:lnTo>
                <a:lnTo>
                  <a:pt x="8163" y="2894"/>
                </a:lnTo>
                <a:lnTo>
                  <a:pt x="8172" y="2805"/>
                </a:lnTo>
                <a:lnTo>
                  <a:pt x="8136" y="2608"/>
                </a:lnTo>
                <a:lnTo>
                  <a:pt x="8064" y="2421"/>
                </a:lnTo>
                <a:lnTo>
                  <a:pt x="7957" y="2269"/>
                </a:lnTo>
                <a:lnTo>
                  <a:pt x="7895" y="2215"/>
                </a:lnTo>
                <a:lnTo>
                  <a:pt x="7823" y="2180"/>
                </a:lnTo>
                <a:lnTo>
                  <a:pt x="7645" y="2144"/>
                </a:lnTo>
                <a:lnTo>
                  <a:pt x="7341" y="2171"/>
                </a:lnTo>
                <a:lnTo>
                  <a:pt x="7162" y="2224"/>
                </a:lnTo>
                <a:lnTo>
                  <a:pt x="7011" y="2305"/>
                </a:lnTo>
                <a:lnTo>
                  <a:pt x="6752" y="2555"/>
                </a:lnTo>
                <a:lnTo>
                  <a:pt x="6627" y="2689"/>
                </a:lnTo>
                <a:lnTo>
                  <a:pt x="6359" y="2974"/>
                </a:lnTo>
                <a:lnTo>
                  <a:pt x="6011" y="3367"/>
                </a:lnTo>
                <a:lnTo>
                  <a:pt x="5912" y="2760"/>
                </a:lnTo>
                <a:lnTo>
                  <a:pt x="5832" y="2296"/>
                </a:lnTo>
                <a:lnTo>
                  <a:pt x="5734" y="1867"/>
                </a:lnTo>
                <a:lnTo>
                  <a:pt x="5519" y="1010"/>
                </a:lnTo>
                <a:lnTo>
                  <a:pt x="5376" y="599"/>
                </a:lnTo>
                <a:lnTo>
                  <a:pt x="5305" y="429"/>
                </a:lnTo>
                <a:lnTo>
                  <a:pt x="5100" y="179"/>
                </a:lnTo>
                <a:lnTo>
                  <a:pt x="4850" y="37"/>
                </a:lnTo>
                <a:lnTo>
                  <a:pt x="45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24f3de87df4_0_960"/>
          <p:cNvSpPr/>
          <p:nvPr/>
        </p:nvSpPr>
        <p:spPr>
          <a:xfrm>
            <a:off x="2019473" y="2261645"/>
            <a:ext cx="313206" cy="316964"/>
          </a:xfrm>
          <a:custGeom>
            <a:avLst/>
            <a:gdLst/>
            <a:ahLst/>
            <a:cxnLst/>
            <a:rect l="l" t="t" r="r" b="b"/>
            <a:pathLst>
              <a:path w="11083" h="11217" extrusionOk="0">
                <a:moveTo>
                  <a:pt x="4573" y="1"/>
                </a:moveTo>
                <a:lnTo>
                  <a:pt x="4439" y="19"/>
                </a:lnTo>
                <a:lnTo>
                  <a:pt x="4278" y="63"/>
                </a:lnTo>
                <a:lnTo>
                  <a:pt x="4046" y="224"/>
                </a:lnTo>
                <a:lnTo>
                  <a:pt x="3894" y="438"/>
                </a:lnTo>
                <a:lnTo>
                  <a:pt x="3823" y="706"/>
                </a:lnTo>
                <a:lnTo>
                  <a:pt x="3814" y="849"/>
                </a:lnTo>
                <a:lnTo>
                  <a:pt x="3805" y="1814"/>
                </a:lnTo>
                <a:lnTo>
                  <a:pt x="3832" y="2769"/>
                </a:lnTo>
                <a:lnTo>
                  <a:pt x="3823" y="3019"/>
                </a:lnTo>
                <a:lnTo>
                  <a:pt x="3787" y="3376"/>
                </a:lnTo>
                <a:lnTo>
                  <a:pt x="3278" y="2930"/>
                </a:lnTo>
                <a:lnTo>
                  <a:pt x="2858" y="2573"/>
                </a:lnTo>
                <a:lnTo>
                  <a:pt x="2626" y="2394"/>
                </a:lnTo>
                <a:lnTo>
                  <a:pt x="2224" y="2180"/>
                </a:lnTo>
                <a:lnTo>
                  <a:pt x="1867" y="2126"/>
                </a:lnTo>
                <a:lnTo>
                  <a:pt x="1563" y="2224"/>
                </a:lnTo>
                <a:lnTo>
                  <a:pt x="1429" y="2349"/>
                </a:lnTo>
                <a:lnTo>
                  <a:pt x="1313" y="2474"/>
                </a:lnTo>
                <a:lnTo>
                  <a:pt x="1215" y="2778"/>
                </a:lnTo>
                <a:lnTo>
                  <a:pt x="1260" y="3135"/>
                </a:lnTo>
                <a:lnTo>
                  <a:pt x="1465" y="3546"/>
                </a:lnTo>
                <a:lnTo>
                  <a:pt x="1635" y="3778"/>
                </a:lnTo>
                <a:lnTo>
                  <a:pt x="1992" y="4216"/>
                </a:lnTo>
                <a:lnTo>
                  <a:pt x="2358" y="4644"/>
                </a:lnTo>
                <a:lnTo>
                  <a:pt x="2537" y="4894"/>
                </a:lnTo>
                <a:lnTo>
                  <a:pt x="2733" y="5180"/>
                </a:lnTo>
                <a:lnTo>
                  <a:pt x="1715" y="5403"/>
                </a:lnTo>
                <a:lnTo>
                  <a:pt x="786" y="5636"/>
                </a:lnTo>
                <a:lnTo>
                  <a:pt x="635" y="5680"/>
                </a:lnTo>
                <a:lnTo>
                  <a:pt x="367" y="5796"/>
                </a:lnTo>
                <a:lnTo>
                  <a:pt x="144" y="5975"/>
                </a:lnTo>
                <a:lnTo>
                  <a:pt x="19" y="6243"/>
                </a:lnTo>
                <a:lnTo>
                  <a:pt x="1" y="6413"/>
                </a:lnTo>
                <a:lnTo>
                  <a:pt x="1" y="6564"/>
                </a:lnTo>
                <a:lnTo>
                  <a:pt x="99" y="6814"/>
                </a:lnTo>
                <a:lnTo>
                  <a:pt x="304" y="7029"/>
                </a:lnTo>
                <a:lnTo>
                  <a:pt x="635" y="7180"/>
                </a:lnTo>
                <a:lnTo>
                  <a:pt x="840" y="7225"/>
                </a:lnTo>
                <a:lnTo>
                  <a:pt x="1233" y="7297"/>
                </a:lnTo>
                <a:lnTo>
                  <a:pt x="2037" y="7350"/>
                </a:lnTo>
                <a:lnTo>
                  <a:pt x="2439" y="7368"/>
                </a:lnTo>
                <a:lnTo>
                  <a:pt x="2894" y="7377"/>
                </a:lnTo>
                <a:lnTo>
                  <a:pt x="3510" y="7368"/>
                </a:lnTo>
                <a:lnTo>
                  <a:pt x="2885" y="8324"/>
                </a:lnTo>
                <a:lnTo>
                  <a:pt x="2367" y="9118"/>
                </a:lnTo>
                <a:lnTo>
                  <a:pt x="2224" y="9359"/>
                </a:lnTo>
                <a:lnTo>
                  <a:pt x="1947" y="9851"/>
                </a:lnTo>
                <a:lnTo>
                  <a:pt x="1831" y="10101"/>
                </a:lnTo>
                <a:lnTo>
                  <a:pt x="1787" y="10217"/>
                </a:lnTo>
                <a:lnTo>
                  <a:pt x="1751" y="10458"/>
                </a:lnTo>
                <a:lnTo>
                  <a:pt x="1787" y="10681"/>
                </a:lnTo>
                <a:lnTo>
                  <a:pt x="1903" y="10886"/>
                </a:lnTo>
                <a:lnTo>
                  <a:pt x="2010" y="10976"/>
                </a:lnTo>
                <a:lnTo>
                  <a:pt x="2117" y="11056"/>
                </a:lnTo>
                <a:lnTo>
                  <a:pt x="2340" y="11136"/>
                </a:lnTo>
                <a:lnTo>
                  <a:pt x="2572" y="11136"/>
                </a:lnTo>
                <a:lnTo>
                  <a:pt x="2805" y="11065"/>
                </a:lnTo>
                <a:lnTo>
                  <a:pt x="2912" y="11002"/>
                </a:lnTo>
                <a:lnTo>
                  <a:pt x="3099" y="10886"/>
                </a:lnTo>
                <a:lnTo>
                  <a:pt x="3448" y="10610"/>
                </a:lnTo>
                <a:lnTo>
                  <a:pt x="3599" y="10458"/>
                </a:lnTo>
                <a:lnTo>
                  <a:pt x="4189" y="9815"/>
                </a:lnTo>
                <a:lnTo>
                  <a:pt x="4805" y="9100"/>
                </a:lnTo>
                <a:lnTo>
                  <a:pt x="4984" y="9556"/>
                </a:lnTo>
                <a:lnTo>
                  <a:pt x="5144" y="9949"/>
                </a:lnTo>
                <a:lnTo>
                  <a:pt x="5189" y="10065"/>
                </a:lnTo>
                <a:lnTo>
                  <a:pt x="5323" y="10270"/>
                </a:lnTo>
                <a:lnTo>
                  <a:pt x="5502" y="10413"/>
                </a:lnTo>
                <a:lnTo>
                  <a:pt x="5725" y="10485"/>
                </a:lnTo>
                <a:lnTo>
                  <a:pt x="5859" y="10485"/>
                </a:lnTo>
                <a:lnTo>
                  <a:pt x="5984" y="10467"/>
                </a:lnTo>
                <a:lnTo>
                  <a:pt x="6171" y="10368"/>
                </a:lnTo>
                <a:lnTo>
                  <a:pt x="6314" y="10217"/>
                </a:lnTo>
                <a:lnTo>
                  <a:pt x="6412" y="10020"/>
                </a:lnTo>
                <a:lnTo>
                  <a:pt x="6439" y="9904"/>
                </a:lnTo>
                <a:lnTo>
                  <a:pt x="6493" y="9717"/>
                </a:lnTo>
                <a:lnTo>
                  <a:pt x="6546" y="9475"/>
                </a:lnTo>
                <a:lnTo>
                  <a:pt x="6743" y="9609"/>
                </a:lnTo>
                <a:lnTo>
                  <a:pt x="6895" y="9726"/>
                </a:lnTo>
                <a:lnTo>
                  <a:pt x="7841" y="10404"/>
                </a:lnTo>
                <a:lnTo>
                  <a:pt x="8797" y="11065"/>
                </a:lnTo>
                <a:lnTo>
                  <a:pt x="8904" y="11128"/>
                </a:lnTo>
                <a:lnTo>
                  <a:pt x="9127" y="11208"/>
                </a:lnTo>
                <a:lnTo>
                  <a:pt x="9359" y="11217"/>
                </a:lnTo>
                <a:lnTo>
                  <a:pt x="9583" y="11128"/>
                </a:lnTo>
                <a:lnTo>
                  <a:pt x="9681" y="11038"/>
                </a:lnTo>
                <a:lnTo>
                  <a:pt x="9788" y="10931"/>
                </a:lnTo>
                <a:lnTo>
                  <a:pt x="9895" y="10699"/>
                </a:lnTo>
                <a:lnTo>
                  <a:pt x="9895" y="10458"/>
                </a:lnTo>
                <a:lnTo>
                  <a:pt x="9815" y="10208"/>
                </a:lnTo>
                <a:lnTo>
                  <a:pt x="9752" y="10083"/>
                </a:lnTo>
                <a:lnTo>
                  <a:pt x="9502" y="9717"/>
                </a:lnTo>
                <a:lnTo>
                  <a:pt x="9234" y="9377"/>
                </a:lnTo>
                <a:lnTo>
                  <a:pt x="8341" y="8207"/>
                </a:lnTo>
                <a:lnTo>
                  <a:pt x="7395" y="6966"/>
                </a:lnTo>
                <a:lnTo>
                  <a:pt x="7734" y="6895"/>
                </a:lnTo>
                <a:lnTo>
                  <a:pt x="7957" y="6841"/>
                </a:lnTo>
                <a:lnTo>
                  <a:pt x="9091" y="6448"/>
                </a:lnTo>
                <a:lnTo>
                  <a:pt x="10208" y="6011"/>
                </a:lnTo>
                <a:lnTo>
                  <a:pt x="10431" y="5895"/>
                </a:lnTo>
                <a:lnTo>
                  <a:pt x="10833" y="5564"/>
                </a:lnTo>
                <a:lnTo>
                  <a:pt x="11002" y="5368"/>
                </a:lnTo>
                <a:lnTo>
                  <a:pt x="11038" y="5305"/>
                </a:lnTo>
                <a:lnTo>
                  <a:pt x="11083" y="5144"/>
                </a:lnTo>
                <a:lnTo>
                  <a:pt x="11074" y="4868"/>
                </a:lnTo>
                <a:lnTo>
                  <a:pt x="11020" y="4716"/>
                </a:lnTo>
                <a:lnTo>
                  <a:pt x="10993" y="4671"/>
                </a:lnTo>
                <a:lnTo>
                  <a:pt x="10868" y="4600"/>
                </a:lnTo>
                <a:lnTo>
                  <a:pt x="10627" y="4546"/>
                </a:lnTo>
                <a:lnTo>
                  <a:pt x="10476" y="4537"/>
                </a:lnTo>
                <a:lnTo>
                  <a:pt x="10315" y="4546"/>
                </a:lnTo>
                <a:lnTo>
                  <a:pt x="10002" y="4635"/>
                </a:lnTo>
                <a:lnTo>
                  <a:pt x="9850" y="4680"/>
                </a:lnTo>
                <a:lnTo>
                  <a:pt x="9556" y="4752"/>
                </a:lnTo>
                <a:lnTo>
                  <a:pt x="8957" y="4778"/>
                </a:lnTo>
                <a:lnTo>
                  <a:pt x="8047" y="4689"/>
                </a:lnTo>
                <a:lnTo>
                  <a:pt x="7386" y="4680"/>
                </a:lnTo>
                <a:lnTo>
                  <a:pt x="7609" y="4243"/>
                </a:lnTo>
                <a:lnTo>
                  <a:pt x="7761" y="3930"/>
                </a:lnTo>
                <a:lnTo>
                  <a:pt x="7877" y="3671"/>
                </a:lnTo>
                <a:lnTo>
                  <a:pt x="8100" y="3153"/>
                </a:lnTo>
                <a:lnTo>
                  <a:pt x="8163" y="2894"/>
                </a:lnTo>
                <a:lnTo>
                  <a:pt x="8172" y="2805"/>
                </a:lnTo>
                <a:lnTo>
                  <a:pt x="8136" y="2608"/>
                </a:lnTo>
                <a:lnTo>
                  <a:pt x="8064" y="2421"/>
                </a:lnTo>
                <a:lnTo>
                  <a:pt x="7957" y="2269"/>
                </a:lnTo>
                <a:lnTo>
                  <a:pt x="7895" y="2215"/>
                </a:lnTo>
                <a:lnTo>
                  <a:pt x="7823" y="2180"/>
                </a:lnTo>
                <a:lnTo>
                  <a:pt x="7645" y="2144"/>
                </a:lnTo>
                <a:lnTo>
                  <a:pt x="7341" y="2171"/>
                </a:lnTo>
                <a:lnTo>
                  <a:pt x="7162" y="2224"/>
                </a:lnTo>
                <a:lnTo>
                  <a:pt x="7011" y="2305"/>
                </a:lnTo>
                <a:lnTo>
                  <a:pt x="6752" y="2555"/>
                </a:lnTo>
                <a:lnTo>
                  <a:pt x="6627" y="2689"/>
                </a:lnTo>
                <a:lnTo>
                  <a:pt x="6359" y="2974"/>
                </a:lnTo>
                <a:lnTo>
                  <a:pt x="6011" y="3367"/>
                </a:lnTo>
                <a:lnTo>
                  <a:pt x="5912" y="2760"/>
                </a:lnTo>
                <a:lnTo>
                  <a:pt x="5832" y="2296"/>
                </a:lnTo>
                <a:lnTo>
                  <a:pt x="5734" y="1867"/>
                </a:lnTo>
                <a:lnTo>
                  <a:pt x="5519" y="1010"/>
                </a:lnTo>
                <a:lnTo>
                  <a:pt x="5376" y="599"/>
                </a:lnTo>
                <a:lnTo>
                  <a:pt x="5305" y="429"/>
                </a:lnTo>
                <a:lnTo>
                  <a:pt x="5100" y="179"/>
                </a:lnTo>
                <a:lnTo>
                  <a:pt x="4850" y="37"/>
                </a:lnTo>
                <a:lnTo>
                  <a:pt x="45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24f3de87df4_0_960"/>
          <p:cNvSpPr/>
          <p:nvPr/>
        </p:nvSpPr>
        <p:spPr>
          <a:xfrm rot="1561020">
            <a:off x="3658437" y="2012054"/>
            <a:ext cx="178121" cy="206440"/>
          </a:xfrm>
          <a:custGeom>
            <a:avLst/>
            <a:gdLst/>
            <a:ahLst/>
            <a:cxnLst/>
            <a:rect l="l" t="t" r="r" b="b"/>
            <a:pathLst>
              <a:path w="12699" h="14718" extrusionOk="0">
                <a:moveTo>
                  <a:pt x="6939" y="1"/>
                </a:moveTo>
                <a:lnTo>
                  <a:pt x="6626" y="18"/>
                </a:lnTo>
                <a:lnTo>
                  <a:pt x="6367" y="126"/>
                </a:lnTo>
                <a:lnTo>
                  <a:pt x="6144" y="322"/>
                </a:lnTo>
                <a:lnTo>
                  <a:pt x="6064" y="465"/>
                </a:lnTo>
                <a:lnTo>
                  <a:pt x="5939" y="706"/>
                </a:lnTo>
                <a:lnTo>
                  <a:pt x="5778" y="1242"/>
                </a:lnTo>
                <a:lnTo>
                  <a:pt x="5742" y="1519"/>
                </a:lnTo>
                <a:lnTo>
                  <a:pt x="5653" y="2956"/>
                </a:lnTo>
                <a:lnTo>
                  <a:pt x="5599" y="4403"/>
                </a:lnTo>
                <a:lnTo>
                  <a:pt x="5573" y="4787"/>
                </a:lnTo>
                <a:lnTo>
                  <a:pt x="5528" y="5216"/>
                </a:lnTo>
                <a:lnTo>
                  <a:pt x="4813" y="5207"/>
                </a:lnTo>
                <a:lnTo>
                  <a:pt x="3456" y="5189"/>
                </a:lnTo>
                <a:lnTo>
                  <a:pt x="2804" y="5233"/>
                </a:lnTo>
                <a:lnTo>
                  <a:pt x="2268" y="5287"/>
                </a:lnTo>
                <a:lnTo>
                  <a:pt x="1206" y="5492"/>
                </a:lnTo>
                <a:lnTo>
                  <a:pt x="688" y="5644"/>
                </a:lnTo>
                <a:lnTo>
                  <a:pt x="527" y="5707"/>
                </a:lnTo>
                <a:lnTo>
                  <a:pt x="259" y="5903"/>
                </a:lnTo>
                <a:lnTo>
                  <a:pt x="81" y="6180"/>
                </a:lnTo>
                <a:lnTo>
                  <a:pt x="0" y="6519"/>
                </a:lnTo>
                <a:lnTo>
                  <a:pt x="9" y="6716"/>
                </a:lnTo>
                <a:lnTo>
                  <a:pt x="27" y="6885"/>
                </a:lnTo>
                <a:lnTo>
                  <a:pt x="134" y="7189"/>
                </a:lnTo>
                <a:lnTo>
                  <a:pt x="331" y="7421"/>
                </a:lnTo>
                <a:lnTo>
                  <a:pt x="590" y="7600"/>
                </a:lnTo>
                <a:lnTo>
                  <a:pt x="750" y="7662"/>
                </a:lnTo>
                <a:lnTo>
                  <a:pt x="983" y="7743"/>
                </a:lnTo>
                <a:lnTo>
                  <a:pt x="1456" y="7841"/>
                </a:lnTo>
                <a:lnTo>
                  <a:pt x="1688" y="7859"/>
                </a:lnTo>
                <a:lnTo>
                  <a:pt x="3090" y="7939"/>
                </a:lnTo>
                <a:lnTo>
                  <a:pt x="4501" y="8002"/>
                </a:lnTo>
                <a:lnTo>
                  <a:pt x="4930" y="8029"/>
                </a:lnTo>
                <a:lnTo>
                  <a:pt x="5430" y="8046"/>
                </a:lnTo>
                <a:lnTo>
                  <a:pt x="5439" y="8502"/>
                </a:lnTo>
                <a:lnTo>
                  <a:pt x="5430" y="8895"/>
                </a:lnTo>
                <a:lnTo>
                  <a:pt x="5349" y="10859"/>
                </a:lnTo>
                <a:lnTo>
                  <a:pt x="5269" y="12824"/>
                </a:lnTo>
                <a:lnTo>
                  <a:pt x="5260" y="13047"/>
                </a:lnTo>
                <a:lnTo>
                  <a:pt x="5278" y="13485"/>
                </a:lnTo>
                <a:lnTo>
                  <a:pt x="5305" y="13708"/>
                </a:lnTo>
                <a:lnTo>
                  <a:pt x="5349" y="13895"/>
                </a:lnTo>
                <a:lnTo>
                  <a:pt x="5510" y="14235"/>
                </a:lnTo>
                <a:lnTo>
                  <a:pt x="5751" y="14485"/>
                </a:lnTo>
                <a:lnTo>
                  <a:pt x="6064" y="14655"/>
                </a:lnTo>
                <a:lnTo>
                  <a:pt x="6233" y="14690"/>
                </a:lnTo>
                <a:lnTo>
                  <a:pt x="6421" y="14717"/>
                </a:lnTo>
                <a:lnTo>
                  <a:pt x="6787" y="14655"/>
                </a:lnTo>
                <a:lnTo>
                  <a:pt x="7108" y="14485"/>
                </a:lnTo>
                <a:lnTo>
                  <a:pt x="7376" y="14199"/>
                </a:lnTo>
                <a:lnTo>
                  <a:pt x="7484" y="14021"/>
                </a:lnTo>
                <a:lnTo>
                  <a:pt x="7564" y="13851"/>
                </a:lnTo>
                <a:lnTo>
                  <a:pt x="7680" y="13512"/>
                </a:lnTo>
                <a:lnTo>
                  <a:pt x="7707" y="13333"/>
                </a:lnTo>
                <a:lnTo>
                  <a:pt x="7939" y="11225"/>
                </a:lnTo>
                <a:lnTo>
                  <a:pt x="8153" y="9109"/>
                </a:lnTo>
                <a:lnTo>
                  <a:pt x="8189" y="8689"/>
                </a:lnTo>
                <a:lnTo>
                  <a:pt x="8207" y="8261"/>
                </a:lnTo>
                <a:lnTo>
                  <a:pt x="8502" y="8216"/>
                </a:lnTo>
                <a:lnTo>
                  <a:pt x="8689" y="8207"/>
                </a:lnTo>
                <a:lnTo>
                  <a:pt x="8886" y="8225"/>
                </a:lnTo>
                <a:lnTo>
                  <a:pt x="9278" y="8216"/>
                </a:lnTo>
                <a:lnTo>
                  <a:pt x="9841" y="8145"/>
                </a:lnTo>
                <a:lnTo>
                  <a:pt x="10939" y="7841"/>
                </a:lnTo>
                <a:lnTo>
                  <a:pt x="11663" y="7627"/>
                </a:lnTo>
                <a:lnTo>
                  <a:pt x="11832" y="7564"/>
                </a:lnTo>
                <a:lnTo>
                  <a:pt x="12145" y="7386"/>
                </a:lnTo>
                <a:lnTo>
                  <a:pt x="12288" y="7269"/>
                </a:lnTo>
                <a:lnTo>
                  <a:pt x="12404" y="7180"/>
                </a:lnTo>
                <a:lnTo>
                  <a:pt x="12574" y="6957"/>
                </a:lnTo>
                <a:lnTo>
                  <a:pt x="12672" y="6707"/>
                </a:lnTo>
                <a:lnTo>
                  <a:pt x="12699" y="6430"/>
                </a:lnTo>
                <a:lnTo>
                  <a:pt x="12681" y="6278"/>
                </a:lnTo>
                <a:lnTo>
                  <a:pt x="12645" y="6126"/>
                </a:lnTo>
                <a:lnTo>
                  <a:pt x="12502" y="5876"/>
                </a:lnTo>
                <a:lnTo>
                  <a:pt x="12306" y="5698"/>
                </a:lnTo>
                <a:lnTo>
                  <a:pt x="12056" y="5582"/>
                </a:lnTo>
                <a:lnTo>
                  <a:pt x="11913" y="5555"/>
                </a:lnTo>
                <a:lnTo>
                  <a:pt x="11556" y="5519"/>
                </a:lnTo>
                <a:lnTo>
                  <a:pt x="10841" y="5501"/>
                </a:lnTo>
                <a:lnTo>
                  <a:pt x="10484" y="5501"/>
                </a:lnTo>
                <a:lnTo>
                  <a:pt x="9412" y="5492"/>
                </a:lnTo>
                <a:lnTo>
                  <a:pt x="8314" y="5483"/>
                </a:lnTo>
                <a:lnTo>
                  <a:pt x="8234" y="5207"/>
                </a:lnTo>
                <a:lnTo>
                  <a:pt x="8216" y="5091"/>
                </a:lnTo>
                <a:lnTo>
                  <a:pt x="8055" y="3180"/>
                </a:lnTo>
                <a:lnTo>
                  <a:pt x="7894" y="1260"/>
                </a:lnTo>
                <a:lnTo>
                  <a:pt x="7876" y="1019"/>
                </a:lnTo>
                <a:lnTo>
                  <a:pt x="7841" y="786"/>
                </a:lnTo>
                <a:lnTo>
                  <a:pt x="7796" y="635"/>
                </a:lnTo>
                <a:lnTo>
                  <a:pt x="7671" y="393"/>
                </a:lnTo>
                <a:lnTo>
                  <a:pt x="7492" y="197"/>
                </a:lnTo>
                <a:lnTo>
                  <a:pt x="7242" y="63"/>
                </a:lnTo>
                <a:lnTo>
                  <a:pt x="7100" y="27"/>
                </a:lnTo>
                <a:lnTo>
                  <a:pt x="6939" y="1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24f3de87df4_0_960"/>
          <p:cNvSpPr/>
          <p:nvPr/>
        </p:nvSpPr>
        <p:spPr>
          <a:xfrm rot="5840208">
            <a:off x="2470758" y="1626264"/>
            <a:ext cx="455444" cy="55181"/>
          </a:xfrm>
          <a:custGeom>
            <a:avLst/>
            <a:gdLst/>
            <a:ahLst/>
            <a:cxnLst/>
            <a:rect l="l" t="t" r="r" b="b"/>
            <a:pathLst>
              <a:path w="18218" h="3796" extrusionOk="0">
                <a:moveTo>
                  <a:pt x="5939" y="1"/>
                </a:moveTo>
                <a:lnTo>
                  <a:pt x="5457" y="27"/>
                </a:lnTo>
                <a:lnTo>
                  <a:pt x="4617" y="126"/>
                </a:lnTo>
                <a:lnTo>
                  <a:pt x="2956" y="349"/>
                </a:lnTo>
                <a:lnTo>
                  <a:pt x="2126" y="501"/>
                </a:lnTo>
                <a:lnTo>
                  <a:pt x="1831" y="563"/>
                </a:lnTo>
                <a:lnTo>
                  <a:pt x="1277" y="795"/>
                </a:lnTo>
                <a:lnTo>
                  <a:pt x="786" y="1126"/>
                </a:lnTo>
                <a:lnTo>
                  <a:pt x="375" y="1572"/>
                </a:lnTo>
                <a:lnTo>
                  <a:pt x="206" y="1840"/>
                </a:lnTo>
                <a:lnTo>
                  <a:pt x="134" y="1974"/>
                </a:lnTo>
                <a:lnTo>
                  <a:pt x="45" y="2233"/>
                </a:lnTo>
                <a:lnTo>
                  <a:pt x="0" y="2483"/>
                </a:lnTo>
                <a:lnTo>
                  <a:pt x="18" y="2706"/>
                </a:lnTo>
                <a:lnTo>
                  <a:pt x="90" y="2921"/>
                </a:lnTo>
                <a:lnTo>
                  <a:pt x="224" y="3099"/>
                </a:lnTo>
                <a:lnTo>
                  <a:pt x="411" y="3260"/>
                </a:lnTo>
                <a:lnTo>
                  <a:pt x="643" y="3376"/>
                </a:lnTo>
                <a:lnTo>
                  <a:pt x="786" y="3421"/>
                </a:lnTo>
                <a:lnTo>
                  <a:pt x="1135" y="3510"/>
                </a:lnTo>
                <a:lnTo>
                  <a:pt x="1858" y="3573"/>
                </a:lnTo>
                <a:lnTo>
                  <a:pt x="2215" y="3564"/>
                </a:lnTo>
                <a:lnTo>
                  <a:pt x="2840" y="3528"/>
                </a:lnTo>
                <a:lnTo>
                  <a:pt x="4081" y="3421"/>
                </a:lnTo>
                <a:lnTo>
                  <a:pt x="4698" y="3412"/>
                </a:lnTo>
                <a:lnTo>
                  <a:pt x="6948" y="3457"/>
                </a:lnTo>
                <a:lnTo>
                  <a:pt x="9189" y="3564"/>
                </a:lnTo>
                <a:lnTo>
                  <a:pt x="10511" y="3635"/>
                </a:lnTo>
                <a:lnTo>
                  <a:pt x="12502" y="3760"/>
                </a:lnTo>
                <a:lnTo>
                  <a:pt x="13824" y="3796"/>
                </a:lnTo>
                <a:lnTo>
                  <a:pt x="14485" y="3796"/>
                </a:lnTo>
                <a:lnTo>
                  <a:pt x="14860" y="3769"/>
                </a:lnTo>
                <a:lnTo>
                  <a:pt x="15628" y="3653"/>
                </a:lnTo>
                <a:lnTo>
                  <a:pt x="16771" y="3367"/>
                </a:lnTo>
                <a:lnTo>
                  <a:pt x="17521" y="3144"/>
                </a:lnTo>
                <a:lnTo>
                  <a:pt x="17709" y="3073"/>
                </a:lnTo>
                <a:lnTo>
                  <a:pt x="17985" y="2858"/>
                </a:lnTo>
                <a:lnTo>
                  <a:pt x="18155" y="2564"/>
                </a:lnTo>
                <a:lnTo>
                  <a:pt x="18218" y="2242"/>
                </a:lnTo>
                <a:lnTo>
                  <a:pt x="18209" y="2081"/>
                </a:lnTo>
                <a:lnTo>
                  <a:pt x="18173" y="1903"/>
                </a:lnTo>
                <a:lnTo>
                  <a:pt x="18021" y="1626"/>
                </a:lnTo>
                <a:lnTo>
                  <a:pt x="17789" y="1429"/>
                </a:lnTo>
                <a:lnTo>
                  <a:pt x="17503" y="1296"/>
                </a:lnTo>
                <a:lnTo>
                  <a:pt x="17333" y="1260"/>
                </a:lnTo>
                <a:lnTo>
                  <a:pt x="16708" y="1135"/>
                </a:lnTo>
                <a:lnTo>
                  <a:pt x="16074" y="1019"/>
                </a:lnTo>
                <a:lnTo>
                  <a:pt x="15476" y="894"/>
                </a:lnTo>
                <a:lnTo>
                  <a:pt x="14279" y="688"/>
                </a:lnTo>
                <a:lnTo>
                  <a:pt x="12476" y="465"/>
                </a:lnTo>
                <a:lnTo>
                  <a:pt x="8841" y="188"/>
                </a:lnTo>
                <a:lnTo>
                  <a:pt x="6421" y="19"/>
                </a:lnTo>
                <a:lnTo>
                  <a:pt x="59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24f3de87df4_0_960"/>
          <p:cNvSpPr/>
          <p:nvPr/>
        </p:nvSpPr>
        <p:spPr>
          <a:xfrm>
            <a:off x="3062572" y="1560756"/>
            <a:ext cx="235800" cy="220849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24f3de87df4_0_960"/>
          <p:cNvSpPr/>
          <p:nvPr/>
        </p:nvSpPr>
        <p:spPr>
          <a:xfrm>
            <a:off x="536968" y="2666303"/>
            <a:ext cx="439829" cy="439116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24f3de87df4_0_960"/>
          <p:cNvSpPr/>
          <p:nvPr/>
        </p:nvSpPr>
        <p:spPr>
          <a:xfrm>
            <a:off x="3927497" y="3452031"/>
            <a:ext cx="235800" cy="220849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24f3de87df4_0_960"/>
          <p:cNvSpPr/>
          <p:nvPr/>
        </p:nvSpPr>
        <p:spPr>
          <a:xfrm>
            <a:off x="4403848" y="1573775"/>
            <a:ext cx="317481" cy="316966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24f3de87df4_0_960"/>
          <p:cNvSpPr/>
          <p:nvPr/>
        </p:nvSpPr>
        <p:spPr>
          <a:xfrm rot="7685892">
            <a:off x="3014037" y="2403690"/>
            <a:ext cx="317850" cy="32877"/>
          </a:xfrm>
          <a:custGeom>
            <a:avLst/>
            <a:gdLst/>
            <a:ahLst/>
            <a:cxnLst/>
            <a:rect l="l" t="t" r="r" b="b"/>
            <a:pathLst>
              <a:path w="18218" h="3796" extrusionOk="0">
                <a:moveTo>
                  <a:pt x="5939" y="1"/>
                </a:moveTo>
                <a:lnTo>
                  <a:pt x="5457" y="27"/>
                </a:lnTo>
                <a:lnTo>
                  <a:pt x="4617" y="126"/>
                </a:lnTo>
                <a:lnTo>
                  <a:pt x="2956" y="349"/>
                </a:lnTo>
                <a:lnTo>
                  <a:pt x="2126" y="501"/>
                </a:lnTo>
                <a:lnTo>
                  <a:pt x="1831" y="563"/>
                </a:lnTo>
                <a:lnTo>
                  <a:pt x="1277" y="795"/>
                </a:lnTo>
                <a:lnTo>
                  <a:pt x="786" y="1126"/>
                </a:lnTo>
                <a:lnTo>
                  <a:pt x="375" y="1572"/>
                </a:lnTo>
                <a:lnTo>
                  <a:pt x="206" y="1840"/>
                </a:lnTo>
                <a:lnTo>
                  <a:pt x="134" y="1974"/>
                </a:lnTo>
                <a:lnTo>
                  <a:pt x="45" y="2233"/>
                </a:lnTo>
                <a:lnTo>
                  <a:pt x="0" y="2483"/>
                </a:lnTo>
                <a:lnTo>
                  <a:pt x="18" y="2706"/>
                </a:lnTo>
                <a:lnTo>
                  <a:pt x="90" y="2921"/>
                </a:lnTo>
                <a:lnTo>
                  <a:pt x="224" y="3099"/>
                </a:lnTo>
                <a:lnTo>
                  <a:pt x="411" y="3260"/>
                </a:lnTo>
                <a:lnTo>
                  <a:pt x="643" y="3376"/>
                </a:lnTo>
                <a:lnTo>
                  <a:pt x="786" y="3421"/>
                </a:lnTo>
                <a:lnTo>
                  <a:pt x="1135" y="3510"/>
                </a:lnTo>
                <a:lnTo>
                  <a:pt x="1858" y="3573"/>
                </a:lnTo>
                <a:lnTo>
                  <a:pt x="2215" y="3564"/>
                </a:lnTo>
                <a:lnTo>
                  <a:pt x="2840" y="3528"/>
                </a:lnTo>
                <a:lnTo>
                  <a:pt x="4081" y="3421"/>
                </a:lnTo>
                <a:lnTo>
                  <a:pt x="4698" y="3412"/>
                </a:lnTo>
                <a:lnTo>
                  <a:pt x="6948" y="3457"/>
                </a:lnTo>
                <a:lnTo>
                  <a:pt x="9189" y="3564"/>
                </a:lnTo>
                <a:lnTo>
                  <a:pt x="10511" y="3635"/>
                </a:lnTo>
                <a:lnTo>
                  <a:pt x="12502" y="3760"/>
                </a:lnTo>
                <a:lnTo>
                  <a:pt x="13824" y="3796"/>
                </a:lnTo>
                <a:lnTo>
                  <a:pt x="14485" y="3796"/>
                </a:lnTo>
                <a:lnTo>
                  <a:pt x="14860" y="3769"/>
                </a:lnTo>
                <a:lnTo>
                  <a:pt x="15628" y="3653"/>
                </a:lnTo>
                <a:lnTo>
                  <a:pt x="16771" y="3367"/>
                </a:lnTo>
                <a:lnTo>
                  <a:pt x="17521" y="3144"/>
                </a:lnTo>
                <a:lnTo>
                  <a:pt x="17709" y="3073"/>
                </a:lnTo>
                <a:lnTo>
                  <a:pt x="17985" y="2858"/>
                </a:lnTo>
                <a:lnTo>
                  <a:pt x="18155" y="2564"/>
                </a:lnTo>
                <a:lnTo>
                  <a:pt x="18218" y="2242"/>
                </a:lnTo>
                <a:lnTo>
                  <a:pt x="18209" y="2081"/>
                </a:lnTo>
                <a:lnTo>
                  <a:pt x="18173" y="1903"/>
                </a:lnTo>
                <a:lnTo>
                  <a:pt x="18021" y="1626"/>
                </a:lnTo>
                <a:lnTo>
                  <a:pt x="17789" y="1429"/>
                </a:lnTo>
                <a:lnTo>
                  <a:pt x="17503" y="1296"/>
                </a:lnTo>
                <a:lnTo>
                  <a:pt x="17333" y="1260"/>
                </a:lnTo>
                <a:lnTo>
                  <a:pt x="16708" y="1135"/>
                </a:lnTo>
                <a:lnTo>
                  <a:pt x="16074" y="1019"/>
                </a:lnTo>
                <a:lnTo>
                  <a:pt x="15476" y="894"/>
                </a:lnTo>
                <a:lnTo>
                  <a:pt x="14279" y="688"/>
                </a:lnTo>
                <a:lnTo>
                  <a:pt x="12476" y="465"/>
                </a:lnTo>
                <a:lnTo>
                  <a:pt x="8841" y="188"/>
                </a:lnTo>
                <a:lnTo>
                  <a:pt x="6421" y="19"/>
                </a:lnTo>
                <a:lnTo>
                  <a:pt x="59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g24f3de87df4_0_960"/>
          <p:cNvSpPr/>
          <p:nvPr/>
        </p:nvSpPr>
        <p:spPr>
          <a:xfrm>
            <a:off x="4808899" y="3081620"/>
            <a:ext cx="139904" cy="131037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24f3de87df4_0_960"/>
          <p:cNvSpPr txBox="1">
            <a:spLocks noGrp="1"/>
          </p:cNvSpPr>
          <p:nvPr>
            <p:ph type="title"/>
          </p:nvPr>
        </p:nvSpPr>
        <p:spPr>
          <a:xfrm>
            <a:off x="5245175" y="2445312"/>
            <a:ext cx="36159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GRAZIE A TUTTI </a:t>
            </a:r>
            <a:endParaRPr sz="21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PER L’ATTENZIONE!</a:t>
            </a:r>
            <a:endParaRPr/>
          </a:p>
        </p:txBody>
      </p:sp>
      <p:sp>
        <p:nvSpPr>
          <p:cNvPr id="724" name="Google Shape;724;g24f3de87df4_0_960"/>
          <p:cNvSpPr/>
          <p:nvPr/>
        </p:nvSpPr>
        <p:spPr>
          <a:xfrm>
            <a:off x="2185416" y="1054002"/>
            <a:ext cx="485876" cy="371454"/>
          </a:xfrm>
          <a:custGeom>
            <a:avLst/>
            <a:gdLst/>
            <a:ahLst/>
            <a:cxnLst/>
            <a:rect l="l" t="t" r="r" b="b"/>
            <a:pathLst>
              <a:path w="71584" h="54706" extrusionOk="0">
                <a:moveTo>
                  <a:pt x="46999" y="1"/>
                </a:moveTo>
                <a:lnTo>
                  <a:pt x="46196" y="36"/>
                </a:lnTo>
                <a:lnTo>
                  <a:pt x="45624" y="161"/>
                </a:lnTo>
                <a:lnTo>
                  <a:pt x="45258" y="295"/>
                </a:lnTo>
                <a:lnTo>
                  <a:pt x="44901" y="474"/>
                </a:lnTo>
                <a:lnTo>
                  <a:pt x="44570" y="706"/>
                </a:lnTo>
                <a:lnTo>
                  <a:pt x="44410" y="840"/>
                </a:lnTo>
                <a:lnTo>
                  <a:pt x="43659" y="1528"/>
                </a:lnTo>
                <a:lnTo>
                  <a:pt x="42204" y="2965"/>
                </a:lnTo>
                <a:lnTo>
                  <a:pt x="41472" y="3680"/>
                </a:lnTo>
                <a:lnTo>
                  <a:pt x="41293" y="3832"/>
                </a:lnTo>
                <a:lnTo>
                  <a:pt x="40936" y="4073"/>
                </a:lnTo>
                <a:lnTo>
                  <a:pt x="40561" y="4233"/>
                </a:lnTo>
                <a:lnTo>
                  <a:pt x="40177" y="4296"/>
                </a:lnTo>
                <a:lnTo>
                  <a:pt x="39802" y="4269"/>
                </a:lnTo>
                <a:lnTo>
                  <a:pt x="39445" y="4162"/>
                </a:lnTo>
                <a:lnTo>
                  <a:pt x="39114" y="3965"/>
                </a:lnTo>
                <a:lnTo>
                  <a:pt x="38811" y="3680"/>
                </a:lnTo>
                <a:lnTo>
                  <a:pt x="38677" y="3501"/>
                </a:lnTo>
                <a:lnTo>
                  <a:pt x="38453" y="3198"/>
                </a:lnTo>
                <a:lnTo>
                  <a:pt x="37953" y="2680"/>
                </a:lnTo>
                <a:lnTo>
                  <a:pt x="37382" y="2251"/>
                </a:lnTo>
                <a:lnTo>
                  <a:pt x="36757" y="1921"/>
                </a:lnTo>
                <a:lnTo>
                  <a:pt x="36417" y="1787"/>
                </a:lnTo>
                <a:lnTo>
                  <a:pt x="35640" y="1510"/>
                </a:lnTo>
                <a:lnTo>
                  <a:pt x="34033" y="1054"/>
                </a:lnTo>
                <a:lnTo>
                  <a:pt x="33220" y="894"/>
                </a:lnTo>
                <a:lnTo>
                  <a:pt x="32872" y="840"/>
                </a:lnTo>
                <a:lnTo>
                  <a:pt x="32167" y="760"/>
                </a:lnTo>
                <a:lnTo>
                  <a:pt x="31104" y="724"/>
                </a:lnTo>
                <a:lnTo>
                  <a:pt x="30407" y="760"/>
                </a:lnTo>
                <a:lnTo>
                  <a:pt x="29425" y="858"/>
                </a:lnTo>
                <a:lnTo>
                  <a:pt x="27469" y="1153"/>
                </a:lnTo>
                <a:lnTo>
                  <a:pt x="26496" y="1260"/>
                </a:lnTo>
                <a:lnTo>
                  <a:pt x="26219" y="1287"/>
                </a:lnTo>
                <a:lnTo>
                  <a:pt x="25728" y="1438"/>
                </a:lnTo>
                <a:lnTo>
                  <a:pt x="25308" y="1679"/>
                </a:lnTo>
                <a:lnTo>
                  <a:pt x="24942" y="2019"/>
                </a:lnTo>
                <a:lnTo>
                  <a:pt x="24782" y="2233"/>
                </a:lnTo>
                <a:lnTo>
                  <a:pt x="24621" y="2483"/>
                </a:lnTo>
                <a:lnTo>
                  <a:pt x="24389" y="2858"/>
                </a:lnTo>
                <a:lnTo>
                  <a:pt x="24201" y="3081"/>
                </a:lnTo>
                <a:lnTo>
                  <a:pt x="24094" y="3171"/>
                </a:lnTo>
                <a:lnTo>
                  <a:pt x="23835" y="3385"/>
                </a:lnTo>
                <a:lnTo>
                  <a:pt x="23362" y="3840"/>
                </a:lnTo>
                <a:lnTo>
                  <a:pt x="22960" y="4332"/>
                </a:lnTo>
                <a:lnTo>
                  <a:pt x="22612" y="4850"/>
                </a:lnTo>
                <a:lnTo>
                  <a:pt x="22308" y="5403"/>
                </a:lnTo>
                <a:lnTo>
                  <a:pt x="22058" y="5984"/>
                </a:lnTo>
                <a:lnTo>
                  <a:pt x="21736" y="6877"/>
                </a:lnTo>
                <a:lnTo>
                  <a:pt x="21558" y="7511"/>
                </a:lnTo>
                <a:lnTo>
                  <a:pt x="21513" y="7636"/>
                </a:lnTo>
                <a:lnTo>
                  <a:pt x="21397" y="7904"/>
                </a:lnTo>
                <a:lnTo>
                  <a:pt x="21227" y="8154"/>
                </a:lnTo>
                <a:lnTo>
                  <a:pt x="21031" y="8341"/>
                </a:lnTo>
                <a:lnTo>
                  <a:pt x="20924" y="8395"/>
                </a:lnTo>
                <a:lnTo>
                  <a:pt x="20718" y="8466"/>
                </a:lnTo>
                <a:lnTo>
                  <a:pt x="20352" y="8564"/>
                </a:lnTo>
                <a:lnTo>
                  <a:pt x="20040" y="8591"/>
                </a:lnTo>
                <a:lnTo>
                  <a:pt x="19772" y="8547"/>
                </a:lnTo>
                <a:lnTo>
                  <a:pt x="19549" y="8413"/>
                </a:lnTo>
                <a:lnTo>
                  <a:pt x="19370" y="8189"/>
                </a:lnTo>
                <a:lnTo>
                  <a:pt x="19218" y="7868"/>
                </a:lnTo>
                <a:lnTo>
                  <a:pt x="19093" y="7448"/>
                </a:lnTo>
                <a:lnTo>
                  <a:pt x="19048" y="7198"/>
                </a:lnTo>
                <a:lnTo>
                  <a:pt x="19004" y="7002"/>
                </a:lnTo>
                <a:lnTo>
                  <a:pt x="18879" y="6725"/>
                </a:lnTo>
                <a:lnTo>
                  <a:pt x="18691" y="6573"/>
                </a:lnTo>
                <a:lnTo>
                  <a:pt x="18441" y="6519"/>
                </a:lnTo>
                <a:lnTo>
                  <a:pt x="18289" y="6519"/>
                </a:lnTo>
                <a:lnTo>
                  <a:pt x="17468" y="6537"/>
                </a:lnTo>
                <a:lnTo>
                  <a:pt x="16236" y="6573"/>
                </a:lnTo>
                <a:lnTo>
                  <a:pt x="15432" y="6662"/>
                </a:lnTo>
                <a:lnTo>
                  <a:pt x="15039" y="6752"/>
                </a:lnTo>
                <a:lnTo>
                  <a:pt x="14253" y="6957"/>
                </a:lnTo>
                <a:lnTo>
                  <a:pt x="13101" y="7314"/>
                </a:lnTo>
                <a:lnTo>
                  <a:pt x="12351" y="7591"/>
                </a:lnTo>
                <a:lnTo>
                  <a:pt x="11619" y="7921"/>
                </a:lnTo>
                <a:lnTo>
                  <a:pt x="10913" y="8297"/>
                </a:lnTo>
                <a:lnTo>
                  <a:pt x="10244" y="8725"/>
                </a:lnTo>
                <a:lnTo>
                  <a:pt x="9610" y="9234"/>
                </a:lnTo>
                <a:lnTo>
                  <a:pt x="9306" y="9511"/>
                </a:lnTo>
                <a:lnTo>
                  <a:pt x="8975" y="9841"/>
                </a:lnTo>
                <a:lnTo>
                  <a:pt x="8404" y="10565"/>
                </a:lnTo>
                <a:lnTo>
                  <a:pt x="8047" y="11163"/>
                </a:lnTo>
                <a:lnTo>
                  <a:pt x="7859" y="11583"/>
                </a:lnTo>
                <a:lnTo>
                  <a:pt x="7707" y="12020"/>
                </a:lnTo>
                <a:lnTo>
                  <a:pt x="7609" y="12494"/>
                </a:lnTo>
                <a:lnTo>
                  <a:pt x="7582" y="12735"/>
                </a:lnTo>
                <a:lnTo>
                  <a:pt x="7502" y="13717"/>
                </a:lnTo>
                <a:lnTo>
                  <a:pt x="7413" y="14699"/>
                </a:lnTo>
                <a:lnTo>
                  <a:pt x="7386" y="14842"/>
                </a:lnTo>
                <a:lnTo>
                  <a:pt x="7315" y="15119"/>
                </a:lnTo>
                <a:lnTo>
                  <a:pt x="7136" y="15494"/>
                </a:lnTo>
                <a:lnTo>
                  <a:pt x="6877" y="15798"/>
                </a:lnTo>
                <a:lnTo>
                  <a:pt x="6689" y="15958"/>
                </a:lnTo>
                <a:lnTo>
                  <a:pt x="6484" y="16066"/>
                </a:lnTo>
                <a:lnTo>
                  <a:pt x="6270" y="16119"/>
                </a:lnTo>
                <a:lnTo>
                  <a:pt x="6171" y="16128"/>
                </a:lnTo>
                <a:lnTo>
                  <a:pt x="5948" y="16128"/>
                </a:lnTo>
                <a:lnTo>
                  <a:pt x="5537" y="16164"/>
                </a:lnTo>
                <a:lnTo>
                  <a:pt x="5145" y="16244"/>
                </a:lnTo>
                <a:lnTo>
                  <a:pt x="4769" y="16369"/>
                </a:lnTo>
                <a:lnTo>
                  <a:pt x="4430" y="16539"/>
                </a:lnTo>
                <a:lnTo>
                  <a:pt x="4118" y="16762"/>
                </a:lnTo>
                <a:lnTo>
                  <a:pt x="3823" y="17039"/>
                </a:lnTo>
                <a:lnTo>
                  <a:pt x="3564" y="17369"/>
                </a:lnTo>
                <a:lnTo>
                  <a:pt x="3448" y="17566"/>
                </a:lnTo>
                <a:lnTo>
                  <a:pt x="3153" y="18075"/>
                </a:lnTo>
                <a:lnTo>
                  <a:pt x="2814" y="18566"/>
                </a:lnTo>
                <a:lnTo>
                  <a:pt x="2483" y="19012"/>
                </a:lnTo>
                <a:lnTo>
                  <a:pt x="1885" y="19932"/>
                </a:lnTo>
                <a:lnTo>
                  <a:pt x="1376" y="20888"/>
                </a:lnTo>
                <a:lnTo>
                  <a:pt x="956" y="21861"/>
                </a:lnTo>
                <a:lnTo>
                  <a:pt x="608" y="22870"/>
                </a:lnTo>
                <a:lnTo>
                  <a:pt x="340" y="23915"/>
                </a:lnTo>
                <a:lnTo>
                  <a:pt x="153" y="24987"/>
                </a:lnTo>
                <a:lnTo>
                  <a:pt x="28" y="26085"/>
                </a:lnTo>
                <a:lnTo>
                  <a:pt x="1" y="26648"/>
                </a:lnTo>
                <a:lnTo>
                  <a:pt x="144" y="27416"/>
                </a:lnTo>
                <a:lnTo>
                  <a:pt x="331" y="28585"/>
                </a:lnTo>
                <a:lnTo>
                  <a:pt x="501" y="29121"/>
                </a:lnTo>
                <a:lnTo>
                  <a:pt x="662" y="29452"/>
                </a:lnTo>
                <a:lnTo>
                  <a:pt x="760" y="29594"/>
                </a:lnTo>
                <a:lnTo>
                  <a:pt x="1171" y="30157"/>
                </a:lnTo>
                <a:lnTo>
                  <a:pt x="2073" y="31211"/>
                </a:lnTo>
                <a:lnTo>
                  <a:pt x="3528" y="32729"/>
                </a:lnTo>
                <a:lnTo>
                  <a:pt x="4519" y="33729"/>
                </a:lnTo>
                <a:lnTo>
                  <a:pt x="4600" y="33800"/>
                </a:lnTo>
                <a:lnTo>
                  <a:pt x="4805" y="33899"/>
                </a:lnTo>
                <a:lnTo>
                  <a:pt x="5180" y="33979"/>
                </a:lnTo>
                <a:lnTo>
                  <a:pt x="5430" y="34006"/>
                </a:lnTo>
                <a:lnTo>
                  <a:pt x="6823" y="34149"/>
                </a:lnTo>
                <a:lnTo>
                  <a:pt x="8208" y="34265"/>
                </a:lnTo>
                <a:lnTo>
                  <a:pt x="8350" y="34283"/>
                </a:lnTo>
                <a:lnTo>
                  <a:pt x="8636" y="34354"/>
                </a:lnTo>
                <a:lnTo>
                  <a:pt x="9056" y="34533"/>
                </a:lnTo>
                <a:lnTo>
                  <a:pt x="9529" y="34872"/>
                </a:lnTo>
                <a:lnTo>
                  <a:pt x="9761" y="35167"/>
                </a:lnTo>
                <a:lnTo>
                  <a:pt x="9842" y="35354"/>
                </a:lnTo>
                <a:lnTo>
                  <a:pt x="9851" y="35444"/>
                </a:lnTo>
                <a:lnTo>
                  <a:pt x="9851" y="36747"/>
                </a:lnTo>
                <a:lnTo>
                  <a:pt x="9886" y="38042"/>
                </a:lnTo>
                <a:lnTo>
                  <a:pt x="9940" y="39141"/>
                </a:lnTo>
                <a:lnTo>
                  <a:pt x="10065" y="41328"/>
                </a:lnTo>
                <a:lnTo>
                  <a:pt x="10181" y="42409"/>
                </a:lnTo>
                <a:lnTo>
                  <a:pt x="10279" y="43168"/>
                </a:lnTo>
                <a:lnTo>
                  <a:pt x="10520" y="44284"/>
                </a:lnTo>
                <a:lnTo>
                  <a:pt x="10761" y="45008"/>
                </a:lnTo>
                <a:lnTo>
                  <a:pt x="10913" y="45347"/>
                </a:lnTo>
                <a:lnTo>
                  <a:pt x="11172" y="45874"/>
                </a:lnTo>
                <a:lnTo>
                  <a:pt x="11735" y="46910"/>
                </a:lnTo>
                <a:lnTo>
                  <a:pt x="12342" y="47928"/>
                </a:lnTo>
                <a:lnTo>
                  <a:pt x="12985" y="48919"/>
                </a:lnTo>
                <a:lnTo>
                  <a:pt x="13324" y="49401"/>
                </a:lnTo>
                <a:lnTo>
                  <a:pt x="13521" y="49660"/>
                </a:lnTo>
                <a:lnTo>
                  <a:pt x="13958" y="50169"/>
                </a:lnTo>
                <a:lnTo>
                  <a:pt x="14450" y="50624"/>
                </a:lnTo>
                <a:lnTo>
                  <a:pt x="14985" y="51017"/>
                </a:lnTo>
                <a:lnTo>
                  <a:pt x="15262" y="51187"/>
                </a:lnTo>
                <a:lnTo>
                  <a:pt x="15557" y="51339"/>
                </a:lnTo>
                <a:lnTo>
                  <a:pt x="16182" y="51580"/>
                </a:lnTo>
                <a:lnTo>
                  <a:pt x="17173" y="51848"/>
                </a:lnTo>
                <a:lnTo>
                  <a:pt x="17834" y="52018"/>
                </a:lnTo>
                <a:lnTo>
                  <a:pt x="18575" y="52232"/>
                </a:lnTo>
                <a:lnTo>
                  <a:pt x="20067" y="52634"/>
                </a:lnTo>
                <a:lnTo>
                  <a:pt x="20817" y="52777"/>
                </a:lnTo>
                <a:lnTo>
                  <a:pt x="21165" y="52839"/>
                </a:lnTo>
                <a:lnTo>
                  <a:pt x="21861" y="52955"/>
                </a:lnTo>
                <a:lnTo>
                  <a:pt x="22388" y="52973"/>
                </a:lnTo>
                <a:lnTo>
                  <a:pt x="22737" y="52946"/>
                </a:lnTo>
                <a:lnTo>
                  <a:pt x="23076" y="52857"/>
                </a:lnTo>
                <a:lnTo>
                  <a:pt x="23397" y="52705"/>
                </a:lnTo>
                <a:lnTo>
                  <a:pt x="23558" y="52589"/>
                </a:lnTo>
                <a:lnTo>
                  <a:pt x="24308" y="52044"/>
                </a:lnTo>
                <a:lnTo>
                  <a:pt x="25398" y="51196"/>
                </a:lnTo>
                <a:lnTo>
                  <a:pt x="26103" y="50598"/>
                </a:lnTo>
                <a:lnTo>
                  <a:pt x="26434" y="50285"/>
                </a:lnTo>
                <a:lnTo>
                  <a:pt x="26693" y="50053"/>
                </a:lnTo>
                <a:lnTo>
                  <a:pt x="27085" y="49821"/>
                </a:lnTo>
                <a:lnTo>
                  <a:pt x="27353" y="49714"/>
                </a:lnTo>
                <a:lnTo>
                  <a:pt x="27764" y="49642"/>
                </a:lnTo>
                <a:lnTo>
                  <a:pt x="28345" y="49687"/>
                </a:lnTo>
                <a:lnTo>
                  <a:pt x="28666" y="49767"/>
                </a:lnTo>
                <a:lnTo>
                  <a:pt x="28907" y="49848"/>
                </a:lnTo>
                <a:lnTo>
                  <a:pt x="29363" y="50026"/>
                </a:lnTo>
                <a:lnTo>
                  <a:pt x="29791" y="50249"/>
                </a:lnTo>
                <a:lnTo>
                  <a:pt x="30202" y="50526"/>
                </a:lnTo>
                <a:lnTo>
                  <a:pt x="30398" y="50687"/>
                </a:lnTo>
                <a:lnTo>
                  <a:pt x="31077" y="51232"/>
                </a:lnTo>
                <a:lnTo>
                  <a:pt x="32506" y="52241"/>
                </a:lnTo>
                <a:lnTo>
                  <a:pt x="33238" y="52705"/>
                </a:lnTo>
                <a:lnTo>
                  <a:pt x="33872" y="53107"/>
                </a:lnTo>
                <a:lnTo>
                  <a:pt x="34846" y="53652"/>
                </a:lnTo>
                <a:lnTo>
                  <a:pt x="35515" y="53973"/>
                </a:lnTo>
                <a:lnTo>
                  <a:pt x="35864" y="54116"/>
                </a:lnTo>
                <a:lnTo>
                  <a:pt x="36158" y="54223"/>
                </a:lnTo>
                <a:lnTo>
                  <a:pt x="36757" y="54384"/>
                </a:lnTo>
                <a:lnTo>
                  <a:pt x="37694" y="54545"/>
                </a:lnTo>
                <a:lnTo>
                  <a:pt x="38319" y="54643"/>
                </a:lnTo>
                <a:lnTo>
                  <a:pt x="38659" y="54688"/>
                </a:lnTo>
                <a:lnTo>
                  <a:pt x="39177" y="54705"/>
                </a:lnTo>
                <a:lnTo>
                  <a:pt x="39516" y="54670"/>
                </a:lnTo>
                <a:lnTo>
                  <a:pt x="39677" y="54634"/>
                </a:lnTo>
                <a:lnTo>
                  <a:pt x="40275" y="54464"/>
                </a:lnTo>
                <a:lnTo>
                  <a:pt x="41472" y="54045"/>
                </a:lnTo>
                <a:lnTo>
                  <a:pt x="42061" y="53821"/>
                </a:lnTo>
                <a:lnTo>
                  <a:pt x="42704" y="53598"/>
                </a:lnTo>
                <a:lnTo>
                  <a:pt x="43686" y="53268"/>
                </a:lnTo>
                <a:lnTo>
                  <a:pt x="44294" y="52991"/>
                </a:lnTo>
                <a:lnTo>
                  <a:pt x="44579" y="52812"/>
                </a:lnTo>
                <a:lnTo>
                  <a:pt x="45115" y="52437"/>
                </a:lnTo>
                <a:lnTo>
                  <a:pt x="46151" y="51634"/>
                </a:lnTo>
                <a:lnTo>
                  <a:pt x="47115" y="50758"/>
                </a:lnTo>
                <a:lnTo>
                  <a:pt x="48017" y="49803"/>
                </a:lnTo>
                <a:lnTo>
                  <a:pt x="48437" y="49294"/>
                </a:lnTo>
                <a:lnTo>
                  <a:pt x="48589" y="49106"/>
                </a:lnTo>
                <a:lnTo>
                  <a:pt x="48937" y="48758"/>
                </a:lnTo>
                <a:lnTo>
                  <a:pt x="49134" y="48615"/>
                </a:lnTo>
                <a:lnTo>
                  <a:pt x="49357" y="48481"/>
                </a:lnTo>
                <a:lnTo>
                  <a:pt x="49812" y="48249"/>
                </a:lnTo>
                <a:lnTo>
                  <a:pt x="50268" y="48070"/>
                </a:lnTo>
                <a:lnTo>
                  <a:pt x="50741" y="47937"/>
                </a:lnTo>
                <a:lnTo>
                  <a:pt x="51214" y="47856"/>
                </a:lnTo>
                <a:lnTo>
                  <a:pt x="51705" y="47829"/>
                </a:lnTo>
                <a:lnTo>
                  <a:pt x="52197" y="47865"/>
                </a:lnTo>
                <a:lnTo>
                  <a:pt x="52697" y="47954"/>
                </a:lnTo>
                <a:lnTo>
                  <a:pt x="52956" y="48026"/>
                </a:lnTo>
                <a:lnTo>
                  <a:pt x="53545" y="48213"/>
                </a:lnTo>
                <a:lnTo>
                  <a:pt x="54429" y="48481"/>
                </a:lnTo>
                <a:lnTo>
                  <a:pt x="55027" y="48615"/>
                </a:lnTo>
                <a:lnTo>
                  <a:pt x="55322" y="48642"/>
                </a:lnTo>
                <a:lnTo>
                  <a:pt x="55760" y="48660"/>
                </a:lnTo>
                <a:lnTo>
                  <a:pt x="56635" y="48642"/>
                </a:lnTo>
                <a:lnTo>
                  <a:pt x="57956" y="48571"/>
                </a:lnTo>
                <a:lnTo>
                  <a:pt x="58831" y="48562"/>
                </a:lnTo>
                <a:lnTo>
                  <a:pt x="58983" y="48553"/>
                </a:lnTo>
                <a:lnTo>
                  <a:pt x="59278" y="48517"/>
                </a:lnTo>
                <a:lnTo>
                  <a:pt x="59671" y="48383"/>
                </a:lnTo>
                <a:lnTo>
                  <a:pt x="60367" y="47945"/>
                </a:lnTo>
                <a:lnTo>
                  <a:pt x="60796" y="47597"/>
                </a:lnTo>
                <a:lnTo>
                  <a:pt x="62171" y="46526"/>
                </a:lnTo>
                <a:lnTo>
                  <a:pt x="63529" y="45436"/>
                </a:lnTo>
                <a:lnTo>
                  <a:pt x="63716" y="45293"/>
                </a:lnTo>
                <a:lnTo>
                  <a:pt x="64064" y="44999"/>
                </a:lnTo>
                <a:lnTo>
                  <a:pt x="64207" y="44829"/>
                </a:lnTo>
                <a:lnTo>
                  <a:pt x="64484" y="44382"/>
                </a:lnTo>
                <a:lnTo>
                  <a:pt x="64966" y="43472"/>
                </a:lnTo>
                <a:lnTo>
                  <a:pt x="65333" y="42516"/>
                </a:lnTo>
                <a:lnTo>
                  <a:pt x="65565" y="41507"/>
                </a:lnTo>
                <a:lnTo>
                  <a:pt x="65618" y="40962"/>
                </a:lnTo>
                <a:lnTo>
                  <a:pt x="65654" y="40632"/>
                </a:lnTo>
                <a:lnTo>
                  <a:pt x="65779" y="39962"/>
                </a:lnTo>
                <a:lnTo>
                  <a:pt x="66065" y="38980"/>
                </a:lnTo>
                <a:lnTo>
                  <a:pt x="66315" y="38337"/>
                </a:lnTo>
                <a:lnTo>
                  <a:pt x="66556" y="37747"/>
                </a:lnTo>
                <a:lnTo>
                  <a:pt x="67011" y="36890"/>
                </a:lnTo>
                <a:lnTo>
                  <a:pt x="67351" y="36354"/>
                </a:lnTo>
                <a:lnTo>
                  <a:pt x="67538" y="36095"/>
                </a:lnTo>
                <a:lnTo>
                  <a:pt x="68128" y="35372"/>
                </a:lnTo>
                <a:lnTo>
                  <a:pt x="69387" y="33997"/>
                </a:lnTo>
                <a:lnTo>
                  <a:pt x="69985" y="33282"/>
                </a:lnTo>
                <a:lnTo>
                  <a:pt x="70092" y="33131"/>
                </a:lnTo>
                <a:lnTo>
                  <a:pt x="70289" y="32800"/>
                </a:lnTo>
                <a:lnTo>
                  <a:pt x="70449" y="32443"/>
                </a:lnTo>
                <a:lnTo>
                  <a:pt x="70548" y="32077"/>
                </a:lnTo>
                <a:lnTo>
                  <a:pt x="70565" y="31898"/>
                </a:lnTo>
                <a:lnTo>
                  <a:pt x="70628" y="31121"/>
                </a:lnTo>
                <a:lnTo>
                  <a:pt x="70655" y="29952"/>
                </a:lnTo>
                <a:lnTo>
                  <a:pt x="70601" y="29184"/>
                </a:lnTo>
                <a:lnTo>
                  <a:pt x="70539" y="28809"/>
                </a:lnTo>
                <a:lnTo>
                  <a:pt x="70476" y="28487"/>
                </a:lnTo>
                <a:lnTo>
                  <a:pt x="70324" y="27844"/>
                </a:lnTo>
                <a:lnTo>
                  <a:pt x="70092" y="27210"/>
                </a:lnTo>
                <a:lnTo>
                  <a:pt x="69842" y="26764"/>
                </a:lnTo>
                <a:lnTo>
                  <a:pt x="69619" y="26478"/>
                </a:lnTo>
                <a:lnTo>
                  <a:pt x="69494" y="26344"/>
                </a:lnTo>
                <a:lnTo>
                  <a:pt x="69378" y="26219"/>
                </a:lnTo>
                <a:lnTo>
                  <a:pt x="69199" y="25924"/>
                </a:lnTo>
                <a:lnTo>
                  <a:pt x="69092" y="25585"/>
                </a:lnTo>
                <a:lnTo>
                  <a:pt x="69047" y="25228"/>
                </a:lnTo>
                <a:lnTo>
                  <a:pt x="69047" y="24853"/>
                </a:lnTo>
                <a:lnTo>
                  <a:pt x="69101" y="24478"/>
                </a:lnTo>
                <a:lnTo>
                  <a:pt x="69199" y="24111"/>
                </a:lnTo>
                <a:lnTo>
                  <a:pt x="69333" y="23772"/>
                </a:lnTo>
                <a:lnTo>
                  <a:pt x="69413" y="23620"/>
                </a:lnTo>
                <a:lnTo>
                  <a:pt x="69958" y="22692"/>
                </a:lnTo>
                <a:lnTo>
                  <a:pt x="70753" y="21281"/>
                </a:lnTo>
                <a:lnTo>
                  <a:pt x="71057" y="20531"/>
                </a:lnTo>
                <a:lnTo>
                  <a:pt x="71199" y="20004"/>
                </a:lnTo>
                <a:lnTo>
                  <a:pt x="71253" y="19727"/>
                </a:lnTo>
                <a:lnTo>
                  <a:pt x="71351" y="19236"/>
                </a:lnTo>
                <a:lnTo>
                  <a:pt x="71530" y="18495"/>
                </a:lnTo>
                <a:lnTo>
                  <a:pt x="71583" y="18012"/>
                </a:lnTo>
                <a:lnTo>
                  <a:pt x="71557" y="17780"/>
                </a:lnTo>
                <a:lnTo>
                  <a:pt x="71476" y="17396"/>
                </a:lnTo>
                <a:lnTo>
                  <a:pt x="71280" y="16628"/>
                </a:lnTo>
                <a:lnTo>
                  <a:pt x="70896" y="15503"/>
                </a:lnTo>
                <a:lnTo>
                  <a:pt x="70610" y="14762"/>
                </a:lnTo>
                <a:lnTo>
                  <a:pt x="70423" y="14315"/>
                </a:lnTo>
                <a:lnTo>
                  <a:pt x="69958" y="13476"/>
                </a:lnTo>
                <a:lnTo>
                  <a:pt x="69690" y="13083"/>
                </a:lnTo>
                <a:lnTo>
                  <a:pt x="69422" y="12753"/>
                </a:lnTo>
                <a:lnTo>
                  <a:pt x="68797" y="12154"/>
                </a:lnTo>
                <a:lnTo>
                  <a:pt x="68494" y="11851"/>
                </a:lnTo>
                <a:lnTo>
                  <a:pt x="68262" y="11601"/>
                </a:lnTo>
                <a:lnTo>
                  <a:pt x="67833" y="11092"/>
                </a:lnTo>
                <a:lnTo>
                  <a:pt x="67636" y="10815"/>
                </a:lnTo>
                <a:lnTo>
                  <a:pt x="67360" y="10422"/>
                </a:lnTo>
                <a:lnTo>
                  <a:pt x="66842" y="9600"/>
                </a:lnTo>
                <a:lnTo>
                  <a:pt x="66609" y="9172"/>
                </a:lnTo>
                <a:lnTo>
                  <a:pt x="66476" y="8832"/>
                </a:lnTo>
                <a:lnTo>
                  <a:pt x="66324" y="8288"/>
                </a:lnTo>
                <a:lnTo>
                  <a:pt x="66181" y="7966"/>
                </a:lnTo>
                <a:lnTo>
                  <a:pt x="66074" y="7841"/>
                </a:lnTo>
                <a:lnTo>
                  <a:pt x="65806" y="7582"/>
                </a:lnTo>
                <a:lnTo>
                  <a:pt x="65243" y="7082"/>
                </a:lnTo>
                <a:lnTo>
                  <a:pt x="64350" y="6368"/>
                </a:lnTo>
                <a:lnTo>
                  <a:pt x="63761" y="5903"/>
                </a:lnTo>
                <a:lnTo>
                  <a:pt x="63350" y="5573"/>
                </a:lnTo>
                <a:lnTo>
                  <a:pt x="62511" y="4966"/>
                </a:lnTo>
                <a:lnTo>
                  <a:pt x="61627" y="4439"/>
                </a:lnTo>
                <a:lnTo>
                  <a:pt x="60912" y="4135"/>
                </a:lnTo>
                <a:lnTo>
                  <a:pt x="60412" y="3974"/>
                </a:lnTo>
                <a:lnTo>
                  <a:pt x="60153" y="3921"/>
                </a:lnTo>
                <a:lnTo>
                  <a:pt x="59841" y="3849"/>
                </a:lnTo>
                <a:lnTo>
                  <a:pt x="59358" y="3778"/>
                </a:lnTo>
                <a:lnTo>
                  <a:pt x="59046" y="3796"/>
                </a:lnTo>
                <a:lnTo>
                  <a:pt x="58903" y="3832"/>
                </a:lnTo>
                <a:lnTo>
                  <a:pt x="58260" y="4046"/>
                </a:lnTo>
                <a:lnTo>
                  <a:pt x="56992" y="4573"/>
                </a:lnTo>
                <a:lnTo>
                  <a:pt x="56358" y="4814"/>
                </a:lnTo>
                <a:lnTo>
                  <a:pt x="55974" y="4939"/>
                </a:lnTo>
                <a:lnTo>
                  <a:pt x="55367" y="5091"/>
                </a:lnTo>
                <a:lnTo>
                  <a:pt x="54974" y="5126"/>
                </a:lnTo>
                <a:lnTo>
                  <a:pt x="54786" y="5100"/>
                </a:lnTo>
                <a:lnTo>
                  <a:pt x="54572" y="5064"/>
                </a:lnTo>
                <a:lnTo>
                  <a:pt x="54099" y="4948"/>
                </a:lnTo>
                <a:lnTo>
                  <a:pt x="53661" y="4760"/>
                </a:lnTo>
                <a:lnTo>
                  <a:pt x="53402" y="4582"/>
                </a:lnTo>
                <a:lnTo>
                  <a:pt x="53277" y="4448"/>
                </a:lnTo>
                <a:lnTo>
                  <a:pt x="53241" y="4376"/>
                </a:lnTo>
                <a:lnTo>
                  <a:pt x="53098" y="4055"/>
                </a:lnTo>
                <a:lnTo>
                  <a:pt x="52777" y="3483"/>
                </a:lnTo>
                <a:lnTo>
                  <a:pt x="52402" y="2956"/>
                </a:lnTo>
                <a:lnTo>
                  <a:pt x="51946" y="2465"/>
                </a:lnTo>
                <a:lnTo>
                  <a:pt x="51688" y="2224"/>
                </a:lnTo>
                <a:lnTo>
                  <a:pt x="51205" y="1813"/>
                </a:lnTo>
                <a:lnTo>
                  <a:pt x="50223" y="1081"/>
                </a:lnTo>
                <a:lnTo>
                  <a:pt x="49446" y="635"/>
                </a:lnTo>
                <a:lnTo>
                  <a:pt x="48901" y="394"/>
                </a:lnTo>
                <a:lnTo>
                  <a:pt x="48330" y="197"/>
                </a:lnTo>
                <a:lnTo>
                  <a:pt x="47723" y="72"/>
                </a:lnTo>
                <a:lnTo>
                  <a:pt x="47410" y="27"/>
                </a:lnTo>
                <a:lnTo>
                  <a:pt x="469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24f3de87df4_0_960"/>
          <p:cNvSpPr/>
          <p:nvPr/>
        </p:nvSpPr>
        <p:spPr>
          <a:xfrm>
            <a:off x="2234987" y="1015739"/>
            <a:ext cx="159253" cy="360639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24f3de87df4_0_960"/>
          <p:cNvSpPr/>
          <p:nvPr/>
        </p:nvSpPr>
        <p:spPr>
          <a:xfrm>
            <a:off x="2420149" y="1023805"/>
            <a:ext cx="150557" cy="344501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24f3de87df4_0_960"/>
          <p:cNvSpPr/>
          <p:nvPr/>
        </p:nvSpPr>
        <p:spPr>
          <a:xfrm>
            <a:off x="2228161" y="996696"/>
            <a:ext cx="159253" cy="360639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24f3de87df4_0_960"/>
          <p:cNvSpPr/>
          <p:nvPr/>
        </p:nvSpPr>
        <p:spPr>
          <a:xfrm>
            <a:off x="2413323" y="1004761"/>
            <a:ext cx="150557" cy="344501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24f3de87df4_0_960"/>
          <p:cNvSpPr/>
          <p:nvPr/>
        </p:nvSpPr>
        <p:spPr>
          <a:xfrm rot="479916">
            <a:off x="3249374" y="890036"/>
            <a:ext cx="290064" cy="294254"/>
          </a:xfrm>
          <a:custGeom>
            <a:avLst/>
            <a:gdLst/>
            <a:ahLst/>
            <a:cxnLst/>
            <a:rect l="l" t="t" r="r" b="b"/>
            <a:pathLst>
              <a:path w="34870" h="35428" extrusionOk="0">
                <a:moveTo>
                  <a:pt x="24700" y="12430"/>
                </a:moveTo>
                <a:lnTo>
                  <a:pt x="24962" y="12452"/>
                </a:lnTo>
                <a:lnTo>
                  <a:pt x="25225" y="12510"/>
                </a:lnTo>
                <a:lnTo>
                  <a:pt x="25464" y="12578"/>
                </a:lnTo>
                <a:lnTo>
                  <a:pt x="25704" y="12669"/>
                </a:lnTo>
                <a:lnTo>
                  <a:pt x="25921" y="12795"/>
                </a:lnTo>
                <a:lnTo>
                  <a:pt x="26115" y="12932"/>
                </a:lnTo>
                <a:lnTo>
                  <a:pt x="26297" y="13080"/>
                </a:lnTo>
                <a:lnTo>
                  <a:pt x="26469" y="13251"/>
                </a:lnTo>
                <a:lnTo>
                  <a:pt x="26617" y="13445"/>
                </a:lnTo>
                <a:lnTo>
                  <a:pt x="26743" y="13651"/>
                </a:lnTo>
                <a:lnTo>
                  <a:pt x="26845" y="13868"/>
                </a:lnTo>
                <a:lnTo>
                  <a:pt x="26925" y="14107"/>
                </a:lnTo>
                <a:lnTo>
                  <a:pt x="26982" y="14359"/>
                </a:lnTo>
                <a:lnTo>
                  <a:pt x="27028" y="14621"/>
                </a:lnTo>
                <a:lnTo>
                  <a:pt x="27028" y="14895"/>
                </a:lnTo>
                <a:lnTo>
                  <a:pt x="27016" y="15169"/>
                </a:lnTo>
                <a:lnTo>
                  <a:pt x="26982" y="15431"/>
                </a:lnTo>
                <a:lnTo>
                  <a:pt x="26914" y="15683"/>
                </a:lnTo>
                <a:lnTo>
                  <a:pt x="26834" y="15911"/>
                </a:lnTo>
                <a:lnTo>
                  <a:pt x="26720" y="16128"/>
                </a:lnTo>
                <a:lnTo>
                  <a:pt x="26594" y="16333"/>
                </a:lnTo>
                <a:lnTo>
                  <a:pt x="26434" y="16516"/>
                </a:lnTo>
                <a:lnTo>
                  <a:pt x="26263" y="16687"/>
                </a:lnTo>
                <a:lnTo>
                  <a:pt x="26069" y="16835"/>
                </a:lnTo>
                <a:lnTo>
                  <a:pt x="25852" y="16972"/>
                </a:lnTo>
                <a:lnTo>
                  <a:pt x="25624" y="17086"/>
                </a:lnTo>
                <a:lnTo>
                  <a:pt x="25373" y="17178"/>
                </a:lnTo>
                <a:lnTo>
                  <a:pt x="25099" y="17258"/>
                </a:lnTo>
                <a:lnTo>
                  <a:pt x="24814" y="17315"/>
                </a:lnTo>
                <a:lnTo>
                  <a:pt x="24506" y="17349"/>
                </a:lnTo>
                <a:lnTo>
                  <a:pt x="24186" y="17360"/>
                </a:lnTo>
                <a:lnTo>
                  <a:pt x="23901" y="17349"/>
                </a:lnTo>
                <a:lnTo>
                  <a:pt x="23615" y="17315"/>
                </a:lnTo>
                <a:lnTo>
                  <a:pt x="23353" y="17258"/>
                </a:lnTo>
                <a:lnTo>
                  <a:pt x="23102" y="17189"/>
                </a:lnTo>
                <a:lnTo>
                  <a:pt x="22862" y="17086"/>
                </a:lnTo>
                <a:lnTo>
                  <a:pt x="22634" y="16972"/>
                </a:lnTo>
                <a:lnTo>
                  <a:pt x="22428" y="16835"/>
                </a:lnTo>
                <a:lnTo>
                  <a:pt x="22234" y="16687"/>
                </a:lnTo>
                <a:lnTo>
                  <a:pt x="22063" y="16516"/>
                </a:lnTo>
                <a:lnTo>
                  <a:pt x="21915" y="16333"/>
                </a:lnTo>
                <a:lnTo>
                  <a:pt x="21789" y="16128"/>
                </a:lnTo>
                <a:lnTo>
                  <a:pt x="21675" y="15922"/>
                </a:lnTo>
                <a:lnTo>
                  <a:pt x="21595" y="15694"/>
                </a:lnTo>
                <a:lnTo>
                  <a:pt x="21538" y="15466"/>
                </a:lnTo>
                <a:lnTo>
                  <a:pt x="21492" y="15215"/>
                </a:lnTo>
                <a:lnTo>
                  <a:pt x="21492" y="15089"/>
                </a:lnTo>
                <a:lnTo>
                  <a:pt x="21492" y="14963"/>
                </a:lnTo>
                <a:lnTo>
                  <a:pt x="21492" y="14838"/>
                </a:lnTo>
                <a:lnTo>
                  <a:pt x="21504" y="14712"/>
                </a:lnTo>
                <a:lnTo>
                  <a:pt x="21527" y="14587"/>
                </a:lnTo>
                <a:lnTo>
                  <a:pt x="21561" y="14461"/>
                </a:lnTo>
                <a:lnTo>
                  <a:pt x="21595" y="14347"/>
                </a:lnTo>
                <a:lnTo>
                  <a:pt x="21629" y="14233"/>
                </a:lnTo>
                <a:lnTo>
                  <a:pt x="21732" y="14005"/>
                </a:lnTo>
                <a:lnTo>
                  <a:pt x="21858" y="13788"/>
                </a:lnTo>
                <a:lnTo>
                  <a:pt x="22006" y="13582"/>
                </a:lnTo>
                <a:lnTo>
                  <a:pt x="22177" y="13388"/>
                </a:lnTo>
                <a:lnTo>
                  <a:pt x="22360" y="13217"/>
                </a:lnTo>
                <a:lnTo>
                  <a:pt x="22565" y="13046"/>
                </a:lnTo>
                <a:lnTo>
                  <a:pt x="22793" y="12898"/>
                </a:lnTo>
                <a:lnTo>
                  <a:pt x="23033" y="12772"/>
                </a:lnTo>
                <a:lnTo>
                  <a:pt x="23284" y="12658"/>
                </a:lnTo>
                <a:lnTo>
                  <a:pt x="23558" y="12567"/>
                </a:lnTo>
                <a:lnTo>
                  <a:pt x="23832" y="12498"/>
                </a:lnTo>
                <a:lnTo>
                  <a:pt x="24117" y="12452"/>
                </a:lnTo>
                <a:lnTo>
                  <a:pt x="24414" y="12430"/>
                </a:lnTo>
                <a:close/>
                <a:moveTo>
                  <a:pt x="8310" y="12989"/>
                </a:moveTo>
                <a:lnTo>
                  <a:pt x="8561" y="13000"/>
                </a:lnTo>
                <a:lnTo>
                  <a:pt x="8800" y="13046"/>
                </a:lnTo>
                <a:lnTo>
                  <a:pt x="9040" y="13103"/>
                </a:lnTo>
                <a:lnTo>
                  <a:pt x="9257" y="13183"/>
                </a:lnTo>
                <a:lnTo>
                  <a:pt x="9474" y="13286"/>
                </a:lnTo>
                <a:lnTo>
                  <a:pt x="9679" y="13411"/>
                </a:lnTo>
                <a:lnTo>
                  <a:pt x="9862" y="13548"/>
                </a:lnTo>
                <a:lnTo>
                  <a:pt x="10045" y="13708"/>
                </a:lnTo>
                <a:lnTo>
                  <a:pt x="10193" y="13891"/>
                </a:lnTo>
                <a:lnTo>
                  <a:pt x="10341" y="14073"/>
                </a:lnTo>
                <a:lnTo>
                  <a:pt x="10467" y="14279"/>
                </a:lnTo>
                <a:lnTo>
                  <a:pt x="10570" y="14496"/>
                </a:lnTo>
                <a:lnTo>
                  <a:pt x="10649" y="14724"/>
                </a:lnTo>
                <a:lnTo>
                  <a:pt x="10718" y="14963"/>
                </a:lnTo>
                <a:lnTo>
                  <a:pt x="10764" y="15215"/>
                </a:lnTo>
                <a:lnTo>
                  <a:pt x="10775" y="15477"/>
                </a:lnTo>
                <a:lnTo>
                  <a:pt x="10775" y="15751"/>
                </a:lnTo>
                <a:lnTo>
                  <a:pt x="10741" y="16014"/>
                </a:lnTo>
                <a:lnTo>
                  <a:pt x="10684" y="16265"/>
                </a:lnTo>
                <a:lnTo>
                  <a:pt x="10604" y="16504"/>
                </a:lnTo>
                <a:lnTo>
                  <a:pt x="10501" y="16744"/>
                </a:lnTo>
                <a:lnTo>
                  <a:pt x="10387" y="16961"/>
                </a:lnTo>
                <a:lnTo>
                  <a:pt x="10239" y="17155"/>
                </a:lnTo>
                <a:lnTo>
                  <a:pt x="10079" y="17349"/>
                </a:lnTo>
                <a:lnTo>
                  <a:pt x="9908" y="17509"/>
                </a:lnTo>
                <a:lnTo>
                  <a:pt x="9714" y="17668"/>
                </a:lnTo>
                <a:lnTo>
                  <a:pt x="9497" y="17794"/>
                </a:lnTo>
                <a:lnTo>
                  <a:pt x="9280" y="17897"/>
                </a:lnTo>
                <a:lnTo>
                  <a:pt x="9040" y="17988"/>
                </a:lnTo>
                <a:lnTo>
                  <a:pt x="8800" y="18045"/>
                </a:lnTo>
                <a:lnTo>
                  <a:pt x="8538" y="18091"/>
                </a:lnTo>
                <a:lnTo>
                  <a:pt x="8275" y="18102"/>
                </a:lnTo>
                <a:lnTo>
                  <a:pt x="8024" y="18091"/>
                </a:lnTo>
                <a:lnTo>
                  <a:pt x="7773" y="18045"/>
                </a:lnTo>
                <a:lnTo>
                  <a:pt x="7534" y="17988"/>
                </a:lnTo>
                <a:lnTo>
                  <a:pt x="7317" y="17908"/>
                </a:lnTo>
                <a:lnTo>
                  <a:pt x="7100" y="17805"/>
                </a:lnTo>
                <a:lnTo>
                  <a:pt x="6894" y="17680"/>
                </a:lnTo>
                <a:lnTo>
                  <a:pt x="6712" y="17543"/>
                </a:lnTo>
                <a:lnTo>
                  <a:pt x="6529" y="17383"/>
                </a:lnTo>
                <a:lnTo>
                  <a:pt x="6381" y="17212"/>
                </a:lnTo>
                <a:lnTo>
                  <a:pt x="6232" y="17029"/>
                </a:lnTo>
                <a:lnTo>
                  <a:pt x="6107" y="16824"/>
                </a:lnTo>
                <a:lnTo>
                  <a:pt x="6004" y="16607"/>
                </a:lnTo>
                <a:lnTo>
                  <a:pt x="5924" y="16379"/>
                </a:lnTo>
                <a:lnTo>
                  <a:pt x="5856" y="16139"/>
                </a:lnTo>
                <a:lnTo>
                  <a:pt x="5821" y="15888"/>
                </a:lnTo>
                <a:lnTo>
                  <a:pt x="5799" y="15625"/>
                </a:lnTo>
                <a:lnTo>
                  <a:pt x="5799" y="15363"/>
                </a:lnTo>
                <a:lnTo>
                  <a:pt x="5833" y="15100"/>
                </a:lnTo>
                <a:lnTo>
                  <a:pt x="5890" y="14838"/>
                </a:lnTo>
                <a:lnTo>
                  <a:pt x="5970" y="14598"/>
                </a:lnTo>
                <a:lnTo>
                  <a:pt x="6073" y="14370"/>
                </a:lnTo>
                <a:lnTo>
                  <a:pt x="6198" y="14153"/>
                </a:lnTo>
                <a:lnTo>
                  <a:pt x="6347" y="13948"/>
                </a:lnTo>
                <a:lnTo>
                  <a:pt x="6506" y="13765"/>
                </a:lnTo>
                <a:lnTo>
                  <a:pt x="6678" y="13594"/>
                </a:lnTo>
                <a:lnTo>
                  <a:pt x="6872" y="13434"/>
                </a:lnTo>
                <a:lnTo>
                  <a:pt x="7088" y="13309"/>
                </a:lnTo>
                <a:lnTo>
                  <a:pt x="7305" y="13194"/>
                </a:lnTo>
                <a:lnTo>
                  <a:pt x="7545" y="13114"/>
                </a:lnTo>
                <a:lnTo>
                  <a:pt x="7785" y="13046"/>
                </a:lnTo>
                <a:lnTo>
                  <a:pt x="8047" y="13000"/>
                </a:lnTo>
                <a:lnTo>
                  <a:pt x="8173" y="13000"/>
                </a:lnTo>
                <a:lnTo>
                  <a:pt x="8310" y="12989"/>
                </a:lnTo>
                <a:close/>
                <a:moveTo>
                  <a:pt x="27473" y="22599"/>
                </a:moveTo>
                <a:lnTo>
                  <a:pt x="27576" y="22611"/>
                </a:lnTo>
                <a:lnTo>
                  <a:pt x="27667" y="22622"/>
                </a:lnTo>
                <a:lnTo>
                  <a:pt x="27758" y="22656"/>
                </a:lnTo>
                <a:lnTo>
                  <a:pt x="27838" y="22679"/>
                </a:lnTo>
                <a:lnTo>
                  <a:pt x="27918" y="22725"/>
                </a:lnTo>
                <a:lnTo>
                  <a:pt x="27975" y="22782"/>
                </a:lnTo>
                <a:lnTo>
                  <a:pt x="28032" y="22850"/>
                </a:lnTo>
                <a:lnTo>
                  <a:pt x="28089" y="22930"/>
                </a:lnTo>
                <a:lnTo>
                  <a:pt x="28135" y="23010"/>
                </a:lnTo>
                <a:lnTo>
                  <a:pt x="28181" y="23113"/>
                </a:lnTo>
                <a:lnTo>
                  <a:pt x="28226" y="23215"/>
                </a:lnTo>
                <a:lnTo>
                  <a:pt x="28283" y="23455"/>
                </a:lnTo>
                <a:lnTo>
                  <a:pt x="28329" y="23683"/>
                </a:lnTo>
                <a:lnTo>
                  <a:pt x="28340" y="23809"/>
                </a:lnTo>
                <a:lnTo>
                  <a:pt x="28340" y="23923"/>
                </a:lnTo>
                <a:lnTo>
                  <a:pt x="28329" y="24037"/>
                </a:lnTo>
                <a:lnTo>
                  <a:pt x="28318" y="24140"/>
                </a:lnTo>
                <a:lnTo>
                  <a:pt x="28295" y="24231"/>
                </a:lnTo>
                <a:lnTo>
                  <a:pt x="28272" y="24323"/>
                </a:lnTo>
                <a:lnTo>
                  <a:pt x="28101" y="24711"/>
                </a:lnTo>
                <a:lnTo>
                  <a:pt x="27941" y="25099"/>
                </a:lnTo>
                <a:lnTo>
                  <a:pt x="27758" y="25475"/>
                </a:lnTo>
                <a:lnTo>
                  <a:pt x="27587" y="25841"/>
                </a:lnTo>
                <a:lnTo>
                  <a:pt x="27405" y="26206"/>
                </a:lnTo>
                <a:lnTo>
                  <a:pt x="27211" y="26560"/>
                </a:lnTo>
                <a:lnTo>
                  <a:pt x="27005" y="26902"/>
                </a:lnTo>
                <a:lnTo>
                  <a:pt x="26811" y="27233"/>
                </a:lnTo>
                <a:lnTo>
                  <a:pt x="26594" y="27553"/>
                </a:lnTo>
                <a:lnTo>
                  <a:pt x="26377" y="27861"/>
                </a:lnTo>
                <a:lnTo>
                  <a:pt x="26149" y="28169"/>
                </a:lnTo>
                <a:lnTo>
                  <a:pt x="25909" y="28466"/>
                </a:lnTo>
                <a:lnTo>
                  <a:pt x="25670" y="28751"/>
                </a:lnTo>
                <a:lnTo>
                  <a:pt x="25419" y="29013"/>
                </a:lnTo>
                <a:lnTo>
                  <a:pt x="25156" y="29276"/>
                </a:lnTo>
                <a:lnTo>
                  <a:pt x="24882" y="29527"/>
                </a:lnTo>
                <a:lnTo>
                  <a:pt x="24608" y="29767"/>
                </a:lnTo>
                <a:lnTo>
                  <a:pt x="24323" y="29995"/>
                </a:lnTo>
                <a:lnTo>
                  <a:pt x="24015" y="30212"/>
                </a:lnTo>
                <a:lnTo>
                  <a:pt x="23707" y="30406"/>
                </a:lnTo>
                <a:lnTo>
                  <a:pt x="23387" y="30600"/>
                </a:lnTo>
                <a:lnTo>
                  <a:pt x="23056" y="30771"/>
                </a:lnTo>
                <a:lnTo>
                  <a:pt x="22714" y="30942"/>
                </a:lnTo>
                <a:lnTo>
                  <a:pt x="22360" y="31091"/>
                </a:lnTo>
                <a:lnTo>
                  <a:pt x="21995" y="31228"/>
                </a:lnTo>
                <a:lnTo>
                  <a:pt x="21618" y="31353"/>
                </a:lnTo>
                <a:lnTo>
                  <a:pt x="21218" y="31456"/>
                </a:lnTo>
                <a:lnTo>
                  <a:pt x="20819" y="31559"/>
                </a:lnTo>
                <a:lnTo>
                  <a:pt x="20397" y="31639"/>
                </a:lnTo>
                <a:lnTo>
                  <a:pt x="19963" y="31696"/>
                </a:lnTo>
                <a:lnTo>
                  <a:pt x="19518" y="31753"/>
                </a:lnTo>
                <a:lnTo>
                  <a:pt x="19061" y="31787"/>
                </a:lnTo>
                <a:lnTo>
                  <a:pt x="16915" y="31114"/>
                </a:lnTo>
                <a:lnTo>
                  <a:pt x="14770" y="30452"/>
                </a:lnTo>
                <a:lnTo>
                  <a:pt x="13708" y="30109"/>
                </a:lnTo>
                <a:lnTo>
                  <a:pt x="12635" y="29767"/>
                </a:lnTo>
                <a:lnTo>
                  <a:pt x="11574" y="29413"/>
                </a:lnTo>
                <a:lnTo>
                  <a:pt x="10512" y="29048"/>
                </a:lnTo>
                <a:lnTo>
                  <a:pt x="10364" y="28991"/>
                </a:lnTo>
                <a:lnTo>
                  <a:pt x="10216" y="28934"/>
                </a:lnTo>
                <a:lnTo>
                  <a:pt x="9942" y="28785"/>
                </a:lnTo>
                <a:lnTo>
                  <a:pt x="9656" y="28625"/>
                </a:lnTo>
                <a:lnTo>
                  <a:pt x="9394" y="28431"/>
                </a:lnTo>
                <a:lnTo>
                  <a:pt x="9131" y="28237"/>
                </a:lnTo>
                <a:lnTo>
                  <a:pt x="8880" y="28032"/>
                </a:lnTo>
                <a:lnTo>
                  <a:pt x="8390" y="27598"/>
                </a:lnTo>
                <a:lnTo>
                  <a:pt x="8184" y="27404"/>
                </a:lnTo>
                <a:lnTo>
                  <a:pt x="7990" y="27210"/>
                </a:lnTo>
                <a:lnTo>
                  <a:pt x="7796" y="27016"/>
                </a:lnTo>
                <a:lnTo>
                  <a:pt x="7625" y="26799"/>
                </a:lnTo>
                <a:lnTo>
                  <a:pt x="7465" y="26594"/>
                </a:lnTo>
                <a:lnTo>
                  <a:pt x="7317" y="26377"/>
                </a:lnTo>
                <a:lnTo>
                  <a:pt x="7180" y="26149"/>
                </a:lnTo>
                <a:lnTo>
                  <a:pt x="7077" y="25920"/>
                </a:lnTo>
                <a:lnTo>
                  <a:pt x="6986" y="25681"/>
                </a:lnTo>
                <a:lnTo>
                  <a:pt x="6963" y="25567"/>
                </a:lnTo>
                <a:lnTo>
                  <a:pt x="6929" y="25441"/>
                </a:lnTo>
                <a:lnTo>
                  <a:pt x="6917" y="25316"/>
                </a:lnTo>
                <a:lnTo>
                  <a:pt x="6906" y="25201"/>
                </a:lnTo>
                <a:lnTo>
                  <a:pt x="6906" y="25076"/>
                </a:lnTo>
                <a:lnTo>
                  <a:pt x="6906" y="24939"/>
                </a:lnTo>
                <a:lnTo>
                  <a:pt x="6917" y="24813"/>
                </a:lnTo>
                <a:lnTo>
                  <a:pt x="6940" y="24688"/>
                </a:lnTo>
                <a:lnTo>
                  <a:pt x="6974" y="24551"/>
                </a:lnTo>
                <a:lnTo>
                  <a:pt x="7009" y="24425"/>
                </a:lnTo>
                <a:lnTo>
                  <a:pt x="7066" y="24288"/>
                </a:lnTo>
                <a:lnTo>
                  <a:pt x="7123" y="24151"/>
                </a:lnTo>
                <a:lnTo>
                  <a:pt x="7191" y="24014"/>
                </a:lnTo>
                <a:lnTo>
                  <a:pt x="7282" y="23877"/>
                </a:lnTo>
                <a:lnTo>
                  <a:pt x="7374" y="23740"/>
                </a:lnTo>
                <a:lnTo>
                  <a:pt x="7465" y="23626"/>
                </a:lnTo>
                <a:lnTo>
                  <a:pt x="7556" y="23512"/>
                </a:lnTo>
                <a:lnTo>
                  <a:pt x="7659" y="23409"/>
                </a:lnTo>
                <a:lnTo>
                  <a:pt x="7762" y="23318"/>
                </a:lnTo>
                <a:lnTo>
                  <a:pt x="7865" y="23250"/>
                </a:lnTo>
                <a:lnTo>
                  <a:pt x="7967" y="23181"/>
                </a:lnTo>
                <a:lnTo>
                  <a:pt x="8070" y="23124"/>
                </a:lnTo>
                <a:lnTo>
                  <a:pt x="8184" y="23078"/>
                </a:lnTo>
                <a:lnTo>
                  <a:pt x="8298" y="23044"/>
                </a:lnTo>
                <a:lnTo>
                  <a:pt x="8401" y="23021"/>
                </a:lnTo>
                <a:lnTo>
                  <a:pt x="8515" y="22999"/>
                </a:lnTo>
                <a:lnTo>
                  <a:pt x="8629" y="22987"/>
                </a:lnTo>
                <a:lnTo>
                  <a:pt x="8743" y="22987"/>
                </a:lnTo>
                <a:lnTo>
                  <a:pt x="8983" y="23010"/>
                </a:lnTo>
                <a:lnTo>
                  <a:pt x="9211" y="23044"/>
                </a:lnTo>
                <a:lnTo>
                  <a:pt x="9451" y="23101"/>
                </a:lnTo>
                <a:lnTo>
                  <a:pt x="9702" y="23181"/>
                </a:lnTo>
                <a:lnTo>
                  <a:pt x="9942" y="23261"/>
                </a:lnTo>
                <a:lnTo>
                  <a:pt x="10433" y="23455"/>
                </a:lnTo>
                <a:lnTo>
                  <a:pt x="10912" y="23649"/>
                </a:lnTo>
                <a:lnTo>
                  <a:pt x="12236" y="24163"/>
                </a:lnTo>
                <a:lnTo>
                  <a:pt x="13583" y="24654"/>
                </a:lnTo>
                <a:lnTo>
                  <a:pt x="14918" y="25144"/>
                </a:lnTo>
                <a:lnTo>
                  <a:pt x="16253" y="25647"/>
                </a:lnTo>
                <a:lnTo>
                  <a:pt x="16562" y="25761"/>
                </a:lnTo>
                <a:lnTo>
                  <a:pt x="16881" y="25863"/>
                </a:lnTo>
                <a:lnTo>
                  <a:pt x="17189" y="25955"/>
                </a:lnTo>
                <a:lnTo>
                  <a:pt x="17486" y="26035"/>
                </a:lnTo>
                <a:lnTo>
                  <a:pt x="17794" y="26092"/>
                </a:lnTo>
                <a:lnTo>
                  <a:pt x="18091" y="26149"/>
                </a:lnTo>
                <a:lnTo>
                  <a:pt x="18399" y="26194"/>
                </a:lnTo>
                <a:lnTo>
                  <a:pt x="18685" y="26229"/>
                </a:lnTo>
                <a:lnTo>
                  <a:pt x="18981" y="26251"/>
                </a:lnTo>
                <a:lnTo>
                  <a:pt x="19278" y="26263"/>
                </a:lnTo>
                <a:lnTo>
                  <a:pt x="19563" y="26263"/>
                </a:lnTo>
                <a:lnTo>
                  <a:pt x="19849" y="26251"/>
                </a:lnTo>
                <a:lnTo>
                  <a:pt x="20134" y="26229"/>
                </a:lnTo>
                <a:lnTo>
                  <a:pt x="20408" y="26194"/>
                </a:lnTo>
                <a:lnTo>
                  <a:pt x="20693" y="26149"/>
                </a:lnTo>
                <a:lnTo>
                  <a:pt x="20967" y="26092"/>
                </a:lnTo>
                <a:lnTo>
                  <a:pt x="21241" y="26023"/>
                </a:lnTo>
                <a:lnTo>
                  <a:pt x="21515" y="25943"/>
                </a:lnTo>
                <a:lnTo>
                  <a:pt x="21778" y="25852"/>
                </a:lnTo>
                <a:lnTo>
                  <a:pt x="22040" y="25749"/>
                </a:lnTo>
                <a:lnTo>
                  <a:pt x="22314" y="25647"/>
                </a:lnTo>
                <a:lnTo>
                  <a:pt x="22577" y="25521"/>
                </a:lnTo>
                <a:lnTo>
                  <a:pt x="22828" y="25384"/>
                </a:lnTo>
                <a:lnTo>
                  <a:pt x="23090" y="25247"/>
                </a:lnTo>
                <a:lnTo>
                  <a:pt x="23341" y="25087"/>
                </a:lnTo>
                <a:lnTo>
                  <a:pt x="23592" y="24927"/>
                </a:lnTo>
                <a:lnTo>
                  <a:pt x="23844" y="24756"/>
                </a:lnTo>
                <a:lnTo>
                  <a:pt x="24095" y="24574"/>
                </a:lnTo>
                <a:lnTo>
                  <a:pt x="24346" y="24380"/>
                </a:lnTo>
                <a:lnTo>
                  <a:pt x="24585" y="24174"/>
                </a:lnTo>
                <a:lnTo>
                  <a:pt x="24825" y="23957"/>
                </a:lnTo>
                <a:lnTo>
                  <a:pt x="25065" y="23729"/>
                </a:lnTo>
                <a:lnTo>
                  <a:pt x="25339" y="23478"/>
                </a:lnTo>
                <a:lnTo>
                  <a:pt x="25476" y="23341"/>
                </a:lnTo>
                <a:lnTo>
                  <a:pt x="25624" y="23215"/>
                </a:lnTo>
                <a:lnTo>
                  <a:pt x="25761" y="23101"/>
                </a:lnTo>
                <a:lnTo>
                  <a:pt x="25921" y="22999"/>
                </a:lnTo>
                <a:lnTo>
                  <a:pt x="26069" y="22907"/>
                </a:lnTo>
                <a:lnTo>
                  <a:pt x="26229" y="22839"/>
                </a:lnTo>
                <a:lnTo>
                  <a:pt x="26446" y="22770"/>
                </a:lnTo>
                <a:lnTo>
                  <a:pt x="26674" y="22713"/>
                </a:lnTo>
                <a:lnTo>
                  <a:pt x="26902" y="22656"/>
                </a:lnTo>
                <a:lnTo>
                  <a:pt x="27142" y="22622"/>
                </a:lnTo>
                <a:lnTo>
                  <a:pt x="27359" y="22599"/>
                </a:lnTo>
                <a:close/>
                <a:moveTo>
                  <a:pt x="13948" y="0"/>
                </a:moveTo>
                <a:lnTo>
                  <a:pt x="13663" y="23"/>
                </a:lnTo>
                <a:lnTo>
                  <a:pt x="13377" y="35"/>
                </a:lnTo>
                <a:lnTo>
                  <a:pt x="13103" y="69"/>
                </a:lnTo>
                <a:lnTo>
                  <a:pt x="12829" y="103"/>
                </a:lnTo>
                <a:lnTo>
                  <a:pt x="12556" y="149"/>
                </a:lnTo>
                <a:lnTo>
                  <a:pt x="12282" y="206"/>
                </a:lnTo>
                <a:lnTo>
                  <a:pt x="11768" y="331"/>
                </a:lnTo>
                <a:lnTo>
                  <a:pt x="11266" y="491"/>
                </a:lnTo>
                <a:lnTo>
                  <a:pt x="10786" y="662"/>
                </a:lnTo>
                <a:lnTo>
                  <a:pt x="10307" y="856"/>
                </a:lnTo>
                <a:lnTo>
                  <a:pt x="9839" y="1073"/>
                </a:lnTo>
                <a:lnTo>
                  <a:pt x="9394" y="1313"/>
                </a:lnTo>
                <a:lnTo>
                  <a:pt x="8949" y="1575"/>
                </a:lnTo>
                <a:lnTo>
                  <a:pt x="8527" y="1849"/>
                </a:lnTo>
                <a:lnTo>
                  <a:pt x="8104" y="2158"/>
                </a:lnTo>
                <a:lnTo>
                  <a:pt x="7705" y="2477"/>
                </a:lnTo>
                <a:lnTo>
                  <a:pt x="7305" y="2808"/>
                </a:lnTo>
                <a:lnTo>
                  <a:pt x="6929" y="3162"/>
                </a:lnTo>
                <a:lnTo>
                  <a:pt x="6563" y="3527"/>
                </a:lnTo>
                <a:lnTo>
                  <a:pt x="6198" y="3915"/>
                </a:lnTo>
                <a:lnTo>
                  <a:pt x="5844" y="4315"/>
                </a:lnTo>
                <a:lnTo>
                  <a:pt x="5502" y="4737"/>
                </a:lnTo>
                <a:lnTo>
                  <a:pt x="5148" y="5205"/>
                </a:lnTo>
                <a:lnTo>
                  <a:pt x="4794" y="5673"/>
                </a:lnTo>
                <a:lnTo>
                  <a:pt x="4463" y="6152"/>
                </a:lnTo>
                <a:lnTo>
                  <a:pt x="4144" y="6620"/>
                </a:lnTo>
                <a:lnTo>
                  <a:pt x="3836" y="7111"/>
                </a:lnTo>
                <a:lnTo>
                  <a:pt x="3539" y="7590"/>
                </a:lnTo>
                <a:lnTo>
                  <a:pt x="3253" y="8081"/>
                </a:lnTo>
                <a:lnTo>
                  <a:pt x="2980" y="8572"/>
                </a:lnTo>
                <a:lnTo>
                  <a:pt x="2717" y="9074"/>
                </a:lnTo>
                <a:lnTo>
                  <a:pt x="2466" y="9576"/>
                </a:lnTo>
                <a:lnTo>
                  <a:pt x="2238" y="10078"/>
                </a:lnTo>
                <a:lnTo>
                  <a:pt x="2009" y="10592"/>
                </a:lnTo>
                <a:lnTo>
                  <a:pt x="1804" y="11106"/>
                </a:lnTo>
                <a:lnTo>
                  <a:pt x="1598" y="11619"/>
                </a:lnTo>
                <a:lnTo>
                  <a:pt x="1416" y="12144"/>
                </a:lnTo>
                <a:lnTo>
                  <a:pt x="1245" y="12669"/>
                </a:lnTo>
                <a:lnTo>
                  <a:pt x="1073" y="13194"/>
                </a:lnTo>
                <a:lnTo>
                  <a:pt x="925" y="13731"/>
                </a:lnTo>
                <a:lnTo>
                  <a:pt x="788" y="14267"/>
                </a:lnTo>
                <a:lnTo>
                  <a:pt x="651" y="14804"/>
                </a:lnTo>
                <a:lnTo>
                  <a:pt x="537" y="15352"/>
                </a:lnTo>
                <a:lnTo>
                  <a:pt x="434" y="15899"/>
                </a:lnTo>
                <a:lnTo>
                  <a:pt x="343" y="16447"/>
                </a:lnTo>
                <a:lnTo>
                  <a:pt x="263" y="17006"/>
                </a:lnTo>
                <a:lnTo>
                  <a:pt x="195" y="17566"/>
                </a:lnTo>
                <a:lnTo>
                  <a:pt x="126" y="18125"/>
                </a:lnTo>
                <a:lnTo>
                  <a:pt x="80" y="18696"/>
                </a:lnTo>
                <a:lnTo>
                  <a:pt x="46" y="19266"/>
                </a:lnTo>
                <a:lnTo>
                  <a:pt x="23" y="19837"/>
                </a:lnTo>
                <a:lnTo>
                  <a:pt x="12" y="20419"/>
                </a:lnTo>
                <a:lnTo>
                  <a:pt x="1" y="21001"/>
                </a:lnTo>
                <a:lnTo>
                  <a:pt x="12" y="21595"/>
                </a:lnTo>
                <a:lnTo>
                  <a:pt x="23" y="22017"/>
                </a:lnTo>
                <a:lnTo>
                  <a:pt x="58" y="22439"/>
                </a:lnTo>
                <a:lnTo>
                  <a:pt x="92" y="22850"/>
                </a:lnTo>
                <a:lnTo>
                  <a:pt x="138" y="23250"/>
                </a:lnTo>
                <a:lnTo>
                  <a:pt x="195" y="23649"/>
                </a:lnTo>
                <a:lnTo>
                  <a:pt x="263" y="24049"/>
                </a:lnTo>
                <a:lnTo>
                  <a:pt x="343" y="24425"/>
                </a:lnTo>
                <a:lnTo>
                  <a:pt x="434" y="24813"/>
                </a:lnTo>
                <a:lnTo>
                  <a:pt x="537" y="25179"/>
                </a:lnTo>
                <a:lnTo>
                  <a:pt x="651" y="25544"/>
                </a:lnTo>
                <a:lnTo>
                  <a:pt x="777" y="25909"/>
                </a:lnTo>
                <a:lnTo>
                  <a:pt x="902" y="26251"/>
                </a:lnTo>
                <a:lnTo>
                  <a:pt x="1051" y="26594"/>
                </a:lnTo>
                <a:lnTo>
                  <a:pt x="1210" y="26936"/>
                </a:lnTo>
                <a:lnTo>
                  <a:pt x="1382" y="27256"/>
                </a:lnTo>
                <a:lnTo>
                  <a:pt x="1564" y="27575"/>
                </a:lnTo>
                <a:lnTo>
                  <a:pt x="1758" y="27884"/>
                </a:lnTo>
                <a:lnTo>
                  <a:pt x="1964" y="28192"/>
                </a:lnTo>
                <a:lnTo>
                  <a:pt x="2192" y="28477"/>
                </a:lnTo>
                <a:lnTo>
                  <a:pt x="2420" y="28762"/>
                </a:lnTo>
                <a:lnTo>
                  <a:pt x="2660" y="29048"/>
                </a:lnTo>
                <a:lnTo>
                  <a:pt x="2922" y="29310"/>
                </a:lnTo>
                <a:lnTo>
                  <a:pt x="3185" y="29573"/>
                </a:lnTo>
                <a:lnTo>
                  <a:pt x="3470" y="29824"/>
                </a:lnTo>
                <a:lnTo>
                  <a:pt x="3767" y="30064"/>
                </a:lnTo>
                <a:lnTo>
                  <a:pt x="4075" y="30292"/>
                </a:lnTo>
                <a:lnTo>
                  <a:pt x="4395" y="30509"/>
                </a:lnTo>
                <a:lnTo>
                  <a:pt x="4726" y="30726"/>
                </a:lnTo>
                <a:lnTo>
                  <a:pt x="5080" y="30920"/>
                </a:lnTo>
                <a:lnTo>
                  <a:pt x="5433" y="31114"/>
                </a:lnTo>
                <a:lnTo>
                  <a:pt x="5810" y="31296"/>
                </a:lnTo>
                <a:lnTo>
                  <a:pt x="6198" y="31467"/>
                </a:lnTo>
                <a:lnTo>
                  <a:pt x="7579" y="32038"/>
                </a:lnTo>
                <a:lnTo>
                  <a:pt x="8275" y="32323"/>
                </a:lnTo>
                <a:lnTo>
                  <a:pt x="8972" y="32586"/>
                </a:lnTo>
                <a:lnTo>
                  <a:pt x="9679" y="32860"/>
                </a:lnTo>
                <a:lnTo>
                  <a:pt x="10376" y="33111"/>
                </a:lnTo>
                <a:lnTo>
                  <a:pt x="11083" y="33362"/>
                </a:lnTo>
                <a:lnTo>
                  <a:pt x="11802" y="33602"/>
                </a:lnTo>
                <a:lnTo>
                  <a:pt x="12510" y="33841"/>
                </a:lnTo>
                <a:lnTo>
                  <a:pt x="13229" y="34058"/>
                </a:lnTo>
                <a:lnTo>
                  <a:pt x="13948" y="34275"/>
                </a:lnTo>
                <a:lnTo>
                  <a:pt x="14667" y="34469"/>
                </a:lnTo>
                <a:lnTo>
                  <a:pt x="15386" y="34663"/>
                </a:lnTo>
                <a:lnTo>
                  <a:pt x="16117" y="34834"/>
                </a:lnTo>
                <a:lnTo>
                  <a:pt x="16836" y="35006"/>
                </a:lnTo>
                <a:lnTo>
                  <a:pt x="17566" y="35154"/>
                </a:lnTo>
                <a:lnTo>
                  <a:pt x="18091" y="35245"/>
                </a:lnTo>
                <a:lnTo>
                  <a:pt x="18616" y="35325"/>
                </a:lnTo>
                <a:lnTo>
                  <a:pt x="19141" y="35382"/>
                </a:lnTo>
                <a:lnTo>
                  <a:pt x="19643" y="35416"/>
                </a:lnTo>
                <a:lnTo>
                  <a:pt x="20146" y="35428"/>
                </a:lnTo>
                <a:lnTo>
                  <a:pt x="20648" y="35428"/>
                </a:lnTo>
                <a:lnTo>
                  <a:pt x="21139" y="35405"/>
                </a:lnTo>
                <a:lnTo>
                  <a:pt x="21618" y="35371"/>
                </a:lnTo>
                <a:lnTo>
                  <a:pt x="22097" y="35314"/>
                </a:lnTo>
                <a:lnTo>
                  <a:pt x="22565" y="35234"/>
                </a:lnTo>
                <a:lnTo>
                  <a:pt x="23022" y="35131"/>
                </a:lnTo>
                <a:lnTo>
                  <a:pt x="23478" y="35017"/>
                </a:lnTo>
                <a:lnTo>
                  <a:pt x="23923" y="34891"/>
                </a:lnTo>
                <a:lnTo>
                  <a:pt x="24369" y="34743"/>
                </a:lnTo>
                <a:lnTo>
                  <a:pt x="24802" y="34572"/>
                </a:lnTo>
                <a:lnTo>
                  <a:pt x="25225" y="34389"/>
                </a:lnTo>
                <a:lnTo>
                  <a:pt x="25647" y="34184"/>
                </a:lnTo>
                <a:lnTo>
                  <a:pt x="26058" y="33967"/>
                </a:lnTo>
                <a:lnTo>
                  <a:pt x="26457" y="33727"/>
                </a:lnTo>
                <a:lnTo>
                  <a:pt x="26857" y="33465"/>
                </a:lnTo>
                <a:lnTo>
                  <a:pt x="27245" y="33191"/>
                </a:lnTo>
                <a:lnTo>
                  <a:pt x="27621" y="32906"/>
                </a:lnTo>
                <a:lnTo>
                  <a:pt x="27998" y="32597"/>
                </a:lnTo>
                <a:lnTo>
                  <a:pt x="28363" y="32278"/>
                </a:lnTo>
                <a:lnTo>
                  <a:pt x="28717" y="31935"/>
                </a:lnTo>
                <a:lnTo>
                  <a:pt x="29071" y="31582"/>
                </a:lnTo>
                <a:lnTo>
                  <a:pt x="29413" y="31216"/>
                </a:lnTo>
                <a:lnTo>
                  <a:pt x="29744" y="30828"/>
                </a:lnTo>
                <a:lnTo>
                  <a:pt x="30064" y="30417"/>
                </a:lnTo>
                <a:lnTo>
                  <a:pt x="30383" y="30006"/>
                </a:lnTo>
                <a:lnTo>
                  <a:pt x="30692" y="29573"/>
                </a:lnTo>
                <a:lnTo>
                  <a:pt x="31000" y="29116"/>
                </a:lnTo>
                <a:lnTo>
                  <a:pt x="31228" y="28751"/>
                </a:lnTo>
                <a:lnTo>
                  <a:pt x="31445" y="28386"/>
                </a:lnTo>
                <a:lnTo>
                  <a:pt x="31662" y="28021"/>
                </a:lnTo>
                <a:lnTo>
                  <a:pt x="31867" y="27644"/>
                </a:lnTo>
                <a:lnTo>
                  <a:pt x="32073" y="27267"/>
                </a:lnTo>
                <a:lnTo>
                  <a:pt x="32267" y="26891"/>
                </a:lnTo>
                <a:lnTo>
                  <a:pt x="32449" y="26503"/>
                </a:lnTo>
                <a:lnTo>
                  <a:pt x="32621" y="26126"/>
                </a:lnTo>
                <a:lnTo>
                  <a:pt x="32792" y="25738"/>
                </a:lnTo>
                <a:lnTo>
                  <a:pt x="32952" y="25350"/>
                </a:lnTo>
                <a:lnTo>
                  <a:pt x="33100" y="24962"/>
                </a:lnTo>
                <a:lnTo>
                  <a:pt x="33248" y="24562"/>
                </a:lnTo>
                <a:lnTo>
                  <a:pt x="33385" y="24163"/>
                </a:lnTo>
                <a:lnTo>
                  <a:pt x="33522" y="23763"/>
                </a:lnTo>
                <a:lnTo>
                  <a:pt x="33648" y="23364"/>
                </a:lnTo>
                <a:lnTo>
                  <a:pt x="33762" y="22953"/>
                </a:lnTo>
                <a:lnTo>
                  <a:pt x="33876" y="22542"/>
                </a:lnTo>
                <a:lnTo>
                  <a:pt x="33979" y="22131"/>
                </a:lnTo>
                <a:lnTo>
                  <a:pt x="34173" y="21298"/>
                </a:lnTo>
                <a:lnTo>
                  <a:pt x="34344" y="20453"/>
                </a:lnTo>
                <a:lnTo>
                  <a:pt x="34492" y="19609"/>
                </a:lnTo>
                <a:lnTo>
                  <a:pt x="34618" y="18741"/>
                </a:lnTo>
                <a:lnTo>
                  <a:pt x="34721" y="17862"/>
                </a:lnTo>
                <a:lnTo>
                  <a:pt x="34801" y="16972"/>
                </a:lnTo>
                <a:lnTo>
                  <a:pt x="34869" y="16071"/>
                </a:lnTo>
                <a:lnTo>
                  <a:pt x="34823" y="15568"/>
                </a:lnTo>
                <a:lnTo>
                  <a:pt x="34778" y="15066"/>
                </a:lnTo>
                <a:lnTo>
                  <a:pt x="34721" y="14575"/>
                </a:lnTo>
                <a:lnTo>
                  <a:pt x="34641" y="14096"/>
                </a:lnTo>
                <a:lnTo>
                  <a:pt x="34561" y="13617"/>
                </a:lnTo>
                <a:lnTo>
                  <a:pt x="34458" y="13137"/>
                </a:lnTo>
                <a:lnTo>
                  <a:pt x="34355" y="12681"/>
                </a:lnTo>
                <a:lnTo>
                  <a:pt x="34230" y="12224"/>
                </a:lnTo>
                <a:lnTo>
                  <a:pt x="34093" y="11768"/>
                </a:lnTo>
                <a:lnTo>
                  <a:pt x="33945" y="11323"/>
                </a:lnTo>
                <a:lnTo>
                  <a:pt x="33785" y="10889"/>
                </a:lnTo>
                <a:lnTo>
                  <a:pt x="33614" y="10467"/>
                </a:lnTo>
                <a:lnTo>
                  <a:pt x="33419" y="10044"/>
                </a:lnTo>
                <a:lnTo>
                  <a:pt x="33225" y="9633"/>
                </a:lnTo>
                <a:lnTo>
                  <a:pt x="32997" y="9222"/>
                </a:lnTo>
                <a:lnTo>
                  <a:pt x="32769" y="8834"/>
                </a:lnTo>
                <a:lnTo>
                  <a:pt x="32518" y="8446"/>
                </a:lnTo>
                <a:lnTo>
                  <a:pt x="32255" y="8081"/>
                </a:lnTo>
                <a:lnTo>
                  <a:pt x="31981" y="7716"/>
                </a:lnTo>
                <a:lnTo>
                  <a:pt x="31685" y="7351"/>
                </a:lnTo>
                <a:lnTo>
                  <a:pt x="31376" y="7008"/>
                </a:lnTo>
                <a:lnTo>
                  <a:pt x="31045" y="6677"/>
                </a:lnTo>
                <a:lnTo>
                  <a:pt x="30703" y="6358"/>
                </a:lnTo>
                <a:lnTo>
                  <a:pt x="30338" y="6038"/>
                </a:lnTo>
                <a:lnTo>
                  <a:pt x="29961" y="5741"/>
                </a:lnTo>
                <a:lnTo>
                  <a:pt x="29562" y="5445"/>
                </a:lnTo>
                <a:lnTo>
                  <a:pt x="29151" y="5171"/>
                </a:lnTo>
                <a:lnTo>
                  <a:pt x="28717" y="4908"/>
                </a:lnTo>
                <a:lnTo>
                  <a:pt x="28261" y="4657"/>
                </a:lnTo>
                <a:lnTo>
                  <a:pt x="27793" y="4406"/>
                </a:lnTo>
                <a:lnTo>
                  <a:pt x="27302" y="4178"/>
                </a:lnTo>
                <a:lnTo>
                  <a:pt x="26788" y="3972"/>
                </a:lnTo>
                <a:lnTo>
                  <a:pt x="25556" y="3470"/>
                </a:lnTo>
                <a:lnTo>
                  <a:pt x="24300" y="2991"/>
                </a:lnTo>
                <a:lnTo>
                  <a:pt x="23056" y="2511"/>
                </a:lnTo>
                <a:lnTo>
                  <a:pt x="21800" y="2055"/>
                </a:lnTo>
                <a:lnTo>
                  <a:pt x="20534" y="1598"/>
                </a:lnTo>
                <a:lnTo>
                  <a:pt x="19267" y="1165"/>
                </a:lnTo>
                <a:lnTo>
                  <a:pt x="18000" y="754"/>
                </a:lnTo>
                <a:lnTo>
                  <a:pt x="16721" y="354"/>
                </a:lnTo>
                <a:lnTo>
                  <a:pt x="16470" y="274"/>
                </a:lnTo>
                <a:lnTo>
                  <a:pt x="16196" y="217"/>
                </a:lnTo>
                <a:lnTo>
                  <a:pt x="15923" y="160"/>
                </a:lnTo>
                <a:lnTo>
                  <a:pt x="15649" y="114"/>
                </a:lnTo>
                <a:lnTo>
                  <a:pt x="15375" y="69"/>
                </a:lnTo>
                <a:lnTo>
                  <a:pt x="15089" y="35"/>
                </a:lnTo>
                <a:lnTo>
                  <a:pt x="14804" y="23"/>
                </a:lnTo>
                <a:lnTo>
                  <a:pt x="1451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24f3de87df4_0_960"/>
          <p:cNvSpPr/>
          <p:nvPr/>
        </p:nvSpPr>
        <p:spPr>
          <a:xfrm rot="479916">
            <a:off x="3178603" y="833193"/>
            <a:ext cx="404658" cy="404031"/>
          </a:xfrm>
          <a:custGeom>
            <a:avLst/>
            <a:gdLst/>
            <a:ahLst/>
            <a:cxnLst/>
            <a:rect l="l" t="t" r="r" b="b"/>
            <a:pathLst>
              <a:path w="48646" h="48645" extrusionOk="0">
                <a:moveTo>
                  <a:pt x="21881" y="5159"/>
                </a:moveTo>
                <a:lnTo>
                  <a:pt x="22166" y="5182"/>
                </a:lnTo>
                <a:lnTo>
                  <a:pt x="22451" y="5194"/>
                </a:lnTo>
                <a:lnTo>
                  <a:pt x="22737" y="5228"/>
                </a:lnTo>
                <a:lnTo>
                  <a:pt x="23011" y="5273"/>
                </a:lnTo>
                <a:lnTo>
                  <a:pt x="23285" y="5319"/>
                </a:lnTo>
                <a:lnTo>
                  <a:pt x="23558" y="5376"/>
                </a:lnTo>
                <a:lnTo>
                  <a:pt x="23832" y="5433"/>
                </a:lnTo>
                <a:lnTo>
                  <a:pt x="24083" y="5513"/>
                </a:lnTo>
                <a:lnTo>
                  <a:pt x="25362" y="5913"/>
                </a:lnTo>
                <a:lnTo>
                  <a:pt x="26629" y="6324"/>
                </a:lnTo>
                <a:lnTo>
                  <a:pt x="27896" y="6757"/>
                </a:lnTo>
                <a:lnTo>
                  <a:pt x="29162" y="7214"/>
                </a:lnTo>
                <a:lnTo>
                  <a:pt x="30418" y="7670"/>
                </a:lnTo>
                <a:lnTo>
                  <a:pt x="31662" y="8150"/>
                </a:lnTo>
                <a:lnTo>
                  <a:pt x="32918" y="8629"/>
                </a:lnTo>
                <a:lnTo>
                  <a:pt x="34150" y="9131"/>
                </a:lnTo>
                <a:lnTo>
                  <a:pt x="34664" y="9337"/>
                </a:lnTo>
                <a:lnTo>
                  <a:pt x="35155" y="9565"/>
                </a:lnTo>
                <a:lnTo>
                  <a:pt x="35623" y="9816"/>
                </a:lnTo>
                <a:lnTo>
                  <a:pt x="36079" y="10067"/>
                </a:lnTo>
                <a:lnTo>
                  <a:pt x="36513" y="10330"/>
                </a:lnTo>
                <a:lnTo>
                  <a:pt x="36924" y="10604"/>
                </a:lnTo>
                <a:lnTo>
                  <a:pt x="37323" y="10900"/>
                </a:lnTo>
                <a:lnTo>
                  <a:pt x="37700" y="11197"/>
                </a:lnTo>
                <a:lnTo>
                  <a:pt x="38065" y="11517"/>
                </a:lnTo>
                <a:lnTo>
                  <a:pt x="38407" y="11836"/>
                </a:lnTo>
                <a:lnTo>
                  <a:pt x="38738" y="12167"/>
                </a:lnTo>
                <a:lnTo>
                  <a:pt x="39047" y="12510"/>
                </a:lnTo>
                <a:lnTo>
                  <a:pt x="39343" y="12875"/>
                </a:lnTo>
                <a:lnTo>
                  <a:pt x="39617" y="13240"/>
                </a:lnTo>
                <a:lnTo>
                  <a:pt x="39880" y="13605"/>
                </a:lnTo>
                <a:lnTo>
                  <a:pt x="40131" y="13993"/>
                </a:lnTo>
                <a:lnTo>
                  <a:pt x="40359" y="14381"/>
                </a:lnTo>
                <a:lnTo>
                  <a:pt x="40587" y="14792"/>
                </a:lnTo>
                <a:lnTo>
                  <a:pt x="40781" y="15203"/>
                </a:lnTo>
                <a:lnTo>
                  <a:pt x="40976" y="15626"/>
                </a:lnTo>
                <a:lnTo>
                  <a:pt x="41147" y="16048"/>
                </a:lnTo>
                <a:lnTo>
                  <a:pt x="41307" y="16482"/>
                </a:lnTo>
                <a:lnTo>
                  <a:pt x="41455" y="16927"/>
                </a:lnTo>
                <a:lnTo>
                  <a:pt x="41592" y="17383"/>
                </a:lnTo>
                <a:lnTo>
                  <a:pt x="41717" y="17840"/>
                </a:lnTo>
                <a:lnTo>
                  <a:pt x="41820" y="18296"/>
                </a:lnTo>
                <a:lnTo>
                  <a:pt x="41923" y="18776"/>
                </a:lnTo>
                <a:lnTo>
                  <a:pt x="42003" y="19255"/>
                </a:lnTo>
                <a:lnTo>
                  <a:pt x="42083" y="19734"/>
                </a:lnTo>
                <a:lnTo>
                  <a:pt x="42140" y="20225"/>
                </a:lnTo>
                <a:lnTo>
                  <a:pt x="42185" y="20727"/>
                </a:lnTo>
                <a:lnTo>
                  <a:pt x="42231" y="21230"/>
                </a:lnTo>
                <a:lnTo>
                  <a:pt x="42163" y="22131"/>
                </a:lnTo>
                <a:lnTo>
                  <a:pt x="42083" y="23021"/>
                </a:lnTo>
                <a:lnTo>
                  <a:pt x="41980" y="23900"/>
                </a:lnTo>
                <a:lnTo>
                  <a:pt x="41854" y="24768"/>
                </a:lnTo>
                <a:lnTo>
                  <a:pt x="41706" y="25612"/>
                </a:lnTo>
                <a:lnTo>
                  <a:pt x="41535" y="26457"/>
                </a:lnTo>
                <a:lnTo>
                  <a:pt x="41341" y="27290"/>
                </a:lnTo>
                <a:lnTo>
                  <a:pt x="41238" y="27701"/>
                </a:lnTo>
                <a:lnTo>
                  <a:pt x="41124" y="28112"/>
                </a:lnTo>
                <a:lnTo>
                  <a:pt x="41010" y="28523"/>
                </a:lnTo>
                <a:lnTo>
                  <a:pt x="40884" y="28922"/>
                </a:lnTo>
                <a:lnTo>
                  <a:pt x="40747" y="29322"/>
                </a:lnTo>
                <a:lnTo>
                  <a:pt x="40610" y="29721"/>
                </a:lnTo>
                <a:lnTo>
                  <a:pt x="40462" y="30121"/>
                </a:lnTo>
                <a:lnTo>
                  <a:pt x="40314" y="30509"/>
                </a:lnTo>
                <a:lnTo>
                  <a:pt x="40154" y="30897"/>
                </a:lnTo>
                <a:lnTo>
                  <a:pt x="39983" y="31285"/>
                </a:lnTo>
                <a:lnTo>
                  <a:pt x="39811" y="31662"/>
                </a:lnTo>
                <a:lnTo>
                  <a:pt x="39629" y="32050"/>
                </a:lnTo>
                <a:lnTo>
                  <a:pt x="39435" y="32426"/>
                </a:lnTo>
                <a:lnTo>
                  <a:pt x="39229" y="32803"/>
                </a:lnTo>
                <a:lnTo>
                  <a:pt x="39024" y="33180"/>
                </a:lnTo>
                <a:lnTo>
                  <a:pt x="38807" y="33545"/>
                </a:lnTo>
                <a:lnTo>
                  <a:pt x="38590" y="33910"/>
                </a:lnTo>
                <a:lnTo>
                  <a:pt x="38362" y="34275"/>
                </a:lnTo>
                <a:lnTo>
                  <a:pt x="38054" y="34732"/>
                </a:lnTo>
                <a:lnTo>
                  <a:pt x="37745" y="35165"/>
                </a:lnTo>
                <a:lnTo>
                  <a:pt x="37426" y="35576"/>
                </a:lnTo>
                <a:lnTo>
                  <a:pt x="37106" y="35987"/>
                </a:lnTo>
                <a:lnTo>
                  <a:pt x="36775" y="36375"/>
                </a:lnTo>
                <a:lnTo>
                  <a:pt x="36433" y="36741"/>
                </a:lnTo>
                <a:lnTo>
                  <a:pt x="36079" y="37094"/>
                </a:lnTo>
                <a:lnTo>
                  <a:pt x="35725" y="37437"/>
                </a:lnTo>
                <a:lnTo>
                  <a:pt x="35360" y="37756"/>
                </a:lnTo>
                <a:lnTo>
                  <a:pt x="34983" y="38065"/>
                </a:lnTo>
                <a:lnTo>
                  <a:pt x="34607" y="38350"/>
                </a:lnTo>
                <a:lnTo>
                  <a:pt x="34219" y="38624"/>
                </a:lnTo>
                <a:lnTo>
                  <a:pt x="33819" y="38886"/>
                </a:lnTo>
                <a:lnTo>
                  <a:pt x="33420" y="39126"/>
                </a:lnTo>
                <a:lnTo>
                  <a:pt x="33009" y="39343"/>
                </a:lnTo>
                <a:lnTo>
                  <a:pt x="32587" y="39548"/>
                </a:lnTo>
                <a:lnTo>
                  <a:pt x="32164" y="39731"/>
                </a:lnTo>
                <a:lnTo>
                  <a:pt x="31731" y="39902"/>
                </a:lnTo>
                <a:lnTo>
                  <a:pt x="31285" y="40050"/>
                </a:lnTo>
                <a:lnTo>
                  <a:pt x="30840" y="40176"/>
                </a:lnTo>
                <a:lnTo>
                  <a:pt x="30384" y="40290"/>
                </a:lnTo>
                <a:lnTo>
                  <a:pt x="29927" y="40393"/>
                </a:lnTo>
                <a:lnTo>
                  <a:pt x="29459" y="40473"/>
                </a:lnTo>
                <a:lnTo>
                  <a:pt x="28980" y="40530"/>
                </a:lnTo>
                <a:lnTo>
                  <a:pt x="28501" y="40564"/>
                </a:lnTo>
                <a:lnTo>
                  <a:pt x="28010" y="40587"/>
                </a:lnTo>
                <a:lnTo>
                  <a:pt x="27508" y="40587"/>
                </a:lnTo>
                <a:lnTo>
                  <a:pt x="27005" y="40575"/>
                </a:lnTo>
                <a:lnTo>
                  <a:pt x="26503" y="40541"/>
                </a:lnTo>
                <a:lnTo>
                  <a:pt x="25978" y="40484"/>
                </a:lnTo>
                <a:lnTo>
                  <a:pt x="25453" y="40404"/>
                </a:lnTo>
                <a:lnTo>
                  <a:pt x="24928" y="40313"/>
                </a:lnTo>
                <a:lnTo>
                  <a:pt x="24198" y="40165"/>
                </a:lnTo>
                <a:lnTo>
                  <a:pt x="23479" y="39993"/>
                </a:lnTo>
                <a:lnTo>
                  <a:pt x="22748" y="39822"/>
                </a:lnTo>
                <a:lnTo>
                  <a:pt x="22029" y="39628"/>
                </a:lnTo>
                <a:lnTo>
                  <a:pt x="21310" y="39434"/>
                </a:lnTo>
                <a:lnTo>
                  <a:pt x="20591" y="39217"/>
                </a:lnTo>
                <a:lnTo>
                  <a:pt x="19872" y="39000"/>
                </a:lnTo>
                <a:lnTo>
                  <a:pt x="19164" y="38761"/>
                </a:lnTo>
                <a:lnTo>
                  <a:pt x="18445" y="38521"/>
                </a:lnTo>
                <a:lnTo>
                  <a:pt x="17738" y="38270"/>
                </a:lnTo>
                <a:lnTo>
                  <a:pt x="17041" y="38019"/>
                </a:lnTo>
                <a:lnTo>
                  <a:pt x="16334" y="37745"/>
                </a:lnTo>
                <a:lnTo>
                  <a:pt x="15637" y="37482"/>
                </a:lnTo>
                <a:lnTo>
                  <a:pt x="14941" y="37197"/>
                </a:lnTo>
                <a:lnTo>
                  <a:pt x="13560" y="36626"/>
                </a:lnTo>
                <a:lnTo>
                  <a:pt x="13172" y="36455"/>
                </a:lnTo>
                <a:lnTo>
                  <a:pt x="12795" y="36273"/>
                </a:lnTo>
                <a:lnTo>
                  <a:pt x="12442" y="36079"/>
                </a:lnTo>
                <a:lnTo>
                  <a:pt x="12088" y="35885"/>
                </a:lnTo>
                <a:lnTo>
                  <a:pt x="11757" y="35668"/>
                </a:lnTo>
                <a:lnTo>
                  <a:pt x="11437" y="35451"/>
                </a:lnTo>
                <a:lnTo>
                  <a:pt x="11129" y="35223"/>
                </a:lnTo>
                <a:lnTo>
                  <a:pt x="10832" y="34983"/>
                </a:lnTo>
                <a:lnTo>
                  <a:pt x="10547" y="34732"/>
                </a:lnTo>
                <a:lnTo>
                  <a:pt x="10284" y="34469"/>
                </a:lnTo>
                <a:lnTo>
                  <a:pt x="10022" y="34207"/>
                </a:lnTo>
                <a:lnTo>
                  <a:pt x="9782" y="33921"/>
                </a:lnTo>
                <a:lnTo>
                  <a:pt x="9554" y="33636"/>
                </a:lnTo>
                <a:lnTo>
                  <a:pt x="9326" y="33351"/>
                </a:lnTo>
                <a:lnTo>
                  <a:pt x="9120" y="33043"/>
                </a:lnTo>
                <a:lnTo>
                  <a:pt x="8926" y="32734"/>
                </a:lnTo>
                <a:lnTo>
                  <a:pt x="8744" y="32415"/>
                </a:lnTo>
                <a:lnTo>
                  <a:pt x="8572" y="32095"/>
                </a:lnTo>
                <a:lnTo>
                  <a:pt x="8413" y="31753"/>
                </a:lnTo>
                <a:lnTo>
                  <a:pt x="8264" y="31410"/>
                </a:lnTo>
                <a:lnTo>
                  <a:pt x="8139" y="31068"/>
                </a:lnTo>
                <a:lnTo>
                  <a:pt x="8013" y="30703"/>
                </a:lnTo>
                <a:lnTo>
                  <a:pt x="7899" y="30338"/>
                </a:lnTo>
                <a:lnTo>
                  <a:pt x="7796" y="29972"/>
                </a:lnTo>
                <a:lnTo>
                  <a:pt x="7705" y="29584"/>
                </a:lnTo>
                <a:lnTo>
                  <a:pt x="7625" y="29208"/>
                </a:lnTo>
                <a:lnTo>
                  <a:pt x="7557" y="28808"/>
                </a:lnTo>
                <a:lnTo>
                  <a:pt x="7500" y="28409"/>
                </a:lnTo>
                <a:lnTo>
                  <a:pt x="7454" y="28009"/>
                </a:lnTo>
                <a:lnTo>
                  <a:pt x="7420" y="27598"/>
                </a:lnTo>
                <a:lnTo>
                  <a:pt x="7385" y="27176"/>
                </a:lnTo>
                <a:lnTo>
                  <a:pt x="7374" y="26754"/>
                </a:lnTo>
                <a:lnTo>
                  <a:pt x="7363" y="26160"/>
                </a:lnTo>
                <a:lnTo>
                  <a:pt x="7374" y="25578"/>
                </a:lnTo>
                <a:lnTo>
                  <a:pt x="7385" y="24996"/>
                </a:lnTo>
                <a:lnTo>
                  <a:pt x="7408" y="24425"/>
                </a:lnTo>
                <a:lnTo>
                  <a:pt x="7442" y="23855"/>
                </a:lnTo>
                <a:lnTo>
                  <a:pt x="7488" y="23284"/>
                </a:lnTo>
                <a:lnTo>
                  <a:pt x="7557" y="22725"/>
                </a:lnTo>
                <a:lnTo>
                  <a:pt x="7625" y="22165"/>
                </a:lnTo>
                <a:lnTo>
                  <a:pt x="7705" y="21606"/>
                </a:lnTo>
                <a:lnTo>
                  <a:pt x="7796" y="21058"/>
                </a:lnTo>
                <a:lnTo>
                  <a:pt x="7899" y="20511"/>
                </a:lnTo>
                <a:lnTo>
                  <a:pt x="8013" y="19963"/>
                </a:lnTo>
                <a:lnTo>
                  <a:pt x="8150" y="19426"/>
                </a:lnTo>
                <a:lnTo>
                  <a:pt x="8287" y="18890"/>
                </a:lnTo>
                <a:lnTo>
                  <a:pt x="8435" y="18353"/>
                </a:lnTo>
                <a:lnTo>
                  <a:pt x="8607" y="17828"/>
                </a:lnTo>
                <a:lnTo>
                  <a:pt x="8778" y="17303"/>
                </a:lnTo>
                <a:lnTo>
                  <a:pt x="8960" y="16778"/>
                </a:lnTo>
                <a:lnTo>
                  <a:pt x="9166" y="16265"/>
                </a:lnTo>
                <a:lnTo>
                  <a:pt x="9371" y="15751"/>
                </a:lnTo>
                <a:lnTo>
                  <a:pt x="9600" y="15237"/>
                </a:lnTo>
                <a:lnTo>
                  <a:pt x="9828" y="14735"/>
                </a:lnTo>
                <a:lnTo>
                  <a:pt x="10079" y="14233"/>
                </a:lnTo>
                <a:lnTo>
                  <a:pt x="10342" y="13731"/>
                </a:lnTo>
                <a:lnTo>
                  <a:pt x="10615" y="13240"/>
                </a:lnTo>
                <a:lnTo>
                  <a:pt x="10901" y="12749"/>
                </a:lnTo>
                <a:lnTo>
                  <a:pt x="11198" y="12270"/>
                </a:lnTo>
                <a:lnTo>
                  <a:pt x="11506" y="11779"/>
                </a:lnTo>
                <a:lnTo>
                  <a:pt x="11825" y="11311"/>
                </a:lnTo>
                <a:lnTo>
                  <a:pt x="12156" y="10832"/>
                </a:lnTo>
                <a:lnTo>
                  <a:pt x="12510" y="10364"/>
                </a:lnTo>
                <a:lnTo>
                  <a:pt x="12864" y="9896"/>
                </a:lnTo>
                <a:lnTo>
                  <a:pt x="13206" y="9474"/>
                </a:lnTo>
                <a:lnTo>
                  <a:pt x="13560" y="9074"/>
                </a:lnTo>
                <a:lnTo>
                  <a:pt x="13925" y="8686"/>
                </a:lnTo>
                <a:lnTo>
                  <a:pt x="14291" y="8321"/>
                </a:lnTo>
                <a:lnTo>
                  <a:pt x="14667" y="7967"/>
                </a:lnTo>
                <a:lnTo>
                  <a:pt x="15067" y="7636"/>
                </a:lnTo>
                <a:lnTo>
                  <a:pt x="15466" y="7317"/>
                </a:lnTo>
                <a:lnTo>
                  <a:pt x="15889" y="7008"/>
                </a:lnTo>
                <a:lnTo>
                  <a:pt x="16311" y="6734"/>
                </a:lnTo>
                <a:lnTo>
                  <a:pt x="16756" y="6472"/>
                </a:lnTo>
                <a:lnTo>
                  <a:pt x="17201" y="6232"/>
                </a:lnTo>
                <a:lnTo>
                  <a:pt x="17669" y="6015"/>
                </a:lnTo>
                <a:lnTo>
                  <a:pt x="18148" y="5821"/>
                </a:lnTo>
                <a:lnTo>
                  <a:pt x="18628" y="5650"/>
                </a:lnTo>
                <a:lnTo>
                  <a:pt x="19130" y="5490"/>
                </a:lnTo>
                <a:lnTo>
                  <a:pt x="19644" y="5365"/>
                </a:lnTo>
                <a:lnTo>
                  <a:pt x="19918" y="5308"/>
                </a:lnTo>
                <a:lnTo>
                  <a:pt x="20191" y="5262"/>
                </a:lnTo>
                <a:lnTo>
                  <a:pt x="20465" y="5228"/>
                </a:lnTo>
                <a:lnTo>
                  <a:pt x="20739" y="5194"/>
                </a:lnTo>
                <a:lnTo>
                  <a:pt x="21025" y="5182"/>
                </a:lnTo>
                <a:lnTo>
                  <a:pt x="21310" y="5159"/>
                </a:lnTo>
                <a:close/>
                <a:moveTo>
                  <a:pt x="20808" y="0"/>
                </a:moveTo>
                <a:lnTo>
                  <a:pt x="20306" y="12"/>
                </a:lnTo>
                <a:lnTo>
                  <a:pt x="19815" y="35"/>
                </a:lnTo>
                <a:lnTo>
                  <a:pt x="19324" y="69"/>
                </a:lnTo>
                <a:lnTo>
                  <a:pt x="18845" y="126"/>
                </a:lnTo>
                <a:lnTo>
                  <a:pt x="18354" y="194"/>
                </a:lnTo>
                <a:lnTo>
                  <a:pt x="17886" y="286"/>
                </a:lnTo>
                <a:lnTo>
                  <a:pt x="17407" y="388"/>
                </a:lnTo>
                <a:lnTo>
                  <a:pt x="16939" y="514"/>
                </a:lnTo>
                <a:lnTo>
                  <a:pt x="16471" y="640"/>
                </a:lnTo>
                <a:lnTo>
                  <a:pt x="16014" y="799"/>
                </a:lnTo>
                <a:lnTo>
                  <a:pt x="15558" y="959"/>
                </a:lnTo>
                <a:lnTo>
                  <a:pt x="15112" y="1142"/>
                </a:lnTo>
                <a:lnTo>
                  <a:pt x="14656" y="1347"/>
                </a:lnTo>
                <a:lnTo>
                  <a:pt x="14222" y="1553"/>
                </a:lnTo>
                <a:lnTo>
                  <a:pt x="13777" y="1781"/>
                </a:lnTo>
                <a:lnTo>
                  <a:pt x="13343" y="2032"/>
                </a:lnTo>
                <a:lnTo>
                  <a:pt x="12921" y="2295"/>
                </a:lnTo>
                <a:lnTo>
                  <a:pt x="12499" y="2568"/>
                </a:lnTo>
                <a:lnTo>
                  <a:pt x="12076" y="2854"/>
                </a:lnTo>
                <a:lnTo>
                  <a:pt x="11665" y="3162"/>
                </a:lnTo>
                <a:lnTo>
                  <a:pt x="11255" y="3482"/>
                </a:lnTo>
                <a:lnTo>
                  <a:pt x="10855" y="3813"/>
                </a:lnTo>
                <a:lnTo>
                  <a:pt x="10456" y="4166"/>
                </a:lnTo>
                <a:lnTo>
                  <a:pt x="9725" y="4840"/>
                </a:lnTo>
                <a:lnTo>
                  <a:pt x="9018" y="5536"/>
                </a:lnTo>
                <a:lnTo>
                  <a:pt x="8344" y="6232"/>
                </a:lnTo>
                <a:lnTo>
                  <a:pt x="7682" y="6940"/>
                </a:lnTo>
                <a:lnTo>
                  <a:pt x="7054" y="7659"/>
                </a:lnTo>
                <a:lnTo>
                  <a:pt x="6449" y="8389"/>
                </a:lnTo>
                <a:lnTo>
                  <a:pt x="5879" y="9120"/>
                </a:lnTo>
                <a:lnTo>
                  <a:pt x="5320" y="9873"/>
                </a:lnTo>
                <a:lnTo>
                  <a:pt x="5057" y="10250"/>
                </a:lnTo>
                <a:lnTo>
                  <a:pt x="4795" y="10638"/>
                </a:lnTo>
                <a:lnTo>
                  <a:pt x="4543" y="11014"/>
                </a:lnTo>
                <a:lnTo>
                  <a:pt x="4304" y="11403"/>
                </a:lnTo>
                <a:lnTo>
                  <a:pt x="4064" y="11802"/>
                </a:lnTo>
                <a:lnTo>
                  <a:pt x="3824" y="12190"/>
                </a:lnTo>
                <a:lnTo>
                  <a:pt x="3608" y="12578"/>
                </a:lnTo>
                <a:lnTo>
                  <a:pt x="3379" y="12978"/>
                </a:lnTo>
                <a:lnTo>
                  <a:pt x="3174" y="13377"/>
                </a:lnTo>
                <a:lnTo>
                  <a:pt x="2968" y="13788"/>
                </a:lnTo>
                <a:lnTo>
                  <a:pt x="2763" y="14187"/>
                </a:lnTo>
                <a:lnTo>
                  <a:pt x="2569" y="14598"/>
                </a:lnTo>
                <a:lnTo>
                  <a:pt x="2386" y="15009"/>
                </a:lnTo>
                <a:lnTo>
                  <a:pt x="2204" y="15420"/>
                </a:lnTo>
                <a:lnTo>
                  <a:pt x="2032" y="15842"/>
                </a:lnTo>
                <a:lnTo>
                  <a:pt x="1873" y="16253"/>
                </a:lnTo>
                <a:lnTo>
                  <a:pt x="1713" y="16676"/>
                </a:lnTo>
                <a:lnTo>
                  <a:pt x="1564" y="17098"/>
                </a:lnTo>
                <a:lnTo>
                  <a:pt x="1416" y="17532"/>
                </a:lnTo>
                <a:lnTo>
                  <a:pt x="1279" y="17954"/>
                </a:lnTo>
                <a:lnTo>
                  <a:pt x="1142" y="18388"/>
                </a:lnTo>
                <a:lnTo>
                  <a:pt x="1028" y="18821"/>
                </a:lnTo>
                <a:lnTo>
                  <a:pt x="903" y="19266"/>
                </a:lnTo>
                <a:lnTo>
                  <a:pt x="800" y="19700"/>
                </a:lnTo>
                <a:lnTo>
                  <a:pt x="697" y="20145"/>
                </a:lnTo>
                <a:lnTo>
                  <a:pt x="594" y="20590"/>
                </a:lnTo>
                <a:lnTo>
                  <a:pt x="514" y="21036"/>
                </a:lnTo>
                <a:lnTo>
                  <a:pt x="423" y="21481"/>
                </a:lnTo>
                <a:lnTo>
                  <a:pt x="355" y="21937"/>
                </a:lnTo>
                <a:lnTo>
                  <a:pt x="286" y="22394"/>
                </a:lnTo>
                <a:lnTo>
                  <a:pt x="229" y="22850"/>
                </a:lnTo>
                <a:lnTo>
                  <a:pt x="172" y="23318"/>
                </a:lnTo>
                <a:lnTo>
                  <a:pt x="126" y="23775"/>
                </a:lnTo>
                <a:lnTo>
                  <a:pt x="92" y="24243"/>
                </a:lnTo>
                <a:lnTo>
                  <a:pt x="58" y="24711"/>
                </a:lnTo>
                <a:lnTo>
                  <a:pt x="35" y="25179"/>
                </a:lnTo>
                <a:lnTo>
                  <a:pt x="12" y="25658"/>
                </a:lnTo>
                <a:lnTo>
                  <a:pt x="12" y="26137"/>
                </a:lnTo>
                <a:lnTo>
                  <a:pt x="1" y="26617"/>
                </a:lnTo>
                <a:lnTo>
                  <a:pt x="12" y="27096"/>
                </a:lnTo>
                <a:lnTo>
                  <a:pt x="24" y="27575"/>
                </a:lnTo>
                <a:lnTo>
                  <a:pt x="46" y="28066"/>
                </a:lnTo>
                <a:lnTo>
                  <a:pt x="69" y="28557"/>
                </a:lnTo>
                <a:lnTo>
                  <a:pt x="104" y="29048"/>
                </a:lnTo>
                <a:lnTo>
                  <a:pt x="149" y="29539"/>
                </a:lnTo>
                <a:lnTo>
                  <a:pt x="195" y="30041"/>
                </a:lnTo>
                <a:lnTo>
                  <a:pt x="252" y="30543"/>
                </a:lnTo>
                <a:lnTo>
                  <a:pt x="320" y="31045"/>
                </a:lnTo>
                <a:lnTo>
                  <a:pt x="389" y="31559"/>
                </a:lnTo>
                <a:lnTo>
                  <a:pt x="480" y="32072"/>
                </a:lnTo>
                <a:lnTo>
                  <a:pt x="583" y="32575"/>
                </a:lnTo>
                <a:lnTo>
                  <a:pt x="697" y="33077"/>
                </a:lnTo>
                <a:lnTo>
                  <a:pt x="823" y="33568"/>
                </a:lnTo>
                <a:lnTo>
                  <a:pt x="960" y="34047"/>
                </a:lnTo>
                <a:lnTo>
                  <a:pt x="1108" y="34526"/>
                </a:lnTo>
                <a:lnTo>
                  <a:pt x="1268" y="34994"/>
                </a:lnTo>
                <a:lnTo>
                  <a:pt x="1439" y="35451"/>
                </a:lnTo>
                <a:lnTo>
                  <a:pt x="1622" y="35907"/>
                </a:lnTo>
                <a:lnTo>
                  <a:pt x="1816" y="36352"/>
                </a:lnTo>
                <a:lnTo>
                  <a:pt x="2021" y="36786"/>
                </a:lnTo>
                <a:lnTo>
                  <a:pt x="2249" y="37220"/>
                </a:lnTo>
                <a:lnTo>
                  <a:pt x="2478" y="37642"/>
                </a:lnTo>
                <a:lnTo>
                  <a:pt x="2729" y="38053"/>
                </a:lnTo>
                <a:lnTo>
                  <a:pt x="2980" y="38464"/>
                </a:lnTo>
                <a:lnTo>
                  <a:pt x="3254" y="38852"/>
                </a:lnTo>
                <a:lnTo>
                  <a:pt x="3528" y="39252"/>
                </a:lnTo>
                <a:lnTo>
                  <a:pt x="3824" y="39628"/>
                </a:lnTo>
                <a:lnTo>
                  <a:pt x="4133" y="40005"/>
                </a:lnTo>
                <a:lnTo>
                  <a:pt x="4452" y="40370"/>
                </a:lnTo>
                <a:lnTo>
                  <a:pt x="4783" y="40735"/>
                </a:lnTo>
                <a:lnTo>
                  <a:pt x="5126" y="41078"/>
                </a:lnTo>
                <a:lnTo>
                  <a:pt x="5479" y="41420"/>
                </a:lnTo>
                <a:lnTo>
                  <a:pt x="5845" y="41762"/>
                </a:lnTo>
                <a:lnTo>
                  <a:pt x="6221" y="42082"/>
                </a:lnTo>
                <a:lnTo>
                  <a:pt x="6609" y="42402"/>
                </a:lnTo>
                <a:lnTo>
                  <a:pt x="7020" y="42710"/>
                </a:lnTo>
                <a:lnTo>
                  <a:pt x="7431" y="43007"/>
                </a:lnTo>
                <a:lnTo>
                  <a:pt x="7865" y="43303"/>
                </a:lnTo>
                <a:lnTo>
                  <a:pt x="8298" y="43589"/>
                </a:lnTo>
                <a:lnTo>
                  <a:pt x="8755" y="43863"/>
                </a:lnTo>
                <a:lnTo>
                  <a:pt x="9234" y="44148"/>
                </a:lnTo>
                <a:lnTo>
                  <a:pt x="9725" y="44422"/>
                </a:lnTo>
                <a:lnTo>
                  <a:pt x="10216" y="44684"/>
                </a:lnTo>
                <a:lnTo>
                  <a:pt x="10707" y="44947"/>
                </a:lnTo>
                <a:lnTo>
                  <a:pt x="11198" y="45198"/>
                </a:lnTo>
                <a:lnTo>
                  <a:pt x="11688" y="45438"/>
                </a:lnTo>
                <a:lnTo>
                  <a:pt x="12179" y="45677"/>
                </a:lnTo>
                <a:lnTo>
                  <a:pt x="12681" y="45894"/>
                </a:lnTo>
                <a:lnTo>
                  <a:pt x="13183" y="46122"/>
                </a:lnTo>
                <a:lnTo>
                  <a:pt x="13686" y="46328"/>
                </a:lnTo>
                <a:lnTo>
                  <a:pt x="14188" y="46533"/>
                </a:lnTo>
                <a:lnTo>
                  <a:pt x="14690" y="46727"/>
                </a:lnTo>
                <a:lnTo>
                  <a:pt x="15204" y="46910"/>
                </a:lnTo>
                <a:lnTo>
                  <a:pt x="15706" y="47081"/>
                </a:lnTo>
                <a:lnTo>
                  <a:pt x="16220" y="47252"/>
                </a:lnTo>
                <a:lnTo>
                  <a:pt x="16733" y="47412"/>
                </a:lnTo>
                <a:lnTo>
                  <a:pt x="17247" y="47561"/>
                </a:lnTo>
                <a:lnTo>
                  <a:pt x="17760" y="47698"/>
                </a:lnTo>
                <a:lnTo>
                  <a:pt x="18274" y="47823"/>
                </a:lnTo>
                <a:lnTo>
                  <a:pt x="18799" y="47949"/>
                </a:lnTo>
                <a:lnTo>
                  <a:pt x="19324" y="48063"/>
                </a:lnTo>
                <a:lnTo>
                  <a:pt x="19849" y="48165"/>
                </a:lnTo>
                <a:lnTo>
                  <a:pt x="20374" y="48257"/>
                </a:lnTo>
                <a:lnTo>
                  <a:pt x="20899" y="48337"/>
                </a:lnTo>
                <a:lnTo>
                  <a:pt x="21424" y="48417"/>
                </a:lnTo>
                <a:lnTo>
                  <a:pt x="21949" y="48474"/>
                </a:lnTo>
                <a:lnTo>
                  <a:pt x="22486" y="48531"/>
                </a:lnTo>
                <a:lnTo>
                  <a:pt x="23011" y="48576"/>
                </a:lnTo>
                <a:lnTo>
                  <a:pt x="23547" y="48611"/>
                </a:lnTo>
                <a:lnTo>
                  <a:pt x="24083" y="48633"/>
                </a:lnTo>
                <a:lnTo>
                  <a:pt x="24620" y="48645"/>
                </a:lnTo>
                <a:lnTo>
                  <a:pt x="25978" y="48645"/>
                </a:lnTo>
                <a:lnTo>
                  <a:pt x="26777" y="48622"/>
                </a:lnTo>
                <a:lnTo>
                  <a:pt x="27576" y="48576"/>
                </a:lnTo>
                <a:lnTo>
                  <a:pt x="28364" y="48508"/>
                </a:lnTo>
                <a:lnTo>
                  <a:pt x="29140" y="48417"/>
                </a:lnTo>
                <a:lnTo>
                  <a:pt x="29904" y="48291"/>
                </a:lnTo>
                <a:lnTo>
                  <a:pt x="30669" y="48154"/>
                </a:lnTo>
                <a:lnTo>
                  <a:pt x="31411" y="47994"/>
                </a:lnTo>
                <a:lnTo>
                  <a:pt x="32141" y="47812"/>
                </a:lnTo>
                <a:lnTo>
                  <a:pt x="32872" y="47606"/>
                </a:lnTo>
                <a:lnTo>
                  <a:pt x="33580" y="47378"/>
                </a:lnTo>
                <a:lnTo>
                  <a:pt x="34276" y="47127"/>
                </a:lnTo>
                <a:lnTo>
                  <a:pt x="34961" y="46853"/>
                </a:lnTo>
                <a:lnTo>
                  <a:pt x="35623" y="46556"/>
                </a:lnTo>
                <a:lnTo>
                  <a:pt x="36285" y="46248"/>
                </a:lnTo>
                <a:lnTo>
                  <a:pt x="36924" y="45917"/>
                </a:lnTo>
                <a:lnTo>
                  <a:pt x="37551" y="45552"/>
                </a:lnTo>
                <a:lnTo>
                  <a:pt x="38156" y="45187"/>
                </a:lnTo>
                <a:lnTo>
                  <a:pt x="38750" y="44787"/>
                </a:lnTo>
                <a:lnTo>
                  <a:pt x="39332" y="44376"/>
                </a:lnTo>
                <a:lnTo>
                  <a:pt x="39891" y="43942"/>
                </a:lnTo>
                <a:lnTo>
                  <a:pt x="40428" y="43486"/>
                </a:lnTo>
                <a:lnTo>
                  <a:pt x="40953" y="43018"/>
                </a:lnTo>
                <a:lnTo>
                  <a:pt x="41455" y="42527"/>
                </a:lnTo>
                <a:lnTo>
                  <a:pt x="41946" y="42014"/>
                </a:lnTo>
                <a:lnTo>
                  <a:pt x="42414" y="41489"/>
                </a:lnTo>
                <a:lnTo>
                  <a:pt x="42859" y="40941"/>
                </a:lnTo>
                <a:lnTo>
                  <a:pt x="43281" y="40370"/>
                </a:lnTo>
                <a:lnTo>
                  <a:pt x="43692" y="39799"/>
                </a:lnTo>
                <a:lnTo>
                  <a:pt x="44080" y="39194"/>
                </a:lnTo>
                <a:lnTo>
                  <a:pt x="44263" y="38886"/>
                </a:lnTo>
                <a:lnTo>
                  <a:pt x="44445" y="38578"/>
                </a:lnTo>
                <a:lnTo>
                  <a:pt x="44616" y="38270"/>
                </a:lnTo>
                <a:lnTo>
                  <a:pt x="44776" y="37950"/>
                </a:lnTo>
                <a:lnTo>
                  <a:pt x="45050" y="37403"/>
                </a:lnTo>
                <a:lnTo>
                  <a:pt x="45324" y="36866"/>
                </a:lnTo>
                <a:lnTo>
                  <a:pt x="45575" y="36318"/>
                </a:lnTo>
                <a:lnTo>
                  <a:pt x="45826" y="35770"/>
                </a:lnTo>
                <a:lnTo>
                  <a:pt x="46055" y="35211"/>
                </a:lnTo>
                <a:lnTo>
                  <a:pt x="46283" y="34663"/>
                </a:lnTo>
                <a:lnTo>
                  <a:pt x="46500" y="34104"/>
                </a:lnTo>
                <a:lnTo>
                  <a:pt x="46705" y="33545"/>
                </a:lnTo>
                <a:lnTo>
                  <a:pt x="46911" y="32985"/>
                </a:lnTo>
                <a:lnTo>
                  <a:pt x="47093" y="32426"/>
                </a:lnTo>
                <a:lnTo>
                  <a:pt x="47276" y="31856"/>
                </a:lnTo>
                <a:lnTo>
                  <a:pt x="47436" y="31285"/>
                </a:lnTo>
                <a:lnTo>
                  <a:pt x="47595" y="30714"/>
                </a:lnTo>
                <a:lnTo>
                  <a:pt x="47744" y="30144"/>
                </a:lnTo>
                <a:lnTo>
                  <a:pt x="47869" y="29573"/>
                </a:lnTo>
                <a:lnTo>
                  <a:pt x="47995" y="28991"/>
                </a:lnTo>
                <a:lnTo>
                  <a:pt x="48109" y="28420"/>
                </a:lnTo>
                <a:lnTo>
                  <a:pt x="48212" y="27838"/>
                </a:lnTo>
                <a:lnTo>
                  <a:pt x="48314" y="27256"/>
                </a:lnTo>
                <a:lnTo>
                  <a:pt x="48394" y="26674"/>
                </a:lnTo>
                <a:lnTo>
                  <a:pt x="48463" y="26080"/>
                </a:lnTo>
                <a:lnTo>
                  <a:pt x="48520" y="25498"/>
                </a:lnTo>
                <a:lnTo>
                  <a:pt x="48566" y="24905"/>
                </a:lnTo>
                <a:lnTo>
                  <a:pt x="48600" y="24311"/>
                </a:lnTo>
                <a:lnTo>
                  <a:pt x="48634" y="23718"/>
                </a:lnTo>
                <a:lnTo>
                  <a:pt x="48645" y="23124"/>
                </a:lnTo>
                <a:lnTo>
                  <a:pt x="48645" y="22531"/>
                </a:lnTo>
                <a:lnTo>
                  <a:pt x="48634" y="21926"/>
                </a:lnTo>
                <a:lnTo>
                  <a:pt x="48611" y="21332"/>
                </a:lnTo>
                <a:lnTo>
                  <a:pt x="48577" y="20727"/>
                </a:lnTo>
                <a:lnTo>
                  <a:pt x="48531" y="20122"/>
                </a:lnTo>
                <a:lnTo>
                  <a:pt x="48474" y="19518"/>
                </a:lnTo>
                <a:lnTo>
                  <a:pt x="48429" y="19118"/>
                </a:lnTo>
                <a:lnTo>
                  <a:pt x="48383" y="18707"/>
                </a:lnTo>
                <a:lnTo>
                  <a:pt x="48314" y="18308"/>
                </a:lnTo>
                <a:lnTo>
                  <a:pt x="48257" y="17908"/>
                </a:lnTo>
                <a:lnTo>
                  <a:pt x="48177" y="17497"/>
                </a:lnTo>
                <a:lnTo>
                  <a:pt x="48098" y="17098"/>
                </a:lnTo>
                <a:lnTo>
                  <a:pt x="48006" y="16687"/>
                </a:lnTo>
                <a:lnTo>
                  <a:pt x="47904" y="16288"/>
                </a:lnTo>
                <a:lnTo>
                  <a:pt x="47801" y="15877"/>
                </a:lnTo>
                <a:lnTo>
                  <a:pt x="47687" y="15477"/>
                </a:lnTo>
                <a:lnTo>
                  <a:pt x="47573" y="15066"/>
                </a:lnTo>
                <a:lnTo>
                  <a:pt x="47447" y="14667"/>
                </a:lnTo>
                <a:lnTo>
                  <a:pt x="47310" y="14267"/>
                </a:lnTo>
                <a:lnTo>
                  <a:pt x="47162" y="13868"/>
                </a:lnTo>
                <a:lnTo>
                  <a:pt x="47013" y="13468"/>
                </a:lnTo>
                <a:lnTo>
                  <a:pt x="46854" y="13080"/>
                </a:lnTo>
                <a:lnTo>
                  <a:pt x="46682" y="12681"/>
                </a:lnTo>
                <a:lnTo>
                  <a:pt x="46511" y="12293"/>
                </a:lnTo>
                <a:lnTo>
                  <a:pt x="46328" y="11905"/>
                </a:lnTo>
                <a:lnTo>
                  <a:pt x="46146" y="11517"/>
                </a:lnTo>
                <a:lnTo>
                  <a:pt x="45940" y="11140"/>
                </a:lnTo>
                <a:lnTo>
                  <a:pt x="45735" y="10763"/>
                </a:lnTo>
                <a:lnTo>
                  <a:pt x="45518" y="10387"/>
                </a:lnTo>
                <a:lnTo>
                  <a:pt x="45301" y="10010"/>
                </a:lnTo>
                <a:lnTo>
                  <a:pt x="45073" y="9645"/>
                </a:lnTo>
                <a:lnTo>
                  <a:pt x="44833" y="9291"/>
                </a:lnTo>
                <a:lnTo>
                  <a:pt x="44582" y="8926"/>
                </a:lnTo>
                <a:lnTo>
                  <a:pt x="44331" y="8572"/>
                </a:lnTo>
                <a:lnTo>
                  <a:pt x="44057" y="8230"/>
                </a:lnTo>
                <a:lnTo>
                  <a:pt x="43795" y="7887"/>
                </a:lnTo>
                <a:lnTo>
                  <a:pt x="43509" y="7556"/>
                </a:lnTo>
                <a:lnTo>
                  <a:pt x="43224" y="7225"/>
                </a:lnTo>
                <a:lnTo>
                  <a:pt x="42927" y="6894"/>
                </a:lnTo>
                <a:lnTo>
                  <a:pt x="42619" y="6575"/>
                </a:lnTo>
                <a:lnTo>
                  <a:pt x="42300" y="6266"/>
                </a:lnTo>
                <a:lnTo>
                  <a:pt x="41980" y="5958"/>
                </a:lnTo>
                <a:lnTo>
                  <a:pt x="41649" y="5662"/>
                </a:lnTo>
                <a:lnTo>
                  <a:pt x="41307" y="5376"/>
                </a:lnTo>
                <a:lnTo>
                  <a:pt x="40953" y="5091"/>
                </a:lnTo>
                <a:lnTo>
                  <a:pt x="40599" y="4817"/>
                </a:lnTo>
                <a:lnTo>
                  <a:pt x="40234" y="4543"/>
                </a:lnTo>
                <a:lnTo>
                  <a:pt x="39857" y="4281"/>
                </a:lnTo>
                <a:lnTo>
                  <a:pt x="39469" y="4029"/>
                </a:lnTo>
                <a:lnTo>
                  <a:pt x="39081" y="3790"/>
                </a:lnTo>
                <a:lnTo>
                  <a:pt x="38681" y="3550"/>
                </a:lnTo>
                <a:lnTo>
                  <a:pt x="38271" y="3333"/>
                </a:lnTo>
                <a:lnTo>
                  <a:pt x="37848" y="3116"/>
                </a:lnTo>
                <a:lnTo>
                  <a:pt x="37414" y="2911"/>
                </a:lnTo>
                <a:lnTo>
                  <a:pt x="36981" y="2717"/>
                </a:lnTo>
                <a:lnTo>
                  <a:pt x="36524" y="2523"/>
                </a:lnTo>
                <a:lnTo>
                  <a:pt x="36068" y="2352"/>
                </a:lnTo>
                <a:lnTo>
                  <a:pt x="35611" y="2180"/>
                </a:lnTo>
                <a:lnTo>
                  <a:pt x="35132" y="2032"/>
                </a:lnTo>
                <a:lnTo>
                  <a:pt x="34652" y="1884"/>
                </a:lnTo>
                <a:lnTo>
                  <a:pt x="34150" y="1747"/>
                </a:lnTo>
                <a:lnTo>
                  <a:pt x="33648" y="1633"/>
                </a:lnTo>
                <a:lnTo>
                  <a:pt x="33134" y="1518"/>
                </a:lnTo>
                <a:lnTo>
                  <a:pt x="32621" y="1427"/>
                </a:lnTo>
                <a:lnTo>
                  <a:pt x="32084" y="1336"/>
                </a:lnTo>
                <a:lnTo>
                  <a:pt x="31548" y="1267"/>
                </a:lnTo>
                <a:lnTo>
                  <a:pt x="30989" y="1199"/>
                </a:lnTo>
                <a:lnTo>
                  <a:pt x="30429" y="1153"/>
                </a:lnTo>
                <a:lnTo>
                  <a:pt x="29859" y="1119"/>
                </a:lnTo>
                <a:lnTo>
                  <a:pt x="29288" y="1096"/>
                </a:lnTo>
                <a:lnTo>
                  <a:pt x="28318" y="1073"/>
                </a:lnTo>
                <a:lnTo>
                  <a:pt x="27827" y="1050"/>
                </a:lnTo>
                <a:lnTo>
                  <a:pt x="27336" y="1016"/>
                </a:lnTo>
                <a:lnTo>
                  <a:pt x="26857" y="971"/>
                </a:lnTo>
                <a:lnTo>
                  <a:pt x="26378" y="902"/>
                </a:lnTo>
                <a:lnTo>
                  <a:pt x="25910" y="811"/>
                </a:lnTo>
                <a:lnTo>
                  <a:pt x="25681" y="765"/>
                </a:lnTo>
                <a:lnTo>
                  <a:pt x="25442" y="697"/>
                </a:lnTo>
                <a:lnTo>
                  <a:pt x="24917" y="560"/>
                </a:lnTo>
                <a:lnTo>
                  <a:pt x="24392" y="423"/>
                </a:lnTo>
                <a:lnTo>
                  <a:pt x="23867" y="320"/>
                </a:lnTo>
                <a:lnTo>
                  <a:pt x="23353" y="217"/>
                </a:lnTo>
                <a:lnTo>
                  <a:pt x="22828" y="149"/>
                </a:lnTo>
                <a:lnTo>
                  <a:pt x="22314" y="80"/>
                </a:lnTo>
                <a:lnTo>
                  <a:pt x="21812" y="46"/>
                </a:lnTo>
                <a:lnTo>
                  <a:pt x="21310" y="12"/>
                </a:lnTo>
                <a:lnTo>
                  <a:pt x="2080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24f3de87df4_0_960"/>
          <p:cNvSpPr/>
          <p:nvPr/>
        </p:nvSpPr>
        <p:spPr>
          <a:xfrm rot="479916">
            <a:off x="3287922" y="1064099"/>
            <a:ext cx="178314" cy="76313"/>
          </a:xfrm>
          <a:custGeom>
            <a:avLst/>
            <a:gdLst/>
            <a:ahLst/>
            <a:cxnLst/>
            <a:rect l="l" t="t" r="r" b="b"/>
            <a:pathLst>
              <a:path w="21436" h="9188" extrusionOk="0">
                <a:moveTo>
                  <a:pt x="20454" y="0"/>
                </a:moveTo>
                <a:lnTo>
                  <a:pt x="20237" y="23"/>
                </a:lnTo>
                <a:lnTo>
                  <a:pt x="19997" y="57"/>
                </a:lnTo>
                <a:lnTo>
                  <a:pt x="19769" y="114"/>
                </a:lnTo>
                <a:lnTo>
                  <a:pt x="19541" y="171"/>
                </a:lnTo>
                <a:lnTo>
                  <a:pt x="19324" y="240"/>
                </a:lnTo>
                <a:lnTo>
                  <a:pt x="19164" y="308"/>
                </a:lnTo>
                <a:lnTo>
                  <a:pt x="19016" y="400"/>
                </a:lnTo>
                <a:lnTo>
                  <a:pt x="18856" y="502"/>
                </a:lnTo>
                <a:lnTo>
                  <a:pt x="18719" y="616"/>
                </a:lnTo>
                <a:lnTo>
                  <a:pt x="18571" y="742"/>
                </a:lnTo>
                <a:lnTo>
                  <a:pt x="18434" y="879"/>
                </a:lnTo>
                <a:lnTo>
                  <a:pt x="18160" y="1130"/>
                </a:lnTo>
                <a:lnTo>
                  <a:pt x="17920" y="1358"/>
                </a:lnTo>
                <a:lnTo>
                  <a:pt x="17680" y="1575"/>
                </a:lnTo>
                <a:lnTo>
                  <a:pt x="17441" y="1781"/>
                </a:lnTo>
                <a:lnTo>
                  <a:pt x="17190" y="1975"/>
                </a:lnTo>
                <a:lnTo>
                  <a:pt x="16939" y="2157"/>
                </a:lnTo>
                <a:lnTo>
                  <a:pt x="16687" y="2328"/>
                </a:lnTo>
                <a:lnTo>
                  <a:pt x="16436" y="2488"/>
                </a:lnTo>
                <a:lnTo>
                  <a:pt x="16185" y="2648"/>
                </a:lnTo>
                <a:lnTo>
                  <a:pt x="15923" y="2785"/>
                </a:lnTo>
                <a:lnTo>
                  <a:pt x="15672" y="2922"/>
                </a:lnTo>
                <a:lnTo>
                  <a:pt x="15409" y="3048"/>
                </a:lnTo>
                <a:lnTo>
                  <a:pt x="15135" y="3150"/>
                </a:lnTo>
                <a:lnTo>
                  <a:pt x="14873" y="3253"/>
                </a:lnTo>
                <a:lnTo>
                  <a:pt x="14610" y="3344"/>
                </a:lnTo>
                <a:lnTo>
                  <a:pt x="14336" y="3424"/>
                </a:lnTo>
                <a:lnTo>
                  <a:pt x="14062" y="3493"/>
                </a:lnTo>
                <a:lnTo>
                  <a:pt x="13788" y="3550"/>
                </a:lnTo>
                <a:lnTo>
                  <a:pt x="13503" y="3595"/>
                </a:lnTo>
                <a:lnTo>
                  <a:pt x="13229" y="3630"/>
                </a:lnTo>
                <a:lnTo>
                  <a:pt x="12944" y="3652"/>
                </a:lnTo>
                <a:lnTo>
                  <a:pt x="12658" y="3664"/>
                </a:lnTo>
                <a:lnTo>
                  <a:pt x="12373" y="3664"/>
                </a:lnTo>
                <a:lnTo>
                  <a:pt x="12076" y="3652"/>
                </a:lnTo>
                <a:lnTo>
                  <a:pt x="11780" y="3630"/>
                </a:lnTo>
                <a:lnTo>
                  <a:pt x="11494" y="3595"/>
                </a:lnTo>
                <a:lnTo>
                  <a:pt x="11186" y="3550"/>
                </a:lnTo>
                <a:lnTo>
                  <a:pt x="10889" y="3493"/>
                </a:lnTo>
                <a:lnTo>
                  <a:pt x="10581" y="3436"/>
                </a:lnTo>
                <a:lnTo>
                  <a:pt x="10284" y="3356"/>
                </a:lnTo>
                <a:lnTo>
                  <a:pt x="9976" y="3264"/>
                </a:lnTo>
                <a:lnTo>
                  <a:pt x="9657" y="3162"/>
                </a:lnTo>
                <a:lnTo>
                  <a:pt x="9348" y="3048"/>
                </a:lnTo>
                <a:lnTo>
                  <a:pt x="8013" y="2545"/>
                </a:lnTo>
                <a:lnTo>
                  <a:pt x="6678" y="2055"/>
                </a:lnTo>
                <a:lnTo>
                  <a:pt x="5331" y="1564"/>
                </a:lnTo>
                <a:lnTo>
                  <a:pt x="4007" y="1050"/>
                </a:lnTo>
                <a:lnTo>
                  <a:pt x="3528" y="856"/>
                </a:lnTo>
                <a:lnTo>
                  <a:pt x="3037" y="662"/>
                </a:lnTo>
                <a:lnTo>
                  <a:pt x="2797" y="582"/>
                </a:lnTo>
                <a:lnTo>
                  <a:pt x="2546" y="502"/>
                </a:lnTo>
                <a:lnTo>
                  <a:pt x="2306" y="445"/>
                </a:lnTo>
                <a:lnTo>
                  <a:pt x="2078" y="411"/>
                </a:lnTo>
                <a:lnTo>
                  <a:pt x="1838" y="388"/>
                </a:lnTo>
                <a:lnTo>
                  <a:pt x="1724" y="388"/>
                </a:lnTo>
                <a:lnTo>
                  <a:pt x="1610" y="400"/>
                </a:lnTo>
                <a:lnTo>
                  <a:pt x="1496" y="422"/>
                </a:lnTo>
                <a:lnTo>
                  <a:pt x="1393" y="445"/>
                </a:lnTo>
                <a:lnTo>
                  <a:pt x="1279" y="479"/>
                </a:lnTo>
                <a:lnTo>
                  <a:pt x="1165" y="525"/>
                </a:lnTo>
                <a:lnTo>
                  <a:pt x="1062" y="582"/>
                </a:lnTo>
                <a:lnTo>
                  <a:pt x="960" y="651"/>
                </a:lnTo>
                <a:lnTo>
                  <a:pt x="857" y="719"/>
                </a:lnTo>
                <a:lnTo>
                  <a:pt x="754" y="810"/>
                </a:lnTo>
                <a:lnTo>
                  <a:pt x="651" y="913"/>
                </a:lnTo>
                <a:lnTo>
                  <a:pt x="560" y="1027"/>
                </a:lnTo>
                <a:lnTo>
                  <a:pt x="469" y="1141"/>
                </a:lnTo>
                <a:lnTo>
                  <a:pt x="377" y="1278"/>
                </a:lnTo>
                <a:lnTo>
                  <a:pt x="286" y="1415"/>
                </a:lnTo>
                <a:lnTo>
                  <a:pt x="218" y="1552"/>
                </a:lnTo>
                <a:lnTo>
                  <a:pt x="161" y="1689"/>
                </a:lnTo>
                <a:lnTo>
                  <a:pt x="104" y="1826"/>
                </a:lnTo>
                <a:lnTo>
                  <a:pt x="69" y="1952"/>
                </a:lnTo>
                <a:lnTo>
                  <a:pt x="35" y="2089"/>
                </a:lnTo>
                <a:lnTo>
                  <a:pt x="12" y="2214"/>
                </a:lnTo>
                <a:lnTo>
                  <a:pt x="1" y="2340"/>
                </a:lnTo>
                <a:lnTo>
                  <a:pt x="1" y="2477"/>
                </a:lnTo>
                <a:lnTo>
                  <a:pt x="1" y="2602"/>
                </a:lnTo>
                <a:lnTo>
                  <a:pt x="12" y="2717"/>
                </a:lnTo>
                <a:lnTo>
                  <a:pt x="24" y="2842"/>
                </a:lnTo>
                <a:lnTo>
                  <a:pt x="58" y="2968"/>
                </a:lnTo>
                <a:lnTo>
                  <a:pt x="81" y="3082"/>
                </a:lnTo>
                <a:lnTo>
                  <a:pt x="172" y="3321"/>
                </a:lnTo>
                <a:lnTo>
                  <a:pt x="275" y="3550"/>
                </a:lnTo>
                <a:lnTo>
                  <a:pt x="412" y="3778"/>
                </a:lnTo>
                <a:lnTo>
                  <a:pt x="560" y="3995"/>
                </a:lnTo>
                <a:lnTo>
                  <a:pt x="720" y="4200"/>
                </a:lnTo>
                <a:lnTo>
                  <a:pt x="891" y="4417"/>
                </a:lnTo>
                <a:lnTo>
                  <a:pt x="1085" y="4611"/>
                </a:lnTo>
                <a:lnTo>
                  <a:pt x="1279" y="4805"/>
                </a:lnTo>
                <a:lnTo>
                  <a:pt x="1485" y="4999"/>
                </a:lnTo>
                <a:lnTo>
                  <a:pt x="1975" y="5433"/>
                </a:lnTo>
                <a:lnTo>
                  <a:pt x="2226" y="5638"/>
                </a:lnTo>
                <a:lnTo>
                  <a:pt x="2489" y="5832"/>
                </a:lnTo>
                <a:lnTo>
                  <a:pt x="2751" y="6026"/>
                </a:lnTo>
                <a:lnTo>
                  <a:pt x="3037" y="6186"/>
                </a:lnTo>
                <a:lnTo>
                  <a:pt x="3311" y="6335"/>
                </a:lnTo>
                <a:lnTo>
                  <a:pt x="3459" y="6392"/>
                </a:lnTo>
                <a:lnTo>
                  <a:pt x="3607" y="6449"/>
                </a:lnTo>
                <a:lnTo>
                  <a:pt x="4669" y="6814"/>
                </a:lnTo>
                <a:lnTo>
                  <a:pt x="5730" y="7168"/>
                </a:lnTo>
                <a:lnTo>
                  <a:pt x="6803" y="7510"/>
                </a:lnTo>
                <a:lnTo>
                  <a:pt x="7865" y="7853"/>
                </a:lnTo>
                <a:lnTo>
                  <a:pt x="10010" y="8515"/>
                </a:lnTo>
                <a:lnTo>
                  <a:pt x="12156" y="9188"/>
                </a:lnTo>
                <a:lnTo>
                  <a:pt x="12613" y="9154"/>
                </a:lnTo>
                <a:lnTo>
                  <a:pt x="13058" y="9097"/>
                </a:lnTo>
                <a:lnTo>
                  <a:pt x="13492" y="9040"/>
                </a:lnTo>
                <a:lnTo>
                  <a:pt x="13914" y="8960"/>
                </a:lnTo>
                <a:lnTo>
                  <a:pt x="14313" y="8857"/>
                </a:lnTo>
                <a:lnTo>
                  <a:pt x="14713" y="8754"/>
                </a:lnTo>
                <a:lnTo>
                  <a:pt x="15090" y="8629"/>
                </a:lnTo>
                <a:lnTo>
                  <a:pt x="15455" y="8492"/>
                </a:lnTo>
                <a:lnTo>
                  <a:pt x="15809" y="8343"/>
                </a:lnTo>
                <a:lnTo>
                  <a:pt x="16151" y="8172"/>
                </a:lnTo>
                <a:lnTo>
                  <a:pt x="16482" y="8001"/>
                </a:lnTo>
                <a:lnTo>
                  <a:pt x="16802" y="7807"/>
                </a:lnTo>
                <a:lnTo>
                  <a:pt x="17110" y="7613"/>
                </a:lnTo>
                <a:lnTo>
                  <a:pt x="17418" y="7396"/>
                </a:lnTo>
                <a:lnTo>
                  <a:pt x="17703" y="7168"/>
                </a:lnTo>
                <a:lnTo>
                  <a:pt x="17977" y="6928"/>
                </a:lnTo>
                <a:lnTo>
                  <a:pt x="18251" y="6677"/>
                </a:lnTo>
                <a:lnTo>
                  <a:pt x="18514" y="6414"/>
                </a:lnTo>
                <a:lnTo>
                  <a:pt x="18765" y="6152"/>
                </a:lnTo>
                <a:lnTo>
                  <a:pt x="19004" y="5867"/>
                </a:lnTo>
                <a:lnTo>
                  <a:pt x="19244" y="5570"/>
                </a:lnTo>
                <a:lnTo>
                  <a:pt x="19472" y="5262"/>
                </a:lnTo>
                <a:lnTo>
                  <a:pt x="19689" y="4954"/>
                </a:lnTo>
                <a:lnTo>
                  <a:pt x="19906" y="4634"/>
                </a:lnTo>
                <a:lnTo>
                  <a:pt x="20100" y="4303"/>
                </a:lnTo>
                <a:lnTo>
                  <a:pt x="20306" y="3961"/>
                </a:lnTo>
                <a:lnTo>
                  <a:pt x="20500" y="3607"/>
                </a:lnTo>
                <a:lnTo>
                  <a:pt x="20682" y="3242"/>
                </a:lnTo>
                <a:lnTo>
                  <a:pt x="20853" y="2876"/>
                </a:lnTo>
                <a:lnTo>
                  <a:pt x="21036" y="2500"/>
                </a:lnTo>
                <a:lnTo>
                  <a:pt x="21196" y="2112"/>
                </a:lnTo>
                <a:lnTo>
                  <a:pt x="21367" y="1724"/>
                </a:lnTo>
                <a:lnTo>
                  <a:pt x="21390" y="1632"/>
                </a:lnTo>
                <a:lnTo>
                  <a:pt x="21413" y="1541"/>
                </a:lnTo>
                <a:lnTo>
                  <a:pt x="21424" y="1438"/>
                </a:lnTo>
                <a:lnTo>
                  <a:pt x="21435" y="1324"/>
                </a:lnTo>
                <a:lnTo>
                  <a:pt x="21435" y="1210"/>
                </a:lnTo>
                <a:lnTo>
                  <a:pt x="21424" y="1084"/>
                </a:lnTo>
                <a:lnTo>
                  <a:pt x="21378" y="856"/>
                </a:lnTo>
                <a:lnTo>
                  <a:pt x="21321" y="616"/>
                </a:lnTo>
                <a:lnTo>
                  <a:pt x="21276" y="514"/>
                </a:lnTo>
                <a:lnTo>
                  <a:pt x="21230" y="411"/>
                </a:lnTo>
                <a:lnTo>
                  <a:pt x="21184" y="331"/>
                </a:lnTo>
                <a:lnTo>
                  <a:pt x="21127" y="251"/>
                </a:lnTo>
                <a:lnTo>
                  <a:pt x="21070" y="183"/>
                </a:lnTo>
                <a:lnTo>
                  <a:pt x="21013" y="126"/>
                </a:lnTo>
                <a:lnTo>
                  <a:pt x="20933" y="80"/>
                </a:lnTo>
                <a:lnTo>
                  <a:pt x="20853" y="57"/>
                </a:lnTo>
                <a:lnTo>
                  <a:pt x="20762" y="23"/>
                </a:lnTo>
                <a:lnTo>
                  <a:pt x="20671" y="12"/>
                </a:lnTo>
                <a:lnTo>
                  <a:pt x="205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24f3de87df4_0_960"/>
          <p:cNvSpPr/>
          <p:nvPr/>
        </p:nvSpPr>
        <p:spPr>
          <a:xfrm rot="479916">
            <a:off x="3422935" y="988201"/>
            <a:ext cx="46051" cy="40964"/>
          </a:xfrm>
          <a:custGeom>
            <a:avLst/>
            <a:gdLst/>
            <a:ahLst/>
            <a:cxnLst/>
            <a:rect l="l" t="t" r="r" b="b"/>
            <a:pathLst>
              <a:path w="5536" h="4932" extrusionOk="0">
                <a:moveTo>
                  <a:pt x="2922" y="1"/>
                </a:moveTo>
                <a:lnTo>
                  <a:pt x="2625" y="23"/>
                </a:lnTo>
                <a:lnTo>
                  <a:pt x="2340" y="69"/>
                </a:lnTo>
                <a:lnTo>
                  <a:pt x="2066" y="138"/>
                </a:lnTo>
                <a:lnTo>
                  <a:pt x="1792" y="229"/>
                </a:lnTo>
                <a:lnTo>
                  <a:pt x="1541" y="343"/>
                </a:lnTo>
                <a:lnTo>
                  <a:pt x="1301" y="469"/>
                </a:lnTo>
                <a:lnTo>
                  <a:pt x="1073" y="617"/>
                </a:lnTo>
                <a:lnTo>
                  <a:pt x="868" y="788"/>
                </a:lnTo>
                <a:lnTo>
                  <a:pt x="685" y="959"/>
                </a:lnTo>
                <a:lnTo>
                  <a:pt x="514" y="1153"/>
                </a:lnTo>
                <a:lnTo>
                  <a:pt x="366" y="1359"/>
                </a:lnTo>
                <a:lnTo>
                  <a:pt x="240" y="1576"/>
                </a:lnTo>
                <a:lnTo>
                  <a:pt x="137" y="1804"/>
                </a:lnTo>
                <a:lnTo>
                  <a:pt x="103" y="1918"/>
                </a:lnTo>
                <a:lnTo>
                  <a:pt x="69" y="2032"/>
                </a:lnTo>
                <a:lnTo>
                  <a:pt x="35" y="2158"/>
                </a:lnTo>
                <a:lnTo>
                  <a:pt x="12" y="2283"/>
                </a:lnTo>
                <a:lnTo>
                  <a:pt x="0" y="2409"/>
                </a:lnTo>
                <a:lnTo>
                  <a:pt x="0" y="2534"/>
                </a:lnTo>
                <a:lnTo>
                  <a:pt x="0" y="2660"/>
                </a:lnTo>
                <a:lnTo>
                  <a:pt x="0" y="2786"/>
                </a:lnTo>
                <a:lnTo>
                  <a:pt x="46" y="3037"/>
                </a:lnTo>
                <a:lnTo>
                  <a:pt x="103" y="3265"/>
                </a:lnTo>
                <a:lnTo>
                  <a:pt x="183" y="3493"/>
                </a:lnTo>
                <a:lnTo>
                  <a:pt x="297" y="3699"/>
                </a:lnTo>
                <a:lnTo>
                  <a:pt x="423" y="3904"/>
                </a:lnTo>
                <a:lnTo>
                  <a:pt x="571" y="4087"/>
                </a:lnTo>
                <a:lnTo>
                  <a:pt x="742" y="4258"/>
                </a:lnTo>
                <a:lnTo>
                  <a:pt x="936" y="4406"/>
                </a:lnTo>
                <a:lnTo>
                  <a:pt x="1142" y="4543"/>
                </a:lnTo>
                <a:lnTo>
                  <a:pt x="1370" y="4657"/>
                </a:lnTo>
                <a:lnTo>
                  <a:pt x="1610" y="4760"/>
                </a:lnTo>
                <a:lnTo>
                  <a:pt x="1861" y="4829"/>
                </a:lnTo>
                <a:lnTo>
                  <a:pt x="2123" y="4886"/>
                </a:lnTo>
                <a:lnTo>
                  <a:pt x="2409" y="4920"/>
                </a:lnTo>
                <a:lnTo>
                  <a:pt x="2694" y="4931"/>
                </a:lnTo>
                <a:lnTo>
                  <a:pt x="3014" y="4920"/>
                </a:lnTo>
                <a:lnTo>
                  <a:pt x="3322" y="4886"/>
                </a:lnTo>
                <a:lnTo>
                  <a:pt x="3607" y="4829"/>
                </a:lnTo>
                <a:lnTo>
                  <a:pt x="3881" y="4749"/>
                </a:lnTo>
                <a:lnTo>
                  <a:pt x="4132" y="4657"/>
                </a:lnTo>
                <a:lnTo>
                  <a:pt x="4360" y="4543"/>
                </a:lnTo>
                <a:lnTo>
                  <a:pt x="4577" y="4406"/>
                </a:lnTo>
                <a:lnTo>
                  <a:pt x="4771" y="4258"/>
                </a:lnTo>
                <a:lnTo>
                  <a:pt x="4942" y="4087"/>
                </a:lnTo>
                <a:lnTo>
                  <a:pt x="5102" y="3904"/>
                </a:lnTo>
                <a:lnTo>
                  <a:pt x="5228" y="3699"/>
                </a:lnTo>
                <a:lnTo>
                  <a:pt x="5342" y="3482"/>
                </a:lnTo>
                <a:lnTo>
                  <a:pt x="5422" y="3254"/>
                </a:lnTo>
                <a:lnTo>
                  <a:pt x="5490" y="3002"/>
                </a:lnTo>
                <a:lnTo>
                  <a:pt x="5524" y="2740"/>
                </a:lnTo>
                <a:lnTo>
                  <a:pt x="5536" y="2466"/>
                </a:lnTo>
                <a:lnTo>
                  <a:pt x="5536" y="2192"/>
                </a:lnTo>
                <a:lnTo>
                  <a:pt x="5490" y="1930"/>
                </a:lnTo>
                <a:lnTo>
                  <a:pt x="5433" y="1678"/>
                </a:lnTo>
                <a:lnTo>
                  <a:pt x="5353" y="1439"/>
                </a:lnTo>
                <a:lnTo>
                  <a:pt x="5251" y="1222"/>
                </a:lnTo>
                <a:lnTo>
                  <a:pt x="5125" y="1016"/>
                </a:lnTo>
                <a:lnTo>
                  <a:pt x="4977" y="822"/>
                </a:lnTo>
                <a:lnTo>
                  <a:pt x="4805" y="651"/>
                </a:lnTo>
                <a:lnTo>
                  <a:pt x="4623" y="503"/>
                </a:lnTo>
                <a:lnTo>
                  <a:pt x="4429" y="366"/>
                </a:lnTo>
                <a:lnTo>
                  <a:pt x="4212" y="240"/>
                </a:lnTo>
                <a:lnTo>
                  <a:pt x="3972" y="149"/>
                </a:lnTo>
                <a:lnTo>
                  <a:pt x="3733" y="81"/>
                </a:lnTo>
                <a:lnTo>
                  <a:pt x="3470" y="23"/>
                </a:lnTo>
                <a:lnTo>
                  <a:pt x="3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24f3de87df4_0_960"/>
          <p:cNvSpPr/>
          <p:nvPr/>
        </p:nvSpPr>
        <p:spPr>
          <a:xfrm rot="479916">
            <a:off x="3292931" y="974320"/>
            <a:ext cx="41401" cy="42484"/>
          </a:xfrm>
          <a:custGeom>
            <a:avLst/>
            <a:gdLst/>
            <a:ahLst/>
            <a:cxnLst/>
            <a:rect l="l" t="t" r="r" b="b"/>
            <a:pathLst>
              <a:path w="4977" h="5115" extrusionOk="0">
                <a:moveTo>
                  <a:pt x="2512" y="1"/>
                </a:moveTo>
                <a:lnTo>
                  <a:pt x="2375" y="12"/>
                </a:lnTo>
                <a:lnTo>
                  <a:pt x="2249" y="12"/>
                </a:lnTo>
                <a:lnTo>
                  <a:pt x="1987" y="58"/>
                </a:lnTo>
                <a:lnTo>
                  <a:pt x="1747" y="126"/>
                </a:lnTo>
                <a:lnTo>
                  <a:pt x="1507" y="206"/>
                </a:lnTo>
                <a:lnTo>
                  <a:pt x="1290" y="321"/>
                </a:lnTo>
                <a:lnTo>
                  <a:pt x="1074" y="446"/>
                </a:lnTo>
                <a:lnTo>
                  <a:pt x="880" y="606"/>
                </a:lnTo>
                <a:lnTo>
                  <a:pt x="708" y="777"/>
                </a:lnTo>
                <a:lnTo>
                  <a:pt x="549" y="960"/>
                </a:lnTo>
                <a:lnTo>
                  <a:pt x="400" y="1165"/>
                </a:lnTo>
                <a:lnTo>
                  <a:pt x="275" y="1382"/>
                </a:lnTo>
                <a:lnTo>
                  <a:pt x="172" y="1610"/>
                </a:lnTo>
                <a:lnTo>
                  <a:pt x="92" y="1850"/>
                </a:lnTo>
                <a:lnTo>
                  <a:pt x="35" y="2112"/>
                </a:lnTo>
                <a:lnTo>
                  <a:pt x="1" y="2375"/>
                </a:lnTo>
                <a:lnTo>
                  <a:pt x="1" y="2637"/>
                </a:lnTo>
                <a:lnTo>
                  <a:pt x="23" y="2900"/>
                </a:lnTo>
                <a:lnTo>
                  <a:pt x="58" y="3151"/>
                </a:lnTo>
                <a:lnTo>
                  <a:pt x="126" y="3391"/>
                </a:lnTo>
                <a:lnTo>
                  <a:pt x="206" y="3619"/>
                </a:lnTo>
                <a:lnTo>
                  <a:pt x="309" y="3836"/>
                </a:lnTo>
                <a:lnTo>
                  <a:pt x="434" y="4041"/>
                </a:lnTo>
                <a:lnTo>
                  <a:pt x="583" y="4224"/>
                </a:lnTo>
                <a:lnTo>
                  <a:pt x="731" y="4395"/>
                </a:lnTo>
                <a:lnTo>
                  <a:pt x="914" y="4555"/>
                </a:lnTo>
                <a:lnTo>
                  <a:pt x="1096" y="4692"/>
                </a:lnTo>
                <a:lnTo>
                  <a:pt x="1302" y="4817"/>
                </a:lnTo>
                <a:lnTo>
                  <a:pt x="1519" y="4920"/>
                </a:lnTo>
                <a:lnTo>
                  <a:pt x="1736" y="5000"/>
                </a:lnTo>
                <a:lnTo>
                  <a:pt x="1975" y="5057"/>
                </a:lnTo>
                <a:lnTo>
                  <a:pt x="2226" y="5103"/>
                </a:lnTo>
                <a:lnTo>
                  <a:pt x="2477" y="5114"/>
                </a:lnTo>
                <a:lnTo>
                  <a:pt x="2740" y="5103"/>
                </a:lnTo>
                <a:lnTo>
                  <a:pt x="3002" y="5057"/>
                </a:lnTo>
                <a:lnTo>
                  <a:pt x="3242" y="5000"/>
                </a:lnTo>
                <a:lnTo>
                  <a:pt x="3482" y="4909"/>
                </a:lnTo>
                <a:lnTo>
                  <a:pt x="3699" y="4806"/>
                </a:lnTo>
                <a:lnTo>
                  <a:pt x="3916" y="4680"/>
                </a:lnTo>
                <a:lnTo>
                  <a:pt x="4110" y="4521"/>
                </a:lnTo>
                <a:lnTo>
                  <a:pt x="4281" y="4361"/>
                </a:lnTo>
                <a:lnTo>
                  <a:pt x="4441" y="4167"/>
                </a:lnTo>
                <a:lnTo>
                  <a:pt x="4589" y="3973"/>
                </a:lnTo>
                <a:lnTo>
                  <a:pt x="4703" y="3756"/>
                </a:lnTo>
                <a:lnTo>
                  <a:pt x="4806" y="3516"/>
                </a:lnTo>
                <a:lnTo>
                  <a:pt x="4886" y="3277"/>
                </a:lnTo>
                <a:lnTo>
                  <a:pt x="4943" y="3026"/>
                </a:lnTo>
                <a:lnTo>
                  <a:pt x="4977" y="2763"/>
                </a:lnTo>
                <a:lnTo>
                  <a:pt x="4977" y="2489"/>
                </a:lnTo>
                <a:lnTo>
                  <a:pt x="4966" y="2227"/>
                </a:lnTo>
                <a:lnTo>
                  <a:pt x="4920" y="1975"/>
                </a:lnTo>
                <a:lnTo>
                  <a:pt x="4851" y="1736"/>
                </a:lnTo>
                <a:lnTo>
                  <a:pt x="4772" y="1508"/>
                </a:lnTo>
                <a:lnTo>
                  <a:pt x="4669" y="1291"/>
                </a:lnTo>
                <a:lnTo>
                  <a:pt x="4543" y="1085"/>
                </a:lnTo>
                <a:lnTo>
                  <a:pt x="4395" y="903"/>
                </a:lnTo>
                <a:lnTo>
                  <a:pt x="4247" y="720"/>
                </a:lnTo>
                <a:lnTo>
                  <a:pt x="4064" y="560"/>
                </a:lnTo>
                <a:lnTo>
                  <a:pt x="3881" y="423"/>
                </a:lnTo>
                <a:lnTo>
                  <a:pt x="3676" y="298"/>
                </a:lnTo>
                <a:lnTo>
                  <a:pt x="3459" y="195"/>
                </a:lnTo>
                <a:lnTo>
                  <a:pt x="3242" y="115"/>
                </a:lnTo>
                <a:lnTo>
                  <a:pt x="3002" y="58"/>
                </a:lnTo>
                <a:lnTo>
                  <a:pt x="2763" y="12"/>
                </a:lnTo>
                <a:lnTo>
                  <a:pt x="251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4f3de87df4_0_960"/>
          <p:cNvSpPr/>
          <p:nvPr/>
        </p:nvSpPr>
        <p:spPr>
          <a:xfrm>
            <a:off x="2878825" y="213013"/>
            <a:ext cx="280200" cy="361000"/>
          </a:xfrm>
          <a:custGeom>
            <a:avLst/>
            <a:gdLst/>
            <a:ahLst/>
            <a:cxnLst/>
            <a:rect l="l" t="t" r="r" b="b"/>
            <a:pathLst>
              <a:path w="11208" h="14440" extrusionOk="0">
                <a:moveTo>
                  <a:pt x="4055" y="0"/>
                </a:moveTo>
                <a:lnTo>
                  <a:pt x="3644" y="98"/>
                </a:lnTo>
                <a:lnTo>
                  <a:pt x="3447" y="214"/>
                </a:lnTo>
                <a:lnTo>
                  <a:pt x="3287" y="339"/>
                </a:lnTo>
                <a:lnTo>
                  <a:pt x="3045" y="661"/>
                </a:lnTo>
                <a:lnTo>
                  <a:pt x="2920" y="1045"/>
                </a:lnTo>
                <a:lnTo>
                  <a:pt x="2929" y="1473"/>
                </a:lnTo>
                <a:lnTo>
                  <a:pt x="2992" y="1697"/>
                </a:lnTo>
                <a:lnTo>
                  <a:pt x="3197" y="2179"/>
                </a:lnTo>
                <a:lnTo>
                  <a:pt x="3429" y="2643"/>
                </a:lnTo>
                <a:lnTo>
                  <a:pt x="3563" y="2956"/>
                </a:lnTo>
                <a:lnTo>
                  <a:pt x="3813" y="3590"/>
                </a:lnTo>
                <a:lnTo>
                  <a:pt x="3912" y="3911"/>
                </a:lnTo>
                <a:lnTo>
                  <a:pt x="3974" y="4117"/>
                </a:lnTo>
                <a:lnTo>
                  <a:pt x="4010" y="4402"/>
                </a:lnTo>
                <a:lnTo>
                  <a:pt x="3930" y="4590"/>
                </a:lnTo>
                <a:lnTo>
                  <a:pt x="3697" y="4760"/>
                </a:lnTo>
                <a:lnTo>
                  <a:pt x="3510" y="4867"/>
                </a:lnTo>
                <a:lnTo>
                  <a:pt x="2304" y="5510"/>
                </a:lnTo>
                <a:lnTo>
                  <a:pt x="1108" y="6162"/>
                </a:lnTo>
                <a:lnTo>
                  <a:pt x="929" y="6260"/>
                </a:lnTo>
                <a:lnTo>
                  <a:pt x="590" y="6474"/>
                </a:lnTo>
                <a:lnTo>
                  <a:pt x="438" y="6599"/>
                </a:lnTo>
                <a:lnTo>
                  <a:pt x="295" y="6742"/>
                </a:lnTo>
                <a:lnTo>
                  <a:pt x="99" y="7064"/>
                </a:lnTo>
                <a:lnTo>
                  <a:pt x="0" y="7412"/>
                </a:lnTo>
                <a:lnTo>
                  <a:pt x="18" y="7787"/>
                </a:lnTo>
                <a:lnTo>
                  <a:pt x="81" y="7983"/>
                </a:lnTo>
                <a:lnTo>
                  <a:pt x="161" y="8180"/>
                </a:lnTo>
                <a:lnTo>
                  <a:pt x="384" y="8483"/>
                </a:lnTo>
                <a:lnTo>
                  <a:pt x="679" y="8689"/>
                </a:lnTo>
                <a:lnTo>
                  <a:pt x="1045" y="8805"/>
                </a:lnTo>
                <a:lnTo>
                  <a:pt x="1242" y="8823"/>
                </a:lnTo>
                <a:lnTo>
                  <a:pt x="1688" y="8805"/>
                </a:lnTo>
                <a:lnTo>
                  <a:pt x="2126" y="8760"/>
                </a:lnTo>
                <a:lnTo>
                  <a:pt x="3733" y="8760"/>
                </a:lnTo>
                <a:lnTo>
                  <a:pt x="3599" y="9323"/>
                </a:lnTo>
                <a:lnTo>
                  <a:pt x="3474" y="9769"/>
                </a:lnTo>
                <a:lnTo>
                  <a:pt x="3188" y="10564"/>
                </a:lnTo>
                <a:lnTo>
                  <a:pt x="2920" y="11359"/>
                </a:lnTo>
                <a:lnTo>
                  <a:pt x="2822" y="11698"/>
                </a:lnTo>
                <a:lnTo>
                  <a:pt x="2769" y="12207"/>
                </a:lnTo>
                <a:lnTo>
                  <a:pt x="2840" y="12529"/>
                </a:lnTo>
                <a:lnTo>
                  <a:pt x="2929" y="12689"/>
                </a:lnTo>
                <a:lnTo>
                  <a:pt x="3072" y="12940"/>
                </a:lnTo>
                <a:lnTo>
                  <a:pt x="3224" y="13449"/>
                </a:lnTo>
                <a:lnTo>
                  <a:pt x="3242" y="13725"/>
                </a:lnTo>
                <a:lnTo>
                  <a:pt x="3242" y="13841"/>
                </a:lnTo>
                <a:lnTo>
                  <a:pt x="3304" y="14047"/>
                </a:lnTo>
                <a:lnTo>
                  <a:pt x="3421" y="14225"/>
                </a:lnTo>
                <a:lnTo>
                  <a:pt x="3599" y="14359"/>
                </a:lnTo>
                <a:lnTo>
                  <a:pt x="3715" y="14404"/>
                </a:lnTo>
                <a:lnTo>
                  <a:pt x="3840" y="14440"/>
                </a:lnTo>
                <a:lnTo>
                  <a:pt x="4081" y="14431"/>
                </a:lnTo>
                <a:lnTo>
                  <a:pt x="4296" y="14359"/>
                </a:lnTo>
                <a:lnTo>
                  <a:pt x="4483" y="14216"/>
                </a:lnTo>
                <a:lnTo>
                  <a:pt x="4572" y="14118"/>
                </a:lnTo>
                <a:lnTo>
                  <a:pt x="4805" y="13788"/>
                </a:lnTo>
                <a:lnTo>
                  <a:pt x="4992" y="13440"/>
                </a:lnTo>
                <a:lnTo>
                  <a:pt x="5966" y="11591"/>
                </a:lnTo>
                <a:lnTo>
                  <a:pt x="6930" y="9743"/>
                </a:lnTo>
                <a:lnTo>
                  <a:pt x="7010" y="9609"/>
                </a:lnTo>
                <a:lnTo>
                  <a:pt x="7100" y="9457"/>
                </a:lnTo>
                <a:lnTo>
                  <a:pt x="7921" y="9805"/>
                </a:lnTo>
                <a:lnTo>
                  <a:pt x="8662" y="10118"/>
                </a:lnTo>
                <a:lnTo>
                  <a:pt x="9055" y="10314"/>
                </a:lnTo>
                <a:lnTo>
                  <a:pt x="9457" y="10493"/>
                </a:lnTo>
                <a:lnTo>
                  <a:pt x="9680" y="10564"/>
                </a:lnTo>
                <a:lnTo>
                  <a:pt x="10109" y="10582"/>
                </a:lnTo>
                <a:lnTo>
                  <a:pt x="10502" y="10475"/>
                </a:lnTo>
                <a:lnTo>
                  <a:pt x="10841" y="10243"/>
                </a:lnTo>
                <a:lnTo>
                  <a:pt x="10966" y="10082"/>
                </a:lnTo>
                <a:lnTo>
                  <a:pt x="11082" y="9903"/>
                </a:lnTo>
                <a:lnTo>
                  <a:pt x="11207" y="9519"/>
                </a:lnTo>
                <a:lnTo>
                  <a:pt x="11190" y="9117"/>
                </a:lnTo>
                <a:lnTo>
                  <a:pt x="11038" y="8716"/>
                </a:lnTo>
                <a:lnTo>
                  <a:pt x="10904" y="8519"/>
                </a:lnTo>
                <a:lnTo>
                  <a:pt x="10645" y="8216"/>
                </a:lnTo>
                <a:lnTo>
                  <a:pt x="10341" y="7948"/>
                </a:lnTo>
                <a:lnTo>
                  <a:pt x="9752" y="7403"/>
                </a:lnTo>
                <a:lnTo>
                  <a:pt x="9171" y="6858"/>
                </a:lnTo>
                <a:lnTo>
                  <a:pt x="8957" y="6644"/>
                </a:lnTo>
                <a:lnTo>
                  <a:pt x="8761" y="6403"/>
                </a:lnTo>
                <a:lnTo>
                  <a:pt x="8689" y="6269"/>
                </a:lnTo>
                <a:lnTo>
                  <a:pt x="8680" y="6135"/>
                </a:lnTo>
                <a:lnTo>
                  <a:pt x="8716" y="5983"/>
                </a:lnTo>
                <a:lnTo>
                  <a:pt x="8859" y="5697"/>
                </a:lnTo>
                <a:lnTo>
                  <a:pt x="9020" y="5429"/>
                </a:lnTo>
                <a:lnTo>
                  <a:pt x="9270" y="5045"/>
                </a:lnTo>
                <a:lnTo>
                  <a:pt x="9779" y="4269"/>
                </a:lnTo>
                <a:lnTo>
                  <a:pt x="10002" y="3867"/>
                </a:lnTo>
                <a:lnTo>
                  <a:pt x="10154" y="3545"/>
                </a:lnTo>
                <a:lnTo>
                  <a:pt x="10341" y="3036"/>
                </a:lnTo>
                <a:lnTo>
                  <a:pt x="10422" y="2688"/>
                </a:lnTo>
                <a:lnTo>
                  <a:pt x="10439" y="2518"/>
                </a:lnTo>
                <a:lnTo>
                  <a:pt x="10439" y="2304"/>
                </a:lnTo>
                <a:lnTo>
                  <a:pt x="10368" y="1911"/>
                </a:lnTo>
                <a:lnTo>
                  <a:pt x="10207" y="1581"/>
                </a:lnTo>
                <a:lnTo>
                  <a:pt x="9966" y="1313"/>
                </a:lnTo>
                <a:lnTo>
                  <a:pt x="9663" y="1107"/>
                </a:lnTo>
                <a:lnTo>
                  <a:pt x="9323" y="991"/>
                </a:lnTo>
                <a:lnTo>
                  <a:pt x="8948" y="973"/>
                </a:lnTo>
                <a:lnTo>
                  <a:pt x="8555" y="1045"/>
                </a:lnTo>
                <a:lnTo>
                  <a:pt x="8359" y="1134"/>
                </a:lnTo>
                <a:lnTo>
                  <a:pt x="8118" y="1259"/>
                </a:lnTo>
                <a:lnTo>
                  <a:pt x="7671" y="1616"/>
                </a:lnTo>
                <a:lnTo>
                  <a:pt x="7457" y="1795"/>
                </a:lnTo>
                <a:lnTo>
                  <a:pt x="7010" y="2179"/>
                </a:lnTo>
                <a:lnTo>
                  <a:pt x="6591" y="2563"/>
                </a:lnTo>
                <a:lnTo>
                  <a:pt x="6448" y="2465"/>
                </a:lnTo>
                <a:lnTo>
                  <a:pt x="6394" y="2411"/>
                </a:lnTo>
                <a:lnTo>
                  <a:pt x="6010" y="1795"/>
                </a:lnTo>
                <a:lnTo>
                  <a:pt x="5626" y="1188"/>
                </a:lnTo>
                <a:lnTo>
                  <a:pt x="5501" y="982"/>
                </a:lnTo>
                <a:lnTo>
                  <a:pt x="5224" y="580"/>
                </a:lnTo>
                <a:lnTo>
                  <a:pt x="5064" y="411"/>
                </a:lnTo>
                <a:lnTo>
                  <a:pt x="4885" y="250"/>
                </a:lnTo>
                <a:lnTo>
                  <a:pt x="4483" y="45"/>
                </a:lnTo>
                <a:lnTo>
                  <a:pt x="40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24f3de87df4_0_960"/>
          <p:cNvSpPr/>
          <p:nvPr/>
        </p:nvSpPr>
        <p:spPr>
          <a:xfrm>
            <a:off x="2700728" y="1044575"/>
            <a:ext cx="178104" cy="180257"/>
          </a:xfrm>
          <a:custGeom>
            <a:avLst/>
            <a:gdLst/>
            <a:ahLst/>
            <a:cxnLst/>
            <a:rect l="l" t="t" r="r" b="b"/>
            <a:pathLst>
              <a:path w="11083" h="11217" extrusionOk="0">
                <a:moveTo>
                  <a:pt x="4573" y="1"/>
                </a:moveTo>
                <a:lnTo>
                  <a:pt x="4439" y="19"/>
                </a:lnTo>
                <a:lnTo>
                  <a:pt x="4278" y="63"/>
                </a:lnTo>
                <a:lnTo>
                  <a:pt x="4046" y="224"/>
                </a:lnTo>
                <a:lnTo>
                  <a:pt x="3894" y="438"/>
                </a:lnTo>
                <a:lnTo>
                  <a:pt x="3823" y="706"/>
                </a:lnTo>
                <a:lnTo>
                  <a:pt x="3814" y="849"/>
                </a:lnTo>
                <a:lnTo>
                  <a:pt x="3805" y="1814"/>
                </a:lnTo>
                <a:lnTo>
                  <a:pt x="3832" y="2769"/>
                </a:lnTo>
                <a:lnTo>
                  <a:pt x="3823" y="3019"/>
                </a:lnTo>
                <a:lnTo>
                  <a:pt x="3787" y="3376"/>
                </a:lnTo>
                <a:lnTo>
                  <a:pt x="3278" y="2930"/>
                </a:lnTo>
                <a:lnTo>
                  <a:pt x="2858" y="2573"/>
                </a:lnTo>
                <a:lnTo>
                  <a:pt x="2626" y="2394"/>
                </a:lnTo>
                <a:lnTo>
                  <a:pt x="2224" y="2180"/>
                </a:lnTo>
                <a:lnTo>
                  <a:pt x="1867" y="2126"/>
                </a:lnTo>
                <a:lnTo>
                  <a:pt x="1563" y="2224"/>
                </a:lnTo>
                <a:lnTo>
                  <a:pt x="1429" y="2349"/>
                </a:lnTo>
                <a:lnTo>
                  <a:pt x="1313" y="2474"/>
                </a:lnTo>
                <a:lnTo>
                  <a:pt x="1215" y="2778"/>
                </a:lnTo>
                <a:lnTo>
                  <a:pt x="1260" y="3135"/>
                </a:lnTo>
                <a:lnTo>
                  <a:pt x="1465" y="3546"/>
                </a:lnTo>
                <a:lnTo>
                  <a:pt x="1635" y="3778"/>
                </a:lnTo>
                <a:lnTo>
                  <a:pt x="1992" y="4216"/>
                </a:lnTo>
                <a:lnTo>
                  <a:pt x="2358" y="4644"/>
                </a:lnTo>
                <a:lnTo>
                  <a:pt x="2537" y="4894"/>
                </a:lnTo>
                <a:lnTo>
                  <a:pt x="2733" y="5180"/>
                </a:lnTo>
                <a:lnTo>
                  <a:pt x="1715" y="5403"/>
                </a:lnTo>
                <a:lnTo>
                  <a:pt x="786" y="5636"/>
                </a:lnTo>
                <a:lnTo>
                  <a:pt x="635" y="5680"/>
                </a:lnTo>
                <a:lnTo>
                  <a:pt x="367" y="5796"/>
                </a:lnTo>
                <a:lnTo>
                  <a:pt x="144" y="5975"/>
                </a:lnTo>
                <a:lnTo>
                  <a:pt x="19" y="6243"/>
                </a:lnTo>
                <a:lnTo>
                  <a:pt x="1" y="6413"/>
                </a:lnTo>
                <a:lnTo>
                  <a:pt x="1" y="6564"/>
                </a:lnTo>
                <a:lnTo>
                  <a:pt x="99" y="6814"/>
                </a:lnTo>
                <a:lnTo>
                  <a:pt x="304" y="7029"/>
                </a:lnTo>
                <a:lnTo>
                  <a:pt x="635" y="7180"/>
                </a:lnTo>
                <a:lnTo>
                  <a:pt x="840" y="7225"/>
                </a:lnTo>
                <a:lnTo>
                  <a:pt x="1233" y="7297"/>
                </a:lnTo>
                <a:lnTo>
                  <a:pt x="2037" y="7350"/>
                </a:lnTo>
                <a:lnTo>
                  <a:pt x="2439" y="7368"/>
                </a:lnTo>
                <a:lnTo>
                  <a:pt x="2894" y="7377"/>
                </a:lnTo>
                <a:lnTo>
                  <a:pt x="3510" y="7368"/>
                </a:lnTo>
                <a:lnTo>
                  <a:pt x="2885" y="8324"/>
                </a:lnTo>
                <a:lnTo>
                  <a:pt x="2367" y="9118"/>
                </a:lnTo>
                <a:lnTo>
                  <a:pt x="2224" y="9359"/>
                </a:lnTo>
                <a:lnTo>
                  <a:pt x="1947" y="9851"/>
                </a:lnTo>
                <a:lnTo>
                  <a:pt x="1831" y="10101"/>
                </a:lnTo>
                <a:lnTo>
                  <a:pt x="1787" y="10217"/>
                </a:lnTo>
                <a:lnTo>
                  <a:pt x="1751" y="10458"/>
                </a:lnTo>
                <a:lnTo>
                  <a:pt x="1787" y="10681"/>
                </a:lnTo>
                <a:lnTo>
                  <a:pt x="1903" y="10886"/>
                </a:lnTo>
                <a:lnTo>
                  <a:pt x="2010" y="10976"/>
                </a:lnTo>
                <a:lnTo>
                  <a:pt x="2117" y="11056"/>
                </a:lnTo>
                <a:lnTo>
                  <a:pt x="2340" y="11136"/>
                </a:lnTo>
                <a:lnTo>
                  <a:pt x="2572" y="11136"/>
                </a:lnTo>
                <a:lnTo>
                  <a:pt x="2805" y="11065"/>
                </a:lnTo>
                <a:lnTo>
                  <a:pt x="2912" y="11002"/>
                </a:lnTo>
                <a:lnTo>
                  <a:pt x="3099" y="10886"/>
                </a:lnTo>
                <a:lnTo>
                  <a:pt x="3448" y="10610"/>
                </a:lnTo>
                <a:lnTo>
                  <a:pt x="3599" y="10458"/>
                </a:lnTo>
                <a:lnTo>
                  <a:pt x="4189" y="9815"/>
                </a:lnTo>
                <a:lnTo>
                  <a:pt x="4805" y="9100"/>
                </a:lnTo>
                <a:lnTo>
                  <a:pt x="4984" y="9556"/>
                </a:lnTo>
                <a:lnTo>
                  <a:pt x="5144" y="9949"/>
                </a:lnTo>
                <a:lnTo>
                  <a:pt x="5189" y="10065"/>
                </a:lnTo>
                <a:lnTo>
                  <a:pt x="5323" y="10270"/>
                </a:lnTo>
                <a:lnTo>
                  <a:pt x="5502" y="10413"/>
                </a:lnTo>
                <a:lnTo>
                  <a:pt x="5725" y="10485"/>
                </a:lnTo>
                <a:lnTo>
                  <a:pt x="5859" y="10485"/>
                </a:lnTo>
                <a:lnTo>
                  <a:pt x="5984" y="10467"/>
                </a:lnTo>
                <a:lnTo>
                  <a:pt x="6171" y="10368"/>
                </a:lnTo>
                <a:lnTo>
                  <a:pt x="6314" y="10217"/>
                </a:lnTo>
                <a:lnTo>
                  <a:pt x="6412" y="10020"/>
                </a:lnTo>
                <a:lnTo>
                  <a:pt x="6439" y="9904"/>
                </a:lnTo>
                <a:lnTo>
                  <a:pt x="6493" y="9717"/>
                </a:lnTo>
                <a:lnTo>
                  <a:pt x="6546" y="9475"/>
                </a:lnTo>
                <a:lnTo>
                  <a:pt x="6743" y="9609"/>
                </a:lnTo>
                <a:lnTo>
                  <a:pt x="6895" y="9726"/>
                </a:lnTo>
                <a:lnTo>
                  <a:pt x="7841" y="10404"/>
                </a:lnTo>
                <a:lnTo>
                  <a:pt x="8797" y="11065"/>
                </a:lnTo>
                <a:lnTo>
                  <a:pt x="8904" y="11128"/>
                </a:lnTo>
                <a:lnTo>
                  <a:pt x="9127" y="11208"/>
                </a:lnTo>
                <a:lnTo>
                  <a:pt x="9359" y="11217"/>
                </a:lnTo>
                <a:lnTo>
                  <a:pt x="9583" y="11128"/>
                </a:lnTo>
                <a:lnTo>
                  <a:pt x="9681" y="11038"/>
                </a:lnTo>
                <a:lnTo>
                  <a:pt x="9788" y="10931"/>
                </a:lnTo>
                <a:lnTo>
                  <a:pt x="9895" y="10699"/>
                </a:lnTo>
                <a:lnTo>
                  <a:pt x="9895" y="10458"/>
                </a:lnTo>
                <a:lnTo>
                  <a:pt x="9815" y="10208"/>
                </a:lnTo>
                <a:lnTo>
                  <a:pt x="9752" y="10083"/>
                </a:lnTo>
                <a:lnTo>
                  <a:pt x="9502" y="9717"/>
                </a:lnTo>
                <a:lnTo>
                  <a:pt x="9234" y="9377"/>
                </a:lnTo>
                <a:lnTo>
                  <a:pt x="8341" y="8207"/>
                </a:lnTo>
                <a:lnTo>
                  <a:pt x="7395" y="6966"/>
                </a:lnTo>
                <a:lnTo>
                  <a:pt x="7734" y="6895"/>
                </a:lnTo>
                <a:lnTo>
                  <a:pt x="7957" y="6841"/>
                </a:lnTo>
                <a:lnTo>
                  <a:pt x="9091" y="6448"/>
                </a:lnTo>
                <a:lnTo>
                  <a:pt x="10208" y="6011"/>
                </a:lnTo>
                <a:lnTo>
                  <a:pt x="10431" y="5895"/>
                </a:lnTo>
                <a:lnTo>
                  <a:pt x="10833" y="5564"/>
                </a:lnTo>
                <a:lnTo>
                  <a:pt x="11002" y="5368"/>
                </a:lnTo>
                <a:lnTo>
                  <a:pt x="11038" y="5305"/>
                </a:lnTo>
                <a:lnTo>
                  <a:pt x="11083" y="5144"/>
                </a:lnTo>
                <a:lnTo>
                  <a:pt x="11074" y="4868"/>
                </a:lnTo>
                <a:lnTo>
                  <a:pt x="11020" y="4716"/>
                </a:lnTo>
                <a:lnTo>
                  <a:pt x="10993" y="4671"/>
                </a:lnTo>
                <a:lnTo>
                  <a:pt x="10868" y="4600"/>
                </a:lnTo>
                <a:lnTo>
                  <a:pt x="10627" y="4546"/>
                </a:lnTo>
                <a:lnTo>
                  <a:pt x="10476" y="4537"/>
                </a:lnTo>
                <a:lnTo>
                  <a:pt x="10315" y="4546"/>
                </a:lnTo>
                <a:lnTo>
                  <a:pt x="10002" y="4635"/>
                </a:lnTo>
                <a:lnTo>
                  <a:pt x="9850" y="4680"/>
                </a:lnTo>
                <a:lnTo>
                  <a:pt x="9556" y="4752"/>
                </a:lnTo>
                <a:lnTo>
                  <a:pt x="8957" y="4778"/>
                </a:lnTo>
                <a:lnTo>
                  <a:pt x="8047" y="4689"/>
                </a:lnTo>
                <a:lnTo>
                  <a:pt x="7386" y="4680"/>
                </a:lnTo>
                <a:lnTo>
                  <a:pt x="7609" y="4243"/>
                </a:lnTo>
                <a:lnTo>
                  <a:pt x="7761" y="3930"/>
                </a:lnTo>
                <a:lnTo>
                  <a:pt x="7877" y="3671"/>
                </a:lnTo>
                <a:lnTo>
                  <a:pt x="8100" y="3153"/>
                </a:lnTo>
                <a:lnTo>
                  <a:pt x="8163" y="2894"/>
                </a:lnTo>
                <a:lnTo>
                  <a:pt x="8172" y="2805"/>
                </a:lnTo>
                <a:lnTo>
                  <a:pt x="8136" y="2608"/>
                </a:lnTo>
                <a:lnTo>
                  <a:pt x="8064" y="2421"/>
                </a:lnTo>
                <a:lnTo>
                  <a:pt x="7957" y="2269"/>
                </a:lnTo>
                <a:lnTo>
                  <a:pt x="7895" y="2215"/>
                </a:lnTo>
                <a:lnTo>
                  <a:pt x="7823" y="2180"/>
                </a:lnTo>
                <a:lnTo>
                  <a:pt x="7645" y="2144"/>
                </a:lnTo>
                <a:lnTo>
                  <a:pt x="7341" y="2171"/>
                </a:lnTo>
                <a:lnTo>
                  <a:pt x="7162" y="2224"/>
                </a:lnTo>
                <a:lnTo>
                  <a:pt x="7011" y="2305"/>
                </a:lnTo>
                <a:lnTo>
                  <a:pt x="6752" y="2555"/>
                </a:lnTo>
                <a:lnTo>
                  <a:pt x="6627" y="2689"/>
                </a:lnTo>
                <a:lnTo>
                  <a:pt x="6359" y="2974"/>
                </a:lnTo>
                <a:lnTo>
                  <a:pt x="6011" y="3367"/>
                </a:lnTo>
                <a:lnTo>
                  <a:pt x="5912" y="2760"/>
                </a:lnTo>
                <a:lnTo>
                  <a:pt x="5832" y="2296"/>
                </a:lnTo>
                <a:lnTo>
                  <a:pt x="5734" y="1867"/>
                </a:lnTo>
                <a:lnTo>
                  <a:pt x="5519" y="1010"/>
                </a:lnTo>
                <a:lnTo>
                  <a:pt x="5376" y="599"/>
                </a:lnTo>
                <a:lnTo>
                  <a:pt x="5305" y="429"/>
                </a:lnTo>
                <a:lnTo>
                  <a:pt x="5100" y="179"/>
                </a:lnTo>
                <a:lnTo>
                  <a:pt x="4850" y="37"/>
                </a:lnTo>
                <a:lnTo>
                  <a:pt x="45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24f3de87df4_0_960"/>
          <p:cNvSpPr/>
          <p:nvPr/>
        </p:nvSpPr>
        <p:spPr>
          <a:xfrm rot="1561020">
            <a:off x="3810837" y="869054"/>
            <a:ext cx="178121" cy="206440"/>
          </a:xfrm>
          <a:custGeom>
            <a:avLst/>
            <a:gdLst/>
            <a:ahLst/>
            <a:cxnLst/>
            <a:rect l="l" t="t" r="r" b="b"/>
            <a:pathLst>
              <a:path w="12699" h="14718" extrusionOk="0">
                <a:moveTo>
                  <a:pt x="6939" y="1"/>
                </a:moveTo>
                <a:lnTo>
                  <a:pt x="6626" y="18"/>
                </a:lnTo>
                <a:lnTo>
                  <a:pt x="6367" y="126"/>
                </a:lnTo>
                <a:lnTo>
                  <a:pt x="6144" y="322"/>
                </a:lnTo>
                <a:lnTo>
                  <a:pt x="6064" y="465"/>
                </a:lnTo>
                <a:lnTo>
                  <a:pt x="5939" y="706"/>
                </a:lnTo>
                <a:lnTo>
                  <a:pt x="5778" y="1242"/>
                </a:lnTo>
                <a:lnTo>
                  <a:pt x="5742" y="1519"/>
                </a:lnTo>
                <a:lnTo>
                  <a:pt x="5653" y="2956"/>
                </a:lnTo>
                <a:lnTo>
                  <a:pt x="5599" y="4403"/>
                </a:lnTo>
                <a:lnTo>
                  <a:pt x="5573" y="4787"/>
                </a:lnTo>
                <a:lnTo>
                  <a:pt x="5528" y="5216"/>
                </a:lnTo>
                <a:lnTo>
                  <a:pt x="4813" y="5207"/>
                </a:lnTo>
                <a:lnTo>
                  <a:pt x="3456" y="5189"/>
                </a:lnTo>
                <a:lnTo>
                  <a:pt x="2804" y="5233"/>
                </a:lnTo>
                <a:lnTo>
                  <a:pt x="2268" y="5287"/>
                </a:lnTo>
                <a:lnTo>
                  <a:pt x="1206" y="5492"/>
                </a:lnTo>
                <a:lnTo>
                  <a:pt x="688" y="5644"/>
                </a:lnTo>
                <a:lnTo>
                  <a:pt x="527" y="5707"/>
                </a:lnTo>
                <a:lnTo>
                  <a:pt x="259" y="5903"/>
                </a:lnTo>
                <a:lnTo>
                  <a:pt x="81" y="6180"/>
                </a:lnTo>
                <a:lnTo>
                  <a:pt x="0" y="6519"/>
                </a:lnTo>
                <a:lnTo>
                  <a:pt x="9" y="6716"/>
                </a:lnTo>
                <a:lnTo>
                  <a:pt x="27" y="6885"/>
                </a:lnTo>
                <a:lnTo>
                  <a:pt x="134" y="7189"/>
                </a:lnTo>
                <a:lnTo>
                  <a:pt x="331" y="7421"/>
                </a:lnTo>
                <a:lnTo>
                  <a:pt x="590" y="7600"/>
                </a:lnTo>
                <a:lnTo>
                  <a:pt x="750" y="7662"/>
                </a:lnTo>
                <a:lnTo>
                  <a:pt x="983" y="7743"/>
                </a:lnTo>
                <a:lnTo>
                  <a:pt x="1456" y="7841"/>
                </a:lnTo>
                <a:lnTo>
                  <a:pt x="1688" y="7859"/>
                </a:lnTo>
                <a:lnTo>
                  <a:pt x="3090" y="7939"/>
                </a:lnTo>
                <a:lnTo>
                  <a:pt x="4501" y="8002"/>
                </a:lnTo>
                <a:lnTo>
                  <a:pt x="4930" y="8029"/>
                </a:lnTo>
                <a:lnTo>
                  <a:pt x="5430" y="8046"/>
                </a:lnTo>
                <a:lnTo>
                  <a:pt x="5439" y="8502"/>
                </a:lnTo>
                <a:lnTo>
                  <a:pt x="5430" y="8895"/>
                </a:lnTo>
                <a:lnTo>
                  <a:pt x="5349" y="10859"/>
                </a:lnTo>
                <a:lnTo>
                  <a:pt x="5269" y="12824"/>
                </a:lnTo>
                <a:lnTo>
                  <a:pt x="5260" y="13047"/>
                </a:lnTo>
                <a:lnTo>
                  <a:pt x="5278" y="13485"/>
                </a:lnTo>
                <a:lnTo>
                  <a:pt x="5305" y="13708"/>
                </a:lnTo>
                <a:lnTo>
                  <a:pt x="5349" y="13895"/>
                </a:lnTo>
                <a:lnTo>
                  <a:pt x="5510" y="14235"/>
                </a:lnTo>
                <a:lnTo>
                  <a:pt x="5751" y="14485"/>
                </a:lnTo>
                <a:lnTo>
                  <a:pt x="6064" y="14655"/>
                </a:lnTo>
                <a:lnTo>
                  <a:pt x="6233" y="14690"/>
                </a:lnTo>
                <a:lnTo>
                  <a:pt x="6421" y="14717"/>
                </a:lnTo>
                <a:lnTo>
                  <a:pt x="6787" y="14655"/>
                </a:lnTo>
                <a:lnTo>
                  <a:pt x="7108" y="14485"/>
                </a:lnTo>
                <a:lnTo>
                  <a:pt x="7376" y="14199"/>
                </a:lnTo>
                <a:lnTo>
                  <a:pt x="7484" y="14021"/>
                </a:lnTo>
                <a:lnTo>
                  <a:pt x="7564" y="13851"/>
                </a:lnTo>
                <a:lnTo>
                  <a:pt x="7680" y="13512"/>
                </a:lnTo>
                <a:lnTo>
                  <a:pt x="7707" y="13333"/>
                </a:lnTo>
                <a:lnTo>
                  <a:pt x="7939" y="11225"/>
                </a:lnTo>
                <a:lnTo>
                  <a:pt x="8153" y="9109"/>
                </a:lnTo>
                <a:lnTo>
                  <a:pt x="8189" y="8689"/>
                </a:lnTo>
                <a:lnTo>
                  <a:pt x="8207" y="8261"/>
                </a:lnTo>
                <a:lnTo>
                  <a:pt x="8502" y="8216"/>
                </a:lnTo>
                <a:lnTo>
                  <a:pt x="8689" y="8207"/>
                </a:lnTo>
                <a:lnTo>
                  <a:pt x="8886" y="8225"/>
                </a:lnTo>
                <a:lnTo>
                  <a:pt x="9278" y="8216"/>
                </a:lnTo>
                <a:lnTo>
                  <a:pt x="9841" y="8145"/>
                </a:lnTo>
                <a:lnTo>
                  <a:pt x="10939" y="7841"/>
                </a:lnTo>
                <a:lnTo>
                  <a:pt x="11663" y="7627"/>
                </a:lnTo>
                <a:lnTo>
                  <a:pt x="11832" y="7564"/>
                </a:lnTo>
                <a:lnTo>
                  <a:pt x="12145" y="7386"/>
                </a:lnTo>
                <a:lnTo>
                  <a:pt x="12288" y="7269"/>
                </a:lnTo>
                <a:lnTo>
                  <a:pt x="12404" y="7180"/>
                </a:lnTo>
                <a:lnTo>
                  <a:pt x="12574" y="6957"/>
                </a:lnTo>
                <a:lnTo>
                  <a:pt x="12672" y="6707"/>
                </a:lnTo>
                <a:lnTo>
                  <a:pt x="12699" y="6430"/>
                </a:lnTo>
                <a:lnTo>
                  <a:pt x="12681" y="6278"/>
                </a:lnTo>
                <a:lnTo>
                  <a:pt x="12645" y="6126"/>
                </a:lnTo>
                <a:lnTo>
                  <a:pt x="12502" y="5876"/>
                </a:lnTo>
                <a:lnTo>
                  <a:pt x="12306" y="5698"/>
                </a:lnTo>
                <a:lnTo>
                  <a:pt x="12056" y="5582"/>
                </a:lnTo>
                <a:lnTo>
                  <a:pt x="11913" y="5555"/>
                </a:lnTo>
                <a:lnTo>
                  <a:pt x="11556" y="5519"/>
                </a:lnTo>
                <a:lnTo>
                  <a:pt x="10841" y="5501"/>
                </a:lnTo>
                <a:lnTo>
                  <a:pt x="10484" y="5501"/>
                </a:lnTo>
                <a:lnTo>
                  <a:pt x="9412" y="5492"/>
                </a:lnTo>
                <a:lnTo>
                  <a:pt x="8314" y="5483"/>
                </a:lnTo>
                <a:lnTo>
                  <a:pt x="8234" y="5207"/>
                </a:lnTo>
                <a:lnTo>
                  <a:pt x="8216" y="5091"/>
                </a:lnTo>
                <a:lnTo>
                  <a:pt x="8055" y="3180"/>
                </a:lnTo>
                <a:lnTo>
                  <a:pt x="7894" y="1260"/>
                </a:lnTo>
                <a:lnTo>
                  <a:pt x="7876" y="1019"/>
                </a:lnTo>
                <a:lnTo>
                  <a:pt x="7841" y="786"/>
                </a:lnTo>
                <a:lnTo>
                  <a:pt x="7796" y="635"/>
                </a:lnTo>
                <a:lnTo>
                  <a:pt x="7671" y="393"/>
                </a:lnTo>
                <a:lnTo>
                  <a:pt x="7492" y="197"/>
                </a:lnTo>
                <a:lnTo>
                  <a:pt x="7242" y="63"/>
                </a:lnTo>
                <a:lnTo>
                  <a:pt x="7100" y="27"/>
                </a:lnTo>
                <a:lnTo>
                  <a:pt x="6939" y="1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4f3de87df4_0_960"/>
          <p:cNvSpPr/>
          <p:nvPr/>
        </p:nvSpPr>
        <p:spPr>
          <a:xfrm rot="5181217">
            <a:off x="3313384" y="410397"/>
            <a:ext cx="208980" cy="226181"/>
          </a:xfrm>
          <a:custGeom>
            <a:avLst/>
            <a:gdLst/>
            <a:ahLst/>
            <a:cxnLst/>
            <a:rect l="l" t="t" r="r" b="b"/>
            <a:pathLst>
              <a:path w="8359" h="9047" extrusionOk="0">
                <a:moveTo>
                  <a:pt x="2992" y="1"/>
                </a:moveTo>
                <a:lnTo>
                  <a:pt x="2626" y="45"/>
                </a:lnTo>
                <a:lnTo>
                  <a:pt x="2170" y="233"/>
                </a:lnTo>
                <a:lnTo>
                  <a:pt x="1759" y="519"/>
                </a:lnTo>
                <a:lnTo>
                  <a:pt x="1563" y="688"/>
                </a:lnTo>
                <a:lnTo>
                  <a:pt x="1331" y="911"/>
                </a:lnTo>
                <a:lnTo>
                  <a:pt x="929" y="1385"/>
                </a:lnTo>
                <a:lnTo>
                  <a:pt x="598" y="1894"/>
                </a:lnTo>
                <a:lnTo>
                  <a:pt x="348" y="2421"/>
                </a:lnTo>
                <a:lnTo>
                  <a:pt x="170" y="2983"/>
                </a:lnTo>
                <a:lnTo>
                  <a:pt x="54" y="3555"/>
                </a:lnTo>
                <a:lnTo>
                  <a:pt x="0" y="4153"/>
                </a:lnTo>
                <a:lnTo>
                  <a:pt x="0" y="4778"/>
                </a:lnTo>
                <a:lnTo>
                  <a:pt x="18" y="5091"/>
                </a:lnTo>
                <a:lnTo>
                  <a:pt x="63" y="5501"/>
                </a:lnTo>
                <a:lnTo>
                  <a:pt x="259" y="6261"/>
                </a:lnTo>
                <a:lnTo>
                  <a:pt x="572" y="6957"/>
                </a:lnTo>
                <a:lnTo>
                  <a:pt x="991" y="7564"/>
                </a:lnTo>
                <a:lnTo>
                  <a:pt x="1518" y="8082"/>
                </a:lnTo>
                <a:lnTo>
                  <a:pt x="2125" y="8493"/>
                </a:lnTo>
                <a:lnTo>
                  <a:pt x="2822" y="8806"/>
                </a:lnTo>
                <a:lnTo>
                  <a:pt x="3590" y="8993"/>
                </a:lnTo>
                <a:lnTo>
                  <a:pt x="4001" y="9038"/>
                </a:lnTo>
                <a:lnTo>
                  <a:pt x="4340" y="9047"/>
                </a:lnTo>
                <a:lnTo>
                  <a:pt x="5010" y="8966"/>
                </a:lnTo>
                <a:lnTo>
                  <a:pt x="5653" y="8752"/>
                </a:lnTo>
                <a:lnTo>
                  <a:pt x="6260" y="8422"/>
                </a:lnTo>
                <a:lnTo>
                  <a:pt x="6814" y="7984"/>
                </a:lnTo>
                <a:lnTo>
                  <a:pt x="7296" y="7457"/>
                </a:lnTo>
                <a:lnTo>
                  <a:pt x="7698" y="6859"/>
                </a:lnTo>
                <a:lnTo>
                  <a:pt x="7984" y="6180"/>
                </a:lnTo>
                <a:lnTo>
                  <a:pt x="8082" y="5823"/>
                </a:lnTo>
                <a:lnTo>
                  <a:pt x="8242" y="4948"/>
                </a:lnTo>
                <a:lnTo>
                  <a:pt x="8359" y="4064"/>
                </a:lnTo>
                <a:lnTo>
                  <a:pt x="8350" y="3814"/>
                </a:lnTo>
                <a:lnTo>
                  <a:pt x="8278" y="3323"/>
                </a:lnTo>
                <a:lnTo>
                  <a:pt x="8135" y="2849"/>
                </a:lnTo>
                <a:lnTo>
                  <a:pt x="7930" y="2421"/>
                </a:lnTo>
                <a:lnTo>
                  <a:pt x="7662" y="2028"/>
                </a:lnTo>
                <a:lnTo>
                  <a:pt x="7341" y="1679"/>
                </a:lnTo>
                <a:lnTo>
                  <a:pt x="6966" y="1394"/>
                </a:lnTo>
                <a:lnTo>
                  <a:pt x="6537" y="1179"/>
                </a:lnTo>
                <a:lnTo>
                  <a:pt x="6305" y="1099"/>
                </a:lnTo>
                <a:lnTo>
                  <a:pt x="6189" y="1072"/>
                </a:lnTo>
                <a:lnTo>
                  <a:pt x="5894" y="1072"/>
                </a:lnTo>
                <a:lnTo>
                  <a:pt x="5599" y="1135"/>
                </a:lnTo>
                <a:lnTo>
                  <a:pt x="5385" y="1233"/>
                </a:lnTo>
                <a:lnTo>
                  <a:pt x="5349" y="1304"/>
                </a:lnTo>
                <a:lnTo>
                  <a:pt x="5305" y="1421"/>
                </a:lnTo>
                <a:lnTo>
                  <a:pt x="5296" y="1688"/>
                </a:lnTo>
                <a:lnTo>
                  <a:pt x="5340" y="1974"/>
                </a:lnTo>
                <a:lnTo>
                  <a:pt x="5430" y="2251"/>
                </a:lnTo>
                <a:lnTo>
                  <a:pt x="5492" y="2376"/>
                </a:lnTo>
                <a:lnTo>
                  <a:pt x="5564" y="2483"/>
                </a:lnTo>
                <a:lnTo>
                  <a:pt x="5751" y="2662"/>
                </a:lnTo>
                <a:lnTo>
                  <a:pt x="6081" y="2912"/>
                </a:lnTo>
                <a:lnTo>
                  <a:pt x="6269" y="3099"/>
                </a:lnTo>
                <a:lnTo>
                  <a:pt x="6403" y="3278"/>
                </a:lnTo>
                <a:lnTo>
                  <a:pt x="6564" y="3590"/>
                </a:lnTo>
                <a:lnTo>
                  <a:pt x="6626" y="3796"/>
                </a:lnTo>
                <a:lnTo>
                  <a:pt x="6626" y="3903"/>
                </a:lnTo>
                <a:lnTo>
                  <a:pt x="6608" y="4323"/>
                </a:lnTo>
                <a:lnTo>
                  <a:pt x="6483" y="5171"/>
                </a:lnTo>
                <a:lnTo>
                  <a:pt x="6376" y="5582"/>
                </a:lnTo>
                <a:lnTo>
                  <a:pt x="6287" y="5832"/>
                </a:lnTo>
                <a:lnTo>
                  <a:pt x="6055" y="6278"/>
                </a:lnTo>
                <a:lnTo>
                  <a:pt x="5760" y="6636"/>
                </a:lnTo>
                <a:lnTo>
                  <a:pt x="5403" y="6921"/>
                </a:lnTo>
                <a:lnTo>
                  <a:pt x="4992" y="7118"/>
                </a:lnTo>
                <a:lnTo>
                  <a:pt x="4554" y="7225"/>
                </a:lnTo>
                <a:lnTo>
                  <a:pt x="4072" y="7243"/>
                </a:lnTo>
                <a:lnTo>
                  <a:pt x="3581" y="7162"/>
                </a:lnTo>
                <a:lnTo>
                  <a:pt x="3331" y="7082"/>
                </a:lnTo>
                <a:lnTo>
                  <a:pt x="3099" y="6993"/>
                </a:lnTo>
                <a:lnTo>
                  <a:pt x="2706" y="6770"/>
                </a:lnTo>
                <a:lnTo>
                  <a:pt x="2393" y="6502"/>
                </a:lnTo>
                <a:lnTo>
                  <a:pt x="2152" y="6198"/>
                </a:lnTo>
                <a:lnTo>
                  <a:pt x="1965" y="5850"/>
                </a:lnTo>
                <a:lnTo>
                  <a:pt x="1840" y="5475"/>
                </a:lnTo>
                <a:lnTo>
                  <a:pt x="1715" y="4859"/>
                </a:lnTo>
                <a:lnTo>
                  <a:pt x="1670" y="4430"/>
                </a:lnTo>
                <a:lnTo>
                  <a:pt x="1661" y="4153"/>
                </a:lnTo>
                <a:lnTo>
                  <a:pt x="1706" y="3599"/>
                </a:lnTo>
                <a:lnTo>
                  <a:pt x="1831" y="3073"/>
                </a:lnTo>
                <a:lnTo>
                  <a:pt x="2027" y="2572"/>
                </a:lnTo>
                <a:lnTo>
                  <a:pt x="2277" y="2117"/>
                </a:lnTo>
                <a:lnTo>
                  <a:pt x="2590" y="1733"/>
                </a:lnTo>
                <a:lnTo>
                  <a:pt x="2938" y="1412"/>
                </a:lnTo>
                <a:lnTo>
                  <a:pt x="3331" y="1188"/>
                </a:lnTo>
                <a:lnTo>
                  <a:pt x="3536" y="1117"/>
                </a:lnTo>
                <a:lnTo>
                  <a:pt x="3760" y="1081"/>
                </a:lnTo>
                <a:lnTo>
                  <a:pt x="4090" y="1001"/>
                </a:lnTo>
                <a:lnTo>
                  <a:pt x="4161" y="876"/>
                </a:lnTo>
                <a:lnTo>
                  <a:pt x="4153" y="742"/>
                </a:lnTo>
                <a:lnTo>
                  <a:pt x="4126" y="653"/>
                </a:lnTo>
                <a:lnTo>
                  <a:pt x="4081" y="554"/>
                </a:lnTo>
                <a:lnTo>
                  <a:pt x="3929" y="367"/>
                </a:lnTo>
                <a:lnTo>
                  <a:pt x="3715" y="197"/>
                </a:lnTo>
                <a:lnTo>
                  <a:pt x="3483" y="81"/>
                </a:lnTo>
                <a:lnTo>
                  <a:pt x="3376" y="45"/>
                </a:lnTo>
                <a:lnTo>
                  <a:pt x="3242" y="19"/>
                </a:lnTo>
                <a:lnTo>
                  <a:pt x="299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4f3de87df4_0_960"/>
          <p:cNvSpPr/>
          <p:nvPr/>
        </p:nvSpPr>
        <p:spPr>
          <a:xfrm rot="5181217">
            <a:off x="4239713" y="926882"/>
            <a:ext cx="183754" cy="271257"/>
          </a:xfrm>
          <a:custGeom>
            <a:avLst/>
            <a:gdLst/>
            <a:ahLst/>
            <a:cxnLst/>
            <a:rect l="l" t="t" r="r" b="b"/>
            <a:pathLst>
              <a:path w="7350" h="10850" extrusionOk="0">
                <a:moveTo>
                  <a:pt x="3126" y="0"/>
                </a:moveTo>
                <a:lnTo>
                  <a:pt x="2742" y="54"/>
                </a:lnTo>
                <a:lnTo>
                  <a:pt x="2367" y="143"/>
                </a:lnTo>
                <a:lnTo>
                  <a:pt x="2009" y="277"/>
                </a:lnTo>
                <a:lnTo>
                  <a:pt x="1670" y="447"/>
                </a:lnTo>
                <a:lnTo>
                  <a:pt x="1357" y="661"/>
                </a:lnTo>
                <a:lnTo>
                  <a:pt x="1072" y="902"/>
                </a:lnTo>
                <a:lnTo>
                  <a:pt x="804" y="1179"/>
                </a:lnTo>
                <a:lnTo>
                  <a:pt x="581" y="1491"/>
                </a:lnTo>
                <a:lnTo>
                  <a:pt x="384" y="1831"/>
                </a:lnTo>
                <a:lnTo>
                  <a:pt x="223" y="2197"/>
                </a:lnTo>
                <a:lnTo>
                  <a:pt x="107" y="2599"/>
                </a:lnTo>
                <a:lnTo>
                  <a:pt x="36" y="3009"/>
                </a:lnTo>
                <a:lnTo>
                  <a:pt x="18" y="3233"/>
                </a:lnTo>
                <a:lnTo>
                  <a:pt x="0" y="3608"/>
                </a:lnTo>
                <a:lnTo>
                  <a:pt x="54" y="4340"/>
                </a:lnTo>
                <a:lnTo>
                  <a:pt x="197" y="4849"/>
                </a:lnTo>
                <a:lnTo>
                  <a:pt x="339" y="5170"/>
                </a:lnTo>
                <a:lnTo>
                  <a:pt x="527" y="5474"/>
                </a:lnTo>
                <a:lnTo>
                  <a:pt x="777" y="5760"/>
                </a:lnTo>
                <a:lnTo>
                  <a:pt x="929" y="5885"/>
                </a:lnTo>
                <a:lnTo>
                  <a:pt x="1036" y="5965"/>
                </a:lnTo>
                <a:lnTo>
                  <a:pt x="1304" y="6090"/>
                </a:lnTo>
                <a:lnTo>
                  <a:pt x="1607" y="6153"/>
                </a:lnTo>
                <a:lnTo>
                  <a:pt x="1884" y="6153"/>
                </a:lnTo>
                <a:lnTo>
                  <a:pt x="1991" y="6108"/>
                </a:lnTo>
                <a:lnTo>
                  <a:pt x="2072" y="6063"/>
                </a:lnTo>
                <a:lnTo>
                  <a:pt x="2179" y="5965"/>
                </a:lnTo>
                <a:lnTo>
                  <a:pt x="2224" y="5849"/>
                </a:lnTo>
                <a:lnTo>
                  <a:pt x="2224" y="5724"/>
                </a:lnTo>
                <a:lnTo>
                  <a:pt x="2090" y="5403"/>
                </a:lnTo>
                <a:lnTo>
                  <a:pt x="1929" y="5153"/>
                </a:lnTo>
                <a:lnTo>
                  <a:pt x="1822" y="4947"/>
                </a:lnTo>
                <a:lnTo>
                  <a:pt x="1661" y="4536"/>
                </a:lnTo>
                <a:lnTo>
                  <a:pt x="1572" y="4117"/>
                </a:lnTo>
                <a:lnTo>
                  <a:pt x="1563" y="3697"/>
                </a:lnTo>
                <a:lnTo>
                  <a:pt x="1616" y="3286"/>
                </a:lnTo>
                <a:lnTo>
                  <a:pt x="1732" y="2893"/>
                </a:lnTo>
                <a:lnTo>
                  <a:pt x="1929" y="2518"/>
                </a:lnTo>
                <a:lnTo>
                  <a:pt x="2179" y="2170"/>
                </a:lnTo>
                <a:lnTo>
                  <a:pt x="2331" y="2009"/>
                </a:lnTo>
                <a:lnTo>
                  <a:pt x="2500" y="1866"/>
                </a:lnTo>
                <a:lnTo>
                  <a:pt x="2840" y="1697"/>
                </a:lnTo>
                <a:lnTo>
                  <a:pt x="3197" y="1643"/>
                </a:lnTo>
                <a:lnTo>
                  <a:pt x="3581" y="1688"/>
                </a:lnTo>
                <a:lnTo>
                  <a:pt x="3786" y="1741"/>
                </a:lnTo>
                <a:lnTo>
                  <a:pt x="3983" y="1804"/>
                </a:lnTo>
                <a:lnTo>
                  <a:pt x="4286" y="2000"/>
                </a:lnTo>
                <a:lnTo>
                  <a:pt x="4492" y="2268"/>
                </a:lnTo>
                <a:lnTo>
                  <a:pt x="4590" y="2599"/>
                </a:lnTo>
                <a:lnTo>
                  <a:pt x="4590" y="2786"/>
                </a:lnTo>
                <a:lnTo>
                  <a:pt x="4554" y="3545"/>
                </a:lnTo>
                <a:lnTo>
                  <a:pt x="4429" y="5063"/>
                </a:lnTo>
                <a:lnTo>
                  <a:pt x="4340" y="5813"/>
                </a:lnTo>
                <a:lnTo>
                  <a:pt x="4242" y="6412"/>
                </a:lnTo>
                <a:lnTo>
                  <a:pt x="3965" y="7590"/>
                </a:lnTo>
                <a:lnTo>
                  <a:pt x="3885" y="8189"/>
                </a:lnTo>
                <a:lnTo>
                  <a:pt x="3867" y="8412"/>
                </a:lnTo>
                <a:lnTo>
                  <a:pt x="3876" y="8823"/>
                </a:lnTo>
                <a:lnTo>
                  <a:pt x="3947" y="9180"/>
                </a:lnTo>
                <a:lnTo>
                  <a:pt x="4081" y="9484"/>
                </a:lnTo>
                <a:lnTo>
                  <a:pt x="4278" y="9743"/>
                </a:lnTo>
                <a:lnTo>
                  <a:pt x="4536" y="9957"/>
                </a:lnTo>
                <a:lnTo>
                  <a:pt x="4858" y="10127"/>
                </a:lnTo>
                <a:lnTo>
                  <a:pt x="5242" y="10269"/>
                </a:lnTo>
                <a:lnTo>
                  <a:pt x="5465" y="10323"/>
                </a:lnTo>
                <a:lnTo>
                  <a:pt x="5697" y="10394"/>
                </a:lnTo>
                <a:lnTo>
                  <a:pt x="6153" y="10609"/>
                </a:lnTo>
                <a:lnTo>
                  <a:pt x="6376" y="10734"/>
                </a:lnTo>
                <a:lnTo>
                  <a:pt x="6519" y="10805"/>
                </a:lnTo>
                <a:lnTo>
                  <a:pt x="6778" y="10850"/>
                </a:lnTo>
                <a:lnTo>
                  <a:pt x="6992" y="10770"/>
                </a:lnTo>
                <a:lnTo>
                  <a:pt x="7171" y="10582"/>
                </a:lnTo>
                <a:lnTo>
                  <a:pt x="7242" y="10448"/>
                </a:lnTo>
                <a:lnTo>
                  <a:pt x="7296" y="10314"/>
                </a:lnTo>
                <a:lnTo>
                  <a:pt x="7349" y="10037"/>
                </a:lnTo>
                <a:lnTo>
                  <a:pt x="7340" y="9752"/>
                </a:lnTo>
                <a:lnTo>
                  <a:pt x="7278" y="9466"/>
                </a:lnTo>
                <a:lnTo>
                  <a:pt x="7162" y="9198"/>
                </a:lnTo>
                <a:lnTo>
                  <a:pt x="6992" y="8966"/>
                </a:lnTo>
                <a:lnTo>
                  <a:pt x="6787" y="8769"/>
                </a:lnTo>
                <a:lnTo>
                  <a:pt x="6546" y="8644"/>
                </a:lnTo>
                <a:lnTo>
                  <a:pt x="6412" y="8600"/>
                </a:lnTo>
                <a:lnTo>
                  <a:pt x="6171" y="8537"/>
                </a:lnTo>
                <a:lnTo>
                  <a:pt x="5938" y="8403"/>
                </a:lnTo>
                <a:lnTo>
                  <a:pt x="5840" y="8296"/>
                </a:lnTo>
                <a:lnTo>
                  <a:pt x="5760" y="8091"/>
                </a:lnTo>
                <a:lnTo>
                  <a:pt x="5778" y="7751"/>
                </a:lnTo>
                <a:lnTo>
                  <a:pt x="5822" y="7546"/>
                </a:lnTo>
                <a:lnTo>
                  <a:pt x="6206" y="5671"/>
                </a:lnTo>
                <a:lnTo>
                  <a:pt x="6564" y="3786"/>
                </a:lnTo>
                <a:lnTo>
                  <a:pt x="6528" y="3768"/>
                </a:lnTo>
                <a:lnTo>
                  <a:pt x="6483" y="3760"/>
                </a:lnTo>
                <a:lnTo>
                  <a:pt x="6421" y="3009"/>
                </a:lnTo>
                <a:lnTo>
                  <a:pt x="6305" y="2277"/>
                </a:lnTo>
                <a:lnTo>
                  <a:pt x="6269" y="2090"/>
                </a:lnTo>
                <a:lnTo>
                  <a:pt x="6153" y="1741"/>
                </a:lnTo>
                <a:lnTo>
                  <a:pt x="6010" y="1420"/>
                </a:lnTo>
                <a:lnTo>
                  <a:pt x="5822" y="1134"/>
                </a:lnTo>
                <a:lnTo>
                  <a:pt x="5608" y="875"/>
                </a:lnTo>
                <a:lnTo>
                  <a:pt x="5349" y="643"/>
                </a:lnTo>
                <a:lnTo>
                  <a:pt x="5054" y="447"/>
                </a:lnTo>
                <a:lnTo>
                  <a:pt x="4724" y="286"/>
                </a:lnTo>
                <a:lnTo>
                  <a:pt x="4545" y="214"/>
                </a:lnTo>
                <a:lnTo>
                  <a:pt x="4340" y="143"/>
                </a:lnTo>
                <a:lnTo>
                  <a:pt x="3929" y="45"/>
                </a:lnTo>
                <a:lnTo>
                  <a:pt x="3527" y="0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3de87df4_0_58"/>
          <p:cNvSpPr/>
          <p:nvPr/>
        </p:nvSpPr>
        <p:spPr>
          <a:xfrm>
            <a:off x="3086775" y="2907238"/>
            <a:ext cx="1285475" cy="1269425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4f3de87df4_0_58"/>
          <p:cNvSpPr/>
          <p:nvPr/>
        </p:nvSpPr>
        <p:spPr>
          <a:xfrm>
            <a:off x="5054788" y="1872138"/>
            <a:ext cx="1285475" cy="1269425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4f3de87df4_0_58"/>
          <p:cNvSpPr/>
          <p:nvPr/>
        </p:nvSpPr>
        <p:spPr>
          <a:xfrm>
            <a:off x="7001850" y="2851913"/>
            <a:ext cx="1285475" cy="1269425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4f3de87df4_0_58"/>
          <p:cNvSpPr/>
          <p:nvPr/>
        </p:nvSpPr>
        <p:spPr>
          <a:xfrm>
            <a:off x="1220125" y="1754400"/>
            <a:ext cx="1285475" cy="1269425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4f3de87df4_0_58"/>
          <p:cNvSpPr/>
          <p:nvPr/>
        </p:nvSpPr>
        <p:spPr>
          <a:xfrm>
            <a:off x="1017438" y="1669925"/>
            <a:ext cx="1285500" cy="1269425"/>
          </a:xfrm>
          <a:custGeom>
            <a:avLst/>
            <a:gdLst/>
            <a:ahLst/>
            <a:cxnLst/>
            <a:rect l="l" t="t" r="r" b="b"/>
            <a:pathLst>
              <a:path w="51420" h="50777" fill="none" extrusionOk="0">
                <a:moveTo>
                  <a:pt x="25683" y="41141"/>
                </a:moveTo>
                <a:lnTo>
                  <a:pt x="27380" y="40846"/>
                </a:lnTo>
                <a:lnTo>
                  <a:pt x="28782" y="40570"/>
                </a:lnTo>
                <a:lnTo>
                  <a:pt x="29470" y="40427"/>
                </a:lnTo>
                <a:lnTo>
                  <a:pt x="30497" y="40186"/>
                </a:lnTo>
                <a:lnTo>
                  <a:pt x="31148" y="39962"/>
                </a:lnTo>
                <a:lnTo>
                  <a:pt x="31452" y="39810"/>
                </a:lnTo>
                <a:lnTo>
                  <a:pt x="32015" y="39507"/>
                </a:lnTo>
                <a:lnTo>
                  <a:pt x="33122" y="38855"/>
                </a:lnTo>
                <a:lnTo>
                  <a:pt x="34203" y="38158"/>
                </a:lnTo>
                <a:lnTo>
                  <a:pt x="35256" y="37426"/>
                </a:lnTo>
                <a:lnTo>
                  <a:pt x="35756" y="37033"/>
                </a:lnTo>
                <a:lnTo>
                  <a:pt x="36114" y="36748"/>
                </a:lnTo>
                <a:lnTo>
                  <a:pt x="36765" y="36113"/>
                </a:lnTo>
                <a:lnTo>
                  <a:pt x="37373" y="35417"/>
                </a:lnTo>
                <a:lnTo>
                  <a:pt x="37944" y="34694"/>
                </a:lnTo>
                <a:lnTo>
                  <a:pt x="38221" y="34327"/>
                </a:lnTo>
                <a:lnTo>
                  <a:pt x="38480" y="33952"/>
                </a:lnTo>
                <a:lnTo>
                  <a:pt x="38989" y="33176"/>
                </a:lnTo>
                <a:lnTo>
                  <a:pt x="39444" y="32372"/>
                </a:lnTo>
                <a:lnTo>
                  <a:pt x="39873" y="31550"/>
                </a:lnTo>
                <a:lnTo>
                  <a:pt x="40070" y="31140"/>
                </a:lnTo>
                <a:lnTo>
                  <a:pt x="40436" y="30318"/>
                </a:lnTo>
                <a:lnTo>
                  <a:pt x="40909" y="29050"/>
                </a:lnTo>
                <a:lnTo>
                  <a:pt x="41123" y="28193"/>
                </a:lnTo>
                <a:lnTo>
                  <a:pt x="41186" y="27755"/>
                </a:lnTo>
                <a:lnTo>
                  <a:pt x="41239" y="27210"/>
                </a:lnTo>
                <a:lnTo>
                  <a:pt x="41284" y="26094"/>
                </a:lnTo>
                <a:lnTo>
                  <a:pt x="41257" y="24978"/>
                </a:lnTo>
                <a:lnTo>
                  <a:pt x="41168" y="23862"/>
                </a:lnTo>
                <a:lnTo>
                  <a:pt x="41096" y="23308"/>
                </a:lnTo>
                <a:lnTo>
                  <a:pt x="40998" y="22567"/>
                </a:lnTo>
                <a:lnTo>
                  <a:pt x="40677" y="21111"/>
                </a:lnTo>
                <a:lnTo>
                  <a:pt x="40328" y="20049"/>
                </a:lnTo>
                <a:lnTo>
                  <a:pt x="40052" y="19352"/>
                </a:lnTo>
                <a:lnTo>
                  <a:pt x="39730" y="18673"/>
                </a:lnTo>
                <a:lnTo>
                  <a:pt x="39364" y="18021"/>
                </a:lnTo>
                <a:lnTo>
                  <a:pt x="39159" y="17700"/>
                </a:lnTo>
                <a:lnTo>
                  <a:pt x="38659" y="16932"/>
                </a:lnTo>
                <a:lnTo>
                  <a:pt x="37864" y="15816"/>
                </a:lnTo>
                <a:lnTo>
                  <a:pt x="37292" y="15101"/>
                </a:lnTo>
                <a:lnTo>
                  <a:pt x="36989" y="14762"/>
                </a:lnTo>
                <a:lnTo>
                  <a:pt x="36739" y="14503"/>
                </a:lnTo>
                <a:lnTo>
                  <a:pt x="36194" y="14030"/>
                </a:lnTo>
                <a:lnTo>
                  <a:pt x="35301" y="13378"/>
                </a:lnTo>
                <a:lnTo>
                  <a:pt x="34694" y="12967"/>
                </a:lnTo>
                <a:lnTo>
                  <a:pt x="33926" y="12449"/>
                </a:lnTo>
                <a:lnTo>
                  <a:pt x="32756" y="11699"/>
                </a:lnTo>
                <a:lnTo>
                  <a:pt x="31943" y="11261"/>
                </a:lnTo>
                <a:lnTo>
                  <a:pt x="31524" y="11083"/>
                </a:lnTo>
                <a:lnTo>
                  <a:pt x="30979" y="10877"/>
                </a:lnTo>
                <a:lnTo>
                  <a:pt x="29863" y="10538"/>
                </a:lnTo>
                <a:lnTo>
                  <a:pt x="28157" y="10092"/>
                </a:lnTo>
                <a:lnTo>
                  <a:pt x="27023" y="9797"/>
                </a:lnTo>
                <a:lnTo>
                  <a:pt x="26710" y="9699"/>
                </a:lnTo>
                <a:lnTo>
                  <a:pt x="26228" y="9547"/>
                </a:lnTo>
                <a:lnTo>
                  <a:pt x="25916" y="9493"/>
                </a:lnTo>
                <a:lnTo>
                  <a:pt x="25764" y="9493"/>
                </a:lnTo>
                <a:lnTo>
                  <a:pt x="24960" y="9565"/>
                </a:lnTo>
                <a:lnTo>
                  <a:pt x="23370" y="9779"/>
                </a:lnTo>
                <a:lnTo>
                  <a:pt x="21808" y="10127"/>
                </a:lnTo>
                <a:lnTo>
                  <a:pt x="20656" y="10485"/>
                </a:lnTo>
                <a:lnTo>
                  <a:pt x="19906" y="10770"/>
                </a:lnTo>
                <a:lnTo>
                  <a:pt x="19540" y="10931"/>
                </a:lnTo>
                <a:lnTo>
                  <a:pt x="18834" y="11244"/>
                </a:lnTo>
                <a:lnTo>
                  <a:pt x="17798" y="11770"/>
                </a:lnTo>
                <a:lnTo>
                  <a:pt x="17146" y="12181"/>
                </a:lnTo>
                <a:lnTo>
                  <a:pt x="16852" y="12413"/>
                </a:lnTo>
                <a:lnTo>
                  <a:pt x="16378" y="12806"/>
                </a:lnTo>
                <a:lnTo>
                  <a:pt x="15467" y="13646"/>
                </a:lnTo>
                <a:lnTo>
                  <a:pt x="14146" y="14958"/>
                </a:lnTo>
                <a:lnTo>
                  <a:pt x="13280" y="15843"/>
                </a:lnTo>
                <a:lnTo>
                  <a:pt x="13003" y="16137"/>
                </a:lnTo>
                <a:lnTo>
                  <a:pt x="12503" y="16789"/>
                </a:lnTo>
                <a:lnTo>
                  <a:pt x="12262" y="17111"/>
                </a:lnTo>
                <a:lnTo>
                  <a:pt x="12092" y="17370"/>
                </a:lnTo>
                <a:lnTo>
                  <a:pt x="11949" y="17646"/>
                </a:lnTo>
                <a:lnTo>
                  <a:pt x="11592" y="18307"/>
                </a:lnTo>
                <a:lnTo>
                  <a:pt x="11047" y="19289"/>
                </a:lnTo>
                <a:lnTo>
                  <a:pt x="10726" y="19959"/>
                </a:lnTo>
                <a:lnTo>
                  <a:pt x="10583" y="20307"/>
                </a:lnTo>
                <a:lnTo>
                  <a:pt x="10502" y="20549"/>
                </a:lnTo>
                <a:lnTo>
                  <a:pt x="10422" y="21067"/>
                </a:lnTo>
                <a:lnTo>
                  <a:pt x="10377" y="21593"/>
                </a:lnTo>
                <a:lnTo>
                  <a:pt x="10306" y="22111"/>
                </a:lnTo>
                <a:lnTo>
                  <a:pt x="10226" y="22361"/>
                </a:lnTo>
                <a:lnTo>
                  <a:pt x="10092" y="22719"/>
                </a:lnTo>
                <a:lnTo>
                  <a:pt x="9949" y="23451"/>
                </a:lnTo>
                <a:lnTo>
                  <a:pt x="9877" y="24549"/>
                </a:lnTo>
                <a:lnTo>
                  <a:pt x="9877" y="25281"/>
                </a:lnTo>
                <a:lnTo>
                  <a:pt x="9868" y="26157"/>
                </a:lnTo>
                <a:lnTo>
                  <a:pt x="9949" y="27478"/>
                </a:lnTo>
                <a:lnTo>
                  <a:pt x="10074" y="28344"/>
                </a:lnTo>
                <a:lnTo>
                  <a:pt x="10163" y="28773"/>
                </a:lnTo>
                <a:lnTo>
                  <a:pt x="10270" y="29229"/>
                </a:lnTo>
                <a:lnTo>
                  <a:pt x="10538" y="30148"/>
                </a:lnTo>
                <a:lnTo>
                  <a:pt x="10860" y="31041"/>
                </a:lnTo>
                <a:lnTo>
                  <a:pt x="11244" y="31907"/>
                </a:lnTo>
                <a:lnTo>
                  <a:pt x="11458" y="32327"/>
                </a:lnTo>
                <a:lnTo>
                  <a:pt x="11842" y="32997"/>
                </a:lnTo>
                <a:lnTo>
                  <a:pt x="12646" y="34319"/>
                </a:lnTo>
                <a:lnTo>
                  <a:pt x="13333" y="35256"/>
                </a:lnTo>
                <a:lnTo>
                  <a:pt x="13824" y="35846"/>
                </a:lnTo>
                <a:lnTo>
                  <a:pt x="14360" y="36408"/>
                </a:lnTo>
                <a:lnTo>
                  <a:pt x="14941" y="36935"/>
                </a:lnTo>
                <a:lnTo>
                  <a:pt x="15253" y="37185"/>
                </a:lnTo>
                <a:lnTo>
                  <a:pt x="15816" y="37641"/>
                </a:lnTo>
                <a:lnTo>
                  <a:pt x="16655" y="38355"/>
                </a:lnTo>
                <a:lnTo>
                  <a:pt x="17253" y="38748"/>
                </a:lnTo>
                <a:lnTo>
                  <a:pt x="17566" y="38900"/>
                </a:lnTo>
                <a:lnTo>
                  <a:pt x="18647" y="39373"/>
                </a:lnTo>
                <a:lnTo>
                  <a:pt x="20272" y="40114"/>
                </a:lnTo>
                <a:lnTo>
                  <a:pt x="21129" y="40382"/>
                </a:lnTo>
                <a:lnTo>
                  <a:pt x="21718" y="40507"/>
                </a:lnTo>
                <a:lnTo>
                  <a:pt x="22022" y="40543"/>
                </a:lnTo>
                <a:lnTo>
                  <a:pt x="23004" y="40668"/>
                </a:lnTo>
                <a:lnTo>
                  <a:pt x="24862" y="40998"/>
                </a:lnTo>
                <a:close/>
                <a:moveTo>
                  <a:pt x="42641" y="11681"/>
                </a:moveTo>
                <a:lnTo>
                  <a:pt x="43266" y="12583"/>
                </a:lnTo>
                <a:lnTo>
                  <a:pt x="43856" y="13414"/>
                </a:lnTo>
                <a:lnTo>
                  <a:pt x="44535" y="14342"/>
                </a:lnTo>
                <a:lnTo>
                  <a:pt x="45249" y="15244"/>
                </a:lnTo>
                <a:lnTo>
                  <a:pt x="45374" y="15360"/>
                </a:lnTo>
                <a:lnTo>
                  <a:pt x="45615" y="15494"/>
                </a:lnTo>
                <a:lnTo>
                  <a:pt x="45785" y="15530"/>
                </a:lnTo>
                <a:lnTo>
                  <a:pt x="45856" y="15530"/>
                </a:lnTo>
                <a:lnTo>
                  <a:pt x="47303" y="15244"/>
                </a:lnTo>
                <a:lnTo>
                  <a:pt x="48749" y="14941"/>
                </a:lnTo>
                <a:lnTo>
                  <a:pt x="48982" y="14896"/>
                </a:lnTo>
                <a:lnTo>
                  <a:pt x="49410" y="14887"/>
                </a:lnTo>
                <a:lnTo>
                  <a:pt x="49705" y="14958"/>
                </a:lnTo>
                <a:lnTo>
                  <a:pt x="49892" y="15057"/>
                </a:lnTo>
                <a:lnTo>
                  <a:pt x="50044" y="15200"/>
                </a:lnTo>
                <a:lnTo>
                  <a:pt x="50187" y="15396"/>
                </a:lnTo>
                <a:lnTo>
                  <a:pt x="50241" y="15521"/>
                </a:lnTo>
                <a:lnTo>
                  <a:pt x="50509" y="16128"/>
                </a:lnTo>
                <a:lnTo>
                  <a:pt x="50919" y="17039"/>
                </a:lnTo>
                <a:lnTo>
                  <a:pt x="51143" y="17655"/>
                </a:lnTo>
                <a:lnTo>
                  <a:pt x="51223" y="17977"/>
                </a:lnTo>
                <a:lnTo>
                  <a:pt x="51357" y="18557"/>
                </a:lnTo>
                <a:lnTo>
                  <a:pt x="51420" y="19164"/>
                </a:lnTo>
                <a:lnTo>
                  <a:pt x="51384" y="19477"/>
                </a:lnTo>
                <a:lnTo>
                  <a:pt x="51250" y="19736"/>
                </a:lnTo>
                <a:lnTo>
                  <a:pt x="51018" y="19986"/>
                </a:lnTo>
                <a:lnTo>
                  <a:pt x="50482" y="20370"/>
                </a:lnTo>
                <a:lnTo>
                  <a:pt x="49919" y="20700"/>
                </a:lnTo>
                <a:lnTo>
                  <a:pt x="49642" y="20861"/>
                </a:lnTo>
                <a:lnTo>
                  <a:pt x="49044" y="21129"/>
                </a:lnTo>
                <a:lnTo>
                  <a:pt x="48124" y="21477"/>
                </a:lnTo>
                <a:lnTo>
                  <a:pt x="47517" y="21718"/>
                </a:lnTo>
                <a:lnTo>
                  <a:pt x="47106" y="21915"/>
                </a:lnTo>
                <a:lnTo>
                  <a:pt x="46713" y="22111"/>
                </a:lnTo>
                <a:lnTo>
                  <a:pt x="46856" y="23424"/>
                </a:lnTo>
                <a:lnTo>
                  <a:pt x="46955" y="24674"/>
                </a:lnTo>
                <a:lnTo>
                  <a:pt x="46972" y="25907"/>
                </a:lnTo>
                <a:lnTo>
                  <a:pt x="46963" y="27255"/>
                </a:lnTo>
                <a:lnTo>
                  <a:pt x="47499" y="27398"/>
                </a:lnTo>
                <a:lnTo>
                  <a:pt x="48124" y="27568"/>
                </a:lnTo>
                <a:lnTo>
                  <a:pt x="48589" y="27693"/>
                </a:lnTo>
                <a:lnTo>
                  <a:pt x="49285" y="27871"/>
                </a:lnTo>
                <a:lnTo>
                  <a:pt x="49723" y="28032"/>
                </a:lnTo>
                <a:lnTo>
                  <a:pt x="49928" y="28139"/>
                </a:lnTo>
                <a:lnTo>
                  <a:pt x="50053" y="28210"/>
                </a:lnTo>
                <a:lnTo>
                  <a:pt x="50294" y="28434"/>
                </a:lnTo>
                <a:lnTo>
                  <a:pt x="50491" y="28702"/>
                </a:lnTo>
                <a:lnTo>
                  <a:pt x="50634" y="28996"/>
                </a:lnTo>
                <a:lnTo>
                  <a:pt x="50669" y="29139"/>
                </a:lnTo>
                <a:lnTo>
                  <a:pt x="50768" y="29702"/>
                </a:lnTo>
                <a:lnTo>
                  <a:pt x="50839" y="30863"/>
                </a:lnTo>
                <a:lnTo>
                  <a:pt x="50812" y="31443"/>
                </a:lnTo>
                <a:lnTo>
                  <a:pt x="50803" y="31649"/>
                </a:lnTo>
                <a:lnTo>
                  <a:pt x="50750" y="31997"/>
                </a:lnTo>
                <a:lnTo>
                  <a:pt x="50660" y="32283"/>
                </a:lnTo>
                <a:lnTo>
                  <a:pt x="50527" y="32506"/>
                </a:lnTo>
                <a:lnTo>
                  <a:pt x="50339" y="32684"/>
                </a:lnTo>
                <a:lnTo>
                  <a:pt x="50107" y="32809"/>
                </a:lnTo>
                <a:lnTo>
                  <a:pt x="49642" y="32943"/>
                </a:lnTo>
                <a:lnTo>
                  <a:pt x="49232" y="32988"/>
                </a:lnTo>
                <a:lnTo>
                  <a:pt x="48749" y="33042"/>
                </a:lnTo>
                <a:lnTo>
                  <a:pt x="47803" y="33122"/>
                </a:lnTo>
                <a:lnTo>
                  <a:pt x="47330" y="33104"/>
                </a:lnTo>
                <a:lnTo>
                  <a:pt x="47133" y="33095"/>
                </a:lnTo>
                <a:lnTo>
                  <a:pt x="46803" y="33140"/>
                </a:lnTo>
                <a:lnTo>
                  <a:pt x="46535" y="33265"/>
                </a:lnTo>
                <a:lnTo>
                  <a:pt x="46321" y="33443"/>
                </a:lnTo>
                <a:lnTo>
                  <a:pt x="46079" y="33774"/>
                </a:lnTo>
                <a:lnTo>
                  <a:pt x="45874" y="34274"/>
                </a:lnTo>
                <a:lnTo>
                  <a:pt x="45803" y="34506"/>
                </a:lnTo>
                <a:lnTo>
                  <a:pt x="45669" y="34899"/>
                </a:lnTo>
                <a:lnTo>
                  <a:pt x="45329" y="35640"/>
                </a:lnTo>
                <a:lnTo>
                  <a:pt x="44704" y="36676"/>
                </a:lnTo>
                <a:lnTo>
                  <a:pt x="44267" y="37355"/>
                </a:lnTo>
                <a:lnTo>
                  <a:pt x="44186" y="37498"/>
                </a:lnTo>
                <a:lnTo>
                  <a:pt x="44115" y="37757"/>
                </a:lnTo>
                <a:lnTo>
                  <a:pt x="44151" y="37998"/>
                </a:lnTo>
                <a:lnTo>
                  <a:pt x="44276" y="38257"/>
                </a:lnTo>
                <a:lnTo>
                  <a:pt x="44365" y="38408"/>
                </a:lnTo>
                <a:lnTo>
                  <a:pt x="44740" y="38962"/>
                </a:lnTo>
                <a:lnTo>
                  <a:pt x="45222" y="39846"/>
                </a:lnTo>
                <a:lnTo>
                  <a:pt x="45463" y="40453"/>
                </a:lnTo>
                <a:lnTo>
                  <a:pt x="45553" y="40766"/>
                </a:lnTo>
                <a:lnTo>
                  <a:pt x="45579" y="40918"/>
                </a:lnTo>
                <a:lnTo>
                  <a:pt x="45597" y="41212"/>
                </a:lnTo>
                <a:lnTo>
                  <a:pt x="45561" y="41507"/>
                </a:lnTo>
                <a:lnTo>
                  <a:pt x="45481" y="41802"/>
                </a:lnTo>
                <a:lnTo>
                  <a:pt x="45285" y="42239"/>
                </a:lnTo>
                <a:lnTo>
                  <a:pt x="44901" y="42775"/>
                </a:lnTo>
                <a:lnTo>
                  <a:pt x="44418" y="43231"/>
                </a:lnTo>
                <a:lnTo>
                  <a:pt x="43874" y="43570"/>
                </a:lnTo>
                <a:lnTo>
                  <a:pt x="43445" y="43722"/>
                </a:lnTo>
                <a:lnTo>
                  <a:pt x="43150" y="43766"/>
                </a:lnTo>
                <a:lnTo>
                  <a:pt x="42874" y="43775"/>
                </a:lnTo>
                <a:lnTo>
                  <a:pt x="42597" y="43722"/>
                </a:lnTo>
                <a:lnTo>
                  <a:pt x="42472" y="43677"/>
                </a:lnTo>
                <a:lnTo>
                  <a:pt x="42177" y="43543"/>
                </a:lnTo>
                <a:lnTo>
                  <a:pt x="41623" y="43213"/>
                </a:lnTo>
                <a:lnTo>
                  <a:pt x="40802" y="42632"/>
                </a:lnTo>
                <a:lnTo>
                  <a:pt x="40212" y="42230"/>
                </a:lnTo>
                <a:lnTo>
                  <a:pt x="38051" y="44016"/>
                </a:lnTo>
                <a:lnTo>
                  <a:pt x="35846" y="45829"/>
                </a:lnTo>
                <a:lnTo>
                  <a:pt x="35944" y="46070"/>
                </a:lnTo>
                <a:lnTo>
                  <a:pt x="36167" y="46597"/>
                </a:lnTo>
                <a:lnTo>
                  <a:pt x="36248" y="46874"/>
                </a:lnTo>
                <a:lnTo>
                  <a:pt x="36265" y="47017"/>
                </a:lnTo>
                <a:lnTo>
                  <a:pt x="36265" y="47321"/>
                </a:lnTo>
                <a:lnTo>
                  <a:pt x="36203" y="47651"/>
                </a:lnTo>
                <a:lnTo>
                  <a:pt x="36087" y="47981"/>
                </a:lnTo>
                <a:lnTo>
                  <a:pt x="35926" y="48303"/>
                </a:lnTo>
                <a:lnTo>
                  <a:pt x="35738" y="48606"/>
                </a:lnTo>
                <a:lnTo>
                  <a:pt x="35515" y="48865"/>
                </a:lnTo>
                <a:lnTo>
                  <a:pt x="35274" y="49071"/>
                </a:lnTo>
                <a:lnTo>
                  <a:pt x="35140" y="49142"/>
                </a:lnTo>
                <a:lnTo>
                  <a:pt x="34479" y="49473"/>
                </a:lnTo>
                <a:lnTo>
                  <a:pt x="33131" y="50107"/>
                </a:lnTo>
                <a:lnTo>
                  <a:pt x="32443" y="50392"/>
                </a:lnTo>
                <a:lnTo>
                  <a:pt x="32345" y="50419"/>
                </a:lnTo>
                <a:lnTo>
                  <a:pt x="32122" y="50446"/>
                </a:lnTo>
                <a:lnTo>
                  <a:pt x="31881" y="50419"/>
                </a:lnTo>
                <a:lnTo>
                  <a:pt x="31684" y="50348"/>
                </a:lnTo>
                <a:lnTo>
                  <a:pt x="31622" y="50285"/>
                </a:lnTo>
                <a:lnTo>
                  <a:pt x="31256" y="49910"/>
                </a:lnTo>
                <a:lnTo>
                  <a:pt x="30747" y="49303"/>
                </a:lnTo>
                <a:lnTo>
                  <a:pt x="30452" y="48874"/>
                </a:lnTo>
                <a:lnTo>
                  <a:pt x="30327" y="48642"/>
                </a:lnTo>
                <a:lnTo>
                  <a:pt x="30175" y="48383"/>
                </a:lnTo>
                <a:lnTo>
                  <a:pt x="29818" y="47981"/>
                </a:lnTo>
                <a:lnTo>
                  <a:pt x="29389" y="47722"/>
                </a:lnTo>
                <a:lnTo>
                  <a:pt x="28880" y="47615"/>
                </a:lnTo>
                <a:lnTo>
                  <a:pt x="28577" y="47615"/>
                </a:lnTo>
                <a:lnTo>
                  <a:pt x="27710" y="47660"/>
                </a:lnTo>
                <a:lnTo>
                  <a:pt x="25978" y="47696"/>
                </a:lnTo>
                <a:lnTo>
                  <a:pt x="25112" y="47660"/>
                </a:lnTo>
                <a:lnTo>
                  <a:pt x="24933" y="47651"/>
                </a:lnTo>
                <a:lnTo>
                  <a:pt x="24665" y="47705"/>
                </a:lnTo>
                <a:lnTo>
                  <a:pt x="24487" y="47838"/>
                </a:lnTo>
                <a:lnTo>
                  <a:pt x="24344" y="48044"/>
                </a:lnTo>
                <a:lnTo>
                  <a:pt x="24281" y="48187"/>
                </a:lnTo>
                <a:lnTo>
                  <a:pt x="24094" y="48624"/>
                </a:lnTo>
                <a:lnTo>
                  <a:pt x="23683" y="49491"/>
                </a:lnTo>
                <a:lnTo>
                  <a:pt x="23451" y="49910"/>
                </a:lnTo>
                <a:lnTo>
                  <a:pt x="23362" y="50053"/>
                </a:lnTo>
                <a:lnTo>
                  <a:pt x="23156" y="50294"/>
                </a:lnTo>
                <a:lnTo>
                  <a:pt x="22915" y="50491"/>
                </a:lnTo>
                <a:lnTo>
                  <a:pt x="22638" y="50634"/>
                </a:lnTo>
                <a:lnTo>
                  <a:pt x="22335" y="50732"/>
                </a:lnTo>
                <a:lnTo>
                  <a:pt x="22013" y="50776"/>
                </a:lnTo>
                <a:lnTo>
                  <a:pt x="21674" y="50768"/>
                </a:lnTo>
                <a:lnTo>
                  <a:pt x="21326" y="50705"/>
                </a:lnTo>
                <a:lnTo>
                  <a:pt x="21147" y="50643"/>
                </a:lnTo>
                <a:lnTo>
                  <a:pt x="20182" y="50321"/>
                </a:lnTo>
                <a:lnTo>
                  <a:pt x="19218" y="49964"/>
                </a:lnTo>
                <a:lnTo>
                  <a:pt x="19075" y="49910"/>
                </a:lnTo>
                <a:lnTo>
                  <a:pt x="18816" y="49741"/>
                </a:lnTo>
                <a:lnTo>
                  <a:pt x="18584" y="49517"/>
                </a:lnTo>
                <a:lnTo>
                  <a:pt x="18379" y="49249"/>
                </a:lnTo>
                <a:lnTo>
                  <a:pt x="18218" y="48955"/>
                </a:lnTo>
                <a:lnTo>
                  <a:pt x="18102" y="48642"/>
                </a:lnTo>
                <a:lnTo>
                  <a:pt x="18030" y="48321"/>
                </a:lnTo>
                <a:lnTo>
                  <a:pt x="18021" y="47999"/>
                </a:lnTo>
                <a:lnTo>
                  <a:pt x="18048" y="47847"/>
                </a:lnTo>
                <a:lnTo>
                  <a:pt x="18093" y="47553"/>
                </a:lnTo>
                <a:lnTo>
                  <a:pt x="18093" y="47249"/>
                </a:lnTo>
                <a:lnTo>
                  <a:pt x="18057" y="47088"/>
                </a:lnTo>
                <a:lnTo>
                  <a:pt x="17923" y="46901"/>
                </a:lnTo>
                <a:lnTo>
                  <a:pt x="17566" y="46687"/>
                </a:lnTo>
                <a:lnTo>
                  <a:pt x="17298" y="46570"/>
                </a:lnTo>
                <a:lnTo>
                  <a:pt x="16789" y="46347"/>
                </a:lnTo>
                <a:lnTo>
                  <a:pt x="15780" y="45883"/>
                </a:lnTo>
                <a:lnTo>
                  <a:pt x="14789" y="45356"/>
                </a:lnTo>
                <a:lnTo>
                  <a:pt x="13860" y="44740"/>
                </a:lnTo>
                <a:lnTo>
                  <a:pt x="13423" y="44374"/>
                </a:lnTo>
                <a:lnTo>
                  <a:pt x="13297" y="44267"/>
                </a:lnTo>
                <a:lnTo>
                  <a:pt x="13056" y="44115"/>
                </a:lnTo>
                <a:lnTo>
                  <a:pt x="12815" y="44025"/>
                </a:lnTo>
                <a:lnTo>
                  <a:pt x="12592" y="43990"/>
                </a:lnTo>
                <a:lnTo>
                  <a:pt x="12360" y="44025"/>
                </a:lnTo>
                <a:lnTo>
                  <a:pt x="12137" y="44115"/>
                </a:lnTo>
                <a:lnTo>
                  <a:pt x="11797" y="44347"/>
                </a:lnTo>
                <a:lnTo>
                  <a:pt x="11556" y="44579"/>
                </a:lnTo>
                <a:lnTo>
                  <a:pt x="11306" y="44838"/>
                </a:lnTo>
                <a:lnTo>
                  <a:pt x="10877" y="45186"/>
                </a:lnTo>
                <a:lnTo>
                  <a:pt x="10565" y="45356"/>
                </a:lnTo>
                <a:lnTo>
                  <a:pt x="10404" y="45410"/>
                </a:lnTo>
                <a:lnTo>
                  <a:pt x="10252" y="45436"/>
                </a:lnTo>
                <a:lnTo>
                  <a:pt x="9913" y="45445"/>
                </a:lnTo>
                <a:lnTo>
                  <a:pt x="9565" y="45392"/>
                </a:lnTo>
                <a:lnTo>
                  <a:pt x="9243" y="45276"/>
                </a:lnTo>
                <a:lnTo>
                  <a:pt x="9118" y="45186"/>
                </a:lnTo>
                <a:lnTo>
                  <a:pt x="8895" y="45017"/>
                </a:lnTo>
                <a:lnTo>
                  <a:pt x="8466" y="44642"/>
                </a:lnTo>
                <a:lnTo>
                  <a:pt x="7877" y="44025"/>
                </a:lnTo>
                <a:lnTo>
                  <a:pt x="7502" y="43597"/>
                </a:lnTo>
                <a:lnTo>
                  <a:pt x="7386" y="43454"/>
                </a:lnTo>
                <a:lnTo>
                  <a:pt x="7207" y="43168"/>
                </a:lnTo>
                <a:lnTo>
                  <a:pt x="7082" y="42865"/>
                </a:lnTo>
                <a:lnTo>
                  <a:pt x="7029" y="42570"/>
                </a:lnTo>
                <a:lnTo>
                  <a:pt x="7029" y="42266"/>
                </a:lnTo>
                <a:lnTo>
                  <a:pt x="7082" y="41963"/>
                </a:lnTo>
                <a:lnTo>
                  <a:pt x="7207" y="41659"/>
                </a:lnTo>
                <a:lnTo>
                  <a:pt x="7377" y="41355"/>
                </a:lnTo>
                <a:lnTo>
                  <a:pt x="7493" y="41212"/>
                </a:lnTo>
                <a:lnTo>
                  <a:pt x="7681" y="40998"/>
                </a:lnTo>
                <a:lnTo>
                  <a:pt x="7868" y="40784"/>
                </a:lnTo>
                <a:lnTo>
                  <a:pt x="7940" y="40695"/>
                </a:lnTo>
                <a:lnTo>
                  <a:pt x="8047" y="40489"/>
                </a:lnTo>
                <a:lnTo>
                  <a:pt x="8127" y="40159"/>
                </a:lnTo>
                <a:lnTo>
                  <a:pt x="8109" y="39694"/>
                </a:lnTo>
                <a:lnTo>
                  <a:pt x="7957" y="39239"/>
                </a:lnTo>
                <a:lnTo>
                  <a:pt x="7832" y="39043"/>
                </a:lnTo>
                <a:lnTo>
                  <a:pt x="7359" y="38328"/>
                </a:lnTo>
                <a:lnTo>
                  <a:pt x="6484" y="36846"/>
                </a:lnTo>
                <a:lnTo>
                  <a:pt x="6082" y="36087"/>
                </a:lnTo>
                <a:lnTo>
                  <a:pt x="5993" y="35890"/>
                </a:lnTo>
                <a:lnTo>
                  <a:pt x="5796" y="35560"/>
                </a:lnTo>
                <a:lnTo>
                  <a:pt x="5609" y="35372"/>
                </a:lnTo>
                <a:lnTo>
                  <a:pt x="5457" y="35292"/>
                </a:lnTo>
                <a:lnTo>
                  <a:pt x="5278" y="35238"/>
                </a:lnTo>
                <a:lnTo>
                  <a:pt x="5055" y="35229"/>
                </a:lnTo>
                <a:lnTo>
                  <a:pt x="4930" y="35247"/>
                </a:lnTo>
                <a:lnTo>
                  <a:pt x="4412" y="35301"/>
                </a:lnTo>
                <a:lnTo>
                  <a:pt x="3385" y="35337"/>
                </a:lnTo>
                <a:lnTo>
                  <a:pt x="2867" y="35354"/>
                </a:lnTo>
                <a:lnTo>
                  <a:pt x="2626" y="35363"/>
                </a:lnTo>
                <a:lnTo>
                  <a:pt x="2198" y="35274"/>
                </a:lnTo>
                <a:lnTo>
                  <a:pt x="1831" y="35069"/>
                </a:lnTo>
                <a:lnTo>
                  <a:pt x="1546" y="34747"/>
                </a:lnTo>
                <a:lnTo>
                  <a:pt x="1438" y="34524"/>
                </a:lnTo>
                <a:lnTo>
                  <a:pt x="1251" y="34140"/>
                </a:lnTo>
                <a:lnTo>
                  <a:pt x="1072" y="33756"/>
                </a:lnTo>
                <a:lnTo>
                  <a:pt x="912" y="33381"/>
                </a:lnTo>
                <a:lnTo>
                  <a:pt x="697" y="32738"/>
                </a:lnTo>
                <a:lnTo>
                  <a:pt x="590" y="32184"/>
                </a:lnTo>
                <a:lnTo>
                  <a:pt x="590" y="31711"/>
                </a:lnTo>
                <a:lnTo>
                  <a:pt x="724" y="31282"/>
                </a:lnTo>
                <a:lnTo>
                  <a:pt x="983" y="30889"/>
                </a:lnTo>
                <a:lnTo>
                  <a:pt x="1385" y="30505"/>
                </a:lnTo>
                <a:lnTo>
                  <a:pt x="1921" y="30104"/>
                </a:lnTo>
                <a:lnTo>
                  <a:pt x="2251" y="29889"/>
                </a:lnTo>
                <a:lnTo>
                  <a:pt x="2653" y="29639"/>
                </a:lnTo>
                <a:lnTo>
                  <a:pt x="3019" y="29345"/>
                </a:lnTo>
                <a:lnTo>
                  <a:pt x="3171" y="29157"/>
                </a:lnTo>
                <a:lnTo>
                  <a:pt x="3260" y="28943"/>
                </a:lnTo>
                <a:lnTo>
                  <a:pt x="3287" y="28684"/>
                </a:lnTo>
                <a:lnTo>
                  <a:pt x="3251" y="28184"/>
                </a:lnTo>
                <a:lnTo>
                  <a:pt x="3189" y="27693"/>
                </a:lnTo>
                <a:lnTo>
                  <a:pt x="3162" y="27407"/>
                </a:lnTo>
                <a:lnTo>
                  <a:pt x="3189" y="26808"/>
                </a:lnTo>
                <a:lnTo>
                  <a:pt x="3323" y="25915"/>
                </a:lnTo>
                <a:lnTo>
                  <a:pt x="3448" y="25326"/>
                </a:lnTo>
                <a:lnTo>
                  <a:pt x="3483" y="25148"/>
                </a:lnTo>
                <a:lnTo>
                  <a:pt x="3492" y="24853"/>
                </a:lnTo>
                <a:lnTo>
                  <a:pt x="3403" y="24630"/>
                </a:lnTo>
                <a:lnTo>
                  <a:pt x="3180" y="24442"/>
                </a:lnTo>
                <a:lnTo>
                  <a:pt x="3001" y="24362"/>
                </a:lnTo>
                <a:lnTo>
                  <a:pt x="2403" y="24112"/>
                </a:lnTo>
                <a:lnTo>
                  <a:pt x="1519" y="23692"/>
                </a:lnTo>
                <a:lnTo>
                  <a:pt x="965" y="23362"/>
                </a:lnTo>
                <a:lnTo>
                  <a:pt x="715" y="23165"/>
                </a:lnTo>
                <a:lnTo>
                  <a:pt x="572" y="23040"/>
                </a:lnTo>
                <a:lnTo>
                  <a:pt x="340" y="22692"/>
                </a:lnTo>
                <a:lnTo>
                  <a:pt x="162" y="22281"/>
                </a:lnTo>
                <a:lnTo>
                  <a:pt x="45" y="21843"/>
                </a:lnTo>
                <a:lnTo>
                  <a:pt x="19" y="21638"/>
                </a:lnTo>
                <a:lnTo>
                  <a:pt x="1" y="21370"/>
                </a:lnTo>
                <a:lnTo>
                  <a:pt x="1" y="20816"/>
                </a:lnTo>
                <a:lnTo>
                  <a:pt x="81" y="19977"/>
                </a:lnTo>
                <a:lnTo>
                  <a:pt x="170" y="19432"/>
                </a:lnTo>
                <a:lnTo>
                  <a:pt x="224" y="19200"/>
                </a:lnTo>
                <a:lnTo>
                  <a:pt x="403" y="18825"/>
                </a:lnTo>
                <a:lnTo>
                  <a:pt x="617" y="18611"/>
                </a:lnTo>
                <a:lnTo>
                  <a:pt x="804" y="18513"/>
                </a:lnTo>
                <a:lnTo>
                  <a:pt x="1126" y="18423"/>
                </a:lnTo>
                <a:lnTo>
                  <a:pt x="1403" y="18423"/>
                </a:lnTo>
                <a:lnTo>
                  <a:pt x="2001" y="18423"/>
                </a:lnTo>
                <a:lnTo>
                  <a:pt x="3260" y="18334"/>
                </a:lnTo>
                <a:lnTo>
                  <a:pt x="3975" y="18289"/>
                </a:lnTo>
                <a:lnTo>
                  <a:pt x="5341" y="16110"/>
                </a:lnTo>
                <a:lnTo>
                  <a:pt x="6796" y="13798"/>
                </a:lnTo>
                <a:lnTo>
                  <a:pt x="6886" y="13637"/>
                </a:lnTo>
                <a:lnTo>
                  <a:pt x="6966" y="13333"/>
                </a:lnTo>
                <a:lnTo>
                  <a:pt x="6921" y="13047"/>
                </a:lnTo>
                <a:lnTo>
                  <a:pt x="6788" y="12771"/>
                </a:lnTo>
                <a:lnTo>
                  <a:pt x="6680" y="12637"/>
                </a:lnTo>
                <a:lnTo>
                  <a:pt x="6475" y="12387"/>
                </a:lnTo>
                <a:lnTo>
                  <a:pt x="6073" y="11887"/>
                </a:lnTo>
                <a:lnTo>
                  <a:pt x="5841" y="11672"/>
                </a:lnTo>
                <a:lnTo>
                  <a:pt x="5698" y="11556"/>
                </a:lnTo>
                <a:lnTo>
                  <a:pt x="5457" y="11297"/>
                </a:lnTo>
                <a:lnTo>
                  <a:pt x="5278" y="11020"/>
                </a:lnTo>
                <a:lnTo>
                  <a:pt x="5162" y="10735"/>
                </a:lnTo>
                <a:lnTo>
                  <a:pt x="5091" y="10431"/>
                </a:lnTo>
                <a:lnTo>
                  <a:pt x="5073" y="10127"/>
                </a:lnTo>
                <a:lnTo>
                  <a:pt x="5118" y="9663"/>
                </a:lnTo>
                <a:lnTo>
                  <a:pt x="5207" y="9368"/>
                </a:lnTo>
                <a:lnTo>
                  <a:pt x="5296" y="9127"/>
                </a:lnTo>
                <a:lnTo>
                  <a:pt x="5582" y="8681"/>
                </a:lnTo>
                <a:lnTo>
                  <a:pt x="6162" y="8073"/>
                </a:lnTo>
                <a:lnTo>
                  <a:pt x="6573" y="7716"/>
                </a:lnTo>
                <a:lnTo>
                  <a:pt x="6743" y="7582"/>
                </a:lnTo>
                <a:lnTo>
                  <a:pt x="7118" y="7359"/>
                </a:lnTo>
                <a:lnTo>
                  <a:pt x="7734" y="7091"/>
                </a:lnTo>
                <a:lnTo>
                  <a:pt x="8154" y="6966"/>
                </a:lnTo>
                <a:lnTo>
                  <a:pt x="8297" y="6939"/>
                </a:lnTo>
                <a:lnTo>
                  <a:pt x="8556" y="6939"/>
                </a:lnTo>
                <a:lnTo>
                  <a:pt x="8788" y="7002"/>
                </a:lnTo>
                <a:lnTo>
                  <a:pt x="9002" y="7118"/>
                </a:lnTo>
                <a:lnTo>
                  <a:pt x="9449" y="7538"/>
                </a:lnTo>
                <a:lnTo>
                  <a:pt x="9761" y="7913"/>
                </a:lnTo>
                <a:lnTo>
                  <a:pt x="9922" y="8091"/>
                </a:lnTo>
                <a:lnTo>
                  <a:pt x="10226" y="8377"/>
                </a:lnTo>
                <a:lnTo>
                  <a:pt x="10511" y="8591"/>
                </a:lnTo>
                <a:lnTo>
                  <a:pt x="10797" y="8716"/>
                </a:lnTo>
                <a:lnTo>
                  <a:pt x="11074" y="8752"/>
                </a:lnTo>
                <a:lnTo>
                  <a:pt x="11378" y="8716"/>
                </a:lnTo>
                <a:lnTo>
                  <a:pt x="11708" y="8591"/>
                </a:lnTo>
                <a:lnTo>
                  <a:pt x="12065" y="8386"/>
                </a:lnTo>
                <a:lnTo>
                  <a:pt x="12271" y="8243"/>
                </a:lnTo>
                <a:lnTo>
                  <a:pt x="13610" y="7305"/>
                </a:lnTo>
                <a:lnTo>
                  <a:pt x="14967" y="6386"/>
                </a:lnTo>
                <a:lnTo>
                  <a:pt x="15271" y="6171"/>
                </a:lnTo>
                <a:lnTo>
                  <a:pt x="15601" y="5832"/>
                </a:lnTo>
                <a:lnTo>
                  <a:pt x="15753" y="5591"/>
                </a:lnTo>
                <a:lnTo>
                  <a:pt x="15860" y="5332"/>
                </a:lnTo>
                <a:lnTo>
                  <a:pt x="15905" y="5055"/>
                </a:lnTo>
                <a:lnTo>
                  <a:pt x="15896" y="4743"/>
                </a:lnTo>
                <a:lnTo>
                  <a:pt x="15825" y="4403"/>
                </a:lnTo>
                <a:lnTo>
                  <a:pt x="15762" y="4225"/>
                </a:lnTo>
                <a:lnTo>
                  <a:pt x="15664" y="3894"/>
                </a:lnTo>
                <a:lnTo>
                  <a:pt x="15592" y="3242"/>
                </a:lnTo>
                <a:lnTo>
                  <a:pt x="15691" y="2296"/>
                </a:lnTo>
                <a:lnTo>
                  <a:pt x="15825" y="1671"/>
                </a:lnTo>
                <a:lnTo>
                  <a:pt x="15843" y="1599"/>
                </a:lnTo>
                <a:lnTo>
                  <a:pt x="15932" y="1447"/>
                </a:lnTo>
                <a:lnTo>
                  <a:pt x="16128" y="1251"/>
                </a:lnTo>
                <a:lnTo>
                  <a:pt x="16271" y="1188"/>
                </a:lnTo>
                <a:lnTo>
                  <a:pt x="16843" y="1019"/>
                </a:lnTo>
                <a:lnTo>
                  <a:pt x="17995" y="724"/>
                </a:lnTo>
                <a:lnTo>
                  <a:pt x="18566" y="546"/>
                </a:lnTo>
                <a:lnTo>
                  <a:pt x="18780" y="483"/>
                </a:lnTo>
                <a:lnTo>
                  <a:pt x="19182" y="465"/>
                </a:lnTo>
                <a:lnTo>
                  <a:pt x="19531" y="572"/>
                </a:lnTo>
                <a:lnTo>
                  <a:pt x="19825" y="787"/>
                </a:lnTo>
                <a:lnTo>
                  <a:pt x="19959" y="938"/>
                </a:lnTo>
                <a:lnTo>
                  <a:pt x="20370" y="1519"/>
                </a:lnTo>
                <a:lnTo>
                  <a:pt x="21147" y="2707"/>
                </a:lnTo>
                <a:lnTo>
                  <a:pt x="21549" y="3296"/>
                </a:lnTo>
                <a:lnTo>
                  <a:pt x="21647" y="3403"/>
                </a:lnTo>
                <a:lnTo>
                  <a:pt x="21951" y="3573"/>
                </a:lnTo>
                <a:lnTo>
                  <a:pt x="22094" y="3582"/>
                </a:lnTo>
                <a:lnTo>
                  <a:pt x="24094" y="3457"/>
                </a:lnTo>
                <a:lnTo>
                  <a:pt x="26103" y="3350"/>
                </a:lnTo>
                <a:lnTo>
                  <a:pt x="26237" y="3341"/>
                </a:lnTo>
                <a:lnTo>
                  <a:pt x="26460" y="3287"/>
                </a:lnTo>
                <a:lnTo>
                  <a:pt x="26746" y="3135"/>
                </a:lnTo>
                <a:lnTo>
                  <a:pt x="27157" y="2680"/>
                </a:lnTo>
                <a:lnTo>
                  <a:pt x="27389" y="2332"/>
                </a:lnTo>
                <a:lnTo>
                  <a:pt x="27693" y="1921"/>
                </a:lnTo>
                <a:lnTo>
                  <a:pt x="28264" y="1081"/>
                </a:lnTo>
                <a:lnTo>
                  <a:pt x="28568" y="679"/>
                </a:lnTo>
                <a:lnTo>
                  <a:pt x="28702" y="537"/>
                </a:lnTo>
                <a:lnTo>
                  <a:pt x="29068" y="313"/>
                </a:lnTo>
                <a:lnTo>
                  <a:pt x="29255" y="233"/>
                </a:lnTo>
                <a:lnTo>
                  <a:pt x="29523" y="126"/>
                </a:lnTo>
                <a:lnTo>
                  <a:pt x="30032" y="19"/>
                </a:lnTo>
                <a:lnTo>
                  <a:pt x="30541" y="1"/>
                </a:lnTo>
                <a:lnTo>
                  <a:pt x="31032" y="63"/>
                </a:lnTo>
                <a:lnTo>
                  <a:pt x="31747" y="260"/>
                </a:lnTo>
                <a:lnTo>
                  <a:pt x="32684" y="653"/>
                </a:lnTo>
                <a:lnTo>
                  <a:pt x="33140" y="858"/>
                </a:lnTo>
                <a:lnTo>
                  <a:pt x="33265" y="930"/>
                </a:lnTo>
                <a:lnTo>
                  <a:pt x="33479" y="1188"/>
                </a:lnTo>
                <a:lnTo>
                  <a:pt x="33649" y="1537"/>
                </a:lnTo>
                <a:lnTo>
                  <a:pt x="33765" y="1903"/>
                </a:lnTo>
                <a:lnTo>
                  <a:pt x="33801" y="2073"/>
                </a:lnTo>
                <a:lnTo>
                  <a:pt x="33854" y="2421"/>
                </a:lnTo>
                <a:lnTo>
                  <a:pt x="33899" y="3117"/>
                </a:lnTo>
                <a:lnTo>
                  <a:pt x="33863" y="3814"/>
                </a:lnTo>
                <a:lnTo>
                  <a:pt x="33711" y="4501"/>
                </a:lnTo>
                <a:lnTo>
                  <a:pt x="33577" y="4850"/>
                </a:lnTo>
                <a:lnTo>
                  <a:pt x="33569" y="4912"/>
                </a:lnTo>
                <a:lnTo>
                  <a:pt x="33586" y="5082"/>
                </a:lnTo>
                <a:lnTo>
                  <a:pt x="33649" y="5261"/>
                </a:lnTo>
                <a:lnTo>
                  <a:pt x="33747" y="5403"/>
                </a:lnTo>
                <a:lnTo>
                  <a:pt x="33801" y="5448"/>
                </a:lnTo>
                <a:lnTo>
                  <a:pt x="34676" y="5975"/>
                </a:lnTo>
                <a:lnTo>
                  <a:pt x="36453" y="6993"/>
                </a:lnTo>
                <a:lnTo>
                  <a:pt x="37346" y="7475"/>
                </a:lnTo>
                <a:lnTo>
                  <a:pt x="37453" y="7520"/>
                </a:lnTo>
                <a:lnTo>
                  <a:pt x="37667" y="7573"/>
                </a:lnTo>
                <a:lnTo>
                  <a:pt x="37962" y="7573"/>
                </a:lnTo>
                <a:lnTo>
                  <a:pt x="38337" y="7422"/>
                </a:lnTo>
                <a:lnTo>
                  <a:pt x="38685" y="7163"/>
                </a:lnTo>
                <a:lnTo>
                  <a:pt x="38864" y="7020"/>
                </a:lnTo>
                <a:lnTo>
                  <a:pt x="39284" y="6663"/>
                </a:lnTo>
                <a:lnTo>
                  <a:pt x="39953" y="6162"/>
                </a:lnTo>
                <a:lnTo>
                  <a:pt x="40418" y="5877"/>
                </a:lnTo>
                <a:lnTo>
                  <a:pt x="40659" y="5752"/>
                </a:lnTo>
                <a:lnTo>
                  <a:pt x="40775" y="5698"/>
                </a:lnTo>
                <a:lnTo>
                  <a:pt x="41007" y="5627"/>
                </a:lnTo>
                <a:lnTo>
                  <a:pt x="41364" y="5600"/>
                </a:lnTo>
                <a:lnTo>
                  <a:pt x="41829" y="5698"/>
                </a:lnTo>
                <a:lnTo>
                  <a:pt x="42275" y="5930"/>
                </a:lnTo>
                <a:lnTo>
                  <a:pt x="42481" y="6100"/>
                </a:lnTo>
                <a:lnTo>
                  <a:pt x="42999" y="6529"/>
                </a:lnTo>
                <a:lnTo>
                  <a:pt x="43516" y="6957"/>
                </a:lnTo>
                <a:lnTo>
                  <a:pt x="43615" y="7038"/>
                </a:lnTo>
                <a:lnTo>
                  <a:pt x="43775" y="7243"/>
                </a:lnTo>
                <a:lnTo>
                  <a:pt x="43793" y="7341"/>
                </a:lnTo>
                <a:lnTo>
                  <a:pt x="43713" y="8216"/>
                </a:lnTo>
                <a:lnTo>
                  <a:pt x="43516" y="9520"/>
                </a:lnTo>
                <a:lnTo>
                  <a:pt x="43266" y="10360"/>
                </a:lnTo>
                <a:lnTo>
                  <a:pt x="43088" y="10770"/>
                </a:lnTo>
                <a:lnTo>
                  <a:pt x="42847" y="1126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4f3de87df4_0_58"/>
          <p:cNvSpPr txBox="1"/>
          <p:nvPr/>
        </p:nvSpPr>
        <p:spPr>
          <a:xfrm>
            <a:off x="814788" y="3496675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Introduzione al problema e allo stato dell’arte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" name="Google Shape;107;g24f3de87df4_0_58"/>
          <p:cNvSpPr txBox="1"/>
          <p:nvPr/>
        </p:nvSpPr>
        <p:spPr>
          <a:xfrm>
            <a:off x="814788" y="32031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PROBLEMA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8" name="Google Shape;108;g24f3de87df4_0_58"/>
          <p:cNvSpPr txBox="1"/>
          <p:nvPr/>
        </p:nvSpPr>
        <p:spPr>
          <a:xfrm>
            <a:off x="2702400" y="1826787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Descrizione delle tecniche selezionate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" name="Google Shape;109;g24f3de87df4_0_58"/>
          <p:cNvSpPr txBox="1"/>
          <p:nvPr/>
        </p:nvSpPr>
        <p:spPr>
          <a:xfrm>
            <a:off x="2702400" y="1533213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METODOLOGIA PROPOSTA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" name="Google Shape;110;g24f3de87df4_0_58"/>
          <p:cNvSpPr txBox="1"/>
          <p:nvPr/>
        </p:nvSpPr>
        <p:spPr>
          <a:xfrm>
            <a:off x="6638300" y="1826787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Discussione dei risultati e dei possibili sviluppi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" name="Google Shape;111;g24f3de87df4_0_58"/>
          <p:cNvSpPr txBox="1"/>
          <p:nvPr/>
        </p:nvSpPr>
        <p:spPr>
          <a:xfrm>
            <a:off x="6638300" y="1533213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CONCLUSIONI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" name="Google Shape;112;g24f3de87df4_0_58"/>
          <p:cNvSpPr txBox="1"/>
          <p:nvPr/>
        </p:nvSpPr>
        <p:spPr>
          <a:xfrm>
            <a:off x="4750788" y="3496675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Descrizione ed analisi dei risultati ottenuti</a:t>
            </a:r>
            <a:endParaRPr sz="1200" b="0" i="0" u="none" strike="noStrike" cap="non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" name="Google Shape;113;g24f3de87df4_0_58"/>
          <p:cNvSpPr txBox="1"/>
          <p:nvPr/>
        </p:nvSpPr>
        <p:spPr>
          <a:xfrm>
            <a:off x="4750788" y="32031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RISULTATI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" name="Google Shape;114;g24f3de87df4_0_58"/>
          <p:cNvSpPr/>
          <p:nvPr/>
        </p:nvSpPr>
        <p:spPr>
          <a:xfrm>
            <a:off x="2905038" y="2939350"/>
            <a:ext cx="1285500" cy="1269425"/>
          </a:xfrm>
          <a:custGeom>
            <a:avLst/>
            <a:gdLst/>
            <a:ahLst/>
            <a:cxnLst/>
            <a:rect l="l" t="t" r="r" b="b"/>
            <a:pathLst>
              <a:path w="51420" h="50777" fill="none" extrusionOk="0">
                <a:moveTo>
                  <a:pt x="25683" y="41141"/>
                </a:moveTo>
                <a:lnTo>
                  <a:pt x="27380" y="40846"/>
                </a:lnTo>
                <a:lnTo>
                  <a:pt x="28782" y="40570"/>
                </a:lnTo>
                <a:lnTo>
                  <a:pt x="29470" y="40427"/>
                </a:lnTo>
                <a:lnTo>
                  <a:pt x="30497" y="40186"/>
                </a:lnTo>
                <a:lnTo>
                  <a:pt x="31148" y="39962"/>
                </a:lnTo>
                <a:lnTo>
                  <a:pt x="31452" y="39810"/>
                </a:lnTo>
                <a:lnTo>
                  <a:pt x="32015" y="39507"/>
                </a:lnTo>
                <a:lnTo>
                  <a:pt x="33122" y="38855"/>
                </a:lnTo>
                <a:lnTo>
                  <a:pt x="34203" y="38158"/>
                </a:lnTo>
                <a:lnTo>
                  <a:pt x="35256" y="37426"/>
                </a:lnTo>
                <a:lnTo>
                  <a:pt x="35756" y="37033"/>
                </a:lnTo>
                <a:lnTo>
                  <a:pt x="36114" y="36748"/>
                </a:lnTo>
                <a:lnTo>
                  <a:pt x="36765" y="36113"/>
                </a:lnTo>
                <a:lnTo>
                  <a:pt x="37373" y="35417"/>
                </a:lnTo>
                <a:lnTo>
                  <a:pt x="37944" y="34694"/>
                </a:lnTo>
                <a:lnTo>
                  <a:pt x="38221" y="34327"/>
                </a:lnTo>
                <a:lnTo>
                  <a:pt x="38480" y="33952"/>
                </a:lnTo>
                <a:lnTo>
                  <a:pt x="38989" y="33176"/>
                </a:lnTo>
                <a:lnTo>
                  <a:pt x="39444" y="32372"/>
                </a:lnTo>
                <a:lnTo>
                  <a:pt x="39873" y="31550"/>
                </a:lnTo>
                <a:lnTo>
                  <a:pt x="40070" y="31140"/>
                </a:lnTo>
                <a:lnTo>
                  <a:pt x="40436" y="30318"/>
                </a:lnTo>
                <a:lnTo>
                  <a:pt x="40909" y="29050"/>
                </a:lnTo>
                <a:lnTo>
                  <a:pt x="41123" y="28193"/>
                </a:lnTo>
                <a:lnTo>
                  <a:pt x="41186" y="27755"/>
                </a:lnTo>
                <a:lnTo>
                  <a:pt x="41239" y="27210"/>
                </a:lnTo>
                <a:lnTo>
                  <a:pt x="41284" y="26094"/>
                </a:lnTo>
                <a:lnTo>
                  <a:pt x="41257" y="24978"/>
                </a:lnTo>
                <a:lnTo>
                  <a:pt x="41168" y="23862"/>
                </a:lnTo>
                <a:lnTo>
                  <a:pt x="41096" y="23308"/>
                </a:lnTo>
                <a:lnTo>
                  <a:pt x="40998" y="22567"/>
                </a:lnTo>
                <a:lnTo>
                  <a:pt x="40677" y="21111"/>
                </a:lnTo>
                <a:lnTo>
                  <a:pt x="40328" y="20049"/>
                </a:lnTo>
                <a:lnTo>
                  <a:pt x="40052" y="19352"/>
                </a:lnTo>
                <a:lnTo>
                  <a:pt x="39730" y="18673"/>
                </a:lnTo>
                <a:lnTo>
                  <a:pt x="39364" y="18021"/>
                </a:lnTo>
                <a:lnTo>
                  <a:pt x="39159" y="17700"/>
                </a:lnTo>
                <a:lnTo>
                  <a:pt x="38659" y="16932"/>
                </a:lnTo>
                <a:lnTo>
                  <a:pt x="37864" y="15816"/>
                </a:lnTo>
                <a:lnTo>
                  <a:pt x="37292" y="15101"/>
                </a:lnTo>
                <a:lnTo>
                  <a:pt x="36989" y="14762"/>
                </a:lnTo>
                <a:lnTo>
                  <a:pt x="36739" y="14503"/>
                </a:lnTo>
                <a:lnTo>
                  <a:pt x="36194" y="14030"/>
                </a:lnTo>
                <a:lnTo>
                  <a:pt x="35301" y="13378"/>
                </a:lnTo>
                <a:lnTo>
                  <a:pt x="34694" y="12967"/>
                </a:lnTo>
                <a:lnTo>
                  <a:pt x="33926" y="12449"/>
                </a:lnTo>
                <a:lnTo>
                  <a:pt x="32756" y="11699"/>
                </a:lnTo>
                <a:lnTo>
                  <a:pt x="31943" y="11261"/>
                </a:lnTo>
                <a:lnTo>
                  <a:pt x="31524" y="11083"/>
                </a:lnTo>
                <a:lnTo>
                  <a:pt x="30979" y="10877"/>
                </a:lnTo>
                <a:lnTo>
                  <a:pt x="29863" y="10538"/>
                </a:lnTo>
                <a:lnTo>
                  <a:pt x="28157" y="10092"/>
                </a:lnTo>
                <a:lnTo>
                  <a:pt x="27023" y="9797"/>
                </a:lnTo>
                <a:lnTo>
                  <a:pt x="26710" y="9699"/>
                </a:lnTo>
                <a:lnTo>
                  <a:pt x="26228" y="9547"/>
                </a:lnTo>
                <a:lnTo>
                  <a:pt x="25916" y="9493"/>
                </a:lnTo>
                <a:lnTo>
                  <a:pt x="25764" y="9493"/>
                </a:lnTo>
                <a:lnTo>
                  <a:pt x="24960" y="9565"/>
                </a:lnTo>
                <a:lnTo>
                  <a:pt x="23370" y="9779"/>
                </a:lnTo>
                <a:lnTo>
                  <a:pt x="21808" y="10127"/>
                </a:lnTo>
                <a:lnTo>
                  <a:pt x="20656" y="10485"/>
                </a:lnTo>
                <a:lnTo>
                  <a:pt x="19906" y="10770"/>
                </a:lnTo>
                <a:lnTo>
                  <a:pt x="19540" y="10931"/>
                </a:lnTo>
                <a:lnTo>
                  <a:pt x="18834" y="11244"/>
                </a:lnTo>
                <a:lnTo>
                  <a:pt x="17798" y="11770"/>
                </a:lnTo>
                <a:lnTo>
                  <a:pt x="17146" y="12181"/>
                </a:lnTo>
                <a:lnTo>
                  <a:pt x="16852" y="12413"/>
                </a:lnTo>
                <a:lnTo>
                  <a:pt x="16378" y="12806"/>
                </a:lnTo>
                <a:lnTo>
                  <a:pt x="15467" y="13646"/>
                </a:lnTo>
                <a:lnTo>
                  <a:pt x="14146" y="14958"/>
                </a:lnTo>
                <a:lnTo>
                  <a:pt x="13280" y="15843"/>
                </a:lnTo>
                <a:lnTo>
                  <a:pt x="13003" y="16137"/>
                </a:lnTo>
                <a:lnTo>
                  <a:pt x="12503" y="16789"/>
                </a:lnTo>
                <a:lnTo>
                  <a:pt x="12262" y="17111"/>
                </a:lnTo>
                <a:lnTo>
                  <a:pt x="12092" y="17370"/>
                </a:lnTo>
                <a:lnTo>
                  <a:pt x="11949" y="17646"/>
                </a:lnTo>
                <a:lnTo>
                  <a:pt x="11592" y="18307"/>
                </a:lnTo>
                <a:lnTo>
                  <a:pt x="11047" y="19289"/>
                </a:lnTo>
                <a:lnTo>
                  <a:pt x="10726" y="19959"/>
                </a:lnTo>
                <a:lnTo>
                  <a:pt x="10583" y="20307"/>
                </a:lnTo>
                <a:lnTo>
                  <a:pt x="10502" y="20549"/>
                </a:lnTo>
                <a:lnTo>
                  <a:pt x="10422" y="21067"/>
                </a:lnTo>
                <a:lnTo>
                  <a:pt x="10377" y="21593"/>
                </a:lnTo>
                <a:lnTo>
                  <a:pt x="10306" y="22111"/>
                </a:lnTo>
                <a:lnTo>
                  <a:pt x="10226" y="22361"/>
                </a:lnTo>
                <a:lnTo>
                  <a:pt x="10092" y="22719"/>
                </a:lnTo>
                <a:lnTo>
                  <a:pt x="9949" y="23451"/>
                </a:lnTo>
                <a:lnTo>
                  <a:pt x="9877" y="24549"/>
                </a:lnTo>
                <a:lnTo>
                  <a:pt x="9877" y="25281"/>
                </a:lnTo>
                <a:lnTo>
                  <a:pt x="9868" y="26157"/>
                </a:lnTo>
                <a:lnTo>
                  <a:pt x="9949" y="27478"/>
                </a:lnTo>
                <a:lnTo>
                  <a:pt x="10074" y="28344"/>
                </a:lnTo>
                <a:lnTo>
                  <a:pt x="10163" y="28773"/>
                </a:lnTo>
                <a:lnTo>
                  <a:pt x="10270" y="29229"/>
                </a:lnTo>
                <a:lnTo>
                  <a:pt x="10538" y="30148"/>
                </a:lnTo>
                <a:lnTo>
                  <a:pt x="10860" y="31041"/>
                </a:lnTo>
                <a:lnTo>
                  <a:pt x="11244" y="31907"/>
                </a:lnTo>
                <a:lnTo>
                  <a:pt x="11458" y="32327"/>
                </a:lnTo>
                <a:lnTo>
                  <a:pt x="11842" y="32997"/>
                </a:lnTo>
                <a:lnTo>
                  <a:pt x="12646" y="34319"/>
                </a:lnTo>
                <a:lnTo>
                  <a:pt x="13333" y="35256"/>
                </a:lnTo>
                <a:lnTo>
                  <a:pt x="13824" y="35846"/>
                </a:lnTo>
                <a:lnTo>
                  <a:pt x="14360" y="36408"/>
                </a:lnTo>
                <a:lnTo>
                  <a:pt x="14941" y="36935"/>
                </a:lnTo>
                <a:lnTo>
                  <a:pt x="15253" y="37185"/>
                </a:lnTo>
                <a:lnTo>
                  <a:pt x="15816" y="37641"/>
                </a:lnTo>
                <a:lnTo>
                  <a:pt x="16655" y="38355"/>
                </a:lnTo>
                <a:lnTo>
                  <a:pt x="17253" y="38748"/>
                </a:lnTo>
                <a:lnTo>
                  <a:pt x="17566" y="38900"/>
                </a:lnTo>
                <a:lnTo>
                  <a:pt x="18647" y="39373"/>
                </a:lnTo>
                <a:lnTo>
                  <a:pt x="20272" y="40114"/>
                </a:lnTo>
                <a:lnTo>
                  <a:pt x="21129" y="40382"/>
                </a:lnTo>
                <a:lnTo>
                  <a:pt x="21718" y="40507"/>
                </a:lnTo>
                <a:lnTo>
                  <a:pt x="22022" y="40543"/>
                </a:lnTo>
                <a:lnTo>
                  <a:pt x="23004" y="40668"/>
                </a:lnTo>
                <a:lnTo>
                  <a:pt x="24862" y="40998"/>
                </a:lnTo>
                <a:close/>
                <a:moveTo>
                  <a:pt x="42641" y="11681"/>
                </a:moveTo>
                <a:lnTo>
                  <a:pt x="43266" y="12583"/>
                </a:lnTo>
                <a:lnTo>
                  <a:pt x="43856" y="13414"/>
                </a:lnTo>
                <a:lnTo>
                  <a:pt x="44535" y="14342"/>
                </a:lnTo>
                <a:lnTo>
                  <a:pt x="45249" y="15244"/>
                </a:lnTo>
                <a:lnTo>
                  <a:pt x="45374" y="15360"/>
                </a:lnTo>
                <a:lnTo>
                  <a:pt x="45615" y="15494"/>
                </a:lnTo>
                <a:lnTo>
                  <a:pt x="45785" y="15530"/>
                </a:lnTo>
                <a:lnTo>
                  <a:pt x="45856" y="15530"/>
                </a:lnTo>
                <a:lnTo>
                  <a:pt x="47303" y="15244"/>
                </a:lnTo>
                <a:lnTo>
                  <a:pt x="48749" y="14941"/>
                </a:lnTo>
                <a:lnTo>
                  <a:pt x="48982" y="14896"/>
                </a:lnTo>
                <a:lnTo>
                  <a:pt x="49410" y="14887"/>
                </a:lnTo>
                <a:lnTo>
                  <a:pt x="49705" y="14958"/>
                </a:lnTo>
                <a:lnTo>
                  <a:pt x="49892" y="15057"/>
                </a:lnTo>
                <a:lnTo>
                  <a:pt x="50044" y="15200"/>
                </a:lnTo>
                <a:lnTo>
                  <a:pt x="50187" y="15396"/>
                </a:lnTo>
                <a:lnTo>
                  <a:pt x="50241" y="15521"/>
                </a:lnTo>
                <a:lnTo>
                  <a:pt x="50509" y="16128"/>
                </a:lnTo>
                <a:lnTo>
                  <a:pt x="50919" y="17039"/>
                </a:lnTo>
                <a:lnTo>
                  <a:pt x="51143" y="17655"/>
                </a:lnTo>
                <a:lnTo>
                  <a:pt x="51223" y="17977"/>
                </a:lnTo>
                <a:lnTo>
                  <a:pt x="51357" y="18557"/>
                </a:lnTo>
                <a:lnTo>
                  <a:pt x="51420" y="19164"/>
                </a:lnTo>
                <a:lnTo>
                  <a:pt x="51384" y="19477"/>
                </a:lnTo>
                <a:lnTo>
                  <a:pt x="51250" y="19736"/>
                </a:lnTo>
                <a:lnTo>
                  <a:pt x="51018" y="19986"/>
                </a:lnTo>
                <a:lnTo>
                  <a:pt x="50482" y="20370"/>
                </a:lnTo>
                <a:lnTo>
                  <a:pt x="49919" y="20700"/>
                </a:lnTo>
                <a:lnTo>
                  <a:pt x="49642" y="20861"/>
                </a:lnTo>
                <a:lnTo>
                  <a:pt x="49044" y="21129"/>
                </a:lnTo>
                <a:lnTo>
                  <a:pt x="48124" y="21477"/>
                </a:lnTo>
                <a:lnTo>
                  <a:pt x="47517" y="21718"/>
                </a:lnTo>
                <a:lnTo>
                  <a:pt x="47106" y="21915"/>
                </a:lnTo>
                <a:lnTo>
                  <a:pt x="46713" y="22111"/>
                </a:lnTo>
                <a:lnTo>
                  <a:pt x="46856" y="23424"/>
                </a:lnTo>
                <a:lnTo>
                  <a:pt x="46955" y="24674"/>
                </a:lnTo>
                <a:lnTo>
                  <a:pt x="46972" y="25907"/>
                </a:lnTo>
                <a:lnTo>
                  <a:pt x="46963" y="27255"/>
                </a:lnTo>
                <a:lnTo>
                  <a:pt x="47499" y="27398"/>
                </a:lnTo>
                <a:lnTo>
                  <a:pt x="48124" y="27568"/>
                </a:lnTo>
                <a:lnTo>
                  <a:pt x="48589" y="27693"/>
                </a:lnTo>
                <a:lnTo>
                  <a:pt x="49285" y="27871"/>
                </a:lnTo>
                <a:lnTo>
                  <a:pt x="49723" y="28032"/>
                </a:lnTo>
                <a:lnTo>
                  <a:pt x="49928" y="28139"/>
                </a:lnTo>
                <a:lnTo>
                  <a:pt x="50053" y="28210"/>
                </a:lnTo>
                <a:lnTo>
                  <a:pt x="50294" y="28434"/>
                </a:lnTo>
                <a:lnTo>
                  <a:pt x="50491" y="28702"/>
                </a:lnTo>
                <a:lnTo>
                  <a:pt x="50634" y="28996"/>
                </a:lnTo>
                <a:lnTo>
                  <a:pt x="50669" y="29139"/>
                </a:lnTo>
                <a:lnTo>
                  <a:pt x="50768" y="29702"/>
                </a:lnTo>
                <a:lnTo>
                  <a:pt x="50839" y="30863"/>
                </a:lnTo>
                <a:lnTo>
                  <a:pt x="50812" y="31443"/>
                </a:lnTo>
                <a:lnTo>
                  <a:pt x="50803" y="31649"/>
                </a:lnTo>
                <a:lnTo>
                  <a:pt x="50750" y="31997"/>
                </a:lnTo>
                <a:lnTo>
                  <a:pt x="50660" y="32283"/>
                </a:lnTo>
                <a:lnTo>
                  <a:pt x="50527" y="32506"/>
                </a:lnTo>
                <a:lnTo>
                  <a:pt x="50339" y="32684"/>
                </a:lnTo>
                <a:lnTo>
                  <a:pt x="50107" y="32809"/>
                </a:lnTo>
                <a:lnTo>
                  <a:pt x="49642" y="32943"/>
                </a:lnTo>
                <a:lnTo>
                  <a:pt x="49232" y="32988"/>
                </a:lnTo>
                <a:lnTo>
                  <a:pt x="48749" y="33042"/>
                </a:lnTo>
                <a:lnTo>
                  <a:pt x="47803" y="33122"/>
                </a:lnTo>
                <a:lnTo>
                  <a:pt x="47330" y="33104"/>
                </a:lnTo>
                <a:lnTo>
                  <a:pt x="47133" y="33095"/>
                </a:lnTo>
                <a:lnTo>
                  <a:pt x="46803" y="33140"/>
                </a:lnTo>
                <a:lnTo>
                  <a:pt x="46535" y="33265"/>
                </a:lnTo>
                <a:lnTo>
                  <a:pt x="46321" y="33443"/>
                </a:lnTo>
                <a:lnTo>
                  <a:pt x="46079" y="33774"/>
                </a:lnTo>
                <a:lnTo>
                  <a:pt x="45874" y="34274"/>
                </a:lnTo>
                <a:lnTo>
                  <a:pt x="45803" y="34506"/>
                </a:lnTo>
                <a:lnTo>
                  <a:pt x="45669" y="34899"/>
                </a:lnTo>
                <a:lnTo>
                  <a:pt x="45329" y="35640"/>
                </a:lnTo>
                <a:lnTo>
                  <a:pt x="44704" y="36676"/>
                </a:lnTo>
                <a:lnTo>
                  <a:pt x="44267" y="37355"/>
                </a:lnTo>
                <a:lnTo>
                  <a:pt x="44186" y="37498"/>
                </a:lnTo>
                <a:lnTo>
                  <a:pt x="44115" y="37757"/>
                </a:lnTo>
                <a:lnTo>
                  <a:pt x="44151" y="37998"/>
                </a:lnTo>
                <a:lnTo>
                  <a:pt x="44276" y="38257"/>
                </a:lnTo>
                <a:lnTo>
                  <a:pt x="44365" y="38408"/>
                </a:lnTo>
                <a:lnTo>
                  <a:pt x="44740" y="38962"/>
                </a:lnTo>
                <a:lnTo>
                  <a:pt x="45222" y="39846"/>
                </a:lnTo>
                <a:lnTo>
                  <a:pt x="45463" y="40453"/>
                </a:lnTo>
                <a:lnTo>
                  <a:pt x="45553" y="40766"/>
                </a:lnTo>
                <a:lnTo>
                  <a:pt x="45579" y="40918"/>
                </a:lnTo>
                <a:lnTo>
                  <a:pt x="45597" y="41212"/>
                </a:lnTo>
                <a:lnTo>
                  <a:pt x="45561" y="41507"/>
                </a:lnTo>
                <a:lnTo>
                  <a:pt x="45481" y="41802"/>
                </a:lnTo>
                <a:lnTo>
                  <a:pt x="45285" y="42239"/>
                </a:lnTo>
                <a:lnTo>
                  <a:pt x="44901" y="42775"/>
                </a:lnTo>
                <a:lnTo>
                  <a:pt x="44418" y="43231"/>
                </a:lnTo>
                <a:lnTo>
                  <a:pt x="43874" y="43570"/>
                </a:lnTo>
                <a:lnTo>
                  <a:pt x="43445" y="43722"/>
                </a:lnTo>
                <a:lnTo>
                  <a:pt x="43150" y="43766"/>
                </a:lnTo>
                <a:lnTo>
                  <a:pt x="42874" y="43775"/>
                </a:lnTo>
                <a:lnTo>
                  <a:pt x="42597" y="43722"/>
                </a:lnTo>
                <a:lnTo>
                  <a:pt x="42472" y="43677"/>
                </a:lnTo>
                <a:lnTo>
                  <a:pt x="42177" y="43543"/>
                </a:lnTo>
                <a:lnTo>
                  <a:pt x="41623" y="43213"/>
                </a:lnTo>
                <a:lnTo>
                  <a:pt x="40802" y="42632"/>
                </a:lnTo>
                <a:lnTo>
                  <a:pt x="40212" y="42230"/>
                </a:lnTo>
                <a:lnTo>
                  <a:pt x="38051" y="44016"/>
                </a:lnTo>
                <a:lnTo>
                  <a:pt x="35846" y="45829"/>
                </a:lnTo>
                <a:lnTo>
                  <a:pt x="35944" y="46070"/>
                </a:lnTo>
                <a:lnTo>
                  <a:pt x="36167" y="46597"/>
                </a:lnTo>
                <a:lnTo>
                  <a:pt x="36248" y="46874"/>
                </a:lnTo>
                <a:lnTo>
                  <a:pt x="36265" y="47017"/>
                </a:lnTo>
                <a:lnTo>
                  <a:pt x="36265" y="47321"/>
                </a:lnTo>
                <a:lnTo>
                  <a:pt x="36203" y="47651"/>
                </a:lnTo>
                <a:lnTo>
                  <a:pt x="36087" y="47981"/>
                </a:lnTo>
                <a:lnTo>
                  <a:pt x="35926" y="48303"/>
                </a:lnTo>
                <a:lnTo>
                  <a:pt x="35738" y="48606"/>
                </a:lnTo>
                <a:lnTo>
                  <a:pt x="35515" y="48865"/>
                </a:lnTo>
                <a:lnTo>
                  <a:pt x="35274" y="49071"/>
                </a:lnTo>
                <a:lnTo>
                  <a:pt x="35140" y="49142"/>
                </a:lnTo>
                <a:lnTo>
                  <a:pt x="34479" y="49473"/>
                </a:lnTo>
                <a:lnTo>
                  <a:pt x="33131" y="50107"/>
                </a:lnTo>
                <a:lnTo>
                  <a:pt x="32443" y="50392"/>
                </a:lnTo>
                <a:lnTo>
                  <a:pt x="32345" y="50419"/>
                </a:lnTo>
                <a:lnTo>
                  <a:pt x="32122" y="50446"/>
                </a:lnTo>
                <a:lnTo>
                  <a:pt x="31881" y="50419"/>
                </a:lnTo>
                <a:lnTo>
                  <a:pt x="31684" y="50348"/>
                </a:lnTo>
                <a:lnTo>
                  <a:pt x="31622" y="50285"/>
                </a:lnTo>
                <a:lnTo>
                  <a:pt x="31256" y="49910"/>
                </a:lnTo>
                <a:lnTo>
                  <a:pt x="30747" y="49303"/>
                </a:lnTo>
                <a:lnTo>
                  <a:pt x="30452" y="48874"/>
                </a:lnTo>
                <a:lnTo>
                  <a:pt x="30327" y="48642"/>
                </a:lnTo>
                <a:lnTo>
                  <a:pt x="30175" y="48383"/>
                </a:lnTo>
                <a:lnTo>
                  <a:pt x="29818" y="47981"/>
                </a:lnTo>
                <a:lnTo>
                  <a:pt x="29389" y="47722"/>
                </a:lnTo>
                <a:lnTo>
                  <a:pt x="28880" y="47615"/>
                </a:lnTo>
                <a:lnTo>
                  <a:pt x="28577" y="47615"/>
                </a:lnTo>
                <a:lnTo>
                  <a:pt x="27710" y="47660"/>
                </a:lnTo>
                <a:lnTo>
                  <a:pt x="25978" y="47696"/>
                </a:lnTo>
                <a:lnTo>
                  <a:pt x="25112" y="47660"/>
                </a:lnTo>
                <a:lnTo>
                  <a:pt x="24933" y="47651"/>
                </a:lnTo>
                <a:lnTo>
                  <a:pt x="24665" y="47705"/>
                </a:lnTo>
                <a:lnTo>
                  <a:pt x="24487" y="47838"/>
                </a:lnTo>
                <a:lnTo>
                  <a:pt x="24344" y="48044"/>
                </a:lnTo>
                <a:lnTo>
                  <a:pt x="24281" y="48187"/>
                </a:lnTo>
                <a:lnTo>
                  <a:pt x="24094" y="48624"/>
                </a:lnTo>
                <a:lnTo>
                  <a:pt x="23683" y="49491"/>
                </a:lnTo>
                <a:lnTo>
                  <a:pt x="23451" y="49910"/>
                </a:lnTo>
                <a:lnTo>
                  <a:pt x="23362" y="50053"/>
                </a:lnTo>
                <a:lnTo>
                  <a:pt x="23156" y="50294"/>
                </a:lnTo>
                <a:lnTo>
                  <a:pt x="22915" y="50491"/>
                </a:lnTo>
                <a:lnTo>
                  <a:pt x="22638" y="50634"/>
                </a:lnTo>
                <a:lnTo>
                  <a:pt x="22335" y="50732"/>
                </a:lnTo>
                <a:lnTo>
                  <a:pt x="22013" y="50776"/>
                </a:lnTo>
                <a:lnTo>
                  <a:pt x="21674" y="50768"/>
                </a:lnTo>
                <a:lnTo>
                  <a:pt x="21326" y="50705"/>
                </a:lnTo>
                <a:lnTo>
                  <a:pt x="21147" y="50643"/>
                </a:lnTo>
                <a:lnTo>
                  <a:pt x="20182" y="50321"/>
                </a:lnTo>
                <a:lnTo>
                  <a:pt x="19218" y="49964"/>
                </a:lnTo>
                <a:lnTo>
                  <a:pt x="19075" y="49910"/>
                </a:lnTo>
                <a:lnTo>
                  <a:pt x="18816" y="49741"/>
                </a:lnTo>
                <a:lnTo>
                  <a:pt x="18584" y="49517"/>
                </a:lnTo>
                <a:lnTo>
                  <a:pt x="18379" y="49249"/>
                </a:lnTo>
                <a:lnTo>
                  <a:pt x="18218" y="48955"/>
                </a:lnTo>
                <a:lnTo>
                  <a:pt x="18102" y="48642"/>
                </a:lnTo>
                <a:lnTo>
                  <a:pt x="18030" y="48321"/>
                </a:lnTo>
                <a:lnTo>
                  <a:pt x="18021" y="47999"/>
                </a:lnTo>
                <a:lnTo>
                  <a:pt x="18048" y="47847"/>
                </a:lnTo>
                <a:lnTo>
                  <a:pt x="18093" y="47553"/>
                </a:lnTo>
                <a:lnTo>
                  <a:pt x="18093" y="47249"/>
                </a:lnTo>
                <a:lnTo>
                  <a:pt x="18057" y="47088"/>
                </a:lnTo>
                <a:lnTo>
                  <a:pt x="17923" y="46901"/>
                </a:lnTo>
                <a:lnTo>
                  <a:pt x="17566" y="46687"/>
                </a:lnTo>
                <a:lnTo>
                  <a:pt x="17298" y="46570"/>
                </a:lnTo>
                <a:lnTo>
                  <a:pt x="16789" y="46347"/>
                </a:lnTo>
                <a:lnTo>
                  <a:pt x="15780" y="45883"/>
                </a:lnTo>
                <a:lnTo>
                  <a:pt x="14789" y="45356"/>
                </a:lnTo>
                <a:lnTo>
                  <a:pt x="13860" y="44740"/>
                </a:lnTo>
                <a:lnTo>
                  <a:pt x="13423" y="44374"/>
                </a:lnTo>
                <a:lnTo>
                  <a:pt x="13297" y="44267"/>
                </a:lnTo>
                <a:lnTo>
                  <a:pt x="13056" y="44115"/>
                </a:lnTo>
                <a:lnTo>
                  <a:pt x="12815" y="44025"/>
                </a:lnTo>
                <a:lnTo>
                  <a:pt x="12592" y="43990"/>
                </a:lnTo>
                <a:lnTo>
                  <a:pt x="12360" y="44025"/>
                </a:lnTo>
                <a:lnTo>
                  <a:pt x="12137" y="44115"/>
                </a:lnTo>
                <a:lnTo>
                  <a:pt x="11797" y="44347"/>
                </a:lnTo>
                <a:lnTo>
                  <a:pt x="11556" y="44579"/>
                </a:lnTo>
                <a:lnTo>
                  <a:pt x="11306" y="44838"/>
                </a:lnTo>
                <a:lnTo>
                  <a:pt x="10877" y="45186"/>
                </a:lnTo>
                <a:lnTo>
                  <a:pt x="10565" y="45356"/>
                </a:lnTo>
                <a:lnTo>
                  <a:pt x="10404" y="45410"/>
                </a:lnTo>
                <a:lnTo>
                  <a:pt x="10252" y="45436"/>
                </a:lnTo>
                <a:lnTo>
                  <a:pt x="9913" y="45445"/>
                </a:lnTo>
                <a:lnTo>
                  <a:pt x="9565" y="45392"/>
                </a:lnTo>
                <a:lnTo>
                  <a:pt x="9243" y="45276"/>
                </a:lnTo>
                <a:lnTo>
                  <a:pt x="9118" y="45186"/>
                </a:lnTo>
                <a:lnTo>
                  <a:pt x="8895" y="45017"/>
                </a:lnTo>
                <a:lnTo>
                  <a:pt x="8466" y="44642"/>
                </a:lnTo>
                <a:lnTo>
                  <a:pt x="7877" y="44025"/>
                </a:lnTo>
                <a:lnTo>
                  <a:pt x="7502" y="43597"/>
                </a:lnTo>
                <a:lnTo>
                  <a:pt x="7386" y="43454"/>
                </a:lnTo>
                <a:lnTo>
                  <a:pt x="7207" y="43168"/>
                </a:lnTo>
                <a:lnTo>
                  <a:pt x="7082" y="42865"/>
                </a:lnTo>
                <a:lnTo>
                  <a:pt x="7029" y="42570"/>
                </a:lnTo>
                <a:lnTo>
                  <a:pt x="7029" y="42266"/>
                </a:lnTo>
                <a:lnTo>
                  <a:pt x="7082" y="41963"/>
                </a:lnTo>
                <a:lnTo>
                  <a:pt x="7207" y="41659"/>
                </a:lnTo>
                <a:lnTo>
                  <a:pt x="7377" y="41355"/>
                </a:lnTo>
                <a:lnTo>
                  <a:pt x="7493" y="41212"/>
                </a:lnTo>
                <a:lnTo>
                  <a:pt x="7681" y="40998"/>
                </a:lnTo>
                <a:lnTo>
                  <a:pt x="7868" y="40784"/>
                </a:lnTo>
                <a:lnTo>
                  <a:pt x="7940" y="40695"/>
                </a:lnTo>
                <a:lnTo>
                  <a:pt x="8047" y="40489"/>
                </a:lnTo>
                <a:lnTo>
                  <a:pt x="8127" y="40159"/>
                </a:lnTo>
                <a:lnTo>
                  <a:pt x="8109" y="39694"/>
                </a:lnTo>
                <a:lnTo>
                  <a:pt x="7957" y="39239"/>
                </a:lnTo>
                <a:lnTo>
                  <a:pt x="7832" y="39043"/>
                </a:lnTo>
                <a:lnTo>
                  <a:pt x="7359" y="38328"/>
                </a:lnTo>
                <a:lnTo>
                  <a:pt x="6484" y="36846"/>
                </a:lnTo>
                <a:lnTo>
                  <a:pt x="6082" y="36087"/>
                </a:lnTo>
                <a:lnTo>
                  <a:pt x="5993" y="35890"/>
                </a:lnTo>
                <a:lnTo>
                  <a:pt x="5796" y="35560"/>
                </a:lnTo>
                <a:lnTo>
                  <a:pt x="5609" y="35372"/>
                </a:lnTo>
                <a:lnTo>
                  <a:pt x="5457" y="35292"/>
                </a:lnTo>
                <a:lnTo>
                  <a:pt x="5278" y="35238"/>
                </a:lnTo>
                <a:lnTo>
                  <a:pt x="5055" y="35229"/>
                </a:lnTo>
                <a:lnTo>
                  <a:pt x="4930" y="35247"/>
                </a:lnTo>
                <a:lnTo>
                  <a:pt x="4412" y="35301"/>
                </a:lnTo>
                <a:lnTo>
                  <a:pt x="3385" y="35337"/>
                </a:lnTo>
                <a:lnTo>
                  <a:pt x="2867" y="35354"/>
                </a:lnTo>
                <a:lnTo>
                  <a:pt x="2626" y="35363"/>
                </a:lnTo>
                <a:lnTo>
                  <a:pt x="2198" y="35274"/>
                </a:lnTo>
                <a:lnTo>
                  <a:pt x="1831" y="35069"/>
                </a:lnTo>
                <a:lnTo>
                  <a:pt x="1546" y="34747"/>
                </a:lnTo>
                <a:lnTo>
                  <a:pt x="1438" y="34524"/>
                </a:lnTo>
                <a:lnTo>
                  <a:pt x="1251" y="34140"/>
                </a:lnTo>
                <a:lnTo>
                  <a:pt x="1072" y="33756"/>
                </a:lnTo>
                <a:lnTo>
                  <a:pt x="912" y="33381"/>
                </a:lnTo>
                <a:lnTo>
                  <a:pt x="697" y="32738"/>
                </a:lnTo>
                <a:lnTo>
                  <a:pt x="590" y="32184"/>
                </a:lnTo>
                <a:lnTo>
                  <a:pt x="590" y="31711"/>
                </a:lnTo>
                <a:lnTo>
                  <a:pt x="724" y="31282"/>
                </a:lnTo>
                <a:lnTo>
                  <a:pt x="983" y="30889"/>
                </a:lnTo>
                <a:lnTo>
                  <a:pt x="1385" y="30505"/>
                </a:lnTo>
                <a:lnTo>
                  <a:pt x="1921" y="30104"/>
                </a:lnTo>
                <a:lnTo>
                  <a:pt x="2251" y="29889"/>
                </a:lnTo>
                <a:lnTo>
                  <a:pt x="2653" y="29639"/>
                </a:lnTo>
                <a:lnTo>
                  <a:pt x="3019" y="29345"/>
                </a:lnTo>
                <a:lnTo>
                  <a:pt x="3171" y="29157"/>
                </a:lnTo>
                <a:lnTo>
                  <a:pt x="3260" y="28943"/>
                </a:lnTo>
                <a:lnTo>
                  <a:pt x="3287" y="28684"/>
                </a:lnTo>
                <a:lnTo>
                  <a:pt x="3251" y="28184"/>
                </a:lnTo>
                <a:lnTo>
                  <a:pt x="3189" y="27693"/>
                </a:lnTo>
                <a:lnTo>
                  <a:pt x="3162" y="27407"/>
                </a:lnTo>
                <a:lnTo>
                  <a:pt x="3189" y="26808"/>
                </a:lnTo>
                <a:lnTo>
                  <a:pt x="3323" y="25915"/>
                </a:lnTo>
                <a:lnTo>
                  <a:pt x="3448" y="25326"/>
                </a:lnTo>
                <a:lnTo>
                  <a:pt x="3483" y="25148"/>
                </a:lnTo>
                <a:lnTo>
                  <a:pt x="3492" y="24853"/>
                </a:lnTo>
                <a:lnTo>
                  <a:pt x="3403" y="24630"/>
                </a:lnTo>
                <a:lnTo>
                  <a:pt x="3180" y="24442"/>
                </a:lnTo>
                <a:lnTo>
                  <a:pt x="3001" y="24362"/>
                </a:lnTo>
                <a:lnTo>
                  <a:pt x="2403" y="24112"/>
                </a:lnTo>
                <a:lnTo>
                  <a:pt x="1519" y="23692"/>
                </a:lnTo>
                <a:lnTo>
                  <a:pt x="965" y="23362"/>
                </a:lnTo>
                <a:lnTo>
                  <a:pt x="715" y="23165"/>
                </a:lnTo>
                <a:lnTo>
                  <a:pt x="572" y="23040"/>
                </a:lnTo>
                <a:lnTo>
                  <a:pt x="340" y="22692"/>
                </a:lnTo>
                <a:lnTo>
                  <a:pt x="162" y="22281"/>
                </a:lnTo>
                <a:lnTo>
                  <a:pt x="45" y="21843"/>
                </a:lnTo>
                <a:lnTo>
                  <a:pt x="19" y="21638"/>
                </a:lnTo>
                <a:lnTo>
                  <a:pt x="1" y="21370"/>
                </a:lnTo>
                <a:lnTo>
                  <a:pt x="1" y="20816"/>
                </a:lnTo>
                <a:lnTo>
                  <a:pt x="81" y="19977"/>
                </a:lnTo>
                <a:lnTo>
                  <a:pt x="170" y="19432"/>
                </a:lnTo>
                <a:lnTo>
                  <a:pt x="224" y="19200"/>
                </a:lnTo>
                <a:lnTo>
                  <a:pt x="403" y="18825"/>
                </a:lnTo>
                <a:lnTo>
                  <a:pt x="617" y="18611"/>
                </a:lnTo>
                <a:lnTo>
                  <a:pt x="804" y="18513"/>
                </a:lnTo>
                <a:lnTo>
                  <a:pt x="1126" y="18423"/>
                </a:lnTo>
                <a:lnTo>
                  <a:pt x="1403" y="18423"/>
                </a:lnTo>
                <a:lnTo>
                  <a:pt x="2001" y="18423"/>
                </a:lnTo>
                <a:lnTo>
                  <a:pt x="3260" y="18334"/>
                </a:lnTo>
                <a:lnTo>
                  <a:pt x="3975" y="18289"/>
                </a:lnTo>
                <a:lnTo>
                  <a:pt x="5341" y="16110"/>
                </a:lnTo>
                <a:lnTo>
                  <a:pt x="6796" y="13798"/>
                </a:lnTo>
                <a:lnTo>
                  <a:pt x="6886" y="13637"/>
                </a:lnTo>
                <a:lnTo>
                  <a:pt x="6966" y="13333"/>
                </a:lnTo>
                <a:lnTo>
                  <a:pt x="6921" y="13047"/>
                </a:lnTo>
                <a:lnTo>
                  <a:pt x="6788" y="12771"/>
                </a:lnTo>
                <a:lnTo>
                  <a:pt x="6680" y="12637"/>
                </a:lnTo>
                <a:lnTo>
                  <a:pt x="6475" y="12387"/>
                </a:lnTo>
                <a:lnTo>
                  <a:pt x="6073" y="11887"/>
                </a:lnTo>
                <a:lnTo>
                  <a:pt x="5841" y="11672"/>
                </a:lnTo>
                <a:lnTo>
                  <a:pt x="5698" y="11556"/>
                </a:lnTo>
                <a:lnTo>
                  <a:pt x="5457" y="11297"/>
                </a:lnTo>
                <a:lnTo>
                  <a:pt x="5278" y="11020"/>
                </a:lnTo>
                <a:lnTo>
                  <a:pt x="5162" y="10735"/>
                </a:lnTo>
                <a:lnTo>
                  <a:pt x="5091" y="10431"/>
                </a:lnTo>
                <a:lnTo>
                  <a:pt x="5073" y="10127"/>
                </a:lnTo>
                <a:lnTo>
                  <a:pt x="5118" y="9663"/>
                </a:lnTo>
                <a:lnTo>
                  <a:pt x="5207" y="9368"/>
                </a:lnTo>
                <a:lnTo>
                  <a:pt x="5296" y="9127"/>
                </a:lnTo>
                <a:lnTo>
                  <a:pt x="5582" y="8681"/>
                </a:lnTo>
                <a:lnTo>
                  <a:pt x="6162" y="8073"/>
                </a:lnTo>
                <a:lnTo>
                  <a:pt x="6573" y="7716"/>
                </a:lnTo>
                <a:lnTo>
                  <a:pt x="6743" y="7582"/>
                </a:lnTo>
                <a:lnTo>
                  <a:pt x="7118" y="7359"/>
                </a:lnTo>
                <a:lnTo>
                  <a:pt x="7734" y="7091"/>
                </a:lnTo>
                <a:lnTo>
                  <a:pt x="8154" y="6966"/>
                </a:lnTo>
                <a:lnTo>
                  <a:pt x="8297" y="6939"/>
                </a:lnTo>
                <a:lnTo>
                  <a:pt x="8556" y="6939"/>
                </a:lnTo>
                <a:lnTo>
                  <a:pt x="8788" y="7002"/>
                </a:lnTo>
                <a:lnTo>
                  <a:pt x="9002" y="7118"/>
                </a:lnTo>
                <a:lnTo>
                  <a:pt x="9449" y="7538"/>
                </a:lnTo>
                <a:lnTo>
                  <a:pt x="9761" y="7913"/>
                </a:lnTo>
                <a:lnTo>
                  <a:pt x="9922" y="8091"/>
                </a:lnTo>
                <a:lnTo>
                  <a:pt x="10226" y="8377"/>
                </a:lnTo>
                <a:lnTo>
                  <a:pt x="10511" y="8591"/>
                </a:lnTo>
                <a:lnTo>
                  <a:pt x="10797" y="8716"/>
                </a:lnTo>
                <a:lnTo>
                  <a:pt x="11074" y="8752"/>
                </a:lnTo>
                <a:lnTo>
                  <a:pt x="11378" y="8716"/>
                </a:lnTo>
                <a:lnTo>
                  <a:pt x="11708" y="8591"/>
                </a:lnTo>
                <a:lnTo>
                  <a:pt x="12065" y="8386"/>
                </a:lnTo>
                <a:lnTo>
                  <a:pt x="12271" y="8243"/>
                </a:lnTo>
                <a:lnTo>
                  <a:pt x="13610" y="7305"/>
                </a:lnTo>
                <a:lnTo>
                  <a:pt x="14967" y="6386"/>
                </a:lnTo>
                <a:lnTo>
                  <a:pt x="15271" y="6171"/>
                </a:lnTo>
                <a:lnTo>
                  <a:pt x="15601" y="5832"/>
                </a:lnTo>
                <a:lnTo>
                  <a:pt x="15753" y="5591"/>
                </a:lnTo>
                <a:lnTo>
                  <a:pt x="15860" y="5332"/>
                </a:lnTo>
                <a:lnTo>
                  <a:pt x="15905" y="5055"/>
                </a:lnTo>
                <a:lnTo>
                  <a:pt x="15896" y="4743"/>
                </a:lnTo>
                <a:lnTo>
                  <a:pt x="15825" y="4403"/>
                </a:lnTo>
                <a:lnTo>
                  <a:pt x="15762" y="4225"/>
                </a:lnTo>
                <a:lnTo>
                  <a:pt x="15664" y="3894"/>
                </a:lnTo>
                <a:lnTo>
                  <a:pt x="15592" y="3242"/>
                </a:lnTo>
                <a:lnTo>
                  <a:pt x="15691" y="2296"/>
                </a:lnTo>
                <a:lnTo>
                  <a:pt x="15825" y="1671"/>
                </a:lnTo>
                <a:lnTo>
                  <a:pt x="15843" y="1599"/>
                </a:lnTo>
                <a:lnTo>
                  <a:pt x="15932" y="1447"/>
                </a:lnTo>
                <a:lnTo>
                  <a:pt x="16128" y="1251"/>
                </a:lnTo>
                <a:lnTo>
                  <a:pt x="16271" y="1188"/>
                </a:lnTo>
                <a:lnTo>
                  <a:pt x="16843" y="1019"/>
                </a:lnTo>
                <a:lnTo>
                  <a:pt x="17995" y="724"/>
                </a:lnTo>
                <a:lnTo>
                  <a:pt x="18566" y="546"/>
                </a:lnTo>
                <a:lnTo>
                  <a:pt x="18780" y="483"/>
                </a:lnTo>
                <a:lnTo>
                  <a:pt x="19182" y="465"/>
                </a:lnTo>
                <a:lnTo>
                  <a:pt x="19531" y="572"/>
                </a:lnTo>
                <a:lnTo>
                  <a:pt x="19825" y="787"/>
                </a:lnTo>
                <a:lnTo>
                  <a:pt x="19959" y="938"/>
                </a:lnTo>
                <a:lnTo>
                  <a:pt x="20370" y="1519"/>
                </a:lnTo>
                <a:lnTo>
                  <a:pt x="21147" y="2707"/>
                </a:lnTo>
                <a:lnTo>
                  <a:pt x="21549" y="3296"/>
                </a:lnTo>
                <a:lnTo>
                  <a:pt x="21647" y="3403"/>
                </a:lnTo>
                <a:lnTo>
                  <a:pt x="21951" y="3573"/>
                </a:lnTo>
                <a:lnTo>
                  <a:pt x="22094" y="3582"/>
                </a:lnTo>
                <a:lnTo>
                  <a:pt x="24094" y="3457"/>
                </a:lnTo>
                <a:lnTo>
                  <a:pt x="26103" y="3350"/>
                </a:lnTo>
                <a:lnTo>
                  <a:pt x="26237" y="3341"/>
                </a:lnTo>
                <a:lnTo>
                  <a:pt x="26460" y="3287"/>
                </a:lnTo>
                <a:lnTo>
                  <a:pt x="26746" y="3135"/>
                </a:lnTo>
                <a:lnTo>
                  <a:pt x="27157" y="2680"/>
                </a:lnTo>
                <a:lnTo>
                  <a:pt x="27389" y="2332"/>
                </a:lnTo>
                <a:lnTo>
                  <a:pt x="27693" y="1921"/>
                </a:lnTo>
                <a:lnTo>
                  <a:pt x="28264" y="1081"/>
                </a:lnTo>
                <a:lnTo>
                  <a:pt x="28568" y="679"/>
                </a:lnTo>
                <a:lnTo>
                  <a:pt x="28702" y="537"/>
                </a:lnTo>
                <a:lnTo>
                  <a:pt x="29068" y="313"/>
                </a:lnTo>
                <a:lnTo>
                  <a:pt x="29255" y="233"/>
                </a:lnTo>
                <a:lnTo>
                  <a:pt x="29523" y="126"/>
                </a:lnTo>
                <a:lnTo>
                  <a:pt x="30032" y="19"/>
                </a:lnTo>
                <a:lnTo>
                  <a:pt x="30541" y="1"/>
                </a:lnTo>
                <a:lnTo>
                  <a:pt x="31032" y="63"/>
                </a:lnTo>
                <a:lnTo>
                  <a:pt x="31747" y="260"/>
                </a:lnTo>
                <a:lnTo>
                  <a:pt x="32684" y="653"/>
                </a:lnTo>
                <a:lnTo>
                  <a:pt x="33140" y="858"/>
                </a:lnTo>
                <a:lnTo>
                  <a:pt x="33265" y="930"/>
                </a:lnTo>
                <a:lnTo>
                  <a:pt x="33479" y="1188"/>
                </a:lnTo>
                <a:lnTo>
                  <a:pt x="33649" y="1537"/>
                </a:lnTo>
                <a:lnTo>
                  <a:pt x="33765" y="1903"/>
                </a:lnTo>
                <a:lnTo>
                  <a:pt x="33801" y="2073"/>
                </a:lnTo>
                <a:lnTo>
                  <a:pt x="33854" y="2421"/>
                </a:lnTo>
                <a:lnTo>
                  <a:pt x="33899" y="3117"/>
                </a:lnTo>
                <a:lnTo>
                  <a:pt x="33863" y="3814"/>
                </a:lnTo>
                <a:lnTo>
                  <a:pt x="33711" y="4501"/>
                </a:lnTo>
                <a:lnTo>
                  <a:pt x="33577" y="4850"/>
                </a:lnTo>
                <a:lnTo>
                  <a:pt x="33569" y="4912"/>
                </a:lnTo>
                <a:lnTo>
                  <a:pt x="33586" y="5082"/>
                </a:lnTo>
                <a:lnTo>
                  <a:pt x="33649" y="5261"/>
                </a:lnTo>
                <a:lnTo>
                  <a:pt x="33747" y="5403"/>
                </a:lnTo>
                <a:lnTo>
                  <a:pt x="33801" y="5448"/>
                </a:lnTo>
                <a:lnTo>
                  <a:pt x="34676" y="5975"/>
                </a:lnTo>
                <a:lnTo>
                  <a:pt x="36453" y="6993"/>
                </a:lnTo>
                <a:lnTo>
                  <a:pt x="37346" y="7475"/>
                </a:lnTo>
                <a:lnTo>
                  <a:pt x="37453" y="7520"/>
                </a:lnTo>
                <a:lnTo>
                  <a:pt x="37667" y="7573"/>
                </a:lnTo>
                <a:lnTo>
                  <a:pt x="37962" y="7573"/>
                </a:lnTo>
                <a:lnTo>
                  <a:pt x="38337" y="7422"/>
                </a:lnTo>
                <a:lnTo>
                  <a:pt x="38685" y="7163"/>
                </a:lnTo>
                <a:lnTo>
                  <a:pt x="38864" y="7020"/>
                </a:lnTo>
                <a:lnTo>
                  <a:pt x="39284" y="6663"/>
                </a:lnTo>
                <a:lnTo>
                  <a:pt x="39953" y="6162"/>
                </a:lnTo>
                <a:lnTo>
                  <a:pt x="40418" y="5877"/>
                </a:lnTo>
                <a:lnTo>
                  <a:pt x="40659" y="5752"/>
                </a:lnTo>
                <a:lnTo>
                  <a:pt x="40775" y="5698"/>
                </a:lnTo>
                <a:lnTo>
                  <a:pt x="41007" y="5627"/>
                </a:lnTo>
                <a:lnTo>
                  <a:pt x="41364" y="5600"/>
                </a:lnTo>
                <a:lnTo>
                  <a:pt x="41829" y="5698"/>
                </a:lnTo>
                <a:lnTo>
                  <a:pt x="42275" y="5930"/>
                </a:lnTo>
                <a:lnTo>
                  <a:pt x="42481" y="6100"/>
                </a:lnTo>
                <a:lnTo>
                  <a:pt x="42999" y="6529"/>
                </a:lnTo>
                <a:lnTo>
                  <a:pt x="43516" y="6957"/>
                </a:lnTo>
                <a:lnTo>
                  <a:pt x="43615" y="7038"/>
                </a:lnTo>
                <a:lnTo>
                  <a:pt x="43775" y="7243"/>
                </a:lnTo>
                <a:lnTo>
                  <a:pt x="43793" y="7341"/>
                </a:lnTo>
                <a:lnTo>
                  <a:pt x="43713" y="8216"/>
                </a:lnTo>
                <a:lnTo>
                  <a:pt x="43516" y="9520"/>
                </a:lnTo>
                <a:lnTo>
                  <a:pt x="43266" y="10360"/>
                </a:lnTo>
                <a:lnTo>
                  <a:pt x="43088" y="10770"/>
                </a:lnTo>
                <a:lnTo>
                  <a:pt x="42847" y="1126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4f3de87df4_0_58"/>
          <p:cNvSpPr/>
          <p:nvPr/>
        </p:nvSpPr>
        <p:spPr>
          <a:xfrm>
            <a:off x="4953438" y="1669925"/>
            <a:ext cx="1285500" cy="1269425"/>
          </a:xfrm>
          <a:custGeom>
            <a:avLst/>
            <a:gdLst/>
            <a:ahLst/>
            <a:cxnLst/>
            <a:rect l="l" t="t" r="r" b="b"/>
            <a:pathLst>
              <a:path w="51420" h="50777" fill="none" extrusionOk="0">
                <a:moveTo>
                  <a:pt x="25683" y="41141"/>
                </a:moveTo>
                <a:lnTo>
                  <a:pt x="27380" y="40846"/>
                </a:lnTo>
                <a:lnTo>
                  <a:pt x="28782" y="40570"/>
                </a:lnTo>
                <a:lnTo>
                  <a:pt x="29470" y="40427"/>
                </a:lnTo>
                <a:lnTo>
                  <a:pt x="30497" y="40186"/>
                </a:lnTo>
                <a:lnTo>
                  <a:pt x="31148" y="39962"/>
                </a:lnTo>
                <a:lnTo>
                  <a:pt x="31452" y="39810"/>
                </a:lnTo>
                <a:lnTo>
                  <a:pt x="32015" y="39507"/>
                </a:lnTo>
                <a:lnTo>
                  <a:pt x="33122" y="38855"/>
                </a:lnTo>
                <a:lnTo>
                  <a:pt x="34203" y="38158"/>
                </a:lnTo>
                <a:lnTo>
                  <a:pt x="35256" y="37426"/>
                </a:lnTo>
                <a:lnTo>
                  <a:pt x="35756" y="37033"/>
                </a:lnTo>
                <a:lnTo>
                  <a:pt x="36114" y="36748"/>
                </a:lnTo>
                <a:lnTo>
                  <a:pt x="36765" y="36113"/>
                </a:lnTo>
                <a:lnTo>
                  <a:pt x="37373" y="35417"/>
                </a:lnTo>
                <a:lnTo>
                  <a:pt x="37944" y="34694"/>
                </a:lnTo>
                <a:lnTo>
                  <a:pt x="38221" y="34327"/>
                </a:lnTo>
                <a:lnTo>
                  <a:pt x="38480" y="33952"/>
                </a:lnTo>
                <a:lnTo>
                  <a:pt x="38989" y="33176"/>
                </a:lnTo>
                <a:lnTo>
                  <a:pt x="39444" y="32372"/>
                </a:lnTo>
                <a:lnTo>
                  <a:pt x="39873" y="31550"/>
                </a:lnTo>
                <a:lnTo>
                  <a:pt x="40070" y="31140"/>
                </a:lnTo>
                <a:lnTo>
                  <a:pt x="40436" y="30318"/>
                </a:lnTo>
                <a:lnTo>
                  <a:pt x="40909" y="29050"/>
                </a:lnTo>
                <a:lnTo>
                  <a:pt x="41123" y="28193"/>
                </a:lnTo>
                <a:lnTo>
                  <a:pt x="41186" y="27755"/>
                </a:lnTo>
                <a:lnTo>
                  <a:pt x="41239" y="27210"/>
                </a:lnTo>
                <a:lnTo>
                  <a:pt x="41284" y="26094"/>
                </a:lnTo>
                <a:lnTo>
                  <a:pt x="41257" y="24978"/>
                </a:lnTo>
                <a:lnTo>
                  <a:pt x="41168" y="23862"/>
                </a:lnTo>
                <a:lnTo>
                  <a:pt x="41096" y="23308"/>
                </a:lnTo>
                <a:lnTo>
                  <a:pt x="40998" y="22567"/>
                </a:lnTo>
                <a:lnTo>
                  <a:pt x="40677" y="21111"/>
                </a:lnTo>
                <a:lnTo>
                  <a:pt x="40328" y="20049"/>
                </a:lnTo>
                <a:lnTo>
                  <a:pt x="40052" y="19352"/>
                </a:lnTo>
                <a:lnTo>
                  <a:pt x="39730" y="18673"/>
                </a:lnTo>
                <a:lnTo>
                  <a:pt x="39364" y="18021"/>
                </a:lnTo>
                <a:lnTo>
                  <a:pt x="39159" y="17700"/>
                </a:lnTo>
                <a:lnTo>
                  <a:pt x="38659" y="16932"/>
                </a:lnTo>
                <a:lnTo>
                  <a:pt x="37864" y="15816"/>
                </a:lnTo>
                <a:lnTo>
                  <a:pt x="37292" y="15101"/>
                </a:lnTo>
                <a:lnTo>
                  <a:pt x="36989" y="14762"/>
                </a:lnTo>
                <a:lnTo>
                  <a:pt x="36739" y="14503"/>
                </a:lnTo>
                <a:lnTo>
                  <a:pt x="36194" y="14030"/>
                </a:lnTo>
                <a:lnTo>
                  <a:pt x="35301" y="13378"/>
                </a:lnTo>
                <a:lnTo>
                  <a:pt x="34694" y="12967"/>
                </a:lnTo>
                <a:lnTo>
                  <a:pt x="33926" y="12449"/>
                </a:lnTo>
                <a:lnTo>
                  <a:pt x="32756" y="11699"/>
                </a:lnTo>
                <a:lnTo>
                  <a:pt x="31943" y="11261"/>
                </a:lnTo>
                <a:lnTo>
                  <a:pt x="31524" y="11083"/>
                </a:lnTo>
                <a:lnTo>
                  <a:pt x="30979" y="10877"/>
                </a:lnTo>
                <a:lnTo>
                  <a:pt x="29863" y="10538"/>
                </a:lnTo>
                <a:lnTo>
                  <a:pt x="28157" y="10092"/>
                </a:lnTo>
                <a:lnTo>
                  <a:pt x="27023" y="9797"/>
                </a:lnTo>
                <a:lnTo>
                  <a:pt x="26710" y="9699"/>
                </a:lnTo>
                <a:lnTo>
                  <a:pt x="26228" y="9547"/>
                </a:lnTo>
                <a:lnTo>
                  <a:pt x="25916" y="9493"/>
                </a:lnTo>
                <a:lnTo>
                  <a:pt x="25764" y="9493"/>
                </a:lnTo>
                <a:lnTo>
                  <a:pt x="24960" y="9565"/>
                </a:lnTo>
                <a:lnTo>
                  <a:pt x="23370" y="9779"/>
                </a:lnTo>
                <a:lnTo>
                  <a:pt x="21808" y="10127"/>
                </a:lnTo>
                <a:lnTo>
                  <a:pt x="20656" y="10485"/>
                </a:lnTo>
                <a:lnTo>
                  <a:pt x="19906" y="10770"/>
                </a:lnTo>
                <a:lnTo>
                  <a:pt x="19540" y="10931"/>
                </a:lnTo>
                <a:lnTo>
                  <a:pt x="18834" y="11244"/>
                </a:lnTo>
                <a:lnTo>
                  <a:pt x="17798" y="11770"/>
                </a:lnTo>
                <a:lnTo>
                  <a:pt x="17146" y="12181"/>
                </a:lnTo>
                <a:lnTo>
                  <a:pt x="16852" y="12413"/>
                </a:lnTo>
                <a:lnTo>
                  <a:pt x="16378" y="12806"/>
                </a:lnTo>
                <a:lnTo>
                  <a:pt x="15467" y="13646"/>
                </a:lnTo>
                <a:lnTo>
                  <a:pt x="14146" y="14958"/>
                </a:lnTo>
                <a:lnTo>
                  <a:pt x="13280" y="15843"/>
                </a:lnTo>
                <a:lnTo>
                  <a:pt x="13003" y="16137"/>
                </a:lnTo>
                <a:lnTo>
                  <a:pt x="12503" y="16789"/>
                </a:lnTo>
                <a:lnTo>
                  <a:pt x="12262" y="17111"/>
                </a:lnTo>
                <a:lnTo>
                  <a:pt x="12092" y="17370"/>
                </a:lnTo>
                <a:lnTo>
                  <a:pt x="11949" y="17646"/>
                </a:lnTo>
                <a:lnTo>
                  <a:pt x="11592" y="18307"/>
                </a:lnTo>
                <a:lnTo>
                  <a:pt x="11047" y="19289"/>
                </a:lnTo>
                <a:lnTo>
                  <a:pt x="10726" y="19959"/>
                </a:lnTo>
                <a:lnTo>
                  <a:pt x="10583" y="20307"/>
                </a:lnTo>
                <a:lnTo>
                  <a:pt x="10502" y="20549"/>
                </a:lnTo>
                <a:lnTo>
                  <a:pt x="10422" y="21067"/>
                </a:lnTo>
                <a:lnTo>
                  <a:pt x="10377" y="21593"/>
                </a:lnTo>
                <a:lnTo>
                  <a:pt x="10306" y="22111"/>
                </a:lnTo>
                <a:lnTo>
                  <a:pt x="10226" y="22361"/>
                </a:lnTo>
                <a:lnTo>
                  <a:pt x="10092" y="22719"/>
                </a:lnTo>
                <a:lnTo>
                  <a:pt x="9949" y="23451"/>
                </a:lnTo>
                <a:lnTo>
                  <a:pt x="9877" y="24549"/>
                </a:lnTo>
                <a:lnTo>
                  <a:pt x="9877" y="25281"/>
                </a:lnTo>
                <a:lnTo>
                  <a:pt x="9868" y="26157"/>
                </a:lnTo>
                <a:lnTo>
                  <a:pt x="9949" y="27478"/>
                </a:lnTo>
                <a:lnTo>
                  <a:pt x="10074" y="28344"/>
                </a:lnTo>
                <a:lnTo>
                  <a:pt x="10163" y="28773"/>
                </a:lnTo>
                <a:lnTo>
                  <a:pt x="10270" y="29229"/>
                </a:lnTo>
                <a:lnTo>
                  <a:pt x="10538" y="30148"/>
                </a:lnTo>
                <a:lnTo>
                  <a:pt x="10860" y="31041"/>
                </a:lnTo>
                <a:lnTo>
                  <a:pt x="11244" y="31907"/>
                </a:lnTo>
                <a:lnTo>
                  <a:pt x="11458" y="32327"/>
                </a:lnTo>
                <a:lnTo>
                  <a:pt x="11842" y="32997"/>
                </a:lnTo>
                <a:lnTo>
                  <a:pt x="12646" y="34319"/>
                </a:lnTo>
                <a:lnTo>
                  <a:pt x="13333" y="35256"/>
                </a:lnTo>
                <a:lnTo>
                  <a:pt x="13824" y="35846"/>
                </a:lnTo>
                <a:lnTo>
                  <a:pt x="14360" y="36408"/>
                </a:lnTo>
                <a:lnTo>
                  <a:pt x="14941" y="36935"/>
                </a:lnTo>
                <a:lnTo>
                  <a:pt x="15253" y="37185"/>
                </a:lnTo>
                <a:lnTo>
                  <a:pt x="15816" y="37641"/>
                </a:lnTo>
                <a:lnTo>
                  <a:pt x="16655" y="38355"/>
                </a:lnTo>
                <a:lnTo>
                  <a:pt x="17253" y="38748"/>
                </a:lnTo>
                <a:lnTo>
                  <a:pt x="17566" y="38900"/>
                </a:lnTo>
                <a:lnTo>
                  <a:pt x="18647" y="39373"/>
                </a:lnTo>
                <a:lnTo>
                  <a:pt x="20272" y="40114"/>
                </a:lnTo>
                <a:lnTo>
                  <a:pt x="21129" y="40382"/>
                </a:lnTo>
                <a:lnTo>
                  <a:pt x="21718" y="40507"/>
                </a:lnTo>
                <a:lnTo>
                  <a:pt x="22022" y="40543"/>
                </a:lnTo>
                <a:lnTo>
                  <a:pt x="23004" y="40668"/>
                </a:lnTo>
                <a:lnTo>
                  <a:pt x="24862" y="40998"/>
                </a:lnTo>
                <a:close/>
                <a:moveTo>
                  <a:pt x="42641" y="11681"/>
                </a:moveTo>
                <a:lnTo>
                  <a:pt x="43266" y="12583"/>
                </a:lnTo>
                <a:lnTo>
                  <a:pt x="43856" y="13414"/>
                </a:lnTo>
                <a:lnTo>
                  <a:pt x="44535" y="14342"/>
                </a:lnTo>
                <a:lnTo>
                  <a:pt x="45249" y="15244"/>
                </a:lnTo>
                <a:lnTo>
                  <a:pt x="45374" y="15360"/>
                </a:lnTo>
                <a:lnTo>
                  <a:pt x="45615" y="15494"/>
                </a:lnTo>
                <a:lnTo>
                  <a:pt x="45785" y="15530"/>
                </a:lnTo>
                <a:lnTo>
                  <a:pt x="45856" y="15530"/>
                </a:lnTo>
                <a:lnTo>
                  <a:pt x="47303" y="15244"/>
                </a:lnTo>
                <a:lnTo>
                  <a:pt x="48749" y="14941"/>
                </a:lnTo>
                <a:lnTo>
                  <a:pt x="48982" y="14896"/>
                </a:lnTo>
                <a:lnTo>
                  <a:pt x="49410" y="14887"/>
                </a:lnTo>
                <a:lnTo>
                  <a:pt x="49705" y="14958"/>
                </a:lnTo>
                <a:lnTo>
                  <a:pt x="49892" y="15057"/>
                </a:lnTo>
                <a:lnTo>
                  <a:pt x="50044" y="15200"/>
                </a:lnTo>
                <a:lnTo>
                  <a:pt x="50187" y="15396"/>
                </a:lnTo>
                <a:lnTo>
                  <a:pt x="50241" y="15521"/>
                </a:lnTo>
                <a:lnTo>
                  <a:pt x="50509" y="16128"/>
                </a:lnTo>
                <a:lnTo>
                  <a:pt x="50919" y="17039"/>
                </a:lnTo>
                <a:lnTo>
                  <a:pt x="51143" y="17655"/>
                </a:lnTo>
                <a:lnTo>
                  <a:pt x="51223" y="17977"/>
                </a:lnTo>
                <a:lnTo>
                  <a:pt x="51357" y="18557"/>
                </a:lnTo>
                <a:lnTo>
                  <a:pt x="51420" y="19164"/>
                </a:lnTo>
                <a:lnTo>
                  <a:pt x="51384" y="19477"/>
                </a:lnTo>
                <a:lnTo>
                  <a:pt x="51250" y="19736"/>
                </a:lnTo>
                <a:lnTo>
                  <a:pt x="51018" y="19986"/>
                </a:lnTo>
                <a:lnTo>
                  <a:pt x="50482" y="20370"/>
                </a:lnTo>
                <a:lnTo>
                  <a:pt x="49919" y="20700"/>
                </a:lnTo>
                <a:lnTo>
                  <a:pt x="49642" y="20861"/>
                </a:lnTo>
                <a:lnTo>
                  <a:pt x="49044" y="21129"/>
                </a:lnTo>
                <a:lnTo>
                  <a:pt x="48124" y="21477"/>
                </a:lnTo>
                <a:lnTo>
                  <a:pt x="47517" y="21718"/>
                </a:lnTo>
                <a:lnTo>
                  <a:pt x="47106" y="21915"/>
                </a:lnTo>
                <a:lnTo>
                  <a:pt x="46713" y="22111"/>
                </a:lnTo>
                <a:lnTo>
                  <a:pt x="46856" y="23424"/>
                </a:lnTo>
                <a:lnTo>
                  <a:pt x="46955" y="24674"/>
                </a:lnTo>
                <a:lnTo>
                  <a:pt x="46972" y="25907"/>
                </a:lnTo>
                <a:lnTo>
                  <a:pt x="46963" y="27255"/>
                </a:lnTo>
                <a:lnTo>
                  <a:pt x="47499" y="27398"/>
                </a:lnTo>
                <a:lnTo>
                  <a:pt x="48124" y="27568"/>
                </a:lnTo>
                <a:lnTo>
                  <a:pt x="48589" y="27693"/>
                </a:lnTo>
                <a:lnTo>
                  <a:pt x="49285" y="27871"/>
                </a:lnTo>
                <a:lnTo>
                  <a:pt x="49723" y="28032"/>
                </a:lnTo>
                <a:lnTo>
                  <a:pt x="49928" y="28139"/>
                </a:lnTo>
                <a:lnTo>
                  <a:pt x="50053" y="28210"/>
                </a:lnTo>
                <a:lnTo>
                  <a:pt x="50294" y="28434"/>
                </a:lnTo>
                <a:lnTo>
                  <a:pt x="50491" y="28702"/>
                </a:lnTo>
                <a:lnTo>
                  <a:pt x="50634" y="28996"/>
                </a:lnTo>
                <a:lnTo>
                  <a:pt x="50669" y="29139"/>
                </a:lnTo>
                <a:lnTo>
                  <a:pt x="50768" y="29702"/>
                </a:lnTo>
                <a:lnTo>
                  <a:pt x="50839" y="30863"/>
                </a:lnTo>
                <a:lnTo>
                  <a:pt x="50812" y="31443"/>
                </a:lnTo>
                <a:lnTo>
                  <a:pt x="50803" y="31649"/>
                </a:lnTo>
                <a:lnTo>
                  <a:pt x="50750" y="31997"/>
                </a:lnTo>
                <a:lnTo>
                  <a:pt x="50660" y="32283"/>
                </a:lnTo>
                <a:lnTo>
                  <a:pt x="50527" y="32506"/>
                </a:lnTo>
                <a:lnTo>
                  <a:pt x="50339" y="32684"/>
                </a:lnTo>
                <a:lnTo>
                  <a:pt x="50107" y="32809"/>
                </a:lnTo>
                <a:lnTo>
                  <a:pt x="49642" y="32943"/>
                </a:lnTo>
                <a:lnTo>
                  <a:pt x="49232" y="32988"/>
                </a:lnTo>
                <a:lnTo>
                  <a:pt x="48749" y="33042"/>
                </a:lnTo>
                <a:lnTo>
                  <a:pt x="47803" y="33122"/>
                </a:lnTo>
                <a:lnTo>
                  <a:pt x="47330" y="33104"/>
                </a:lnTo>
                <a:lnTo>
                  <a:pt x="47133" y="33095"/>
                </a:lnTo>
                <a:lnTo>
                  <a:pt x="46803" y="33140"/>
                </a:lnTo>
                <a:lnTo>
                  <a:pt x="46535" y="33265"/>
                </a:lnTo>
                <a:lnTo>
                  <a:pt x="46321" y="33443"/>
                </a:lnTo>
                <a:lnTo>
                  <a:pt x="46079" y="33774"/>
                </a:lnTo>
                <a:lnTo>
                  <a:pt x="45874" y="34274"/>
                </a:lnTo>
                <a:lnTo>
                  <a:pt x="45803" y="34506"/>
                </a:lnTo>
                <a:lnTo>
                  <a:pt x="45669" y="34899"/>
                </a:lnTo>
                <a:lnTo>
                  <a:pt x="45329" y="35640"/>
                </a:lnTo>
                <a:lnTo>
                  <a:pt x="44704" y="36676"/>
                </a:lnTo>
                <a:lnTo>
                  <a:pt x="44267" y="37355"/>
                </a:lnTo>
                <a:lnTo>
                  <a:pt x="44186" y="37498"/>
                </a:lnTo>
                <a:lnTo>
                  <a:pt x="44115" y="37757"/>
                </a:lnTo>
                <a:lnTo>
                  <a:pt x="44151" y="37998"/>
                </a:lnTo>
                <a:lnTo>
                  <a:pt x="44276" y="38257"/>
                </a:lnTo>
                <a:lnTo>
                  <a:pt x="44365" y="38408"/>
                </a:lnTo>
                <a:lnTo>
                  <a:pt x="44740" y="38962"/>
                </a:lnTo>
                <a:lnTo>
                  <a:pt x="45222" y="39846"/>
                </a:lnTo>
                <a:lnTo>
                  <a:pt x="45463" y="40453"/>
                </a:lnTo>
                <a:lnTo>
                  <a:pt x="45553" y="40766"/>
                </a:lnTo>
                <a:lnTo>
                  <a:pt x="45579" y="40918"/>
                </a:lnTo>
                <a:lnTo>
                  <a:pt x="45597" y="41212"/>
                </a:lnTo>
                <a:lnTo>
                  <a:pt x="45561" y="41507"/>
                </a:lnTo>
                <a:lnTo>
                  <a:pt x="45481" y="41802"/>
                </a:lnTo>
                <a:lnTo>
                  <a:pt x="45285" y="42239"/>
                </a:lnTo>
                <a:lnTo>
                  <a:pt x="44901" y="42775"/>
                </a:lnTo>
                <a:lnTo>
                  <a:pt x="44418" y="43231"/>
                </a:lnTo>
                <a:lnTo>
                  <a:pt x="43874" y="43570"/>
                </a:lnTo>
                <a:lnTo>
                  <a:pt x="43445" y="43722"/>
                </a:lnTo>
                <a:lnTo>
                  <a:pt x="43150" y="43766"/>
                </a:lnTo>
                <a:lnTo>
                  <a:pt x="42874" y="43775"/>
                </a:lnTo>
                <a:lnTo>
                  <a:pt x="42597" y="43722"/>
                </a:lnTo>
                <a:lnTo>
                  <a:pt x="42472" y="43677"/>
                </a:lnTo>
                <a:lnTo>
                  <a:pt x="42177" y="43543"/>
                </a:lnTo>
                <a:lnTo>
                  <a:pt x="41623" y="43213"/>
                </a:lnTo>
                <a:lnTo>
                  <a:pt x="40802" y="42632"/>
                </a:lnTo>
                <a:lnTo>
                  <a:pt x="40212" y="42230"/>
                </a:lnTo>
                <a:lnTo>
                  <a:pt x="38051" y="44016"/>
                </a:lnTo>
                <a:lnTo>
                  <a:pt x="35846" y="45829"/>
                </a:lnTo>
                <a:lnTo>
                  <a:pt x="35944" y="46070"/>
                </a:lnTo>
                <a:lnTo>
                  <a:pt x="36167" y="46597"/>
                </a:lnTo>
                <a:lnTo>
                  <a:pt x="36248" y="46874"/>
                </a:lnTo>
                <a:lnTo>
                  <a:pt x="36265" y="47017"/>
                </a:lnTo>
                <a:lnTo>
                  <a:pt x="36265" y="47321"/>
                </a:lnTo>
                <a:lnTo>
                  <a:pt x="36203" y="47651"/>
                </a:lnTo>
                <a:lnTo>
                  <a:pt x="36087" y="47981"/>
                </a:lnTo>
                <a:lnTo>
                  <a:pt x="35926" y="48303"/>
                </a:lnTo>
                <a:lnTo>
                  <a:pt x="35738" y="48606"/>
                </a:lnTo>
                <a:lnTo>
                  <a:pt x="35515" y="48865"/>
                </a:lnTo>
                <a:lnTo>
                  <a:pt x="35274" y="49071"/>
                </a:lnTo>
                <a:lnTo>
                  <a:pt x="35140" y="49142"/>
                </a:lnTo>
                <a:lnTo>
                  <a:pt x="34479" y="49473"/>
                </a:lnTo>
                <a:lnTo>
                  <a:pt x="33131" y="50107"/>
                </a:lnTo>
                <a:lnTo>
                  <a:pt x="32443" y="50392"/>
                </a:lnTo>
                <a:lnTo>
                  <a:pt x="32345" y="50419"/>
                </a:lnTo>
                <a:lnTo>
                  <a:pt x="32122" y="50446"/>
                </a:lnTo>
                <a:lnTo>
                  <a:pt x="31881" y="50419"/>
                </a:lnTo>
                <a:lnTo>
                  <a:pt x="31684" y="50348"/>
                </a:lnTo>
                <a:lnTo>
                  <a:pt x="31622" y="50285"/>
                </a:lnTo>
                <a:lnTo>
                  <a:pt x="31256" y="49910"/>
                </a:lnTo>
                <a:lnTo>
                  <a:pt x="30747" y="49303"/>
                </a:lnTo>
                <a:lnTo>
                  <a:pt x="30452" y="48874"/>
                </a:lnTo>
                <a:lnTo>
                  <a:pt x="30327" y="48642"/>
                </a:lnTo>
                <a:lnTo>
                  <a:pt x="30175" y="48383"/>
                </a:lnTo>
                <a:lnTo>
                  <a:pt x="29818" y="47981"/>
                </a:lnTo>
                <a:lnTo>
                  <a:pt x="29389" y="47722"/>
                </a:lnTo>
                <a:lnTo>
                  <a:pt x="28880" y="47615"/>
                </a:lnTo>
                <a:lnTo>
                  <a:pt x="28577" y="47615"/>
                </a:lnTo>
                <a:lnTo>
                  <a:pt x="27710" y="47660"/>
                </a:lnTo>
                <a:lnTo>
                  <a:pt x="25978" y="47696"/>
                </a:lnTo>
                <a:lnTo>
                  <a:pt x="25112" y="47660"/>
                </a:lnTo>
                <a:lnTo>
                  <a:pt x="24933" y="47651"/>
                </a:lnTo>
                <a:lnTo>
                  <a:pt x="24665" y="47705"/>
                </a:lnTo>
                <a:lnTo>
                  <a:pt x="24487" y="47838"/>
                </a:lnTo>
                <a:lnTo>
                  <a:pt x="24344" y="48044"/>
                </a:lnTo>
                <a:lnTo>
                  <a:pt x="24281" y="48187"/>
                </a:lnTo>
                <a:lnTo>
                  <a:pt x="24094" y="48624"/>
                </a:lnTo>
                <a:lnTo>
                  <a:pt x="23683" y="49491"/>
                </a:lnTo>
                <a:lnTo>
                  <a:pt x="23451" y="49910"/>
                </a:lnTo>
                <a:lnTo>
                  <a:pt x="23362" y="50053"/>
                </a:lnTo>
                <a:lnTo>
                  <a:pt x="23156" y="50294"/>
                </a:lnTo>
                <a:lnTo>
                  <a:pt x="22915" y="50491"/>
                </a:lnTo>
                <a:lnTo>
                  <a:pt x="22638" y="50634"/>
                </a:lnTo>
                <a:lnTo>
                  <a:pt x="22335" y="50732"/>
                </a:lnTo>
                <a:lnTo>
                  <a:pt x="22013" y="50776"/>
                </a:lnTo>
                <a:lnTo>
                  <a:pt x="21674" y="50768"/>
                </a:lnTo>
                <a:lnTo>
                  <a:pt x="21326" y="50705"/>
                </a:lnTo>
                <a:lnTo>
                  <a:pt x="21147" y="50643"/>
                </a:lnTo>
                <a:lnTo>
                  <a:pt x="20182" y="50321"/>
                </a:lnTo>
                <a:lnTo>
                  <a:pt x="19218" y="49964"/>
                </a:lnTo>
                <a:lnTo>
                  <a:pt x="19075" y="49910"/>
                </a:lnTo>
                <a:lnTo>
                  <a:pt x="18816" y="49741"/>
                </a:lnTo>
                <a:lnTo>
                  <a:pt x="18584" y="49517"/>
                </a:lnTo>
                <a:lnTo>
                  <a:pt x="18379" y="49249"/>
                </a:lnTo>
                <a:lnTo>
                  <a:pt x="18218" y="48955"/>
                </a:lnTo>
                <a:lnTo>
                  <a:pt x="18102" y="48642"/>
                </a:lnTo>
                <a:lnTo>
                  <a:pt x="18030" y="48321"/>
                </a:lnTo>
                <a:lnTo>
                  <a:pt x="18021" y="47999"/>
                </a:lnTo>
                <a:lnTo>
                  <a:pt x="18048" y="47847"/>
                </a:lnTo>
                <a:lnTo>
                  <a:pt x="18093" y="47553"/>
                </a:lnTo>
                <a:lnTo>
                  <a:pt x="18093" y="47249"/>
                </a:lnTo>
                <a:lnTo>
                  <a:pt x="18057" y="47088"/>
                </a:lnTo>
                <a:lnTo>
                  <a:pt x="17923" y="46901"/>
                </a:lnTo>
                <a:lnTo>
                  <a:pt x="17566" y="46687"/>
                </a:lnTo>
                <a:lnTo>
                  <a:pt x="17298" y="46570"/>
                </a:lnTo>
                <a:lnTo>
                  <a:pt x="16789" y="46347"/>
                </a:lnTo>
                <a:lnTo>
                  <a:pt x="15780" y="45883"/>
                </a:lnTo>
                <a:lnTo>
                  <a:pt x="14789" y="45356"/>
                </a:lnTo>
                <a:lnTo>
                  <a:pt x="13860" y="44740"/>
                </a:lnTo>
                <a:lnTo>
                  <a:pt x="13423" y="44374"/>
                </a:lnTo>
                <a:lnTo>
                  <a:pt x="13297" y="44267"/>
                </a:lnTo>
                <a:lnTo>
                  <a:pt x="13056" y="44115"/>
                </a:lnTo>
                <a:lnTo>
                  <a:pt x="12815" y="44025"/>
                </a:lnTo>
                <a:lnTo>
                  <a:pt x="12592" y="43990"/>
                </a:lnTo>
                <a:lnTo>
                  <a:pt x="12360" y="44025"/>
                </a:lnTo>
                <a:lnTo>
                  <a:pt x="12137" y="44115"/>
                </a:lnTo>
                <a:lnTo>
                  <a:pt x="11797" y="44347"/>
                </a:lnTo>
                <a:lnTo>
                  <a:pt x="11556" y="44579"/>
                </a:lnTo>
                <a:lnTo>
                  <a:pt x="11306" y="44838"/>
                </a:lnTo>
                <a:lnTo>
                  <a:pt x="10877" y="45186"/>
                </a:lnTo>
                <a:lnTo>
                  <a:pt x="10565" y="45356"/>
                </a:lnTo>
                <a:lnTo>
                  <a:pt x="10404" y="45410"/>
                </a:lnTo>
                <a:lnTo>
                  <a:pt x="10252" y="45436"/>
                </a:lnTo>
                <a:lnTo>
                  <a:pt x="9913" y="45445"/>
                </a:lnTo>
                <a:lnTo>
                  <a:pt x="9565" y="45392"/>
                </a:lnTo>
                <a:lnTo>
                  <a:pt x="9243" y="45276"/>
                </a:lnTo>
                <a:lnTo>
                  <a:pt x="9118" y="45186"/>
                </a:lnTo>
                <a:lnTo>
                  <a:pt x="8895" y="45017"/>
                </a:lnTo>
                <a:lnTo>
                  <a:pt x="8466" y="44642"/>
                </a:lnTo>
                <a:lnTo>
                  <a:pt x="7877" y="44025"/>
                </a:lnTo>
                <a:lnTo>
                  <a:pt x="7502" y="43597"/>
                </a:lnTo>
                <a:lnTo>
                  <a:pt x="7386" y="43454"/>
                </a:lnTo>
                <a:lnTo>
                  <a:pt x="7207" y="43168"/>
                </a:lnTo>
                <a:lnTo>
                  <a:pt x="7082" y="42865"/>
                </a:lnTo>
                <a:lnTo>
                  <a:pt x="7029" y="42570"/>
                </a:lnTo>
                <a:lnTo>
                  <a:pt x="7029" y="42266"/>
                </a:lnTo>
                <a:lnTo>
                  <a:pt x="7082" y="41963"/>
                </a:lnTo>
                <a:lnTo>
                  <a:pt x="7207" y="41659"/>
                </a:lnTo>
                <a:lnTo>
                  <a:pt x="7377" y="41355"/>
                </a:lnTo>
                <a:lnTo>
                  <a:pt x="7493" y="41212"/>
                </a:lnTo>
                <a:lnTo>
                  <a:pt x="7681" y="40998"/>
                </a:lnTo>
                <a:lnTo>
                  <a:pt x="7868" y="40784"/>
                </a:lnTo>
                <a:lnTo>
                  <a:pt x="7940" y="40695"/>
                </a:lnTo>
                <a:lnTo>
                  <a:pt x="8047" y="40489"/>
                </a:lnTo>
                <a:lnTo>
                  <a:pt x="8127" y="40159"/>
                </a:lnTo>
                <a:lnTo>
                  <a:pt x="8109" y="39694"/>
                </a:lnTo>
                <a:lnTo>
                  <a:pt x="7957" y="39239"/>
                </a:lnTo>
                <a:lnTo>
                  <a:pt x="7832" y="39043"/>
                </a:lnTo>
                <a:lnTo>
                  <a:pt x="7359" y="38328"/>
                </a:lnTo>
                <a:lnTo>
                  <a:pt x="6484" y="36846"/>
                </a:lnTo>
                <a:lnTo>
                  <a:pt x="6082" y="36087"/>
                </a:lnTo>
                <a:lnTo>
                  <a:pt x="5993" y="35890"/>
                </a:lnTo>
                <a:lnTo>
                  <a:pt x="5796" y="35560"/>
                </a:lnTo>
                <a:lnTo>
                  <a:pt x="5609" y="35372"/>
                </a:lnTo>
                <a:lnTo>
                  <a:pt x="5457" y="35292"/>
                </a:lnTo>
                <a:lnTo>
                  <a:pt x="5278" y="35238"/>
                </a:lnTo>
                <a:lnTo>
                  <a:pt x="5055" y="35229"/>
                </a:lnTo>
                <a:lnTo>
                  <a:pt x="4930" y="35247"/>
                </a:lnTo>
                <a:lnTo>
                  <a:pt x="4412" y="35301"/>
                </a:lnTo>
                <a:lnTo>
                  <a:pt x="3385" y="35337"/>
                </a:lnTo>
                <a:lnTo>
                  <a:pt x="2867" y="35354"/>
                </a:lnTo>
                <a:lnTo>
                  <a:pt x="2626" y="35363"/>
                </a:lnTo>
                <a:lnTo>
                  <a:pt x="2198" y="35274"/>
                </a:lnTo>
                <a:lnTo>
                  <a:pt x="1831" y="35069"/>
                </a:lnTo>
                <a:lnTo>
                  <a:pt x="1546" y="34747"/>
                </a:lnTo>
                <a:lnTo>
                  <a:pt x="1438" y="34524"/>
                </a:lnTo>
                <a:lnTo>
                  <a:pt x="1251" y="34140"/>
                </a:lnTo>
                <a:lnTo>
                  <a:pt x="1072" y="33756"/>
                </a:lnTo>
                <a:lnTo>
                  <a:pt x="912" y="33381"/>
                </a:lnTo>
                <a:lnTo>
                  <a:pt x="697" y="32738"/>
                </a:lnTo>
                <a:lnTo>
                  <a:pt x="590" y="32184"/>
                </a:lnTo>
                <a:lnTo>
                  <a:pt x="590" y="31711"/>
                </a:lnTo>
                <a:lnTo>
                  <a:pt x="724" y="31282"/>
                </a:lnTo>
                <a:lnTo>
                  <a:pt x="983" y="30889"/>
                </a:lnTo>
                <a:lnTo>
                  <a:pt x="1385" y="30505"/>
                </a:lnTo>
                <a:lnTo>
                  <a:pt x="1921" y="30104"/>
                </a:lnTo>
                <a:lnTo>
                  <a:pt x="2251" y="29889"/>
                </a:lnTo>
                <a:lnTo>
                  <a:pt x="2653" y="29639"/>
                </a:lnTo>
                <a:lnTo>
                  <a:pt x="3019" y="29345"/>
                </a:lnTo>
                <a:lnTo>
                  <a:pt x="3171" y="29157"/>
                </a:lnTo>
                <a:lnTo>
                  <a:pt x="3260" y="28943"/>
                </a:lnTo>
                <a:lnTo>
                  <a:pt x="3287" y="28684"/>
                </a:lnTo>
                <a:lnTo>
                  <a:pt x="3251" y="28184"/>
                </a:lnTo>
                <a:lnTo>
                  <a:pt x="3189" y="27693"/>
                </a:lnTo>
                <a:lnTo>
                  <a:pt x="3162" y="27407"/>
                </a:lnTo>
                <a:lnTo>
                  <a:pt x="3189" y="26808"/>
                </a:lnTo>
                <a:lnTo>
                  <a:pt x="3323" y="25915"/>
                </a:lnTo>
                <a:lnTo>
                  <a:pt x="3448" y="25326"/>
                </a:lnTo>
                <a:lnTo>
                  <a:pt x="3483" y="25148"/>
                </a:lnTo>
                <a:lnTo>
                  <a:pt x="3492" y="24853"/>
                </a:lnTo>
                <a:lnTo>
                  <a:pt x="3403" y="24630"/>
                </a:lnTo>
                <a:lnTo>
                  <a:pt x="3180" y="24442"/>
                </a:lnTo>
                <a:lnTo>
                  <a:pt x="3001" y="24362"/>
                </a:lnTo>
                <a:lnTo>
                  <a:pt x="2403" y="24112"/>
                </a:lnTo>
                <a:lnTo>
                  <a:pt x="1519" y="23692"/>
                </a:lnTo>
                <a:lnTo>
                  <a:pt x="965" y="23362"/>
                </a:lnTo>
                <a:lnTo>
                  <a:pt x="715" y="23165"/>
                </a:lnTo>
                <a:lnTo>
                  <a:pt x="572" y="23040"/>
                </a:lnTo>
                <a:lnTo>
                  <a:pt x="340" y="22692"/>
                </a:lnTo>
                <a:lnTo>
                  <a:pt x="162" y="22281"/>
                </a:lnTo>
                <a:lnTo>
                  <a:pt x="45" y="21843"/>
                </a:lnTo>
                <a:lnTo>
                  <a:pt x="19" y="21638"/>
                </a:lnTo>
                <a:lnTo>
                  <a:pt x="1" y="21370"/>
                </a:lnTo>
                <a:lnTo>
                  <a:pt x="1" y="20816"/>
                </a:lnTo>
                <a:lnTo>
                  <a:pt x="81" y="19977"/>
                </a:lnTo>
                <a:lnTo>
                  <a:pt x="170" y="19432"/>
                </a:lnTo>
                <a:lnTo>
                  <a:pt x="224" y="19200"/>
                </a:lnTo>
                <a:lnTo>
                  <a:pt x="403" y="18825"/>
                </a:lnTo>
                <a:lnTo>
                  <a:pt x="617" y="18611"/>
                </a:lnTo>
                <a:lnTo>
                  <a:pt x="804" y="18513"/>
                </a:lnTo>
                <a:lnTo>
                  <a:pt x="1126" y="18423"/>
                </a:lnTo>
                <a:lnTo>
                  <a:pt x="1403" y="18423"/>
                </a:lnTo>
                <a:lnTo>
                  <a:pt x="2001" y="18423"/>
                </a:lnTo>
                <a:lnTo>
                  <a:pt x="3260" y="18334"/>
                </a:lnTo>
                <a:lnTo>
                  <a:pt x="3975" y="18289"/>
                </a:lnTo>
                <a:lnTo>
                  <a:pt x="5341" y="16110"/>
                </a:lnTo>
                <a:lnTo>
                  <a:pt x="6796" y="13798"/>
                </a:lnTo>
                <a:lnTo>
                  <a:pt x="6886" y="13637"/>
                </a:lnTo>
                <a:lnTo>
                  <a:pt x="6966" y="13333"/>
                </a:lnTo>
                <a:lnTo>
                  <a:pt x="6921" y="13047"/>
                </a:lnTo>
                <a:lnTo>
                  <a:pt x="6788" y="12771"/>
                </a:lnTo>
                <a:lnTo>
                  <a:pt x="6680" y="12637"/>
                </a:lnTo>
                <a:lnTo>
                  <a:pt x="6475" y="12387"/>
                </a:lnTo>
                <a:lnTo>
                  <a:pt x="6073" y="11887"/>
                </a:lnTo>
                <a:lnTo>
                  <a:pt x="5841" y="11672"/>
                </a:lnTo>
                <a:lnTo>
                  <a:pt x="5698" y="11556"/>
                </a:lnTo>
                <a:lnTo>
                  <a:pt x="5457" y="11297"/>
                </a:lnTo>
                <a:lnTo>
                  <a:pt x="5278" y="11020"/>
                </a:lnTo>
                <a:lnTo>
                  <a:pt x="5162" y="10735"/>
                </a:lnTo>
                <a:lnTo>
                  <a:pt x="5091" y="10431"/>
                </a:lnTo>
                <a:lnTo>
                  <a:pt x="5073" y="10127"/>
                </a:lnTo>
                <a:lnTo>
                  <a:pt x="5118" y="9663"/>
                </a:lnTo>
                <a:lnTo>
                  <a:pt x="5207" y="9368"/>
                </a:lnTo>
                <a:lnTo>
                  <a:pt x="5296" y="9127"/>
                </a:lnTo>
                <a:lnTo>
                  <a:pt x="5582" y="8681"/>
                </a:lnTo>
                <a:lnTo>
                  <a:pt x="6162" y="8073"/>
                </a:lnTo>
                <a:lnTo>
                  <a:pt x="6573" y="7716"/>
                </a:lnTo>
                <a:lnTo>
                  <a:pt x="6743" y="7582"/>
                </a:lnTo>
                <a:lnTo>
                  <a:pt x="7118" y="7359"/>
                </a:lnTo>
                <a:lnTo>
                  <a:pt x="7734" y="7091"/>
                </a:lnTo>
                <a:lnTo>
                  <a:pt x="8154" y="6966"/>
                </a:lnTo>
                <a:lnTo>
                  <a:pt x="8297" y="6939"/>
                </a:lnTo>
                <a:lnTo>
                  <a:pt x="8556" y="6939"/>
                </a:lnTo>
                <a:lnTo>
                  <a:pt x="8788" y="7002"/>
                </a:lnTo>
                <a:lnTo>
                  <a:pt x="9002" y="7118"/>
                </a:lnTo>
                <a:lnTo>
                  <a:pt x="9449" y="7538"/>
                </a:lnTo>
                <a:lnTo>
                  <a:pt x="9761" y="7913"/>
                </a:lnTo>
                <a:lnTo>
                  <a:pt x="9922" y="8091"/>
                </a:lnTo>
                <a:lnTo>
                  <a:pt x="10226" y="8377"/>
                </a:lnTo>
                <a:lnTo>
                  <a:pt x="10511" y="8591"/>
                </a:lnTo>
                <a:lnTo>
                  <a:pt x="10797" y="8716"/>
                </a:lnTo>
                <a:lnTo>
                  <a:pt x="11074" y="8752"/>
                </a:lnTo>
                <a:lnTo>
                  <a:pt x="11378" y="8716"/>
                </a:lnTo>
                <a:lnTo>
                  <a:pt x="11708" y="8591"/>
                </a:lnTo>
                <a:lnTo>
                  <a:pt x="12065" y="8386"/>
                </a:lnTo>
                <a:lnTo>
                  <a:pt x="12271" y="8243"/>
                </a:lnTo>
                <a:lnTo>
                  <a:pt x="13610" y="7305"/>
                </a:lnTo>
                <a:lnTo>
                  <a:pt x="14967" y="6386"/>
                </a:lnTo>
                <a:lnTo>
                  <a:pt x="15271" y="6171"/>
                </a:lnTo>
                <a:lnTo>
                  <a:pt x="15601" y="5832"/>
                </a:lnTo>
                <a:lnTo>
                  <a:pt x="15753" y="5591"/>
                </a:lnTo>
                <a:lnTo>
                  <a:pt x="15860" y="5332"/>
                </a:lnTo>
                <a:lnTo>
                  <a:pt x="15905" y="5055"/>
                </a:lnTo>
                <a:lnTo>
                  <a:pt x="15896" y="4743"/>
                </a:lnTo>
                <a:lnTo>
                  <a:pt x="15825" y="4403"/>
                </a:lnTo>
                <a:lnTo>
                  <a:pt x="15762" y="4225"/>
                </a:lnTo>
                <a:lnTo>
                  <a:pt x="15664" y="3894"/>
                </a:lnTo>
                <a:lnTo>
                  <a:pt x="15592" y="3242"/>
                </a:lnTo>
                <a:lnTo>
                  <a:pt x="15691" y="2296"/>
                </a:lnTo>
                <a:lnTo>
                  <a:pt x="15825" y="1671"/>
                </a:lnTo>
                <a:lnTo>
                  <a:pt x="15843" y="1599"/>
                </a:lnTo>
                <a:lnTo>
                  <a:pt x="15932" y="1447"/>
                </a:lnTo>
                <a:lnTo>
                  <a:pt x="16128" y="1251"/>
                </a:lnTo>
                <a:lnTo>
                  <a:pt x="16271" y="1188"/>
                </a:lnTo>
                <a:lnTo>
                  <a:pt x="16843" y="1019"/>
                </a:lnTo>
                <a:lnTo>
                  <a:pt x="17995" y="724"/>
                </a:lnTo>
                <a:lnTo>
                  <a:pt x="18566" y="546"/>
                </a:lnTo>
                <a:lnTo>
                  <a:pt x="18780" y="483"/>
                </a:lnTo>
                <a:lnTo>
                  <a:pt x="19182" y="465"/>
                </a:lnTo>
                <a:lnTo>
                  <a:pt x="19531" y="572"/>
                </a:lnTo>
                <a:lnTo>
                  <a:pt x="19825" y="787"/>
                </a:lnTo>
                <a:lnTo>
                  <a:pt x="19959" y="938"/>
                </a:lnTo>
                <a:lnTo>
                  <a:pt x="20370" y="1519"/>
                </a:lnTo>
                <a:lnTo>
                  <a:pt x="21147" y="2707"/>
                </a:lnTo>
                <a:lnTo>
                  <a:pt x="21549" y="3296"/>
                </a:lnTo>
                <a:lnTo>
                  <a:pt x="21647" y="3403"/>
                </a:lnTo>
                <a:lnTo>
                  <a:pt x="21951" y="3573"/>
                </a:lnTo>
                <a:lnTo>
                  <a:pt x="22094" y="3582"/>
                </a:lnTo>
                <a:lnTo>
                  <a:pt x="24094" y="3457"/>
                </a:lnTo>
                <a:lnTo>
                  <a:pt x="26103" y="3350"/>
                </a:lnTo>
                <a:lnTo>
                  <a:pt x="26237" y="3341"/>
                </a:lnTo>
                <a:lnTo>
                  <a:pt x="26460" y="3287"/>
                </a:lnTo>
                <a:lnTo>
                  <a:pt x="26746" y="3135"/>
                </a:lnTo>
                <a:lnTo>
                  <a:pt x="27157" y="2680"/>
                </a:lnTo>
                <a:lnTo>
                  <a:pt x="27389" y="2332"/>
                </a:lnTo>
                <a:lnTo>
                  <a:pt x="27693" y="1921"/>
                </a:lnTo>
                <a:lnTo>
                  <a:pt x="28264" y="1081"/>
                </a:lnTo>
                <a:lnTo>
                  <a:pt x="28568" y="679"/>
                </a:lnTo>
                <a:lnTo>
                  <a:pt x="28702" y="537"/>
                </a:lnTo>
                <a:lnTo>
                  <a:pt x="29068" y="313"/>
                </a:lnTo>
                <a:lnTo>
                  <a:pt x="29255" y="233"/>
                </a:lnTo>
                <a:lnTo>
                  <a:pt x="29523" y="126"/>
                </a:lnTo>
                <a:lnTo>
                  <a:pt x="30032" y="19"/>
                </a:lnTo>
                <a:lnTo>
                  <a:pt x="30541" y="1"/>
                </a:lnTo>
                <a:lnTo>
                  <a:pt x="31032" y="63"/>
                </a:lnTo>
                <a:lnTo>
                  <a:pt x="31747" y="260"/>
                </a:lnTo>
                <a:lnTo>
                  <a:pt x="32684" y="653"/>
                </a:lnTo>
                <a:lnTo>
                  <a:pt x="33140" y="858"/>
                </a:lnTo>
                <a:lnTo>
                  <a:pt x="33265" y="930"/>
                </a:lnTo>
                <a:lnTo>
                  <a:pt x="33479" y="1188"/>
                </a:lnTo>
                <a:lnTo>
                  <a:pt x="33649" y="1537"/>
                </a:lnTo>
                <a:lnTo>
                  <a:pt x="33765" y="1903"/>
                </a:lnTo>
                <a:lnTo>
                  <a:pt x="33801" y="2073"/>
                </a:lnTo>
                <a:lnTo>
                  <a:pt x="33854" y="2421"/>
                </a:lnTo>
                <a:lnTo>
                  <a:pt x="33899" y="3117"/>
                </a:lnTo>
                <a:lnTo>
                  <a:pt x="33863" y="3814"/>
                </a:lnTo>
                <a:lnTo>
                  <a:pt x="33711" y="4501"/>
                </a:lnTo>
                <a:lnTo>
                  <a:pt x="33577" y="4850"/>
                </a:lnTo>
                <a:lnTo>
                  <a:pt x="33569" y="4912"/>
                </a:lnTo>
                <a:lnTo>
                  <a:pt x="33586" y="5082"/>
                </a:lnTo>
                <a:lnTo>
                  <a:pt x="33649" y="5261"/>
                </a:lnTo>
                <a:lnTo>
                  <a:pt x="33747" y="5403"/>
                </a:lnTo>
                <a:lnTo>
                  <a:pt x="33801" y="5448"/>
                </a:lnTo>
                <a:lnTo>
                  <a:pt x="34676" y="5975"/>
                </a:lnTo>
                <a:lnTo>
                  <a:pt x="36453" y="6993"/>
                </a:lnTo>
                <a:lnTo>
                  <a:pt x="37346" y="7475"/>
                </a:lnTo>
                <a:lnTo>
                  <a:pt x="37453" y="7520"/>
                </a:lnTo>
                <a:lnTo>
                  <a:pt x="37667" y="7573"/>
                </a:lnTo>
                <a:lnTo>
                  <a:pt x="37962" y="7573"/>
                </a:lnTo>
                <a:lnTo>
                  <a:pt x="38337" y="7422"/>
                </a:lnTo>
                <a:lnTo>
                  <a:pt x="38685" y="7163"/>
                </a:lnTo>
                <a:lnTo>
                  <a:pt x="38864" y="7020"/>
                </a:lnTo>
                <a:lnTo>
                  <a:pt x="39284" y="6663"/>
                </a:lnTo>
                <a:lnTo>
                  <a:pt x="39953" y="6162"/>
                </a:lnTo>
                <a:lnTo>
                  <a:pt x="40418" y="5877"/>
                </a:lnTo>
                <a:lnTo>
                  <a:pt x="40659" y="5752"/>
                </a:lnTo>
                <a:lnTo>
                  <a:pt x="40775" y="5698"/>
                </a:lnTo>
                <a:lnTo>
                  <a:pt x="41007" y="5627"/>
                </a:lnTo>
                <a:lnTo>
                  <a:pt x="41364" y="5600"/>
                </a:lnTo>
                <a:lnTo>
                  <a:pt x="41829" y="5698"/>
                </a:lnTo>
                <a:lnTo>
                  <a:pt x="42275" y="5930"/>
                </a:lnTo>
                <a:lnTo>
                  <a:pt x="42481" y="6100"/>
                </a:lnTo>
                <a:lnTo>
                  <a:pt x="42999" y="6529"/>
                </a:lnTo>
                <a:lnTo>
                  <a:pt x="43516" y="6957"/>
                </a:lnTo>
                <a:lnTo>
                  <a:pt x="43615" y="7038"/>
                </a:lnTo>
                <a:lnTo>
                  <a:pt x="43775" y="7243"/>
                </a:lnTo>
                <a:lnTo>
                  <a:pt x="43793" y="7341"/>
                </a:lnTo>
                <a:lnTo>
                  <a:pt x="43713" y="8216"/>
                </a:lnTo>
                <a:lnTo>
                  <a:pt x="43516" y="9520"/>
                </a:lnTo>
                <a:lnTo>
                  <a:pt x="43266" y="10360"/>
                </a:lnTo>
                <a:lnTo>
                  <a:pt x="43088" y="10770"/>
                </a:lnTo>
                <a:lnTo>
                  <a:pt x="42847" y="1126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4f3de87df4_0_58"/>
          <p:cNvSpPr/>
          <p:nvPr/>
        </p:nvSpPr>
        <p:spPr>
          <a:xfrm>
            <a:off x="6840938" y="2939350"/>
            <a:ext cx="1285500" cy="1269425"/>
          </a:xfrm>
          <a:custGeom>
            <a:avLst/>
            <a:gdLst/>
            <a:ahLst/>
            <a:cxnLst/>
            <a:rect l="l" t="t" r="r" b="b"/>
            <a:pathLst>
              <a:path w="51420" h="50777" fill="none" extrusionOk="0">
                <a:moveTo>
                  <a:pt x="25683" y="41141"/>
                </a:moveTo>
                <a:lnTo>
                  <a:pt x="27380" y="40846"/>
                </a:lnTo>
                <a:lnTo>
                  <a:pt x="28782" y="40570"/>
                </a:lnTo>
                <a:lnTo>
                  <a:pt x="29470" y="40427"/>
                </a:lnTo>
                <a:lnTo>
                  <a:pt x="30497" y="40186"/>
                </a:lnTo>
                <a:lnTo>
                  <a:pt x="31148" y="39962"/>
                </a:lnTo>
                <a:lnTo>
                  <a:pt x="31452" y="39810"/>
                </a:lnTo>
                <a:lnTo>
                  <a:pt x="32015" y="39507"/>
                </a:lnTo>
                <a:lnTo>
                  <a:pt x="33122" y="38855"/>
                </a:lnTo>
                <a:lnTo>
                  <a:pt x="34203" y="38158"/>
                </a:lnTo>
                <a:lnTo>
                  <a:pt x="35256" y="37426"/>
                </a:lnTo>
                <a:lnTo>
                  <a:pt x="35756" y="37033"/>
                </a:lnTo>
                <a:lnTo>
                  <a:pt x="36114" y="36748"/>
                </a:lnTo>
                <a:lnTo>
                  <a:pt x="36765" y="36113"/>
                </a:lnTo>
                <a:lnTo>
                  <a:pt x="37373" y="35417"/>
                </a:lnTo>
                <a:lnTo>
                  <a:pt x="37944" y="34694"/>
                </a:lnTo>
                <a:lnTo>
                  <a:pt x="38221" y="34327"/>
                </a:lnTo>
                <a:lnTo>
                  <a:pt x="38480" y="33952"/>
                </a:lnTo>
                <a:lnTo>
                  <a:pt x="38989" y="33176"/>
                </a:lnTo>
                <a:lnTo>
                  <a:pt x="39444" y="32372"/>
                </a:lnTo>
                <a:lnTo>
                  <a:pt x="39873" y="31550"/>
                </a:lnTo>
                <a:lnTo>
                  <a:pt x="40070" y="31140"/>
                </a:lnTo>
                <a:lnTo>
                  <a:pt x="40436" y="30318"/>
                </a:lnTo>
                <a:lnTo>
                  <a:pt x="40909" y="29050"/>
                </a:lnTo>
                <a:lnTo>
                  <a:pt x="41123" y="28193"/>
                </a:lnTo>
                <a:lnTo>
                  <a:pt x="41186" y="27755"/>
                </a:lnTo>
                <a:lnTo>
                  <a:pt x="41239" y="27210"/>
                </a:lnTo>
                <a:lnTo>
                  <a:pt x="41284" y="26094"/>
                </a:lnTo>
                <a:lnTo>
                  <a:pt x="41257" y="24978"/>
                </a:lnTo>
                <a:lnTo>
                  <a:pt x="41168" y="23862"/>
                </a:lnTo>
                <a:lnTo>
                  <a:pt x="41096" y="23308"/>
                </a:lnTo>
                <a:lnTo>
                  <a:pt x="40998" y="22567"/>
                </a:lnTo>
                <a:lnTo>
                  <a:pt x="40677" y="21111"/>
                </a:lnTo>
                <a:lnTo>
                  <a:pt x="40328" y="20049"/>
                </a:lnTo>
                <a:lnTo>
                  <a:pt x="40052" y="19352"/>
                </a:lnTo>
                <a:lnTo>
                  <a:pt x="39730" y="18673"/>
                </a:lnTo>
                <a:lnTo>
                  <a:pt x="39364" y="18021"/>
                </a:lnTo>
                <a:lnTo>
                  <a:pt x="39159" y="17700"/>
                </a:lnTo>
                <a:lnTo>
                  <a:pt x="38659" y="16932"/>
                </a:lnTo>
                <a:lnTo>
                  <a:pt x="37864" y="15816"/>
                </a:lnTo>
                <a:lnTo>
                  <a:pt x="37292" y="15101"/>
                </a:lnTo>
                <a:lnTo>
                  <a:pt x="36989" y="14762"/>
                </a:lnTo>
                <a:lnTo>
                  <a:pt x="36739" y="14503"/>
                </a:lnTo>
                <a:lnTo>
                  <a:pt x="36194" y="14030"/>
                </a:lnTo>
                <a:lnTo>
                  <a:pt x="35301" y="13378"/>
                </a:lnTo>
                <a:lnTo>
                  <a:pt x="34694" y="12967"/>
                </a:lnTo>
                <a:lnTo>
                  <a:pt x="33926" y="12449"/>
                </a:lnTo>
                <a:lnTo>
                  <a:pt x="32756" y="11699"/>
                </a:lnTo>
                <a:lnTo>
                  <a:pt x="31943" y="11261"/>
                </a:lnTo>
                <a:lnTo>
                  <a:pt x="31524" y="11083"/>
                </a:lnTo>
                <a:lnTo>
                  <a:pt x="30979" y="10877"/>
                </a:lnTo>
                <a:lnTo>
                  <a:pt x="29863" y="10538"/>
                </a:lnTo>
                <a:lnTo>
                  <a:pt x="28157" y="10092"/>
                </a:lnTo>
                <a:lnTo>
                  <a:pt x="27023" y="9797"/>
                </a:lnTo>
                <a:lnTo>
                  <a:pt x="26710" y="9699"/>
                </a:lnTo>
                <a:lnTo>
                  <a:pt x="26228" y="9547"/>
                </a:lnTo>
                <a:lnTo>
                  <a:pt x="25916" y="9493"/>
                </a:lnTo>
                <a:lnTo>
                  <a:pt x="25764" y="9493"/>
                </a:lnTo>
                <a:lnTo>
                  <a:pt x="24960" y="9565"/>
                </a:lnTo>
                <a:lnTo>
                  <a:pt x="23370" y="9779"/>
                </a:lnTo>
                <a:lnTo>
                  <a:pt x="21808" y="10127"/>
                </a:lnTo>
                <a:lnTo>
                  <a:pt x="20656" y="10485"/>
                </a:lnTo>
                <a:lnTo>
                  <a:pt x="19906" y="10770"/>
                </a:lnTo>
                <a:lnTo>
                  <a:pt x="19540" y="10931"/>
                </a:lnTo>
                <a:lnTo>
                  <a:pt x="18834" y="11244"/>
                </a:lnTo>
                <a:lnTo>
                  <a:pt x="17798" y="11770"/>
                </a:lnTo>
                <a:lnTo>
                  <a:pt x="17146" y="12181"/>
                </a:lnTo>
                <a:lnTo>
                  <a:pt x="16852" y="12413"/>
                </a:lnTo>
                <a:lnTo>
                  <a:pt x="16378" y="12806"/>
                </a:lnTo>
                <a:lnTo>
                  <a:pt x="15467" y="13646"/>
                </a:lnTo>
                <a:lnTo>
                  <a:pt x="14146" y="14958"/>
                </a:lnTo>
                <a:lnTo>
                  <a:pt x="13280" y="15843"/>
                </a:lnTo>
                <a:lnTo>
                  <a:pt x="13003" y="16137"/>
                </a:lnTo>
                <a:lnTo>
                  <a:pt x="12503" y="16789"/>
                </a:lnTo>
                <a:lnTo>
                  <a:pt x="12262" y="17111"/>
                </a:lnTo>
                <a:lnTo>
                  <a:pt x="12092" y="17370"/>
                </a:lnTo>
                <a:lnTo>
                  <a:pt x="11949" y="17646"/>
                </a:lnTo>
                <a:lnTo>
                  <a:pt x="11592" y="18307"/>
                </a:lnTo>
                <a:lnTo>
                  <a:pt x="11047" y="19289"/>
                </a:lnTo>
                <a:lnTo>
                  <a:pt x="10726" y="19959"/>
                </a:lnTo>
                <a:lnTo>
                  <a:pt x="10583" y="20307"/>
                </a:lnTo>
                <a:lnTo>
                  <a:pt x="10502" y="20549"/>
                </a:lnTo>
                <a:lnTo>
                  <a:pt x="10422" y="21067"/>
                </a:lnTo>
                <a:lnTo>
                  <a:pt x="10377" y="21593"/>
                </a:lnTo>
                <a:lnTo>
                  <a:pt x="10306" y="22111"/>
                </a:lnTo>
                <a:lnTo>
                  <a:pt x="10226" y="22361"/>
                </a:lnTo>
                <a:lnTo>
                  <a:pt x="10092" y="22719"/>
                </a:lnTo>
                <a:lnTo>
                  <a:pt x="9949" y="23451"/>
                </a:lnTo>
                <a:lnTo>
                  <a:pt x="9877" y="24549"/>
                </a:lnTo>
                <a:lnTo>
                  <a:pt x="9877" y="25281"/>
                </a:lnTo>
                <a:lnTo>
                  <a:pt x="9868" y="26157"/>
                </a:lnTo>
                <a:lnTo>
                  <a:pt x="9949" y="27478"/>
                </a:lnTo>
                <a:lnTo>
                  <a:pt x="10074" y="28344"/>
                </a:lnTo>
                <a:lnTo>
                  <a:pt x="10163" y="28773"/>
                </a:lnTo>
                <a:lnTo>
                  <a:pt x="10270" y="29229"/>
                </a:lnTo>
                <a:lnTo>
                  <a:pt x="10538" y="30148"/>
                </a:lnTo>
                <a:lnTo>
                  <a:pt x="10860" y="31041"/>
                </a:lnTo>
                <a:lnTo>
                  <a:pt x="11244" y="31907"/>
                </a:lnTo>
                <a:lnTo>
                  <a:pt x="11458" y="32327"/>
                </a:lnTo>
                <a:lnTo>
                  <a:pt x="11842" y="32997"/>
                </a:lnTo>
                <a:lnTo>
                  <a:pt x="12646" y="34319"/>
                </a:lnTo>
                <a:lnTo>
                  <a:pt x="13333" y="35256"/>
                </a:lnTo>
                <a:lnTo>
                  <a:pt x="13824" y="35846"/>
                </a:lnTo>
                <a:lnTo>
                  <a:pt x="14360" y="36408"/>
                </a:lnTo>
                <a:lnTo>
                  <a:pt x="14941" y="36935"/>
                </a:lnTo>
                <a:lnTo>
                  <a:pt x="15253" y="37185"/>
                </a:lnTo>
                <a:lnTo>
                  <a:pt x="15816" y="37641"/>
                </a:lnTo>
                <a:lnTo>
                  <a:pt x="16655" y="38355"/>
                </a:lnTo>
                <a:lnTo>
                  <a:pt x="17253" y="38748"/>
                </a:lnTo>
                <a:lnTo>
                  <a:pt x="17566" y="38900"/>
                </a:lnTo>
                <a:lnTo>
                  <a:pt x="18647" y="39373"/>
                </a:lnTo>
                <a:lnTo>
                  <a:pt x="20272" y="40114"/>
                </a:lnTo>
                <a:lnTo>
                  <a:pt x="21129" y="40382"/>
                </a:lnTo>
                <a:lnTo>
                  <a:pt x="21718" y="40507"/>
                </a:lnTo>
                <a:lnTo>
                  <a:pt x="22022" y="40543"/>
                </a:lnTo>
                <a:lnTo>
                  <a:pt x="23004" y="40668"/>
                </a:lnTo>
                <a:lnTo>
                  <a:pt x="24862" y="40998"/>
                </a:lnTo>
                <a:close/>
                <a:moveTo>
                  <a:pt x="42641" y="11681"/>
                </a:moveTo>
                <a:lnTo>
                  <a:pt x="43266" y="12583"/>
                </a:lnTo>
                <a:lnTo>
                  <a:pt x="43856" y="13414"/>
                </a:lnTo>
                <a:lnTo>
                  <a:pt x="44535" y="14342"/>
                </a:lnTo>
                <a:lnTo>
                  <a:pt x="45249" y="15244"/>
                </a:lnTo>
                <a:lnTo>
                  <a:pt x="45374" y="15360"/>
                </a:lnTo>
                <a:lnTo>
                  <a:pt x="45615" y="15494"/>
                </a:lnTo>
                <a:lnTo>
                  <a:pt x="45785" y="15530"/>
                </a:lnTo>
                <a:lnTo>
                  <a:pt x="45856" y="15530"/>
                </a:lnTo>
                <a:lnTo>
                  <a:pt x="47303" y="15244"/>
                </a:lnTo>
                <a:lnTo>
                  <a:pt x="48749" y="14941"/>
                </a:lnTo>
                <a:lnTo>
                  <a:pt x="48982" y="14896"/>
                </a:lnTo>
                <a:lnTo>
                  <a:pt x="49410" y="14887"/>
                </a:lnTo>
                <a:lnTo>
                  <a:pt x="49705" y="14958"/>
                </a:lnTo>
                <a:lnTo>
                  <a:pt x="49892" y="15057"/>
                </a:lnTo>
                <a:lnTo>
                  <a:pt x="50044" y="15200"/>
                </a:lnTo>
                <a:lnTo>
                  <a:pt x="50187" y="15396"/>
                </a:lnTo>
                <a:lnTo>
                  <a:pt x="50241" y="15521"/>
                </a:lnTo>
                <a:lnTo>
                  <a:pt x="50509" y="16128"/>
                </a:lnTo>
                <a:lnTo>
                  <a:pt x="50919" y="17039"/>
                </a:lnTo>
                <a:lnTo>
                  <a:pt x="51143" y="17655"/>
                </a:lnTo>
                <a:lnTo>
                  <a:pt x="51223" y="17977"/>
                </a:lnTo>
                <a:lnTo>
                  <a:pt x="51357" y="18557"/>
                </a:lnTo>
                <a:lnTo>
                  <a:pt x="51420" y="19164"/>
                </a:lnTo>
                <a:lnTo>
                  <a:pt x="51384" y="19477"/>
                </a:lnTo>
                <a:lnTo>
                  <a:pt x="51250" y="19736"/>
                </a:lnTo>
                <a:lnTo>
                  <a:pt x="51018" y="19986"/>
                </a:lnTo>
                <a:lnTo>
                  <a:pt x="50482" y="20370"/>
                </a:lnTo>
                <a:lnTo>
                  <a:pt x="49919" y="20700"/>
                </a:lnTo>
                <a:lnTo>
                  <a:pt x="49642" y="20861"/>
                </a:lnTo>
                <a:lnTo>
                  <a:pt x="49044" y="21129"/>
                </a:lnTo>
                <a:lnTo>
                  <a:pt x="48124" y="21477"/>
                </a:lnTo>
                <a:lnTo>
                  <a:pt x="47517" y="21718"/>
                </a:lnTo>
                <a:lnTo>
                  <a:pt x="47106" y="21915"/>
                </a:lnTo>
                <a:lnTo>
                  <a:pt x="46713" y="22111"/>
                </a:lnTo>
                <a:lnTo>
                  <a:pt x="46856" y="23424"/>
                </a:lnTo>
                <a:lnTo>
                  <a:pt x="46955" y="24674"/>
                </a:lnTo>
                <a:lnTo>
                  <a:pt x="46972" y="25907"/>
                </a:lnTo>
                <a:lnTo>
                  <a:pt x="46963" y="27255"/>
                </a:lnTo>
                <a:lnTo>
                  <a:pt x="47499" y="27398"/>
                </a:lnTo>
                <a:lnTo>
                  <a:pt x="48124" y="27568"/>
                </a:lnTo>
                <a:lnTo>
                  <a:pt x="48589" y="27693"/>
                </a:lnTo>
                <a:lnTo>
                  <a:pt x="49285" y="27871"/>
                </a:lnTo>
                <a:lnTo>
                  <a:pt x="49723" y="28032"/>
                </a:lnTo>
                <a:lnTo>
                  <a:pt x="49928" y="28139"/>
                </a:lnTo>
                <a:lnTo>
                  <a:pt x="50053" y="28210"/>
                </a:lnTo>
                <a:lnTo>
                  <a:pt x="50294" y="28434"/>
                </a:lnTo>
                <a:lnTo>
                  <a:pt x="50491" y="28702"/>
                </a:lnTo>
                <a:lnTo>
                  <a:pt x="50634" y="28996"/>
                </a:lnTo>
                <a:lnTo>
                  <a:pt x="50669" y="29139"/>
                </a:lnTo>
                <a:lnTo>
                  <a:pt x="50768" y="29702"/>
                </a:lnTo>
                <a:lnTo>
                  <a:pt x="50839" y="30863"/>
                </a:lnTo>
                <a:lnTo>
                  <a:pt x="50812" y="31443"/>
                </a:lnTo>
                <a:lnTo>
                  <a:pt x="50803" y="31649"/>
                </a:lnTo>
                <a:lnTo>
                  <a:pt x="50750" y="31997"/>
                </a:lnTo>
                <a:lnTo>
                  <a:pt x="50660" y="32283"/>
                </a:lnTo>
                <a:lnTo>
                  <a:pt x="50527" y="32506"/>
                </a:lnTo>
                <a:lnTo>
                  <a:pt x="50339" y="32684"/>
                </a:lnTo>
                <a:lnTo>
                  <a:pt x="50107" y="32809"/>
                </a:lnTo>
                <a:lnTo>
                  <a:pt x="49642" y="32943"/>
                </a:lnTo>
                <a:lnTo>
                  <a:pt x="49232" y="32988"/>
                </a:lnTo>
                <a:lnTo>
                  <a:pt x="48749" y="33042"/>
                </a:lnTo>
                <a:lnTo>
                  <a:pt x="47803" y="33122"/>
                </a:lnTo>
                <a:lnTo>
                  <a:pt x="47330" y="33104"/>
                </a:lnTo>
                <a:lnTo>
                  <a:pt x="47133" y="33095"/>
                </a:lnTo>
                <a:lnTo>
                  <a:pt x="46803" y="33140"/>
                </a:lnTo>
                <a:lnTo>
                  <a:pt x="46535" y="33265"/>
                </a:lnTo>
                <a:lnTo>
                  <a:pt x="46321" y="33443"/>
                </a:lnTo>
                <a:lnTo>
                  <a:pt x="46079" y="33774"/>
                </a:lnTo>
                <a:lnTo>
                  <a:pt x="45874" y="34274"/>
                </a:lnTo>
                <a:lnTo>
                  <a:pt x="45803" y="34506"/>
                </a:lnTo>
                <a:lnTo>
                  <a:pt x="45669" y="34899"/>
                </a:lnTo>
                <a:lnTo>
                  <a:pt x="45329" y="35640"/>
                </a:lnTo>
                <a:lnTo>
                  <a:pt x="44704" y="36676"/>
                </a:lnTo>
                <a:lnTo>
                  <a:pt x="44267" y="37355"/>
                </a:lnTo>
                <a:lnTo>
                  <a:pt x="44186" y="37498"/>
                </a:lnTo>
                <a:lnTo>
                  <a:pt x="44115" y="37757"/>
                </a:lnTo>
                <a:lnTo>
                  <a:pt x="44151" y="37998"/>
                </a:lnTo>
                <a:lnTo>
                  <a:pt x="44276" y="38257"/>
                </a:lnTo>
                <a:lnTo>
                  <a:pt x="44365" y="38408"/>
                </a:lnTo>
                <a:lnTo>
                  <a:pt x="44740" y="38962"/>
                </a:lnTo>
                <a:lnTo>
                  <a:pt x="45222" y="39846"/>
                </a:lnTo>
                <a:lnTo>
                  <a:pt x="45463" y="40453"/>
                </a:lnTo>
                <a:lnTo>
                  <a:pt x="45553" y="40766"/>
                </a:lnTo>
                <a:lnTo>
                  <a:pt x="45579" y="40918"/>
                </a:lnTo>
                <a:lnTo>
                  <a:pt x="45597" y="41212"/>
                </a:lnTo>
                <a:lnTo>
                  <a:pt x="45561" y="41507"/>
                </a:lnTo>
                <a:lnTo>
                  <a:pt x="45481" y="41802"/>
                </a:lnTo>
                <a:lnTo>
                  <a:pt x="45285" y="42239"/>
                </a:lnTo>
                <a:lnTo>
                  <a:pt x="44901" y="42775"/>
                </a:lnTo>
                <a:lnTo>
                  <a:pt x="44418" y="43231"/>
                </a:lnTo>
                <a:lnTo>
                  <a:pt x="43874" y="43570"/>
                </a:lnTo>
                <a:lnTo>
                  <a:pt x="43445" y="43722"/>
                </a:lnTo>
                <a:lnTo>
                  <a:pt x="43150" y="43766"/>
                </a:lnTo>
                <a:lnTo>
                  <a:pt x="42874" y="43775"/>
                </a:lnTo>
                <a:lnTo>
                  <a:pt x="42597" y="43722"/>
                </a:lnTo>
                <a:lnTo>
                  <a:pt x="42472" y="43677"/>
                </a:lnTo>
                <a:lnTo>
                  <a:pt x="42177" y="43543"/>
                </a:lnTo>
                <a:lnTo>
                  <a:pt x="41623" y="43213"/>
                </a:lnTo>
                <a:lnTo>
                  <a:pt x="40802" y="42632"/>
                </a:lnTo>
                <a:lnTo>
                  <a:pt x="40212" y="42230"/>
                </a:lnTo>
                <a:lnTo>
                  <a:pt x="38051" y="44016"/>
                </a:lnTo>
                <a:lnTo>
                  <a:pt x="35846" y="45829"/>
                </a:lnTo>
                <a:lnTo>
                  <a:pt x="35944" y="46070"/>
                </a:lnTo>
                <a:lnTo>
                  <a:pt x="36167" y="46597"/>
                </a:lnTo>
                <a:lnTo>
                  <a:pt x="36248" y="46874"/>
                </a:lnTo>
                <a:lnTo>
                  <a:pt x="36265" y="47017"/>
                </a:lnTo>
                <a:lnTo>
                  <a:pt x="36265" y="47321"/>
                </a:lnTo>
                <a:lnTo>
                  <a:pt x="36203" y="47651"/>
                </a:lnTo>
                <a:lnTo>
                  <a:pt x="36087" y="47981"/>
                </a:lnTo>
                <a:lnTo>
                  <a:pt x="35926" y="48303"/>
                </a:lnTo>
                <a:lnTo>
                  <a:pt x="35738" y="48606"/>
                </a:lnTo>
                <a:lnTo>
                  <a:pt x="35515" y="48865"/>
                </a:lnTo>
                <a:lnTo>
                  <a:pt x="35274" y="49071"/>
                </a:lnTo>
                <a:lnTo>
                  <a:pt x="35140" y="49142"/>
                </a:lnTo>
                <a:lnTo>
                  <a:pt x="34479" y="49473"/>
                </a:lnTo>
                <a:lnTo>
                  <a:pt x="33131" y="50107"/>
                </a:lnTo>
                <a:lnTo>
                  <a:pt x="32443" y="50392"/>
                </a:lnTo>
                <a:lnTo>
                  <a:pt x="32345" y="50419"/>
                </a:lnTo>
                <a:lnTo>
                  <a:pt x="32122" y="50446"/>
                </a:lnTo>
                <a:lnTo>
                  <a:pt x="31881" y="50419"/>
                </a:lnTo>
                <a:lnTo>
                  <a:pt x="31684" y="50348"/>
                </a:lnTo>
                <a:lnTo>
                  <a:pt x="31622" y="50285"/>
                </a:lnTo>
                <a:lnTo>
                  <a:pt x="31256" y="49910"/>
                </a:lnTo>
                <a:lnTo>
                  <a:pt x="30747" y="49303"/>
                </a:lnTo>
                <a:lnTo>
                  <a:pt x="30452" y="48874"/>
                </a:lnTo>
                <a:lnTo>
                  <a:pt x="30327" y="48642"/>
                </a:lnTo>
                <a:lnTo>
                  <a:pt x="30175" y="48383"/>
                </a:lnTo>
                <a:lnTo>
                  <a:pt x="29818" y="47981"/>
                </a:lnTo>
                <a:lnTo>
                  <a:pt x="29389" y="47722"/>
                </a:lnTo>
                <a:lnTo>
                  <a:pt x="28880" y="47615"/>
                </a:lnTo>
                <a:lnTo>
                  <a:pt x="28577" y="47615"/>
                </a:lnTo>
                <a:lnTo>
                  <a:pt x="27710" y="47660"/>
                </a:lnTo>
                <a:lnTo>
                  <a:pt x="25978" y="47696"/>
                </a:lnTo>
                <a:lnTo>
                  <a:pt x="25112" y="47660"/>
                </a:lnTo>
                <a:lnTo>
                  <a:pt x="24933" y="47651"/>
                </a:lnTo>
                <a:lnTo>
                  <a:pt x="24665" y="47705"/>
                </a:lnTo>
                <a:lnTo>
                  <a:pt x="24487" y="47838"/>
                </a:lnTo>
                <a:lnTo>
                  <a:pt x="24344" y="48044"/>
                </a:lnTo>
                <a:lnTo>
                  <a:pt x="24281" y="48187"/>
                </a:lnTo>
                <a:lnTo>
                  <a:pt x="24094" y="48624"/>
                </a:lnTo>
                <a:lnTo>
                  <a:pt x="23683" y="49491"/>
                </a:lnTo>
                <a:lnTo>
                  <a:pt x="23451" y="49910"/>
                </a:lnTo>
                <a:lnTo>
                  <a:pt x="23362" y="50053"/>
                </a:lnTo>
                <a:lnTo>
                  <a:pt x="23156" y="50294"/>
                </a:lnTo>
                <a:lnTo>
                  <a:pt x="22915" y="50491"/>
                </a:lnTo>
                <a:lnTo>
                  <a:pt x="22638" y="50634"/>
                </a:lnTo>
                <a:lnTo>
                  <a:pt x="22335" y="50732"/>
                </a:lnTo>
                <a:lnTo>
                  <a:pt x="22013" y="50776"/>
                </a:lnTo>
                <a:lnTo>
                  <a:pt x="21674" y="50768"/>
                </a:lnTo>
                <a:lnTo>
                  <a:pt x="21326" y="50705"/>
                </a:lnTo>
                <a:lnTo>
                  <a:pt x="21147" y="50643"/>
                </a:lnTo>
                <a:lnTo>
                  <a:pt x="20182" y="50321"/>
                </a:lnTo>
                <a:lnTo>
                  <a:pt x="19218" y="49964"/>
                </a:lnTo>
                <a:lnTo>
                  <a:pt x="19075" y="49910"/>
                </a:lnTo>
                <a:lnTo>
                  <a:pt x="18816" y="49741"/>
                </a:lnTo>
                <a:lnTo>
                  <a:pt x="18584" y="49517"/>
                </a:lnTo>
                <a:lnTo>
                  <a:pt x="18379" y="49249"/>
                </a:lnTo>
                <a:lnTo>
                  <a:pt x="18218" y="48955"/>
                </a:lnTo>
                <a:lnTo>
                  <a:pt x="18102" y="48642"/>
                </a:lnTo>
                <a:lnTo>
                  <a:pt x="18030" y="48321"/>
                </a:lnTo>
                <a:lnTo>
                  <a:pt x="18021" y="47999"/>
                </a:lnTo>
                <a:lnTo>
                  <a:pt x="18048" y="47847"/>
                </a:lnTo>
                <a:lnTo>
                  <a:pt x="18093" y="47553"/>
                </a:lnTo>
                <a:lnTo>
                  <a:pt x="18093" y="47249"/>
                </a:lnTo>
                <a:lnTo>
                  <a:pt x="18057" y="47088"/>
                </a:lnTo>
                <a:lnTo>
                  <a:pt x="17923" y="46901"/>
                </a:lnTo>
                <a:lnTo>
                  <a:pt x="17566" y="46687"/>
                </a:lnTo>
                <a:lnTo>
                  <a:pt x="17298" y="46570"/>
                </a:lnTo>
                <a:lnTo>
                  <a:pt x="16789" y="46347"/>
                </a:lnTo>
                <a:lnTo>
                  <a:pt x="15780" y="45883"/>
                </a:lnTo>
                <a:lnTo>
                  <a:pt x="14789" y="45356"/>
                </a:lnTo>
                <a:lnTo>
                  <a:pt x="13860" y="44740"/>
                </a:lnTo>
                <a:lnTo>
                  <a:pt x="13423" y="44374"/>
                </a:lnTo>
                <a:lnTo>
                  <a:pt x="13297" y="44267"/>
                </a:lnTo>
                <a:lnTo>
                  <a:pt x="13056" y="44115"/>
                </a:lnTo>
                <a:lnTo>
                  <a:pt x="12815" y="44025"/>
                </a:lnTo>
                <a:lnTo>
                  <a:pt x="12592" y="43990"/>
                </a:lnTo>
                <a:lnTo>
                  <a:pt x="12360" y="44025"/>
                </a:lnTo>
                <a:lnTo>
                  <a:pt x="12137" y="44115"/>
                </a:lnTo>
                <a:lnTo>
                  <a:pt x="11797" y="44347"/>
                </a:lnTo>
                <a:lnTo>
                  <a:pt x="11556" y="44579"/>
                </a:lnTo>
                <a:lnTo>
                  <a:pt x="11306" y="44838"/>
                </a:lnTo>
                <a:lnTo>
                  <a:pt x="10877" y="45186"/>
                </a:lnTo>
                <a:lnTo>
                  <a:pt x="10565" y="45356"/>
                </a:lnTo>
                <a:lnTo>
                  <a:pt x="10404" y="45410"/>
                </a:lnTo>
                <a:lnTo>
                  <a:pt x="10252" y="45436"/>
                </a:lnTo>
                <a:lnTo>
                  <a:pt x="9913" y="45445"/>
                </a:lnTo>
                <a:lnTo>
                  <a:pt x="9565" y="45392"/>
                </a:lnTo>
                <a:lnTo>
                  <a:pt x="9243" y="45276"/>
                </a:lnTo>
                <a:lnTo>
                  <a:pt x="9118" y="45186"/>
                </a:lnTo>
                <a:lnTo>
                  <a:pt x="8895" y="45017"/>
                </a:lnTo>
                <a:lnTo>
                  <a:pt x="8466" y="44642"/>
                </a:lnTo>
                <a:lnTo>
                  <a:pt x="7877" y="44025"/>
                </a:lnTo>
                <a:lnTo>
                  <a:pt x="7502" y="43597"/>
                </a:lnTo>
                <a:lnTo>
                  <a:pt x="7386" y="43454"/>
                </a:lnTo>
                <a:lnTo>
                  <a:pt x="7207" y="43168"/>
                </a:lnTo>
                <a:lnTo>
                  <a:pt x="7082" y="42865"/>
                </a:lnTo>
                <a:lnTo>
                  <a:pt x="7029" y="42570"/>
                </a:lnTo>
                <a:lnTo>
                  <a:pt x="7029" y="42266"/>
                </a:lnTo>
                <a:lnTo>
                  <a:pt x="7082" y="41963"/>
                </a:lnTo>
                <a:lnTo>
                  <a:pt x="7207" y="41659"/>
                </a:lnTo>
                <a:lnTo>
                  <a:pt x="7377" y="41355"/>
                </a:lnTo>
                <a:lnTo>
                  <a:pt x="7493" y="41212"/>
                </a:lnTo>
                <a:lnTo>
                  <a:pt x="7681" y="40998"/>
                </a:lnTo>
                <a:lnTo>
                  <a:pt x="7868" y="40784"/>
                </a:lnTo>
                <a:lnTo>
                  <a:pt x="7940" y="40695"/>
                </a:lnTo>
                <a:lnTo>
                  <a:pt x="8047" y="40489"/>
                </a:lnTo>
                <a:lnTo>
                  <a:pt x="8127" y="40159"/>
                </a:lnTo>
                <a:lnTo>
                  <a:pt x="8109" y="39694"/>
                </a:lnTo>
                <a:lnTo>
                  <a:pt x="7957" y="39239"/>
                </a:lnTo>
                <a:lnTo>
                  <a:pt x="7832" y="39043"/>
                </a:lnTo>
                <a:lnTo>
                  <a:pt x="7359" y="38328"/>
                </a:lnTo>
                <a:lnTo>
                  <a:pt x="6484" y="36846"/>
                </a:lnTo>
                <a:lnTo>
                  <a:pt x="6082" y="36087"/>
                </a:lnTo>
                <a:lnTo>
                  <a:pt x="5993" y="35890"/>
                </a:lnTo>
                <a:lnTo>
                  <a:pt x="5796" y="35560"/>
                </a:lnTo>
                <a:lnTo>
                  <a:pt x="5609" y="35372"/>
                </a:lnTo>
                <a:lnTo>
                  <a:pt x="5457" y="35292"/>
                </a:lnTo>
                <a:lnTo>
                  <a:pt x="5278" y="35238"/>
                </a:lnTo>
                <a:lnTo>
                  <a:pt x="5055" y="35229"/>
                </a:lnTo>
                <a:lnTo>
                  <a:pt x="4930" y="35247"/>
                </a:lnTo>
                <a:lnTo>
                  <a:pt x="4412" y="35301"/>
                </a:lnTo>
                <a:lnTo>
                  <a:pt x="3385" y="35337"/>
                </a:lnTo>
                <a:lnTo>
                  <a:pt x="2867" y="35354"/>
                </a:lnTo>
                <a:lnTo>
                  <a:pt x="2626" y="35363"/>
                </a:lnTo>
                <a:lnTo>
                  <a:pt x="2198" y="35274"/>
                </a:lnTo>
                <a:lnTo>
                  <a:pt x="1831" y="35069"/>
                </a:lnTo>
                <a:lnTo>
                  <a:pt x="1546" y="34747"/>
                </a:lnTo>
                <a:lnTo>
                  <a:pt x="1438" y="34524"/>
                </a:lnTo>
                <a:lnTo>
                  <a:pt x="1251" y="34140"/>
                </a:lnTo>
                <a:lnTo>
                  <a:pt x="1072" y="33756"/>
                </a:lnTo>
                <a:lnTo>
                  <a:pt x="912" y="33381"/>
                </a:lnTo>
                <a:lnTo>
                  <a:pt x="697" y="32738"/>
                </a:lnTo>
                <a:lnTo>
                  <a:pt x="590" y="32184"/>
                </a:lnTo>
                <a:lnTo>
                  <a:pt x="590" y="31711"/>
                </a:lnTo>
                <a:lnTo>
                  <a:pt x="724" y="31282"/>
                </a:lnTo>
                <a:lnTo>
                  <a:pt x="983" y="30889"/>
                </a:lnTo>
                <a:lnTo>
                  <a:pt x="1385" y="30505"/>
                </a:lnTo>
                <a:lnTo>
                  <a:pt x="1921" y="30104"/>
                </a:lnTo>
                <a:lnTo>
                  <a:pt x="2251" y="29889"/>
                </a:lnTo>
                <a:lnTo>
                  <a:pt x="2653" y="29639"/>
                </a:lnTo>
                <a:lnTo>
                  <a:pt x="3019" y="29345"/>
                </a:lnTo>
                <a:lnTo>
                  <a:pt x="3171" y="29157"/>
                </a:lnTo>
                <a:lnTo>
                  <a:pt x="3260" y="28943"/>
                </a:lnTo>
                <a:lnTo>
                  <a:pt x="3287" y="28684"/>
                </a:lnTo>
                <a:lnTo>
                  <a:pt x="3251" y="28184"/>
                </a:lnTo>
                <a:lnTo>
                  <a:pt x="3189" y="27693"/>
                </a:lnTo>
                <a:lnTo>
                  <a:pt x="3162" y="27407"/>
                </a:lnTo>
                <a:lnTo>
                  <a:pt x="3189" y="26808"/>
                </a:lnTo>
                <a:lnTo>
                  <a:pt x="3323" y="25915"/>
                </a:lnTo>
                <a:lnTo>
                  <a:pt x="3448" y="25326"/>
                </a:lnTo>
                <a:lnTo>
                  <a:pt x="3483" y="25148"/>
                </a:lnTo>
                <a:lnTo>
                  <a:pt x="3492" y="24853"/>
                </a:lnTo>
                <a:lnTo>
                  <a:pt x="3403" y="24630"/>
                </a:lnTo>
                <a:lnTo>
                  <a:pt x="3180" y="24442"/>
                </a:lnTo>
                <a:lnTo>
                  <a:pt x="3001" y="24362"/>
                </a:lnTo>
                <a:lnTo>
                  <a:pt x="2403" y="24112"/>
                </a:lnTo>
                <a:lnTo>
                  <a:pt x="1519" y="23692"/>
                </a:lnTo>
                <a:lnTo>
                  <a:pt x="965" y="23362"/>
                </a:lnTo>
                <a:lnTo>
                  <a:pt x="715" y="23165"/>
                </a:lnTo>
                <a:lnTo>
                  <a:pt x="572" y="23040"/>
                </a:lnTo>
                <a:lnTo>
                  <a:pt x="340" y="22692"/>
                </a:lnTo>
                <a:lnTo>
                  <a:pt x="162" y="22281"/>
                </a:lnTo>
                <a:lnTo>
                  <a:pt x="45" y="21843"/>
                </a:lnTo>
                <a:lnTo>
                  <a:pt x="19" y="21638"/>
                </a:lnTo>
                <a:lnTo>
                  <a:pt x="1" y="21370"/>
                </a:lnTo>
                <a:lnTo>
                  <a:pt x="1" y="20816"/>
                </a:lnTo>
                <a:lnTo>
                  <a:pt x="81" y="19977"/>
                </a:lnTo>
                <a:lnTo>
                  <a:pt x="170" y="19432"/>
                </a:lnTo>
                <a:lnTo>
                  <a:pt x="224" y="19200"/>
                </a:lnTo>
                <a:lnTo>
                  <a:pt x="403" y="18825"/>
                </a:lnTo>
                <a:lnTo>
                  <a:pt x="617" y="18611"/>
                </a:lnTo>
                <a:lnTo>
                  <a:pt x="804" y="18513"/>
                </a:lnTo>
                <a:lnTo>
                  <a:pt x="1126" y="18423"/>
                </a:lnTo>
                <a:lnTo>
                  <a:pt x="1403" y="18423"/>
                </a:lnTo>
                <a:lnTo>
                  <a:pt x="2001" y="18423"/>
                </a:lnTo>
                <a:lnTo>
                  <a:pt x="3260" y="18334"/>
                </a:lnTo>
                <a:lnTo>
                  <a:pt x="3975" y="18289"/>
                </a:lnTo>
                <a:lnTo>
                  <a:pt x="5341" y="16110"/>
                </a:lnTo>
                <a:lnTo>
                  <a:pt x="6796" y="13798"/>
                </a:lnTo>
                <a:lnTo>
                  <a:pt x="6886" y="13637"/>
                </a:lnTo>
                <a:lnTo>
                  <a:pt x="6966" y="13333"/>
                </a:lnTo>
                <a:lnTo>
                  <a:pt x="6921" y="13047"/>
                </a:lnTo>
                <a:lnTo>
                  <a:pt x="6788" y="12771"/>
                </a:lnTo>
                <a:lnTo>
                  <a:pt x="6680" y="12637"/>
                </a:lnTo>
                <a:lnTo>
                  <a:pt x="6475" y="12387"/>
                </a:lnTo>
                <a:lnTo>
                  <a:pt x="6073" y="11887"/>
                </a:lnTo>
                <a:lnTo>
                  <a:pt x="5841" y="11672"/>
                </a:lnTo>
                <a:lnTo>
                  <a:pt x="5698" y="11556"/>
                </a:lnTo>
                <a:lnTo>
                  <a:pt x="5457" y="11297"/>
                </a:lnTo>
                <a:lnTo>
                  <a:pt x="5278" y="11020"/>
                </a:lnTo>
                <a:lnTo>
                  <a:pt x="5162" y="10735"/>
                </a:lnTo>
                <a:lnTo>
                  <a:pt x="5091" y="10431"/>
                </a:lnTo>
                <a:lnTo>
                  <a:pt x="5073" y="10127"/>
                </a:lnTo>
                <a:lnTo>
                  <a:pt x="5118" y="9663"/>
                </a:lnTo>
                <a:lnTo>
                  <a:pt x="5207" y="9368"/>
                </a:lnTo>
                <a:lnTo>
                  <a:pt x="5296" y="9127"/>
                </a:lnTo>
                <a:lnTo>
                  <a:pt x="5582" y="8681"/>
                </a:lnTo>
                <a:lnTo>
                  <a:pt x="6162" y="8073"/>
                </a:lnTo>
                <a:lnTo>
                  <a:pt x="6573" y="7716"/>
                </a:lnTo>
                <a:lnTo>
                  <a:pt x="6743" y="7582"/>
                </a:lnTo>
                <a:lnTo>
                  <a:pt x="7118" y="7359"/>
                </a:lnTo>
                <a:lnTo>
                  <a:pt x="7734" y="7091"/>
                </a:lnTo>
                <a:lnTo>
                  <a:pt x="8154" y="6966"/>
                </a:lnTo>
                <a:lnTo>
                  <a:pt x="8297" y="6939"/>
                </a:lnTo>
                <a:lnTo>
                  <a:pt x="8556" y="6939"/>
                </a:lnTo>
                <a:lnTo>
                  <a:pt x="8788" y="7002"/>
                </a:lnTo>
                <a:lnTo>
                  <a:pt x="9002" y="7118"/>
                </a:lnTo>
                <a:lnTo>
                  <a:pt x="9449" y="7538"/>
                </a:lnTo>
                <a:lnTo>
                  <a:pt x="9761" y="7913"/>
                </a:lnTo>
                <a:lnTo>
                  <a:pt x="9922" y="8091"/>
                </a:lnTo>
                <a:lnTo>
                  <a:pt x="10226" y="8377"/>
                </a:lnTo>
                <a:lnTo>
                  <a:pt x="10511" y="8591"/>
                </a:lnTo>
                <a:lnTo>
                  <a:pt x="10797" y="8716"/>
                </a:lnTo>
                <a:lnTo>
                  <a:pt x="11074" y="8752"/>
                </a:lnTo>
                <a:lnTo>
                  <a:pt x="11378" y="8716"/>
                </a:lnTo>
                <a:lnTo>
                  <a:pt x="11708" y="8591"/>
                </a:lnTo>
                <a:lnTo>
                  <a:pt x="12065" y="8386"/>
                </a:lnTo>
                <a:lnTo>
                  <a:pt x="12271" y="8243"/>
                </a:lnTo>
                <a:lnTo>
                  <a:pt x="13610" y="7305"/>
                </a:lnTo>
                <a:lnTo>
                  <a:pt x="14967" y="6386"/>
                </a:lnTo>
                <a:lnTo>
                  <a:pt x="15271" y="6171"/>
                </a:lnTo>
                <a:lnTo>
                  <a:pt x="15601" y="5832"/>
                </a:lnTo>
                <a:lnTo>
                  <a:pt x="15753" y="5591"/>
                </a:lnTo>
                <a:lnTo>
                  <a:pt x="15860" y="5332"/>
                </a:lnTo>
                <a:lnTo>
                  <a:pt x="15905" y="5055"/>
                </a:lnTo>
                <a:lnTo>
                  <a:pt x="15896" y="4743"/>
                </a:lnTo>
                <a:lnTo>
                  <a:pt x="15825" y="4403"/>
                </a:lnTo>
                <a:lnTo>
                  <a:pt x="15762" y="4225"/>
                </a:lnTo>
                <a:lnTo>
                  <a:pt x="15664" y="3894"/>
                </a:lnTo>
                <a:lnTo>
                  <a:pt x="15592" y="3242"/>
                </a:lnTo>
                <a:lnTo>
                  <a:pt x="15691" y="2296"/>
                </a:lnTo>
                <a:lnTo>
                  <a:pt x="15825" y="1671"/>
                </a:lnTo>
                <a:lnTo>
                  <a:pt x="15843" y="1599"/>
                </a:lnTo>
                <a:lnTo>
                  <a:pt x="15932" y="1447"/>
                </a:lnTo>
                <a:lnTo>
                  <a:pt x="16128" y="1251"/>
                </a:lnTo>
                <a:lnTo>
                  <a:pt x="16271" y="1188"/>
                </a:lnTo>
                <a:lnTo>
                  <a:pt x="16843" y="1019"/>
                </a:lnTo>
                <a:lnTo>
                  <a:pt x="17995" y="724"/>
                </a:lnTo>
                <a:lnTo>
                  <a:pt x="18566" y="546"/>
                </a:lnTo>
                <a:lnTo>
                  <a:pt x="18780" y="483"/>
                </a:lnTo>
                <a:lnTo>
                  <a:pt x="19182" y="465"/>
                </a:lnTo>
                <a:lnTo>
                  <a:pt x="19531" y="572"/>
                </a:lnTo>
                <a:lnTo>
                  <a:pt x="19825" y="787"/>
                </a:lnTo>
                <a:lnTo>
                  <a:pt x="19959" y="938"/>
                </a:lnTo>
                <a:lnTo>
                  <a:pt x="20370" y="1519"/>
                </a:lnTo>
                <a:lnTo>
                  <a:pt x="21147" y="2707"/>
                </a:lnTo>
                <a:lnTo>
                  <a:pt x="21549" y="3296"/>
                </a:lnTo>
                <a:lnTo>
                  <a:pt x="21647" y="3403"/>
                </a:lnTo>
                <a:lnTo>
                  <a:pt x="21951" y="3573"/>
                </a:lnTo>
                <a:lnTo>
                  <a:pt x="22094" y="3582"/>
                </a:lnTo>
                <a:lnTo>
                  <a:pt x="24094" y="3457"/>
                </a:lnTo>
                <a:lnTo>
                  <a:pt x="26103" y="3350"/>
                </a:lnTo>
                <a:lnTo>
                  <a:pt x="26237" y="3341"/>
                </a:lnTo>
                <a:lnTo>
                  <a:pt x="26460" y="3287"/>
                </a:lnTo>
                <a:lnTo>
                  <a:pt x="26746" y="3135"/>
                </a:lnTo>
                <a:lnTo>
                  <a:pt x="27157" y="2680"/>
                </a:lnTo>
                <a:lnTo>
                  <a:pt x="27389" y="2332"/>
                </a:lnTo>
                <a:lnTo>
                  <a:pt x="27693" y="1921"/>
                </a:lnTo>
                <a:lnTo>
                  <a:pt x="28264" y="1081"/>
                </a:lnTo>
                <a:lnTo>
                  <a:pt x="28568" y="679"/>
                </a:lnTo>
                <a:lnTo>
                  <a:pt x="28702" y="537"/>
                </a:lnTo>
                <a:lnTo>
                  <a:pt x="29068" y="313"/>
                </a:lnTo>
                <a:lnTo>
                  <a:pt x="29255" y="233"/>
                </a:lnTo>
                <a:lnTo>
                  <a:pt x="29523" y="126"/>
                </a:lnTo>
                <a:lnTo>
                  <a:pt x="30032" y="19"/>
                </a:lnTo>
                <a:lnTo>
                  <a:pt x="30541" y="1"/>
                </a:lnTo>
                <a:lnTo>
                  <a:pt x="31032" y="63"/>
                </a:lnTo>
                <a:lnTo>
                  <a:pt x="31747" y="260"/>
                </a:lnTo>
                <a:lnTo>
                  <a:pt x="32684" y="653"/>
                </a:lnTo>
                <a:lnTo>
                  <a:pt x="33140" y="858"/>
                </a:lnTo>
                <a:lnTo>
                  <a:pt x="33265" y="930"/>
                </a:lnTo>
                <a:lnTo>
                  <a:pt x="33479" y="1188"/>
                </a:lnTo>
                <a:lnTo>
                  <a:pt x="33649" y="1537"/>
                </a:lnTo>
                <a:lnTo>
                  <a:pt x="33765" y="1903"/>
                </a:lnTo>
                <a:lnTo>
                  <a:pt x="33801" y="2073"/>
                </a:lnTo>
                <a:lnTo>
                  <a:pt x="33854" y="2421"/>
                </a:lnTo>
                <a:lnTo>
                  <a:pt x="33899" y="3117"/>
                </a:lnTo>
                <a:lnTo>
                  <a:pt x="33863" y="3814"/>
                </a:lnTo>
                <a:lnTo>
                  <a:pt x="33711" y="4501"/>
                </a:lnTo>
                <a:lnTo>
                  <a:pt x="33577" y="4850"/>
                </a:lnTo>
                <a:lnTo>
                  <a:pt x="33569" y="4912"/>
                </a:lnTo>
                <a:lnTo>
                  <a:pt x="33586" y="5082"/>
                </a:lnTo>
                <a:lnTo>
                  <a:pt x="33649" y="5261"/>
                </a:lnTo>
                <a:lnTo>
                  <a:pt x="33747" y="5403"/>
                </a:lnTo>
                <a:lnTo>
                  <a:pt x="33801" y="5448"/>
                </a:lnTo>
                <a:lnTo>
                  <a:pt x="34676" y="5975"/>
                </a:lnTo>
                <a:lnTo>
                  <a:pt x="36453" y="6993"/>
                </a:lnTo>
                <a:lnTo>
                  <a:pt x="37346" y="7475"/>
                </a:lnTo>
                <a:lnTo>
                  <a:pt x="37453" y="7520"/>
                </a:lnTo>
                <a:lnTo>
                  <a:pt x="37667" y="7573"/>
                </a:lnTo>
                <a:lnTo>
                  <a:pt x="37962" y="7573"/>
                </a:lnTo>
                <a:lnTo>
                  <a:pt x="38337" y="7422"/>
                </a:lnTo>
                <a:lnTo>
                  <a:pt x="38685" y="7163"/>
                </a:lnTo>
                <a:lnTo>
                  <a:pt x="38864" y="7020"/>
                </a:lnTo>
                <a:lnTo>
                  <a:pt x="39284" y="6663"/>
                </a:lnTo>
                <a:lnTo>
                  <a:pt x="39953" y="6162"/>
                </a:lnTo>
                <a:lnTo>
                  <a:pt x="40418" y="5877"/>
                </a:lnTo>
                <a:lnTo>
                  <a:pt x="40659" y="5752"/>
                </a:lnTo>
                <a:lnTo>
                  <a:pt x="40775" y="5698"/>
                </a:lnTo>
                <a:lnTo>
                  <a:pt x="41007" y="5627"/>
                </a:lnTo>
                <a:lnTo>
                  <a:pt x="41364" y="5600"/>
                </a:lnTo>
                <a:lnTo>
                  <a:pt x="41829" y="5698"/>
                </a:lnTo>
                <a:lnTo>
                  <a:pt x="42275" y="5930"/>
                </a:lnTo>
                <a:lnTo>
                  <a:pt x="42481" y="6100"/>
                </a:lnTo>
                <a:lnTo>
                  <a:pt x="42999" y="6529"/>
                </a:lnTo>
                <a:lnTo>
                  <a:pt x="43516" y="6957"/>
                </a:lnTo>
                <a:lnTo>
                  <a:pt x="43615" y="7038"/>
                </a:lnTo>
                <a:lnTo>
                  <a:pt x="43775" y="7243"/>
                </a:lnTo>
                <a:lnTo>
                  <a:pt x="43793" y="7341"/>
                </a:lnTo>
                <a:lnTo>
                  <a:pt x="43713" y="8216"/>
                </a:lnTo>
                <a:lnTo>
                  <a:pt x="43516" y="9520"/>
                </a:lnTo>
                <a:lnTo>
                  <a:pt x="43266" y="10360"/>
                </a:lnTo>
                <a:lnTo>
                  <a:pt x="43088" y="10770"/>
                </a:lnTo>
                <a:lnTo>
                  <a:pt x="42847" y="1126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4f3de87df4_0_58"/>
          <p:cNvSpPr/>
          <p:nvPr/>
        </p:nvSpPr>
        <p:spPr>
          <a:xfrm rot="541296">
            <a:off x="1683256" y="2131906"/>
            <a:ext cx="36220" cy="365693"/>
          </a:xfrm>
          <a:custGeom>
            <a:avLst/>
            <a:gdLst/>
            <a:ahLst/>
            <a:cxnLst/>
            <a:rect l="l" t="t" r="r" b="b"/>
            <a:pathLst>
              <a:path w="2456" h="21124" extrusionOk="0">
                <a:moveTo>
                  <a:pt x="0" y="0"/>
                </a:moveTo>
                <a:cubicBezTo>
                  <a:pt x="0" y="7089"/>
                  <a:pt x="1072" y="14172"/>
                  <a:pt x="2456" y="21124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4f3de87df4_0_58"/>
          <p:cNvSpPr/>
          <p:nvPr/>
        </p:nvSpPr>
        <p:spPr>
          <a:xfrm rot="541612">
            <a:off x="1586956" y="2118631"/>
            <a:ext cx="111151" cy="193480"/>
          </a:xfrm>
          <a:custGeom>
            <a:avLst/>
            <a:gdLst/>
            <a:ahLst/>
            <a:cxnLst/>
            <a:rect l="l" t="t" r="r" b="b"/>
            <a:pathLst>
              <a:path w="3930" h="9006" extrusionOk="0">
                <a:moveTo>
                  <a:pt x="3930" y="0"/>
                </a:moveTo>
                <a:cubicBezTo>
                  <a:pt x="2465" y="2930"/>
                  <a:pt x="2621" y="7041"/>
                  <a:pt x="0" y="9006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4f3de87df4_0_58"/>
          <p:cNvSpPr/>
          <p:nvPr/>
        </p:nvSpPr>
        <p:spPr>
          <a:xfrm>
            <a:off x="3407988" y="3427656"/>
            <a:ext cx="279625" cy="292800"/>
          </a:xfrm>
          <a:custGeom>
            <a:avLst/>
            <a:gdLst/>
            <a:ahLst/>
            <a:cxnLst/>
            <a:rect l="l" t="t" r="r" b="b"/>
            <a:pathLst>
              <a:path w="11185" h="11712" extrusionOk="0">
                <a:moveTo>
                  <a:pt x="0" y="3206"/>
                </a:moveTo>
                <a:cubicBezTo>
                  <a:pt x="624" y="705"/>
                  <a:pt x="6866" y="-1354"/>
                  <a:pt x="7456" y="1155"/>
                </a:cubicBezTo>
                <a:cubicBezTo>
                  <a:pt x="8396" y="5148"/>
                  <a:pt x="4264" y="13351"/>
                  <a:pt x="652" y="11408"/>
                </a:cubicBezTo>
                <a:cubicBezTo>
                  <a:pt x="-251" y="10922"/>
                  <a:pt x="2145" y="9576"/>
                  <a:pt x="3169" y="9637"/>
                </a:cubicBezTo>
                <a:cubicBezTo>
                  <a:pt x="5838" y="9795"/>
                  <a:pt x="9630" y="11533"/>
                  <a:pt x="11185" y="9358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4f3de87df4_0_58"/>
          <p:cNvSpPr/>
          <p:nvPr/>
        </p:nvSpPr>
        <p:spPr>
          <a:xfrm>
            <a:off x="5526338" y="2166025"/>
            <a:ext cx="139725" cy="148725"/>
          </a:xfrm>
          <a:custGeom>
            <a:avLst/>
            <a:gdLst/>
            <a:ahLst/>
            <a:cxnLst/>
            <a:rect l="l" t="t" r="r" b="b"/>
            <a:pathLst>
              <a:path w="5589" h="5949" extrusionOk="0">
                <a:moveTo>
                  <a:pt x="0" y="0"/>
                </a:moveTo>
                <a:cubicBezTo>
                  <a:pt x="2135" y="0"/>
                  <a:pt x="5406" y="1035"/>
                  <a:pt x="5570" y="3164"/>
                </a:cubicBezTo>
                <a:cubicBezTo>
                  <a:pt x="5724" y="5159"/>
                  <a:pt x="2254" y="5949"/>
                  <a:pt x="254" y="5949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4f3de87df4_0_58"/>
          <p:cNvSpPr/>
          <p:nvPr/>
        </p:nvSpPr>
        <p:spPr>
          <a:xfrm>
            <a:off x="5526338" y="2314750"/>
            <a:ext cx="139725" cy="148725"/>
          </a:xfrm>
          <a:custGeom>
            <a:avLst/>
            <a:gdLst/>
            <a:ahLst/>
            <a:cxnLst/>
            <a:rect l="l" t="t" r="r" b="b"/>
            <a:pathLst>
              <a:path w="5589" h="5949" extrusionOk="0">
                <a:moveTo>
                  <a:pt x="0" y="0"/>
                </a:moveTo>
                <a:cubicBezTo>
                  <a:pt x="2135" y="0"/>
                  <a:pt x="5406" y="1035"/>
                  <a:pt x="5570" y="3164"/>
                </a:cubicBezTo>
                <a:cubicBezTo>
                  <a:pt x="5724" y="5159"/>
                  <a:pt x="2254" y="5949"/>
                  <a:pt x="254" y="5949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4f3de87df4_0_58"/>
          <p:cNvSpPr/>
          <p:nvPr/>
        </p:nvSpPr>
        <p:spPr>
          <a:xfrm rot="376559">
            <a:off x="7383667" y="3385350"/>
            <a:ext cx="200062" cy="202566"/>
          </a:xfrm>
          <a:custGeom>
            <a:avLst/>
            <a:gdLst/>
            <a:ahLst/>
            <a:cxnLst/>
            <a:rect l="l" t="t" r="r" b="b"/>
            <a:pathLst>
              <a:path w="12304" h="10792" extrusionOk="0">
                <a:moveTo>
                  <a:pt x="0" y="0"/>
                </a:moveTo>
                <a:cubicBezTo>
                  <a:pt x="752" y="3384"/>
                  <a:pt x="-163" y="7987"/>
                  <a:pt x="2610" y="10067"/>
                </a:cubicBezTo>
                <a:cubicBezTo>
                  <a:pt x="5203" y="12012"/>
                  <a:pt x="9063" y="9321"/>
                  <a:pt x="12304" y="9321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4f3de87df4_0_58"/>
          <p:cNvSpPr/>
          <p:nvPr/>
        </p:nvSpPr>
        <p:spPr>
          <a:xfrm>
            <a:off x="7574635" y="3375024"/>
            <a:ext cx="12445" cy="398078"/>
          </a:xfrm>
          <a:custGeom>
            <a:avLst/>
            <a:gdLst/>
            <a:ahLst/>
            <a:cxnLst/>
            <a:rect l="l" t="t" r="r" b="b"/>
            <a:pathLst>
              <a:path w="746" h="23862" extrusionOk="0">
                <a:moveTo>
                  <a:pt x="0" y="0"/>
                </a:moveTo>
                <a:cubicBezTo>
                  <a:pt x="0" y="7958"/>
                  <a:pt x="746" y="15904"/>
                  <a:pt x="746" y="23862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4f3de87df4_0_58"/>
          <p:cNvSpPr/>
          <p:nvPr/>
        </p:nvSpPr>
        <p:spPr>
          <a:xfrm>
            <a:off x="697776" y="1505286"/>
            <a:ext cx="371502" cy="366864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4f3de87df4_0_58"/>
          <p:cNvSpPr/>
          <p:nvPr/>
        </p:nvSpPr>
        <p:spPr>
          <a:xfrm>
            <a:off x="2905051" y="4329561"/>
            <a:ext cx="371502" cy="366864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4f3de87df4_0_58"/>
          <p:cNvSpPr/>
          <p:nvPr/>
        </p:nvSpPr>
        <p:spPr>
          <a:xfrm>
            <a:off x="6252863" y="1533224"/>
            <a:ext cx="371502" cy="366864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4f3de87df4_0_58"/>
          <p:cNvSpPr/>
          <p:nvPr/>
        </p:nvSpPr>
        <p:spPr>
          <a:xfrm>
            <a:off x="8014538" y="4143149"/>
            <a:ext cx="371502" cy="366864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4f3de87df4_0_58"/>
          <p:cNvSpPr/>
          <p:nvPr/>
        </p:nvSpPr>
        <p:spPr>
          <a:xfrm>
            <a:off x="814800" y="2712284"/>
            <a:ext cx="140148" cy="141187"/>
          </a:xfrm>
          <a:custGeom>
            <a:avLst/>
            <a:gdLst/>
            <a:ahLst/>
            <a:cxnLst/>
            <a:rect l="l" t="t" r="r" b="b"/>
            <a:pathLst>
              <a:path w="33730" h="33980" extrusionOk="0">
                <a:moveTo>
                  <a:pt x="17066" y="1"/>
                </a:moveTo>
                <a:lnTo>
                  <a:pt x="16200" y="81"/>
                </a:lnTo>
                <a:lnTo>
                  <a:pt x="14494" y="313"/>
                </a:lnTo>
                <a:lnTo>
                  <a:pt x="12815" y="680"/>
                </a:lnTo>
                <a:lnTo>
                  <a:pt x="11592" y="1064"/>
                </a:lnTo>
                <a:lnTo>
                  <a:pt x="10779" y="1367"/>
                </a:lnTo>
                <a:lnTo>
                  <a:pt x="10377" y="1546"/>
                </a:lnTo>
                <a:lnTo>
                  <a:pt x="9627" y="1885"/>
                </a:lnTo>
                <a:lnTo>
                  <a:pt x="8511" y="2448"/>
                </a:lnTo>
                <a:lnTo>
                  <a:pt x="7814" y="2885"/>
                </a:lnTo>
                <a:lnTo>
                  <a:pt x="7502" y="3135"/>
                </a:lnTo>
                <a:lnTo>
                  <a:pt x="6993" y="3564"/>
                </a:lnTo>
                <a:lnTo>
                  <a:pt x="6011" y="4466"/>
                </a:lnTo>
                <a:lnTo>
                  <a:pt x="4600" y="5877"/>
                </a:lnTo>
                <a:lnTo>
                  <a:pt x="3662" y="6823"/>
                </a:lnTo>
                <a:lnTo>
                  <a:pt x="3358" y="7136"/>
                </a:lnTo>
                <a:lnTo>
                  <a:pt x="2831" y="7832"/>
                </a:lnTo>
                <a:lnTo>
                  <a:pt x="2573" y="8190"/>
                </a:lnTo>
                <a:lnTo>
                  <a:pt x="2394" y="8458"/>
                </a:lnTo>
                <a:lnTo>
                  <a:pt x="2242" y="8752"/>
                </a:lnTo>
                <a:lnTo>
                  <a:pt x="1849" y="9467"/>
                </a:lnTo>
                <a:lnTo>
                  <a:pt x="1269" y="10520"/>
                </a:lnTo>
                <a:lnTo>
                  <a:pt x="920" y="11244"/>
                </a:lnTo>
                <a:lnTo>
                  <a:pt x="769" y="11610"/>
                </a:lnTo>
                <a:lnTo>
                  <a:pt x="679" y="11869"/>
                </a:lnTo>
                <a:lnTo>
                  <a:pt x="599" y="12431"/>
                </a:lnTo>
                <a:lnTo>
                  <a:pt x="554" y="13003"/>
                </a:lnTo>
                <a:lnTo>
                  <a:pt x="465" y="13557"/>
                </a:lnTo>
                <a:lnTo>
                  <a:pt x="385" y="13816"/>
                </a:lnTo>
                <a:lnTo>
                  <a:pt x="242" y="14208"/>
                </a:lnTo>
                <a:lnTo>
                  <a:pt x="90" y="14985"/>
                </a:lnTo>
                <a:lnTo>
                  <a:pt x="19" y="16164"/>
                </a:lnTo>
                <a:lnTo>
                  <a:pt x="10" y="16950"/>
                </a:lnTo>
                <a:lnTo>
                  <a:pt x="1" y="17423"/>
                </a:lnTo>
                <a:lnTo>
                  <a:pt x="19" y="18370"/>
                </a:lnTo>
                <a:lnTo>
                  <a:pt x="90" y="19307"/>
                </a:lnTo>
                <a:lnTo>
                  <a:pt x="224" y="20245"/>
                </a:lnTo>
                <a:lnTo>
                  <a:pt x="322" y="20701"/>
                </a:lnTo>
                <a:lnTo>
                  <a:pt x="438" y="21192"/>
                </a:lnTo>
                <a:lnTo>
                  <a:pt x="715" y="22174"/>
                </a:lnTo>
                <a:lnTo>
                  <a:pt x="1063" y="23138"/>
                </a:lnTo>
                <a:lnTo>
                  <a:pt x="1474" y="24067"/>
                </a:lnTo>
                <a:lnTo>
                  <a:pt x="1715" y="24514"/>
                </a:lnTo>
                <a:lnTo>
                  <a:pt x="2117" y="25246"/>
                </a:lnTo>
                <a:lnTo>
                  <a:pt x="2983" y="26657"/>
                </a:lnTo>
                <a:lnTo>
                  <a:pt x="3716" y="27666"/>
                </a:lnTo>
                <a:lnTo>
                  <a:pt x="4251" y="28300"/>
                </a:lnTo>
                <a:lnTo>
                  <a:pt x="4823" y="28907"/>
                </a:lnTo>
                <a:lnTo>
                  <a:pt x="5448" y="29470"/>
                </a:lnTo>
                <a:lnTo>
                  <a:pt x="5778" y="29729"/>
                </a:lnTo>
                <a:lnTo>
                  <a:pt x="6386" y="30229"/>
                </a:lnTo>
                <a:lnTo>
                  <a:pt x="7288" y="30997"/>
                </a:lnTo>
                <a:lnTo>
                  <a:pt x="7922" y="31416"/>
                </a:lnTo>
                <a:lnTo>
                  <a:pt x="8270" y="31568"/>
                </a:lnTo>
                <a:lnTo>
                  <a:pt x="9431" y="32086"/>
                </a:lnTo>
                <a:lnTo>
                  <a:pt x="11172" y="32881"/>
                </a:lnTo>
                <a:lnTo>
                  <a:pt x="12092" y="33167"/>
                </a:lnTo>
                <a:lnTo>
                  <a:pt x="12726" y="33301"/>
                </a:lnTo>
                <a:lnTo>
                  <a:pt x="13047" y="33345"/>
                </a:lnTo>
                <a:lnTo>
                  <a:pt x="14101" y="33470"/>
                </a:lnTo>
                <a:lnTo>
                  <a:pt x="16101" y="33828"/>
                </a:lnTo>
                <a:lnTo>
                  <a:pt x="16977" y="33979"/>
                </a:lnTo>
                <a:lnTo>
                  <a:pt x="18807" y="33667"/>
                </a:lnTo>
                <a:lnTo>
                  <a:pt x="20307" y="33372"/>
                </a:lnTo>
                <a:lnTo>
                  <a:pt x="21049" y="33211"/>
                </a:lnTo>
                <a:lnTo>
                  <a:pt x="22147" y="32961"/>
                </a:lnTo>
                <a:lnTo>
                  <a:pt x="22844" y="32720"/>
                </a:lnTo>
                <a:lnTo>
                  <a:pt x="23174" y="32551"/>
                </a:lnTo>
                <a:lnTo>
                  <a:pt x="23772" y="32220"/>
                </a:lnTo>
                <a:lnTo>
                  <a:pt x="24969" y="31524"/>
                </a:lnTo>
                <a:lnTo>
                  <a:pt x="26130" y="30782"/>
                </a:lnTo>
                <a:lnTo>
                  <a:pt x="27255" y="29988"/>
                </a:lnTo>
                <a:lnTo>
                  <a:pt x="27800" y="29568"/>
                </a:lnTo>
                <a:lnTo>
                  <a:pt x="28175" y="29264"/>
                </a:lnTo>
                <a:lnTo>
                  <a:pt x="28880" y="28577"/>
                </a:lnTo>
                <a:lnTo>
                  <a:pt x="29532" y="27836"/>
                </a:lnTo>
                <a:lnTo>
                  <a:pt x="30148" y="27059"/>
                </a:lnTo>
                <a:lnTo>
                  <a:pt x="30443" y="26666"/>
                </a:lnTo>
                <a:lnTo>
                  <a:pt x="30729" y="26264"/>
                </a:lnTo>
                <a:lnTo>
                  <a:pt x="31265" y="25433"/>
                </a:lnTo>
                <a:lnTo>
                  <a:pt x="31765" y="24567"/>
                </a:lnTo>
                <a:lnTo>
                  <a:pt x="32211" y="23692"/>
                </a:lnTo>
                <a:lnTo>
                  <a:pt x="32425" y="23237"/>
                </a:lnTo>
                <a:lnTo>
                  <a:pt x="32818" y="22361"/>
                </a:lnTo>
                <a:lnTo>
                  <a:pt x="33327" y="21004"/>
                </a:lnTo>
                <a:lnTo>
                  <a:pt x="33560" y="20075"/>
                </a:lnTo>
                <a:lnTo>
                  <a:pt x="33622" y="19611"/>
                </a:lnTo>
                <a:lnTo>
                  <a:pt x="33685" y="19022"/>
                </a:lnTo>
                <a:lnTo>
                  <a:pt x="33729" y="17825"/>
                </a:lnTo>
                <a:lnTo>
                  <a:pt x="33702" y="16628"/>
                </a:lnTo>
                <a:lnTo>
                  <a:pt x="33604" y="15432"/>
                </a:lnTo>
                <a:lnTo>
                  <a:pt x="33533" y="14842"/>
                </a:lnTo>
                <a:lnTo>
                  <a:pt x="33417" y="14039"/>
                </a:lnTo>
                <a:lnTo>
                  <a:pt x="33176" y="12869"/>
                </a:lnTo>
                <a:lnTo>
                  <a:pt x="32961" y="12092"/>
                </a:lnTo>
                <a:lnTo>
                  <a:pt x="32702" y="11333"/>
                </a:lnTo>
                <a:lnTo>
                  <a:pt x="32408" y="10592"/>
                </a:lnTo>
                <a:lnTo>
                  <a:pt x="32068" y="9860"/>
                </a:lnTo>
                <a:lnTo>
                  <a:pt x="31675" y="9154"/>
                </a:lnTo>
                <a:lnTo>
                  <a:pt x="31452" y="8815"/>
                </a:lnTo>
                <a:lnTo>
                  <a:pt x="30916" y="7993"/>
                </a:lnTo>
                <a:lnTo>
                  <a:pt x="30059" y="6788"/>
                </a:lnTo>
                <a:lnTo>
                  <a:pt x="29443" y="6029"/>
                </a:lnTo>
                <a:lnTo>
                  <a:pt x="29121" y="5662"/>
                </a:lnTo>
                <a:lnTo>
                  <a:pt x="28853" y="5386"/>
                </a:lnTo>
                <a:lnTo>
                  <a:pt x="28264" y="4868"/>
                </a:lnTo>
                <a:lnTo>
                  <a:pt x="27309" y="4171"/>
                </a:lnTo>
                <a:lnTo>
                  <a:pt x="26657" y="3734"/>
                </a:lnTo>
                <a:lnTo>
                  <a:pt x="25835" y="3180"/>
                </a:lnTo>
                <a:lnTo>
                  <a:pt x="24567" y="2367"/>
                </a:lnTo>
                <a:lnTo>
                  <a:pt x="23701" y="1903"/>
                </a:lnTo>
                <a:lnTo>
                  <a:pt x="23245" y="1715"/>
                </a:lnTo>
                <a:lnTo>
                  <a:pt x="22665" y="1492"/>
                </a:lnTo>
                <a:lnTo>
                  <a:pt x="21468" y="1117"/>
                </a:lnTo>
                <a:lnTo>
                  <a:pt x="19638" y="644"/>
                </a:lnTo>
                <a:lnTo>
                  <a:pt x="18423" y="331"/>
                </a:lnTo>
                <a:lnTo>
                  <a:pt x="18084" y="224"/>
                </a:lnTo>
                <a:lnTo>
                  <a:pt x="17566" y="54"/>
                </a:lnTo>
                <a:lnTo>
                  <a:pt x="172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4f3de87df4_0_58"/>
          <p:cNvSpPr/>
          <p:nvPr/>
        </p:nvSpPr>
        <p:spPr>
          <a:xfrm>
            <a:off x="4253075" y="2767734"/>
            <a:ext cx="140148" cy="141187"/>
          </a:xfrm>
          <a:custGeom>
            <a:avLst/>
            <a:gdLst/>
            <a:ahLst/>
            <a:cxnLst/>
            <a:rect l="l" t="t" r="r" b="b"/>
            <a:pathLst>
              <a:path w="33730" h="33980" extrusionOk="0">
                <a:moveTo>
                  <a:pt x="17066" y="1"/>
                </a:moveTo>
                <a:lnTo>
                  <a:pt x="16200" y="81"/>
                </a:lnTo>
                <a:lnTo>
                  <a:pt x="14494" y="313"/>
                </a:lnTo>
                <a:lnTo>
                  <a:pt x="12815" y="680"/>
                </a:lnTo>
                <a:lnTo>
                  <a:pt x="11592" y="1064"/>
                </a:lnTo>
                <a:lnTo>
                  <a:pt x="10779" y="1367"/>
                </a:lnTo>
                <a:lnTo>
                  <a:pt x="10377" y="1546"/>
                </a:lnTo>
                <a:lnTo>
                  <a:pt x="9627" y="1885"/>
                </a:lnTo>
                <a:lnTo>
                  <a:pt x="8511" y="2448"/>
                </a:lnTo>
                <a:lnTo>
                  <a:pt x="7814" y="2885"/>
                </a:lnTo>
                <a:lnTo>
                  <a:pt x="7502" y="3135"/>
                </a:lnTo>
                <a:lnTo>
                  <a:pt x="6993" y="3564"/>
                </a:lnTo>
                <a:lnTo>
                  <a:pt x="6011" y="4466"/>
                </a:lnTo>
                <a:lnTo>
                  <a:pt x="4600" y="5877"/>
                </a:lnTo>
                <a:lnTo>
                  <a:pt x="3662" y="6823"/>
                </a:lnTo>
                <a:lnTo>
                  <a:pt x="3358" y="7136"/>
                </a:lnTo>
                <a:lnTo>
                  <a:pt x="2831" y="7832"/>
                </a:lnTo>
                <a:lnTo>
                  <a:pt x="2573" y="8190"/>
                </a:lnTo>
                <a:lnTo>
                  <a:pt x="2394" y="8458"/>
                </a:lnTo>
                <a:lnTo>
                  <a:pt x="2242" y="8752"/>
                </a:lnTo>
                <a:lnTo>
                  <a:pt x="1849" y="9467"/>
                </a:lnTo>
                <a:lnTo>
                  <a:pt x="1269" y="10520"/>
                </a:lnTo>
                <a:lnTo>
                  <a:pt x="920" y="11244"/>
                </a:lnTo>
                <a:lnTo>
                  <a:pt x="769" y="11610"/>
                </a:lnTo>
                <a:lnTo>
                  <a:pt x="679" y="11869"/>
                </a:lnTo>
                <a:lnTo>
                  <a:pt x="599" y="12431"/>
                </a:lnTo>
                <a:lnTo>
                  <a:pt x="554" y="13003"/>
                </a:lnTo>
                <a:lnTo>
                  <a:pt x="465" y="13557"/>
                </a:lnTo>
                <a:lnTo>
                  <a:pt x="385" y="13816"/>
                </a:lnTo>
                <a:lnTo>
                  <a:pt x="242" y="14208"/>
                </a:lnTo>
                <a:lnTo>
                  <a:pt x="90" y="14985"/>
                </a:lnTo>
                <a:lnTo>
                  <a:pt x="19" y="16164"/>
                </a:lnTo>
                <a:lnTo>
                  <a:pt x="10" y="16950"/>
                </a:lnTo>
                <a:lnTo>
                  <a:pt x="1" y="17423"/>
                </a:lnTo>
                <a:lnTo>
                  <a:pt x="19" y="18370"/>
                </a:lnTo>
                <a:lnTo>
                  <a:pt x="90" y="19307"/>
                </a:lnTo>
                <a:lnTo>
                  <a:pt x="224" y="20245"/>
                </a:lnTo>
                <a:lnTo>
                  <a:pt x="322" y="20701"/>
                </a:lnTo>
                <a:lnTo>
                  <a:pt x="438" y="21192"/>
                </a:lnTo>
                <a:lnTo>
                  <a:pt x="715" y="22174"/>
                </a:lnTo>
                <a:lnTo>
                  <a:pt x="1063" y="23138"/>
                </a:lnTo>
                <a:lnTo>
                  <a:pt x="1474" y="24067"/>
                </a:lnTo>
                <a:lnTo>
                  <a:pt x="1715" y="24514"/>
                </a:lnTo>
                <a:lnTo>
                  <a:pt x="2117" y="25246"/>
                </a:lnTo>
                <a:lnTo>
                  <a:pt x="2983" y="26657"/>
                </a:lnTo>
                <a:lnTo>
                  <a:pt x="3716" y="27666"/>
                </a:lnTo>
                <a:lnTo>
                  <a:pt x="4251" y="28300"/>
                </a:lnTo>
                <a:lnTo>
                  <a:pt x="4823" y="28907"/>
                </a:lnTo>
                <a:lnTo>
                  <a:pt x="5448" y="29470"/>
                </a:lnTo>
                <a:lnTo>
                  <a:pt x="5778" y="29729"/>
                </a:lnTo>
                <a:lnTo>
                  <a:pt x="6386" y="30229"/>
                </a:lnTo>
                <a:lnTo>
                  <a:pt x="7288" y="30997"/>
                </a:lnTo>
                <a:lnTo>
                  <a:pt x="7922" y="31416"/>
                </a:lnTo>
                <a:lnTo>
                  <a:pt x="8270" y="31568"/>
                </a:lnTo>
                <a:lnTo>
                  <a:pt x="9431" y="32086"/>
                </a:lnTo>
                <a:lnTo>
                  <a:pt x="11172" y="32881"/>
                </a:lnTo>
                <a:lnTo>
                  <a:pt x="12092" y="33167"/>
                </a:lnTo>
                <a:lnTo>
                  <a:pt x="12726" y="33301"/>
                </a:lnTo>
                <a:lnTo>
                  <a:pt x="13047" y="33345"/>
                </a:lnTo>
                <a:lnTo>
                  <a:pt x="14101" y="33470"/>
                </a:lnTo>
                <a:lnTo>
                  <a:pt x="16101" y="33828"/>
                </a:lnTo>
                <a:lnTo>
                  <a:pt x="16977" y="33979"/>
                </a:lnTo>
                <a:lnTo>
                  <a:pt x="18807" y="33667"/>
                </a:lnTo>
                <a:lnTo>
                  <a:pt x="20307" y="33372"/>
                </a:lnTo>
                <a:lnTo>
                  <a:pt x="21049" y="33211"/>
                </a:lnTo>
                <a:lnTo>
                  <a:pt x="22147" y="32961"/>
                </a:lnTo>
                <a:lnTo>
                  <a:pt x="22844" y="32720"/>
                </a:lnTo>
                <a:lnTo>
                  <a:pt x="23174" y="32551"/>
                </a:lnTo>
                <a:lnTo>
                  <a:pt x="23772" y="32220"/>
                </a:lnTo>
                <a:lnTo>
                  <a:pt x="24969" y="31524"/>
                </a:lnTo>
                <a:lnTo>
                  <a:pt x="26130" y="30782"/>
                </a:lnTo>
                <a:lnTo>
                  <a:pt x="27255" y="29988"/>
                </a:lnTo>
                <a:lnTo>
                  <a:pt x="27800" y="29568"/>
                </a:lnTo>
                <a:lnTo>
                  <a:pt x="28175" y="29264"/>
                </a:lnTo>
                <a:lnTo>
                  <a:pt x="28880" y="28577"/>
                </a:lnTo>
                <a:lnTo>
                  <a:pt x="29532" y="27836"/>
                </a:lnTo>
                <a:lnTo>
                  <a:pt x="30148" y="27059"/>
                </a:lnTo>
                <a:lnTo>
                  <a:pt x="30443" y="26666"/>
                </a:lnTo>
                <a:lnTo>
                  <a:pt x="30729" y="26264"/>
                </a:lnTo>
                <a:lnTo>
                  <a:pt x="31265" y="25433"/>
                </a:lnTo>
                <a:lnTo>
                  <a:pt x="31765" y="24567"/>
                </a:lnTo>
                <a:lnTo>
                  <a:pt x="32211" y="23692"/>
                </a:lnTo>
                <a:lnTo>
                  <a:pt x="32425" y="23237"/>
                </a:lnTo>
                <a:lnTo>
                  <a:pt x="32818" y="22361"/>
                </a:lnTo>
                <a:lnTo>
                  <a:pt x="33327" y="21004"/>
                </a:lnTo>
                <a:lnTo>
                  <a:pt x="33560" y="20075"/>
                </a:lnTo>
                <a:lnTo>
                  <a:pt x="33622" y="19611"/>
                </a:lnTo>
                <a:lnTo>
                  <a:pt x="33685" y="19022"/>
                </a:lnTo>
                <a:lnTo>
                  <a:pt x="33729" y="17825"/>
                </a:lnTo>
                <a:lnTo>
                  <a:pt x="33702" y="16628"/>
                </a:lnTo>
                <a:lnTo>
                  <a:pt x="33604" y="15432"/>
                </a:lnTo>
                <a:lnTo>
                  <a:pt x="33533" y="14842"/>
                </a:lnTo>
                <a:lnTo>
                  <a:pt x="33417" y="14039"/>
                </a:lnTo>
                <a:lnTo>
                  <a:pt x="33176" y="12869"/>
                </a:lnTo>
                <a:lnTo>
                  <a:pt x="32961" y="12092"/>
                </a:lnTo>
                <a:lnTo>
                  <a:pt x="32702" y="11333"/>
                </a:lnTo>
                <a:lnTo>
                  <a:pt x="32408" y="10592"/>
                </a:lnTo>
                <a:lnTo>
                  <a:pt x="32068" y="9860"/>
                </a:lnTo>
                <a:lnTo>
                  <a:pt x="31675" y="9154"/>
                </a:lnTo>
                <a:lnTo>
                  <a:pt x="31452" y="8815"/>
                </a:lnTo>
                <a:lnTo>
                  <a:pt x="30916" y="7993"/>
                </a:lnTo>
                <a:lnTo>
                  <a:pt x="30059" y="6788"/>
                </a:lnTo>
                <a:lnTo>
                  <a:pt x="29443" y="6029"/>
                </a:lnTo>
                <a:lnTo>
                  <a:pt x="29121" y="5662"/>
                </a:lnTo>
                <a:lnTo>
                  <a:pt x="28853" y="5386"/>
                </a:lnTo>
                <a:lnTo>
                  <a:pt x="28264" y="4868"/>
                </a:lnTo>
                <a:lnTo>
                  <a:pt x="27309" y="4171"/>
                </a:lnTo>
                <a:lnTo>
                  <a:pt x="26657" y="3734"/>
                </a:lnTo>
                <a:lnTo>
                  <a:pt x="25835" y="3180"/>
                </a:lnTo>
                <a:lnTo>
                  <a:pt x="24567" y="2367"/>
                </a:lnTo>
                <a:lnTo>
                  <a:pt x="23701" y="1903"/>
                </a:lnTo>
                <a:lnTo>
                  <a:pt x="23245" y="1715"/>
                </a:lnTo>
                <a:lnTo>
                  <a:pt x="22665" y="1492"/>
                </a:lnTo>
                <a:lnTo>
                  <a:pt x="21468" y="1117"/>
                </a:lnTo>
                <a:lnTo>
                  <a:pt x="19638" y="644"/>
                </a:lnTo>
                <a:lnTo>
                  <a:pt x="18423" y="331"/>
                </a:lnTo>
                <a:lnTo>
                  <a:pt x="18084" y="224"/>
                </a:lnTo>
                <a:lnTo>
                  <a:pt x="17566" y="54"/>
                </a:lnTo>
                <a:lnTo>
                  <a:pt x="17227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4f3de87df4_0_58"/>
          <p:cNvSpPr/>
          <p:nvPr/>
        </p:nvSpPr>
        <p:spPr>
          <a:xfrm>
            <a:off x="5526125" y="1375859"/>
            <a:ext cx="140148" cy="141187"/>
          </a:xfrm>
          <a:custGeom>
            <a:avLst/>
            <a:gdLst/>
            <a:ahLst/>
            <a:cxnLst/>
            <a:rect l="l" t="t" r="r" b="b"/>
            <a:pathLst>
              <a:path w="33730" h="33980" extrusionOk="0">
                <a:moveTo>
                  <a:pt x="17066" y="1"/>
                </a:moveTo>
                <a:lnTo>
                  <a:pt x="16200" y="81"/>
                </a:lnTo>
                <a:lnTo>
                  <a:pt x="14494" y="313"/>
                </a:lnTo>
                <a:lnTo>
                  <a:pt x="12815" y="680"/>
                </a:lnTo>
                <a:lnTo>
                  <a:pt x="11592" y="1064"/>
                </a:lnTo>
                <a:lnTo>
                  <a:pt x="10779" y="1367"/>
                </a:lnTo>
                <a:lnTo>
                  <a:pt x="10377" y="1546"/>
                </a:lnTo>
                <a:lnTo>
                  <a:pt x="9627" y="1885"/>
                </a:lnTo>
                <a:lnTo>
                  <a:pt x="8511" y="2448"/>
                </a:lnTo>
                <a:lnTo>
                  <a:pt x="7814" y="2885"/>
                </a:lnTo>
                <a:lnTo>
                  <a:pt x="7502" y="3135"/>
                </a:lnTo>
                <a:lnTo>
                  <a:pt x="6993" y="3564"/>
                </a:lnTo>
                <a:lnTo>
                  <a:pt x="6011" y="4466"/>
                </a:lnTo>
                <a:lnTo>
                  <a:pt x="4600" y="5877"/>
                </a:lnTo>
                <a:lnTo>
                  <a:pt x="3662" y="6823"/>
                </a:lnTo>
                <a:lnTo>
                  <a:pt x="3358" y="7136"/>
                </a:lnTo>
                <a:lnTo>
                  <a:pt x="2831" y="7832"/>
                </a:lnTo>
                <a:lnTo>
                  <a:pt x="2573" y="8190"/>
                </a:lnTo>
                <a:lnTo>
                  <a:pt x="2394" y="8458"/>
                </a:lnTo>
                <a:lnTo>
                  <a:pt x="2242" y="8752"/>
                </a:lnTo>
                <a:lnTo>
                  <a:pt x="1849" y="9467"/>
                </a:lnTo>
                <a:lnTo>
                  <a:pt x="1269" y="10520"/>
                </a:lnTo>
                <a:lnTo>
                  <a:pt x="920" y="11244"/>
                </a:lnTo>
                <a:lnTo>
                  <a:pt x="769" y="11610"/>
                </a:lnTo>
                <a:lnTo>
                  <a:pt x="679" y="11869"/>
                </a:lnTo>
                <a:lnTo>
                  <a:pt x="599" y="12431"/>
                </a:lnTo>
                <a:lnTo>
                  <a:pt x="554" y="13003"/>
                </a:lnTo>
                <a:lnTo>
                  <a:pt x="465" y="13557"/>
                </a:lnTo>
                <a:lnTo>
                  <a:pt x="385" y="13816"/>
                </a:lnTo>
                <a:lnTo>
                  <a:pt x="242" y="14208"/>
                </a:lnTo>
                <a:lnTo>
                  <a:pt x="90" y="14985"/>
                </a:lnTo>
                <a:lnTo>
                  <a:pt x="19" y="16164"/>
                </a:lnTo>
                <a:lnTo>
                  <a:pt x="10" y="16950"/>
                </a:lnTo>
                <a:lnTo>
                  <a:pt x="1" y="17423"/>
                </a:lnTo>
                <a:lnTo>
                  <a:pt x="19" y="18370"/>
                </a:lnTo>
                <a:lnTo>
                  <a:pt x="90" y="19307"/>
                </a:lnTo>
                <a:lnTo>
                  <a:pt x="224" y="20245"/>
                </a:lnTo>
                <a:lnTo>
                  <a:pt x="322" y="20701"/>
                </a:lnTo>
                <a:lnTo>
                  <a:pt x="438" y="21192"/>
                </a:lnTo>
                <a:lnTo>
                  <a:pt x="715" y="22174"/>
                </a:lnTo>
                <a:lnTo>
                  <a:pt x="1063" y="23138"/>
                </a:lnTo>
                <a:lnTo>
                  <a:pt x="1474" y="24067"/>
                </a:lnTo>
                <a:lnTo>
                  <a:pt x="1715" y="24514"/>
                </a:lnTo>
                <a:lnTo>
                  <a:pt x="2117" y="25246"/>
                </a:lnTo>
                <a:lnTo>
                  <a:pt x="2983" y="26657"/>
                </a:lnTo>
                <a:lnTo>
                  <a:pt x="3716" y="27666"/>
                </a:lnTo>
                <a:lnTo>
                  <a:pt x="4251" y="28300"/>
                </a:lnTo>
                <a:lnTo>
                  <a:pt x="4823" y="28907"/>
                </a:lnTo>
                <a:lnTo>
                  <a:pt x="5448" y="29470"/>
                </a:lnTo>
                <a:lnTo>
                  <a:pt x="5778" y="29729"/>
                </a:lnTo>
                <a:lnTo>
                  <a:pt x="6386" y="30229"/>
                </a:lnTo>
                <a:lnTo>
                  <a:pt x="7288" y="30997"/>
                </a:lnTo>
                <a:lnTo>
                  <a:pt x="7922" y="31416"/>
                </a:lnTo>
                <a:lnTo>
                  <a:pt x="8270" y="31568"/>
                </a:lnTo>
                <a:lnTo>
                  <a:pt x="9431" y="32086"/>
                </a:lnTo>
                <a:lnTo>
                  <a:pt x="11172" y="32881"/>
                </a:lnTo>
                <a:lnTo>
                  <a:pt x="12092" y="33167"/>
                </a:lnTo>
                <a:lnTo>
                  <a:pt x="12726" y="33301"/>
                </a:lnTo>
                <a:lnTo>
                  <a:pt x="13047" y="33345"/>
                </a:lnTo>
                <a:lnTo>
                  <a:pt x="14101" y="33470"/>
                </a:lnTo>
                <a:lnTo>
                  <a:pt x="16101" y="33828"/>
                </a:lnTo>
                <a:lnTo>
                  <a:pt x="16977" y="33979"/>
                </a:lnTo>
                <a:lnTo>
                  <a:pt x="18807" y="33667"/>
                </a:lnTo>
                <a:lnTo>
                  <a:pt x="20307" y="33372"/>
                </a:lnTo>
                <a:lnTo>
                  <a:pt x="21049" y="33211"/>
                </a:lnTo>
                <a:lnTo>
                  <a:pt x="22147" y="32961"/>
                </a:lnTo>
                <a:lnTo>
                  <a:pt x="22844" y="32720"/>
                </a:lnTo>
                <a:lnTo>
                  <a:pt x="23174" y="32551"/>
                </a:lnTo>
                <a:lnTo>
                  <a:pt x="23772" y="32220"/>
                </a:lnTo>
                <a:lnTo>
                  <a:pt x="24969" y="31524"/>
                </a:lnTo>
                <a:lnTo>
                  <a:pt x="26130" y="30782"/>
                </a:lnTo>
                <a:lnTo>
                  <a:pt x="27255" y="29988"/>
                </a:lnTo>
                <a:lnTo>
                  <a:pt x="27800" y="29568"/>
                </a:lnTo>
                <a:lnTo>
                  <a:pt x="28175" y="29264"/>
                </a:lnTo>
                <a:lnTo>
                  <a:pt x="28880" y="28577"/>
                </a:lnTo>
                <a:lnTo>
                  <a:pt x="29532" y="27836"/>
                </a:lnTo>
                <a:lnTo>
                  <a:pt x="30148" y="27059"/>
                </a:lnTo>
                <a:lnTo>
                  <a:pt x="30443" y="26666"/>
                </a:lnTo>
                <a:lnTo>
                  <a:pt x="30729" y="26264"/>
                </a:lnTo>
                <a:lnTo>
                  <a:pt x="31265" y="25433"/>
                </a:lnTo>
                <a:lnTo>
                  <a:pt x="31765" y="24567"/>
                </a:lnTo>
                <a:lnTo>
                  <a:pt x="32211" y="23692"/>
                </a:lnTo>
                <a:lnTo>
                  <a:pt x="32425" y="23237"/>
                </a:lnTo>
                <a:lnTo>
                  <a:pt x="32818" y="22361"/>
                </a:lnTo>
                <a:lnTo>
                  <a:pt x="33327" y="21004"/>
                </a:lnTo>
                <a:lnTo>
                  <a:pt x="33560" y="20075"/>
                </a:lnTo>
                <a:lnTo>
                  <a:pt x="33622" y="19611"/>
                </a:lnTo>
                <a:lnTo>
                  <a:pt x="33685" y="19022"/>
                </a:lnTo>
                <a:lnTo>
                  <a:pt x="33729" y="17825"/>
                </a:lnTo>
                <a:lnTo>
                  <a:pt x="33702" y="16628"/>
                </a:lnTo>
                <a:lnTo>
                  <a:pt x="33604" y="15432"/>
                </a:lnTo>
                <a:lnTo>
                  <a:pt x="33533" y="14842"/>
                </a:lnTo>
                <a:lnTo>
                  <a:pt x="33417" y="14039"/>
                </a:lnTo>
                <a:lnTo>
                  <a:pt x="33176" y="12869"/>
                </a:lnTo>
                <a:lnTo>
                  <a:pt x="32961" y="12092"/>
                </a:lnTo>
                <a:lnTo>
                  <a:pt x="32702" y="11333"/>
                </a:lnTo>
                <a:lnTo>
                  <a:pt x="32408" y="10592"/>
                </a:lnTo>
                <a:lnTo>
                  <a:pt x="32068" y="9860"/>
                </a:lnTo>
                <a:lnTo>
                  <a:pt x="31675" y="9154"/>
                </a:lnTo>
                <a:lnTo>
                  <a:pt x="31452" y="8815"/>
                </a:lnTo>
                <a:lnTo>
                  <a:pt x="30916" y="7993"/>
                </a:lnTo>
                <a:lnTo>
                  <a:pt x="30059" y="6788"/>
                </a:lnTo>
                <a:lnTo>
                  <a:pt x="29443" y="6029"/>
                </a:lnTo>
                <a:lnTo>
                  <a:pt x="29121" y="5662"/>
                </a:lnTo>
                <a:lnTo>
                  <a:pt x="28853" y="5386"/>
                </a:lnTo>
                <a:lnTo>
                  <a:pt x="28264" y="4868"/>
                </a:lnTo>
                <a:lnTo>
                  <a:pt x="27309" y="4171"/>
                </a:lnTo>
                <a:lnTo>
                  <a:pt x="26657" y="3734"/>
                </a:lnTo>
                <a:lnTo>
                  <a:pt x="25835" y="3180"/>
                </a:lnTo>
                <a:lnTo>
                  <a:pt x="24567" y="2367"/>
                </a:lnTo>
                <a:lnTo>
                  <a:pt x="23701" y="1903"/>
                </a:lnTo>
                <a:lnTo>
                  <a:pt x="23245" y="1715"/>
                </a:lnTo>
                <a:lnTo>
                  <a:pt x="22665" y="1492"/>
                </a:lnTo>
                <a:lnTo>
                  <a:pt x="21468" y="1117"/>
                </a:lnTo>
                <a:lnTo>
                  <a:pt x="19638" y="644"/>
                </a:lnTo>
                <a:lnTo>
                  <a:pt x="18423" y="331"/>
                </a:lnTo>
                <a:lnTo>
                  <a:pt x="18084" y="224"/>
                </a:lnTo>
                <a:lnTo>
                  <a:pt x="17566" y="54"/>
                </a:lnTo>
                <a:lnTo>
                  <a:pt x="172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4f3de87df4_0_58"/>
          <p:cNvSpPr/>
          <p:nvPr/>
        </p:nvSpPr>
        <p:spPr>
          <a:xfrm>
            <a:off x="6571200" y="3342109"/>
            <a:ext cx="140148" cy="141187"/>
          </a:xfrm>
          <a:custGeom>
            <a:avLst/>
            <a:gdLst/>
            <a:ahLst/>
            <a:cxnLst/>
            <a:rect l="l" t="t" r="r" b="b"/>
            <a:pathLst>
              <a:path w="33730" h="33980" extrusionOk="0">
                <a:moveTo>
                  <a:pt x="17066" y="1"/>
                </a:moveTo>
                <a:lnTo>
                  <a:pt x="16200" y="81"/>
                </a:lnTo>
                <a:lnTo>
                  <a:pt x="14494" y="313"/>
                </a:lnTo>
                <a:lnTo>
                  <a:pt x="12815" y="680"/>
                </a:lnTo>
                <a:lnTo>
                  <a:pt x="11592" y="1064"/>
                </a:lnTo>
                <a:lnTo>
                  <a:pt x="10779" y="1367"/>
                </a:lnTo>
                <a:lnTo>
                  <a:pt x="10377" y="1546"/>
                </a:lnTo>
                <a:lnTo>
                  <a:pt x="9627" y="1885"/>
                </a:lnTo>
                <a:lnTo>
                  <a:pt x="8511" y="2448"/>
                </a:lnTo>
                <a:lnTo>
                  <a:pt x="7814" y="2885"/>
                </a:lnTo>
                <a:lnTo>
                  <a:pt x="7502" y="3135"/>
                </a:lnTo>
                <a:lnTo>
                  <a:pt x="6993" y="3564"/>
                </a:lnTo>
                <a:lnTo>
                  <a:pt x="6011" y="4466"/>
                </a:lnTo>
                <a:lnTo>
                  <a:pt x="4600" y="5877"/>
                </a:lnTo>
                <a:lnTo>
                  <a:pt x="3662" y="6823"/>
                </a:lnTo>
                <a:lnTo>
                  <a:pt x="3358" y="7136"/>
                </a:lnTo>
                <a:lnTo>
                  <a:pt x="2831" y="7832"/>
                </a:lnTo>
                <a:lnTo>
                  <a:pt x="2573" y="8190"/>
                </a:lnTo>
                <a:lnTo>
                  <a:pt x="2394" y="8458"/>
                </a:lnTo>
                <a:lnTo>
                  <a:pt x="2242" y="8752"/>
                </a:lnTo>
                <a:lnTo>
                  <a:pt x="1849" y="9467"/>
                </a:lnTo>
                <a:lnTo>
                  <a:pt x="1269" y="10520"/>
                </a:lnTo>
                <a:lnTo>
                  <a:pt x="920" y="11244"/>
                </a:lnTo>
                <a:lnTo>
                  <a:pt x="769" y="11610"/>
                </a:lnTo>
                <a:lnTo>
                  <a:pt x="679" y="11869"/>
                </a:lnTo>
                <a:lnTo>
                  <a:pt x="599" y="12431"/>
                </a:lnTo>
                <a:lnTo>
                  <a:pt x="554" y="13003"/>
                </a:lnTo>
                <a:lnTo>
                  <a:pt x="465" y="13557"/>
                </a:lnTo>
                <a:lnTo>
                  <a:pt x="385" y="13816"/>
                </a:lnTo>
                <a:lnTo>
                  <a:pt x="242" y="14208"/>
                </a:lnTo>
                <a:lnTo>
                  <a:pt x="90" y="14985"/>
                </a:lnTo>
                <a:lnTo>
                  <a:pt x="19" y="16164"/>
                </a:lnTo>
                <a:lnTo>
                  <a:pt x="10" y="16950"/>
                </a:lnTo>
                <a:lnTo>
                  <a:pt x="1" y="17423"/>
                </a:lnTo>
                <a:lnTo>
                  <a:pt x="19" y="18370"/>
                </a:lnTo>
                <a:lnTo>
                  <a:pt x="90" y="19307"/>
                </a:lnTo>
                <a:lnTo>
                  <a:pt x="224" y="20245"/>
                </a:lnTo>
                <a:lnTo>
                  <a:pt x="322" y="20701"/>
                </a:lnTo>
                <a:lnTo>
                  <a:pt x="438" y="21192"/>
                </a:lnTo>
                <a:lnTo>
                  <a:pt x="715" y="22174"/>
                </a:lnTo>
                <a:lnTo>
                  <a:pt x="1063" y="23138"/>
                </a:lnTo>
                <a:lnTo>
                  <a:pt x="1474" y="24067"/>
                </a:lnTo>
                <a:lnTo>
                  <a:pt x="1715" y="24514"/>
                </a:lnTo>
                <a:lnTo>
                  <a:pt x="2117" y="25246"/>
                </a:lnTo>
                <a:lnTo>
                  <a:pt x="2983" y="26657"/>
                </a:lnTo>
                <a:lnTo>
                  <a:pt x="3716" y="27666"/>
                </a:lnTo>
                <a:lnTo>
                  <a:pt x="4251" y="28300"/>
                </a:lnTo>
                <a:lnTo>
                  <a:pt x="4823" y="28907"/>
                </a:lnTo>
                <a:lnTo>
                  <a:pt x="5448" y="29470"/>
                </a:lnTo>
                <a:lnTo>
                  <a:pt x="5778" y="29729"/>
                </a:lnTo>
                <a:lnTo>
                  <a:pt x="6386" y="30229"/>
                </a:lnTo>
                <a:lnTo>
                  <a:pt x="7288" y="30997"/>
                </a:lnTo>
                <a:lnTo>
                  <a:pt x="7922" y="31416"/>
                </a:lnTo>
                <a:lnTo>
                  <a:pt x="8270" y="31568"/>
                </a:lnTo>
                <a:lnTo>
                  <a:pt x="9431" y="32086"/>
                </a:lnTo>
                <a:lnTo>
                  <a:pt x="11172" y="32881"/>
                </a:lnTo>
                <a:lnTo>
                  <a:pt x="12092" y="33167"/>
                </a:lnTo>
                <a:lnTo>
                  <a:pt x="12726" y="33301"/>
                </a:lnTo>
                <a:lnTo>
                  <a:pt x="13047" y="33345"/>
                </a:lnTo>
                <a:lnTo>
                  <a:pt x="14101" y="33470"/>
                </a:lnTo>
                <a:lnTo>
                  <a:pt x="16101" y="33828"/>
                </a:lnTo>
                <a:lnTo>
                  <a:pt x="16977" y="33979"/>
                </a:lnTo>
                <a:lnTo>
                  <a:pt x="18807" y="33667"/>
                </a:lnTo>
                <a:lnTo>
                  <a:pt x="20307" y="33372"/>
                </a:lnTo>
                <a:lnTo>
                  <a:pt x="21049" y="33211"/>
                </a:lnTo>
                <a:lnTo>
                  <a:pt x="22147" y="32961"/>
                </a:lnTo>
                <a:lnTo>
                  <a:pt x="22844" y="32720"/>
                </a:lnTo>
                <a:lnTo>
                  <a:pt x="23174" y="32551"/>
                </a:lnTo>
                <a:lnTo>
                  <a:pt x="23772" y="32220"/>
                </a:lnTo>
                <a:lnTo>
                  <a:pt x="24969" y="31524"/>
                </a:lnTo>
                <a:lnTo>
                  <a:pt x="26130" y="30782"/>
                </a:lnTo>
                <a:lnTo>
                  <a:pt x="27255" y="29988"/>
                </a:lnTo>
                <a:lnTo>
                  <a:pt x="27800" y="29568"/>
                </a:lnTo>
                <a:lnTo>
                  <a:pt x="28175" y="29264"/>
                </a:lnTo>
                <a:lnTo>
                  <a:pt x="28880" y="28577"/>
                </a:lnTo>
                <a:lnTo>
                  <a:pt x="29532" y="27836"/>
                </a:lnTo>
                <a:lnTo>
                  <a:pt x="30148" y="27059"/>
                </a:lnTo>
                <a:lnTo>
                  <a:pt x="30443" y="26666"/>
                </a:lnTo>
                <a:lnTo>
                  <a:pt x="30729" y="26264"/>
                </a:lnTo>
                <a:lnTo>
                  <a:pt x="31265" y="25433"/>
                </a:lnTo>
                <a:lnTo>
                  <a:pt x="31765" y="24567"/>
                </a:lnTo>
                <a:lnTo>
                  <a:pt x="32211" y="23692"/>
                </a:lnTo>
                <a:lnTo>
                  <a:pt x="32425" y="23237"/>
                </a:lnTo>
                <a:lnTo>
                  <a:pt x="32818" y="22361"/>
                </a:lnTo>
                <a:lnTo>
                  <a:pt x="33327" y="21004"/>
                </a:lnTo>
                <a:lnTo>
                  <a:pt x="33560" y="20075"/>
                </a:lnTo>
                <a:lnTo>
                  <a:pt x="33622" y="19611"/>
                </a:lnTo>
                <a:lnTo>
                  <a:pt x="33685" y="19022"/>
                </a:lnTo>
                <a:lnTo>
                  <a:pt x="33729" y="17825"/>
                </a:lnTo>
                <a:lnTo>
                  <a:pt x="33702" y="16628"/>
                </a:lnTo>
                <a:lnTo>
                  <a:pt x="33604" y="15432"/>
                </a:lnTo>
                <a:lnTo>
                  <a:pt x="33533" y="14842"/>
                </a:lnTo>
                <a:lnTo>
                  <a:pt x="33417" y="14039"/>
                </a:lnTo>
                <a:lnTo>
                  <a:pt x="33176" y="12869"/>
                </a:lnTo>
                <a:lnTo>
                  <a:pt x="32961" y="12092"/>
                </a:lnTo>
                <a:lnTo>
                  <a:pt x="32702" y="11333"/>
                </a:lnTo>
                <a:lnTo>
                  <a:pt x="32408" y="10592"/>
                </a:lnTo>
                <a:lnTo>
                  <a:pt x="32068" y="9860"/>
                </a:lnTo>
                <a:lnTo>
                  <a:pt x="31675" y="9154"/>
                </a:lnTo>
                <a:lnTo>
                  <a:pt x="31452" y="8815"/>
                </a:lnTo>
                <a:lnTo>
                  <a:pt x="30916" y="7993"/>
                </a:lnTo>
                <a:lnTo>
                  <a:pt x="30059" y="6788"/>
                </a:lnTo>
                <a:lnTo>
                  <a:pt x="29443" y="6029"/>
                </a:lnTo>
                <a:lnTo>
                  <a:pt x="29121" y="5662"/>
                </a:lnTo>
                <a:lnTo>
                  <a:pt x="28853" y="5386"/>
                </a:lnTo>
                <a:lnTo>
                  <a:pt x="28264" y="4868"/>
                </a:lnTo>
                <a:lnTo>
                  <a:pt x="27309" y="4171"/>
                </a:lnTo>
                <a:lnTo>
                  <a:pt x="26657" y="3734"/>
                </a:lnTo>
                <a:lnTo>
                  <a:pt x="25835" y="3180"/>
                </a:lnTo>
                <a:lnTo>
                  <a:pt x="24567" y="2367"/>
                </a:lnTo>
                <a:lnTo>
                  <a:pt x="23701" y="1903"/>
                </a:lnTo>
                <a:lnTo>
                  <a:pt x="23245" y="1715"/>
                </a:lnTo>
                <a:lnTo>
                  <a:pt x="22665" y="1492"/>
                </a:lnTo>
                <a:lnTo>
                  <a:pt x="21468" y="1117"/>
                </a:lnTo>
                <a:lnTo>
                  <a:pt x="19638" y="644"/>
                </a:lnTo>
                <a:lnTo>
                  <a:pt x="18423" y="331"/>
                </a:lnTo>
                <a:lnTo>
                  <a:pt x="18084" y="224"/>
                </a:lnTo>
                <a:lnTo>
                  <a:pt x="17566" y="54"/>
                </a:lnTo>
                <a:lnTo>
                  <a:pt x="1722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4f3de87df4_0_58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INDICE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f51861350_0_3"/>
          <p:cNvSpPr/>
          <p:nvPr/>
        </p:nvSpPr>
        <p:spPr>
          <a:xfrm rot="-2700000">
            <a:off x="7534699" y="3121801"/>
            <a:ext cx="657350" cy="1153572"/>
          </a:xfrm>
          <a:custGeom>
            <a:avLst/>
            <a:gdLst/>
            <a:ahLst/>
            <a:cxnLst/>
            <a:rect l="l" t="t" r="r" b="b"/>
            <a:pathLst>
              <a:path w="12137" h="21299" extrusionOk="0">
                <a:moveTo>
                  <a:pt x="6144" y="1"/>
                </a:moveTo>
                <a:lnTo>
                  <a:pt x="5948" y="10"/>
                </a:lnTo>
                <a:lnTo>
                  <a:pt x="5841" y="37"/>
                </a:lnTo>
                <a:lnTo>
                  <a:pt x="5698" y="99"/>
                </a:lnTo>
                <a:lnTo>
                  <a:pt x="5421" y="287"/>
                </a:lnTo>
                <a:lnTo>
                  <a:pt x="5162" y="537"/>
                </a:lnTo>
                <a:lnTo>
                  <a:pt x="4975" y="814"/>
                </a:lnTo>
                <a:lnTo>
                  <a:pt x="4903" y="956"/>
                </a:lnTo>
                <a:lnTo>
                  <a:pt x="4832" y="1162"/>
                </a:lnTo>
                <a:lnTo>
                  <a:pt x="4734" y="1590"/>
                </a:lnTo>
                <a:lnTo>
                  <a:pt x="4671" y="2260"/>
                </a:lnTo>
                <a:lnTo>
                  <a:pt x="4653" y="2707"/>
                </a:lnTo>
                <a:lnTo>
                  <a:pt x="4635" y="4841"/>
                </a:lnTo>
                <a:lnTo>
                  <a:pt x="4644" y="6904"/>
                </a:lnTo>
                <a:lnTo>
                  <a:pt x="3412" y="7466"/>
                </a:lnTo>
                <a:lnTo>
                  <a:pt x="2251" y="7993"/>
                </a:lnTo>
                <a:lnTo>
                  <a:pt x="1894" y="8154"/>
                </a:lnTo>
                <a:lnTo>
                  <a:pt x="1269" y="8574"/>
                </a:lnTo>
                <a:lnTo>
                  <a:pt x="885" y="8958"/>
                </a:lnTo>
                <a:lnTo>
                  <a:pt x="661" y="9252"/>
                </a:lnTo>
                <a:lnTo>
                  <a:pt x="492" y="9574"/>
                </a:lnTo>
                <a:lnTo>
                  <a:pt x="358" y="9931"/>
                </a:lnTo>
                <a:lnTo>
                  <a:pt x="304" y="10127"/>
                </a:lnTo>
                <a:lnTo>
                  <a:pt x="152" y="10878"/>
                </a:lnTo>
                <a:lnTo>
                  <a:pt x="27" y="12003"/>
                </a:lnTo>
                <a:lnTo>
                  <a:pt x="1" y="12753"/>
                </a:lnTo>
                <a:lnTo>
                  <a:pt x="36" y="13494"/>
                </a:lnTo>
                <a:lnTo>
                  <a:pt x="144" y="14235"/>
                </a:lnTo>
                <a:lnTo>
                  <a:pt x="331" y="14959"/>
                </a:lnTo>
                <a:lnTo>
                  <a:pt x="608" y="15673"/>
                </a:lnTo>
                <a:lnTo>
                  <a:pt x="778" y="16030"/>
                </a:lnTo>
                <a:lnTo>
                  <a:pt x="894" y="16227"/>
                </a:lnTo>
                <a:lnTo>
                  <a:pt x="1188" y="16584"/>
                </a:lnTo>
                <a:lnTo>
                  <a:pt x="1697" y="17075"/>
                </a:lnTo>
                <a:lnTo>
                  <a:pt x="2019" y="17423"/>
                </a:lnTo>
                <a:lnTo>
                  <a:pt x="2126" y="17557"/>
                </a:lnTo>
                <a:lnTo>
                  <a:pt x="2278" y="17879"/>
                </a:lnTo>
                <a:lnTo>
                  <a:pt x="2322" y="18048"/>
                </a:lnTo>
                <a:lnTo>
                  <a:pt x="2519" y="19307"/>
                </a:lnTo>
                <a:lnTo>
                  <a:pt x="2742" y="20558"/>
                </a:lnTo>
                <a:lnTo>
                  <a:pt x="2769" y="20638"/>
                </a:lnTo>
                <a:lnTo>
                  <a:pt x="2867" y="20799"/>
                </a:lnTo>
                <a:lnTo>
                  <a:pt x="3081" y="21013"/>
                </a:lnTo>
                <a:lnTo>
                  <a:pt x="3242" y="21111"/>
                </a:lnTo>
                <a:lnTo>
                  <a:pt x="3439" y="21201"/>
                </a:lnTo>
                <a:lnTo>
                  <a:pt x="3814" y="21299"/>
                </a:lnTo>
                <a:lnTo>
                  <a:pt x="4180" y="21299"/>
                </a:lnTo>
                <a:lnTo>
                  <a:pt x="4510" y="21192"/>
                </a:lnTo>
                <a:lnTo>
                  <a:pt x="4796" y="21004"/>
                </a:lnTo>
                <a:lnTo>
                  <a:pt x="5037" y="20736"/>
                </a:lnTo>
                <a:lnTo>
                  <a:pt x="5225" y="20397"/>
                </a:lnTo>
                <a:lnTo>
                  <a:pt x="5332" y="19986"/>
                </a:lnTo>
                <a:lnTo>
                  <a:pt x="5359" y="19754"/>
                </a:lnTo>
                <a:lnTo>
                  <a:pt x="5376" y="18977"/>
                </a:lnTo>
                <a:lnTo>
                  <a:pt x="5368" y="18200"/>
                </a:lnTo>
                <a:lnTo>
                  <a:pt x="5814" y="18111"/>
                </a:lnTo>
                <a:lnTo>
                  <a:pt x="6278" y="18066"/>
                </a:lnTo>
                <a:lnTo>
                  <a:pt x="6511" y="18111"/>
                </a:lnTo>
                <a:lnTo>
                  <a:pt x="6680" y="18218"/>
                </a:lnTo>
                <a:lnTo>
                  <a:pt x="6814" y="18397"/>
                </a:lnTo>
                <a:lnTo>
                  <a:pt x="6966" y="18816"/>
                </a:lnTo>
                <a:lnTo>
                  <a:pt x="7055" y="19236"/>
                </a:lnTo>
                <a:lnTo>
                  <a:pt x="7136" y="19691"/>
                </a:lnTo>
                <a:lnTo>
                  <a:pt x="7216" y="20147"/>
                </a:lnTo>
                <a:lnTo>
                  <a:pt x="7261" y="20361"/>
                </a:lnTo>
                <a:lnTo>
                  <a:pt x="7395" y="20718"/>
                </a:lnTo>
                <a:lnTo>
                  <a:pt x="7627" y="20995"/>
                </a:lnTo>
                <a:lnTo>
                  <a:pt x="7877" y="21129"/>
                </a:lnTo>
                <a:lnTo>
                  <a:pt x="8082" y="21165"/>
                </a:lnTo>
                <a:lnTo>
                  <a:pt x="8198" y="21174"/>
                </a:lnTo>
                <a:lnTo>
                  <a:pt x="8448" y="21165"/>
                </a:lnTo>
                <a:lnTo>
                  <a:pt x="8877" y="21076"/>
                </a:lnTo>
                <a:lnTo>
                  <a:pt x="9145" y="20915"/>
                </a:lnTo>
                <a:lnTo>
                  <a:pt x="9297" y="20772"/>
                </a:lnTo>
                <a:lnTo>
                  <a:pt x="9413" y="20584"/>
                </a:lnTo>
                <a:lnTo>
                  <a:pt x="9502" y="20370"/>
                </a:lnTo>
                <a:lnTo>
                  <a:pt x="9529" y="20236"/>
                </a:lnTo>
                <a:lnTo>
                  <a:pt x="9609" y="19781"/>
                </a:lnTo>
                <a:lnTo>
                  <a:pt x="9725" y="18870"/>
                </a:lnTo>
                <a:lnTo>
                  <a:pt x="9806" y="18414"/>
                </a:lnTo>
                <a:lnTo>
                  <a:pt x="9859" y="18218"/>
                </a:lnTo>
                <a:lnTo>
                  <a:pt x="10065" y="17834"/>
                </a:lnTo>
                <a:lnTo>
                  <a:pt x="10208" y="17691"/>
                </a:lnTo>
                <a:lnTo>
                  <a:pt x="10609" y="17307"/>
                </a:lnTo>
                <a:lnTo>
                  <a:pt x="11163" y="16718"/>
                </a:lnTo>
                <a:lnTo>
                  <a:pt x="11476" y="16298"/>
                </a:lnTo>
                <a:lnTo>
                  <a:pt x="11744" y="15852"/>
                </a:lnTo>
                <a:lnTo>
                  <a:pt x="11949" y="15369"/>
                </a:lnTo>
                <a:lnTo>
                  <a:pt x="12074" y="14851"/>
                </a:lnTo>
                <a:lnTo>
                  <a:pt x="12119" y="14289"/>
                </a:lnTo>
                <a:lnTo>
                  <a:pt x="12101" y="13976"/>
                </a:lnTo>
                <a:lnTo>
                  <a:pt x="12056" y="13396"/>
                </a:lnTo>
                <a:lnTo>
                  <a:pt x="12083" y="12217"/>
                </a:lnTo>
                <a:lnTo>
                  <a:pt x="12119" y="11628"/>
                </a:lnTo>
                <a:lnTo>
                  <a:pt x="12136" y="11315"/>
                </a:lnTo>
                <a:lnTo>
                  <a:pt x="12110" y="10726"/>
                </a:lnTo>
                <a:lnTo>
                  <a:pt x="12020" y="10181"/>
                </a:lnTo>
                <a:lnTo>
                  <a:pt x="11851" y="9681"/>
                </a:lnTo>
                <a:lnTo>
                  <a:pt x="11601" y="9226"/>
                </a:lnTo>
                <a:lnTo>
                  <a:pt x="11279" y="8806"/>
                </a:lnTo>
                <a:lnTo>
                  <a:pt x="10877" y="8440"/>
                </a:lnTo>
                <a:lnTo>
                  <a:pt x="10395" y="8109"/>
                </a:lnTo>
                <a:lnTo>
                  <a:pt x="10109" y="7958"/>
                </a:lnTo>
                <a:lnTo>
                  <a:pt x="8868" y="7377"/>
                </a:lnTo>
                <a:lnTo>
                  <a:pt x="7511" y="6797"/>
                </a:lnTo>
                <a:lnTo>
                  <a:pt x="7520" y="6198"/>
                </a:lnTo>
                <a:lnTo>
                  <a:pt x="7538" y="4895"/>
                </a:lnTo>
                <a:lnTo>
                  <a:pt x="7493" y="4216"/>
                </a:lnTo>
                <a:lnTo>
                  <a:pt x="7404" y="3359"/>
                </a:lnTo>
                <a:lnTo>
                  <a:pt x="7145" y="1644"/>
                </a:lnTo>
                <a:lnTo>
                  <a:pt x="6966" y="796"/>
                </a:lnTo>
                <a:lnTo>
                  <a:pt x="6912" y="608"/>
                </a:lnTo>
                <a:lnTo>
                  <a:pt x="6716" y="287"/>
                </a:lnTo>
                <a:lnTo>
                  <a:pt x="6493" y="108"/>
                </a:lnTo>
                <a:lnTo>
                  <a:pt x="6323" y="37"/>
                </a:lnTo>
                <a:lnTo>
                  <a:pt x="6144" y="1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4f51861350_0_3"/>
          <p:cNvSpPr/>
          <p:nvPr/>
        </p:nvSpPr>
        <p:spPr>
          <a:xfrm rot="-2700000">
            <a:off x="5634754" y="1800728"/>
            <a:ext cx="1117049" cy="2318553"/>
          </a:xfrm>
          <a:custGeom>
            <a:avLst/>
            <a:gdLst/>
            <a:ahLst/>
            <a:cxnLst/>
            <a:rect l="l" t="t" r="r" b="b"/>
            <a:pathLst>
              <a:path w="27630" h="57349" extrusionOk="0">
                <a:moveTo>
                  <a:pt x="20468" y="1"/>
                </a:moveTo>
                <a:lnTo>
                  <a:pt x="19852" y="27"/>
                </a:lnTo>
                <a:lnTo>
                  <a:pt x="19486" y="54"/>
                </a:lnTo>
                <a:lnTo>
                  <a:pt x="18771" y="197"/>
                </a:lnTo>
                <a:lnTo>
                  <a:pt x="18084" y="429"/>
                </a:lnTo>
                <a:lnTo>
                  <a:pt x="17423" y="742"/>
                </a:lnTo>
                <a:lnTo>
                  <a:pt x="16807" y="1135"/>
                </a:lnTo>
                <a:lnTo>
                  <a:pt x="16226" y="1590"/>
                </a:lnTo>
                <a:lnTo>
                  <a:pt x="15691" y="2108"/>
                </a:lnTo>
                <a:lnTo>
                  <a:pt x="15208" y="2679"/>
                </a:lnTo>
                <a:lnTo>
                  <a:pt x="14780" y="3296"/>
                </a:lnTo>
                <a:lnTo>
                  <a:pt x="14405" y="3948"/>
                </a:lnTo>
                <a:lnTo>
                  <a:pt x="14092" y="4635"/>
                </a:lnTo>
                <a:lnTo>
                  <a:pt x="13851" y="5350"/>
                </a:lnTo>
                <a:lnTo>
                  <a:pt x="13672" y="6091"/>
                </a:lnTo>
                <a:lnTo>
                  <a:pt x="13574" y="6832"/>
                </a:lnTo>
                <a:lnTo>
                  <a:pt x="13547" y="7582"/>
                </a:lnTo>
                <a:lnTo>
                  <a:pt x="13610" y="8323"/>
                </a:lnTo>
                <a:lnTo>
                  <a:pt x="13672" y="8689"/>
                </a:lnTo>
                <a:lnTo>
                  <a:pt x="13779" y="9243"/>
                </a:lnTo>
                <a:lnTo>
                  <a:pt x="13878" y="10100"/>
                </a:lnTo>
                <a:lnTo>
                  <a:pt x="13896" y="10663"/>
                </a:lnTo>
                <a:lnTo>
                  <a:pt x="13878" y="10940"/>
                </a:lnTo>
                <a:lnTo>
                  <a:pt x="13869" y="11074"/>
                </a:lnTo>
                <a:lnTo>
                  <a:pt x="13797" y="11297"/>
                </a:lnTo>
                <a:lnTo>
                  <a:pt x="13681" y="11467"/>
                </a:lnTo>
                <a:lnTo>
                  <a:pt x="13538" y="11583"/>
                </a:lnTo>
                <a:lnTo>
                  <a:pt x="13360" y="11636"/>
                </a:lnTo>
                <a:lnTo>
                  <a:pt x="13163" y="11636"/>
                </a:lnTo>
                <a:lnTo>
                  <a:pt x="12958" y="11583"/>
                </a:lnTo>
                <a:lnTo>
                  <a:pt x="12744" y="11458"/>
                </a:lnTo>
                <a:lnTo>
                  <a:pt x="12645" y="11368"/>
                </a:lnTo>
                <a:lnTo>
                  <a:pt x="12395" y="11118"/>
                </a:lnTo>
                <a:lnTo>
                  <a:pt x="11949" y="10565"/>
                </a:lnTo>
                <a:lnTo>
                  <a:pt x="11743" y="10270"/>
                </a:lnTo>
                <a:lnTo>
                  <a:pt x="11565" y="10002"/>
                </a:lnTo>
                <a:lnTo>
                  <a:pt x="11190" y="9573"/>
                </a:lnTo>
                <a:lnTo>
                  <a:pt x="10797" y="9261"/>
                </a:lnTo>
                <a:lnTo>
                  <a:pt x="10386" y="9064"/>
                </a:lnTo>
                <a:lnTo>
                  <a:pt x="9949" y="8984"/>
                </a:lnTo>
                <a:lnTo>
                  <a:pt x="9493" y="9020"/>
                </a:lnTo>
                <a:lnTo>
                  <a:pt x="9020" y="9180"/>
                </a:lnTo>
                <a:lnTo>
                  <a:pt x="8529" y="9466"/>
                </a:lnTo>
                <a:lnTo>
                  <a:pt x="8279" y="9663"/>
                </a:lnTo>
                <a:lnTo>
                  <a:pt x="7734" y="10091"/>
                </a:lnTo>
                <a:lnTo>
                  <a:pt x="6680" y="11002"/>
                </a:lnTo>
                <a:lnTo>
                  <a:pt x="6162" y="11467"/>
                </a:lnTo>
                <a:lnTo>
                  <a:pt x="5698" y="11904"/>
                </a:lnTo>
                <a:lnTo>
                  <a:pt x="5082" y="12601"/>
                </a:lnTo>
                <a:lnTo>
                  <a:pt x="4707" y="13092"/>
                </a:lnTo>
                <a:lnTo>
                  <a:pt x="4385" y="13610"/>
                </a:lnTo>
                <a:lnTo>
                  <a:pt x="4108" y="14154"/>
                </a:lnTo>
                <a:lnTo>
                  <a:pt x="3876" y="14735"/>
                </a:lnTo>
                <a:lnTo>
                  <a:pt x="3706" y="15351"/>
                </a:lnTo>
                <a:lnTo>
                  <a:pt x="3644" y="15673"/>
                </a:lnTo>
                <a:lnTo>
                  <a:pt x="3608" y="15940"/>
                </a:lnTo>
                <a:lnTo>
                  <a:pt x="3581" y="16432"/>
                </a:lnTo>
                <a:lnTo>
                  <a:pt x="3626" y="16869"/>
                </a:lnTo>
                <a:lnTo>
                  <a:pt x="3751" y="17262"/>
                </a:lnTo>
                <a:lnTo>
                  <a:pt x="3948" y="17610"/>
                </a:lnTo>
                <a:lnTo>
                  <a:pt x="4224" y="17914"/>
                </a:lnTo>
                <a:lnTo>
                  <a:pt x="4573" y="18173"/>
                </a:lnTo>
                <a:lnTo>
                  <a:pt x="5010" y="18387"/>
                </a:lnTo>
                <a:lnTo>
                  <a:pt x="5260" y="18485"/>
                </a:lnTo>
                <a:lnTo>
                  <a:pt x="5832" y="18691"/>
                </a:lnTo>
                <a:lnTo>
                  <a:pt x="6403" y="18878"/>
                </a:lnTo>
                <a:lnTo>
                  <a:pt x="6662" y="18968"/>
                </a:lnTo>
                <a:lnTo>
                  <a:pt x="7109" y="19209"/>
                </a:lnTo>
                <a:lnTo>
                  <a:pt x="7448" y="19548"/>
                </a:lnTo>
                <a:lnTo>
                  <a:pt x="7680" y="19977"/>
                </a:lnTo>
                <a:lnTo>
                  <a:pt x="7752" y="20227"/>
                </a:lnTo>
                <a:lnTo>
                  <a:pt x="7921" y="21031"/>
                </a:lnTo>
                <a:lnTo>
                  <a:pt x="8198" y="22638"/>
                </a:lnTo>
                <a:lnTo>
                  <a:pt x="8296" y="23451"/>
                </a:lnTo>
                <a:lnTo>
                  <a:pt x="8341" y="23933"/>
                </a:lnTo>
                <a:lnTo>
                  <a:pt x="8323" y="24915"/>
                </a:lnTo>
                <a:lnTo>
                  <a:pt x="8314" y="25406"/>
                </a:lnTo>
                <a:lnTo>
                  <a:pt x="8198" y="25469"/>
                </a:lnTo>
                <a:lnTo>
                  <a:pt x="8073" y="25522"/>
                </a:lnTo>
                <a:lnTo>
                  <a:pt x="7680" y="25201"/>
                </a:lnTo>
                <a:lnTo>
                  <a:pt x="7323" y="24844"/>
                </a:lnTo>
                <a:lnTo>
                  <a:pt x="6886" y="24236"/>
                </a:lnTo>
                <a:lnTo>
                  <a:pt x="6457" y="23620"/>
                </a:lnTo>
                <a:lnTo>
                  <a:pt x="6225" y="23334"/>
                </a:lnTo>
                <a:lnTo>
                  <a:pt x="5841" y="22977"/>
                </a:lnTo>
                <a:lnTo>
                  <a:pt x="5555" y="22790"/>
                </a:lnTo>
                <a:lnTo>
                  <a:pt x="5260" y="22647"/>
                </a:lnTo>
                <a:lnTo>
                  <a:pt x="4939" y="22549"/>
                </a:lnTo>
                <a:lnTo>
                  <a:pt x="4599" y="22495"/>
                </a:lnTo>
                <a:lnTo>
                  <a:pt x="4242" y="22495"/>
                </a:lnTo>
                <a:lnTo>
                  <a:pt x="4055" y="22522"/>
                </a:lnTo>
                <a:lnTo>
                  <a:pt x="3787" y="22558"/>
                </a:lnTo>
                <a:lnTo>
                  <a:pt x="3278" y="22691"/>
                </a:lnTo>
                <a:lnTo>
                  <a:pt x="2805" y="22870"/>
                </a:lnTo>
                <a:lnTo>
                  <a:pt x="2367" y="23102"/>
                </a:lnTo>
                <a:lnTo>
                  <a:pt x="1974" y="23379"/>
                </a:lnTo>
                <a:lnTo>
                  <a:pt x="1617" y="23718"/>
                </a:lnTo>
                <a:lnTo>
                  <a:pt x="1295" y="24111"/>
                </a:lnTo>
                <a:lnTo>
                  <a:pt x="1028" y="24558"/>
                </a:lnTo>
                <a:lnTo>
                  <a:pt x="911" y="24808"/>
                </a:lnTo>
                <a:lnTo>
                  <a:pt x="688" y="25344"/>
                </a:lnTo>
                <a:lnTo>
                  <a:pt x="358" y="26478"/>
                </a:lnTo>
                <a:lnTo>
                  <a:pt x="233" y="27049"/>
                </a:lnTo>
                <a:lnTo>
                  <a:pt x="117" y="27665"/>
                </a:lnTo>
                <a:lnTo>
                  <a:pt x="1" y="28791"/>
                </a:lnTo>
                <a:lnTo>
                  <a:pt x="36" y="29818"/>
                </a:lnTo>
                <a:lnTo>
                  <a:pt x="170" y="30532"/>
                </a:lnTo>
                <a:lnTo>
                  <a:pt x="313" y="30987"/>
                </a:lnTo>
                <a:lnTo>
                  <a:pt x="492" y="31416"/>
                </a:lnTo>
                <a:lnTo>
                  <a:pt x="715" y="31836"/>
                </a:lnTo>
                <a:lnTo>
                  <a:pt x="974" y="32238"/>
                </a:lnTo>
                <a:lnTo>
                  <a:pt x="1286" y="32622"/>
                </a:lnTo>
                <a:lnTo>
                  <a:pt x="1822" y="33184"/>
                </a:lnTo>
                <a:lnTo>
                  <a:pt x="2706" y="33890"/>
                </a:lnTo>
                <a:lnTo>
                  <a:pt x="3224" y="34229"/>
                </a:lnTo>
                <a:lnTo>
                  <a:pt x="3635" y="34470"/>
                </a:lnTo>
                <a:lnTo>
                  <a:pt x="4492" y="34899"/>
                </a:lnTo>
                <a:lnTo>
                  <a:pt x="5805" y="35497"/>
                </a:lnTo>
                <a:lnTo>
                  <a:pt x="6653" y="35944"/>
                </a:lnTo>
                <a:lnTo>
                  <a:pt x="6850" y="36060"/>
                </a:lnTo>
                <a:lnTo>
                  <a:pt x="7216" y="36345"/>
                </a:lnTo>
                <a:lnTo>
                  <a:pt x="7725" y="36837"/>
                </a:lnTo>
                <a:lnTo>
                  <a:pt x="8020" y="37203"/>
                </a:lnTo>
                <a:lnTo>
                  <a:pt x="8136" y="37354"/>
                </a:lnTo>
                <a:lnTo>
                  <a:pt x="8216" y="37587"/>
                </a:lnTo>
                <a:lnTo>
                  <a:pt x="8225" y="37730"/>
                </a:lnTo>
                <a:lnTo>
                  <a:pt x="8180" y="37863"/>
                </a:lnTo>
                <a:lnTo>
                  <a:pt x="8100" y="37997"/>
                </a:lnTo>
                <a:lnTo>
                  <a:pt x="7877" y="38167"/>
                </a:lnTo>
                <a:lnTo>
                  <a:pt x="7654" y="38265"/>
                </a:lnTo>
                <a:lnTo>
                  <a:pt x="7421" y="38364"/>
                </a:lnTo>
                <a:lnTo>
                  <a:pt x="6975" y="38587"/>
                </a:lnTo>
                <a:lnTo>
                  <a:pt x="6546" y="38855"/>
                </a:lnTo>
                <a:lnTo>
                  <a:pt x="6144" y="39167"/>
                </a:lnTo>
                <a:lnTo>
                  <a:pt x="5769" y="39507"/>
                </a:lnTo>
                <a:lnTo>
                  <a:pt x="5421" y="39882"/>
                </a:lnTo>
                <a:lnTo>
                  <a:pt x="4966" y="40498"/>
                </a:lnTo>
                <a:lnTo>
                  <a:pt x="4591" y="41168"/>
                </a:lnTo>
                <a:lnTo>
                  <a:pt x="4385" y="41623"/>
                </a:lnTo>
                <a:lnTo>
                  <a:pt x="4224" y="42096"/>
                </a:lnTo>
                <a:lnTo>
                  <a:pt x="4099" y="42578"/>
                </a:lnTo>
                <a:lnTo>
                  <a:pt x="4028" y="43070"/>
                </a:lnTo>
                <a:lnTo>
                  <a:pt x="4001" y="43552"/>
                </a:lnTo>
                <a:lnTo>
                  <a:pt x="4028" y="44034"/>
                </a:lnTo>
                <a:lnTo>
                  <a:pt x="4108" y="44498"/>
                </a:lnTo>
                <a:lnTo>
                  <a:pt x="4171" y="44731"/>
                </a:lnTo>
                <a:lnTo>
                  <a:pt x="4323" y="45231"/>
                </a:lnTo>
                <a:lnTo>
                  <a:pt x="4689" y="46186"/>
                </a:lnTo>
                <a:lnTo>
                  <a:pt x="5046" y="46847"/>
                </a:lnTo>
                <a:lnTo>
                  <a:pt x="5332" y="47249"/>
                </a:lnTo>
                <a:lnTo>
                  <a:pt x="5671" y="47624"/>
                </a:lnTo>
                <a:lnTo>
                  <a:pt x="6064" y="47954"/>
                </a:lnTo>
                <a:lnTo>
                  <a:pt x="6287" y="48097"/>
                </a:lnTo>
                <a:lnTo>
                  <a:pt x="6564" y="48267"/>
                </a:lnTo>
                <a:lnTo>
                  <a:pt x="7118" y="48526"/>
                </a:lnTo>
                <a:lnTo>
                  <a:pt x="7680" y="48695"/>
                </a:lnTo>
                <a:lnTo>
                  <a:pt x="8243" y="48794"/>
                </a:lnTo>
                <a:lnTo>
                  <a:pt x="8806" y="48794"/>
                </a:lnTo>
                <a:lnTo>
                  <a:pt x="9368" y="48704"/>
                </a:lnTo>
                <a:lnTo>
                  <a:pt x="9940" y="48517"/>
                </a:lnTo>
                <a:lnTo>
                  <a:pt x="10502" y="48240"/>
                </a:lnTo>
                <a:lnTo>
                  <a:pt x="10779" y="48053"/>
                </a:lnTo>
                <a:lnTo>
                  <a:pt x="10931" y="47954"/>
                </a:lnTo>
                <a:lnTo>
                  <a:pt x="11208" y="47820"/>
                </a:lnTo>
                <a:lnTo>
                  <a:pt x="11458" y="47749"/>
                </a:lnTo>
                <a:lnTo>
                  <a:pt x="11672" y="47758"/>
                </a:lnTo>
                <a:lnTo>
                  <a:pt x="11868" y="47838"/>
                </a:lnTo>
                <a:lnTo>
                  <a:pt x="12020" y="47990"/>
                </a:lnTo>
                <a:lnTo>
                  <a:pt x="12145" y="48213"/>
                </a:lnTo>
                <a:lnTo>
                  <a:pt x="12244" y="48499"/>
                </a:lnTo>
                <a:lnTo>
                  <a:pt x="12279" y="48678"/>
                </a:lnTo>
                <a:lnTo>
                  <a:pt x="12306" y="49106"/>
                </a:lnTo>
                <a:lnTo>
                  <a:pt x="12324" y="49535"/>
                </a:lnTo>
                <a:lnTo>
                  <a:pt x="12386" y="50071"/>
                </a:lnTo>
                <a:lnTo>
                  <a:pt x="12538" y="51142"/>
                </a:lnTo>
                <a:lnTo>
                  <a:pt x="12735" y="51919"/>
                </a:lnTo>
                <a:lnTo>
                  <a:pt x="12922" y="52419"/>
                </a:lnTo>
                <a:lnTo>
                  <a:pt x="13163" y="52901"/>
                </a:lnTo>
                <a:lnTo>
                  <a:pt x="13467" y="53366"/>
                </a:lnTo>
                <a:lnTo>
                  <a:pt x="13663" y="53589"/>
                </a:lnTo>
                <a:lnTo>
                  <a:pt x="13967" y="53928"/>
                </a:lnTo>
                <a:lnTo>
                  <a:pt x="14619" y="54554"/>
                </a:lnTo>
                <a:lnTo>
                  <a:pt x="15307" y="55125"/>
                </a:lnTo>
                <a:lnTo>
                  <a:pt x="16030" y="55625"/>
                </a:lnTo>
                <a:lnTo>
                  <a:pt x="16789" y="56072"/>
                </a:lnTo>
                <a:lnTo>
                  <a:pt x="17584" y="56456"/>
                </a:lnTo>
                <a:lnTo>
                  <a:pt x="18405" y="56786"/>
                </a:lnTo>
                <a:lnTo>
                  <a:pt x="19262" y="57054"/>
                </a:lnTo>
                <a:lnTo>
                  <a:pt x="19700" y="57170"/>
                </a:lnTo>
                <a:lnTo>
                  <a:pt x="20022" y="57233"/>
                </a:lnTo>
                <a:lnTo>
                  <a:pt x="20673" y="57322"/>
                </a:lnTo>
                <a:lnTo>
                  <a:pt x="21334" y="57349"/>
                </a:lnTo>
                <a:lnTo>
                  <a:pt x="21995" y="57304"/>
                </a:lnTo>
                <a:lnTo>
                  <a:pt x="22308" y="57250"/>
                </a:lnTo>
                <a:lnTo>
                  <a:pt x="22602" y="57197"/>
                </a:lnTo>
                <a:lnTo>
                  <a:pt x="23165" y="57045"/>
                </a:lnTo>
                <a:lnTo>
                  <a:pt x="23701" y="56857"/>
                </a:lnTo>
                <a:lnTo>
                  <a:pt x="24210" y="56634"/>
                </a:lnTo>
                <a:lnTo>
                  <a:pt x="24683" y="56366"/>
                </a:lnTo>
                <a:lnTo>
                  <a:pt x="25121" y="56072"/>
                </a:lnTo>
                <a:lnTo>
                  <a:pt x="25522" y="55741"/>
                </a:lnTo>
                <a:lnTo>
                  <a:pt x="25897" y="55366"/>
                </a:lnTo>
                <a:lnTo>
                  <a:pt x="26237" y="54973"/>
                </a:lnTo>
                <a:lnTo>
                  <a:pt x="26540" y="54536"/>
                </a:lnTo>
                <a:lnTo>
                  <a:pt x="26808" y="54080"/>
                </a:lnTo>
                <a:lnTo>
                  <a:pt x="27040" y="53589"/>
                </a:lnTo>
                <a:lnTo>
                  <a:pt x="27237" y="53071"/>
                </a:lnTo>
                <a:lnTo>
                  <a:pt x="27389" y="52526"/>
                </a:lnTo>
                <a:lnTo>
                  <a:pt x="27505" y="51955"/>
                </a:lnTo>
                <a:lnTo>
                  <a:pt x="27576" y="51366"/>
                </a:lnTo>
                <a:lnTo>
                  <a:pt x="27603" y="51062"/>
                </a:lnTo>
                <a:lnTo>
                  <a:pt x="27630" y="50508"/>
                </a:lnTo>
                <a:lnTo>
                  <a:pt x="27621" y="49401"/>
                </a:lnTo>
                <a:lnTo>
                  <a:pt x="27558" y="48303"/>
                </a:lnTo>
                <a:lnTo>
                  <a:pt x="27433" y="47222"/>
                </a:lnTo>
                <a:lnTo>
                  <a:pt x="27255" y="46150"/>
                </a:lnTo>
                <a:lnTo>
                  <a:pt x="27023" y="45079"/>
                </a:lnTo>
                <a:lnTo>
                  <a:pt x="26737" y="44025"/>
                </a:lnTo>
                <a:lnTo>
                  <a:pt x="26406" y="42980"/>
                </a:lnTo>
                <a:lnTo>
                  <a:pt x="26219" y="42462"/>
                </a:lnTo>
                <a:lnTo>
                  <a:pt x="26103" y="42141"/>
                </a:lnTo>
                <a:lnTo>
                  <a:pt x="25817" y="41552"/>
                </a:lnTo>
                <a:lnTo>
                  <a:pt x="25478" y="40998"/>
                </a:lnTo>
                <a:lnTo>
                  <a:pt x="25085" y="40498"/>
                </a:lnTo>
                <a:lnTo>
                  <a:pt x="24647" y="40060"/>
                </a:lnTo>
                <a:lnTo>
                  <a:pt x="24138" y="39667"/>
                </a:lnTo>
                <a:lnTo>
                  <a:pt x="23576" y="39337"/>
                </a:lnTo>
                <a:lnTo>
                  <a:pt x="22951" y="39078"/>
                </a:lnTo>
                <a:lnTo>
                  <a:pt x="22620" y="38971"/>
                </a:lnTo>
                <a:lnTo>
                  <a:pt x="21897" y="38756"/>
                </a:lnTo>
                <a:lnTo>
                  <a:pt x="20486" y="38265"/>
                </a:lnTo>
                <a:lnTo>
                  <a:pt x="19780" y="38006"/>
                </a:lnTo>
                <a:lnTo>
                  <a:pt x="19423" y="37872"/>
                </a:lnTo>
                <a:lnTo>
                  <a:pt x="18753" y="37533"/>
                </a:lnTo>
                <a:lnTo>
                  <a:pt x="18164" y="37095"/>
                </a:lnTo>
                <a:lnTo>
                  <a:pt x="17673" y="36542"/>
                </a:lnTo>
                <a:lnTo>
                  <a:pt x="17468" y="36211"/>
                </a:lnTo>
                <a:lnTo>
                  <a:pt x="17414" y="36113"/>
                </a:lnTo>
                <a:lnTo>
                  <a:pt x="17369" y="35890"/>
                </a:lnTo>
                <a:lnTo>
                  <a:pt x="17351" y="35515"/>
                </a:lnTo>
                <a:lnTo>
                  <a:pt x="17334" y="35274"/>
                </a:lnTo>
                <a:lnTo>
                  <a:pt x="17744" y="35247"/>
                </a:lnTo>
                <a:lnTo>
                  <a:pt x="18155" y="35247"/>
                </a:lnTo>
                <a:lnTo>
                  <a:pt x="18307" y="35265"/>
                </a:lnTo>
                <a:lnTo>
                  <a:pt x="18620" y="35354"/>
                </a:lnTo>
                <a:lnTo>
                  <a:pt x="18771" y="35417"/>
                </a:lnTo>
                <a:lnTo>
                  <a:pt x="18995" y="35515"/>
                </a:lnTo>
                <a:lnTo>
                  <a:pt x="19414" y="35631"/>
                </a:lnTo>
                <a:lnTo>
                  <a:pt x="19789" y="35667"/>
                </a:lnTo>
                <a:lnTo>
                  <a:pt x="20129" y="35604"/>
                </a:lnTo>
                <a:lnTo>
                  <a:pt x="20414" y="35435"/>
                </a:lnTo>
                <a:lnTo>
                  <a:pt x="20656" y="35167"/>
                </a:lnTo>
                <a:lnTo>
                  <a:pt x="20843" y="34774"/>
                </a:lnTo>
                <a:lnTo>
                  <a:pt x="20986" y="34265"/>
                </a:lnTo>
                <a:lnTo>
                  <a:pt x="21031" y="33961"/>
                </a:lnTo>
                <a:lnTo>
                  <a:pt x="21084" y="33595"/>
                </a:lnTo>
                <a:lnTo>
                  <a:pt x="21218" y="33041"/>
                </a:lnTo>
                <a:lnTo>
                  <a:pt x="21361" y="32702"/>
                </a:lnTo>
                <a:lnTo>
                  <a:pt x="21450" y="32550"/>
                </a:lnTo>
                <a:lnTo>
                  <a:pt x="21522" y="32443"/>
                </a:lnTo>
                <a:lnTo>
                  <a:pt x="21745" y="32264"/>
                </a:lnTo>
                <a:lnTo>
                  <a:pt x="22022" y="32122"/>
                </a:lnTo>
                <a:lnTo>
                  <a:pt x="22299" y="32050"/>
                </a:lnTo>
                <a:lnTo>
                  <a:pt x="22433" y="32041"/>
                </a:lnTo>
                <a:lnTo>
                  <a:pt x="22522" y="32050"/>
                </a:lnTo>
                <a:lnTo>
                  <a:pt x="22701" y="32175"/>
                </a:lnTo>
                <a:lnTo>
                  <a:pt x="22968" y="32488"/>
                </a:lnTo>
                <a:lnTo>
                  <a:pt x="23129" y="32702"/>
                </a:lnTo>
                <a:lnTo>
                  <a:pt x="23201" y="32836"/>
                </a:lnTo>
                <a:lnTo>
                  <a:pt x="23281" y="33157"/>
                </a:lnTo>
                <a:lnTo>
                  <a:pt x="23335" y="33309"/>
                </a:lnTo>
                <a:lnTo>
                  <a:pt x="23415" y="33488"/>
                </a:lnTo>
                <a:lnTo>
                  <a:pt x="23629" y="33800"/>
                </a:lnTo>
                <a:lnTo>
                  <a:pt x="23879" y="34033"/>
                </a:lnTo>
                <a:lnTo>
                  <a:pt x="24156" y="34184"/>
                </a:lnTo>
                <a:lnTo>
                  <a:pt x="24460" y="34265"/>
                </a:lnTo>
                <a:lnTo>
                  <a:pt x="24763" y="34256"/>
                </a:lnTo>
                <a:lnTo>
                  <a:pt x="25067" y="34158"/>
                </a:lnTo>
                <a:lnTo>
                  <a:pt x="25362" y="33961"/>
                </a:lnTo>
                <a:lnTo>
                  <a:pt x="25496" y="33818"/>
                </a:lnTo>
                <a:lnTo>
                  <a:pt x="25683" y="33604"/>
                </a:lnTo>
                <a:lnTo>
                  <a:pt x="26031" y="33131"/>
                </a:lnTo>
                <a:lnTo>
                  <a:pt x="26308" y="32604"/>
                </a:lnTo>
                <a:lnTo>
                  <a:pt x="26505" y="32068"/>
                </a:lnTo>
                <a:lnTo>
                  <a:pt x="26567" y="31791"/>
                </a:lnTo>
                <a:lnTo>
                  <a:pt x="26657" y="31184"/>
                </a:lnTo>
                <a:lnTo>
                  <a:pt x="26799" y="29969"/>
                </a:lnTo>
                <a:lnTo>
                  <a:pt x="26933" y="28130"/>
                </a:lnTo>
                <a:lnTo>
                  <a:pt x="27014" y="26897"/>
                </a:lnTo>
                <a:lnTo>
                  <a:pt x="27067" y="25647"/>
                </a:lnTo>
                <a:lnTo>
                  <a:pt x="27130" y="23781"/>
                </a:lnTo>
                <a:lnTo>
                  <a:pt x="27192" y="22531"/>
                </a:lnTo>
                <a:lnTo>
                  <a:pt x="27246" y="21915"/>
                </a:lnTo>
                <a:lnTo>
                  <a:pt x="27273" y="21638"/>
                </a:lnTo>
                <a:lnTo>
                  <a:pt x="27282" y="21102"/>
                </a:lnTo>
                <a:lnTo>
                  <a:pt x="27228" y="20316"/>
                </a:lnTo>
                <a:lnTo>
                  <a:pt x="27014" y="19298"/>
                </a:lnTo>
                <a:lnTo>
                  <a:pt x="26657" y="18325"/>
                </a:lnTo>
                <a:lnTo>
                  <a:pt x="26424" y="17851"/>
                </a:lnTo>
                <a:lnTo>
                  <a:pt x="26273" y="17566"/>
                </a:lnTo>
                <a:lnTo>
                  <a:pt x="25880" y="17110"/>
                </a:lnTo>
                <a:lnTo>
                  <a:pt x="25424" y="16780"/>
                </a:lnTo>
                <a:lnTo>
                  <a:pt x="24924" y="16592"/>
                </a:lnTo>
                <a:lnTo>
                  <a:pt x="24397" y="16530"/>
                </a:lnTo>
                <a:lnTo>
                  <a:pt x="23870" y="16610"/>
                </a:lnTo>
                <a:lnTo>
                  <a:pt x="23361" y="16833"/>
                </a:lnTo>
                <a:lnTo>
                  <a:pt x="22879" y="17191"/>
                </a:lnTo>
                <a:lnTo>
                  <a:pt x="22665" y="17432"/>
                </a:lnTo>
                <a:lnTo>
                  <a:pt x="22308" y="17878"/>
                </a:lnTo>
                <a:lnTo>
                  <a:pt x="21665" y="18816"/>
                </a:lnTo>
                <a:lnTo>
                  <a:pt x="21334" y="19289"/>
                </a:lnTo>
                <a:lnTo>
                  <a:pt x="21111" y="19584"/>
                </a:lnTo>
                <a:lnTo>
                  <a:pt x="20647" y="20173"/>
                </a:lnTo>
                <a:lnTo>
                  <a:pt x="20388" y="20441"/>
                </a:lnTo>
                <a:lnTo>
                  <a:pt x="20325" y="20495"/>
                </a:lnTo>
                <a:lnTo>
                  <a:pt x="20155" y="20575"/>
                </a:lnTo>
                <a:lnTo>
                  <a:pt x="19968" y="20629"/>
                </a:lnTo>
                <a:lnTo>
                  <a:pt x="19772" y="20638"/>
                </a:lnTo>
                <a:lnTo>
                  <a:pt x="19691" y="20629"/>
                </a:lnTo>
                <a:lnTo>
                  <a:pt x="19584" y="20593"/>
                </a:lnTo>
                <a:lnTo>
                  <a:pt x="19379" y="20468"/>
                </a:lnTo>
                <a:lnTo>
                  <a:pt x="19084" y="20164"/>
                </a:lnTo>
                <a:lnTo>
                  <a:pt x="18771" y="19637"/>
                </a:lnTo>
                <a:lnTo>
                  <a:pt x="18637" y="19218"/>
                </a:lnTo>
                <a:lnTo>
                  <a:pt x="18602" y="18968"/>
                </a:lnTo>
                <a:lnTo>
                  <a:pt x="18611" y="18852"/>
                </a:lnTo>
                <a:lnTo>
                  <a:pt x="18664" y="18396"/>
                </a:lnTo>
                <a:lnTo>
                  <a:pt x="18691" y="17932"/>
                </a:lnTo>
                <a:lnTo>
                  <a:pt x="18655" y="17709"/>
                </a:lnTo>
                <a:lnTo>
                  <a:pt x="18566" y="17521"/>
                </a:lnTo>
                <a:lnTo>
                  <a:pt x="18414" y="17360"/>
                </a:lnTo>
                <a:lnTo>
                  <a:pt x="18048" y="17110"/>
                </a:lnTo>
                <a:lnTo>
                  <a:pt x="17664" y="16887"/>
                </a:lnTo>
                <a:lnTo>
                  <a:pt x="17548" y="16816"/>
                </a:lnTo>
                <a:lnTo>
                  <a:pt x="17351" y="16637"/>
                </a:lnTo>
                <a:lnTo>
                  <a:pt x="17191" y="16414"/>
                </a:lnTo>
                <a:lnTo>
                  <a:pt x="17075" y="16164"/>
                </a:lnTo>
                <a:lnTo>
                  <a:pt x="17003" y="15896"/>
                </a:lnTo>
                <a:lnTo>
                  <a:pt x="16967" y="15619"/>
                </a:lnTo>
                <a:lnTo>
                  <a:pt x="16994" y="15342"/>
                </a:lnTo>
                <a:lnTo>
                  <a:pt x="17066" y="15065"/>
                </a:lnTo>
                <a:lnTo>
                  <a:pt x="17119" y="14940"/>
                </a:lnTo>
                <a:lnTo>
                  <a:pt x="17191" y="14806"/>
                </a:lnTo>
                <a:lnTo>
                  <a:pt x="17343" y="14628"/>
                </a:lnTo>
                <a:lnTo>
                  <a:pt x="17512" y="14530"/>
                </a:lnTo>
                <a:lnTo>
                  <a:pt x="17682" y="14494"/>
                </a:lnTo>
                <a:lnTo>
                  <a:pt x="18146" y="14583"/>
                </a:lnTo>
                <a:lnTo>
                  <a:pt x="18530" y="14717"/>
                </a:lnTo>
                <a:lnTo>
                  <a:pt x="18664" y="14762"/>
                </a:lnTo>
                <a:lnTo>
                  <a:pt x="18798" y="14815"/>
                </a:lnTo>
                <a:lnTo>
                  <a:pt x="19066" y="14896"/>
                </a:lnTo>
                <a:lnTo>
                  <a:pt x="19584" y="14994"/>
                </a:lnTo>
                <a:lnTo>
                  <a:pt x="20075" y="15021"/>
                </a:lnTo>
                <a:lnTo>
                  <a:pt x="20539" y="14958"/>
                </a:lnTo>
                <a:lnTo>
                  <a:pt x="20986" y="14815"/>
                </a:lnTo>
                <a:lnTo>
                  <a:pt x="21397" y="14592"/>
                </a:lnTo>
                <a:lnTo>
                  <a:pt x="21790" y="14297"/>
                </a:lnTo>
                <a:lnTo>
                  <a:pt x="22147" y="13913"/>
                </a:lnTo>
                <a:lnTo>
                  <a:pt x="22317" y="13690"/>
                </a:lnTo>
                <a:lnTo>
                  <a:pt x="22718" y="13128"/>
                </a:lnTo>
                <a:lnTo>
                  <a:pt x="23156" y="12619"/>
                </a:lnTo>
                <a:lnTo>
                  <a:pt x="23424" y="12449"/>
                </a:lnTo>
                <a:lnTo>
                  <a:pt x="23692" y="12404"/>
                </a:lnTo>
                <a:lnTo>
                  <a:pt x="24004" y="12485"/>
                </a:lnTo>
                <a:lnTo>
                  <a:pt x="24603" y="12806"/>
                </a:lnTo>
                <a:lnTo>
                  <a:pt x="25201" y="13190"/>
                </a:lnTo>
                <a:lnTo>
                  <a:pt x="25585" y="13422"/>
                </a:lnTo>
                <a:lnTo>
                  <a:pt x="26031" y="13610"/>
                </a:lnTo>
                <a:lnTo>
                  <a:pt x="26273" y="13628"/>
                </a:lnTo>
                <a:lnTo>
                  <a:pt x="26460" y="13574"/>
                </a:lnTo>
                <a:lnTo>
                  <a:pt x="26603" y="13422"/>
                </a:lnTo>
                <a:lnTo>
                  <a:pt x="26719" y="13181"/>
                </a:lnTo>
                <a:lnTo>
                  <a:pt x="26799" y="12860"/>
                </a:lnTo>
                <a:lnTo>
                  <a:pt x="26835" y="12654"/>
                </a:lnTo>
                <a:lnTo>
                  <a:pt x="26969" y="11726"/>
                </a:lnTo>
                <a:lnTo>
                  <a:pt x="27130" y="9859"/>
                </a:lnTo>
                <a:lnTo>
                  <a:pt x="27148" y="8002"/>
                </a:lnTo>
                <a:lnTo>
                  <a:pt x="27014" y="6135"/>
                </a:lnTo>
                <a:lnTo>
                  <a:pt x="26880" y="5198"/>
                </a:lnTo>
                <a:lnTo>
                  <a:pt x="26817" y="4823"/>
                </a:lnTo>
                <a:lnTo>
                  <a:pt x="26639" y="4126"/>
                </a:lnTo>
                <a:lnTo>
                  <a:pt x="26415" y="3492"/>
                </a:lnTo>
                <a:lnTo>
                  <a:pt x="26139" y="2921"/>
                </a:lnTo>
                <a:lnTo>
                  <a:pt x="25808" y="2403"/>
                </a:lnTo>
                <a:lnTo>
                  <a:pt x="25451" y="1938"/>
                </a:lnTo>
                <a:lnTo>
                  <a:pt x="25040" y="1528"/>
                </a:lnTo>
                <a:lnTo>
                  <a:pt x="24603" y="1170"/>
                </a:lnTo>
                <a:lnTo>
                  <a:pt x="24129" y="867"/>
                </a:lnTo>
                <a:lnTo>
                  <a:pt x="23629" y="608"/>
                </a:lnTo>
                <a:lnTo>
                  <a:pt x="23093" y="402"/>
                </a:lnTo>
                <a:lnTo>
                  <a:pt x="22540" y="242"/>
                </a:lnTo>
                <a:lnTo>
                  <a:pt x="21968" y="117"/>
                </a:lnTo>
                <a:lnTo>
                  <a:pt x="21379" y="45"/>
                </a:lnTo>
                <a:lnTo>
                  <a:pt x="20468" y="1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4f51861350_0_3"/>
          <p:cNvSpPr/>
          <p:nvPr/>
        </p:nvSpPr>
        <p:spPr>
          <a:xfrm rot="-2700000">
            <a:off x="6439878" y="1018383"/>
            <a:ext cx="1059316" cy="2254675"/>
          </a:xfrm>
          <a:custGeom>
            <a:avLst/>
            <a:gdLst/>
            <a:ahLst/>
            <a:cxnLst/>
            <a:rect l="l" t="t" r="r" b="b"/>
            <a:pathLst>
              <a:path w="26202" h="55769" extrusionOk="0">
                <a:moveTo>
                  <a:pt x="7350" y="1"/>
                </a:moveTo>
                <a:lnTo>
                  <a:pt x="6448" y="45"/>
                </a:lnTo>
                <a:lnTo>
                  <a:pt x="5091" y="170"/>
                </a:lnTo>
                <a:lnTo>
                  <a:pt x="4189" y="313"/>
                </a:lnTo>
                <a:lnTo>
                  <a:pt x="3751" y="393"/>
                </a:lnTo>
                <a:lnTo>
                  <a:pt x="3305" y="501"/>
                </a:lnTo>
                <a:lnTo>
                  <a:pt x="2492" y="813"/>
                </a:lnTo>
                <a:lnTo>
                  <a:pt x="1787" y="1233"/>
                </a:lnTo>
                <a:lnTo>
                  <a:pt x="1188" y="1751"/>
                </a:lnTo>
                <a:lnTo>
                  <a:pt x="706" y="2367"/>
                </a:lnTo>
                <a:lnTo>
                  <a:pt x="349" y="3072"/>
                </a:lnTo>
                <a:lnTo>
                  <a:pt x="126" y="3858"/>
                </a:lnTo>
                <a:lnTo>
                  <a:pt x="37" y="4716"/>
                </a:lnTo>
                <a:lnTo>
                  <a:pt x="54" y="5171"/>
                </a:lnTo>
                <a:lnTo>
                  <a:pt x="108" y="5751"/>
                </a:lnTo>
                <a:lnTo>
                  <a:pt x="269" y="6912"/>
                </a:lnTo>
                <a:lnTo>
                  <a:pt x="608" y="8636"/>
                </a:lnTo>
                <a:lnTo>
                  <a:pt x="849" y="9788"/>
                </a:lnTo>
                <a:lnTo>
                  <a:pt x="885" y="9913"/>
                </a:lnTo>
                <a:lnTo>
                  <a:pt x="992" y="10145"/>
                </a:lnTo>
                <a:lnTo>
                  <a:pt x="1135" y="10324"/>
                </a:lnTo>
                <a:lnTo>
                  <a:pt x="1322" y="10449"/>
                </a:lnTo>
                <a:lnTo>
                  <a:pt x="1519" y="10529"/>
                </a:lnTo>
                <a:lnTo>
                  <a:pt x="1742" y="10547"/>
                </a:lnTo>
                <a:lnTo>
                  <a:pt x="1965" y="10511"/>
                </a:lnTo>
                <a:lnTo>
                  <a:pt x="2189" y="10404"/>
                </a:lnTo>
                <a:lnTo>
                  <a:pt x="2296" y="10324"/>
                </a:lnTo>
                <a:lnTo>
                  <a:pt x="2474" y="10172"/>
                </a:lnTo>
                <a:lnTo>
                  <a:pt x="2778" y="9823"/>
                </a:lnTo>
                <a:lnTo>
                  <a:pt x="3207" y="9243"/>
                </a:lnTo>
                <a:lnTo>
                  <a:pt x="3501" y="8868"/>
                </a:lnTo>
                <a:lnTo>
                  <a:pt x="3778" y="8600"/>
                </a:lnTo>
                <a:lnTo>
                  <a:pt x="4091" y="8359"/>
                </a:lnTo>
                <a:lnTo>
                  <a:pt x="4198" y="8546"/>
                </a:lnTo>
                <a:lnTo>
                  <a:pt x="4403" y="8930"/>
                </a:lnTo>
                <a:lnTo>
                  <a:pt x="4466" y="9136"/>
                </a:lnTo>
                <a:lnTo>
                  <a:pt x="4493" y="9279"/>
                </a:lnTo>
                <a:lnTo>
                  <a:pt x="4439" y="9609"/>
                </a:lnTo>
                <a:lnTo>
                  <a:pt x="4394" y="9761"/>
                </a:lnTo>
                <a:lnTo>
                  <a:pt x="4287" y="10163"/>
                </a:lnTo>
                <a:lnTo>
                  <a:pt x="3966" y="10895"/>
                </a:lnTo>
                <a:lnTo>
                  <a:pt x="3528" y="11538"/>
                </a:lnTo>
                <a:lnTo>
                  <a:pt x="3099" y="11958"/>
                </a:lnTo>
                <a:lnTo>
                  <a:pt x="2778" y="12199"/>
                </a:lnTo>
                <a:lnTo>
                  <a:pt x="2599" y="12315"/>
                </a:lnTo>
                <a:lnTo>
                  <a:pt x="2296" y="12502"/>
                </a:lnTo>
                <a:lnTo>
                  <a:pt x="1742" y="12922"/>
                </a:lnTo>
                <a:lnTo>
                  <a:pt x="1260" y="13378"/>
                </a:lnTo>
                <a:lnTo>
                  <a:pt x="858" y="13878"/>
                </a:lnTo>
                <a:lnTo>
                  <a:pt x="528" y="14422"/>
                </a:lnTo>
                <a:lnTo>
                  <a:pt x="287" y="15012"/>
                </a:lnTo>
                <a:lnTo>
                  <a:pt x="126" y="15655"/>
                </a:lnTo>
                <a:lnTo>
                  <a:pt x="45" y="16342"/>
                </a:lnTo>
                <a:lnTo>
                  <a:pt x="45" y="16708"/>
                </a:lnTo>
                <a:lnTo>
                  <a:pt x="63" y="17619"/>
                </a:lnTo>
                <a:lnTo>
                  <a:pt x="81" y="18977"/>
                </a:lnTo>
                <a:lnTo>
                  <a:pt x="63" y="19879"/>
                </a:lnTo>
                <a:lnTo>
                  <a:pt x="28" y="20334"/>
                </a:lnTo>
                <a:lnTo>
                  <a:pt x="1" y="20772"/>
                </a:lnTo>
                <a:lnTo>
                  <a:pt x="28" y="21611"/>
                </a:lnTo>
                <a:lnTo>
                  <a:pt x="162" y="22406"/>
                </a:lnTo>
                <a:lnTo>
                  <a:pt x="376" y="23165"/>
                </a:lnTo>
                <a:lnTo>
                  <a:pt x="688" y="23888"/>
                </a:lnTo>
                <a:lnTo>
                  <a:pt x="1072" y="24576"/>
                </a:lnTo>
                <a:lnTo>
                  <a:pt x="1528" y="25237"/>
                </a:lnTo>
                <a:lnTo>
                  <a:pt x="2055" y="25862"/>
                </a:lnTo>
                <a:lnTo>
                  <a:pt x="2340" y="26165"/>
                </a:lnTo>
                <a:lnTo>
                  <a:pt x="2501" y="26317"/>
                </a:lnTo>
                <a:lnTo>
                  <a:pt x="2894" y="26567"/>
                </a:lnTo>
                <a:lnTo>
                  <a:pt x="3341" y="26755"/>
                </a:lnTo>
                <a:lnTo>
                  <a:pt x="3805" y="26862"/>
                </a:lnTo>
                <a:lnTo>
                  <a:pt x="4028" y="26880"/>
                </a:lnTo>
                <a:lnTo>
                  <a:pt x="4296" y="26889"/>
                </a:lnTo>
                <a:lnTo>
                  <a:pt x="4841" y="26835"/>
                </a:lnTo>
                <a:lnTo>
                  <a:pt x="5653" y="26656"/>
                </a:lnTo>
                <a:lnTo>
                  <a:pt x="6189" y="26531"/>
                </a:lnTo>
                <a:lnTo>
                  <a:pt x="6939" y="26353"/>
                </a:lnTo>
                <a:lnTo>
                  <a:pt x="8056" y="26058"/>
                </a:lnTo>
                <a:lnTo>
                  <a:pt x="8797" y="25915"/>
                </a:lnTo>
                <a:lnTo>
                  <a:pt x="9181" y="25880"/>
                </a:lnTo>
                <a:lnTo>
                  <a:pt x="9431" y="25880"/>
                </a:lnTo>
                <a:lnTo>
                  <a:pt x="9967" y="25951"/>
                </a:lnTo>
                <a:lnTo>
                  <a:pt x="10494" y="26103"/>
                </a:lnTo>
                <a:lnTo>
                  <a:pt x="11003" y="26308"/>
                </a:lnTo>
                <a:lnTo>
                  <a:pt x="11244" y="26415"/>
                </a:lnTo>
                <a:lnTo>
                  <a:pt x="11413" y="26505"/>
                </a:lnTo>
                <a:lnTo>
                  <a:pt x="11690" y="26764"/>
                </a:lnTo>
                <a:lnTo>
                  <a:pt x="11851" y="27112"/>
                </a:lnTo>
                <a:lnTo>
                  <a:pt x="11878" y="27514"/>
                </a:lnTo>
                <a:lnTo>
                  <a:pt x="11824" y="27746"/>
                </a:lnTo>
                <a:lnTo>
                  <a:pt x="11744" y="27960"/>
                </a:lnTo>
                <a:lnTo>
                  <a:pt x="11512" y="28282"/>
                </a:lnTo>
                <a:lnTo>
                  <a:pt x="11199" y="28505"/>
                </a:lnTo>
                <a:lnTo>
                  <a:pt x="10815" y="28630"/>
                </a:lnTo>
                <a:lnTo>
                  <a:pt x="10601" y="28657"/>
                </a:lnTo>
                <a:lnTo>
                  <a:pt x="10208" y="28701"/>
                </a:lnTo>
                <a:lnTo>
                  <a:pt x="9431" y="28809"/>
                </a:lnTo>
                <a:lnTo>
                  <a:pt x="9056" y="28898"/>
                </a:lnTo>
                <a:lnTo>
                  <a:pt x="8833" y="28960"/>
                </a:lnTo>
                <a:lnTo>
                  <a:pt x="8457" y="29130"/>
                </a:lnTo>
                <a:lnTo>
                  <a:pt x="8163" y="29335"/>
                </a:lnTo>
                <a:lnTo>
                  <a:pt x="7940" y="29585"/>
                </a:lnTo>
                <a:lnTo>
                  <a:pt x="7788" y="29871"/>
                </a:lnTo>
                <a:lnTo>
                  <a:pt x="7716" y="30202"/>
                </a:lnTo>
                <a:lnTo>
                  <a:pt x="7716" y="30568"/>
                </a:lnTo>
                <a:lnTo>
                  <a:pt x="7788" y="30970"/>
                </a:lnTo>
                <a:lnTo>
                  <a:pt x="7850" y="31184"/>
                </a:lnTo>
                <a:lnTo>
                  <a:pt x="7957" y="31505"/>
                </a:lnTo>
                <a:lnTo>
                  <a:pt x="8154" y="32157"/>
                </a:lnTo>
                <a:lnTo>
                  <a:pt x="8216" y="32488"/>
                </a:lnTo>
                <a:lnTo>
                  <a:pt x="8252" y="32684"/>
                </a:lnTo>
                <a:lnTo>
                  <a:pt x="8252" y="33077"/>
                </a:lnTo>
                <a:lnTo>
                  <a:pt x="8145" y="33425"/>
                </a:lnTo>
                <a:lnTo>
                  <a:pt x="7975" y="33631"/>
                </a:lnTo>
                <a:lnTo>
                  <a:pt x="7815" y="33720"/>
                </a:lnTo>
                <a:lnTo>
                  <a:pt x="7716" y="33747"/>
                </a:lnTo>
                <a:lnTo>
                  <a:pt x="7591" y="33765"/>
                </a:lnTo>
                <a:lnTo>
                  <a:pt x="7306" y="33693"/>
                </a:lnTo>
                <a:lnTo>
                  <a:pt x="7002" y="33541"/>
                </a:lnTo>
                <a:lnTo>
                  <a:pt x="6725" y="33336"/>
                </a:lnTo>
                <a:lnTo>
                  <a:pt x="6609" y="33229"/>
                </a:lnTo>
                <a:lnTo>
                  <a:pt x="6457" y="33068"/>
                </a:lnTo>
                <a:lnTo>
                  <a:pt x="6189" y="32711"/>
                </a:lnTo>
                <a:lnTo>
                  <a:pt x="5814" y="32157"/>
                </a:lnTo>
                <a:lnTo>
                  <a:pt x="5528" y="31818"/>
                </a:lnTo>
                <a:lnTo>
                  <a:pt x="5350" y="31630"/>
                </a:lnTo>
                <a:lnTo>
                  <a:pt x="4975" y="31291"/>
                </a:lnTo>
                <a:lnTo>
                  <a:pt x="4582" y="31005"/>
                </a:lnTo>
                <a:lnTo>
                  <a:pt x="4162" y="30764"/>
                </a:lnTo>
                <a:lnTo>
                  <a:pt x="3725" y="30595"/>
                </a:lnTo>
                <a:lnTo>
                  <a:pt x="3269" y="30478"/>
                </a:lnTo>
                <a:lnTo>
                  <a:pt x="2787" y="30452"/>
                </a:lnTo>
                <a:lnTo>
                  <a:pt x="2278" y="30496"/>
                </a:lnTo>
                <a:lnTo>
                  <a:pt x="2019" y="30550"/>
                </a:lnTo>
                <a:lnTo>
                  <a:pt x="1796" y="30621"/>
                </a:lnTo>
                <a:lnTo>
                  <a:pt x="1421" y="30800"/>
                </a:lnTo>
                <a:lnTo>
                  <a:pt x="1108" y="31032"/>
                </a:lnTo>
                <a:lnTo>
                  <a:pt x="858" y="31318"/>
                </a:lnTo>
                <a:lnTo>
                  <a:pt x="653" y="31648"/>
                </a:lnTo>
                <a:lnTo>
                  <a:pt x="492" y="32005"/>
                </a:lnTo>
                <a:lnTo>
                  <a:pt x="313" y="32586"/>
                </a:lnTo>
                <a:lnTo>
                  <a:pt x="224" y="32997"/>
                </a:lnTo>
                <a:lnTo>
                  <a:pt x="197" y="33166"/>
                </a:lnTo>
                <a:lnTo>
                  <a:pt x="188" y="33345"/>
                </a:lnTo>
                <a:lnTo>
                  <a:pt x="188" y="35042"/>
                </a:lnTo>
                <a:lnTo>
                  <a:pt x="188" y="38426"/>
                </a:lnTo>
                <a:lnTo>
                  <a:pt x="224" y="40123"/>
                </a:lnTo>
                <a:lnTo>
                  <a:pt x="242" y="40382"/>
                </a:lnTo>
                <a:lnTo>
                  <a:pt x="322" y="40909"/>
                </a:lnTo>
                <a:lnTo>
                  <a:pt x="465" y="41435"/>
                </a:lnTo>
                <a:lnTo>
                  <a:pt x="662" y="41927"/>
                </a:lnTo>
                <a:lnTo>
                  <a:pt x="787" y="42159"/>
                </a:lnTo>
                <a:lnTo>
                  <a:pt x="974" y="42489"/>
                </a:lnTo>
                <a:lnTo>
                  <a:pt x="1376" y="43123"/>
                </a:lnTo>
                <a:lnTo>
                  <a:pt x="1814" y="43722"/>
                </a:lnTo>
                <a:lnTo>
                  <a:pt x="2296" y="44293"/>
                </a:lnTo>
                <a:lnTo>
                  <a:pt x="2814" y="44811"/>
                </a:lnTo>
                <a:lnTo>
                  <a:pt x="3376" y="45293"/>
                </a:lnTo>
                <a:lnTo>
                  <a:pt x="3984" y="45713"/>
                </a:lnTo>
                <a:lnTo>
                  <a:pt x="4653" y="46088"/>
                </a:lnTo>
                <a:lnTo>
                  <a:pt x="5011" y="46249"/>
                </a:lnTo>
                <a:lnTo>
                  <a:pt x="5323" y="46383"/>
                </a:lnTo>
                <a:lnTo>
                  <a:pt x="5770" y="46633"/>
                </a:lnTo>
                <a:lnTo>
                  <a:pt x="6029" y="46847"/>
                </a:lnTo>
                <a:lnTo>
                  <a:pt x="6136" y="46963"/>
                </a:lnTo>
                <a:lnTo>
                  <a:pt x="6216" y="47088"/>
                </a:lnTo>
                <a:lnTo>
                  <a:pt x="6332" y="47374"/>
                </a:lnTo>
                <a:lnTo>
                  <a:pt x="6430" y="47856"/>
                </a:lnTo>
                <a:lnTo>
                  <a:pt x="6502" y="48169"/>
                </a:lnTo>
                <a:lnTo>
                  <a:pt x="6180" y="48249"/>
                </a:lnTo>
                <a:lnTo>
                  <a:pt x="5680" y="48374"/>
                </a:lnTo>
                <a:lnTo>
                  <a:pt x="5359" y="48419"/>
                </a:lnTo>
                <a:lnTo>
                  <a:pt x="5198" y="48419"/>
                </a:lnTo>
                <a:lnTo>
                  <a:pt x="4743" y="48365"/>
                </a:lnTo>
                <a:lnTo>
                  <a:pt x="3841" y="48151"/>
                </a:lnTo>
                <a:lnTo>
                  <a:pt x="3394" y="48053"/>
                </a:lnTo>
                <a:lnTo>
                  <a:pt x="3073" y="47999"/>
                </a:lnTo>
                <a:lnTo>
                  <a:pt x="2492" y="48017"/>
                </a:lnTo>
                <a:lnTo>
                  <a:pt x="2001" y="48178"/>
                </a:lnTo>
                <a:lnTo>
                  <a:pt x="1608" y="48454"/>
                </a:lnTo>
                <a:lnTo>
                  <a:pt x="1314" y="48838"/>
                </a:lnTo>
                <a:lnTo>
                  <a:pt x="1144" y="49303"/>
                </a:lnTo>
                <a:lnTo>
                  <a:pt x="1090" y="49830"/>
                </a:lnTo>
                <a:lnTo>
                  <a:pt x="1180" y="50419"/>
                </a:lnTo>
                <a:lnTo>
                  <a:pt x="1287" y="50723"/>
                </a:lnTo>
                <a:lnTo>
                  <a:pt x="1430" y="51089"/>
                </a:lnTo>
                <a:lnTo>
                  <a:pt x="1769" y="51803"/>
                </a:lnTo>
                <a:lnTo>
                  <a:pt x="2171" y="52482"/>
                </a:lnTo>
                <a:lnTo>
                  <a:pt x="2617" y="53125"/>
                </a:lnTo>
                <a:lnTo>
                  <a:pt x="3126" y="53705"/>
                </a:lnTo>
                <a:lnTo>
                  <a:pt x="3680" y="54241"/>
                </a:lnTo>
                <a:lnTo>
                  <a:pt x="4278" y="54705"/>
                </a:lnTo>
                <a:lnTo>
                  <a:pt x="4921" y="55089"/>
                </a:lnTo>
                <a:lnTo>
                  <a:pt x="5609" y="55402"/>
                </a:lnTo>
                <a:lnTo>
                  <a:pt x="6323" y="55625"/>
                </a:lnTo>
                <a:lnTo>
                  <a:pt x="7082" y="55750"/>
                </a:lnTo>
                <a:lnTo>
                  <a:pt x="7859" y="55768"/>
                </a:lnTo>
                <a:lnTo>
                  <a:pt x="8672" y="55688"/>
                </a:lnTo>
                <a:lnTo>
                  <a:pt x="9511" y="55473"/>
                </a:lnTo>
                <a:lnTo>
                  <a:pt x="10368" y="55143"/>
                </a:lnTo>
                <a:lnTo>
                  <a:pt x="11253" y="54670"/>
                </a:lnTo>
                <a:lnTo>
                  <a:pt x="11690" y="54375"/>
                </a:lnTo>
                <a:lnTo>
                  <a:pt x="12029" y="54143"/>
                </a:lnTo>
                <a:lnTo>
                  <a:pt x="12655" y="53598"/>
                </a:lnTo>
                <a:lnTo>
                  <a:pt x="13181" y="52955"/>
                </a:lnTo>
                <a:lnTo>
                  <a:pt x="13512" y="52410"/>
                </a:lnTo>
                <a:lnTo>
                  <a:pt x="13682" y="52017"/>
                </a:lnTo>
                <a:lnTo>
                  <a:pt x="13762" y="51812"/>
                </a:lnTo>
                <a:lnTo>
                  <a:pt x="14065" y="50883"/>
                </a:lnTo>
                <a:lnTo>
                  <a:pt x="14744" y="49044"/>
                </a:lnTo>
                <a:lnTo>
                  <a:pt x="15101" y="48133"/>
                </a:lnTo>
                <a:lnTo>
                  <a:pt x="15253" y="47758"/>
                </a:lnTo>
                <a:lnTo>
                  <a:pt x="15432" y="47401"/>
                </a:lnTo>
                <a:lnTo>
                  <a:pt x="15566" y="47258"/>
                </a:lnTo>
                <a:lnTo>
                  <a:pt x="15709" y="47195"/>
                </a:lnTo>
                <a:lnTo>
                  <a:pt x="15896" y="47204"/>
                </a:lnTo>
                <a:lnTo>
                  <a:pt x="16262" y="47338"/>
                </a:lnTo>
                <a:lnTo>
                  <a:pt x="16619" y="47517"/>
                </a:lnTo>
                <a:lnTo>
                  <a:pt x="16914" y="47651"/>
                </a:lnTo>
                <a:lnTo>
                  <a:pt x="17477" y="47838"/>
                </a:lnTo>
                <a:lnTo>
                  <a:pt x="18021" y="47928"/>
                </a:lnTo>
                <a:lnTo>
                  <a:pt x="18548" y="47919"/>
                </a:lnTo>
                <a:lnTo>
                  <a:pt x="19066" y="47820"/>
                </a:lnTo>
                <a:lnTo>
                  <a:pt x="19566" y="47651"/>
                </a:lnTo>
                <a:lnTo>
                  <a:pt x="20066" y="47410"/>
                </a:lnTo>
                <a:lnTo>
                  <a:pt x="20549" y="47106"/>
                </a:lnTo>
                <a:lnTo>
                  <a:pt x="20799" y="46936"/>
                </a:lnTo>
                <a:lnTo>
                  <a:pt x="21040" y="46749"/>
                </a:lnTo>
                <a:lnTo>
                  <a:pt x="21477" y="46338"/>
                </a:lnTo>
                <a:lnTo>
                  <a:pt x="21852" y="45900"/>
                </a:lnTo>
                <a:lnTo>
                  <a:pt x="22174" y="45427"/>
                </a:lnTo>
                <a:lnTo>
                  <a:pt x="22442" y="44936"/>
                </a:lnTo>
                <a:lnTo>
                  <a:pt x="22665" y="44409"/>
                </a:lnTo>
                <a:lnTo>
                  <a:pt x="22924" y="43588"/>
                </a:lnTo>
                <a:lnTo>
                  <a:pt x="23058" y="43007"/>
                </a:lnTo>
                <a:lnTo>
                  <a:pt x="23138" y="42552"/>
                </a:lnTo>
                <a:lnTo>
                  <a:pt x="23174" y="41668"/>
                </a:lnTo>
                <a:lnTo>
                  <a:pt x="23049" y="40864"/>
                </a:lnTo>
                <a:lnTo>
                  <a:pt x="22781" y="40123"/>
                </a:lnTo>
                <a:lnTo>
                  <a:pt x="22370" y="39471"/>
                </a:lnTo>
                <a:lnTo>
                  <a:pt x="21826" y="38908"/>
                </a:lnTo>
                <a:lnTo>
                  <a:pt x="21147" y="38444"/>
                </a:lnTo>
                <a:lnTo>
                  <a:pt x="20334" y="38078"/>
                </a:lnTo>
                <a:lnTo>
                  <a:pt x="19879" y="37944"/>
                </a:lnTo>
                <a:lnTo>
                  <a:pt x="19129" y="37756"/>
                </a:lnTo>
                <a:lnTo>
                  <a:pt x="18370" y="37578"/>
                </a:lnTo>
                <a:lnTo>
                  <a:pt x="18334" y="37479"/>
                </a:lnTo>
                <a:lnTo>
                  <a:pt x="18298" y="37381"/>
                </a:lnTo>
                <a:lnTo>
                  <a:pt x="18870" y="37069"/>
                </a:lnTo>
                <a:lnTo>
                  <a:pt x="19468" y="36801"/>
                </a:lnTo>
                <a:lnTo>
                  <a:pt x="20424" y="36506"/>
                </a:lnTo>
                <a:lnTo>
                  <a:pt x="21379" y="36229"/>
                </a:lnTo>
                <a:lnTo>
                  <a:pt x="21683" y="36122"/>
                </a:lnTo>
                <a:lnTo>
                  <a:pt x="22263" y="35863"/>
                </a:lnTo>
                <a:lnTo>
                  <a:pt x="22799" y="35551"/>
                </a:lnTo>
                <a:lnTo>
                  <a:pt x="23281" y="35185"/>
                </a:lnTo>
                <a:lnTo>
                  <a:pt x="23728" y="34783"/>
                </a:lnTo>
                <a:lnTo>
                  <a:pt x="24130" y="34327"/>
                </a:lnTo>
                <a:lnTo>
                  <a:pt x="24487" y="33836"/>
                </a:lnTo>
                <a:lnTo>
                  <a:pt x="24808" y="33300"/>
                </a:lnTo>
                <a:lnTo>
                  <a:pt x="24942" y="33023"/>
                </a:lnTo>
                <a:lnTo>
                  <a:pt x="25130" y="32631"/>
                </a:lnTo>
                <a:lnTo>
                  <a:pt x="25460" y="31836"/>
                </a:lnTo>
                <a:lnTo>
                  <a:pt x="25737" y="31023"/>
                </a:lnTo>
                <a:lnTo>
                  <a:pt x="25951" y="30202"/>
                </a:lnTo>
                <a:lnTo>
                  <a:pt x="26103" y="29362"/>
                </a:lnTo>
                <a:lnTo>
                  <a:pt x="26183" y="28514"/>
                </a:lnTo>
                <a:lnTo>
                  <a:pt x="26201" y="27648"/>
                </a:lnTo>
                <a:lnTo>
                  <a:pt x="26130" y="26772"/>
                </a:lnTo>
                <a:lnTo>
                  <a:pt x="26067" y="26326"/>
                </a:lnTo>
                <a:lnTo>
                  <a:pt x="25942" y="25629"/>
                </a:lnTo>
                <a:lnTo>
                  <a:pt x="25683" y="24629"/>
                </a:lnTo>
                <a:lnTo>
                  <a:pt x="25469" y="23986"/>
                </a:lnTo>
                <a:lnTo>
                  <a:pt x="25183" y="23379"/>
                </a:lnTo>
                <a:lnTo>
                  <a:pt x="24844" y="22799"/>
                </a:lnTo>
                <a:lnTo>
                  <a:pt x="24415" y="22263"/>
                </a:lnTo>
                <a:lnTo>
                  <a:pt x="23906" y="21772"/>
                </a:lnTo>
                <a:lnTo>
                  <a:pt x="23603" y="21540"/>
                </a:lnTo>
                <a:lnTo>
                  <a:pt x="23451" y="21432"/>
                </a:lnTo>
                <a:lnTo>
                  <a:pt x="23129" y="21254"/>
                </a:lnTo>
                <a:lnTo>
                  <a:pt x="22799" y="21138"/>
                </a:lnTo>
                <a:lnTo>
                  <a:pt x="22469" y="21075"/>
                </a:lnTo>
                <a:lnTo>
                  <a:pt x="22138" y="21066"/>
                </a:lnTo>
                <a:lnTo>
                  <a:pt x="21817" y="21129"/>
                </a:lnTo>
                <a:lnTo>
                  <a:pt x="21513" y="21263"/>
                </a:lnTo>
                <a:lnTo>
                  <a:pt x="21218" y="21459"/>
                </a:lnTo>
                <a:lnTo>
                  <a:pt x="21084" y="21593"/>
                </a:lnTo>
                <a:lnTo>
                  <a:pt x="20745" y="21968"/>
                </a:lnTo>
                <a:lnTo>
                  <a:pt x="20147" y="22808"/>
                </a:lnTo>
                <a:lnTo>
                  <a:pt x="19861" y="23245"/>
                </a:lnTo>
                <a:lnTo>
                  <a:pt x="19575" y="23710"/>
                </a:lnTo>
                <a:lnTo>
                  <a:pt x="19031" y="24674"/>
                </a:lnTo>
                <a:lnTo>
                  <a:pt x="18736" y="25138"/>
                </a:lnTo>
                <a:lnTo>
                  <a:pt x="18673" y="25210"/>
                </a:lnTo>
                <a:lnTo>
                  <a:pt x="18522" y="25326"/>
                </a:lnTo>
                <a:lnTo>
                  <a:pt x="18236" y="25469"/>
                </a:lnTo>
                <a:lnTo>
                  <a:pt x="18057" y="25567"/>
                </a:lnTo>
                <a:lnTo>
                  <a:pt x="17986" y="25353"/>
                </a:lnTo>
                <a:lnTo>
                  <a:pt x="17879" y="25040"/>
                </a:lnTo>
                <a:lnTo>
                  <a:pt x="17861" y="24835"/>
                </a:lnTo>
                <a:lnTo>
                  <a:pt x="17870" y="24745"/>
                </a:lnTo>
                <a:lnTo>
                  <a:pt x="18039" y="24147"/>
                </a:lnTo>
                <a:lnTo>
                  <a:pt x="18441" y="22968"/>
                </a:lnTo>
                <a:lnTo>
                  <a:pt x="18691" y="22406"/>
                </a:lnTo>
                <a:lnTo>
                  <a:pt x="18789" y="22200"/>
                </a:lnTo>
                <a:lnTo>
                  <a:pt x="18941" y="21799"/>
                </a:lnTo>
                <a:lnTo>
                  <a:pt x="19039" y="21406"/>
                </a:lnTo>
                <a:lnTo>
                  <a:pt x="19084" y="21013"/>
                </a:lnTo>
                <a:lnTo>
                  <a:pt x="19066" y="20629"/>
                </a:lnTo>
                <a:lnTo>
                  <a:pt x="18995" y="20245"/>
                </a:lnTo>
                <a:lnTo>
                  <a:pt x="18870" y="19870"/>
                </a:lnTo>
                <a:lnTo>
                  <a:pt x="18682" y="19486"/>
                </a:lnTo>
                <a:lnTo>
                  <a:pt x="18557" y="19298"/>
                </a:lnTo>
                <a:lnTo>
                  <a:pt x="18450" y="19120"/>
                </a:lnTo>
                <a:lnTo>
                  <a:pt x="18352" y="18780"/>
                </a:lnTo>
                <a:lnTo>
                  <a:pt x="18397" y="18468"/>
                </a:lnTo>
                <a:lnTo>
                  <a:pt x="18575" y="18173"/>
                </a:lnTo>
                <a:lnTo>
                  <a:pt x="18709" y="18030"/>
                </a:lnTo>
                <a:lnTo>
                  <a:pt x="18914" y="17851"/>
                </a:lnTo>
                <a:lnTo>
                  <a:pt x="19236" y="17601"/>
                </a:lnTo>
                <a:lnTo>
                  <a:pt x="19468" y="17476"/>
                </a:lnTo>
                <a:lnTo>
                  <a:pt x="19584" y="17441"/>
                </a:lnTo>
                <a:lnTo>
                  <a:pt x="20308" y="17253"/>
                </a:lnTo>
                <a:lnTo>
                  <a:pt x="21763" y="16941"/>
                </a:lnTo>
                <a:lnTo>
                  <a:pt x="22495" y="16825"/>
                </a:lnTo>
                <a:lnTo>
                  <a:pt x="22701" y="16789"/>
                </a:lnTo>
                <a:lnTo>
                  <a:pt x="23094" y="16664"/>
                </a:lnTo>
                <a:lnTo>
                  <a:pt x="23460" y="16476"/>
                </a:lnTo>
                <a:lnTo>
                  <a:pt x="23772" y="16235"/>
                </a:lnTo>
                <a:lnTo>
                  <a:pt x="24031" y="15958"/>
                </a:lnTo>
                <a:lnTo>
                  <a:pt x="24219" y="15637"/>
                </a:lnTo>
                <a:lnTo>
                  <a:pt x="24326" y="15306"/>
                </a:lnTo>
                <a:lnTo>
                  <a:pt x="24335" y="14949"/>
                </a:lnTo>
                <a:lnTo>
                  <a:pt x="24290" y="14762"/>
                </a:lnTo>
                <a:lnTo>
                  <a:pt x="24022" y="13878"/>
                </a:lnTo>
                <a:lnTo>
                  <a:pt x="23549" y="12592"/>
                </a:lnTo>
                <a:lnTo>
                  <a:pt x="23165" y="11779"/>
                </a:lnTo>
                <a:lnTo>
                  <a:pt x="22719" y="10993"/>
                </a:lnTo>
                <a:lnTo>
                  <a:pt x="22201" y="10252"/>
                </a:lnTo>
                <a:lnTo>
                  <a:pt x="21602" y="9573"/>
                </a:lnTo>
                <a:lnTo>
                  <a:pt x="20906" y="8948"/>
                </a:lnTo>
                <a:lnTo>
                  <a:pt x="20513" y="8663"/>
                </a:lnTo>
                <a:lnTo>
                  <a:pt x="20156" y="8421"/>
                </a:lnTo>
                <a:lnTo>
                  <a:pt x="19477" y="8091"/>
                </a:lnTo>
                <a:lnTo>
                  <a:pt x="18825" y="7921"/>
                </a:lnTo>
                <a:lnTo>
                  <a:pt x="18209" y="7904"/>
                </a:lnTo>
                <a:lnTo>
                  <a:pt x="17629" y="8046"/>
                </a:lnTo>
                <a:lnTo>
                  <a:pt x="17093" y="8350"/>
                </a:lnTo>
                <a:lnTo>
                  <a:pt x="16602" y="8814"/>
                </a:lnTo>
                <a:lnTo>
                  <a:pt x="16146" y="9431"/>
                </a:lnTo>
                <a:lnTo>
                  <a:pt x="15941" y="9806"/>
                </a:lnTo>
                <a:lnTo>
                  <a:pt x="15691" y="10252"/>
                </a:lnTo>
                <a:lnTo>
                  <a:pt x="15128" y="11109"/>
                </a:lnTo>
                <a:lnTo>
                  <a:pt x="14825" y="11529"/>
                </a:lnTo>
                <a:lnTo>
                  <a:pt x="14771" y="11583"/>
                </a:lnTo>
                <a:lnTo>
                  <a:pt x="14628" y="11681"/>
                </a:lnTo>
                <a:lnTo>
                  <a:pt x="14449" y="11752"/>
                </a:lnTo>
                <a:lnTo>
                  <a:pt x="14289" y="11779"/>
                </a:lnTo>
                <a:lnTo>
                  <a:pt x="14217" y="11761"/>
                </a:lnTo>
                <a:lnTo>
                  <a:pt x="14164" y="11743"/>
                </a:lnTo>
                <a:lnTo>
                  <a:pt x="14057" y="11627"/>
                </a:lnTo>
                <a:lnTo>
                  <a:pt x="13932" y="11377"/>
                </a:lnTo>
                <a:lnTo>
                  <a:pt x="13905" y="11217"/>
                </a:lnTo>
                <a:lnTo>
                  <a:pt x="13860" y="10199"/>
                </a:lnTo>
                <a:lnTo>
                  <a:pt x="13789" y="8171"/>
                </a:lnTo>
                <a:lnTo>
                  <a:pt x="13780" y="7153"/>
                </a:lnTo>
                <a:lnTo>
                  <a:pt x="13771" y="6671"/>
                </a:lnTo>
                <a:lnTo>
                  <a:pt x="13699" y="5751"/>
                </a:lnTo>
                <a:lnTo>
                  <a:pt x="13539" y="4867"/>
                </a:lnTo>
                <a:lnTo>
                  <a:pt x="13280" y="4037"/>
                </a:lnTo>
                <a:lnTo>
                  <a:pt x="12922" y="3269"/>
                </a:lnTo>
                <a:lnTo>
                  <a:pt x="12440" y="2554"/>
                </a:lnTo>
                <a:lnTo>
                  <a:pt x="11824" y="1903"/>
                </a:lnTo>
                <a:lnTo>
                  <a:pt x="11065" y="1322"/>
                </a:lnTo>
                <a:lnTo>
                  <a:pt x="10627" y="1054"/>
                </a:lnTo>
                <a:lnTo>
                  <a:pt x="10235" y="840"/>
                </a:lnTo>
                <a:lnTo>
                  <a:pt x="9449" y="456"/>
                </a:lnTo>
                <a:lnTo>
                  <a:pt x="8636" y="161"/>
                </a:lnTo>
                <a:lnTo>
                  <a:pt x="8002" y="36"/>
                </a:lnTo>
                <a:lnTo>
                  <a:pt x="7573" y="1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4f51861350_0_3"/>
          <p:cNvSpPr txBox="1"/>
          <p:nvPr/>
        </p:nvSpPr>
        <p:spPr>
          <a:xfrm>
            <a:off x="2559553" y="1973400"/>
            <a:ext cx="20937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Riconoscere gli stati emotivi dei soggetti tramite ML e DL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" name="Google Shape;141;g24f51861350_0_3"/>
          <p:cNvSpPr txBox="1"/>
          <p:nvPr/>
        </p:nvSpPr>
        <p:spPr>
          <a:xfrm>
            <a:off x="2559538" y="15274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EMOTION RECOGNITION</a:t>
            </a:r>
            <a:endParaRPr sz="16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" name="Google Shape;142;g24f51861350_0_3"/>
          <p:cNvSpPr txBox="1"/>
          <p:nvPr/>
        </p:nvSpPr>
        <p:spPr>
          <a:xfrm>
            <a:off x="2559554" y="2957000"/>
            <a:ext cx="23064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Segnali cerebrali acquisiti tramite elettrodi sul cuoio capelluto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" name="Google Shape;143;g24f51861350_0_3"/>
          <p:cNvSpPr txBox="1"/>
          <p:nvPr/>
        </p:nvSpPr>
        <p:spPr>
          <a:xfrm>
            <a:off x="2559538" y="2663413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SEGNALI EEG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4" name="Google Shape;144;g24f51861350_0_3"/>
          <p:cNvSpPr txBox="1"/>
          <p:nvPr/>
        </p:nvSpPr>
        <p:spPr>
          <a:xfrm>
            <a:off x="2559550" y="4121025"/>
            <a:ext cx="23064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Attività che rende analizzabili i segnali grezzi catturati dai sensori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145;g24f51861350_0_3"/>
          <p:cNvSpPr txBox="1"/>
          <p:nvPr/>
        </p:nvSpPr>
        <p:spPr>
          <a:xfrm>
            <a:off x="2559552" y="3827425"/>
            <a:ext cx="1946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PREPROCESSING SEGNALI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" name="Google Shape;146;g24f51861350_0_3"/>
          <p:cNvSpPr/>
          <p:nvPr/>
        </p:nvSpPr>
        <p:spPr>
          <a:xfrm rot="-2495389">
            <a:off x="5494216" y="1703636"/>
            <a:ext cx="1027299" cy="2317259"/>
          </a:xfrm>
          <a:custGeom>
            <a:avLst/>
            <a:gdLst/>
            <a:ahLst/>
            <a:cxnLst/>
            <a:rect l="l" t="t" r="r" b="b"/>
            <a:pathLst>
              <a:path w="8681" h="19576" extrusionOk="0">
                <a:moveTo>
                  <a:pt x="6171" y="1"/>
                </a:moveTo>
                <a:lnTo>
                  <a:pt x="5912" y="46"/>
                </a:lnTo>
                <a:lnTo>
                  <a:pt x="5671" y="144"/>
                </a:lnTo>
                <a:lnTo>
                  <a:pt x="5448" y="305"/>
                </a:lnTo>
                <a:lnTo>
                  <a:pt x="5225" y="519"/>
                </a:lnTo>
                <a:lnTo>
                  <a:pt x="4912" y="948"/>
                </a:lnTo>
                <a:lnTo>
                  <a:pt x="4707" y="1323"/>
                </a:lnTo>
                <a:lnTo>
                  <a:pt x="4644" y="1457"/>
                </a:lnTo>
                <a:lnTo>
                  <a:pt x="4564" y="1707"/>
                </a:lnTo>
                <a:lnTo>
                  <a:pt x="4528" y="1957"/>
                </a:lnTo>
                <a:lnTo>
                  <a:pt x="4537" y="2207"/>
                </a:lnTo>
                <a:lnTo>
                  <a:pt x="4591" y="2439"/>
                </a:lnTo>
                <a:lnTo>
                  <a:pt x="4698" y="2653"/>
                </a:lnTo>
                <a:lnTo>
                  <a:pt x="4850" y="2850"/>
                </a:lnTo>
                <a:lnTo>
                  <a:pt x="5055" y="3028"/>
                </a:lnTo>
                <a:lnTo>
                  <a:pt x="5171" y="3109"/>
                </a:lnTo>
                <a:lnTo>
                  <a:pt x="5359" y="3234"/>
                </a:lnTo>
                <a:lnTo>
                  <a:pt x="5591" y="3493"/>
                </a:lnTo>
                <a:lnTo>
                  <a:pt x="5662" y="3787"/>
                </a:lnTo>
                <a:lnTo>
                  <a:pt x="5582" y="4100"/>
                </a:lnTo>
                <a:lnTo>
                  <a:pt x="5466" y="4269"/>
                </a:lnTo>
                <a:lnTo>
                  <a:pt x="5403" y="4359"/>
                </a:lnTo>
                <a:lnTo>
                  <a:pt x="5269" y="4475"/>
                </a:lnTo>
                <a:lnTo>
                  <a:pt x="5055" y="4564"/>
                </a:lnTo>
                <a:lnTo>
                  <a:pt x="4760" y="4537"/>
                </a:lnTo>
                <a:lnTo>
                  <a:pt x="4475" y="4394"/>
                </a:lnTo>
                <a:lnTo>
                  <a:pt x="4350" y="4287"/>
                </a:lnTo>
                <a:lnTo>
                  <a:pt x="4046" y="4002"/>
                </a:lnTo>
                <a:lnTo>
                  <a:pt x="3475" y="3359"/>
                </a:lnTo>
                <a:lnTo>
                  <a:pt x="3162" y="3010"/>
                </a:lnTo>
                <a:lnTo>
                  <a:pt x="2930" y="3171"/>
                </a:lnTo>
                <a:lnTo>
                  <a:pt x="2376" y="3573"/>
                </a:lnTo>
                <a:lnTo>
                  <a:pt x="2117" y="3832"/>
                </a:lnTo>
                <a:lnTo>
                  <a:pt x="2037" y="3930"/>
                </a:lnTo>
                <a:lnTo>
                  <a:pt x="1912" y="4153"/>
                </a:lnTo>
                <a:lnTo>
                  <a:pt x="1849" y="4386"/>
                </a:lnTo>
                <a:lnTo>
                  <a:pt x="1840" y="4636"/>
                </a:lnTo>
                <a:lnTo>
                  <a:pt x="1912" y="5037"/>
                </a:lnTo>
                <a:lnTo>
                  <a:pt x="2180" y="5627"/>
                </a:lnTo>
                <a:lnTo>
                  <a:pt x="2385" y="5948"/>
                </a:lnTo>
                <a:lnTo>
                  <a:pt x="2439" y="6038"/>
                </a:lnTo>
                <a:lnTo>
                  <a:pt x="2510" y="6261"/>
                </a:lnTo>
                <a:lnTo>
                  <a:pt x="2537" y="6493"/>
                </a:lnTo>
                <a:lnTo>
                  <a:pt x="2510" y="6716"/>
                </a:lnTo>
                <a:lnTo>
                  <a:pt x="2474" y="6806"/>
                </a:lnTo>
                <a:lnTo>
                  <a:pt x="2430" y="6850"/>
                </a:lnTo>
                <a:lnTo>
                  <a:pt x="2260" y="6922"/>
                </a:lnTo>
                <a:lnTo>
                  <a:pt x="1912" y="6957"/>
                </a:lnTo>
                <a:lnTo>
                  <a:pt x="1689" y="6940"/>
                </a:lnTo>
                <a:lnTo>
                  <a:pt x="1510" y="6904"/>
                </a:lnTo>
                <a:lnTo>
                  <a:pt x="1153" y="6734"/>
                </a:lnTo>
                <a:lnTo>
                  <a:pt x="965" y="6645"/>
                </a:lnTo>
                <a:lnTo>
                  <a:pt x="831" y="6797"/>
                </a:lnTo>
                <a:lnTo>
                  <a:pt x="608" y="7100"/>
                </a:lnTo>
                <a:lnTo>
                  <a:pt x="367" y="7591"/>
                </a:lnTo>
                <a:lnTo>
                  <a:pt x="170" y="8288"/>
                </a:lnTo>
                <a:lnTo>
                  <a:pt x="63" y="9002"/>
                </a:lnTo>
                <a:lnTo>
                  <a:pt x="10" y="9360"/>
                </a:lnTo>
                <a:lnTo>
                  <a:pt x="1" y="9511"/>
                </a:lnTo>
                <a:lnTo>
                  <a:pt x="1" y="9797"/>
                </a:lnTo>
                <a:lnTo>
                  <a:pt x="45" y="10065"/>
                </a:lnTo>
                <a:lnTo>
                  <a:pt x="135" y="10315"/>
                </a:lnTo>
                <a:lnTo>
                  <a:pt x="269" y="10547"/>
                </a:lnTo>
                <a:lnTo>
                  <a:pt x="438" y="10753"/>
                </a:lnTo>
                <a:lnTo>
                  <a:pt x="644" y="10940"/>
                </a:lnTo>
                <a:lnTo>
                  <a:pt x="894" y="11092"/>
                </a:lnTo>
                <a:lnTo>
                  <a:pt x="1028" y="11163"/>
                </a:lnTo>
                <a:lnTo>
                  <a:pt x="1313" y="11315"/>
                </a:lnTo>
                <a:lnTo>
                  <a:pt x="1599" y="11449"/>
                </a:lnTo>
                <a:lnTo>
                  <a:pt x="1796" y="11530"/>
                </a:lnTo>
                <a:lnTo>
                  <a:pt x="2099" y="11753"/>
                </a:lnTo>
                <a:lnTo>
                  <a:pt x="2260" y="12047"/>
                </a:lnTo>
                <a:lnTo>
                  <a:pt x="2305" y="12405"/>
                </a:lnTo>
                <a:lnTo>
                  <a:pt x="2269" y="12610"/>
                </a:lnTo>
                <a:lnTo>
                  <a:pt x="2242" y="12726"/>
                </a:lnTo>
                <a:lnTo>
                  <a:pt x="2162" y="12914"/>
                </a:lnTo>
                <a:lnTo>
                  <a:pt x="2055" y="13048"/>
                </a:lnTo>
                <a:lnTo>
                  <a:pt x="1921" y="13146"/>
                </a:lnTo>
                <a:lnTo>
                  <a:pt x="1680" y="13217"/>
                </a:lnTo>
                <a:lnTo>
                  <a:pt x="1296" y="13217"/>
                </a:lnTo>
                <a:lnTo>
                  <a:pt x="1081" y="13190"/>
                </a:lnTo>
                <a:lnTo>
                  <a:pt x="1081" y="13387"/>
                </a:lnTo>
                <a:lnTo>
                  <a:pt x="1126" y="13753"/>
                </a:lnTo>
                <a:lnTo>
                  <a:pt x="1233" y="14083"/>
                </a:lnTo>
                <a:lnTo>
                  <a:pt x="1394" y="14387"/>
                </a:lnTo>
                <a:lnTo>
                  <a:pt x="1680" y="14807"/>
                </a:lnTo>
                <a:lnTo>
                  <a:pt x="2108" y="15343"/>
                </a:lnTo>
                <a:lnTo>
                  <a:pt x="2296" y="15619"/>
                </a:lnTo>
                <a:lnTo>
                  <a:pt x="2358" y="15709"/>
                </a:lnTo>
                <a:lnTo>
                  <a:pt x="2483" y="15825"/>
                </a:lnTo>
                <a:lnTo>
                  <a:pt x="2707" y="15932"/>
                </a:lnTo>
                <a:lnTo>
                  <a:pt x="3180" y="15959"/>
                </a:lnTo>
                <a:lnTo>
                  <a:pt x="3501" y="15994"/>
                </a:lnTo>
                <a:lnTo>
                  <a:pt x="3751" y="16066"/>
                </a:lnTo>
                <a:lnTo>
                  <a:pt x="4234" y="16352"/>
                </a:lnTo>
                <a:lnTo>
                  <a:pt x="4475" y="16486"/>
                </a:lnTo>
                <a:lnTo>
                  <a:pt x="4091" y="16941"/>
                </a:lnTo>
                <a:lnTo>
                  <a:pt x="3698" y="17379"/>
                </a:lnTo>
                <a:lnTo>
                  <a:pt x="3582" y="17441"/>
                </a:lnTo>
                <a:lnTo>
                  <a:pt x="3332" y="17495"/>
                </a:lnTo>
                <a:lnTo>
                  <a:pt x="3626" y="17905"/>
                </a:lnTo>
                <a:lnTo>
                  <a:pt x="4028" y="18495"/>
                </a:lnTo>
                <a:lnTo>
                  <a:pt x="4314" y="18843"/>
                </a:lnTo>
                <a:lnTo>
                  <a:pt x="4475" y="18995"/>
                </a:lnTo>
                <a:lnTo>
                  <a:pt x="4680" y="19174"/>
                </a:lnTo>
                <a:lnTo>
                  <a:pt x="5136" y="19441"/>
                </a:lnTo>
                <a:lnTo>
                  <a:pt x="5502" y="19549"/>
                </a:lnTo>
                <a:lnTo>
                  <a:pt x="5761" y="19575"/>
                </a:lnTo>
                <a:lnTo>
                  <a:pt x="6037" y="19558"/>
                </a:lnTo>
                <a:lnTo>
                  <a:pt x="6332" y="19486"/>
                </a:lnTo>
                <a:lnTo>
                  <a:pt x="6484" y="19433"/>
                </a:lnTo>
                <a:lnTo>
                  <a:pt x="6716" y="19325"/>
                </a:lnTo>
                <a:lnTo>
                  <a:pt x="7154" y="19013"/>
                </a:lnTo>
                <a:lnTo>
                  <a:pt x="7538" y="18611"/>
                </a:lnTo>
                <a:lnTo>
                  <a:pt x="7868" y="18138"/>
                </a:lnTo>
                <a:lnTo>
                  <a:pt x="8127" y="17620"/>
                </a:lnTo>
                <a:lnTo>
                  <a:pt x="8315" y="17075"/>
                </a:lnTo>
                <a:lnTo>
                  <a:pt x="8413" y="16530"/>
                </a:lnTo>
                <a:lnTo>
                  <a:pt x="8422" y="15994"/>
                </a:lnTo>
                <a:lnTo>
                  <a:pt x="8377" y="15753"/>
                </a:lnTo>
                <a:lnTo>
                  <a:pt x="8341" y="15637"/>
                </a:lnTo>
                <a:lnTo>
                  <a:pt x="8127" y="15414"/>
                </a:lnTo>
                <a:lnTo>
                  <a:pt x="7806" y="15218"/>
                </a:lnTo>
                <a:lnTo>
                  <a:pt x="7466" y="15084"/>
                </a:lnTo>
                <a:lnTo>
                  <a:pt x="7314" y="15057"/>
                </a:lnTo>
                <a:lnTo>
                  <a:pt x="7172" y="15048"/>
                </a:lnTo>
                <a:lnTo>
                  <a:pt x="6975" y="15155"/>
                </a:lnTo>
                <a:lnTo>
                  <a:pt x="6886" y="15378"/>
                </a:lnTo>
                <a:lnTo>
                  <a:pt x="6877" y="15673"/>
                </a:lnTo>
                <a:lnTo>
                  <a:pt x="6913" y="15834"/>
                </a:lnTo>
                <a:lnTo>
                  <a:pt x="6922" y="15914"/>
                </a:lnTo>
                <a:lnTo>
                  <a:pt x="6895" y="16093"/>
                </a:lnTo>
                <a:lnTo>
                  <a:pt x="6805" y="16280"/>
                </a:lnTo>
                <a:lnTo>
                  <a:pt x="6689" y="16432"/>
                </a:lnTo>
                <a:lnTo>
                  <a:pt x="6627" y="16486"/>
                </a:lnTo>
                <a:lnTo>
                  <a:pt x="6573" y="16512"/>
                </a:lnTo>
                <a:lnTo>
                  <a:pt x="6412" y="16521"/>
                </a:lnTo>
                <a:lnTo>
                  <a:pt x="6136" y="16459"/>
                </a:lnTo>
                <a:lnTo>
                  <a:pt x="5984" y="16378"/>
                </a:lnTo>
                <a:lnTo>
                  <a:pt x="5868" y="16298"/>
                </a:lnTo>
                <a:lnTo>
                  <a:pt x="5671" y="16057"/>
                </a:lnTo>
                <a:lnTo>
                  <a:pt x="5537" y="15753"/>
                </a:lnTo>
                <a:lnTo>
                  <a:pt x="5457" y="15405"/>
                </a:lnTo>
                <a:lnTo>
                  <a:pt x="5448" y="15039"/>
                </a:lnTo>
                <a:lnTo>
                  <a:pt x="5484" y="14673"/>
                </a:lnTo>
                <a:lnTo>
                  <a:pt x="5591" y="14334"/>
                </a:lnTo>
                <a:lnTo>
                  <a:pt x="5752" y="14039"/>
                </a:lnTo>
                <a:lnTo>
                  <a:pt x="5859" y="13923"/>
                </a:lnTo>
                <a:lnTo>
                  <a:pt x="6055" y="13726"/>
                </a:lnTo>
                <a:lnTo>
                  <a:pt x="6466" y="13441"/>
                </a:lnTo>
                <a:lnTo>
                  <a:pt x="6788" y="13324"/>
                </a:lnTo>
                <a:lnTo>
                  <a:pt x="7020" y="13307"/>
                </a:lnTo>
                <a:lnTo>
                  <a:pt x="7270" y="13342"/>
                </a:lnTo>
                <a:lnTo>
                  <a:pt x="7529" y="13441"/>
                </a:lnTo>
                <a:lnTo>
                  <a:pt x="7672" y="13521"/>
                </a:lnTo>
                <a:lnTo>
                  <a:pt x="7788" y="13574"/>
                </a:lnTo>
                <a:lnTo>
                  <a:pt x="8109" y="13628"/>
                </a:lnTo>
                <a:lnTo>
                  <a:pt x="8315" y="13664"/>
                </a:lnTo>
                <a:lnTo>
                  <a:pt x="8315" y="10467"/>
                </a:lnTo>
                <a:lnTo>
                  <a:pt x="7681" y="10333"/>
                </a:lnTo>
                <a:lnTo>
                  <a:pt x="7038" y="10190"/>
                </a:lnTo>
                <a:lnTo>
                  <a:pt x="6868" y="10404"/>
                </a:lnTo>
                <a:lnTo>
                  <a:pt x="6448" y="10708"/>
                </a:lnTo>
                <a:lnTo>
                  <a:pt x="5975" y="10878"/>
                </a:lnTo>
                <a:lnTo>
                  <a:pt x="5466" y="10913"/>
                </a:lnTo>
                <a:lnTo>
                  <a:pt x="5198" y="10869"/>
                </a:lnTo>
                <a:lnTo>
                  <a:pt x="4966" y="10815"/>
                </a:lnTo>
                <a:lnTo>
                  <a:pt x="4501" y="10637"/>
                </a:lnTo>
                <a:lnTo>
                  <a:pt x="4198" y="10440"/>
                </a:lnTo>
                <a:lnTo>
                  <a:pt x="4028" y="10261"/>
                </a:lnTo>
                <a:lnTo>
                  <a:pt x="3894" y="10056"/>
                </a:lnTo>
                <a:lnTo>
                  <a:pt x="3805" y="9806"/>
                </a:lnTo>
                <a:lnTo>
                  <a:pt x="3778" y="9663"/>
                </a:lnTo>
                <a:lnTo>
                  <a:pt x="3769" y="9538"/>
                </a:lnTo>
                <a:lnTo>
                  <a:pt x="3796" y="9261"/>
                </a:lnTo>
                <a:lnTo>
                  <a:pt x="3867" y="8993"/>
                </a:lnTo>
                <a:lnTo>
                  <a:pt x="3984" y="8752"/>
                </a:lnTo>
                <a:lnTo>
                  <a:pt x="4055" y="8645"/>
                </a:lnTo>
                <a:lnTo>
                  <a:pt x="4109" y="8600"/>
                </a:lnTo>
                <a:lnTo>
                  <a:pt x="4305" y="8574"/>
                </a:lnTo>
                <a:lnTo>
                  <a:pt x="4555" y="8592"/>
                </a:lnTo>
                <a:lnTo>
                  <a:pt x="4796" y="8654"/>
                </a:lnTo>
                <a:lnTo>
                  <a:pt x="4894" y="8708"/>
                </a:lnTo>
                <a:lnTo>
                  <a:pt x="5207" y="8904"/>
                </a:lnTo>
                <a:lnTo>
                  <a:pt x="5528" y="9083"/>
                </a:lnTo>
                <a:lnTo>
                  <a:pt x="5689" y="9127"/>
                </a:lnTo>
                <a:lnTo>
                  <a:pt x="5823" y="9101"/>
                </a:lnTo>
                <a:lnTo>
                  <a:pt x="5939" y="9002"/>
                </a:lnTo>
                <a:lnTo>
                  <a:pt x="6127" y="8708"/>
                </a:lnTo>
                <a:lnTo>
                  <a:pt x="6279" y="8377"/>
                </a:lnTo>
                <a:lnTo>
                  <a:pt x="6377" y="8199"/>
                </a:lnTo>
                <a:lnTo>
                  <a:pt x="6573" y="8020"/>
                </a:lnTo>
                <a:lnTo>
                  <a:pt x="6788" y="7984"/>
                </a:lnTo>
                <a:lnTo>
                  <a:pt x="7029" y="8065"/>
                </a:lnTo>
                <a:lnTo>
                  <a:pt x="7163" y="8136"/>
                </a:lnTo>
                <a:lnTo>
                  <a:pt x="7716" y="8431"/>
                </a:lnTo>
                <a:lnTo>
                  <a:pt x="8395" y="8797"/>
                </a:lnTo>
                <a:lnTo>
                  <a:pt x="8502" y="6779"/>
                </a:lnTo>
                <a:lnTo>
                  <a:pt x="8609" y="4841"/>
                </a:lnTo>
                <a:lnTo>
                  <a:pt x="8190" y="4698"/>
                </a:lnTo>
                <a:lnTo>
                  <a:pt x="7752" y="4582"/>
                </a:lnTo>
                <a:lnTo>
                  <a:pt x="7413" y="4502"/>
                </a:lnTo>
                <a:lnTo>
                  <a:pt x="7002" y="4314"/>
                </a:lnTo>
                <a:lnTo>
                  <a:pt x="6779" y="4162"/>
                </a:lnTo>
                <a:lnTo>
                  <a:pt x="6591" y="3966"/>
                </a:lnTo>
                <a:lnTo>
                  <a:pt x="6448" y="3734"/>
                </a:lnTo>
                <a:lnTo>
                  <a:pt x="6341" y="3475"/>
                </a:lnTo>
                <a:lnTo>
                  <a:pt x="6270" y="3162"/>
                </a:lnTo>
                <a:lnTo>
                  <a:pt x="6252" y="2992"/>
                </a:lnTo>
                <a:lnTo>
                  <a:pt x="6243" y="2832"/>
                </a:lnTo>
                <a:lnTo>
                  <a:pt x="6314" y="2600"/>
                </a:lnTo>
                <a:lnTo>
                  <a:pt x="6475" y="2483"/>
                </a:lnTo>
                <a:lnTo>
                  <a:pt x="6725" y="2501"/>
                </a:lnTo>
                <a:lnTo>
                  <a:pt x="6886" y="2564"/>
                </a:lnTo>
                <a:lnTo>
                  <a:pt x="7100" y="2662"/>
                </a:lnTo>
                <a:lnTo>
                  <a:pt x="7538" y="2841"/>
                </a:lnTo>
                <a:lnTo>
                  <a:pt x="7975" y="2939"/>
                </a:lnTo>
                <a:lnTo>
                  <a:pt x="8324" y="2921"/>
                </a:lnTo>
                <a:lnTo>
                  <a:pt x="8556" y="2859"/>
                </a:lnTo>
                <a:lnTo>
                  <a:pt x="8672" y="2805"/>
                </a:lnTo>
                <a:lnTo>
                  <a:pt x="8681" y="2510"/>
                </a:lnTo>
                <a:lnTo>
                  <a:pt x="8672" y="2225"/>
                </a:lnTo>
                <a:lnTo>
                  <a:pt x="8645" y="2019"/>
                </a:lnTo>
                <a:lnTo>
                  <a:pt x="8538" y="1635"/>
                </a:lnTo>
                <a:lnTo>
                  <a:pt x="8368" y="1278"/>
                </a:lnTo>
                <a:lnTo>
                  <a:pt x="8145" y="948"/>
                </a:lnTo>
                <a:lnTo>
                  <a:pt x="7877" y="662"/>
                </a:lnTo>
                <a:lnTo>
                  <a:pt x="7556" y="421"/>
                </a:lnTo>
                <a:lnTo>
                  <a:pt x="7189" y="224"/>
                </a:lnTo>
                <a:lnTo>
                  <a:pt x="6796" y="81"/>
                </a:lnTo>
                <a:lnTo>
                  <a:pt x="6591" y="37"/>
                </a:lnTo>
                <a:lnTo>
                  <a:pt x="6439" y="10"/>
                </a:lnTo>
                <a:lnTo>
                  <a:pt x="6171" y="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4f51861350_0_3"/>
          <p:cNvSpPr/>
          <p:nvPr/>
        </p:nvSpPr>
        <p:spPr>
          <a:xfrm rot="-2495389">
            <a:off x="6393747" y="981938"/>
            <a:ext cx="971207" cy="2213565"/>
          </a:xfrm>
          <a:custGeom>
            <a:avLst/>
            <a:gdLst/>
            <a:ahLst/>
            <a:cxnLst/>
            <a:rect l="l" t="t" r="r" b="b"/>
            <a:pathLst>
              <a:path w="8207" h="18700" extrusionOk="0">
                <a:moveTo>
                  <a:pt x="2143" y="0"/>
                </a:moveTo>
                <a:lnTo>
                  <a:pt x="1465" y="107"/>
                </a:lnTo>
                <a:lnTo>
                  <a:pt x="813" y="331"/>
                </a:lnTo>
                <a:lnTo>
                  <a:pt x="500" y="464"/>
                </a:lnTo>
                <a:lnTo>
                  <a:pt x="393" y="518"/>
                </a:lnTo>
                <a:lnTo>
                  <a:pt x="259" y="661"/>
                </a:lnTo>
                <a:lnTo>
                  <a:pt x="205" y="822"/>
                </a:lnTo>
                <a:lnTo>
                  <a:pt x="205" y="1009"/>
                </a:lnTo>
                <a:lnTo>
                  <a:pt x="268" y="1304"/>
                </a:lnTo>
                <a:lnTo>
                  <a:pt x="375" y="1706"/>
                </a:lnTo>
                <a:lnTo>
                  <a:pt x="375" y="1893"/>
                </a:lnTo>
                <a:lnTo>
                  <a:pt x="402" y="2170"/>
                </a:lnTo>
                <a:lnTo>
                  <a:pt x="429" y="2447"/>
                </a:lnTo>
                <a:lnTo>
                  <a:pt x="429" y="2768"/>
                </a:lnTo>
                <a:lnTo>
                  <a:pt x="527" y="3420"/>
                </a:lnTo>
                <a:lnTo>
                  <a:pt x="625" y="4072"/>
                </a:lnTo>
                <a:lnTo>
                  <a:pt x="616" y="4563"/>
                </a:lnTo>
                <a:lnTo>
                  <a:pt x="554" y="4894"/>
                </a:lnTo>
                <a:lnTo>
                  <a:pt x="491" y="5063"/>
                </a:lnTo>
                <a:lnTo>
                  <a:pt x="447" y="5206"/>
                </a:lnTo>
                <a:lnTo>
                  <a:pt x="482" y="5546"/>
                </a:lnTo>
                <a:lnTo>
                  <a:pt x="491" y="5715"/>
                </a:lnTo>
                <a:lnTo>
                  <a:pt x="839" y="5706"/>
                </a:lnTo>
                <a:lnTo>
                  <a:pt x="1179" y="5680"/>
                </a:lnTo>
                <a:lnTo>
                  <a:pt x="1375" y="5617"/>
                </a:lnTo>
                <a:lnTo>
                  <a:pt x="1572" y="5519"/>
                </a:lnTo>
                <a:lnTo>
                  <a:pt x="1786" y="5447"/>
                </a:lnTo>
                <a:lnTo>
                  <a:pt x="2233" y="5403"/>
                </a:lnTo>
                <a:lnTo>
                  <a:pt x="2697" y="5456"/>
                </a:lnTo>
                <a:lnTo>
                  <a:pt x="3152" y="5608"/>
                </a:lnTo>
                <a:lnTo>
                  <a:pt x="3563" y="5822"/>
                </a:lnTo>
                <a:lnTo>
                  <a:pt x="3920" y="6108"/>
                </a:lnTo>
                <a:lnTo>
                  <a:pt x="4188" y="6448"/>
                </a:lnTo>
                <a:lnTo>
                  <a:pt x="4349" y="6823"/>
                </a:lnTo>
                <a:lnTo>
                  <a:pt x="4376" y="7028"/>
                </a:lnTo>
                <a:lnTo>
                  <a:pt x="4385" y="7171"/>
                </a:lnTo>
                <a:lnTo>
                  <a:pt x="4331" y="7474"/>
                </a:lnTo>
                <a:lnTo>
                  <a:pt x="4215" y="7778"/>
                </a:lnTo>
                <a:lnTo>
                  <a:pt x="4054" y="8037"/>
                </a:lnTo>
                <a:lnTo>
                  <a:pt x="3956" y="8135"/>
                </a:lnTo>
                <a:lnTo>
                  <a:pt x="3894" y="8189"/>
                </a:lnTo>
                <a:lnTo>
                  <a:pt x="3768" y="8242"/>
                </a:lnTo>
                <a:lnTo>
                  <a:pt x="3608" y="8216"/>
                </a:lnTo>
                <a:lnTo>
                  <a:pt x="3322" y="7939"/>
                </a:lnTo>
                <a:lnTo>
                  <a:pt x="3134" y="7742"/>
                </a:lnTo>
                <a:lnTo>
                  <a:pt x="2867" y="7546"/>
                </a:lnTo>
                <a:lnTo>
                  <a:pt x="2420" y="7296"/>
                </a:lnTo>
                <a:lnTo>
                  <a:pt x="2116" y="7189"/>
                </a:lnTo>
                <a:lnTo>
                  <a:pt x="1965" y="7171"/>
                </a:lnTo>
                <a:lnTo>
                  <a:pt x="1759" y="7153"/>
                </a:lnTo>
                <a:lnTo>
                  <a:pt x="1322" y="7171"/>
                </a:lnTo>
                <a:lnTo>
                  <a:pt x="616" y="7269"/>
                </a:lnTo>
                <a:lnTo>
                  <a:pt x="71" y="7341"/>
                </a:lnTo>
                <a:lnTo>
                  <a:pt x="54" y="7608"/>
                </a:lnTo>
                <a:lnTo>
                  <a:pt x="9" y="8144"/>
                </a:lnTo>
                <a:lnTo>
                  <a:pt x="45" y="8492"/>
                </a:lnTo>
                <a:lnTo>
                  <a:pt x="116" y="8653"/>
                </a:lnTo>
                <a:lnTo>
                  <a:pt x="241" y="8930"/>
                </a:lnTo>
                <a:lnTo>
                  <a:pt x="366" y="9484"/>
                </a:lnTo>
                <a:lnTo>
                  <a:pt x="384" y="10305"/>
                </a:lnTo>
                <a:lnTo>
                  <a:pt x="366" y="10859"/>
                </a:lnTo>
                <a:lnTo>
                  <a:pt x="348" y="11386"/>
                </a:lnTo>
                <a:lnTo>
                  <a:pt x="357" y="11904"/>
                </a:lnTo>
                <a:lnTo>
                  <a:pt x="375" y="12029"/>
                </a:lnTo>
                <a:lnTo>
                  <a:pt x="455" y="12252"/>
                </a:lnTo>
                <a:lnTo>
                  <a:pt x="580" y="12457"/>
                </a:lnTo>
                <a:lnTo>
                  <a:pt x="750" y="12645"/>
                </a:lnTo>
                <a:lnTo>
                  <a:pt x="947" y="12779"/>
                </a:lnTo>
                <a:lnTo>
                  <a:pt x="1161" y="12877"/>
                </a:lnTo>
                <a:lnTo>
                  <a:pt x="1384" y="12922"/>
                </a:lnTo>
                <a:lnTo>
                  <a:pt x="1616" y="12895"/>
                </a:lnTo>
                <a:lnTo>
                  <a:pt x="1724" y="12859"/>
                </a:lnTo>
                <a:lnTo>
                  <a:pt x="1920" y="12788"/>
                </a:lnTo>
                <a:lnTo>
                  <a:pt x="2268" y="12716"/>
                </a:lnTo>
                <a:lnTo>
                  <a:pt x="2599" y="12716"/>
                </a:lnTo>
                <a:lnTo>
                  <a:pt x="2893" y="12788"/>
                </a:lnTo>
                <a:lnTo>
                  <a:pt x="3313" y="12975"/>
                </a:lnTo>
                <a:lnTo>
                  <a:pt x="3822" y="13359"/>
                </a:lnTo>
                <a:lnTo>
                  <a:pt x="4072" y="13565"/>
                </a:lnTo>
                <a:lnTo>
                  <a:pt x="4135" y="13627"/>
                </a:lnTo>
                <a:lnTo>
                  <a:pt x="4215" y="13824"/>
                </a:lnTo>
                <a:lnTo>
                  <a:pt x="4260" y="14056"/>
                </a:lnTo>
                <a:lnTo>
                  <a:pt x="4251" y="14288"/>
                </a:lnTo>
                <a:lnTo>
                  <a:pt x="4224" y="14386"/>
                </a:lnTo>
                <a:lnTo>
                  <a:pt x="4188" y="14467"/>
                </a:lnTo>
                <a:lnTo>
                  <a:pt x="4063" y="14618"/>
                </a:lnTo>
                <a:lnTo>
                  <a:pt x="3885" y="14752"/>
                </a:lnTo>
                <a:lnTo>
                  <a:pt x="3697" y="14842"/>
                </a:lnTo>
                <a:lnTo>
                  <a:pt x="3608" y="14860"/>
                </a:lnTo>
                <a:lnTo>
                  <a:pt x="3536" y="14860"/>
                </a:lnTo>
                <a:lnTo>
                  <a:pt x="3367" y="14797"/>
                </a:lnTo>
                <a:lnTo>
                  <a:pt x="3197" y="14681"/>
                </a:lnTo>
                <a:lnTo>
                  <a:pt x="3063" y="14547"/>
                </a:lnTo>
                <a:lnTo>
                  <a:pt x="3027" y="14476"/>
                </a:lnTo>
                <a:lnTo>
                  <a:pt x="2965" y="14342"/>
                </a:lnTo>
                <a:lnTo>
                  <a:pt x="2840" y="14145"/>
                </a:lnTo>
                <a:lnTo>
                  <a:pt x="2697" y="14002"/>
                </a:lnTo>
                <a:lnTo>
                  <a:pt x="2545" y="13922"/>
                </a:lnTo>
                <a:lnTo>
                  <a:pt x="2295" y="13877"/>
                </a:lnTo>
                <a:lnTo>
                  <a:pt x="1911" y="13958"/>
                </a:lnTo>
                <a:lnTo>
                  <a:pt x="1706" y="14056"/>
                </a:lnTo>
                <a:lnTo>
                  <a:pt x="1482" y="14163"/>
                </a:lnTo>
                <a:lnTo>
                  <a:pt x="1188" y="14234"/>
                </a:lnTo>
                <a:lnTo>
                  <a:pt x="1000" y="14234"/>
                </a:lnTo>
                <a:lnTo>
                  <a:pt x="822" y="14190"/>
                </a:lnTo>
                <a:lnTo>
                  <a:pt x="661" y="14092"/>
                </a:lnTo>
                <a:lnTo>
                  <a:pt x="518" y="13931"/>
                </a:lnTo>
                <a:lnTo>
                  <a:pt x="393" y="13708"/>
                </a:lnTo>
                <a:lnTo>
                  <a:pt x="339" y="13565"/>
                </a:lnTo>
                <a:lnTo>
                  <a:pt x="170" y="16011"/>
                </a:lnTo>
                <a:lnTo>
                  <a:pt x="0" y="18440"/>
                </a:lnTo>
                <a:lnTo>
                  <a:pt x="598" y="18521"/>
                </a:lnTo>
                <a:lnTo>
                  <a:pt x="1295" y="18628"/>
                </a:lnTo>
                <a:lnTo>
                  <a:pt x="1652" y="18673"/>
                </a:lnTo>
                <a:lnTo>
                  <a:pt x="2277" y="18699"/>
                </a:lnTo>
                <a:lnTo>
                  <a:pt x="2813" y="18628"/>
                </a:lnTo>
                <a:lnTo>
                  <a:pt x="3259" y="18476"/>
                </a:lnTo>
                <a:lnTo>
                  <a:pt x="3635" y="18235"/>
                </a:lnTo>
                <a:lnTo>
                  <a:pt x="3956" y="17905"/>
                </a:lnTo>
                <a:lnTo>
                  <a:pt x="4224" y="17494"/>
                </a:lnTo>
                <a:lnTo>
                  <a:pt x="4465" y="16985"/>
                </a:lnTo>
                <a:lnTo>
                  <a:pt x="4581" y="16690"/>
                </a:lnTo>
                <a:lnTo>
                  <a:pt x="4617" y="16583"/>
                </a:lnTo>
                <a:lnTo>
                  <a:pt x="4635" y="16342"/>
                </a:lnTo>
                <a:lnTo>
                  <a:pt x="4608" y="16235"/>
                </a:lnTo>
                <a:lnTo>
                  <a:pt x="4528" y="15985"/>
                </a:lnTo>
                <a:lnTo>
                  <a:pt x="4483" y="15726"/>
                </a:lnTo>
                <a:lnTo>
                  <a:pt x="4501" y="15592"/>
                </a:lnTo>
                <a:lnTo>
                  <a:pt x="4608" y="15440"/>
                </a:lnTo>
                <a:lnTo>
                  <a:pt x="4920" y="15270"/>
                </a:lnTo>
                <a:lnTo>
                  <a:pt x="5170" y="15190"/>
                </a:lnTo>
                <a:lnTo>
                  <a:pt x="5590" y="15038"/>
                </a:lnTo>
                <a:lnTo>
                  <a:pt x="6215" y="14726"/>
                </a:lnTo>
                <a:lnTo>
                  <a:pt x="6564" y="14467"/>
                </a:lnTo>
                <a:lnTo>
                  <a:pt x="6706" y="14315"/>
                </a:lnTo>
                <a:lnTo>
                  <a:pt x="6849" y="14136"/>
                </a:lnTo>
                <a:lnTo>
                  <a:pt x="7055" y="13725"/>
                </a:lnTo>
                <a:lnTo>
                  <a:pt x="7278" y="13056"/>
                </a:lnTo>
                <a:lnTo>
                  <a:pt x="7430" y="12645"/>
                </a:lnTo>
                <a:lnTo>
                  <a:pt x="7117" y="12502"/>
                </a:lnTo>
                <a:lnTo>
                  <a:pt x="6590" y="12261"/>
                </a:lnTo>
                <a:lnTo>
                  <a:pt x="6385" y="12118"/>
                </a:lnTo>
                <a:lnTo>
                  <a:pt x="6331" y="12064"/>
                </a:lnTo>
                <a:lnTo>
                  <a:pt x="6251" y="11930"/>
                </a:lnTo>
                <a:lnTo>
                  <a:pt x="6189" y="11672"/>
                </a:lnTo>
                <a:lnTo>
                  <a:pt x="6189" y="11502"/>
                </a:lnTo>
                <a:lnTo>
                  <a:pt x="6233" y="11448"/>
                </a:lnTo>
                <a:lnTo>
                  <a:pt x="6546" y="11350"/>
                </a:lnTo>
                <a:lnTo>
                  <a:pt x="6689" y="11288"/>
                </a:lnTo>
                <a:lnTo>
                  <a:pt x="6939" y="11171"/>
                </a:lnTo>
                <a:lnTo>
                  <a:pt x="7314" y="10984"/>
                </a:lnTo>
                <a:lnTo>
                  <a:pt x="7537" y="10832"/>
                </a:lnTo>
                <a:lnTo>
                  <a:pt x="7626" y="10743"/>
                </a:lnTo>
                <a:lnTo>
                  <a:pt x="7751" y="10573"/>
                </a:lnTo>
                <a:lnTo>
                  <a:pt x="7957" y="10162"/>
                </a:lnTo>
                <a:lnTo>
                  <a:pt x="8108" y="9680"/>
                </a:lnTo>
                <a:lnTo>
                  <a:pt x="8189" y="9153"/>
                </a:lnTo>
                <a:lnTo>
                  <a:pt x="8207" y="8617"/>
                </a:lnTo>
                <a:lnTo>
                  <a:pt x="8171" y="8082"/>
                </a:lnTo>
                <a:lnTo>
                  <a:pt x="8064" y="7582"/>
                </a:lnTo>
                <a:lnTo>
                  <a:pt x="7894" y="7135"/>
                </a:lnTo>
                <a:lnTo>
                  <a:pt x="7787" y="6948"/>
                </a:lnTo>
                <a:lnTo>
                  <a:pt x="7653" y="6769"/>
                </a:lnTo>
                <a:lnTo>
                  <a:pt x="7483" y="6608"/>
                </a:lnTo>
                <a:lnTo>
                  <a:pt x="7332" y="6760"/>
                </a:lnTo>
                <a:lnTo>
                  <a:pt x="7064" y="7037"/>
                </a:lnTo>
                <a:lnTo>
                  <a:pt x="6921" y="7099"/>
                </a:lnTo>
                <a:lnTo>
                  <a:pt x="6760" y="7135"/>
                </a:lnTo>
                <a:lnTo>
                  <a:pt x="6403" y="7064"/>
                </a:lnTo>
                <a:lnTo>
                  <a:pt x="6224" y="7037"/>
                </a:lnTo>
                <a:lnTo>
                  <a:pt x="6251" y="6733"/>
                </a:lnTo>
                <a:lnTo>
                  <a:pt x="6314" y="6448"/>
                </a:lnTo>
                <a:lnTo>
                  <a:pt x="6367" y="6340"/>
                </a:lnTo>
                <a:lnTo>
                  <a:pt x="6537" y="6153"/>
                </a:lnTo>
                <a:lnTo>
                  <a:pt x="6626" y="6064"/>
                </a:lnTo>
                <a:lnTo>
                  <a:pt x="6831" y="5858"/>
                </a:lnTo>
                <a:lnTo>
                  <a:pt x="7108" y="5394"/>
                </a:lnTo>
                <a:lnTo>
                  <a:pt x="7260" y="4885"/>
                </a:lnTo>
                <a:lnTo>
                  <a:pt x="7287" y="4367"/>
                </a:lnTo>
                <a:lnTo>
                  <a:pt x="7189" y="3867"/>
                </a:lnTo>
                <a:lnTo>
                  <a:pt x="6965" y="3393"/>
                </a:lnTo>
                <a:lnTo>
                  <a:pt x="6644" y="2992"/>
                </a:lnTo>
                <a:lnTo>
                  <a:pt x="6206" y="2679"/>
                </a:lnTo>
                <a:lnTo>
                  <a:pt x="5938" y="2563"/>
                </a:lnTo>
                <a:lnTo>
                  <a:pt x="5697" y="2911"/>
                </a:lnTo>
                <a:lnTo>
                  <a:pt x="5465" y="3268"/>
                </a:lnTo>
                <a:lnTo>
                  <a:pt x="5376" y="3411"/>
                </a:lnTo>
                <a:lnTo>
                  <a:pt x="5170" y="3652"/>
                </a:lnTo>
                <a:lnTo>
                  <a:pt x="4920" y="3804"/>
                </a:lnTo>
                <a:lnTo>
                  <a:pt x="4697" y="3813"/>
                </a:lnTo>
                <a:lnTo>
                  <a:pt x="4528" y="3769"/>
                </a:lnTo>
                <a:lnTo>
                  <a:pt x="4438" y="3733"/>
                </a:lnTo>
                <a:lnTo>
                  <a:pt x="4349" y="3679"/>
                </a:lnTo>
                <a:lnTo>
                  <a:pt x="4215" y="3572"/>
                </a:lnTo>
                <a:lnTo>
                  <a:pt x="4126" y="3393"/>
                </a:lnTo>
                <a:lnTo>
                  <a:pt x="4170" y="2974"/>
                </a:lnTo>
                <a:lnTo>
                  <a:pt x="4277" y="2688"/>
                </a:lnTo>
                <a:lnTo>
                  <a:pt x="4349" y="2465"/>
                </a:lnTo>
                <a:lnTo>
                  <a:pt x="4420" y="2054"/>
                </a:lnTo>
                <a:lnTo>
                  <a:pt x="4420" y="1661"/>
                </a:lnTo>
                <a:lnTo>
                  <a:pt x="4358" y="1295"/>
                </a:lnTo>
                <a:lnTo>
                  <a:pt x="4215" y="973"/>
                </a:lnTo>
                <a:lnTo>
                  <a:pt x="4010" y="679"/>
                </a:lnTo>
                <a:lnTo>
                  <a:pt x="3724" y="429"/>
                </a:lnTo>
                <a:lnTo>
                  <a:pt x="3376" y="232"/>
                </a:lnTo>
                <a:lnTo>
                  <a:pt x="3170" y="152"/>
                </a:lnTo>
                <a:lnTo>
                  <a:pt x="3001" y="89"/>
                </a:lnTo>
                <a:lnTo>
                  <a:pt x="2661" y="18"/>
                </a:lnTo>
                <a:lnTo>
                  <a:pt x="2143" y="0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4f51861350_0_3"/>
          <p:cNvSpPr/>
          <p:nvPr/>
        </p:nvSpPr>
        <p:spPr>
          <a:xfrm rot="-2700000">
            <a:off x="7410719" y="3192237"/>
            <a:ext cx="657350" cy="1153572"/>
          </a:xfrm>
          <a:custGeom>
            <a:avLst/>
            <a:gdLst/>
            <a:ahLst/>
            <a:cxnLst/>
            <a:rect l="l" t="t" r="r" b="b"/>
            <a:pathLst>
              <a:path w="12137" h="21299" extrusionOk="0">
                <a:moveTo>
                  <a:pt x="6144" y="1"/>
                </a:moveTo>
                <a:lnTo>
                  <a:pt x="5948" y="10"/>
                </a:lnTo>
                <a:lnTo>
                  <a:pt x="5841" y="37"/>
                </a:lnTo>
                <a:lnTo>
                  <a:pt x="5698" y="99"/>
                </a:lnTo>
                <a:lnTo>
                  <a:pt x="5421" y="287"/>
                </a:lnTo>
                <a:lnTo>
                  <a:pt x="5162" y="537"/>
                </a:lnTo>
                <a:lnTo>
                  <a:pt x="4975" y="814"/>
                </a:lnTo>
                <a:lnTo>
                  <a:pt x="4903" y="956"/>
                </a:lnTo>
                <a:lnTo>
                  <a:pt x="4832" y="1162"/>
                </a:lnTo>
                <a:lnTo>
                  <a:pt x="4734" y="1590"/>
                </a:lnTo>
                <a:lnTo>
                  <a:pt x="4671" y="2260"/>
                </a:lnTo>
                <a:lnTo>
                  <a:pt x="4653" y="2707"/>
                </a:lnTo>
                <a:lnTo>
                  <a:pt x="4635" y="4841"/>
                </a:lnTo>
                <a:lnTo>
                  <a:pt x="4644" y="6904"/>
                </a:lnTo>
                <a:lnTo>
                  <a:pt x="3412" y="7466"/>
                </a:lnTo>
                <a:lnTo>
                  <a:pt x="2251" y="7993"/>
                </a:lnTo>
                <a:lnTo>
                  <a:pt x="1894" y="8154"/>
                </a:lnTo>
                <a:lnTo>
                  <a:pt x="1269" y="8574"/>
                </a:lnTo>
                <a:lnTo>
                  <a:pt x="885" y="8958"/>
                </a:lnTo>
                <a:lnTo>
                  <a:pt x="661" y="9252"/>
                </a:lnTo>
                <a:lnTo>
                  <a:pt x="492" y="9574"/>
                </a:lnTo>
                <a:lnTo>
                  <a:pt x="358" y="9931"/>
                </a:lnTo>
                <a:lnTo>
                  <a:pt x="304" y="10127"/>
                </a:lnTo>
                <a:lnTo>
                  <a:pt x="152" y="10878"/>
                </a:lnTo>
                <a:lnTo>
                  <a:pt x="27" y="12003"/>
                </a:lnTo>
                <a:lnTo>
                  <a:pt x="1" y="12753"/>
                </a:lnTo>
                <a:lnTo>
                  <a:pt x="36" y="13494"/>
                </a:lnTo>
                <a:lnTo>
                  <a:pt x="144" y="14235"/>
                </a:lnTo>
                <a:lnTo>
                  <a:pt x="331" y="14959"/>
                </a:lnTo>
                <a:lnTo>
                  <a:pt x="608" y="15673"/>
                </a:lnTo>
                <a:lnTo>
                  <a:pt x="778" y="16030"/>
                </a:lnTo>
                <a:lnTo>
                  <a:pt x="894" y="16227"/>
                </a:lnTo>
                <a:lnTo>
                  <a:pt x="1188" y="16584"/>
                </a:lnTo>
                <a:lnTo>
                  <a:pt x="1697" y="17075"/>
                </a:lnTo>
                <a:lnTo>
                  <a:pt x="2019" y="17423"/>
                </a:lnTo>
                <a:lnTo>
                  <a:pt x="2126" y="17557"/>
                </a:lnTo>
                <a:lnTo>
                  <a:pt x="2278" y="17879"/>
                </a:lnTo>
                <a:lnTo>
                  <a:pt x="2322" y="18048"/>
                </a:lnTo>
                <a:lnTo>
                  <a:pt x="2519" y="19307"/>
                </a:lnTo>
                <a:lnTo>
                  <a:pt x="2742" y="20558"/>
                </a:lnTo>
                <a:lnTo>
                  <a:pt x="2769" y="20638"/>
                </a:lnTo>
                <a:lnTo>
                  <a:pt x="2867" y="20799"/>
                </a:lnTo>
                <a:lnTo>
                  <a:pt x="3081" y="21013"/>
                </a:lnTo>
                <a:lnTo>
                  <a:pt x="3242" y="21111"/>
                </a:lnTo>
                <a:lnTo>
                  <a:pt x="3439" y="21201"/>
                </a:lnTo>
                <a:lnTo>
                  <a:pt x="3814" y="21299"/>
                </a:lnTo>
                <a:lnTo>
                  <a:pt x="4180" y="21299"/>
                </a:lnTo>
                <a:lnTo>
                  <a:pt x="4510" y="21192"/>
                </a:lnTo>
                <a:lnTo>
                  <a:pt x="4796" y="21004"/>
                </a:lnTo>
                <a:lnTo>
                  <a:pt x="5037" y="20736"/>
                </a:lnTo>
                <a:lnTo>
                  <a:pt x="5225" y="20397"/>
                </a:lnTo>
                <a:lnTo>
                  <a:pt x="5332" y="19986"/>
                </a:lnTo>
                <a:lnTo>
                  <a:pt x="5359" y="19754"/>
                </a:lnTo>
                <a:lnTo>
                  <a:pt x="5376" y="18977"/>
                </a:lnTo>
                <a:lnTo>
                  <a:pt x="5368" y="18200"/>
                </a:lnTo>
                <a:lnTo>
                  <a:pt x="5814" y="18111"/>
                </a:lnTo>
                <a:lnTo>
                  <a:pt x="6278" y="18066"/>
                </a:lnTo>
                <a:lnTo>
                  <a:pt x="6511" y="18111"/>
                </a:lnTo>
                <a:lnTo>
                  <a:pt x="6680" y="18218"/>
                </a:lnTo>
                <a:lnTo>
                  <a:pt x="6814" y="18397"/>
                </a:lnTo>
                <a:lnTo>
                  <a:pt x="6966" y="18816"/>
                </a:lnTo>
                <a:lnTo>
                  <a:pt x="7055" y="19236"/>
                </a:lnTo>
                <a:lnTo>
                  <a:pt x="7136" y="19691"/>
                </a:lnTo>
                <a:lnTo>
                  <a:pt x="7216" y="20147"/>
                </a:lnTo>
                <a:lnTo>
                  <a:pt x="7261" y="20361"/>
                </a:lnTo>
                <a:lnTo>
                  <a:pt x="7395" y="20718"/>
                </a:lnTo>
                <a:lnTo>
                  <a:pt x="7627" y="20995"/>
                </a:lnTo>
                <a:lnTo>
                  <a:pt x="7877" y="21129"/>
                </a:lnTo>
                <a:lnTo>
                  <a:pt x="8082" y="21165"/>
                </a:lnTo>
                <a:lnTo>
                  <a:pt x="8198" y="21174"/>
                </a:lnTo>
                <a:lnTo>
                  <a:pt x="8448" y="21165"/>
                </a:lnTo>
                <a:lnTo>
                  <a:pt x="8877" y="21076"/>
                </a:lnTo>
                <a:lnTo>
                  <a:pt x="9145" y="20915"/>
                </a:lnTo>
                <a:lnTo>
                  <a:pt x="9297" y="20772"/>
                </a:lnTo>
                <a:lnTo>
                  <a:pt x="9413" y="20584"/>
                </a:lnTo>
                <a:lnTo>
                  <a:pt x="9502" y="20370"/>
                </a:lnTo>
                <a:lnTo>
                  <a:pt x="9529" y="20236"/>
                </a:lnTo>
                <a:lnTo>
                  <a:pt x="9609" y="19781"/>
                </a:lnTo>
                <a:lnTo>
                  <a:pt x="9725" y="18870"/>
                </a:lnTo>
                <a:lnTo>
                  <a:pt x="9806" y="18414"/>
                </a:lnTo>
                <a:lnTo>
                  <a:pt x="9859" y="18218"/>
                </a:lnTo>
                <a:lnTo>
                  <a:pt x="10065" y="17834"/>
                </a:lnTo>
                <a:lnTo>
                  <a:pt x="10208" y="17691"/>
                </a:lnTo>
                <a:lnTo>
                  <a:pt x="10609" y="17307"/>
                </a:lnTo>
                <a:lnTo>
                  <a:pt x="11163" y="16718"/>
                </a:lnTo>
                <a:lnTo>
                  <a:pt x="11476" y="16298"/>
                </a:lnTo>
                <a:lnTo>
                  <a:pt x="11744" y="15852"/>
                </a:lnTo>
                <a:lnTo>
                  <a:pt x="11949" y="15369"/>
                </a:lnTo>
                <a:lnTo>
                  <a:pt x="12074" y="14851"/>
                </a:lnTo>
                <a:lnTo>
                  <a:pt x="12119" y="14289"/>
                </a:lnTo>
                <a:lnTo>
                  <a:pt x="12101" y="13976"/>
                </a:lnTo>
                <a:lnTo>
                  <a:pt x="12056" y="13396"/>
                </a:lnTo>
                <a:lnTo>
                  <a:pt x="12083" y="12217"/>
                </a:lnTo>
                <a:lnTo>
                  <a:pt x="12119" y="11628"/>
                </a:lnTo>
                <a:lnTo>
                  <a:pt x="12136" y="11315"/>
                </a:lnTo>
                <a:lnTo>
                  <a:pt x="12110" y="10726"/>
                </a:lnTo>
                <a:lnTo>
                  <a:pt x="12020" y="10181"/>
                </a:lnTo>
                <a:lnTo>
                  <a:pt x="11851" y="9681"/>
                </a:lnTo>
                <a:lnTo>
                  <a:pt x="11601" y="9226"/>
                </a:lnTo>
                <a:lnTo>
                  <a:pt x="11279" y="8806"/>
                </a:lnTo>
                <a:lnTo>
                  <a:pt x="10877" y="8440"/>
                </a:lnTo>
                <a:lnTo>
                  <a:pt x="10395" y="8109"/>
                </a:lnTo>
                <a:lnTo>
                  <a:pt x="10109" y="7958"/>
                </a:lnTo>
                <a:lnTo>
                  <a:pt x="8868" y="7377"/>
                </a:lnTo>
                <a:lnTo>
                  <a:pt x="7511" y="6797"/>
                </a:lnTo>
                <a:lnTo>
                  <a:pt x="7520" y="6198"/>
                </a:lnTo>
                <a:lnTo>
                  <a:pt x="7538" y="4895"/>
                </a:lnTo>
                <a:lnTo>
                  <a:pt x="7493" y="4216"/>
                </a:lnTo>
                <a:lnTo>
                  <a:pt x="7404" y="3359"/>
                </a:lnTo>
                <a:lnTo>
                  <a:pt x="7145" y="1644"/>
                </a:lnTo>
                <a:lnTo>
                  <a:pt x="6966" y="796"/>
                </a:lnTo>
                <a:lnTo>
                  <a:pt x="6912" y="608"/>
                </a:lnTo>
                <a:lnTo>
                  <a:pt x="6716" y="287"/>
                </a:lnTo>
                <a:lnTo>
                  <a:pt x="6493" y="108"/>
                </a:lnTo>
                <a:lnTo>
                  <a:pt x="6323" y="37"/>
                </a:lnTo>
                <a:lnTo>
                  <a:pt x="6144" y="1"/>
                </a:lnTo>
                <a:close/>
              </a:path>
            </a:pathLst>
          </a:cu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4f51861350_0_3"/>
          <p:cNvSpPr/>
          <p:nvPr/>
        </p:nvSpPr>
        <p:spPr>
          <a:xfrm>
            <a:off x="8141261" y="2283606"/>
            <a:ext cx="232261" cy="217575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4f51861350_0_3"/>
          <p:cNvSpPr/>
          <p:nvPr/>
        </p:nvSpPr>
        <p:spPr>
          <a:xfrm>
            <a:off x="5686225" y="3914002"/>
            <a:ext cx="232261" cy="217575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4f51861350_0_3"/>
          <p:cNvSpPr/>
          <p:nvPr/>
        </p:nvSpPr>
        <p:spPr>
          <a:xfrm>
            <a:off x="5348698" y="1376087"/>
            <a:ext cx="134161" cy="125636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4f51861350_0_3"/>
          <p:cNvSpPr/>
          <p:nvPr/>
        </p:nvSpPr>
        <p:spPr>
          <a:xfrm>
            <a:off x="4978599" y="3125800"/>
            <a:ext cx="134139" cy="125636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4f51861350_0_3"/>
          <p:cNvSpPr/>
          <p:nvPr/>
        </p:nvSpPr>
        <p:spPr>
          <a:xfrm>
            <a:off x="7161124" y="3892435"/>
            <a:ext cx="134116" cy="125657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4f51861350_0_3"/>
          <p:cNvSpPr/>
          <p:nvPr/>
        </p:nvSpPr>
        <p:spPr>
          <a:xfrm rot="-3132675">
            <a:off x="7206517" y="1243412"/>
            <a:ext cx="146583" cy="137285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4f51861350_0_3"/>
          <p:cNvSpPr/>
          <p:nvPr/>
        </p:nvSpPr>
        <p:spPr>
          <a:xfrm>
            <a:off x="4653150" y="2035324"/>
            <a:ext cx="361343" cy="360715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rgbClr val="F2D785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4f51861350_0_3"/>
          <p:cNvSpPr/>
          <p:nvPr/>
        </p:nvSpPr>
        <p:spPr>
          <a:xfrm>
            <a:off x="7905390" y="2864967"/>
            <a:ext cx="361343" cy="360757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rgbClr val="F5887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4f51861350_0_3"/>
          <p:cNvSpPr/>
          <p:nvPr/>
        </p:nvSpPr>
        <p:spPr>
          <a:xfrm>
            <a:off x="7818274" y="1578775"/>
            <a:ext cx="198337" cy="198015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rgbClr val="F5887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g24f51861350_0_3"/>
          <p:cNvGrpSpPr/>
          <p:nvPr/>
        </p:nvGrpSpPr>
        <p:grpSpPr>
          <a:xfrm>
            <a:off x="796030" y="1464835"/>
            <a:ext cx="827806" cy="826504"/>
            <a:chOff x="796030" y="1236235"/>
            <a:chExt cx="827806" cy="826504"/>
          </a:xfrm>
        </p:grpSpPr>
        <p:sp>
          <p:nvSpPr>
            <p:cNvPr id="159" name="Google Shape;159;g24f51861350_0_3"/>
            <p:cNvSpPr/>
            <p:nvPr/>
          </p:nvSpPr>
          <p:spPr>
            <a:xfrm>
              <a:off x="969913" y="1414400"/>
              <a:ext cx="461700" cy="470175"/>
            </a:xfrm>
            <a:custGeom>
              <a:avLst/>
              <a:gdLst/>
              <a:ahLst/>
              <a:cxnLst/>
              <a:rect l="l" t="t" r="r" b="b"/>
              <a:pathLst>
                <a:path w="18468" h="18807" extrusionOk="0">
                  <a:moveTo>
                    <a:pt x="8814" y="1"/>
                  </a:moveTo>
                  <a:lnTo>
                    <a:pt x="8270" y="45"/>
                  </a:lnTo>
                  <a:lnTo>
                    <a:pt x="7716" y="161"/>
                  </a:lnTo>
                  <a:lnTo>
                    <a:pt x="7439" y="242"/>
                  </a:lnTo>
                  <a:lnTo>
                    <a:pt x="7153" y="331"/>
                  </a:lnTo>
                  <a:lnTo>
                    <a:pt x="6636" y="545"/>
                  </a:lnTo>
                  <a:lnTo>
                    <a:pt x="6144" y="786"/>
                  </a:lnTo>
                  <a:lnTo>
                    <a:pt x="5707" y="1054"/>
                  </a:lnTo>
                  <a:lnTo>
                    <a:pt x="5296" y="1349"/>
                  </a:lnTo>
                  <a:lnTo>
                    <a:pt x="4930" y="1670"/>
                  </a:lnTo>
                  <a:lnTo>
                    <a:pt x="4599" y="2019"/>
                  </a:lnTo>
                  <a:lnTo>
                    <a:pt x="4305" y="2394"/>
                  </a:lnTo>
                  <a:lnTo>
                    <a:pt x="3921" y="2992"/>
                  </a:lnTo>
                  <a:lnTo>
                    <a:pt x="3519" y="3867"/>
                  </a:lnTo>
                  <a:lnTo>
                    <a:pt x="3242" y="4832"/>
                  </a:lnTo>
                  <a:lnTo>
                    <a:pt x="3072" y="5876"/>
                  </a:lnTo>
                  <a:lnTo>
                    <a:pt x="3028" y="6421"/>
                  </a:lnTo>
                  <a:lnTo>
                    <a:pt x="3028" y="6609"/>
                  </a:lnTo>
                  <a:lnTo>
                    <a:pt x="3064" y="6957"/>
                  </a:lnTo>
                  <a:lnTo>
                    <a:pt x="3162" y="7287"/>
                  </a:lnTo>
                  <a:lnTo>
                    <a:pt x="3323" y="7600"/>
                  </a:lnTo>
                  <a:lnTo>
                    <a:pt x="3519" y="7886"/>
                  </a:lnTo>
                  <a:lnTo>
                    <a:pt x="3769" y="8145"/>
                  </a:lnTo>
                  <a:lnTo>
                    <a:pt x="4055" y="8377"/>
                  </a:lnTo>
                  <a:lnTo>
                    <a:pt x="4385" y="8573"/>
                  </a:lnTo>
                  <a:lnTo>
                    <a:pt x="4555" y="8654"/>
                  </a:lnTo>
                  <a:lnTo>
                    <a:pt x="4644" y="8680"/>
                  </a:lnTo>
                  <a:lnTo>
                    <a:pt x="4876" y="8698"/>
                  </a:lnTo>
                  <a:lnTo>
                    <a:pt x="5108" y="8654"/>
                  </a:lnTo>
                  <a:lnTo>
                    <a:pt x="5296" y="8564"/>
                  </a:lnTo>
                  <a:lnTo>
                    <a:pt x="5350" y="8511"/>
                  </a:lnTo>
                  <a:lnTo>
                    <a:pt x="5385" y="8439"/>
                  </a:lnTo>
                  <a:lnTo>
                    <a:pt x="5403" y="8243"/>
                  </a:lnTo>
                  <a:lnTo>
                    <a:pt x="5332" y="7895"/>
                  </a:lnTo>
                  <a:lnTo>
                    <a:pt x="5260" y="7689"/>
                  </a:lnTo>
                  <a:lnTo>
                    <a:pt x="5180" y="7564"/>
                  </a:lnTo>
                  <a:lnTo>
                    <a:pt x="4903" y="7359"/>
                  </a:lnTo>
                  <a:lnTo>
                    <a:pt x="4814" y="7234"/>
                  </a:lnTo>
                  <a:lnTo>
                    <a:pt x="4644" y="6930"/>
                  </a:lnTo>
                  <a:lnTo>
                    <a:pt x="4394" y="6448"/>
                  </a:lnTo>
                  <a:lnTo>
                    <a:pt x="4314" y="6126"/>
                  </a:lnTo>
                  <a:lnTo>
                    <a:pt x="4314" y="5975"/>
                  </a:lnTo>
                  <a:lnTo>
                    <a:pt x="4358" y="5617"/>
                  </a:lnTo>
                  <a:lnTo>
                    <a:pt x="4492" y="4930"/>
                  </a:lnTo>
                  <a:lnTo>
                    <a:pt x="4689" y="4278"/>
                  </a:lnTo>
                  <a:lnTo>
                    <a:pt x="4957" y="3671"/>
                  </a:lnTo>
                  <a:lnTo>
                    <a:pt x="5305" y="3117"/>
                  </a:lnTo>
                  <a:lnTo>
                    <a:pt x="5725" y="2599"/>
                  </a:lnTo>
                  <a:lnTo>
                    <a:pt x="6234" y="2153"/>
                  </a:lnTo>
                  <a:lnTo>
                    <a:pt x="6823" y="1751"/>
                  </a:lnTo>
                  <a:lnTo>
                    <a:pt x="7162" y="1581"/>
                  </a:lnTo>
                  <a:lnTo>
                    <a:pt x="7430" y="1456"/>
                  </a:lnTo>
                  <a:lnTo>
                    <a:pt x="7957" y="1269"/>
                  </a:lnTo>
                  <a:lnTo>
                    <a:pt x="8475" y="1144"/>
                  </a:lnTo>
                  <a:lnTo>
                    <a:pt x="9002" y="1090"/>
                  </a:lnTo>
                  <a:lnTo>
                    <a:pt x="9511" y="1117"/>
                  </a:lnTo>
                  <a:lnTo>
                    <a:pt x="10020" y="1224"/>
                  </a:lnTo>
                  <a:lnTo>
                    <a:pt x="10529" y="1411"/>
                  </a:lnTo>
                  <a:lnTo>
                    <a:pt x="11020" y="1679"/>
                  </a:lnTo>
                  <a:lnTo>
                    <a:pt x="11270" y="1858"/>
                  </a:lnTo>
                  <a:lnTo>
                    <a:pt x="11502" y="2037"/>
                  </a:lnTo>
                  <a:lnTo>
                    <a:pt x="11922" y="2429"/>
                  </a:lnTo>
                  <a:lnTo>
                    <a:pt x="12270" y="2858"/>
                  </a:lnTo>
                  <a:lnTo>
                    <a:pt x="12538" y="3305"/>
                  </a:lnTo>
                  <a:lnTo>
                    <a:pt x="12744" y="3787"/>
                  </a:lnTo>
                  <a:lnTo>
                    <a:pt x="12869" y="4305"/>
                  </a:lnTo>
                  <a:lnTo>
                    <a:pt x="12922" y="4841"/>
                  </a:lnTo>
                  <a:lnTo>
                    <a:pt x="12904" y="5421"/>
                  </a:lnTo>
                  <a:lnTo>
                    <a:pt x="12860" y="5716"/>
                  </a:lnTo>
                  <a:lnTo>
                    <a:pt x="12842" y="5876"/>
                  </a:lnTo>
                  <a:lnTo>
                    <a:pt x="12833" y="6144"/>
                  </a:lnTo>
                  <a:lnTo>
                    <a:pt x="12869" y="6368"/>
                  </a:lnTo>
                  <a:lnTo>
                    <a:pt x="12958" y="6537"/>
                  </a:lnTo>
                  <a:lnTo>
                    <a:pt x="13092" y="6671"/>
                  </a:lnTo>
                  <a:lnTo>
                    <a:pt x="13279" y="6752"/>
                  </a:lnTo>
                  <a:lnTo>
                    <a:pt x="13637" y="6814"/>
                  </a:lnTo>
                  <a:lnTo>
                    <a:pt x="13958" y="6796"/>
                  </a:lnTo>
                  <a:lnTo>
                    <a:pt x="14306" y="6769"/>
                  </a:lnTo>
                  <a:lnTo>
                    <a:pt x="14842" y="6787"/>
                  </a:lnTo>
                  <a:lnTo>
                    <a:pt x="15164" y="6877"/>
                  </a:lnTo>
                  <a:lnTo>
                    <a:pt x="15289" y="6957"/>
                  </a:lnTo>
                  <a:lnTo>
                    <a:pt x="15628" y="7234"/>
                  </a:lnTo>
                  <a:lnTo>
                    <a:pt x="16226" y="7859"/>
                  </a:lnTo>
                  <a:lnTo>
                    <a:pt x="16700" y="8582"/>
                  </a:lnTo>
                  <a:lnTo>
                    <a:pt x="16959" y="9181"/>
                  </a:lnTo>
                  <a:lnTo>
                    <a:pt x="17084" y="9609"/>
                  </a:lnTo>
                  <a:lnTo>
                    <a:pt x="17137" y="9832"/>
                  </a:lnTo>
                  <a:lnTo>
                    <a:pt x="17182" y="10109"/>
                  </a:lnTo>
                  <a:lnTo>
                    <a:pt x="17182" y="10636"/>
                  </a:lnTo>
                  <a:lnTo>
                    <a:pt x="17093" y="11136"/>
                  </a:lnTo>
                  <a:lnTo>
                    <a:pt x="16905" y="11592"/>
                  </a:lnTo>
                  <a:lnTo>
                    <a:pt x="16637" y="12002"/>
                  </a:lnTo>
                  <a:lnTo>
                    <a:pt x="16289" y="12351"/>
                  </a:lnTo>
                  <a:lnTo>
                    <a:pt x="15869" y="12619"/>
                  </a:lnTo>
                  <a:lnTo>
                    <a:pt x="15387" y="12806"/>
                  </a:lnTo>
                  <a:lnTo>
                    <a:pt x="15119" y="12860"/>
                  </a:lnTo>
                  <a:lnTo>
                    <a:pt x="14914" y="12886"/>
                  </a:lnTo>
                  <a:lnTo>
                    <a:pt x="14494" y="12878"/>
                  </a:lnTo>
                  <a:lnTo>
                    <a:pt x="13860" y="12770"/>
                  </a:lnTo>
                  <a:lnTo>
                    <a:pt x="13440" y="12681"/>
                  </a:lnTo>
                  <a:lnTo>
                    <a:pt x="13137" y="12627"/>
                  </a:lnTo>
                  <a:lnTo>
                    <a:pt x="12797" y="12619"/>
                  </a:lnTo>
                  <a:lnTo>
                    <a:pt x="12610" y="12654"/>
                  </a:lnTo>
                  <a:lnTo>
                    <a:pt x="12458" y="12735"/>
                  </a:lnTo>
                  <a:lnTo>
                    <a:pt x="12333" y="12869"/>
                  </a:lnTo>
                  <a:lnTo>
                    <a:pt x="12172" y="13163"/>
                  </a:lnTo>
                  <a:lnTo>
                    <a:pt x="12074" y="13449"/>
                  </a:lnTo>
                  <a:lnTo>
                    <a:pt x="12029" y="13583"/>
                  </a:lnTo>
                  <a:lnTo>
                    <a:pt x="11913" y="13833"/>
                  </a:lnTo>
                  <a:lnTo>
                    <a:pt x="11761" y="14029"/>
                  </a:lnTo>
                  <a:lnTo>
                    <a:pt x="11574" y="14190"/>
                  </a:lnTo>
                  <a:lnTo>
                    <a:pt x="11368" y="14297"/>
                  </a:lnTo>
                  <a:lnTo>
                    <a:pt x="11136" y="14360"/>
                  </a:lnTo>
                  <a:lnTo>
                    <a:pt x="10886" y="14369"/>
                  </a:lnTo>
                  <a:lnTo>
                    <a:pt x="10609" y="14324"/>
                  </a:lnTo>
                  <a:lnTo>
                    <a:pt x="10466" y="14271"/>
                  </a:lnTo>
                  <a:lnTo>
                    <a:pt x="10315" y="14208"/>
                  </a:lnTo>
                  <a:lnTo>
                    <a:pt x="10011" y="14038"/>
                  </a:lnTo>
                  <a:lnTo>
                    <a:pt x="9582" y="13717"/>
                  </a:lnTo>
                  <a:lnTo>
                    <a:pt x="9323" y="13476"/>
                  </a:lnTo>
                  <a:lnTo>
                    <a:pt x="9225" y="13395"/>
                  </a:lnTo>
                  <a:lnTo>
                    <a:pt x="9029" y="13270"/>
                  </a:lnTo>
                  <a:lnTo>
                    <a:pt x="8841" y="13208"/>
                  </a:lnTo>
                  <a:lnTo>
                    <a:pt x="8663" y="13190"/>
                  </a:lnTo>
                  <a:lnTo>
                    <a:pt x="8502" y="13226"/>
                  </a:lnTo>
                  <a:lnTo>
                    <a:pt x="8359" y="13324"/>
                  </a:lnTo>
                  <a:lnTo>
                    <a:pt x="8234" y="13467"/>
                  </a:lnTo>
                  <a:lnTo>
                    <a:pt x="8136" y="13672"/>
                  </a:lnTo>
                  <a:lnTo>
                    <a:pt x="8100" y="13797"/>
                  </a:lnTo>
                  <a:lnTo>
                    <a:pt x="8020" y="14181"/>
                  </a:lnTo>
                  <a:lnTo>
                    <a:pt x="7957" y="14565"/>
                  </a:lnTo>
                  <a:lnTo>
                    <a:pt x="7725" y="15664"/>
                  </a:lnTo>
                  <a:lnTo>
                    <a:pt x="7457" y="16932"/>
                  </a:lnTo>
                  <a:lnTo>
                    <a:pt x="6546" y="15467"/>
                  </a:lnTo>
                  <a:lnTo>
                    <a:pt x="5725" y="14181"/>
                  </a:lnTo>
                  <a:lnTo>
                    <a:pt x="5439" y="13753"/>
                  </a:lnTo>
                  <a:lnTo>
                    <a:pt x="5108" y="13351"/>
                  </a:lnTo>
                  <a:lnTo>
                    <a:pt x="4912" y="13190"/>
                  </a:lnTo>
                  <a:lnTo>
                    <a:pt x="4689" y="13110"/>
                  </a:lnTo>
                  <a:lnTo>
                    <a:pt x="4430" y="13092"/>
                  </a:lnTo>
                  <a:lnTo>
                    <a:pt x="3903" y="13181"/>
                  </a:lnTo>
                  <a:lnTo>
                    <a:pt x="3394" y="13306"/>
                  </a:lnTo>
                  <a:lnTo>
                    <a:pt x="3135" y="13360"/>
                  </a:lnTo>
                  <a:lnTo>
                    <a:pt x="2662" y="13333"/>
                  </a:lnTo>
                  <a:lnTo>
                    <a:pt x="2242" y="13163"/>
                  </a:lnTo>
                  <a:lnTo>
                    <a:pt x="1867" y="12869"/>
                  </a:lnTo>
                  <a:lnTo>
                    <a:pt x="1706" y="12663"/>
                  </a:lnTo>
                  <a:lnTo>
                    <a:pt x="1563" y="12458"/>
                  </a:lnTo>
                  <a:lnTo>
                    <a:pt x="1429" y="12047"/>
                  </a:lnTo>
                  <a:lnTo>
                    <a:pt x="1438" y="11627"/>
                  </a:lnTo>
                  <a:lnTo>
                    <a:pt x="1572" y="11208"/>
                  </a:lnTo>
                  <a:lnTo>
                    <a:pt x="1697" y="11002"/>
                  </a:lnTo>
                  <a:lnTo>
                    <a:pt x="1831" y="10797"/>
                  </a:lnTo>
                  <a:lnTo>
                    <a:pt x="2144" y="10466"/>
                  </a:lnTo>
                  <a:lnTo>
                    <a:pt x="2519" y="10225"/>
                  </a:lnTo>
                  <a:lnTo>
                    <a:pt x="2947" y="10065"/>
                  </a:lnTo>
                  <a:lnTo>
                    <a:pt x="3189" y="10020"/>
                  </a:lnTo>
                  <a:lnTo>
                    <a:pt x="3260" y="10002"/>
                  </a:lnTo>
                  <a:lnTo>
                    <a:pt x="3385" y="9913"/>
                  </a:lnTo>
                  <a:lnTo>
                    <a:pt x="3564" y="9734"/>
                  </a:lnTo>
                  <a:lnTo>
                    <a:pt x="3689" y="9609"/>
                  </a:lnTo>
                  <a:lnTo>
                    <a:pt x="3474" y="9341"/>
                  </a:lnTo>
                  <a:lnTo>
                    <a:pt x="3233" y="9109"/>
                  </a:lnTo>
                  <a:lnTo>
                    <a:pt x="3153" y="9064"/>
                  </a:lnTo>
                  <a:lnTo>
                    <a:pt x="2930" y="9056"/>
                  </a:lnTo>
                  <a:lnTo>
                    <a:pt x="2822" y="9056"/>
                  </a:lnTo>
                  <a:lnTo>
                    <a:pt x="2590" y="9047"/>
                  </a:lnTo>
                  <a:lnTo>
                    <a:pt x="2179" y="9091"/>
                  </a:lnTo>
                  <a:lnTo>
                    <a:pt x="1813" y="9198"/>
                  </a:lnTo>
                  <a:lnTo>
                    <a:pt x="1474" y="9368"/>
                  </a:lnTo>
                  <a:lnTo>
                    <a:pt x="1170" y="9582"/>
                  </a:lnTo>
                  <a:lnTo>
                    <a:pt x="902" y="9850"/>
                  </a:lnTo>
                  <a:lnTo>
                    <a:pt x="545" y="10315"/>
                  </a:lnTo>
                  <a:lnTo>
                    <a:pt x="349" y="10672"/>
                  </a:lnTo>
                  <a:lnTo>
                    <a:pt x="242" y="10868"/>
                  </a:lnTo>
                  <a:lnTo>
                    <a:pt x="99" y="11279"/>
                  </a:lnTo>
                  <a:lnTo>
                    <a:pt x="18" y="11681"/>
                  </a:lnTo>
                  <a:lnTo>
                    <a:pt x="1" y="12092"/>
                  </a:lnTo>
                  <a:lnTo>
                    <a:pt x="54" y="12494"/>
                  </a:lnTo>
                  <a:lnTo>
                    <a:pt x="170" y="12878"/>
                  </a:lnTo>
                  <a:lnTo>
                    <a:pt x="349" y="13253"/>
                  </a:lnTo>
                  <a:lnTo>
                    <a:pt x="590" y="13610"/>
                  </a:lnTo>
                  <a:lnTo>
                    <a:pt x="733" y="13779"/>
                  </a:lnTo>
                  <a:lnTo>
                    <a:pt x="1028" y="14083"/>
                  </a:lnTo>
                  <a:lnTo>
                    <a:pt x="1501" y="14440"/>
                  </a:lnTo>
                  <a:lnTo>
                    <a:pt x="1831" y="14619"/>
                  </a:lnTo>
                  <a:lnTo>
                    <a:pt x="2188" y="14744"/>
                  </a:lnTo>
                  <a:lnTo>
                    <a:pt x="2555" y="14806"/>
                  </a:lnTo>
                  <a:lnTo>
                    <a:pt x="2939" y="14806"/>
                  </a:lnTo>
                  <a:lnTo>
                    <a:pt x="3340" y="14735"/>
                  </a:lnTo>
                  <a:lnTo>
                    <a:pt x="3546" y="14664"/>
                  </a:lnTo>
                  <a:lnTo>
                    <a:pt x="3760" y="14592"/>
                  </a:lnTo>
                  <a:lnTo>
                    <a:pt x="4108" y="14556"/>
                  </a:lnTo>
                  <a:lnTo>
                    <a:pt x="4385" y="14664"/>
                  </a:lnTo>
                  <a:lnTo>
                    <a:pt x="4617" y="14914"/>
                  </a:lnTo>
                  <a:lnTo>
                    <a:pt x="4725" y="15092"/>
                  </a:lnTo>
                  <a:lnTo>
                    <a:pt x="5180" y="15896"/>
                  </a:lnTo>
                  <a:lnTo>
                    <a:pt x="6135" y="17485"/>
                  </a:lnTo>
                  <a:lnTo>
                    <a:pt x="6644" y="18262"/>
                  </a:lnTo>
                  <a:lnTo>
                    <a:pt x="6716" y="18369"/>
                  </a:lnTo>
                  <a:lnTo>
                    <a:pt x="6921" y="18566"/>
                  </a:lnTo>
                  <a:lnTo>
                    <a:pt x="7171" y="18718"/>
                  </a:lnTo>
                  <a:lnTo>
                    <a:pt x="7421" y="18807"/>
                  </a:lnTo>
                  <a:lnTo>
                    <a:pt x="7529" y="18807"/>
                  </a:lnTo>
                  <a:lnTo>
                    <a:pt x="7636" y="18789"/>
                  </a:lnTo>
                  <a:lnTo>
                    <a:pt x="7859" y="18664"/>
                  </a:lnTo>
                  <a:lnTo>
                    <a:pt x="8171" y="18361"/>
                  </a:lnTo>
                  <a:lnTo>
                    <a:pt x="8323" y="18137"/>
                  </a:lnTo>
                  <a:lnTo>
                    <a:pt x="8448" y="17914"/>
                  </a:lnTo>
                  <a:lnTo>
                    <a:pt x="8600" y="17387"/>
                  </a:lnTo>
                  <a:lnTo>
                    <a:pt x="8663" y="17128"/>
                  </a:lnTo>
                  <a:lnTo>
                    <a:pt x="8859" y="16137"/>
                  </a:lnTo>
                  <a:lnTo>
                    <a:pt x="9056" y="15119"/>
                  </a:lnTo>
                  <a:lnTo>
                    <a:pt x="9422" y="15306"/>
                  </a:lnTo>
                  <a:lnTo>
                    <a:pt x="10109" y="15557"/>
                  </a:lnTo>
                  <a:lnTo>
                    <a:pt x="10761" y="15664"/>
                  </a:lnTo>
                  <a:lnTo>
                    <a:pt x="11359" y="15628"/>
                  </a:lnTo>
                  <a:lnTo>
                    <a:pt x="11904" y="15458"/>
                  </a:lnTo>
                  <a:lnTo>
                    <a:pt x="12386" y="15155"/>
                  </a:lnTo>
                  <a:lnTo>
                    <a:pt x="12788" y="14726"/>
                  </a:lnTo>
                  <a:lnTo>
                    <a:pt x="13128" y="14181"/>
                  </a:lnTo>
                  <a:lnTo>
                    <a:pt x="13253" y="13860"/>
                  </a:lnTo>
                  <a:lnTo>
                    <a:pt x="13672" y="13940"/>
                  </a:lnTo>
                  <a:lnTo>
                    <a:pt x="14092" y="14012"/>
                  </a:lnTo>
                  <a:lnTo>
                    <a:pt x="14405" y="14047"/>
                  </a:lnTo>
                  <a:lnTo>
                    <a:pt x="15039" y="14021"/>
                  </a:lnTo>
                  <a:lnTo>
                    <a:pt x="15655" y="13896"/>
                  </a:lnTo>
                  <a:lnTo>
                    <a:pt x="16253" y="13663"/>
                  </a:lnTo>
                  <a:lnTo>
                    <a:pt x="16807" y="13351"/>
                  </a:lnTo>
                  <a:lnTo>
                    <a:pt x="17307" y="12949"/>
                  </a:lnTo>
                  <a:lnTo>
                    <a:pt x="17735" y="12485"/>
                  </a:lnTo>
                  <a:lnTo>
                    <a:pt x="18075" y="11958"/>
                  </a:lnTo>
                  <a:lnTo>
                    <a:pt x="18200" y="11672"/>
                  </a:lnTo>
                  <a:lnTo>
                    <a:pt x="18289" y="11422"/>
                  </a:lnTo>
                  <a:lnTo>
                    <a:pt x="18414" y="10922"/>
                  </a:lnTo>
                  <a:lnTo>
                    <a:pt x="18468" y="10404"/>
                  </a:lnTo>
                  <a:lnTo>
                    <a:pt x="18459" y="9886"/>
                  </a:lnTo>
                  <a:lnTo>
                    <a:pt x="18378" y="9359"/>
                  </a:lnTo>
                  <a:lnTo>
                    <a:pt x="18253" y="8841"/>
                  </a:lnTo>
                  <a:lnTo>
                    <a:pt x="18066" y="8341"/>
                  </a:lnTo>
                  <a:lnTo>
                    <a:pt x="17834" y="7850"/>
                  </a:lnTo>
                  <a:lnTo>
                    <a:pt x="17557" y="7386"/>
                  </a:lnTo>
                  <a:lnTo>
                    <a:pt x="17235" y="6957"/>
                  </a:lnTo>
                  <a:lnTo>
                    <a:pt x="16869" y="6555"/>
                  </a:lnTo>
                  <a:lnTo>
                    <a:pt x="16467" y="6198"/>
                  </a:lnTo>
                  <a:lnTo>
                    <a:pt x="16039" y="5894"/>
                  </a:lnTo>
                  <a:lnTo>
                    <a:pt x="15574" y="5644"/>
                  </a:lnTo>
                  <a:lnTo>
                    <a:pt x="15092" y="5448"/>
                  </a:lnTo>
                  <a:lnTo>
                    <a:pt x="14583" y="5323"/>
                  </a:lnTo>
                  <a:lnTo>
                    <a:pt x="14324" y="5296"/>
                  </a:lnTo>
                  <a:lnTo>
                    <a:pt x="14235" y="4805"/>
                  </a:lnTo>
                  <a:lnTo>
                    <a:pt x="14146" y="4349"/>
                  </a:lnTo>
                  <a:lnTo>
                    <a:pt x="14074" y="4055"/>
                  </a:lnTo>
                  <a:lnTo>
                    <a:pt x="13887" y="3492"/>
                  </a:lnTo>
                  <a:lnTo>
                    <a:pt x="13646" y="2965"/>
                  </a:lnTo>
                  <a:lnTo>
                    <a:pt x="13360" y="2474"/>
                  </a:lnTo>
                  <a:lnTo>
                    <a:pt x="13038" y="2019"/>
                  </a:lnTo>
                  <a:lnTo>
                    <a:pt x="12681" y="1608"/>
                  </a:lnTo>
                  <a:lnTo>
                    <a:pt x="12279" y="1233"/>
                  </a:lnTo>
                  <a:lnTo>
                    <a:pt x="11851" y="902"/>
                  </a:lnTo>
                  <a:lnTo>
                    <a:pt x="11395" y="617"/>
                  </a:lnTo>
                  <a:lnTo>
                    <a:pt x="10913" y="385"/>
                  </a:lnTo>
                  <a:lnTo>
                    <a:pt x="10413" y="206"/>
                  </a:lnTo>
                  <a:lnTo>
                    <a:pt x="9895" y="81"/>
                  </a:lnTo>
                  <a:lnTo>
                    <a:pt x="9359" y="9"/>
                  </a:lnTo>
                  <a:lnTo>
                    <a:pt x="88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24f51861350_0_3"/>
            <p:cNvSpPr/>
            <p:nvPr/>
          </p:nvSpPr>
          <p:spPr>
            <a:xfrm>
              <a:off x="1115238" y="1652825"/>
              <a:ext cx="189350" cy="48475"/>
            </a:xfrm>
            <a:custGeom>
              <a:avLst/>
              <a:gdLst/>
              <a:ahLst/>
              <a:cxnLst/>
              <a:rect l="l" t="t" r="r" b="b"/>
              <a:pathLst>
                <a:path w="7574" h="1939" extrusionOk="0">
                  <a:moveTo>
                    <a:pt x="7136" y="1"/>
                  </a:moveTo>
                  <a:lnTo>
                    <a:pt x="6698" y="45"/>
                  </a:lnTo>
                  <a:lnTo>
                    <a:pt x="6368" y="126"/>
                  </a:lnTo>
                  <a:lnTo>
                    <a:pt x="5216" y="322"/>
                  </a:lnTo>
                  <a:lnTo>
                    <a:pt x="3484" y="528"/>
                  </a:lnTo>
                  <a:lnTo>
                    <a:pt x="2609" y="537"/>
                  </a:lnTo>
                  <a:lnTo>
                    <a:pt x="2019" y="492"/>
                  </a:lnTo>
                  <a:lnTo>
                    <a:pt x="1716" y="456"/>
                  </a:lnTo>
                  <a:lnTo>
                    <a:pt x="1037" y="635"/>
                  </a:lnTo>
                  <a:lnTo>
                    <a:pt x="367" y="858"/>
                  </a:lnTo>
                  <a:lnTo>
                    <a:pt x="233" y="929"/>
                  </a:lnTo>
                  <a:lnTo>
                    <a:pt x="55" y="1117"/>
                  </a:lnTo>
                  <a:lnTo>
                    <a:pt x="1" y="1233"/>
                  </a:lnTo>
                  <a:lnTo>
                    <a:pt x="1" y="1269"/>
                  </a:lnTo>
                  <a:lnTo>
                    <a:pt x="72" y="1403"/>
                  </a:lnTo>
                  <a:lnTo>
                    <a:pt x="251" y="1599"/>
                  </a:lnTo>
                  <a:lnTo>
                    <a:pt x="394" y="1680"/>
                  </a:lnTo>
                  <a:lnTo>
                    <a:pt x="456" y="1697"/>
                  </a:lnTo>
                  <a:lnTo>
                    <a:pt x="1001" y="1796"/>
                  </a:lnTo>
                  <a:lnTo>
                    <a:pt x="1814" y="1912"/>
                  </a:lnTo>
                  <a:lnTo>
                    <a:pt x="2358" y="1939"/>
                  </a:lnTo>
                  <a:lnTo>
                    <a:pt x="2626" y="1912"/>
                  </a:lnTo>
                  <a:lnTo>
                    <a:pt x="3635" y="1778"/>
                  </a:lnTo>
                  <a:lnTo>
                    <a:pt x="5654" y="1385"/>
                  </a:lnTo>
                  <a:lnTo>
                    <a:pt x="6654" y="1162"/>
                  </a:lnTo>
                  <a:lnTo>
                    <a:pt x="6806" y="1126"/>
                  </a:lnTo>
                  <a:lnTo>
                    <a:pt x="7154" y="1019"/>
                  </a:lnTo>
                  <a:lnTo>
                    <a:pt x="7377" y="903"/>
                  </a:lnTo>
                  <a:lnTo>
                    <a:pt x="7493" y="787"/>
                  </a:lnTo>
                  <a:lnTo>
                    <a:pt x="7565" y="644"/>
                  </a:lnTo>
                  <a:lnTo>
                    <a:pt x="7574" y="465"/>
                  </a:lnTo>
                  <a:lnTo>
                    <a:pt x="7547" y="367"/>
                  </a:lnTo>
                  <a:lnTo>
                    <a:pt x="7511" y="260"/>
                  </a:lnTo>
                  <a:lnTo>
                    <a:pt x="7413" y="117"/>
                  </a:lnTo>
                  <a:lnTo>
                    <a:pt x="7288" y="28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24f51861350_0_3"/>
            <p:cNvSpPr/>
            <p:nvPr/>
          </p:nvSpPr>
          <p:spPr>
            <a:xfrm>
              <a:off x="1144488" y="1585400"/>
              <a:ext cx="109425" cy="38650"/>
            </a:xfrm>
            <a:custGeom>
              <a:avLst/>
              <a:gdLst/>
              <a:ahLst/>
              <a:cxnLst/>
              <a:rect l="l" t="t" r="r" b="b"/>
              <a:pathLst>
                <a:path w="4377" h="1546" extrusionOk="0">
                  <a:moveTo>
                    <a:pt x="2483" y="1"/>
                  </a:moveTo>
                  <a:lnTo>
                    <a:pt x="2064" y="19"/>
                  </a:lnTo>
                  <a:lnTo>
                    <a:pt x="1849" y="37"/>
                  </a:lnTo>
                  <a:lnTo>
                    <a:pt x="1519" y="99"/>
                  </a:lnTo>
                  <a:lnTo>
                    <a:pt x="1188" y="188"/>
                  </a:lnTo>
                  <a:lnTo>
                    <a:pt x="1180" y="144"/>
                  </a:lnTo>
                  <a:lnTo>
                    <a:pt x="1171" y="90"/>
                  </a:lnTo>
                  <a:lnTo>
                    <a:pt x="1019" y="99"/>
                  </a:lnTo>
                  <a:lnTo>
                    <a:pt x="733" y="108"/>
                  </a:lnTo>
                  <a:lnTo>
                    <a:pt x="617" y="162"/>
                  </a:lnTo>
                  <a:lnTo>
                    <a:pt x="447" y="296"/>
                  </a:lnTo>
                  <a:lnTo>
                    <a:pt x="153" y="617"/>
                  </a:lnTo>
                  <a:lnTo>
                    <a:pt x="1" y="778"/>
                  </a:lnTo>
                  <a:lnTo>
                    <a:pt x="162" y="903"/>
                  </a:lnTo>
                  <a:lnTo>
                    <a:pt x="412" y="1099"/>
                  </a:lnTo>
                  <a:lnTo>
                    <a:pt x="581" y="1189"/>
                  </a:lnTo>
                  <a:lnTo>
                    <a:pt x="671" y="1215"/>
                  </a:lnTo>
                  <a:lnTo>
                    <a:pt x="1251" y="1323"/>
                  </a:lnTo>
                  <a:lnTo>
                    <a:pt x="2412" y="1474"/>
                  </a:lnTo>
                  <a:lnTo>
                    <a:pt x="2992" y="1528"/>
                  </a:lnTo>
                  <a:lnTo>
                    <a:pt x="3242" y="1546"/>
                  </a:lnTo>
                  <a:lnTo>
                    <a:pt x="3734" y="1465"/>
                  </a:lnTo>
                  <a:lnTo>
                    <a:pt x="3966" y="1385"/>
                  </a:lnTo>
                  <a:lnTo>
                    <a:pt x="4118" y="1305"/>
                  </a:lnTo>
                  <a:lnTo>
                    <a:pt x="4314" y="1099"/>
                  </a:lnTo>
                  <a:lnTo>
                    <a:pt x="4376" y="965"/>
                  </a:lnTo>
                  <a:lnTo>
                    <a:pt x="4376" y="912"/>
                  </a:lnTo>
                  <a:lnTo>
                    <a:pt x="4350" y="840"/>
                  </a:lnTo>
                  <a:lnTo>
                    <a:pt x="4251" y="688"/>
                  </a:lnTo>
                  <a:lnTo>
                    <a:pt x="4046" y="492"/>
                  </a:lnTo>
                  <a:lnTo>
                    <a:pt x="3885" y="403"/>
                  </a:lnTo>
                  <a:lnTo>
                    <a:pt x="3600" y="287"/>
                  </a:lnTo>
                  <a:lnTo>
                    <a:pt x="2992" y="99"/>
                  </a:lnTo>
                  <a:lnTo>
                    <a:pt x="2680" y="37"/>
                  </a:lnTo>
                  <a:lnTo>
                    <a:pt x="24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24f51861350_0_3"/>
            <p:cNvSpPr/>
            <p:nvPr/>
          </p:nvSpPr>
          <p:spPr>
            <a:xfrm>
              <a:off x="796030" y="1236235"/>
              <a:ext cx="827806" cy="826504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F2D785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g24f51861350_0_3"/>
          <p:cNvGrpSpPr/>
          <p:nvPr/>
        </p:nvGrpSpPr>
        <p:grpSpPr>
          <a:xfrm>
            <a:off x="796030" y="2586835"/>
            <a:ext cx="827806" cy="826504"/>
            <a:chOff x="796030" y="2344222"/>
            <a:chExt cx="827806" cy="826504"/>
          </a:xfrm>
        </p:grpSpPr>
        <p:sp>
          <p:nvSpPr>
            <p:cNvPr id="164" name="Google Shape;164;g24f51861350_0_3"/>
            <p:cNvSpPr/>
            <p:nvPr/>
          </p:nvSpPr>
          <p:spPr>
            <a:xfrm>
              <a:off x="961425" y="2594075"/>
              <a:ext cx="478675" cy="352975"/>
            </a:xfrm>
            <a:custGeom>
              <a:avLst/>
              <a:gdLst/>
              <a:ahLst/>
              <a:cxnLst/>
              <a:rect l="l" t="t" r="r" b="b"/>
              <a:pathLst>
                <a:path w="19147" h="14119" extrusionOk="0">
                  <a:moveTo>
                    <a:pt x="4653" y="1"/>
                  </a:moveTo>
                  <a:lnTo>
                    <a:pt x="2760" y="108"/>
                  </a:lnTo>
                  <a:lnTo>
                    <a:pt x="1822" y="170"/>
                  </a:lnTo>
                  <a:lnTo>
                    <a:pt x="1644" y="188"/>
                  </a:lnTo>
                  <a:lnTo>
                    <a:pt x="1322" y="278"/>
                  </a:lnTo>
                  <a:lnTo>
                    <a:pt x="1081" y="465"/>
                  </a:lnTo>
                  <a:lnTo>
                    <a:pt x="938" y="769"/>
                  </a:lnTo>
                  <a:lnTo>
                    <a:pt x="929" y="983"/>
                  </a:lnTo>
                  <a:lnTo>
                    <a:pt x="938" y="2055"/>
                  </a:lnTo>
                  <a:lnTo>
                    <a:pt x="858" y="4189"/>
                  </a:lnTo>
                  <a:lnTo>
                    <a:pt x="679" y="6323"/>
                  </a:lnTo>
                  <a:lnTo>
                    <a:pt x="402" y="8440"/>
                  </a:lnTo>
                  <a:lnTo>
                    <a:pt x="224" y="9502"/>
                  </a:lnTo>
                  <a:lnTo>
                    <a:pt x="152" y="9922"/>
                  </a:lnTo>
                  <a:lnTo>
                    <a:pt x="72" y="10770"/>
                  </a:lnTo>
                  <a:lnTo>
                    <a:pt x="18" y="12047"/>
                  </a:lnTo>
                  <a:lnTo>
                    <a:pt x="1" y="12904"/>
                  </a:lnTo>
                  <a:lnTo>
                    <a:pt x="10" y="12994"/>
                  </a:lnTo>
                  <a:lnTo>
                    <a:pt x="99" y="13172"/>
                  </a:lnTo>
                  <a:lnTo>
                    <a:pt x="313" y="13440"/>
                  </a:lnTo>
                  <a:lnTo>
                    <a:pt x="447" y="13619"/>
                  </a:lnTo>
                  <a:lnTo>
                    <a:pt x="599" y="13467"/>
                  </a:lnTo>
                  <a:lnTo>
                    <a:pt x="849" y="13235"/>
                  </a:lnTo>
                  <a:lnTo>
                    <a:pt x="965" y="13074"/>
                  </a:lnTo>
                  <a:lnTo>
                    <a:pt x="992" y="12994"/>
                  </a:lnTo>
                  <a:lnTo>
                    <a:pt x="1278" y="11395"/>
                  </a:lnTo>
                  <a:lnTo>
                    <a:pt x="1813" y="8189"/>
                  </a:lnTo>
                  <a:lnTo>
                    <a:pt x="2046" y="6591"/>
                  </a:lnTo>
                  <a:lnTo>
                    <a:pt x="2162" y="5644"/>
                  </a:lnTo>
                  <a:lnTo>
                    <a:pt x="2305" y="3707"/>
                  </a:lnTo>
                  <a:lnTo>
                    <a:pt x="2376" y="2698"/>
                  </a:lnTo>
                  <a:lnTo>
                    <a:pt x="2626" y="2885"/>
                  </a:lnTo>
                  <a:lnTo>
                    <a:pt x="2787" y="3010"/>
                  </a:lnTo>
                  <a:lnTo>
                    <a:pt x="5644" y="5377"/>
                  </a:lnTo>
                  <a:lnTo>
                    <a:pt x="8529" y="7725"/>
                  </a:lnTo>
                  <a:lnTo>
                    <a:pt x="8707" y="7859"/>
                  </a:lnTo>
                  <a:lnTo>
                    <a:pt x="9038" y="8082"/>
                  </a:lnTo>
                  <a:lnTo>
                    <a:pt x="9359" y="8234"/>
                  </a:lnTo>
                  <a:lnTo>
                    <a:pt x="9663" y="8315"/>
                  </a:lnTo>
                  <a:lnTo>
                    <a:pt x="9958" y="8323"/>
                  </a:lnTo>
                  <a:lnTo>
                    <a:pt x="10261" y="8261"/>
                  </a:lnTo>
                  <a:lnTo>
                    <a:pt x="10583" y="8127"/>
                  </a:lnTo>
                  <a:lnTo>
                    <a:pt x="10931" y="7931"/>
                  </a:lnTo>
                  <a:lnTo>
                    <a:pt x="11109" y="7805"/>
                  </a:lnTo>
                  <a:lnTo>
                    <a:pt x="11699" y="7377"/>
                  </a:lnTo>
                  <a:lnTo>
                    <a:pt x="12860" y="6475"/>
                  </a:lnTo>
                  <a:lnTo>
                    <a:pt x="13413" y="5993"/>
                  </a:lnTo>
                  <a:lnTo>
                    <a:pt x="15405" y="4225"/>
                  </a:lnTo>
                  <a:lnTo>
                    <a:pt x="17316" y="2483"/>
                  </a:lnTo>
                  <a:lnTo>
                    <a:pt x="17316" y="12351"/>
                  </a:lnTo>
                  <a:lnTo>
                    <a:pt x="17173" y="12378"/>
                  </a:lnTo>
                  <a:lnTo>
                    <a:pt x="16968" y="12395"/>
                  </a:lnTo>
                  <a:lnTo>
                    <a:pt x="11717" y="12217"/>
                  </a:lnTo>
                  <a:lnTo>
                    <a:pt x="6475" y="12011"/>
                  </a:lnTo>
                  <a:lnTo>
                    <a:pt x="5680" y="11967"/>
                  </a:lnTo>
                  <a:lnTo>
                    <a:pt x="4082" y="11815"/>
                  </a:lnTo>
                  <a:lnTo>
                    <a:pt x="3278" y="11770"/>
                  </a:lnTo>
                  <a:lnTo>
                    <a:pt x="3117" y="11770"/>
                  </a:lnTo>
                  <a:lnTo>
                    <a:pt x="2840" y="11869"/>
                  </a:lnTo>
                  <a:lnTo>
                    <a:pt x="2626" y="12065"/>
                  </a:lnTo>
                  <a:lnTo>
                    <a:pt x="2510" y="12360"/>
                  </a:lnTo>
                  <a:lnTo>
                    <a:pt x="2510" y="12538"/>
                  </a:lnTo>
                  <a:lnTo>
                    <a:pt x="2528" y="12708"/>
                  </a:lnTo>
                  <a:lnTo>
                    <a:pt x="2653" y="12967"/>
                  </a:lnTo>
                  <a:lnTo>
                    <a:pt x="2876" y="13146"/>
                  </a:lnTo>
                  <a:lnTo>
                    <a:pt x="3162" y="13235"/>
                  </a:lnTo>
                  <a:lnTo>
                    <a:pt x="3331" y="13262"/>
                  </a:lnTo>
                  <a:lnTo>
                    <a:pt x="4564" y="13431"/>
                  </a:lnTo>
                  <a:lnTo>
                    <a:pt x="5805" y="13547"/>
                  </a:lnTo>
                  <a:lnTo>
                    <a:pt x="10904" y="13851"/>
                  </a:lnTo>
                  <a:lnTo>
                    <a:pt x="16003" y="14110"/>
                  </a:lnTo>
                  <a:lnTo>
                    <a:pt x="16432" y="14119"/>
                  </a:lnTo>
                  <a:lnTo>
                    <a:pt x="17280" y="14039"/>
                  </a:lnTo>
                  <a:lnTo>
                    <a:pt x="17709" y="13976"/>
                  </a:lnTo>
                  <a:lnTo>
                    <a:pt x="17914" y="13940"/>
                  </a:lnTo>
                  <a:lnTo>
                    <a:pt x="18262" y="13824"/>
                  </a:lnTo>
                  <a:lnTo>
                    <a:pt x="18557" y="13672"/>
                  </a:lnTo>
                  <a:lnTo>
                    <a:pt x="18789" y="13467"/>
                  </a:lnTo>
                  <a:lnTo>
                    <a:pt x="18959" y="13217"/>
                  </a:lnTo>
                  <a:lnTo>
                    <a:pt x="19066" y="12931"/>
                  </a:lnTo>
                  <a:lnTo>
                    <a:pt x="19129" y="12592"/>
                  </a:lnTo>
                  <a:lnTo>
                    <a:pt x="19146" y="12208"/>
                  </a:lnTo>
                  <a:lnTo>
                    <a:pt x="19129" y="12003"/>
                  </a:lnTo>
                  <a:lnTo>
                    <a:pt x="19039" y="10743"/>
                  </a:lnTo>
                  <a:lnTo>
                    <a:pt x="18932" y="8216"/>
                  </a:lnTo>
                  <a:lnTo>
                    <a:pt x="18879" y="6957"/>
                  </a:lnTo>
                  <a:lnTo>
                    <a:pt x="18825" y="5528"/>
                  </a:lnTo>
                  <a:lnTo>
                    <a:pt x="18718" y="2680"/>
                  </a:lnTo>
                  <a:lnTo>
                    <a:pt x="18602" y="1260"/>
                  </a:lnTo>
                  <a:lnTo>
                    <a:pt x="18584" y="1063"/>
                  </a:lnTo>
                  <a:lnTo>
                    <a:pt x="18486" y="724"/>
                  </a:lnTo>
                  <a:lnTo>
                    <a:pt x="18325" y="474"/>
                  </a:lnTo>
                  <a:lnTo>
                    <a:pt x="18128" y="295"/>
                  </a:lnTo>
                  <a:lnTo>
                    <a:pt x="17878" y="197"/>
                  </a:lnTo>
                  <a:lnTo>
                    <a:pt x="17602" y="188"/>
                  </a:lnTo>
                  <a:lnTo>
                    <a:pt x="17298" y="260"/>
                  </a:lnTo>
                  <a:lnTo>
                    <a:pt x="16976" y="412"/>
                  </a:lnTo>
                  <a:lnTo>
                    <a:pt x="16816" y="528"/>
                  </a:lnTo>
                  <a:lnTo>
                    <a:pt x="16476" y="787"/>
                  </a:lnTo>
                  <a:lnTo>
                    <a:pt x="15851" y="1376"/>
                  </a:lnTo>
                  <a:lnTo>
                    <a:pt x="15557" y="1688"/>
                  </a:lnTo>
                  <a:lnTo>
                    <a:pt x="14985" y="2305"/>
                  </a:lnTo>
                  <a:lnTo>
                    <a:pt x="13797" y="3519"/>
                  </a:lnTo>
                  <a:lnTo>
                    <a:pt x="12565" y="4680"/>
                  </a:lnTo>
                  <a:lnTo>
                    <a:pt x="11252" y="5752"/>
                  </a:lnTo>
                  <a:lnTo>
                    <a:pt x="10556" y="6243"/>
                  </a:lnTo>
                  <a:lnTo>
                    <a:pt x="10368" y="6368"/>
                  </a:lnTo>
                  <a:lnTo>
                    <a:pt x="10029" y="6511"/>
                  </a:lnTo>
                  <a:lnTo>
                    <a:pt x="9716" y="6511"/>
                  </a:lnTo>
                  <a:lnTo>
                    <a:pt x="9386" y="6359"/>
                  </a:lnTo>
                  <a:lnTo>
                    <a:pt x="9207" y="6216"/>
                  </a:lnTo>
                  <a:lnTo>
                    <a:pt x="8564" y="5680"/>
                  </a:lnTo>
                  <a:lnTo>
                    <a:pt x="7225" y="4662"/>
                  </a:lnTo>
                  <a:lnTo>
                    <a:pt x="6564" y="4144"/>
                  </a:lnTo>
                  <a:lnTo>
                    <a:pt x="5100" y="2957"/>
                  </a:lnTo>
                  <a:lnTo>
                    <a:pt x="3644" y="1760"/>
                  </a:lnTo>
                  <a:lnTo>
                    <a:pt x="3689" y="1671"/>
                  </a:lnTo>
                  <a:lnTo>
                    <a:pt x="3733" y="1572"/>
                  </a:lnTo>
                  <a:lnTo>
                    <a:pt x="3903" y="1555"/>
                  </a:lnTo>
                  <a:lnTo>
                    <a:pt x="4073" y="1546"/>
                  </a:lnTo>
                  <a:lnTo>
                    <a:pt x="8681" y="1581"/>
                  </a:lnTo>
                  <a:lnTo>
                    <a:pt x="13288" y="1626"/>
                  </a:lnTo>
                  <a:lnTo>
                    <a:pt x="13538" y="1617"/>
                  </a:lnTo>
                  <a:lnTo>
                    <a:pt x="13860" y="1519"/>
                  </a:lnTo>
                  <a:lnTo>
                    <a:pt x="14030" y="1421"/>
                  </a:lnTo>
                  <a:lnTo>
                    <a:pt x="14155" y="1296"/>
                  </a:lnTo>
                  <a:lnTo>
                    <a:pt x="14226" y="1153"/>
                  </a:lnTo>
                  <a:lnTo>
                    <a:pt x="14244" y="992"/>
                  </a:lnTo>
                  <a:lnTo>
                    <a:pt x="14208" y="813"/>
                  </a:lnTo>
                  <a:lnTo>
                    <a:pt x="14155" y="715"/>
                  </a:lnTo>
                  <a:lnTo>
                    <a:pt x="14101" y="626"/>
                  </a:lnTo>
                  <a:lnTo>
                    <a:pt x="13922" y="465"/>
                  </a:lnTo>
                  <a:lnTo>
                    <a:pt x="13708" y="331"/>
                  </a:lnTo>
                  <a:lnTo>
                    <a:pt x="13476" y="251"/>
                  </a:lnTo>
                  <a:lnTo>
                    <a:pt x="13369" y="242"/>
                  </a:lnTo>
                  <a:lnTo>
                    <a:pt x="11431" y="161"/>
                  </a:lnTo>
                  <a:lnTo>
                    <a:pt x="7546" y="28"/>
                  </a:lnTo>
                  <a:lnTo>
                    <a:pt x="56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24f51861350_0_3"/>
            <p:cNvSpPr/>
            <p:nvPr/>
          </p:nvSpPr>
          <p:spPr>
            <a:xfrm>
              <a:off x="796030" y="2344222"/>
              <a:ext cx="827806" cy="826504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F58870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g24f51861350_0_3"/>
          <p:cNvGrpSpPr/>
          <p:nvPr/>
        </p:nvGrpSpPr>
        <p:grpSpPr>
          <a:xfrm>
            <a:off x="796030" y="3708835"/>
            <a:ext cx="827806" cy="826504"/>
            <a:chOff x="796030" y="3480235"/>
            <a:chExt cx="827806" cy="826504"/>
          </a:xfrm>
        </p:grpSpPr>
        <p:sp>
          <p:nvSpPr>
            <p:cNvPr id="167" name="Google Shape;167;g24f51861350_0_3"/>
            <p:cNvSpPr/>
            <p:nvPr/>
          </p:nvSpPr>
          <p:spPr>
            <a:xfrm>
              <a:off x="1077075" y="3658375"/>
              <a:ext cx="101375" cy="511250"/>
            </a:xfrm>
            <a:custGeom>
              <a:avLst/>
              <a:gdLst/>
              <a:ahLst/>
              <a:cxnLst/>
              <a:rect l="l" t="t" r="r" b="b"/>
              <a:pathLst>
                <a:path w="4055" h="20450" extrusionOk="0">
                  <a:moveTo>
                    <a:pt x="1429" y="0"/>
                  </a:moveTo>
                  <a:lnTo>
                    <a:pt x="1009" y="27"/>
                  </a:lnTo>
                  <a:lnTo>
                    <a:pt x="625" y="143"/>
                  </a:lnTo>
                  <a:lnTo>
                    <a:pt x="456" y="250"/>
                  </a:lnTo>
                  <a:lnTo>
                    <a:pt x="375" y="313"/>
                  </a:lnTo>
                  <a:lnTo>
                    <a:pt x="250" y="492"/>
                  </a:lnTo>
                  <a:lnTo>
                    <a:pt x="98" y="822"/>
                  </a:lnTo>
                  <a:lnTo>
                    <a:pt x="0" y="1036"/>
                  </a:lnTo>
                  <a:lnTo>
                    <a:pt x="206" y="1117"/>
                  </a:lnTo>
                  <a:lnTo>
                    <a:pt x="509" y="1242"/>
                  </a:lnTo>
                  <a:lnTo>
                    <a:pt x="715" y="1295"/>
                  </a:lnTo>
                  <a:lnTo>
                    <a:pt x="813" y="1286"/>
                  </a:lnTo>
                  <a:lnTo>
                    <a:pt x="1009" y="1268"/>
                  </a:lnTo>
                  <a:lnTo>
                    <a:pt x="1384" y="1277"/>
                  </a:lnTo>
                  <a:lnTo>
                    <a:pt x="1706" y="1349"/>
                  </a:lnTo>
                  <a:lnTo>
                    <a:pt x="1983" y="1465"/>
                  </a:lnTo>
                  <a:lnTo>
                    <a:pt x="2224" y="1644"/>
                  </a:lnTo>
                  <a:lnTo>
                    <a:pt x="2402" y="1876"/>
                  </a:lnTo>
                  <a:lnTo>
                    <a:pt x="2536" y="2161"/>
                  </a:lnTo>
                  <a:lnTo>
                    <a:pt x="2626" y="2519"/>
                  </a:lnTo>
                  <a:lnTo>
                    <a:pt x="2644" y="2724"/>
                  </a:lnTo>
                  <a:lnTo>
                    <a:pt x="2742" y="4019"/>
                  </a:lnTo>
                  <a:lnTo>
                    <a:pt x="2867" y="5975"/>
                  </a:lnTo>
                  <a:lnTo>
                    <a:pt x="2902" y="7269"/>
                  </a:lnTo>
                  <a:lnTo>
                    <a:pt x="2894" y="7921"/>
                  </a:lnTo>
                  <a:lnTo>
                    <a:pt x="2831" y="10529"/>
                  </a:lnTo>
                  <a:lnTo>
                    <a:pt x="2617" y="15726"/>
                  </a:lnTo>
                  <a:lnTo>
                    <a:pt x="2501" y="18334"/>
                  </a:lnTo>
                  <a:lnTo>
                    <a:pt x="2492" y="18610"/>
                  </a:lnTo>
                  <a:lnTo>
                    <a:pt x="2429" y="18896"/>
                  </a:lnTo>
                  <a:lnTo>
                    <a:pt x="2349" y="19030"/>
                  </a:lnTo>
                  <a:lnTo>
                    <a:pt x="2242" y="19119"/>
                  </a:lnTo>
                  <a:lnTo>
                    <a:pt x="2090" y="19182"/>
                  </a:lnTo>
                  <a:lnTo>
                    <a:pt x="1768" y="19227"/>
                  </a:lnTo>
                  <a:lnTo>
                    <a:pt x="1465" y="19218"/>
                  </a:lnTo>
                  <a:lnTo>
                    <a:pt x="1527" y="18253"/>
                  </a:lnTo>
                  <a:lnTo>
                    <a:pt x="1554" y="17324"/>
                  </a:lnTo>
                  <a:lnTo>
                    <a:pt x="1492" y="12690"/>
                  </a:lnTo>
                  <a:lnTo>
                    <a:pt x="1411" y="8055"/>
                  </a:lnTo>
                  <a:lnTo>
                    <a:pt x="1349" y="5662"/>
                  </a:lnTo>
                  <a:lnTo>
                    <a:pt x="1259" y="3278"/>
                  </a:lnTo>
                  <a:lnTo>
                    <a:pt x="1250" y="3126"/>
                  </a:lnTo>
                  <a:lnTo>
                    <a:pt x="1179" y="2840"/>
                  </a:lnTo>
                  <a:lnTo>
                    <a:pt x="1027" y="2617"/>
                  </a:lnTo>
                  <a:lnTo>
                    <a:pt x="849" y="2537"/>
                  </a:lnTo>
                  <a:lnTo>
                    <a:pt x="697" y="2537"/>
                  </a:lnTo>
                  <a:lnTo>
                    <a:pt x="607" y="2554"/>
                  </a:lnTo>
                  <a:lnTo>
                    <a:pt x="527" y="2590"/>
                  </a:lnTo>
                  <a:lnTo>
                    <a:pt x="375" y="2751"/>
                  </a:lnTo>
                  <a:lnTo>
                    <a:pt x="241" y="2992"/>
                  </a:lnTo>
                  <a:lnTo>
                    <a:pt x="161" y="3242"/>
                  </a:lnTo>
                  <a:lnTo>
                    <a:pt x="152" y="3358"/>
                  </a:lnTo>
                  <a:lnTo>
                    <a:pt x="116" y="3974"/>
                  </a:lnTo>
                  <a:lnTo>
                    <a:pt x="116" y="5224"/>
                  </a:lnTo>
                  <a:lnTo>
                    <a:pt x="125" y="5850"/>
                  </a:lnTo>
                  <a:lnTo>
                    <a:pt x="170" y="12556"/>
                  </a:lnTo>
                  <a:lnTo>
                    <a:pt x="223" y="19262"/>
                  </a:lnTo>
                  <a:lnTo>
                    <a:pt x="232" y="19369"/>
                  </a:lnTo>
                  <a:lnTo>
                    <a:pt x="286" y="19584"/>
                  </a:lnTo>
                  <a:lnTo>
                    <a:pt x="438" y="19887"/>
                  </a:lnTo>
                  <a:lnTo>
                    <a:pt x="768" y="20209"/>
                  </a:lnTo>
                  <a:lnTo>
                    <a:pt x="1081" y="20370"/>
                  </a:lnTo>
                  <a:lnTo>
                    <a:pt x="1304" y="20423"/>
                  </a:lnTo>
                  <a:lnTo>
                    <a:pt x="1420" y="20441"/>
                  </a:lnTo>
                  <a:lnTo>
                    <a:pt x="1670" y="20450"/>
                  </a:lnTo>
                  <a:lnTo>
                    <a:pt x="2108" y="20423"/>
                  </a:lnTo>
                  <a:lnTo>
                    <a:pt x="2492" y="20334"/>
                  </a:lnTo>
                  <a:lnTo>
                    <a:pt x="2804" y="20173"/>
                  </a:lnTo>
                  <a:lnTo>
                    <a:pt x="3063" y="19941"/>
                  </a:lnTo>
                  <a:lnTo>
                    <a:pt x="3260" y="19637"/>
                  </a:lnTo>
                  <a:lnTo>
                    <a:pt x="3403" y="19262"/>
                  </a:lnTo>
                  <a:lnTo>
                    <a:pt x="3501" y="18798"/>
                  </a:lnTo>
                  <a:lnTo>
                    <a:pt x="3528" y="18539"/>
                  </a:lnTo>
                  <a:lnTo>
                    <a:pt x="3581" y="17753"/>
                  </a:lnTo>
                  <a:lnTo>
                    <a:pt x="3653" y="16181"/>
                  </a:lnTo>
                  <a:lnTo>
                    <a:pt x="3724" y="15405"/>
                  </a:lnTo>
                  <a:lnTo>
                    <a:pt x="3813" y="14610"/>
                  </a:lnTo>
                  <a:lnTo>
                    <a:pt x="3947" y="13011"/>
                  </a:lnTo>
                  <a:lnTo>
                    <a:pt x="4054" y="10627"/>
                  </a:lnTo>
                  <a:lnTo>
                    <a:pt x="4046" y="7439"/>
                  </a:lnTo>
                  <a:lnTo>
                    <a:pt x="3921" y="4251"/>
                  </a:lnTo>
                  <a:lnTo>
                    <a:pt x="3822" y="2653"/>
                  </a:lnTo>
                  <a:lnTo>
                    <a:pt x="3787" y="2322"/>
                  </a:lnTo>
                  <a:lnTo>
                    <a:pt x="3581" y="1670"/>
                  </a:lnTo>
                  <a:lnTo>
                    <a:pt x="3438" y="1367"/>
                  </a:lnTo>
                  <a:lnTo>
                    <a:pt x="3322" y="1152"/>
                  </a:lnTo>
                  <a:lnTo>
                    <a:pt x="3028" y="777"/>
                  </a:lnTo>
                  <a:lnTo>
                    <a:pt x="2679" y="465"/>
                  </a:lnTo>
                  <a:lnTo>
                    <a:pt x="2277" y="233"/>
                  </a:lnTo>
                  <a:lnTo>
                    <a:pt x="1858" y="7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24f51861350_0_3"/>
            <p:cNvSpPr/>
            <p:nvPr/>
          </p:nvSpPr>
          <p:spPr>
            <a:xfrm>
              <a:off x="1202100" y="3708825"/>
              <a:ext cx="281975" cy="205200"/>
            </a:xfrm>
            <a:custGeom>
              <a:avLst/>
              <a:gdLst/>
              <a:ahLst/>
              <a:cxnLst/>
              <a:rect l="l" t="t" r="r" b="b"/>
              <a:pathLst>
                <a:path w="11279" h="8208" extrusionOk="0">
                  <a:moveTo>
                    <a:pt x="9644" y="1"/>
                  </a:moveTo>
                  <a:lnTo>
                    <a:pt x="8867" y="18"/>
                  </a:lnTo>
                  <a:lnTo>
                    <a:pt x="8475" y="45"/>
                  </a:lnTo>
                  <a:lnTo>
                    <a:pt x="7448" y="143"/>
                  </a:lnTo>
                  <a:lnTo>
                    <a:pt x="6421" y="224"/>
                  </a:lnTo>
                  <a:lnTo>
                    <a:pt x="3885" y="304"/>
                  </a:lnTo>
                  <a:lnTo>
                    <a:pt x="1357" y="376"/>
                  </a:lnTo>
                  <a:lnTo>
                    <a:pt x="1089" y="393"/>
                  </a:lnTo>
                  <a:lnTo>
                    <a:pt x="607" y="563"/>
                  </a:lnTo>
                  <a:lnTo>
                    <a:pt x="322" y="777"/>
                  </a:lnTo>
                  <a:lnTo>
                    <a:pt x="170" y="956"/>
                  </a:lnTo>
                  <a:lnTo>
                    <a:pt x="63" y="1144"/>
                  </a:lnTo>
                  <a:lnTo>
                    <a:pt x="9" y="1358"/>
                  </a:lnTo>
                  <a:lnTo>
                    <a:pt x="0" y="1465"/>
                  </a:lnTo>
                  <a:lnTo>
                    <a:pt x="0" y="2733"/>
                  </a:lnTo>
                  <a:lnTo>
                    <a:pt x="27" y="5260"/>
                  </a:lnTo>
                  <a:lnTo>
                    <a:pt x="80" y="6519"/>
                  </a:lnTo>
                  <a:lnTo>
                    <a:pt x="98" y="6707"/>
                  </a:lnTo>
                  <a:lnTo>
                    <a:pt x="188" y="7064"/>
                  </a:lnTo>
                  <a:lnTo>
                    <a:pt x="330" y="7368"/>
                  </a:lnTo>
                  <a:lnTo>
                    <a:pt x="527" y="7636"/>
                  </a:lnTo>
                  <a:lnTo>
                    <a:pt x="768" y="7859"/>
                  </a:lnTo>
                  <a:lnTo>
                    <a:pt x="1063" y="8029"/>
                  </a:lnTo>
                  <a:lnTo>
                    <a:pt x="1384" y="8145"/>
                  </a:lnTo>
                  <a:lnTo>
                    <a:pt x="1741" y="8207"/>
                  </a:lnTo>
                  <a:lnTo>
                    <a:pt x="1929" y="8207"/>
                  </a:lnTo>
                  <a:lnTo>
                    <a:pt x="3429" y="8180"/>
                  </a:lnTo>
                  <a:lnTo>
                    <a:pt x="6421" y="8091"/>
                  </a:lnTo>
                  <a:lnTo>
                    <a:pt x="7912" y="8029"/>
                  </a:lnTo>
                  <a:lnTo>
                    <a:pt x="8537" y="7984"/>
                  </a:lnTo>
                  <a:lnTo>
                    <a:pt x="9769" y="7796"/>
                  </a:lnTo>
                  <a:lnTo>
                    <a:pt x="10377" y="7654"/>
                  </a:lnTo>
                  <a:lnTo>
                    <a:pt x="10511" y="7618"/>
                  </a:lnTo>
                  <a:lnTo>
                    <a:pt x="10787" y="7484"/>
                  </a:lnTo>
                  <a:lnTo>
                    <a:pt x="11037" y="7305"/>
                  </a:lnTo>
                  <a:lnTo>
                    <a:pt x="11216" y="7100"/>
                  </a:lnTo>
                  <a:lnTo>
                    <a:pt x="11261" y="6984"/>
                  </a:lnTo>
                  <a:lnTo>
                    <a:pt x="11279" y="6877"/>
                  </a:lnTo>
                  <a:lnTo>
                    <a:pt x="11225" y="6618"/>
                  </a:lnTo>
                  <a:lnTo>
                    <a:pt x="11002" y="6207"/>
                  </a:lnTo>
                  <a:lnTo>
                    <a:pt x="10823" y="5984"/>
                  </a:lnTo>
                  <a:lnTo>
                    <a:pt x="9769" y="4814"/>
                  </a:lnTo>
                  <a:lnTo>
                    <a:pt x="8635" y="3626"/>
                  </a:lnTo>
                  <a:lnTo>
                    <a:pt x="9323" y="1045"/>
                  </a:lnTo>
                  <a:lnTo>
                    <a:pt x="8350" y="2153"/>
                  </a:lnTo>
                  <a:lnTo>
                    <a:pt x="7555" y="3108"/>
                  </a:lnTo>
                  <a:lnTo>
                    <a:pt x="7385" y="3349"/>
                  </a:lnTo>
                  <a:lnTo>
                    <a:pt x="7251" y="3653"/>
                  </a:lnTo>
                  <a:lnTo>
                    <a:pt x="7215" y="3849"/>
                  </a:lnTo>
                  <a:lnTo>
                    <a:pt x="7233" y="4046"/>
                  </a:lnTo>
                  <a:lnTo>
                    <a:pt x="7305" y="4233"/>
                  </a:lnTo>
                  <a:lnTo>
                    <a:pt x="7492" y="4528"/>
                  </a:lnTo>
                  <a:lnTo>
                    <a:pt x="7689" y="4733"/>
                  </a:lnTo>
                  <a:lnTo>
                    <a:pt x="8546" y="5617"/>
                  </a:lnTo>
                  <a:lnTo>
                    <a:pt x="9519" y="6636"/>
                  </a:lnTo>
                  <a:lnTo>
                    <a:pt x="7617" y="6814"/>
                  </a:lnTo>
                  <a:lnTo>
                    <a:pt x="5858" y="6930"/>
                  </a:lnTo>
                  <a:lnTo>
                    <a:pt x="4920" y="6966"/>
                  </a:lnTo>
                  <a:lnTo>
                    <a:pt x="3027" y="6975"/>
                  </a:lnTo>
                  <a:lnTo>
                    <a:pt x="2081" y="6957"/>
                  </a:lnTo>
                  <a:lnTo>
                    <a:pt x="1938" y="6948"/>
                  </a:lnTo>
                  <a:lnTo>
                    <a:pt x="1706" y="6877"/>
                  </a:lnTo>
                  <a:lnTo>
                    <a:pt x="1527" y="6752"/>
                  </a:lnTo>
                  <a:lnTo>
                    <a:pt x="1393" y="6582"/>
                  </a:lnTo>
                  <a:lnTo>
                    <a:pt x="1268" y="6278"/>
                  </a:lnTo>
                  <a:lnTo>
                    <a:pt x="1197" y="5859"/>
                  </a:lnTo>
                  <a:lnTo>
                    <a:pt x="1179" y="5671"/>
                  </a:lnTo>
                  <a:lnTo>
                    <a:pt x="1143" y="5162"/>
                  </a:lnTo>
                  <a:lnTo>
                    <a:pt x="1116" y="4153"/>
                  </a:lnTo>
                  <a:lnTo>
                    <a:pt x="1134" y="2644"/>
                  </a:lnTo>
                  <a:lnTo>
                    <a:pt x="1143" y="1644"/>
                  </a:lnTo>
                  <a:lnTo>
                    <a:pt x="5162" y="1349"/>
                  </a:lnTo>
                  <a:lnTo>
                    <a:pt x="9323" y="1045"/>
                  </a:lnTo>
                  <a:lnTo>
                    <a:pt x="9350" y="2787"/>
                  </a:lnTo>
                  <a:lnTo>
                    <a:pt x="9984" y="2108"/>
                  </a:lnTo>
                  <a:lnTo>
                    <a:pt x="10582" y="1403"/>
                  </a:lnTo>
                  <a:lnTo>
                    <a:pt x="10680" y="1269"/>
                  </a:lnTo>
                  <a:lnTo>
                    <a:pt x="10823" y="1010"/>
                  </a:lnTo>
                  <a:lnTo>
                    <a:pt x="10886" y="777"/>
                  </a:lnTo>
                  <a:lnTo>
                    <a:pt x="10886" y="572"/>
                  </a:lnTo>
                  <a:lnTo>
                    <a:pt x="10814" y="393"/>
                  </a:lnTo>
                  <a:lnTo>
                    <a:pt x="10680" y="242"/>
                  </a:lnTo>
                  <a:lnTo>
                    <a:pt x="10475" y="135"/>
                  </a:lnTo>
                  <a:lnTo>
                    <a:pt x="10198" y="54"/>
                  </a:lnTo>
                  <a:lnTo>
                    <a:pt x="10037" y="27"/>
                  </a:lnTo>
                  <a:lnTo>
                    <a:pt x="9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4f51861350_0_3"/>
            <p:cNvSpPr/>
            <p:nvPr/>
          </p:nvSpPr>
          <p:spPr>
            <a:xfrm>
              <a:off x="1230000" y="3734950"/>
              <a:ext cx="210100" cy="148250"/>
            </a:xfrm>
            <a:custGeom>
              <a:avLst/>
              <a:gdLst/>
              <a:ahLst/>
              <a:cxnLst/>
              <a:rect l="l" t="t" r="r" b="b"/>
              <a:pathLst>
                <a:path w="8404" h="5930" extrusionOk="0">
                  <a:moveTo>
                    <a:pt x="8207" y="0"/>
                  </a:moveTo>
                  <a:lnTo>
                    <a:pt x="4046" y="304"/>
                  </a:lnTo>
                  <a:lnTo>
                    <a:pt x="27" y="599"/>
                  </a:lnTo>
                  <a:lnTo>
                    <a:pt x="18" y="1599"/>
                  </a:lnTo>
                  <a:lnTo>
                    <a:pt x="0" y="3108"/>
                  </a:lnTo>
                  <a:lnTo>
                    <a:pt x="27" y="4117"/>
                  </a:lnTo>
                  <a:lnTo>
                    <a:pt x="63" y="4626"/>
                  </a:lnTo>
                  <a:lnTo>
                    <a:pt x="81" y="4814"/>
                  </a:lnTo>
                  <a:lnTo>
                    <a:pt x="152" y="5233"/>
                  </a:lnTo>
                  <a:lnTo>
                    <a:pt x="277" y="5537"/>
                  </a:lnTo>
                  <a:lnTo>
                    <a:pt x="411" y="5707"/>
                  </a:lnTo>
                  <a:lnTo>
                    <a:pt x="590" y="5832"/>
                  </a:lnTo>
                  <a:lnTo>
                    <a:pt x="822" y="5903"/>
                  </a:lnTo>
                  <a:lnTo>
                    <a:pt x="965" y="5912"/>
                  </a:lnTo>
                  <a:lnTo>
                    <a:pt x="1911" y="5930"/>
                  </a:lnTo>
                  <a:lnTo>
                    <a:pt x="3804" y="5921"/>
                  </a:lnTo>
                  <a:lnTo>
                    <a:pt x="4742" y="5885"/>
                  </a:lnTo>
                  <a:lnTo>
                    <a:pt x="6501" y="5769"/>
                  </a:lnTo>
                  <a:lnTo>
                    <a:pt x="8403" y="5591"/>
                  </a:lnTo>
                  <a:lnTo>
                    <a:pt x="7430" y="4572"/>
                  </a:lnTo>
                  <a:lnTo>
                    <a:pt x="6573" y="3688"/>
                  </a:lnTo>
                  <a:lnTo>
                    <a:pt x="6376" y="3483"/>
                  </a:lnTo>
                  <a:lnTo>
                    <a:pt x="6189" y="3188"/>
                  </a:lnTo>
                  <a:lnTo>
                    <a:pt x="6117" y="3001"/>
                  </a:lnTo>
                  <a:lnTo>
                    <a:pt x="6099" y="2804"/>
                  </a:lnTo>
                  <a:lnTo>
                    <a:pt x="6135" y="2608"/>
                  </a:lnTo>
                  <a:lnTo>
                    <a:pt x="6269" y="2304"/>
                  </a:lnTo>
                  <a:lnTo>
                    <a:pt x="6439" y="2063"/>
                  </a:lnTo>
                  <a:lnTo>
                    <a:pt x="7234" y="1108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4f51861350_0_3"/>
            <p:cNvSpPr/>
            <p:nvPr/>
          </p:nvSpPr>
          <p:spPr>
            <a:xfrm>
              <a:off x="1396000" y="3726650"/>
              <a:ext cx="62525" cy="81575"/>
            </a:xfrm>
            <a:custGeom>
              <a:avLst/>
              <a:gdLst/>
              <a:ahLst/>
              <a:cxnLst/>
              <a:rect l="l" t="t" r="r" b="b"/>
              <a:pathLst>
                <a:path w="2501" h="3263" extrusionOk="0">
                  <a:moveTo>
                    <a:pt x="1786" y="0"/>
                  </a:moveTo>
                  <a:lnTo>
                    <a:pt x="0" y="2310"/>
                  </a:lnTo>
                  <a:lnTo>
                    <a:pt x="500" y="3263"/>
                  </a:lnTo>
                  <a:lnTo>
                    <a:pt x="2501" y="1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71" name="Google Shape;171;g24f51861350_0_3"/>
            <p:cNvSpPr/>
            <p:nvPr/>
          </p:nvSpPr>
          <p:spPr>
            <a:xfrm>
              <a:off x="796030" y="3480235"/>
              <a:ext cx="827806" cy="826504"/>
            </a:xfrm>
            <a:custGeom>
              <a:avLst/>
              <a:gdLst/>
              <a:ahLst/>
              <a:cxnLst/>
              <a:rect l="l" t="t" r="r" b="b"/>
              <a:pathLst>
                <a:path w="16646" h="16619" fill="none" extrusionOk="0">
                  <a:moveTo>
                    <a:pt x="8823" y="16619"/>
                  </a:moveTo>
                  <a:lnTo>
                    <a:pt x="9145" y="16619"/>
                  </a:lnTo>
                  <a:lnTo>
                    <a:pt x="9511" y="16565"/>
                  </a:lnTo>
                  <a:lnTo>
                    <a:pt x="10297" y="16360"/>
                  </a:lnTo>
                  <a:lnTo>
                    <a:pt x="11457" y="16003"/>
                  </a:lnTo>
                  <a:lnTo>
                    <a:pt x="12208" y="15672"/>
                  </a:lnTo>
                  <a:lnTo>
                    <a:pt x="12565" y="15440"/>
                  </a:lnTo>
                  <a:lnTo>
                    <a:pt x="13110" y="15056"/>
                  </a:lnTo>
                  <a:lnTo>
                    <a:pt x="14119" y="14199"/>
                  </a:lnTo>
                  <a:lnTo>
                    <a:pt x="14610" y="13752"/>
                  </a:lnTo>
                  <a:lnTo>
                    <a:pt x="14797" y="13574"/>
                  </a:lnTo>
                  <a:lnTo>
                    <a:pt x="15119" y="13172"/>
                  </a:lnTo>
                  <a:lnTo>
                    <a:pt x="15538" y="12538"/>
                  </a:lnTo>
                  <a:lnTo>
                    <a:pt x="15797" y="12100"/>
                  </a:lnTo>
                  <a:lnTo>
                    <a:pt x="16003" y="11761"/>
                  </a:lnTo>
                  <a:lnTo>
                    <a:pt x="16271" y="11225"/>
                  </a:lnTo>
                  <a:lnTo>
                    <a:pt x="16405" y="10859"/>
                  </a:lnTo>
                  <a:lnTo>
                    <a:pt x="16449" y="10671"/>
                  </a:lnTo>
                  <a:lnTo>
                    <a:pt x="16548" y="10189"/>
                  </a:lnTo>
                  <a:lnTo>
                    <a:pt x="16646" y="9234"/>
                  </a:lnTo>
                  <a:lnTo>
                    <a:pt x="16646" y="8278"/>
                  </a:lnTo>
                  <a:lnTo>
                    <a:pt x="16557" y="7314"/>
                  </a:lnTo>
                  <a:lnTo>
                    <a:pt x="16485" y="6832"/>
                  </a:lnTo>
                  <a:lnTo>
                    <a:pt x="16396" y="6340"/>
                  </a:lnTo>
                  <a:lnTo>
                    <a:pt x="16110" y="5421"/>
                  </a:lnTo>
                  <a:lnTo>
                    <a:pt x="15699" y="4572"/>
                  </a:lnTo>
                  <a:lnTo>
                    <a:pt x="15172" y="3778"/>
                  </a:lnTo>
                  <a:lnTo>
                    <a:pt x="14869" y="3403"/>
                  </a:lnTo>
                  <a:lnTo>
                    <a:pt x="14601" y="3090"/>
                  </a:lnTo>
                  <a:lnTo>
                    <a:pt x="14047" y="2483"/>
                  </a:lnTo>
                  <a:lnTo>
                    <a:pt x="13449" y="1929"/>
                  </a:lnTo>
                  <a:lnTo>
                    <a:pt x="12779" y="1456"/>
                  </a:lnTo>
                  <a:lnTo>
                    <a:pt x="12404" y="1259"/>
                  </a:lnTo>
                  <a:lnTo>
                    <a:pt x="11931" y="1018"/>
                  </a:lnTo>
                  <a:lnTo>
                    <a:pt x="11216" y="652"/>
                  </a:lnTo>
                  <a:lnTo>
                    <a:pt x="10734" y="456"/>
                  </a:lnTo>
                  <a:lnTo>
                    <a:pt x="10484" y="384"/>
                  </a:lnTo>
                  <a:lnTo>
                    <a:pt x="9761" y="206"/>
                  </a:lnTo>
                  <a:lnTo>
                    <a:pt x="8662" y="9"/>
                  </a:lnTo>
                  <a:lnTo>
                    <a:pt x="7912" y="0"/>
                  </a:lnTo>
                  <a:lnTo>
                    <a:pt x="7537" y="54"/>
                  </a:lnTo>
                  <a:lnTo>
                    <a:pt x="7100" y="161"/>
                  </a:lnTo>
                  <a:lnTo>
                    <a:pt x="6671" y="259"/>
                  </a:lnTo>
                  <a:lnTo>
                    <a:pt x="6162" y="357"/>
                  </a:lnTo>
                  <a:lnTo>
                    <a:pt x="5189" y="661"/>
                  </a:lnTo>
                  <a:lnTo>
                    <a:pt x="4278" y="1090"/>
                  </a:lnTo>
                  <a:lnTo>
                    <a:pt x="3429" y="1634"/>
                  </a:lnTo>
                  <a:lnTo>
                    <a:pt x="3037" y="1956"/>
                  </a:lnTo>
                  <a:lnTo>
                    <a:pt x="2626" y="2322"/>
                  </a:lnTo>
                  <a:lnTo>
                    <a:pt x="1893" y="3108"/>
                  </a:lnTo>
                  <a:lnTo>
                    <a:pt x="1259" y="3974"/>
                  </a:lnTo>
                  <a:lnTo>
                    <a:pt x="724" y="4921"/>
                  </a:lnTo>
                  <a:lnTo>
                    <a:pt x="491" y="5421"/>
                  </a:lnTo>
                  <a:lnTo>
                    <a:pt x="384" y="5662"/>
                  </a:lnTo>
                  <a:lnTo>
                    <a:pt x="224" y="6153"/>
                  </a:lnTo>
                  <a:lnTo>
                    <a:pt x="72" y="6894"/>
                  </a:lnTo>
                  <a:lnTo>
                    <a:pt x="0" y="7894"/>
                  </a:lnTo>
                  <a:lnTo>
                    <a:pt x="18" y="8903"/>
                  </a:lnTo>
                  <a:lnTo>
                    <a:pt x="45" y="9412"/>
                  </a:lnTo>
                  <a:lnTo>
                    <a:pt x="72" y="9591"/>
                  </a:lnTo>
                  <a:lnTo>
                    <a:pt x="188" y="9948"/>
                  </a:lnTo>
                  <a:lnTo>
                    <a:pt x="215" y="10136"/>
                  </a:lnTo>
                  <a:lnTo>
                    <a:pt x="268" y="10529"/>
                  </a:lnTo>
                  <a:lnTo>
                    <a:pt x="483" y="11270"/>
                  </a:lnTo>
                  <a:lnTo>
                    <a:pt x="804" y="11966"/>
                  </a:lnTo>
                  <a:lnTo>
                    <a:pt x="1206" y="12618"/>
                  </a:lnTo>
                  <a:lnTo>
                    <a:pt x="1420" y="12931"/>
                  </a:lnTo>
                  <a:lnTo>
                    <a:pt x="1786" y="13475"/>
                  </a:lnTo>
                  <a:lnTo>
                    <a:pt x="2438" y="14243"/>
                  </a:lnTo>
                  <a:lnTo>
                    <a:pt x="2831" y="14574"/>
                  </a:lnTo>
                  <a:lnTo>
                    <a:pt x="3126" y="14761"/>
                  </a:lnTo>
                  <a:lnTo>
                    <a:pt x="3287" y="14842"/>
                  </a:lnTo>
                  <a:lnTo>
                    <a:pt x="3546" y="14967"/>
                  </a:lnTo>
                  <a:lnTo>
                    <a:pt x="4055" y="15270"/>
                  </a:lnTo>
                  <a:lnTo>
                    <a:pt x="4546" y="15592"/>
                  </a:lnTo>
                  <a:lnTo>
                    <a:pt x="5055" y="15896"/>
                  </a:lnTo>
                  <a:lnTo>
                    <a:pt x="5314" y="16021"/>
                  </a:lnTo>
                  <a:lnTo>
                    <a:pt x="5724" y="16190"/>
                  </a:lnTo>
                  <a:lnTo>
                    <a:pt x="6573" y="16413"/>
                  </a:lnTo>
                  <a:lnTo>
                    <a:pt x="7457" y="16538"/>
                  </a:lnTo>
                  <a:lnTo>
                    <a:pt x="8359" y="16601"/>
                  </a:lnTo>
                  <a:lnTo>
                    <a:pt x="8823" y="16619"/>
                  </a:lnTo>
                  <a:close/>
                </a:path>
              </a:pathLst>
            </a:custGeom>
            <a:noFill/>
            <a:ln w="76200" cap="flat" cmpd="sng">
              <a:solidFill>
                <a:srgbClr val="3EC09C"/>
              </a:solidFill>
              <a:prstDash val="solid"/>
              <a:miter lim="8929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g24f51861350_0_3"/>
          <p:cNvSpPr/>
          <p:nvPr/>
        </p:nvSpPr>
        <p:spPr>
          <a:xfrm>
            <a:off x="1812983" y="1855481"/>
            <a:ext cx="503988" cy="45206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4f51861350_0_3"/>
          <p:cNvSpPr/>
          <p:nvPr/>
        </p:nvSpPr>
        <p:spPr>
          <a:xfrm>
            <a:off x="1812983" y="2987743"/>
            <a:ext cx="503988" cy="45206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rgbClr val="F252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4f51861350_0_3"/>
          <p:cNvSpPr/>
          <p:nvPr/>
        </p:nvSpPr>
        <p:spPr>
          <a:xfrm>
            <a:off x="1812983" y="4120006"/>
            <a:ext cx="503988" cy="45206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4f51861350_0_3"/>
          <p:cNvSpPr txBox="1">
            <a:spLocks noGrp="1"/>
          </p:cNvSpPr>
          <p:nvPr>
            <p:ph type="title"/>
          </p:nvPr>
        </p:nvSpPr>
        <p:spPr>
          <a:xfrm>
            <a:off x="387900" y="466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INTRODUZIONE AL PROBLEMA</a:t>
            </a:r>
            <a:endParaRPr/>
          </a:p>
        </p:txBody>
      </p:sp>
      <p:sp>
        <p:nvSpPr>
          <p:cNvPr id="176" name="Google Shape;176;g24f51861350_0_3"/>
          <p:cNvSpPr/>
          <p:nvPr/>
        </p:nvSpPr>
        <p:spPr>
          <a:xfrm>
            <a:off x="1895563" y="347147"/>
            <a:ext cx="813449" cy="819160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4f51861350_0_3"/>
          <p:cNvSpPr/>
          <p:nvPr/>
        </p:nvSpPr>
        <p:spPr>
          <a:xfrm>
            <a:off x="1767305" y="292639"/>
            <a:ext cx="813464" cy="819160"/>
          </a:xfrm>
          <a:custGeom>
            <a:avLst/>
            <a:gdLst/>
            <a:ahLst/>
            <a:cxnLst/>
            <a:rect l="l" t="t" r="r" b="b"/>
            <a:pathLst>
              <a:path w="51420" h="50777" fill="none" extrusionOk="0">
                <a:moveTo>
                  <a:pt x="25683" y="41141"/>
                </a:moveTo>
                <a:lnTo>
                  <a:pt x="27380" y="40846"/>
                </a:lnTo>
                <a:lnTo>
                  <a:pt x="28782" y="40570"/>
                </a:lnTo>
                <a:lnTo>
                  <a:pt x="29470" y="40427"/>
                </a:lnTo>
                <a:lnTo>
                  <a:pt x="30497" y="40186"/>
                </a:lnTo>
                <a:lnTo>
                  <a:pt x="31148" y="39962"/>
                </a:lnTo>
                <a:lnTo>
                  <a:pt x="31452" y="39810"/>
                </a:lnTo>
                <a:lnTo>
                  <a:pt x="32015" y="39507"/>
                </a:lnTo>
                <a:lnTo>
                  <a:pt x="33122" y="38855"/>
                </a:lnTo>
                <a:lnTo>
                  <a:pt x="34203" y="38158"/>
                </a:lnTo>
                <a:lnTo>
                  <a:pt x="35256" y="37426"/>
                </a:lnTo>
                <a:lnTo>
                  <a:pt x="35756" y="37033"/>
                </a:lnTo>
                <a:lnTo>
                  <a:pt x="36114" y="36748"/>
                </a:lnTo>
                <a:lnTo>
                  <a:pt x="36765" y="36113"/>
                </a:lnTo>
                <a:lnTo>
                  <a:pt x="37373" y="35417"/>
                </a:lnTo>
                <a:lnTo>
                  <a:pt x="37944" y="34694"/>
                </a:lnTo>
                <a:lnTo>
                  <a:pt x="38221" y="34327"/>
                </a:lnTo>
                <a:lnTo>
                  <a:pt x="38480" y="33952"/>
                </a:lnTo>
                <a:lnTo>
                  <a:pt x="38989" y="33176"/>
                </a:lnTo>
                <a:lnTo>
                  <a:pt x="39444" y="32372"/>
                </a:lnTo>
                <a:lnTo>
                  <a:pt x="39873" y="31550"/>
                </a:lnTo>
                <a:lnTo>
                  <a:pt x="40070" y="31140"/>
                </a:lnTo>
                <a:lnTo>
                  <a:pt x="40436" y="30318"/>
                </a:lnTo>
                <a:lnTo>
                  <a:pt x="40909" y="29050"/>
                </a:lnTo>
                <a:lnTo>
                  <a:pt x="41123" y="28193"/>
                </a:lnTo>
                <a:lnTo>
                  <a:pt x="41186" y="27755"/>
                </a:lnTo>
                <a:lnTo>
                  <a:pt x="41239" y="27210"/>
                </a:lnTo>
                <a:lnTo>
                  <a:pt x="41284" y="26094"/>
                </a:lnTo>
                <a:lnTo>
                  <a:pt x="41257" y="24978"/>
                </a:lnTo>
                <a:lnTo>
                  <a:pt x="41168" y="23862"/>
                </a:lnTo>
                <a:lnTo>
                  <a:pt x="41096" y="23308"/>
                </a:lnTo>
                <a:lnTo>
                  <a:pt x="40998" y="22567"/>
                </a:lnTo>
                <a:lnTo>
                  <a:pt x="40677" y="21111"/>
                </a:lnTo>
                <a:lnTo>
                  <a:pt x="40328" y="20049"/>
                </a:lnTo>
                <a:lnTo>
                  <a:pt x="40052" y="19352"/>
                </a:lnTo>
                <a:lnTo>
                  <a:pt x="39730" y="18673"/>
                </a:lnTo>
                <a:lnTo>
                  <a:pt x="39364" y="18021"/>
                </a:lnTo>
                <a:lnTo>
                  <a:pt x="39159" y="17700"/>
                </a:lnTo>
                <a:lnTo>
                  <a:pt x="38659" y="16932"/>
                </a:lnTo>
                <a:lnTo>
                  <a:pt x="37864" y="15816"/>
                </a:lnTo>
                <a:lnTo>
                  <a:pt x="37292" y="15101"/>
                </a:lnTo>
                <a:lnTo>
                  <a:pt x="36989" y="14762"/>
                </a:lnTo>
                <a:lnTo>
                  <a:pt x="36739" y="14503"/>
                </a:lnTo>
                <a:lnTo>
                  <a:pt x="36194" y="14030"/>
                </a:lnTo>
                <a:lnTo>
                  <a:pt x="35301" y="13378"/>
                </a:lnTo>
                <a:lnTo>
                  <a:pt x="34694" y="12967"/>
                </a:lnTo>
                <a:lnTo>
                  <a:pt x="33926" y="12449"/>
                </a:lnTo>
                <a:lnTo>
                  <a:pt x="32756" y="11699"/>
                </a:lnTo>
                <a:lnTo>
                  <a:pt x="31943" y="11261"/>
                </a:lnTo>
                <a:lnTo>
                  <a:pt x="31524" y="11083"/>
                </a:lnTo>
                <a:lnTo>
                  <a:pt x="30979" y="10877"/>
                </a:lnTo>
                <a:lnTo>
                  <a:pt x="29863" y="10538"/>
                </a:lnTo>
                <a:lnTo>
                  <a:pt x="28157" y="10092"/>
                </a:lnTo>
                <a:lnTo>
                  <a:pt x="27023" y="9797"/>
                </a:lnTo>
                <a:lnTo>
                  <a:pt x="26710" y="9699"/>
                </a:lnTo>
                <a:lnTo>
                  <a:pt x="26228" y="9547"/>
                </a:lnTo>
                <a:lnTo>
                  <a:pt x="25916" y="9493"/>
                </a:lnTo>
                <a:lnTo>
                  <a:pt x="25764" y="9493"/>
                </a:lnTo>
                <a:lnTo>
                  <a:pt x="24960" y="9565"/>
                </a:lnTo>
                <a:lnTo>
                  <a:pt x="23370" y="9779"/>
                </a:lnTo>
                <a:lnTo>
                  <a:pt x="21808" y="10127"/>
                </a:lnTo>
                <a:lnTo>
                  <a:pt x="20656" y="10485"/>
                </a:lnTo>
                <a:lnTo>
                  <a:pt x="19906" y="10770"/>
                </a:lnTo>
                <a:lnTo>
                  <a:pt x="19540" y="10931"/>
                </a:lnTo>
                <a:lnTo>
                  <a:pt x="18834" y="11244"/>
                </a:lnTo>
                <a:lnTo>
                  <a:pt x="17798" y="11770"/>
                </a:lnTo>
                <a:lnTo>
                  <a:pt x="17146" y="12181"/>
                </a:lnTo>
                <a:lnTo>
                  <a:pt x="16852" y="12413"/>
                </a:lnTo>
                <a:lnTo>
                  <a:pt x="16378" y="12806"/>
                </a:lnTo>
                <a:lnTo>
                  <a:pt x="15467" y="13646"/>
                </a:lnTo>
                <a:lnTo>
                  <a:pt x="14146" y="14958"/>
                </a:lnTo>
                <a:lnTo>
                  <a:pt x="13280" y="15843"/>
                </a:lnTo>
                <a:lnTo>
                  <a:pt x="13003" y="16137"/>
                </a:lnTo>
                <a:lnTo>
                  <a:pt x="12503" y="16789"/>
                </a:lnTo>
                <a:lnTo>
                  <a:pt x="12262" y="17111"/>
                </a:lnTo>
                <a:lnTo>
                  <a:pt x="12092" y="17370"/>
                </a:lnTo>
                <a:lnTo>
                  <a:pt x="11949" y="17646"/>
                </a:lnTo>
                <a:lnTo>
                  <a:pt x="11592" y="18307"/>
                </a:lnTo>
                <a:lnTo>
                  <a:pt x="11047" y="19289"/>
                </a:lnTo>
                <a:lnTo>
                  <a:pt x="10726" y="19959"/>
                </a:lnTo>
                <a:lnTo>
                  <a:pt x="10583" y="20307"/>
                </a:lnTo>
                <a:lnTo>
                  <a:pt x="10502" y="20549"/>
                </a:lnTo>
                <a:lnTo>
                  <a:pt x="10422" y="21067"/>
                </a:lnTo>
                <a:lnTo>
                  <a:pt x="10377" y="21593"/>
                </a:lnTo>
                <a:lnTo>
                  <a:pt x="10306" y="22111"/>
                </a:lnTo>
                <a:lnTo>
                  <a:pt x="10226" y="22361"/>
                </a:lnTo>
                <a:lnTo>
                  <a:pt x="10092" y="22719"/>
                </a:lnTo>
                <a:lnTo>
                  <a:pt x="9949" y="23451"/>
                </a:lnTo>
                <a:lnTo>
                  <a:pt x="9877" y="24549"/>
                </a:lnTo>
                <a:lnTo>
                  <a:pt x="9877" y="25281"/>
                </a:lnTo>
                <a:lnTo>
                  <a:pt x="9868" y="26157"/>
                </a:lnTo>
                <a:lnTo>
                  <a:pt x="9949" y="27478"/>
                </a:lnTo>
                <a:lnTo>
                  <a:pt x="10074" y="28344"/>
                </a:lnTo>
                <a:lnTo>
                  <a:pt x="10163" y="28773"/>
                </a:lnTo>
                <a:lnTo>
                  <a:pt x="10270" y="29229"/>
                </a:lnTo>
                <a:lnTo>
                  <a:pt x="10538" y="30148"/>
                </a:lnTo>
                <a:lnTo>
                  <a:pt x="10860" y="31041"/>
                </a:lnTo>
                <a:lnTo>
                  <a:pt x="11244" y="31907"/>
                </a:lnTo>
                <a:lnTo>
                  <a:pt x="11458" y="32327"/>
                </a:lnTo>
                <a:lnTo>
                  <a:pt x="11842" y="32997"/>
                </a:lnTo>
                <a:lnTo>
                  <a:pt x="12646" y="34319"/>
                </a:lnTo>
                <a:lnTo>
                  <a:pt x="13333" y="35256"/>
                </a:lnTo>
                <a:lnTo>
                  <a:pt x="13824" y="35846"/>
                </a:lnTo>
                <a:lnTo>
                  <a:pt x="14360" y="36408"/>
                </a:lnTo>
                <a:lnTo>
                  <a:pt x="14941" y="36935"/>
                </a:lnTo>
                <a:lnTo>
                  <a:pt x="15253" y="37185"/>
                </a:lnTo>
                <a:lnTo>
                  <a:pt x="15816" y="37641"/>
                </a:lnTo>
                <a:lnTo>
                  <a:pt x="16655" y="38355"/>
                </a:lnTo>
                <a:lnTo>
                  <a:pt x="17253" y="38748"/>
                </a:lnTo>
                <a:lnTo>
                  <a:pt x="17566" y="38900"/>
                </a:lnTo>
                <a:lnTo>
                  <a:pt x="18647" y="39373"/>
                </a:lnTo>
                <a:lnTo>
                  <a:pt x="20272" y="40114"/>
                </a:lnTo>
                <a:lnTo>
                  <a:pt x="21129" y="40382"/>
                </a:lnTo>
                <a:lnTo>
                  <a:pt x="21718" y="40507"/>
                </a:lnTo>
                <a:lnTo>
                  <a:pt x="22022" y="40543"/>
                </a:lnTo>
                <a:lnTo>
                  <a:pt x="23004" y="40668"/>
                </a:lnTo>
                <a:lnTo>
                  <a:pt x="24862" y="40998"/>
                </a:lnTo>
                <a:close/>
                <a:moveTo>
                  <a:pt x="42641" y="11681"/>
                </a:moveTo>
                <a:lnTo>
                  <a:pt x="43266" y="12583"/>
                </a:lnTo>
                <a:lnTo>
                  <a:pt x="43856" y="13414"/>
                </a:lnTo>
                <a:lnTo>
                  <a:pt x="44535" y="14342"/>
                </a:lnTo>
                <a:lnTo>
                  <a:pt x="45249" y="15244"/>
                </a:lnTo>
                <a:lnTo>
                  <a:pt x="45374" y="15360"/>
                </a:lnTo>
                <a:lnTo>
                  <a:pt x="45615" y="15494"/>
                </a:lnTo>
                <a:lnTo>
                  <a:pt x="45785" y="15530"/>
                </a:lnTo>
                <a:lnTo>
                  <a:pt x="45856" y="15530"/>
                </a:lnTo>
                <a:lnTo>
                  <a:pt x="47303" y="15244"/>
                </a:lnTo>
                <a:lnTo>
                  <a:pt x="48749" y="14941"/>
                </a:lnTo>
                <a:lnTo>
                  <a:pt x="48982" y="14896"/>
                </a:lnTo>
                <a:lnTo>
                  <a:pt x="49410" y="14887"/>
                </a:lnTo>
                <a:lnTo>
                  <a:pt x="49705" y="14958"/>
                </a:lnTo>
                <a:lnTo>
                  <a:pt x="49892" y="15057"/>
                </a:lnTo>
                <a:lnTo>
                  <a:pt x="50044" y="15200"/>
                </a:lnTo>
                <a:lnTo>
                  <a:pt x="50187" y="15396"/>
                </a:lnTo>
                <a:lnTo>
                  <a:pt x="50241" y="15521"/>
                </a:lnTo>
                <a:lnTo>
                  <a:pt x="50509" y="16128"/>
                </a:lnTo>
                <a:lnTo>
                  <a:pt x="50919" y="17039"/>
                </a:lnTo>
                <a:lnTo>
                  <a:pt x="51143" y="17655"/>
                </a:lnTo>
                <a:lnTo>
                  <a:pt x="51223" y="17977"/>
                </a:lnTo>
                <a:lnTo>
                  <a:pt x="51357" y="18557"/>
                </a:lnTo>
                <a:lnTo>
                  <a:pt x="51420" y="19164"/>
                </a:lnTo>
                <a:lnTo>
                  <a:pt x="51384" y="19477"/>
                </a:lnTo>
                <a:lnTo>
                  <a:pt x="51250" y="19736"/>
                </a:lnTo>
                <a:lnTo>
                  <a:pt x="51018" y="19986"/>
                </a:lnTo>
                <a:lnTo>
                  <a:pt x="50482" y="20370"/>
                </a:lnTo>
                <a:lnTo>
                  <a:pt x="49919" y="20700"/>
                </a:lnTo>
                <a:lnTo>
                  <a:pt x="49642" y="20861"/>
                </a:lnTo>
                <a:lnTo>
                  <a:pt x="49044" y="21129"/>
                </a:lnTo>
                <a:lnTo>
                  <a:pt x="48124" y="21477"/>
                </a:lnTo>
                <a:lnTo>
                  <a:pt x="47517" y="21718"/>
                </a:lnTo>
                <a:lnTo>
                  <a:pt x="47106" y="21915"/>
                </a:lnTo>
                <a:lnTo>
                  <a:pt x="46713" y="22111"/>
                </a:lnTo>
                <a:lnTo>
                  <a:pt x="46856" y="23424"/>
                </a:lnTo>
                <a:lnTo>
                  <a:pt x="46955" y="24674"/>
                </a:lnTo>
                <a:lnTo>
                  <a:pt x="46972" y="25907"/>
                </a:lnTo>
                <a:lnTo>
                  <a:pt x="46963" y="27255"/>
                </a:lnTo>
                <a:lnTo>
                  <a:pt x="47499" y="27398"/>
                </a:lnTo>
                <a:lnTo>
                  <a:pt x="48124" y="27568"/>
                </a:lnTo>
                <a:lnTo>
                  <a:pt x="48589" y="27693"/>
                </a:lnTo>
                <a:lnTo>
                  <a:pt x="49285" y="27871"/>
                </a:lnTo>
                <a:lnTo>
                  <a:pt x="49723" y="28032"/>
                </a:lnTo>
                <a:lnTo>
                  <a:pt x="49928" y="28139"/>
                </a:lnTo>
                <a:lnTo>
                  <a:pt x="50053" y="28210"/>
                </a:lnTo>
                <a:lnTo>
                  <a:pt x="50294" y="28434"/>
                </a:lnTo>
                <a:lnTo>
                  <a:pt x="50491" y="28702"/>
                </a:lnTo>
                <a:lnTo>
                  <a:pt x="50634" y="28996"/>
                </a:lnTo>
                <a:lnTo>
                  <a:pt x="50669" y="29139"/>
                </a:lnTo>
                <a:lnTo>
                  <a:pt x="50768" y="29702"/>
                </a:lnTo>
                <a:lnTo>
                  <a:pt x="50839" y="30863"/>
                </a:lnTo>
                <a:lnTo>
                  <a:pt x="50812" y="31443"/>
                </a:lnTo>
                <a:lnTo>
                  <a:pt x="50803" y="31649"/>
                </a:lnTo>
                <a:lnTo>
                  <a:pt x="50750" y="31997"/>
                </a:lnTo>
                <a:lnTo>
                  <a:pt x="50660" y="32283"/>
                </a:lnTo>
                <a:lnTo>
                  <a:pt x="50527" y="32506"/>
                </a:lnTo>
                <a:lnTo>
                  <a:pt x="50339" y="32684"/>
                </a:lnTo>
                <a:lnTo>
                  <a:pt x="50107" y="32809"/>
                </a:lnTo>
                <a:lnTo>
                  <a:pt x="49642" y="32943"/>
                </a:lnTo>
                <a:lnTo>
                  <a:pt x="49232" y="32988"/>
                </a:lnTo>
                <a:lnTo>
                  <a:pt x="48749" y="33042"/>
                </a:lnTo>
                <a:lnTo>
                  <a:pt x="47803" y="33122"/>
                </a:lnTo>
                <a:lnTo>
                  <a:pt x="47330" y="33104"/>
                </a:lnTo>
                <a:lnTo>
                  <a:pt x="47133" y="33095"/>
                </a:lnTo>
                <a:lnTo>
                  <a:pt x="46803" y="33140"/>
                </a:lnTo>
                <a:lnTo>
                  <a:pt x="46535" y="33265"/>
                </a:lnTo>
                <a:lnTo>
                  <a:pt x="46321" y="33443"/>
                </a:lnTo>
                <a:lnTo>
                  <a:pt x="46079" y="33774"/>
                </a:lnTo>
                <a:lnTo>
                  <a:pt x="45874" y="34274"/>
                </a:lnTo>
                <a:lnTo>
                  <a:pt x="45803" y="34506"/>
                </a:lnTo>
                <a:lnTo>
                  <a:pt x="45669" y="34899"/>
                </a:lnTo>
                <a:lnTo>
                  <a:pt x="45329" y="35640"/>
                </a:lnTo>
                <a:lnTo>
                  <a:pt x="44704" y="36676"/>
                </a:lnTo>
                <a:lnTo>
                  <a:pt x="44267" y="37355"/>
                </a:lnTo>
                <a:lnTo>
                  <a:pt x="44186" y="37498"/>
                </a:lnTo>
                <a:lnTo>
                  <a:pt x="44115" y="37757"/>
                </a:lnTo>
                <a:lnTo>
                  <a:pt x="44151" y="37998"/>
                </a:lnTo>
                <a:lnTo>
                  <a:pt x="44276" y="38257"/>
                </a:lnTo>
                <a:lnTo>
                  <a:pt x="44365" y="38408"/>
                </a:lnTo>
                <a:lnTo>
                  <a:pt x="44740" y="38962"/>
                </a:lnTo>
                <a:lnTo>
                  <a:pt x="45222" y="39846"/>
                </a:lnTo>
                <a:lnTo>
                  <a:pt x="45463" y="40453"/>
                </a:lnTo>
                <a:lnTo>
                  <a:pt x="45553" y="40766"/>
                </a:lnTo>
                <a:lnTo>
                  <a:pt x="45579" y="40918"/>
                </a:lnTo>
                <a:lnTo>
                  <a:pt x="45597" y="41212"/>
                </a:lnTo>
                <a:lnTo>
                  <a:pt x="45561" y="41507"/>
                </a:lnTo>
                <a:lnTo>
                  <a:pt x="45481" y="41802"/>
                </a:lnTo>
                <a:lnTo>
                  <a:pt x="45285" y="42239"/>
                </a:lnTo>
                <a:lnTo>
                  <a:pt x="44901" y="42775"/>
                </a:lnTo>
                <a:lnTo>
                  <a:pt x="44418" y="43231"/>
                </a:lnTo>
                <a:lnTo>
                  <a:pt x="43874" y="43570"/>
                </a:lnTo>
                <a:lnTo>
                  <a:pt x="43445" y="43722"/>
                </a:lnTo>
                <a:lnTo>
                  <a:pt x="43150" y="43766"/>
                </a:lnTo>
                <a:lnTo>
                  <a:pt x="42874" y="43775"/>
                </a:lnTo>
                <a:lnTo>
                  <a:pt x="42597" y="43722"/>
                </a:lnTo>
                <a:lnTo>
                  <a:pt x="42472" y="43677"/>
                </a:lnTo>
                <a:lnTo>
                  <a:pt x="42177" y="43543"/>
                </a:lnTo>
                <a:lnTo>
                  <a:pt x="41623" y="43213"/>
                </a:lnTo>
                <a:lnTo>
                  <a:pt x="40802" y="42632"/>
                </a:lnTo>
                <a:lnTo>
                  <a:pt x="40212" y="42230"/>
                </a:lnTo>
                <a:lnTo>
                  <a:pt x="38051" y="44016"/>
                </a:lnTo>
                <a:lnTo>
                  <a:pt x="35846" y="45829"/>
                </a:lnTo>
                <a:lnTo>
                  <a:pt x="35944" y="46070"/>
                </a:lnTo>
                <a:lnTo>
                  <a:pt x="36167" y="46597"/>
                </a:lnTo>
                <a:lnTo>
                  <a:pt x="36248" y="46874"/>
                </a:lnTo>
                <a:lnTo>
                  <a:pt x="36265" y="47017"/>
                </a:lnTo>
                <a:lnTo>
                  <a:pt x="36265" y="47321"/>
                </a:lnTo>
                <a:lnTo>
                  <a:pt x="36203" y="47651"/>
                </a:lnTo>
                <a:lnTo>
                  <a:pt x="36087" y="47981"/>
                </a:lnTo>
                <a:lnTo>
                  <a:pt x="35926" y="48303"/>
                </a:lnTo>
                <a:lnTo>
                  <a:pt x="35738" y="48606"/>
                </a:lnTo>
                <a:lnTo>
                  <a:pt x="35515" y="48865"/>
                </a:lnTo>
                <a:lnTo>
                  <a:pt x="35274" y="49071"/>
                </a:lnTo>
                <a:lnTo>
                  <a:pt x="35140" y="49142"/>
                </a:lnTo>
                <a:lnTo>
                  <a:pt x="34479" y="49473"/>
                </a:lnTo>
                <a:lnTo>
                  <a:pt x="33131" y="50107"/>
                </a:lnTo>
                <a:lnTo>
                  <a:pt x="32443" y="50392"/>
                </a:lnTo>
                <a:lnTo>
                  <a:pt x="32345" y="50419"/>
                </a:lnTo>
                <a:lnTo>
                  <a:pt x="32122" y="50446"/>
                </a:lnTo>
                <a:lnTo>
                  <a:pt x="31881" y="50419"/>
                </a:lnTo>
                <a:lnTo>
                  <a:pt x="31684" y="50348"/>
                </a:lnTo>
                <a:lnTo>
                  <a:pt x="31622" y="50285"/>
                </a:lnTo>
                <a:lnTo>
                  <a:pt x="31256" y="49910"/>
                </a:lnTo>
                <a:lnTo>
                  <a:pt x="30747" y="49303"/>
                </a:lnTo>
                <a:lnTo>
                  <a:pt x="30452" y="48874"/>
                </a:lnTo>
                <a:lnTo>
                  <a:pt x="30327" y="48642"/>
                </a:lnTo>
                <a:lnTo>
                  <a:pt x="30175" y="48383"/>
                </a:lnTo>
                <a:lnTo>
                  <a:pt x="29818" y="47981"/>
                </a:lnTo>
                <a:lnTo>
                  <a:pt x="29389" y="47722"/>
                </a:lnTo>
                <a:lnTo>
                  <a:pt x="28880" y="47615"/>
                </a:lnTo>
                <a:lnTo>
                  <a:pt x="28577" y="47615"/>
                </a:lnTo>
                <a:lnTo>
                  <a:pt x="27710" y="47660"/>
                </a:lnTo>
                <a:lnTo>
                  <a:pt x="25978" y="47696"/>
                </a:lnTo>
                <a:lnTo>
                  <a:pt x="25112" y="47660"/>
                </a:lnTo>
                <a:lnTo>
                  <a:pt x="24933" y="47651"/>
                </a:lnTo>
                <a:lnTo>
                  <a:pt x="24665" y="47705"/>
                </a:lnTo>
                <a:lnTo>
                  <a:pt x="24487" y="47838"/>
                </a:lnTo>
                <a:lnTo>
                  <a:pt x="24344" y="48044"/>
                </a:lnTo>
                <a:lnTo>
                  <a:pt x="24281" y="48187"/>
                </a:lnTo>
                <a:lnTo>
                  <a:pt x="24094" y="48624"/>
                </a:lnTo>
                <a:lnTo>
                  <a:pt x="23683" y="49491"/>
                </a:lnTo>
                <a:lnTo>
                  <a:pt x="23451" y="49910"/>
                </a:lnTo>
                <a:lnTo>
                  <a:pt x="23362" y="50053"/>
                </a:lnTo>
                <a:lnTo>
                  <a:pt x="23156" y="50294"/>
                </a:lnTo>
                <a:lnTo>
                  <a:pt x="22915" y="50491"/>
                </a:lnTo>
                <a:lnTo>
                  <a:pt x="22638" y="50634"/>
                </a:lnTo>
                <a:lnTo>
                  <a:pt x="22335" y="50732"/>
                </a:lnTo>
                <a:lnTo>
                  <a:pt x="22013" y="50776"/>
                </a:lnTo>
                <a:lnTo>
                  <a:pt x="21674" y="50768"/>
                </a:lnTo>
                <a:lnTo>
                  <a:pt x="21326" y="50705"/>
                </a:lnTo>
                <a:lnTo>
                  <a:pt x="21147" y="50643"/>
                </a:lnTo>
                <a:lnTo>
                  <a:pt x="20182" y="50321"/>
                </a:lnTo>
                <a:lnTo>
                  <a:pt x="19218" y="49964"/>
                </a:lnTo>
                <a:lnTo>
                  <a:pt x="19075" y="49910"/>
                </a:lnTo>
                <a:lnTo>
                  <a:pt x="18816" y="49741"/>
                </a:lnTo>
                <a:lnTo>
                  <a:pt x="18584" y="49517"/>
                </a:lnTo>
                <a:lnTo>
                  <a:pt x="18379" y="49249"/>
                </a:lnTo>
                <a:lnTo>
                  <a:pt x="18218" y="48955"/>
                </a:lnTo>
                <a:lnTo>
                  <a:pt x="18102" y="48642"/>
                </a:lnTo>
                <a:lnTo>
                  <a:pt x="18030" y="48321"/>
                </a:lnTo>
                <a:lnTo>
                  <a:pt x="18021" y="47999"/>
                </a:lnTo>
                <a:lnTo>
                  <a:pt x="18048" y="47847"/>
                </a:lnTo>
                <a:lnTo>
                  <a:pt x="18093" y="47553"/>
                </a:lnTo>
                <a:lnTo>
                  <a:pt x="18093" y="47249"/>
                </a:lnTo>
                <a:lnTo>
                  <a:pt x="18057" y="47088"/>
                </a:lnTo>
                <a:lnTo>
                  <a:pt x="17923" y="46901"/>
                </a:lnTo>
                <a:lnTo>
                  <a:pt x="17566" y="46687"/>
                </a:lnTo>
                <a:lnTo>
                  <a:pt x="17298" y="46570"/>
                </a:lnTo>
                <a:lnTo>
                  <a:pt x="16789" y="46347"/>
                </a:lnTo>
                <a:lnTo>
                  <a:pt x="15780" y="45883"/>
                </a:lnTo>
                <a:lnTo>
                  <a:pt x="14789" y="45356"/>
                </a:lnTo>
                <a:lnTo>
                  <a:pt x="13860" y="44740"/>
                </a:lnTo>
                <a:lnTo>
                  <a:pt x="13423" y="44374"/>
                </a:lnTo>
                <a:lnTo>
                  <a:pt x="13297" y="44267"/>
                </a:lnTo>
                <a:lnTo>
                  <a:pt x="13056" y="44115"/>
                </a:lnTo>
                <a:lnTo>
                  <a:pt x="12815" y="44025"/>
                </a:lnTo>
                <a:lnTo>
                  <a:pt x="12592" y="43990"/>
                </a:lnTo>
                <a:lnTo>
                  <a:pt x="12360" y="44025"/>
                </a:lnTo>
                <a:lnTo>
                  <a:pt x="12137" y="44115"/>
                </a:lnTo>
                <a:lnTo>
                  <a:pt x="11797" y="44347"/>
                </a:lnTo>
                <a:lnTo>
                  <a:pt x="11556" y="44579"/>
                </a:lnTo>
                <a:lnTo>
                  <a:pt x="11306" y="44838"/>
                </a:lnTo>
                <a:lnTo>
                  <a:pt x="10877" y="45186"/>
                </a:lnTo>
                <a:lnTo>
                  <a:pt x="10565" y="45356"/>
                </a:lnTo>
                <a:lnTo>
                  <a:pt x="10404" y="45410"/>
                </a:lnTo>
                <a:lnTo>
                  <a:pt x="10252" y="45436"/>
                </a:lnTo>
                <a:lnTo>
                  <a:pt x="9913" y="45445"/>
                </a:lnTo>
                <a:lnTo>
                  <a:pt x="9565" y="45392"/>
                </a:lnTo>
                <a:lnTo>
                  <a:pt x="9243" y="45276"/>
                </a:lnTo>
                <a:lnTo>
                  <a:pt x="9118" y="45186"/>
                </a:lnTo>
                <a:lnTo>
                  <a:pt x="8895" y="45017"/>
                </a:lnTo>
                <a:lnTo>
                  <a:pt x="8466" y="44642"/>
                </a:lnTo>
                <a:lnTo>
                  <a:pt x="7877" y="44025"/>
                </a:lnTo>
                <a:lnTo>
                  <a:pt x="7502" y="43597"/>
                </a:lnTo>
                <a:lnTo>
                  <a:pt x="7386" y="43454"/>
                </a:lnTo>
                <a:lnTo>
                  <a:pt x="7207" y="43168"/>
                </a:lnTo>
                <a:lnTo>
                  <a:pt x="7082" y="42865"/>
                </a:lnTo>
                <a:lnTo>
                  <a:pt x="7029" y="42570"/>
                </a:lnTo>
                <a:lnTo>
                  <a:pt x="7029" y="42266"/>
                </a:lnTo>
                <a:lnTo>
                  <a:pt x="7082" y="41963"/>
                </a:lnTo>
                <a:lnTo>
                  <a:pt x="7207" y="41659"/>
                </a:lnTo>
                <a:lnTo>
                  <a:pt x="7377" y="41355"/>
                </a:lnTo>
                <a:lnTo>
                  <a:pt x="7493" y="41212"/>
                </a:lnTo>
                <a:lnTo>
                  <a:pt x="7681" y="40998"/>
                </a:lnTo>
                <a:lnTo>
                  <a:pt x="7868" y="40784"/>
                </a:lnTo>
                <a:lnTo>
                  <a:pt x="7940" y="40695"/>
                </a:lnTo>
                <a:lnTo>
                  <a:pt x="8047" y="40489"/>
                </a:lnTo>
                <a:lnTo>
                  <a:pt x="8127" y="40159"/>
                </a:lnTo>
                <a:lnTo>
                  <a:pt x="8109" y="39694"/>
                </a:lnTo>
                <a:lnTo>
                  <a:pt x="7957" y="39239"/>
                </a:lnTo>
                <a:lnTo>
                  <a:pt x="7832" y="39043"/>
                </a:lnTo>
                <a:lnTo>
                  <a:pt x="7359" y="38328"/>
                </a:lnTo>
                <a:lnTo>
                  <a:pt x="6484" y="36846"/>
                </a:lnTo>
                <a:lnTo>
                  <a:pt x="6082" y="36087"/>
                </a:lnTo>
                <a:lnTo>
                  <a:pt x="5993" y="35890"/>
                </a:lnTo>
                <a:lnTo>
                  <a:pt x="5796" y="35560"/>
                </a:lnTo>
                <a:lnTo>
                  <a:pt x="5609" y="35372"/>
                </a:lnTo>
                <a:lnTo>
                  <a:pt x="5457" y="35292"/>
                </a:lnTo>
                <a:lnTo>
                  <a:pt x="5278" y="35238"/>
                </a:lnTo>
                <a:lnTo>
                  <a:pt x="5055" y="35229"/>
                </a:lnTo>
                <a:lnTo>
                  <a:pt x="4930" y="35247"/>
                </a:lnTo>
                <a:lnTo>
                  <a:pt x="4412" y="35301"/>
                </a:lnTo>
                <a:lnTo>
                  <a:pt x="3385" y="35337"/>
                </a:lnTo>
                <a:lnTo>
                  <a:pt x="2867" y="35354"/>
                </a:lnTo>
                <a:lnTo>
                  <a:pt x="2626" y="35363"/>
                </a:lnTo>
                <a:lnTo>
                  <a:pt x="2198" y="35274"/>
                </a:lnTo>
                <a:lnTo>
                  <a:pt x="1831" y="35069"/>
                </a:lnTo>
                <a:lnTo>
                  <a:pt x="1546" y="34747"/>
                </a:lnTo>
                <a:lnTo>
                  <a:pt x="1438" y="34524"/>
                </a:lnTo>
                <a:lnTo>
                  <a:pt x="1251" y="34140"/>
                </a:lnTo>
                <a:lnTo>
                  <a:pt x="1072" y="33756"/>
                </a:lnTo>
                <a:lnTo>
                  <a:pt x="912" y="33381"/>
                </a:lnTo>
                <a:lnTo>
                  <a:pt x="697" y="32738"/>
                </a:lnTo>
                <a:lnTo>
                  <a:pt x="590" y="32184"/>
                </a:lnTo>
                <a:lnTo>
                  <a:pt x="590" y="31711"/>
                </a:lnTo>
                <a:lnTo>
                  <a:pt x="724" y="31282"/>
                </a:lnTo>
                <a:lnTo>
                  <a:pt x="983" y="30889"/>
                </a:lnTo>
                <a:lnTo>
                  <a:pt x="1385" y="30505"/>
                </a:lnTo>
                <a:lnTo>
                  <a:pt x="1921" y="30104"/>
                </a:lnTo>
                <a:lnTo>
                  <a:pt x="2251" y="29889"/>
                </a:lnTo>
                <a:lnTo>
                  <a:pt x="2653" y="29639"/>
                </a:lnTo>
                <a:lnTo>
                  <a:pt x="3019" y="29345"/>
                </a:lnTo>
                <a:lnTo>
                  <a:pt x="3171" y="29157"/>
                </a:lnTo>
                <a:lnTo>
                  <a:pt x="3260" y="28943"/>
                </a:lnTo>
                <a:lnTo>
                  <a:pt x="3287" y="28684"/>
                </a:lnTo>
                <a:lnTo>
                  <a:pt x="3251" y="28184"/>
                </a:lnTo>
                <a:lnTo>
                  <a:pt x="3189" y="27693"/>
                </a:lnTo>
                <a:lnTo>
                  <a:pt x="3162" y="27407"/>
                </a:lnTo>
                <a:lnTo>
                  <a:pt x="3189" y="26808"/>
                </a:lnTo>
                <a:lnTo>
                  <a:pt x="3323" y="25915"/>
                </a:lnTo>
                <a:lnTo>
                  <a:pt x="3448" y="25326"/>
                </a:lnTo>
                <a:lnTo>
                  <a:pt x="3483" y="25148"/>
                </a:lnTo>
                <a:lnTo>
                  <a:pt x="3492" y="24853"/>
                </a:lnTo>
                <a:lnTo>
                  <a:pt x="3403" y="24630"/>
                </a:lnTo>
                <a:lnTo>
                  <a:pt x="3180" y="24442"/>
                </a:lnTo>
                <a:lnTo>
                  <a:pt x="3001" y="24362"/>
                </a:lnTo>
                <a:lnTo>
                  <a:pt x="2403" y="24112"/>
                </a:lnTo>
                <a:lnTo>
                  <a:pt x="1519" y="23692"/>
                </a:lnTo>
                <a:lnTo>
                  <a:pt x="965" y="23362"/>
                </a:lnTo>
                <a:lnTo>
                  <a:pt x="715" y="23165"/>
                </a:lnTo>
                <a:lnTo>
                  <a:pt x="572" y="23040"/>
                </a:lnTo>
                <a:lnTo>
                  <a:pt x="340" y="22692"/>
                </a:lnTo>
                <a:lnTo>
                  <a:pt x="162" y="22281"/>
                </a:lnTo>
                <a:lnTo>
                  <a:pt x="45" y="21843"/>
                </a:lnTo>
                <a:lnTo>
                  <a:pt x="19" y="21638"/>
                </a:lnTo>
                <a:lnTo>
                  <a:pt x="1" y="21370"/>
                </a:lnTo>
                <a:lnTo>
                  <a:pt x="1" y="20816"/>
                </a:lnTo>
                <a:lnTo>
                  <a:pt x="81" y="19977"/>
                </a:lnTo>
                <a:lnTo>
                  <a:pt x="170" y="19432"/>
                </a:lnTo>
                <a:lnTo>
                  <a:pt x="224" y="19200"/>
                </a:lnTo>
                <a:lnTo>
                  <a:pt x="403" y="18825"/>
                </a:lnTo>
                <a:lnTo>
                  <a:pt x="617" y="18611"/>
                </a:lnTo>
                <a:lnTo>
                  <a:pt x="804" y="18513"/>
                </a:lnTo>
                <a:lnTo>
                  <a:pt x="1126" y="18423"/>
                </a:lnTo>
                <a:lnTo>
                  <a:pt x="1403" y="18423"/>
                </a:lnTo>
                <a:lnTo>
                  <a:pt x="2001" y="18423"/>
                </a:lnTo>
                <a:lnTo>
                  <a:pt x="3260" y="18334"/>
                </a:lnTo>
                <a:lnTo>
                  <a:pt x="3975" y="18289"/>
                </a:lnTo>
                <a:lnTo>
                  <a:pt x="5341" y="16110"/>
                </a:lnTo>
                <a:lnTo>
                  <a:pt x="6796" y="13798"/>
                </a:lnTo>
                <a:lnTo>
                  <a:pt x="6886" y="13637"/>
                </a:lnTo>
                <a:lnTo>
                  <a:pt x="6966" y="13333"/>
                </a:lnTo>
                <a:lnTo>
                  <a:pt x="6921" y="13047"/>
                </a:lnTo>
                <a:lnTo>
                  <a:pt x="6788" y="12771"/>
                </a:lnTo>
                <a:lnTo>
                  <a:pt x="6680" y="12637"/>
                </a:lnTo>
                <a:lnTo>
                  <a:pt x="6475" y="12387"/>
                </a:lnTo>
                <a:lnTo>
                  <a:pt x="6073" y="11887"/>
                </a:lnTo>
                <a:lnTo>
                  <a:pt x="5841" y="11672"/>
                </a:lnTo>
                <a:lnTo>
                  <a:pt x="5698" y="11556"/>
                </a:lnTo>
                <a:lnTo>
                  <a:pt x="5457" y="11297"/>
                </a:lnTo>
                <a:lnTo>
                  <a:pt x="5278" y="11020"/>
                </a:lnTo>
                <a:lnTo>
                  <a:pt x="5162" y="10735"/>
                </a:lnTo>
                <a:lnTo>
                  <a:pt x="5091" y="10431"/>
                </a:lnTo>
                <a:lnTo>
                  <a:pt x="5073" y="10127"/>
                </a:lnTo>
                <a:lnTo>
                  <a:pt x="5118" y="9663"/>
                </a:lnTo>
                <a:lnTo>
                  <a:pt x="5207" y="9368"/>
                </a:lnTo>
                <a:lnTo>
                  <a:pt x="5296" y="9127"/>
                </a:lnTo>
                <a:lnTo>
                  <a:pt x="5582" y="8681"/>
                </a:lnTo>
                <a:lnTo>
                  <a:pt x="6162" y="8073"/>
                </a:lnTo>
                <a:lnTo>
                  <a:pt x="6573" y="7716"/>
                </a:lnTo>
                <a:lnTo>
                  <a:pt x="6743" y="7582"/>
                </a:lnTo>
                <a:lnTo>
                  <a:pt x="7118" y="7359"/>
                </a:lnTo>
                <a:lnTo>
                  <a:pt x="7734" y="7091"/>
                </a:lnTo>
                <a:lnTo>
                  <a:pt x="8154" y="6966"/>
                </a:lnTo>
                <a:lnTo>
                  <a:pt x="8297" y="6939"/>
                </a:lnTo>
                <a:lnTo>
                  <a:pt x="8556" y="6939"/>
                </a:lnTo>
                <a:lnTo>
                  <a:pt x="8788" y="7002"/>
                </a:lnTo>
                <a:lnTo>
                  <a:pt x="9002" y="7118"/>
                </a:lnTo>
                <a:lnTo>
                  <a:pt x="9449" y="7538"/>
                </a:lnTo>
                <a:lnTo>
                  <a:pt x="9761" y="7913"/>
                </a:lnTo>
                <a:lnTo>
                  <a:pt x="9922" y="8091"/>
                </a:lnTo>
                <a:lnTo>
                  <a:pt x="10226" y="8377"/>
                </a:lnTo>
                <a:lnTo>
                  <a:pt x="10511" y="8591"/>
                </a:lnTo>
                <a:lnTo>
                  <a:pt x="10797" y="8716"/>
                </a:lnTo>
                <a:lnTo>
                  <a:pt x="11074" y="8752"/>
                </a:lnTo>
                <a:lnTo>
                  <a:pt x="11378" y="8716"/>
                </a:lnTo>
                <a:lnTo>
                  <a:pt x="11708" y="8591"/>
                </a:lnTo>
                <a:lnTo>
                  <a:pt x="12065" y="8386"/>
                </a:lnTo>
                <a:lnTo>
                  <a:pt x="12271" y="8243"/>
                </a:lnTo>
                <a:lnTo>
                  <a:pt x="13610" y="7305"/>
                </a:lnTo>
                <a:lnTo>
                  <a:pt x="14967" y="6386"/>
                </a:lnTo>
                <a:lnTo>
                  <a:pt x="15271" y="6171"/>
                </a:lnTo>
                <a:lnTo>
                  <a:pt x="15601" y="5832"/>
                </a:lnTo>
                <a:lnTo>
                  <a:pt x="15753" y="5591"/>
                </a:lnTo>
                <a:lnTo>
                  <a:pt x="15860" y="5332"/>
                </a:lnTo>
                <a:lnTo>
                  <a:pt x="15905" y="5055"/>
                </a:lnTo>
                <a:lnTo>
                  <a:pt x="15896" y="4743"/>
                </a:lnTo>
                <a:lnTo>
                  <a:pt x="15825" y="4403"/>
                </a:lnTo>
                <a:lnTo>
                  <a:pt x="15762" y="4225"/>
                </a:lnTo>
                <a:lnTo>
                  <a:pt x="15664" y="3894"/>
                </a:lnTo>
                <a:lnTo>
                  <a:pt x="15592" y="3242"/>
                </a:lnTo>
                <a:lnTo>
                  <a:pt x="15691" y="2296"/>
                </a:lnTo>
                <a:lnTo>
                  <a:pt x="15825" y="1671"/>
                </a:lnTo>
                <a:lnTo>
                  <a:pt x="15843" y="1599"/>
                </a:lnTo>
                <a:lnTo>
                  <a:pt x="15932" y="1447"/>
                </a:lnTo>
                <a:lnTo>
                  <a:pt x="16128" y="1251"/>
                </a:lnTo>
                <a:lnTo>
                  <a:pt x="16271" y="1188"/>
                </a:lnTo>
                <a:lnTo>
                  <a:pt x="16843" y="1019"/>
                </a:lnTo>
                <a:lnTo>
                  <a:pt x="17995" y="724"/>
                </a:lnTo>
                <a:lnTo>
                  <a:pt x="18566" y="546"/>
                </a:lnTo>
                <a:lnTo>
                  <a:pt x="18780" y="483"/>
                </a:lnTo>
                <a:lnTo>
                  <a:pt x="19182" y="465"/>
                </a:lnTo>
                <a:lnTo>
                  <a:pt x="19531" y="572"/>
                </a:lnTo>
                <a:lnTo>
                  <a:pt x="19825" y="787"/>
                </a:lnTo>
                <a:lnTo>
                  <a:pt x="19959" y="938"/>
                </a:lnTo>
                <a:lnTo>
                  <a:pt x="20370" y="1519"/>
                </a:lnTo>
                <a:lnTo>
                  <a:pt x="21147" y="2707"/>
                </a:lnTo>
                <a:lnTo>
                  <a:pt x="21549" y="3296"/>
                </a:lnTo>
                <a:lnTo>
                  <a:pt x="21647" y="3403"/>
                </a:lnTo>
                <a:lnTo>
                  <a:pt x="21951" y="3573"/>
                </a:lnTo>
                <a:lnTo>
                  <a:pt x="22094" y="3582"/>
                </a:lnTo>
                <a:lnTo>
                  <a:pt x="24094" y="3457"/>
                </a:lnTo>
                <a:lnTo>
                  <a:pt x="26103" y="3350"/>
                </a:lnTo>
                <a:lnTo>
                  <a:pt x="26237" y="3341"/>
                </a:lnTo>
                <a:lnTo>
                  <a:pt x="26460" y="3287"/>
                </a:lnTo>
                <a:lnTo>
                  <a:pt x="26746" y="3135"/>
                </a:lnTo>
                <a:lnTo>
                  <a:pt x="27157" y="2680"/>
                </a:lnTo>
                <a:lnTo>
                  <a:pt x="27389" y="2332"/>
                </a:lnTo>
                <a:lnTo>
                  <a:pt x="27693" y="1921"/>
                </a:lnTo>
                <a:lnTo>
                  <a:pt x="28264" y="1081"/>
                </a:lnTo>
                <a:lnTo>
                  <a:pt x="28568" y="679"/>
                </a:lnTo>
                <a:lnTo>
                  <a:pt x="28702" y="537"/>
                </a:lnTo>
                <a:lnTo>
                  <a:pt x="29068" y="313"/>
                </a:lnTo>
                <a:lnTo>
                  <a:pt x="29255" y="233"/>
                </a:lnTo>
                <a:lnTo>
                  <a:pt x="29523" y="126"/>
                </a:lnTo>
                <a:lnTo>
                  <a:pt x="30032" y="19"/>
                </a:lnTo>
                <a:lnTo>
                  <a:pt x="30541" y="1"/>
                </a:lnTo>
                <a:lnTo>
                  <a:pt x="31032" y="63"/>
                </a:lnTo>
                <a:lnTo>
                  <a:pt x="31747" y="260"/>
                </a:lnTo>
                <a:lnTo>
                  <a:pt x="32684" y="653"/>
                </a:lnTo>
                <a:lnTo>
                  <a:pt x="33140" y="858"/>
                </a:lnTo>
                <a:lnTo>
                  <a:pt x="33265" y="930"/>
                </a:lnTo>
                <a:lnTo>
                  <a:pt x="33479" y="1188"/>
                </a:lnTo>
                <a:lnTo>
                  <a:pt x="33649" y="1537"/>
                </a:lnTo>
                <a:lnTo>
                  <a:pt x="33765" y="1903"/>
                </a:lnTo>
                <a:lnTo>
                  <a:pt x="33801" y="2073"/>
                </a:lnTo>
                <a:lnTo>
                  <a:pt x="33854" y="2421"/>
                </a:lnTo>
                <a:lnTo>
                  <a:pt x="33899" y="3117"/>
                </a:lnTo>
                <a:lnTo>
                  <a:pt x="33863" y="3814"/>
                </a:lnTo>
                <a:lnTo>
                  <a:pt x="33711" y="4501"/>
                </a:lnTo>
                <a:lnTo>
                  <a:pt x="33577" y="4850"/>
                </a:lnTo>
                <a:lnTo>
                  <a:pt x="33569" y="4912"/>
                </a:lnTo>
                <a:lnTo>
                  <a:pt x="33586" y="5082"/>
                </a:lnTo>
                <a:lnTo>
                  <a:pt x="33649" y="5261"/>
                </a:lnTo>
                <a:lnTo>
                  <a:pt x="33747" y="5403"/>
                </a:lnTo>
                <a:lnTo>
                  <a:pt x="33801" y="5448"/>
                </a:lnTo>
                <a:lnTo>
                  <a:pt x="34676" y="5975"/>
                </a:lnTo>
                <a:lnTo>
                  <a:pt x="36453" y="6993"/>
                </a:lnTo>
                <a:lnTo>
                  <a:pt x="37346" y="7475"/>
                </a:lnTo>
                <a:lnTo>
                  <a:pt x="37453" y="7520"/>
                </a:lnTo>
                <a:lnTo>
                  <a:pt x="37667" y="7573"/>
                </a:lnTo>
                <a:lnTo>
                  <a:pt x="37962" y="7573"/>
                </a:lnTo>
                <a:lnTo>
                  <a:pt x="38337" y="7422"/>
                </a:lnTo>
                <a:lnTo>
                  <a:pt x="38685" y="7163"/>
                </a:lnTo>
                <a:lnTo>
                  <a:pt x="38864" y="7020"/>
                </a:lnTo>
                <a:lnTo>
                  <a:pt x="39284" y="6663"/>
                </a:lnTo>
                <a:lnTo>
                  <a:pt x="39953" y="6162"/>
                </a:lnTo>
                <a:lnTo>
                  <a:pt x="40418" y="5877"/>
                </a:lnTo>
                <a:lnTo>
                  <a:pt x="40659" y="5752"/>
                </a:lnTo>
                <a:lnTo>
                  <a:pt x="40775" y="5698"/>
                </a:lnTo>
                <a:lnTo>
                  <a:pt x="41007" y="5627"/>
                </a:lnTo>
                <a:lnTo>
                  <a:pt x="41364" y="5600"/>
                </a:lnTo>
                <a:lnTo>
                  <a:pt x="41829" y="5698"/>
                </a:lnTo>
                <a:lnTo>
                  <a:pt x="42275" y="5930"/>
                </a:lnTo>
                <a:lnTo>
                  <a:pt x="42481" y="6100"/>
                </a:lnTo>
                <a:lnTo>
                  <a:pt x="42999" y="6529"/>
                </a:lnTo>
                <a:lnTo>
                  <a:pt x="43516" y="6957"/>
                </a:lnTo>
                <a:lnTo>
                  <a:pt x="43615" y="7038"/>
                </a:lnTo>
                <a:lnTo>
                  <a:pt x="43775" y="7243"/>
                </a:lnTo>
                <a:lnTo>
                  <a:pt x="43793" y="7341"/>
                </a:lnTo>
                <a:lnTo>
                  <a:pt x="43713" y="8216"/>
                </a:lnTo>
                <a:lnTo>
                  <a:pt x="43516" y="9520"/>
                </a:lnTo>
                <a:lnTo>
                  <a:pt x="43266" y="10360"/>
                </a:lnTo>
                <a:lnTo>
                  <a:pt x="43088" y="10770"/>
                </a:lnTo>
                <a:lnTo>
                  <a:pt x="42847" y="1126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4f51861350_0_3"/>
          <p:cNvSpPr/>
          <p:nvPr/>
        </p:nvSpPr>
        <p:spPr>
          <a:xfrm rot="551851">
            <a:off x="2188628" y="590793"/>
            <a:ext cx="22933" cy="235858"/>
          </a:xfrm>
          <a:custGeom>
            <a:avLst/>
            <a:gdLst/>
            <a:ahLst/>
            <a:cxnLst/>
            <a:rect l="l" t="t" r="r" b="b"/>
            <a:pathLst>
              <a:path w="2456" h="21124" extrusionOk="0">
                <a:moveTo>
                  <a:pt x="0" y="0"/>
                </a:moveTo>
                <a:cubicBezTo>
                  <a:pt x="0" y="7089"/>
                  <a:pt x="1072" y="14172"/>
                  <a:pt x="2456" y="21124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4f51861350_0_3"/>
          <p:cNvSpPr/>
          <p:nvPr/>
        </p:nvSpPr>
        <p:spPr>
          <a:xfrm rot="551957">
            <a:off x="2127674" y="582197"/>
            <a:ext cx="70368" cy="124779"/>
          </a:xfrm>
          <a:custGeom>
            <a:avLst/>
            <a:gdLst/>
            <a:ahLst/>
            <a:cxnLst/>
            <a:rect l="l" t="t" r="r" b="b"/>
            <a:pathLst>
              <a:path w="3930" h="9006" extrusionOk="0">
                <a:moveTo>
                  <a:pt x="3930" y="0"/>
                </a:moveTo>
                <a:cubicBezTo>
                  <a:pt x="2465" y="2930"/>
                  <a:pt x="2621" y="7041"/>
                  <a:pt x="0" y="9006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4f51861350_0_3"/>
          <p:cNvSpPr/>
          <p:nvPr/>
        </p:nvSpPr>
        <p:spPr>
          <a:xfrm>
            <a:off x="1565025" y="186404"/>
            <a:ext cx="235113" cy="236748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4f51861350_0_3"/>
          <p:cNvSpPr/>
          <p:nvPr/>
        </p:nvSpPr>
        <p:spPr>
          <a:xfrm>
            <a:off x="1639077" y="965229"/>
            <a:ext cx="88710" cy="91066"/>
          </a:xfrm>
          <a:custGeom>
            <a:avLst/>
            <a:gdLst/>
            <a:ahLst/>
            <a:cxnLst/>
            <a:rect l="l" t="t" r="r" b="b"/>
            <a:pathLst>
              <a:path w="33730" h="33980" extrusionOk="0">
                <a:moveTo>
                  <a:pt x="17066" y="1"/>
                </a:moveTo>
                <a:lnTo>
                  <a:pt x="16200" y="81"/>
                </a:lnTo>
                <a:lnTo>
                  <a:pt x="14494" y="313"/>
                </a:lnTo>
                <a:lnTo>
                  <a:pt x="12815" y="680"/>
                </a:lnTo>
                <a:lnTo>
                  <a:pt x="11592" y="1064"/>
                </a:lnTo>
                <a:lnTo>
                  <a:pt x="10779" y="1367"/>
                </a:lnTo>
                <a:lnTo>
                  <a:pt x="10377" y="1546"/>
                </a:lnTo>
                <a:lnTo>
                  <a:pt x="9627" y="1885"/>
                </a:lnTo>
                <a:lnTo>
                  <a:pt x="8511" y="2448"/>
                </a:lnTo>
                <a:lnTo>
                  <a:pt x="7814" y="2885"/>
                </a:lnTo>
                <a:lnTo>
                  <a:pt x="7502" y="3135"/>
                </a:lnTo>
                <a:lnTo>
                  <a:pt x="6993" y="3564"/>
                </a:lnTo>
                <a:lnTo>
                  <a:pt x="6011" y="4466"/>
                </a:lnTo>
                <a:lnTo>
                  <a:pt x="4600" y="5877"/>
                </a:lnTo>
                <a:lnTo>
                  <a:pt x="3662" y="6823"/>
                </a:lnTo>
                <a:lnTo>
                  <a:pt x="3358" y="7136"/>
                </a:lnTo>
                <a:lnTo>
                  <a:pt x="2831" y="7832"/>
                </a:lnTo>
                <a:lnTo>
                  <a:pt x="2573" y="8190"/>
                </a:lnTo>
                <a:lnTo>
                  <a:pt x="2394" y="8458"/>
                </a:lnTo>
                <a:lnTo>
                  <a:pt x="2242" y="8752"/>
                </a:lnTo>
                <a:lnTo>
                  <a:pt x="1849" y="9467"/>
                </a:lnTo>
                <a:lnTo>
                  <a:pt x="1269" y="10520"/>
                </a:lnTo>
                <a:lnTo>
                  <a:pt x="920" y="11244"/>
                </a:lnTo>
                <a:lnTo>
                  <a:pt x="769" y="11610"/>
                </a:lnTo>
                <a:lnTo>
                  <a:pt x="679" y="11869"/>
                </a:lnTo>
                <a:lnTo>
                  <a:pt x="599" y="12431"/>
                </a:lnTo>
                <a:lnTo>
                  <a:pt x="554" y="13003"/>
                </a:lnTo>
                <a:lnTo>
                  <a:pt x="465" y="13557"/>
                </a:lnTo>
                <a:lnTo>
                  <a:pt x="385" y="13816"/>
                </a:lnTo>
                <a:lnTo>
                  <a:pt x="242" y="14208"/>
                </a:lnTo>
                <a:lnTo>
                  <a:pt x="90" y="14985"/>
                </a:lnTo>
                <a:lnTo>
                  <a:pt x="19" y="16164"/>
                </a:lnTo>
                <a:lnTo>
                  <a:pt x="10" y="16950"/>
                </a:lnTo>
                <a:lnTo>
                  <a:pt x="1" y="17423"/>
                </a:lnTo>
                <a:lnTo>
                  <a:pt x="19" y="18370"/>
                </a:lnTo>
                <a:lnTo>
                  <a:pt x="90" y="19307"/>
                </a:lnTo>
                <a:lnTo>
                  <a:pt x="224" y="20245"/>
                </a:lnTo>
                <a:lnTo>
                  <a:pt x="322" y="20701"/>
                </a:lnTo>
                <a:lnTo>
                  <a:pt x="438" y="21192"/>
                </a:lnTo>
                <a:lnTo>
                  <a:pt x="715" y="22174"/>
                </a:lnTo>
                <a:lnTo>
                  <a:pt x="1063" y="23138"/>
                </a:lnTo>
                <a:lnTo>
                  <a:pt x="1474" y="24067"/>
                </a:lnTo>
                <a:lnTo>
                  <a:pt x="1715" y="24514"/>
                </a:lnTo>
                <a:lnTo>
                  <a:pt x="2117" y="25246"/>
                </a:lnTo>
                <a:lnTo>
                  <a:pt x="2983" y="26657"/>
                </a:lnTo>
                <a:lnTo>
                  <a:pt x="3716" y="27666"/>
                </a:lnTo>
                <a:lnTo>
                  <a:pt x="4251" y="28300"/>
                </a:lnTo>
                <a:lnTo>
                  <a:pt x="4823" y="28907"/>
                </a:lnTo>
                <a:lnTo>
                  <a:pt x="5448" y="29470"/>
                </a:lnTo>
                <a:lnTo>
                  <a:pt x="5778" y="29729"/>
                </a:lnTo>
                <a:lnTo>
                  <a:pt x="6386" y="30229"/>
                </a:lnTo>
                <a:lnTo>
                  <a:pt x="7288" y="30997"/>
                </a:lnTo>
                <a:lnTo>
                  <a:pt x="7922" y="31416"/>
                </a:lnTo>
                <a:lnTo>
                  <a:pt x="8270" y="31568"/>
                </a:lnTo>
                <a:lnTo>
                  <a:pt x="9431" y="32086"/>
                </a:lnTo>
                <a:lnTo>
                  <a:pt x="11172" y="32881"/>
                </a:lnTo>
                <a:lnTo>
                  <a:pt x="12092" y="33167"/>
                </a:lnTo>
                <a:lnTo>
                  <a:pt x="12726" y="33301"/>
                </a:lnTo>
                <a:lnTo>
                  <a:pt x="13047" y="33345"/>
                </a:lnTo>
                <a:lnTo>
                  <a:pt x="14101" y="33470"/>
                </a:lnTo>
                <a:lnTo>
                  <a:pt x="16101" y="33828"/>
                </a:lnTo>
                <a:lnTo>
                  <a:pt x="16977" y="33979"/>
                </a:lnTo>
                <a:lnTo>
                  <a:pt x="18807" y="33667"/>
                </a:lnTo>
                <a:lnTo>
                  <a:pt x="20307" y="33372"/>
                </a:lnTo>
                <a:lnTo>
                  <a:pt x="21049" y="33211"/>
                </a:lnTo>
                <a:lnTo>
                  <a:pt x="22147" y="32961"/>
                </a:lnTo>
                <a:lnTo>
                  <a:pt x="22844" y="32720"/>
                </a:lnTo>
                <a:lnTo>
                  <a:pt x="23174" y="32551"/>
                </a:lnTo>
                <a:lnTo>
                  <a:pt x="23772" y="32220"/>
                </a:lnTo>
                <a:lnTo>
                  <a:pt x="24969" y="31524"/>
                </a:lnTo>
                <a:lnTo>
                  <a:pt x="26130" y="30782"/>
                </a:lnTo>
                <a:lnTo>
                  <a:pt x="27255" y="29988"/>
                </a:lnTo>
                <a:lnTo>
                  <a:pt x="27800" y="29568"/>
                </a:lnTo>
                <a:lnTo>
                  <a:pt x="28175" y="29264"/>
                </a:lnTo>
                <a:lnTo>
                  <a:pt x="28880" y="28577"/>
                </a:lnTo>
                <a:lnTo>
                  <a:pt x="29532" y="27836"/>
                </a:lnTo>
                <a:lnTo>
                  <a:pt x="30148" y="27059"/>
                </a:lnTo>
                <a:lnTo>
                  <a:pt x="30443" y="26666"/>
                </a:lnTo>
                <a:lnTo>
                  <a:pt x="30729" y="26264"/>
                </a:lnTo>
                <a:lnTo>
                  <a:pt x="31265" y="25433"/>
                </a:lnTo>
                <a:lnTo>
                  <a:pt x="31765" y="24567"/>
                </a:lnTo>
                <a:lnTo>
                  <a:pt x="32211" y="23692"/>
                </a:lnTo>
                <a:lnTo>
                  <a:pt x="32425" y="23237"/>
                </a:lnTo>
                <a:lnTo>
                  <a:pt x="32818" y="22361"/>
                </a:lnTo>
                <a:lnTo>
                  <a:pt x="33327" y="21004"/>
                </a:lnTo>
                <a:lnTo>
                  <a:pt x="33560" y="20075"/>
                </a:lnTo>
                <a:lnTo>
                  <a:pt x="33622" y="19611"/>
                </a:lnTo>
                <a:lnTo>
                  <a:pt x="33685" y="19022"/>
                </a:lnTo>
                <a:lnTo>
                  <a:pt x="33729" y="17825"/>
                </a:lnTo>
                <a:lnTo>
                  <a:pt x="33702" y="16628"/>
                </a:lnTo>
                <a:lnTo>
                  <a:pt x="33604" y="15432"/>
                </a:lnTo>
                <a:lnTo>
                  <a:pt x="33533" y="14842"/>
                </a:lnTo>
                <a:lnTo>
                  <a:pt x="33417" y="14039"/>
                </a:lnTo>
                <a:lnTo>
                  <a:pt x="33176" y="12869"/>
                </a:lnTo>
                <a:lnTo>
                  <a:pt x="32961" y="12092"/>
                </a:lnTo>
                <a:lnTo>
                  <a:pt x="32702" y="11333"/>
                </a:lnTo>
                <a:lnTo>
                  <a:pt x="32408" y="10592"/>
                </a:lnTo>
                <a:lnTo>
                  <a:pt x="32068" y="9860"/>
                </a:lnTo>
                <a:lnTo>
                  <a:pt x="31675" y="9154"/>
                </a:lnTo>
                <a:lnTo>
                  <a:pt x="31452" y="8815"/>
                </a:lnTo>
                <a:lnTo>
                  <a:pt x="30916" y="7993"/>
                </a:lnTo>
                <a:lnTo>
                  <a:pt x="30059" y="6788"/>
                </a:lnTo>
                <a:lnTo>
                  <a:pt x="29443" y="6029"/>
                </a:lnTo>
                <a:lnTo>
                  <a:pt x="29121" y="5662"/>
                </a:lnTo>
                <a:lnTo>
                  <a:pt x="28853" y="5386"/>
                </a:lnTo>
                <a:lnTo>
                  <a:pt x="28264" y="4868"/>
                </a:lnTo>
                <a:lnTo>
                  <a:pt x="27309" y="4171"/>
                </a:lnTo>
                <a:lnTo>
                  <a:pt x="26657" y="3734"/>
                </a:lnTo>
                <a:lnTo>
                  <a:pt x="25835" y="3180"/>
                </a:lnTo>
                <a:lnTo>
                  <a:pt x="24567" y="2367"/>
                </a:lnTo>
                <a:lnTo>
                  <a:pt x="23701" y="1903"/>
                </a:lnTo>
                <a:lnTo>
                  <a:pt x="23245" y="1715"/>
                </a:lnTo>
                <a:lnTo>
                  <a:pt x="22665" y="1492"/>
                </a:lnTo>
                <a:lnTo>
                  <a:pt x="21468" y="1117"/>
                </a:lnTo>
                <a:lnTo>
                  <a:pt x="19638" y="644"/>
                </a:lnTo>
                <a:lnTo>
                  <a:pt x="18423" y="331"/>
                </a:lnTo>
                <a:lnTo>
                  <a:pt x="18084" y="224"/>
                </a:lnTo>
                <a:lnTo>
                  <a:pt x="17566" y="54"/>
                </a:lnTo>
                <a:lnTo>
                  <a:pt x="172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f3de87df4_0_305"/>
          <p:cNvSpPr/>
          <p:nvPr/>
        </p:nvSpPr>
        <p:spPr>
          <a:xfrm flipH="1">
            <a:off x="5557809" y="1612713"/>
            <a:ext cx="1844456" cy="1590750"/>
          </a:xfrm>
          <a:custGeom>
            <a:avLst/>
            <a:gdLst/>
            <a:ahLst/>
            <a:cxnLst/>
            <a:rect l="l" t="t" r="r" b="b"/>
            <a:pathLst>
              <a:path w="466066" h="63630" extrusionOk="0">
                <a:moveTo>
                  <a:pt x="121229" y="0"/>
                </a:moveTo>
                <a:lnTo>
                  <a:pt x="121036" y="424"/>
                </a:lnTo>
                <a:lnTo>
                  <a:pt x="120779" y="848"/>
                </a:lnTo>
                <a:lnTo>
                  <a:pt x="120521" y="1266"/>
                </a:lnTo>
                <a:lnTo>
                  <a:pt x="120232" y="1685"/>
                </a:lnTo>
                <a:lnTo>
                  <a:pt x="119910" y="2104"/>
                </a:lnTo>
                <a:lnTo>
                  <a:pt x="119556" y="2517"/>
                </a:lnTo>
                <a:lnTo>
                  <a:pt x="118849" y="3344"/>
                </a:lnTo>
                <a:lnTo>
                  <a:pt x="118077" y="4167"/>
                </a:lnTo>
                <a:lnTo>
                  <a:pt x="117305" y="4984"/>
                </a:lnTo>
                <a:lnTo>
                  <a:pt x="116533" y="5796"/>
                </a:lnTo>
                <a:lnTo>
                  <a:pt x="115825" y="6603"/>
                </a:lnTo>
                <a:lnTo>
                  <a:pt x="115504" y="7006"/>
                </a:lnTo>
                <a:lnTo>
                  <a:pt x="115182" y="7410"/>
                </a:lnTo>
                <a:lnTo>
                  <a:pt x="114860" y="7813"/>
                </a:lnTo>
                <a:lnTo>
                  <a:pt x="114603" y="8212"/>
                </a:lnTo>
                <a:lnTo>
                  <a:pt x="114378" y="8615"/>
                </a:lnTo>
                <a:lnTo>
                  <a:pt x="114153" y="9019"/>
                </a:lnTo>
                <a:lnTo>
                  <a:pt x="113992" y="9422"/>
                </a:lnTo>
                <a:lnTo>
                  <a:pt x="113863" y="9821"/>
                </a:lnTo>
                <a:lnTo>
                  <a:pt x="113767" y="10224"/>
                </a:lnTo>
                <a:lnTo>
                  <a:pt x="113735" y="10628"/>
                </a:lnTo>
                <a:lnTo>
                  <a:pt x="113735" y="11031"/>
                </a:lnTo>
                <a:lnTo>
                  <a:pt x="113799" y="11435"/>
                </a:lnTo>
                <a:lnTo>
                  <a:pt x="113928" y="11838"/>
                </a:lnTo>
                <a:lnTo>
                  <a:pt x="114121" y="12242"/>
                </a:lnTo>
                <a:lnTo>
                  <a:pt x="114346" y="12651"/>
                </a:lnTo>
                <a:lnTo>
                  <a:pt x="114667" y="13054"/>
                </a:lnTo>
                <a:lnTo>
                  <a:pt x="115343" y="13881"/>
                </a:lnTo>
                <a:lnTo>
                  <a:pt x="116018" y="14708"/>
                </a:lnTo>
                <a:lnTo>
                  <a:pt x="116629" y="15541"/>
                </a:lnTo>
                <a:lnTo>
                  <a:pt x="117241" y="16368"/>
                </a:lnTo>
                <a:lnTo>
                  <a:pt x="117755" y="17200"/>
                </a:lnTo>
                <a:lnTo>
                  <a:pt x="118238" y="18032"/>
                </a:lnTo>
                <a:lnTo>
                  <a:pt x="118463" y="18446"/>
                </a:lnTo>
                <a:lnTo>
                  <a:pt x="118656" y="18865"/>
                </a:lnTo>
                <a:lnTo>
                  <a:pt x="118817" y="19278"/>
                </a:lnTo>
                <a:lnTo>
                  <a:pt x="118977" y="19697"/>
                </a:lnTo>
                <a:lnTo>
                  <a:pt x="119299" y="20650"/>
                </a:lnTo>
                <a:lnTo>
                  <a:pt x="119589" y="21603"/>
                </a:lnTo>
                <a:lnTo>
                  <a:pt x="119814" y="22557"/>
                </a:lnTo>
                <a:lnTo>
                  <a:pt x="119910" y="23036"/>
                </a:lnTo>
                <a:lnTo>
                  <a:pt x="119975" y="23515"/>
                </a:lnTo>
                <a:lnTo>
                  <a:pt x="120039" y="23989"/>
                </a:lnTo>
                <a:lnTo>
                  <a:pt x="120039" y="24468"/>
                </a:lnTo>
                <a:lnTo>
                  <a:pt x="120039" y="24948"/>
                </a:lnTo>
                <a:lnTo>
                  <a:pt x="119975" y="25422"/>
                </a:lnTo>
                <a:lnTo>
                  <a:pt x="119878" y="25901"/>
                </a:lnTo>
                <a:lnTo>
                  <a:pt x="119749" y="26375"/>
                </a:lnTo>
                <a:lnTo>
                  <a:pt x="119589" y="26849"/>
                </a:lnTo>
                <a:lnTo>
                  <a:pt x="119331" y="27323"/>
                </a:lnTo>
                <a:lnTo>
                  <a:pt x="119235" y="27510"/>
                </a:lnTo>
                <a:lnTo>
                  <a:pt x="119042" y="27686"/>
                </a:lnTo>
                <a:lnTo>
                  <a:pt x="118849" y="27858"/>
                </a:lnTo>
                <a:lnTo>
                  <a:pt x="118592" y="28024"/>
                </a:lnTo>
                <a:lnTo>
                  <a:pt x="118302" y="28181"/>
                </a:lnTo>
                <a:lnTo>
                  <a:pt x="117980" y="28332"/>
                </a:lnTo>
                <a:lnTo>
                  <a:pt x="117627" y="28478"/>
                </a:lnTo>
                <a:lnTo>
                  <a:pt x="117208" y="28609"/>
                </a:lnTo>
                <a:lnTo>
                  <a:pt x="116790" y="28741"/>
                </a:lnTo>
                <a:lnTo>
                  <a:pt x="116308" y="28862"/>
                </a:lnTo>
                <a:lnTo>
                  <a:pt x="115761" y="28973"/>
                </a:lnTo>
                <a:lnTo>
                  <a:pt x="115214" y="29084"/>
                </a:lnTo>
                <a:lnTo>
                  <a:pt x="114635" y="29179"/>
                </a:lnTo>
                <a:lnTo>
                  <a:pt x="113992" y="29275"/>
                </a:lnTo>
                <a:lnTo>
                  <a:pt x="113349" y="29361"/>
                </a:lnTo>
                <a:lnTo>
                  <a:pt x="112641" y="29437"/>
                </a:lnTo>
                <a:lnTo>
                  <a:pt x="111901" y="29507"/>
                </a:lnTo>
                <a:lnTo>
                  <a:pt x="111129" y="29568"/>
                </a:lnTo>
                <a:lnTo>
                  <a:pt x="110325" y="29628"/>
                </a:lnTo>
                <a:lnTo>
                  <a:pt x="109521" y="29674"/>
                </a:lnTo>
                <a:lnTo>
                  <a:pt x="108653" y="29719"/>
                </a:lnTo>
                <a:lnTo>
                  <a:pt x="107752" y="29749"/>
                </a:lnTo>
                <a:lnTo>
                  <a:pt x="106819" y="29780"/>
                </a:lnTo>
                <a:lnTo>
                  <a:pt x="105854" y="29800"/>
                </a:lnTo>
                <a:lnTo>
                  <a:pt x="104857" y="29810"/>
                </a:lnTo>
                <a:lnTo>
                  <a:pt x="103828" y="29815"/>
                </a:lnTo>
                <a:lnTo>
                  <a:pt x="102799" y="29815"/>
                </a:lnTo>
                <a:lnTo>
                  <a:pt x="101705" y="29805"/>
                </a:lnTo>
                <a:lnTo>
                  <a:pt x="100612" y="29790"/>
                </a:lnTo>
                <a:lnTo>
                  <a:pt x="99454" y="29770"/>
                </a:lnTo>
                <a:lnTo>
                  <a:pt x="98296" y="29739"/>
                </a:lnTo>
                <a:lnTo>
                  <a:pt x="97106" y="29699"/>
                </a:lnTo>
                <a:lnTo>
                  <a:pt x="94886" y="29623"/>
                </a:lnTo>
                <a:lnTo>
                  <a:pt x="92699" y="29543"/>
                </a:lnTo>
                <a:lnTo>
                  <a:pt x="90512" y="29457"/>
                </a:lnTo>
                <a:lnTo>
                  <a:pt x="88325" y="29371"/>
                </a:lnTo>
                <a:lnTo>
                  <a:pt x="86137" y="29280"/>
                </a:lnTo>
                <a:lnTo>
                  <a:pt x="83950" y="29184"/>
                </a:lnTo>
                <a:lnTo>
                  <a:pt x="79608" y="28988"/>
                </a:lnTo>
                <a:lnTo>
                  <a:pt x="75266" y="28781"/>
                </a:lnTo>
                <a:lnTo>
                  <a:pt x="70956" y="28564"/>
                </a:lnTo>
                <a:lnTo>
                  <a:pt x="66646" y="28347"/>
                </a:lnTo>
                <a:lnTo>
                  <a:pt x="62336" y="28125"/>
                </a:lnTo>
                <a:lnTo>
                  <a:pt x="60245" y="28019"/>
                </a:lnTo>
                <a:lnTo>
                  <a:pt x="58122" y="27923"/>
                </a:lnTo>
                <a:lnTo>
                  <a:pt x="56031" y="27838"/>
                </a:lnTo>
                <a:lnTo>
                  <a:pt x="53909" y="27767"/>
                </a:lnTo>
                <a:lnTo>
                  <a:pt x="51818" y="27702"/>
                </a:lnTo>
                <a:lnTo>
                  <a:pt x="49695" y="27651"/>
                </a:lnTo>
                <a:lnTo>
                  <a:pt x="48666" y="27631"/>
                </a:lnTo>
                <a:lnTo>
                  <a:pt x="47604" y="27611"/>
                </a:lnTo>
                <a:lnTo>
                  <a:pt x="46543" y="27601"/>
                </a:lnTo>
                <a:lnTo>
                  <a:pt x="45481" y="27586"/>
                </a:lnTo>
                <a:lnTo>
                  <a:pt x="44452" y="27581"/>
                </a:lnTo>
                <a:lnTo>
                  <a:pt x="43391" y="27575"/>
                </a:lnTo>
                <a:lnTo>
                  <a:pt x="42329" y="27570"/>
                </a:lnTo>
                <a:lnTo>
                  <a:pt x="41268" y="27575"/>
                </a:lnTo>
                <a:lnTo>
                  <a:pt x="40206" y="27581"/>
                </a:lnTo>
                <a:lnTo>
                  <a:pt x="39145" y="27591"/>
                </a:lnTo>
                <a:lnTo>
                  <a:pt x="38084" y="27601"/>
                </a:lnTo>
                <a:lnTo>
                  <a:pt x="37054" y="27621"/>
                </a:lnTo>
                <a:lnTo>
                  <a:pt x="35993" y="27641"/>
                </a:lnTo>
                <a:lnTo>
                  <a:pt x="34931" y="27666"/>
                </a:lnTo>
                <a:lnTo>
                  <a:pt x="33870" y="27691"/>
                </a:lnTo>
                <a:lnTo>
                  <a:pt x="32809" y="27727"/>
                </a:lnTo>
                <a:lnTo>
                  <a:pt x="31715" y="27762"/>
                </a:lnTo>
                <a:lnTo>
                  <a:pt x="30654" y="27802"/>
                </a:lnTo>
                <a:lnTo>
                  <a:pt x="29592" y="27848"/>
                </a:lnTo>
                <a:lnTo>
                  <a:pt x="28531" y="27898"/>
                </a:lnTo>
                <a:lnTo>
                  <a:pt x="27373" y="27959"/>
                </a:lnTo>
                <a:lnTo>
                  <a:pt x="26183" y="28024"/>
                </a:lnTo>
                <a:lnTo>
                  <a:pt x="24993" y="28100"/>
                </a:lnTo>
                <a:lnTo>
                  <a:pt x="23867" y="28186"/>
                </a:lnTo>
                <a:lnTo>
                  <a:pt x="23288" y="28231"/>
                </a:lnTo>
                <a:lnTo>
                  <a:pt x="22741" y="28282"/>
                </a:lnTo>
                <a:lnTo>
                  <a:pt x="22226" y="28332"/>
                </a:lnTo>
                <a:lnTo>
                  <a:pt x="21712" y="28388"/>
                </a:lnTo>
                <a:lnTo>
                  <a:pt x="21197" y="28443"/>
                </a:lnTo>
                <a:lnTo>
                  <a:pt x="20747" y="28504"/>
                </a:lnTo>
                <a:lnTo>
                  <a:pt x="20297" y="28564"/>
                </a:lnTo>
                <a:lnTo>
                  <a:pt x="19878" y="28630"/>
                </a:lnTo>
                <a:lnTo>
                  <a:pt x="18688" y="28821"/>
                </a:lnTo>
                <a:lnTo>
                  <a:pt x="17530" y="29023"/>
                </a:lnTo>
                <a:lnTo>
                  <a:pt x="16437" y="29220"/>
                </a:lnTo>
                <a:lnTo>
                  <a:pt x="15343" y="29422"/>
                </a:lnTo>
                <a:lnTo>
                  <a:pt x="14282" y="29623"/>
                </a:lnTo>
                <a:lnTo>
                  <a:pt x="13253" y="29825"/>
                </a:lnTo>
                <a:lnTo>
                  <a:pt x="12255" y="30032"/>
                </a:lnTo>
                <a:lnTo>
                  <a:pt x="11291" y="30244"/>
                </a:lnTo>
                <a:lnTo>
                  <a:pt x="10390" y="30456"/>
                </a:lnTo>
                <a:lnTo>
                  <a:pt x="9489" y="30667"/>
                </a:lnTo>
                <a:lnTo>
                  <a:pt x="8621" y="30884"/>
                </a:lnTo>
                <a:lnTo>
                  <a:pt x="7817" y="31101"/>
                </a:lnTo>
                <a:lnTo>
                  <a:pt x="7045" y="31323"/>
                </a:lnTo>
                <a:lnTo>
                  <a:pt x="6305" y="31545"/>
                </a:lnTo>
                <a:lnTo>
                  <a:pt x="5597" y="31772"/>
                </a:lnTo>
                <a:lnTo>
                  <a:pt x="4922" y="31999"/>
                </a:lnTo>
                <a:lnTo>
                  <a:pt x="4279" y="32231"/>
                </a:lnTo>
                <a:lnTo>
                  <a:pt x="3700" y="32468"/>
                </a:lnTo>
                <a:lnTo>
                  <a:pt x="3153" y="32705"/>
                </a:lnTo>
                <a:lnTo>
                  <a:pt x="2638" y="32942"/>
                </a:lnTo>
                <a:lnTo>
                  <a:pt x="2188" y="33189"/>
                </a:lnTo>
                <a:lnTo>
                  <a:pt x="1770" y="33437"/>
                </a:lnTo>
                <a:lnTo>
                  <a:pt x="1384" y="33684"/>
                </a:lnTo>
                <a:lnTo>
                  <a:pt x="1062" y="33936"/>
                </a:lnTo>
                <a:lnTo>
                  <a:pt x="773" y="34193"/>
                </a:lnTo>
                <a:lnTo>
                  <a:pt x="515" y="34455"/>
                </a:lnTo>
                <a:lnTo>
                  <a:pt x="322" y="34718"/>
                </a:lnTo>
                <a:lnTo>
                  <a:pt x="162" y="34985"/>
                </a:lnTo>
                <a:lnTo>
                  <a:pt x="65" y="35257"/>
                </a:lnTo>
                <a:lnTo>
                  <a:pt x="1" y="35530"/>
                </a:lnTo>
                <a:lnTo>
                  <a:pt x="1" y="35807"/>
                </a:lnTo>
                <a:lnTo>
                  <a:pt x="33" y="36090"/>
                </a:lnTo>
                <a:lnTo>
                  <a:pt x="97" y="36281"/>
                </a:lnTo>
                <a:lnTo>
                  <a:pt x="194" y="36468"/>
                </a:lnTo>
                <a:lnTo>
                  <a:pt x="290" y="36649"/>
                </a:lnTo>
                <a:lnTo>
                  <a:pt x="451" y="36831"/>
                </a:lnTo>
                <a:lnTo>
                  <a:pt x="612" y="37008"/>
                </a:lnTo>
                <a:lnTo>
                  <a:pt x="773" y="37184"/>
                </a:lnTo>
                <a:lnTo>
                  <a:pt x="998" y="37361"/>
                </a:lnTo>
                <a:lnTo>
                  <a:pt x="1255" y="37532"/>
                </a:lnTo>
                <a:lnTo>
                  <a:pt x="1512" y="37699"/>
                </a:lnTo>
                <a:lnTo>
                  <a:pt x="1802" y="37865"/>
                </a:lnTo>
                <a:lnTo>
                  <a:pt x="2124" y="38032"/>
                </a:lnTo>
                <a:lnTo>
                  <a:pt x="2445" y="38193"/>
                </a:lnTo>
                <a:lnTo>
                  <a:pt x="2799" y="38354"/>
                </a:lnTo>
                <a:lnTo>
                  <a:pt x="3185" y="38511"/>
                </a:lnTo>
                <a:lnTo>
                  <a:pt x="3603" y="38667"/>
                </a:lnTo>
                <a:lnTo>
                  <a:pt x="4053" y="38823"/>
                </a:lnTo>
                <a:lnTo>
                  <a:pt x="4504" y="38975"/>
                </a:lnTo>
                <a:lnTo>
                  <a:pt x="4986" y="39126"/>
                </a:lnTo>
                <a:lnTo>
                  <a:pt x="5501" y="39272"/>
                </a:lnTo>
                <a:lnTo>
                  <a:pt x="6016" y="39419"/>
                </a:lnTo>
                <a:lnTo>
                  <a:pt x="6562" y="39565"/>
                </a:lnTo>
                <a:lnTo>
                  <a:pt x="7141" y="39706"/>
                </a:lnTo>
                <a:lnTo>
                  <a:pt x="7720" y="39847"/>
                </a:lnTo>
                <a:lnTo>
                  <a:pt x="8364" y="39989"/>
                </a:lnTo>
                <a:lnTo>
                  <a:pt x="9007" y="40130"/>
                </a:lnTo>
                <a:lnTo>
                  <a:pt x="9650" y="40266"/>
                </a:lnTo>
                <a:lnTo>
                  <a:pt x="10326" y="40402"/>
                </a:lnTo>
                <a:lnTo>
                  <a:pt x="11033" y="40533"/>
                </a:lnTo>
                <a:lnTo>
                  <a:pt x="11773" y="40664"/>
                </a:lnTo>
                <a:lnTo>
                  <a:pt x="12513" y="40796"/>
                </a:lnTo>
                <a:lnTo>
                  <a:pt x="13285" y="40927"/>
                </a:lnTo>
                <a:lnTo>
                  <a:pt x="14057" y="41058"/>
                </a:lnTo>
                <a:lnTo>
                  <a:pt x="15472" y="41270"/>
                </a:lnTo>
                <a:lnTo>
                  <a:pt x="16919" y="41477"/>
                </a:lnTo>
                <a:lnTo>
                  <a:pt x="17659" y="41577"/>
                </a:lnTo>
                <a:lnTo>
                  <a:pt x="18399" y="41678"/>
                </a:lnTo>
                <a:lnTo>
                  <a:pt x="19171" y="41774"/>
                </a:lnTo>
                <a:lnTo>
                  <a:pt x="19975" y="41870"/>
                </a:lnTo>
                <a:lnTo>
                  <a:pt x="20779" y="41961"/>
                </a:lnTo>
                <a:lnTo>
                  <a:pt x="21583" y="42046"/>
                </a:lnTo>
                <a:lnTo>
                  <a:pt x="22387" y="42132"/>
                </a:lnTo>
                <a:lnTo>
                  <a:pt x="23224" y="42213"/>
                </a:lnTo>
                <a:lnTo>
                  <a:pt x="24060" y="42294"/>
                </a:lnTo>
                <a:lnTo>
                  <a:pt x="24928" y="42364"/>
                </a:lnTo>
                <a:lnTo>
                  <a:pt x="25765" y="42435"/>
                </a:lnTo>
                <a:lnTo>
                  <a:pt x="26633" y="42500"/>
                </a:lnTo>
                <a:lnTo>
                  <a:pt x="27373" y="42556"/>
                </a:lnTo>
                <a:lnTo>
                  <a:pt x="28145" y="42606"/>
                </a:lnTo>
                <a:lnTo>
                  <a:pt x="28949" y="42657"/>
                </a:lnTo>
                <a:lnTo>
                  <a:pt x="29753" y="42702"/>
                </a:lnTo>
                <a:lnTo>
                  <a:pt x="30589" y="42743"/>
                </a:lnTo>
                <a:lnTo>
                  <a:pt x="31426" y="42783"/>
                </a:lnTo>
                <a:lnTo>
                  <a:pt x="32294" y="42813"/>
                </a:lnTo>
                <a:lnTo>
                  <a:pt x="33130" y="42843"/>
                </a:lnTo>
                <a:lnTo>
                  <a:pt x="33999" y="42869"/>
                </a:lnTo>
                <a:lnTo>
                  <a:pt x="34835" y="42889"/>
                </a:lnTo>
                <a:lnTo>
                  <a:pt x="35703" y="42899"/>
                </a:lnTo>
                <a:lnTo>
                  <a:pt x="36540" y="42904"/>
                </a:lnTo>
                <a:lnTo>
                  <a:pt x="37344" y="42904"/>
                </a:lnTo>
                <a:lnTo>
                  <a:pt x="38148" y="42894"/>
                </a:lnTo>
                <a:lnTo>
                  <a:pt x="38952" y="42879"/>
                </a:lnTo>
                <a:lnTo>
                  <a:pt x="39692" y="42854"/>
                </a:lnTo>
                <a:lnTo>
                  <a:pt x="41590" y="42783"/>
                </a:lnTo>
                <a:lnTo>
                  <a:pt x="43455" y="42702"/>
                </a:lnTo>
                <a:lnTo>
                  <a:pt x="45321" y="42621"/>
                </a:lnTo>
                <a:lnTo>
                  <a:pt x="47186" y="42531"/>
                </a:lnTo>
                <a:lnTo>
                  <a:pt x="49020" y="42440"/>
                </a:lnTo>
                <a:lnTo>
                  <a:pt x="50885" y="42349"/>
                </a:lnTo>
                <a:lnTo>
                  <a:pt x="54552" y="42157"/>
                </a:lnTo>
                <a:lnTo>
                  <a:pt x="58219" y="41956"/>
                </a:lnTo>
                <a:lnTo>
                  <a:pt x="61885" y="41749"/>
                </a:lnTo>
                <a:lnTo>
                  <a:pt x="69219" y="41335"/>
                </a:lnTo>
                <a:lnTo>
                  <a:pt x="70152" y="41285"/>
                </a:lnTo>
                <a:lnTo>
                  <a:pt x="71052" y="41229"/>
                </a:lnTo>
                <a:lnTo>
                  <a:pt x="72853" y="41113"/>
                </a:lnTo>
                <a:lnTo>
                  <a:pt x="74655" y="40987"/>
                </a:lnTo>
                <a:lnTo>
                  <a:pt x="76424" y="40866"/>
                </a:lnTo>
                <a:lnTo>
                  <a:pt x="78225" y="40745"/>
                </a:lnTo>
                <a:lnTo>
                  <a:pt x="80026" y="40624"/>
                </a:lnTo>
                <a:lnTo>
                  <a:pt x="81860" y="40518"/>
                </a:lnTo>
                <a:lnTo>
                  <a:pt x="82760" y="40468"/>
                </a:lnTo>
                <a:lnTo>
                  <a:pt x="83693" y="40422"/>
                </a:lnTo>
                <a:lnTo>
                  <a:pt x="84883" y="40372"/>
                </a:lnTo>
                <a:lnTo>
                  <a:pt x="86041" y="40327"/>
                </a:lnTo>
                <a:lnTo>
                  <a:pt x="87199" y="40291"/>
                </a:lnTo>
                <a:lnTo>
                  <a:pt x="88325" y="40261"/>
                </a:lnTo>
                <a:lnTo>
                  <a:pt x="89450" y="40241"/>
                </a:lnTo>
                <a:lnTo>
                  <a:pt x="90544" y="40226"/>
                </a:lnTo>
                <a:lnTo>
                  <a:pt x="91605" y="40221"/>
                </a:lnTo>
                <a:lnTo>
                  <a:pt x="92667" y="40221"/>
                </a:lnTo>
                <a:lnTo>
                  <a:pt x="93696" y="40231"/>
                </a:lnTo>
                <a:lnTo>
                  <a:pt x="94693" y="40246"/>
                </a:lnTo>
                <a:lnTo>
                  <a:pt x="95690" y="40271"/>
                </a:lnTo>
                <a:lnTo>
                  <a:pt x="96655" y="40301"/>
                </a:lnTo>
                <a:lnTo>
                  <a:pt x="97588" y="40342"/>
                </a:lnTo>
                <a:lnTo>
                  <a:pt x="98521" y="40387"/>
                </a:lnTo>
                <a:lnTo>
                  <a:pt x="99421" y="40443"/>
                </a:lnTo>
                <a:lnTo>
                  <a:pt x="100290" y="40503"/>
                </a:lnTo>
                <a:lnTo>
                  <a:pt x="101126" y="40574"/>
                </a:lnTo>
                <a:lnTo>
                  <a:pt x="101962" y="40649"/>
                </a:lnTo>
                <a:lnTo>
                  <a:pt x="102767" y="40730"/>
                </a:lnTo>
                <a:lnTo>
                  <a:pt x="103538" y="40826"/>
                </a:lnTo>
                <a:lnTo>
                  <a:pt x="104310" y="40922"/>
                </a:lnTo>
                <a:lnTo>
                  <a:pt x="105018" y="41028"/>
                </a:lnTo>
                <a:lnTo>
                  <a:pt x="105726" y="41144"/>
                </a:lnTo>
                <a:lnTo>
                  <a:pt x="106401" y="41265"/>
                </a:lnTo>
                <a:lnTo>
                  <a:pt x="107077" y="41391"/>
                </a:lnTo>
                <a:lnTo>
                  <a:pt x="107688" y="41527"/>
                </a:lnTo>
                <a:lnTo>
                  <a:pt x="108299" y="41668"/>
                </a:lnTo>
                <a:lnTo>
                  <a:pt x="108846" y="41820"/>
                </a:lnTo>
                <a:lnTo>
                  <a:pt x="109392" y="41976"/>
                </a:lnTo>
                <a:lnTo>
                  <a:pt x="109907" y="42137"/>
                </a:lnTo>
                <a:lnTo>
                  <a:pt x="110422" y="42309"/>
                </a:lnTo>
                <a:lnTo>
                  <a:pt x="110872" y="42490"/>
                </a:lnTo>
                <a:lnTo>
                  <a:pt x="111354" y="42697"/>
                </a:lnTo>
                <a:lnTo>
                  <a:pt x="111837" y="42904"/>
                </a:lnTo>
                <a:lnTo>
                  <a:pt x="112287" y="43111"/>
                </a:lnTo>
                <a:lnTo>
                  <a:pt x="112705" y="43318"/>
                </a:lnTo>
                <a:lnTo>
                  <a:pt x="113091" y="43529"/>
                </a:lnTo>
                <a:lnTo>
                  <a:pt x="113477" y="43736"/>
                </a:lnTo>
                <a:lnTo>
                  <a:pt x="113831" y="43948"/>
                </a:lnTo>
                <a:lnTo>
                  <a:pt x="114185" y="44155"/>
                </a:lnTo>
                <a:lnTo>
                  <a:pt x="114507" y="44367"/>
                </a:lnTo>
                <a:lnTo>
                  <a:pt x="114796" y="44579"/>
                </a:lnTo>
                <a:lnTo>
                  <a:pt x="115343" y="45002"/>
                </a:lnTo>
                <a:lnTo>
                  <a:pt x="115793" y="45431"/>
                </a:lnTo>
                <a:lnTo>
                  <a:pt x="116211" y="45860"/>
                </a:lnTo>
                <a:lnTo>
                  <a:pt x="116565" y="46288"/>
                </a:lnTo>
                <a:lnTo>
                  <a:pt x="116855" y="46717"/>
                </a:lnTo>
                <a:lnTo>
                  <a:pt x="117080" y="47151"/>
                </a:lnTo>
                <a:lnTo>
                  <a:pt x="117273" y="47585"/>
                </a:lnTo>
                <a:lnTo>
                  <a:pt x="117401" y="48024"/>
                </a:lnTo>
                <a:lnTo>
                  <a:pt x="117498" y="48457"/>
                </a:lnTo>
                <a:lnTo>
                  <a:pt x="117562" y="48896"/>
                </a:lnTo>
                <a:lnTo>
                  <a:pt x="117594" y="49335"/>
                </a:lnTo>
                <a:lnTo>
                  <a:pt x="117691" y="50228"/>
                </a:lnTo>
                <a:lnTo>
                  <a:pt x="117820" y="51120"/>
                </a:lnTo>
                <a:lnTo>
                  <a:pt x="118045" y="52013"/>
                </a:lnTo>
                <a:lnTo>
                  <a:pt x="118270" y="52901"/>
                </a:lnTo>
                <a:lnTo>
                  <a:pt x="118559" y="53794"/>
                </a:lnTo>
                <a:lnTo>
                  <a:pt x="118881" y="54687"/>
                </a:lnTo>
                <a:lnTo>
                  <a:pt x="119524" y="56467"/>
                </a:lnTo>
                <a:lnTo>
                  <a:pt x="119782" y="57153"/>
                </a:lnTo>
                <a:lnTo>
                  <a:pt x="120071" y="57839"/>
                </a:lnTo>
                <a:lnTo>
                  <a:pt x="120425" y="58520"/>
                </a:lnTo>
                <a:lnTo>
                  <a:pt x="120779" y="59206"/>
                </a:lnTo>
                <a:lnTo>
                  <a:pt x="121486" y="60573"/>
                </a:lnTo>
                <a:lnTo>
                  <a:pt x="122194" y="61940"/>
                </a:lnTo>
                <a:lnTo>
                  <a:pt x="122323" y="62202"/>
                </a:lnTo>
                <a:lnTo>
                  <a:pt x="122387" y="62464"/>
                </a:lnTo>
                <a:lnTo>
                  <a:pt x="122580" y="63004"/>
                </a:lnTo>
                <a:lnTo>
                  <a:pt x="136732" y="63115"/>
                </a:lnTo>
                <a:lnTo>
                  <a:pt x="143648" y="63170"/>
                </a:lnTo>
                <a:lnTo>
                  <a:pt x="150499" y="63231"/>
                </a:lnTo>
                <a:lnTo>
                  <a:pt x="153329" y="63256"/>
                </a:lnTo>
                <a:lnTo>
                  <a:pt x="156192" y="63291"/>
                </a:lnTo>
                <a:lnTo>
                  <a:pt x="161885" y="63362"/>
                </a:lnTo>
                <a:lnTo>
                  <a:pt x="167610" y="63438"/>
                </a:lnTo>
                <a:lnTo>
                  <a:pt x="173303" y="63513"/>
                </a:lnTo>
                <a:lnTo>
                  <a:pt x="176166" y="63544"/>
                </a:lnTo>
                <a:lnTo>
                  <a:pt x="178997" y="63574"/>
                </a:lnTo>
                <a:lnTo>
                  <a:pt x="181859" y="63599"/>
                </a:lnTo>
                <a:lnTo>
                  <a:pt x="184690" y="63614"/>
                </a:lnTo>
                <a:lnTo>
                  <a:pt x="187552" y="63624"/>
                </a:lnTo>
                <a:lnTo>
                  <a:pt x="190383" y="63629"/>
                </a:lnTo>
                <a:lnTo>
                  <a:pt x="193213" y="63624"/>
                </a:lnTo>
                <a:lnTo>
                  <a:pt x="196044" y="63609"/>
                </a:lnTo>
                <a:lnTo>
                  <a:pt x="199035" y="63584"/>
                </a:lnTo>
                <a:lnTo>
                  <a:pt x="202026" y="63554"/>
                </a:lnTo>
                <a:lnTo>
                  <a:pt x="205018" y="63518"/>
                </a:lnTo>
                <a:lnTo>
                  <a:pt x="208009" y="63478"/>
                </a:lnTo>
                <a:lnTo>
                  <a:pt x="211000" y="63428"/>
                </a:lnTo>
                <a:lnTo>
                  <a:pt x="213992" y="63377"/>
                </a:lnTo>
                <a:lnTo>
                  <a:pt x="216951" y="63317"/>
                </a:lnTo>
                <a:lnTo>
                  <a:pt x="219942" y="63251"/>
                </a:lnTo>
                <a:lnTo>
                  <a:pt x="222901" y="63181"/>
                </a:lnTo>
                <a:lnTo>
                  <a:pt x="225892" y="63105"/>
                </a:lnTo>
                <a:lnTo>
                  <a:pt x="228852" y="63024"/>
                </a:lnTo>
                <a:lnTo>
                  <a:pt x="231779" y="62933"/>
                </a:lnTo>
                <a:lnTo>
                  <a:pt x="234738" y="62843"/>
                </a:lnTo>
                <a:lnTo>
                  <a:pt x="237665" y="62742"/>
                </a:lnTo>
                <a:lnTo>
                  <a:pt x="240560" y="62636"/>
                </a:lnTo>
                <a:lnTo>
                  <a:pt x="243454" y="62525"/>
                </a:lnTo>
                <a:lnTo>
                  <a:pt x="245127" y="62449"/>
                </a:lnTo>
                <a:lnTo>
                  <a:pt x="246735" y="62373"/>
                </a:lnTo>
                <a:lnTo>
                  <a:pt x="248247" y="62288"/>
                </a:lnTo>
                <a:lnTo>
                  <a:pt x="249662" y="62197"/>
                </a:lnTo>
                <a:lnTo>
                  <a:pt x="250981" y="62101"/>
                </a:lnTo>
                <a:lnTo>
                  <a:pt x="252267" y="62000"/>
                </a:lnTo>
                <a:lnTo>
                  <a:pt x="253425" y="61889"/>
                </a:lnTo>
                <a:lnTo>
                  <a:pt x="254551" y="61773"/>
                </a:lnTo>
                <a:lnTo>
                  <a:pt x="255066" y="61713"/>
                </a:lnTo>
                <a:lnTo>
                  <a:pt x="255548" y="61652"/>
                </a:lnTo>
                <a:lnTo>
                  <a:pt x="256031" y="61587"/>
                </a:lnTo>
                <a:lnTo>
                  <a:pt x="256513" y="61521"/>
                </a:lnTo>
                <a:lnTo>
                  <a:pt x="256931" y="61455"/>
                </a:lnTo>
                <a:lnTo>
                  <a:pt x="257382" y="61390"/>
                </a:lnTo>
                <a:lnTo>
                  <a:pt x="257768" y="61319"/>
                </a:lnTo>
                <a:lnTo>
                  <a:pt x="258154" y="61249"/>
                </a:lnTo>
                <a:lnTo>
                  <a:pt x="258507" y="61178"/>
                </a:lnTo>
                <a:lnTo>
                  <a:pt x="258861" y="61102"/>
                </a:lnTo>
                <a:lnTo>
                  <a:pt x="259183" y="61032"/>
                </a:lnTo>
                <a:lnTo>
                  <a:pt x="259504" y="60951"/>
                </a:lnTo>
                <a:lnTo>
                  <a:pt x="259794" y="60875"/>
                </a:lnTo>
                <a:lnTo>
                  <a:pt x="260051" y="60795"/>
                </a:lnTo>
                <a:lnTo>
                  <a:pt x="260309" y="60714"/>
                </a:lnTo>
                <a:lnTo>
                  <a:pt x="260534" y="60633"/>
                </a:lnTo>
                <a:lnTo>
                  <a:pt x="260759" y="60548"/>
                </a:lnTo>
                <a:lnTo>
                  <a:pt x="260952" y="60462"/>
                </a:lnTo>
                <a:lnTo>
                  <a:pt x="261145" y="60376"/>
                </a:lnTo>
                <a:lnTo>
                  <a:pt x="261274" y="60290"/>
                </a:lnTo>
                <a:lnTo>
                  <a:pt x="261434" y="60200"/>
                </a:lnTo>
                <a:lnTo>
                  <a:pt x="261563" y="60109"/>
                </a:lnTo>
                <a:lnTo>
                  <a:pt x="261659" y="60018"/>
                </a:lnTo>
                <a:lnTo>
                  <a:pt x="261724" y="59922"/>
                </a:lnTo>
                <a:lnTo>
                  <a:pt x="261852" y="59730"/>
                </a:lnTo>
                <a:lnTo>
                  <a:pt x="261885" y="59534"/>
                </a:lnTo>
                <a:lnTo>
                  <a:pt x="261852" y="59332"/>
                </a:lnTo>
                <a:lnTo>
                  <a:pt x="261756" y="59120"/>
                </a:lnTo>
                <a:lnTo>
                  <a:pt x="261595" y="58908"/>
                </a:lnTo>
                <a:lnTo>
                  <a:pt x="261370" y="58691"/>
                </a:lnTo>
                <a:lnTo>
                  <a:pt x="261048" y="58464"/>
                </a:lnTo>
                <a:lnTo>
                  <a:pt x="260662" y="58237"/>
                </a:lnTo>
                <a:lnTo>
                  <a:pt x="260244" y="58000"/>
                </a:lnTo>
                <a:lnTo>
                  <a:pt x="259730" y="57763"/>
                </a:lnTo>
                <a:lnTo>
                  <a:pt x="259151" y="57516"/>
                </a:lnTo>
                <a:lnTo>
                  <a:pt x="258507" y="57264"/>
                </a:lnTo>
                <a:lnTo>
                  <a:pt x="256770" y="56613"/>
                </a:lnTo>
                <a:lnTo>
                  <a:pt x="255066" y="55953"/>
                </a:lnTo>
                <a:lnTo>
                  <a:pt x="254262" y="55625"/>
                </a:lnTo>
                <a:lnTo>
                  <a:pt x="253458" y="55292"/>
                </a:lnTo>
                <a:lnTo>
                  <a:pt x="252686" y="54959"/>
                </a:lnTo>
                <a:lnTo>
                  <a:pt x="251914" y="54621"/>
                </a:lnTo>
                <a:lnTo>
                  <a:pt x="251206" y="54288"/>
                </a:lnTo>
                <a:lnTo>
                  <a:pt x="250498" y="53950"/>
                </a:lnTo>
                <a:lnTo>
                  <a:pt x="249855" y="53612"/>
                </a:lnTo>
                <a:lnTo>
                  <a:pt x="249212" y="53269"/>
                </a:lnTo>
                <a:lnTo>
                  <a:pt x="248633" y="52931"/>
                </a:lnTo>
                <a:lnTo>
                  <a:pt x="248118" y="52588"/>
                </a:lnTo>
                <a:lnTo>
                  <a:pt x="247636" y="52245"/>
                </a:lnTo>
                <a:lnTo>
                  <a:pt x="247185" y="51902"/>
                </a:lnTo>
                <a:lnTo>
                  <a:pt x="247025" y="51761"/>
                </a:lnTo>
                <a:lnTo>
                  <a:pt x="246896" y="51615"/>
                </a:lnTo>
                <a:lnTo>
                  <a:pt x="246767" y="51474"/>
                </a:lnTo>
                <a:lnTo>
                  <a:pt x="246703" y="51332"/>
                </a:lnTo>
                <a:lnTo>
                  <a:pt x="246606" y="51191"/>
                </a:lnTo>
                <a:lnTo>
                  <a:pt x="246574" y="51050"/>
                </a:lnTo>
                <a:lnTo>
                  <a:pt x="246542" y="50909"/>
                </a:lnTo>
                <a:lnTo>
                  <a:pt x="246542" y="50767"/>
                </a:lnTo>
                <a:lnTo>
                  <a:pt x="246574" y="50626"/>
                </a:lnTo>
                <a:lnTo>
                  <a:pt x="246606" y="50485"/>
                </a:lnTo>
                <a:lnTo>
                  <a:pt x="246671" y="50344"/>
                </a:lnTo>
                <a:lnTo>
                  <a:pt x="246735" y="50202"/>
                </a:lnTo>
                <a:lnTo>
                  <a:pt x="246864" y="50066"/>
                </a:lnTo>
                <a:lnTo>
                  <a:pt x="246960" y="49925"/>
                </a:lnTo>
                <a:lnTo>
                  <a:pt x="247121" y="49789"/>
                </a:lnTo>
                <a:lnTo>
                  <a:pt x="247282" y="49648"/>
                </a:lnTo>
                <a:lnTo>
                  <a:pt x="247443" y="49511"/>
                </a:lnTo>
                <a:lnTo>
                  <a:pt x="247668" y="49375"/>
                </a:lnTo>
                <a:lnTo>
                  <a:pt x="247861" y="49239"/>
                </a:lnTo>
                <a:lnTo>
                  <a:pt x="248118" y="49108"/>
                </a:lnTo>
                <a:lnTo>
                  <a:pt x="248376" y="48972"/>
                </a:lnTo>
                <a:lnTo>
                  <a:pt x="248633" y="48841"/>
                </a:lnTo>
                <a:lnTo>
                  <a:pt x="249244" y="48578"/>
                </a:lnTo>
                <a:lnTo>
                  <a:pt x="249919" y="48316"/>
                </a:lnTo>
                <a:lnTo>
                  <a:pt x="250691" y="48064"/>
                </a:lnTo>
                <a:lnTo>
                  <a:pt x="251495" y="47812"/>
                </a:lnTo>
                <a:lnTo>
                  <a:pt x="252364" y="47570"/>
                </a:lnTo>
                <a:lnTo>
                  <a:pt x="253297" y="47333"/>
                </a:lnTo>
                <a:lnTo>
                  <a:pt x="254326" y="47095"/>
                </a:lnTo>
                <a:lnTo>
                  <a:pt x="255387" y="46868"/>
                </a:lnTo>
                <a:lnTo>
                  <a:pt x="256513" y="46652"/>
                </a:lnTo>
                <a:lnTo>
                  <a:pt x="257671" y="46440"/>
                </a:lnTo>
                <a:lnTo>
                  <a:pt x="258926" y="46233"/>
                </a:lnTo>
                <a:lnTo>
                  <a:pt x="260212" y="46031"/>
                </a:lnTo>
                <a:lnTo>
                  <a:pt x="261563" y="45845"/>
                </a:lnTo>
                <a:lnTo>
                  <a:pt x="262946" y="45663"/>
                </a:lnTo>
                <a:lnTo>
                  <a:pt x="264393" y="45486"/>
                </a:lnTo>
                <a:lnTo>
                  <a:pt x="265873" y="45325"/>
                </a:lnTo>
                <a:lnTo>
                  <a:pt x="267385" y="45169"/>
                </a:lnTo>
                <a:lnTo>
                  <a:pt x="268961" y="45027"/>
                </a:lnTo>
                <a:lnTo>
                  <a:pt x="270569" y="44891"/>
                </a:lnTo>
                <a:lnTo>
                  <a:pt x="271373" y="44826"/>
                </a:lnTo>
                <a:lnTo>
                  <a:pt x="272209" y="44765"/>
                </a:lnTo>
                <a:lnTo>
                  <a:pt x="273046" y="44710"/>
                </a:lnTo>
                <a:lnTo>
                  <a:pt x="273914" y="44654"/>
                </a:lnTo>
                <a:lnTo>
                  <a:pt x="275362" y="44563"/>
                </a:lnTo>
                <a:lnTo>
                  <a:pt x="276809" y="44483"/>
                </a:lnTo>
                <a:lnTo>
                  <a:pt x="278256" y="44402"/>
                </a:lnTo>
                <a:lnTo>
                  <a:pt x="279704" y="44326"/>
                </a:lnTo>
                <a:lnTo>
                  <a:pt x="281151" y="44261"/>
                </a:lnTo>
                <a:lnTo>
                  <a:pt x="282631" y="44195"/>
                </a:lnTo>
                <a:lnTo>
                  <a:pt x="284078" y="44135"/>
                </a:lnTo>
                <a:lnTo>
                  <a:pt x="285558" y="44079"/>
                </a:lnTo>
                <a:lnTo>
                  <a:pt x="287005" y="44029"/>
                </a:lnTo>
                <a:lnTo>
                  <a:pt x="288485" y="43983"/>
                </a:lnTo>
                <a:lnTo>
                  <a:pt x="289964" y="43943"/>
                </a:lnTo>
                <a:lnTo>
                  <a:pt x="291412" y="43908"/>
                </a:lnTo>
                <a:lnTo>
                  <a:pt x="292891" y="43877"/>
                </a:lnTo>
                <a:lnTo>
                  <a:pt x="294371" y="43852"/>
                </a:lnTo>
                <a:lnTo>
                  <a:pt x="295850" y="43827"/>
                </a:lnTo>
                <a:lnTo>
                  <a:pt x="297330" y="43807"/>
                </a:lnTo>
                <a:lnTo>
                  <a:pt x="298810" y="43792"/>
                </a:lnTo>
                <a:lnTo>
                  <a:pt x="300321" y="43782"/>
                </a:lnTo>
                <a:lnTo>
                  <a:pt x="301801" y="43777"/>
                </a:lnTo>
                <a:lnTo>
                  <a:pt x="304792" y="43777"/>
                </a:lnTo>
                <a:lnTo>
                  <a:pt x="306272" y="43782"/>
                </a:lnTo>
                <a:lnTo>
                  <a:pt x="307783" y="43792"/>
                </a:lnTo>
                <a:lnTo>
                  <a:pt x="309263" y="43807"/>
                </a:lnTo>
                <a:lnTo>
                  <a:pt x="310775" y="43827"/>
                </a:lnTo>
                <a:lnTo>
                  <a:pt x="312254" y="43847"/>
                </a:lnTo>
                <a:lnTo>
                  <a:pt x="313766" y="43872"/>
                </a:lnTo>
                <a:lnTo>
                  <a:pt x="315278" y="43898"/>
                </a:lnTo>
                <a:lnTo>
                  <a:pt x="316790" y="43933"/>
                </a:lnTo>
                <a:lnTo>
                  <a:pt x="318301" y="43968"/>
                </a:lnTo>
                <a:lnTo>
                  <a:pt x="319813" y="44009"/>
                </a:lnTo>
                <a:lnTo>
                  <a:pt x="321325" y="44049"/>
                </a:lnTo>
                <a:lnTo>
                  <a:pt x="322515" y="44089"/>
                </a:lnTo>
                <a:lnTo>
                  <a:pt x="323737" y="44130"/>
                </a:lnTo>
                <a:lnTo>
                  <a:pt x="324927" y="44175"/>
                </a:lnTo>
                <a:lnTo>
                  <a:pt x="326085" y="44225"/>
                </a:lnTo>
                <a:lnTo>
                  <a:pt x="327243" y="44281"/>
                </a:lnTo>
                <a:lnTo>
                  <a:pt x="328369" y="44341"/>
                </a:lnTo>
                <a:lnTo>
                  <a:pt x="329495" y="44402"/>
                </a:lnTo>
                <a:lnTo>
                  <a:pt x="330588" y="44473"/>
                </a:lnTo>
                <a:lnTo>
                  <a:pt x="331650" y="44543"/>
                </a:lnTo>
                <a:lnTo>
                  <a:pt x="332711" y="44614"/>
                </a:lnTo>
                <a:lnTo>
                  <a:pt x="333772" y="44695"/>
                </a:lnTo>
                <a:lnTo>
                  <a:pt x="334770" y="44775"/>
                </a:lnTo>
                <a:lnTo>
                  <a:pt x="335799" y="44861"/>
                </a:lnTo>
                <a:lnTo>
                  <a:pt x="336796" y="44947"/>
                </a:lnTo>
                <a:lnTo>
                  <a:pt x="337761" y="45038"/>
                </a:lnTo>
                <a:lnTo>
                  <a:pt x="338694" y="45133"/>
                </a:lnTo>
                <a:lnTo>
                  <a:pt x="339659" y="45229"/>
                </a:lnTo>
                <a:lnTo>
                  <a:pt x="340559" y="45330"/>
                </a:lnTo>
                <a:lnTo>
                  <a:pt x="341460" y="45436"/>
                </a:lnTo>
                <a:lnTo>
                  <a:pt x="342360" y="45542"/>
                </a:lnTo>
                <a:lnTo>
                  <a:pt x="343197" y="45653"/>
                </a:lnTo>
                <a:lnTo>
                  <a:pt x="344065" y="45764"/>
                </a:lnTo>
                <a:lnTo>
                  <a:pt x="344901" y="45880"/>
                </a:lnTo>
                <a:lnTo>
                  <a:pt x="345705" y="45996"/>
                </a:lnTo>
                <a:lnTo>
                  <a:pt x="346477" y="46117"/>
                </a:lnTo>
                <a:lnTo>
                  <a:pt x="347249" y="46238"/>
                </a:lnTo>
                <a:lnTo>
                  <a:pt x="348021" y="46364"/>
                </a:lnTo>
                <a:lnTo>
                  <a:pt x="348761" y="46490"/>
                </a:lnTo>
                <a:lnTo>
                  <a:pt x="349469" y="46621"/>
                </a:lnTo>
                <a:lnTo>
                  <a:pt x="350176" y="46752"/>
                </a:lnTo>
                <a:lnTo>
                  <a:pt x="350852" y="46889"/>
                </a:lnTo>
                <a:lnTo>
                  <a:pt x="351527" y="47025"/>
                </a:lnTo>
                <a:lnTo>
                  <a:pt x="352171" y="47161"/>
                </a:lnTo>
                <a:lnTo>
                  <a:pt x="352814" y="47302"/>
                </a:lnTo>
                <a:lnTo>
                  <a:pt x="353425" y="47443"/>
                </a:lnTo>
                <a:lnTo>
                  <a:pt x="354004" y="47585"/>
                </a:lnTo>
                <a:lnTo>
                  <a:pt x="354583" y="47731"/>
                </a:lnTo>
                <a:lnTo>
                  <a:pt x="355130" y="47877"/>
                </a:lnTo>
                <a:lnTo>
                  <a:pt x="355677" y="48024"/>
                </a:lnTo>
                <a:lnTo>
                  <a:pt x="356191" y="48175"/>
                </a:lnTo>
                <a:lnTo>
                  <a:pt x="356706" y="48326"/>
                </a:lnTo>
                <a:lnTo>
                  <a:pt x="357188" y="48477"/>
                </a:lnTo>
                <a:lnTo>
                  <a:pt x="357639" y="48629"/>
                </a:lnTo>
                <a:lnTo>
                  <a:pt x="358089" y="48785"/>
                </a:lnTo>
                <a:lnTo>
                  <a:pt x="358539" y="48942"/>
                </a:lnTo>
                <a:lnTo>
                  <a:pt x="358925" y="49098"/>
                </a:lnTo>
                <a:lnTo>
                  <a:pt x="359697" y="49411"/>
                </a:lnTo>
                <a:lnTo>
                  <a:pt x="360373" y="49733"/>
                </a:lnTo>
                <a:lnTo>
                  <a:pt x="361016" y="50051"/>
                </a:lnTo>
                <a:lnTo>
                  <a:pt x="361530" y="50374"/>
                </a:lnTo>
                <a:lnTo>
                  <a:pt x="362013" y="50697"/>
                </a:lnTo>
                <a:lnTo>
                  <a:pt x="362399" y="51025"/>
                </a:lnTo>
                <a:lnTo>
                  <a:pt x="362721" y="51347"/>
                </a:lnTo>
                <a:lnTo>
                  <a:pt x="362946" y="51670"/>
                </a:lnTo>
                <a:lnTo>
                  <a:pt x="363139" y="51993"/>
                </a:lnTo>
                <a:lnTo>
                  <a:pt x="363203" y="52235"/>
                </a:lnTo>
                <a:lnTo>
                  <a:pt x="363267" y="52472"/>
                </a:lnTo>
                <a:lnTo>
                  <a:pt x="363300" y="52714"/>
                </a:lnTo>
                <a:lnTo>
                  <a:pt x="363267" y="52951"/>
                </a:lnTo>
                <a:lnTo>
                  <a:pt x="363235" y="53189"/>
                </a:lnTo>
                <a:lnTo>
                  <a:pt x="363171" y="53426"/>
                </a:lnTo>
                <a:lnTo>
                  <a:pt x="363107" y="53658"/>
                </a:lnTo>
                <a:lnTo>
                  <a:pt x="362978" y="53895"/>
                </a:lnTo>
                <a:lnTo>
                  <a:pt x="362849" y="54132"/>
                </a:lnTo>
                <a:lnTo>
                  <a:pt x="362688" y="54364"/>
                </a:lnTo>
                <a:lnTo>
                  <a:pt x="362495" y="54596"/>
                </a:lnTo>
                <a:lnTo>
                  <a:pt x="362302" y="54828"/>
                </a:lnTo>
                <a:lnTo>
                  <a:pt x="362077" y="55060"/>
                </a:lnTo>
                <a:lnTo>
                  <a:pt x="361820" y="55292"/>
                </a:lnTo>
                <a:lnTo>
                  <a:pt x="361530" y="55524"/>
                </a:lnTo>
                <a:lnTo>
                  <a:pt x="361241" y="55756"/>
                </a:lnTo>
                <a:lnTo>
                  <a:pt x="360630" y="56215"/>
                </a:lnTo>
                <a:lnTo>
                  <a:pt x="359922" y="56669"/>
                </a:lnTo>
                <a:lnTo>
                  <a:pt x="359150" y="57123"/>
                </a:lnTo>
                <a:lnTo>
                  <a:pt x="358314" y="57577"/>
                </a:lnTo>
                <a:lnTo>
                  <a:pt x="357413" y="58031"/>
                </a:lnTo>
                <a:lnTo>
                  <a:pt x="356481" y="58480"/>
                </a:lnTo>
                <a:lnTo>
                  <a:pt x="355516" y="58928"/>
                </a:lnTo>
                <a:lnTo>
                  <a:pt x="354519" y="59377"/>
                </a:lnTo>
                <a:lnTo>
                  <a:pt x="353747" y="59700"/>
                </a:lnTo>
                <a:lnTo>
                  <a:pt x="352943" y="60018"/>
                </a:lnTo>
                <a:lnTo>
                  <a:pt x="352171" y="60341"/>
                </a:lnTo>
                <a:lnTo>
                  <a:pt x="351399" y="60664"/>
                </a:lnTo>
                <a:lnTo>
                  <a:pt x="351141" y="60770"/>
                </a:lnTo>
                <a:lnTo>
                  <a:pt x="350948" y="60870"/>
                </a:lnTo>
                <a:lnTo>
                  <a:pt x="350787" y="60971"/>
                </a:lnTo>
                <a:lnTo>
                  <a:pt x="350627" y="61072"/>
                </a:lnTo>
                <a:lnTo>
                  <a:pt x="350498" y="61173"/>
                </a:lnTo>
                <a:lnTo>
                  <a:pt x="350402" y="61269"/>
                </a:lnTo>
                <a:lnTo>
                  <a:pt x="350337" y="61360"/>
                </a:lnTo>
                <a:lnTo>
                  <a:pt x="350305" y="61450"/>
                </a:lnTo>
                <a:lnTo>
                  <a:pt x="350305" y="61541"/>
                </a:lnTo>
                <a:lnTo>
                  <a:pt x="350337" y="61627"/>
                </a:lnTo>
                <a:lnTo>
                  <a:pt x="350402" y="61713"/>
                </a:lnTo>
                <a:lnTo>
                  <a:pt x="350466" y="61793"/>
                </a:lnTo>
                <a:lnTo>
                  <a:pt x="350595" y="61874"/>
                </a:lnTo>
                <a:lnTo>
                  <a:pt x="350723" y="61955"/>
                </a:lnTo>
                <a:lnTo>
                  <a:pt x="350884" y="62030"/>
                </a:lnTo>
                <a:lnTo>
                  <a:pt x="351109" y="62101"/>
                </a:lnTo>
                <a:lnTo>
                  <a:pt x="351334" y="62172"/>
                </a:lnTo>
                <a:lnTo>
                  <a:pt x="351592" y="62242"/>
                </a:lnTo>
                <a:lnTo>
                  <a:pt x="351881" y="62308"/>
                </a:lnTo>
                <a:lnTo>
                  <a:pt x="352203" y="62373"/>
                </a:lnTo>
                <a:lnTo>
                  <a:pt x="352557" y="62434"/>
                </a:lnTo>
                <a:lnTo>
                  <a:pt x="352943" y="62495"/>
                </a:lnTo>
                <a:lnTo>
                  <a:pt x="353329" y="62550"/>
                </a:lnTo>
                <a:lnTo>
                  <a:pt x="353779" y="62600"/>
                </a:lnTo>
                <a:lnTo>
                  <a:pt x="354261" y="62651"/>
                </a:lnTo>
                <a:lnTo>
                  <a:pt x="354744" y="62701"/>
                </a:lnTo>
                <a:lnTo>
                  <a:pt x="355291" y="62747"/>
                </a:lnTo>
                <a:lnTo>
                  <a:pt x="355837" y="62792"/>
                </a:lnTo>
                <a:lnTo>
                  <a:pt x="356448" y="62832"/>
                </a:lnTo>
                <a:lnTo>
                  <a:pt x="357060" y="62868"/>
                </a:lnTo>
                <a:lnTo>
                  <a:pt x="357703" y="62903"/>
                </a:lnTo>
                <a:lnTo>
                  <a:pt x="358411" y="62938"/>
                </a:lnTo>
                <a:lnTo>
                  <a:pt x="360212" y="63014"/>
                </a:lnTo>
                <a:lnTo>
                  <a:pt x="362045" y="63080"/>
                </a:lnTo>
                <a:lnTo>
                  <a:pt x="363878" y="63140"/>
                </a:lnTo>
                <a:lnTo>
                  <a:pt x="364811" y="63165"/>
                </a:lnTo>
                <a:lnTo>
                  <a:pt x="365744" y="63191"/>
                </a:lnTo>
                <a:lnTo>
                  <a:pt x="366709" y="63211"/>
                </a:lnTo>
                <a:lnTo>
                  <a:pt x="367642" y="63226"/>
                </a:lnTo>
                <a:lnTo>
                  <a:pt x="368575" y="63236"/>
                </a:lnTo>
                <a:lnTo>
                  <a:pt x="369507" y="63246"/>
                </a:lnTo>
                <a:lnTo>
                  <a:pt x="371373" y="63246"/>
                </a:lnTo>
                <a:lnTo>
                  <a:pt x="372273" y="63241"/>
                </a:lnTo>
                <a:lnTo>
                  <a:pt x="373206" y="63231"/>
                </a:lnTo>
                <a:lnTo>
                  <a:pt x="378739" y="63155"/>
                </a:lnTo>
                <a:lnTo>
                  <a:pt x="384303" y="63090"/>
                </a:lnTo>
                <a:lnTo>
                  <a:pt x="389867" y="63034"/>
                </a:lnTo>
                <a:lnTo>
                  <a:pt x="395400" y="62989"/>
                </a:lnTo>
                <a:lnTo>
                  <a:pt x="400964" y="62954"/>
                </a:lnTo>
                <a:lnTo>
                  <a:pt x="406529" y="62928"/>
                </a:lnTo>
                <a:lnTo>
                  <a:pt x="412061" y="62913"/>
                </a:lnTo>
                <a:lnTo>
                  <a:pt x="417625" y="62908"/>
                </a:lnTo>
                <a:lnTo>
                  <a:pt x="423158" y="62913"/>
                </a:lnTo>
                <a:lnTo>
                  <a:pt x="428722" y="62928"/>
                </a:lnTo>
                <a:lnTo>
                  <a:pt x="434287" y="62954"/>
                </a:lnTo>
                <a:lnTo>
                  <a:pt x="439819" y="62994"/>
                </a:lnTo>
                <a:lnTo>
                  <a:pt x="445383" y="63044"/>
                </a:lnTo>
                <a:lnTo>
                  <a:pt x="450916" y="63100"/>
                </a:lnTo>
                <a:lnTo>
                  <a:pt x="456480" y="63170"/>
                </a:lnTo>
                <a:lnTo>
                  <a:pt x="462045" y="63256"/>
                </a:lnTo>
                <a:lnTo>
                  <a:pt x="462817" y="63261"/>
                </a:lnTo>
                <a:lnTo>
                  <a:pt x="463685" y="63261"/>
                </a:lnTo>
                <a:lnTo>
                  <a:pt x="464747" y="63256"/>
                </a:lnTo>
                <a:lnTo>
                  <a:pt x="466065" y="63256"/>
                </a:lnTo>
                <a:lnTo>
                  <a:pt x="465100" y="63034"/>
                </a:lnTo>
                <a:lnTo>
                  <a:pt x="464232" y="62832"/>
                </a:lnTo>
                <a:lnTo>
                  <a:pt x="463428" y="62651"/>
                </a:lnTo>
                <a:lnTo>
                  <a:pt x="463042" y="62570"/>
                </a:lnTo>
                <a:lnTo>
                  <a:pt x="462624" y="62489"/>
                </a:lnTo>
                <a:lnTo>
                  <a:pt x="459182" y="61834"/>
                </a:lnTo>
                <a:lnTo>
                  <a:pt x="455708" y="61183"/>
                </a:lnTo>
                <a:lnTo>
                  <a:pt x="448761" y="59887"/>
                </a:lnTo>
                <a:lnTo>
                  <a:pt x="445287" y="59231"/>
                </a:lnTo>
                <a:lnTo>
                  <a:pt x="441878" y="58575"/>
                </a:lnTo>
                <a:lnTo>
                  <a:pt x="438532" y="57910"/>
                </a:lnTo>
                <a:lnTo>
                  <a:pt x="436860" y="57577"/>
                </a:lnTo>
                <a:lnTo>
                  <a:pt x="435219" y="57239"/>
                </a:lnTo>
                <a:lnTo>
                  <a:pt x="432357" y="56649"/>
                </a:lnTo>
                <a:lnTo>
                  <a:pt x="429494" y="56048"/>
                </a:lnTo>
                <a:lnTo>
                  <a:pt x="426664" y="55448"/>
                </a:lnTo>
                <a:lnTo>
                  <a:pt x="423898" y="54843"/>
                </a:lnTo>
                <a:lnTo>
                  <a:pt x="421164" y="54233"/>
                </a:lnTo>
                <a:lnTo>
                  <a:pt x="419813" y="53925"/>
                </a:lnTo>
                <a:lnTo>
                  <a:pt x="418494" y="53617"/>
                </a:lnTo>
                <a:lnTo>
                  <a:pt x="417175" y="53305"/>
                </a:lnTo>
                <a:lnTo>
                  <a:pt x="415889" y="52992"/>
                </a:lnTo>
                <a:lnTo>
                  <a:pt x="414634" y="52679"/>
                </a:lnTo>
                <a:lnTo>
                  <a:pt x="413412" y="52361"/>
                </a:lnTo>
                <a:lnTo>
                  <a:pt x="412190" y="52044"/>
                </a:lnTo>
                <a:lnTo>
                  <a:pt x="411032" y="51721"/>
                </a:lnTo>
                <a:lnTo>
                  <a:pt x="409874" y="51398"/>
                </a:lnTo>
                <a:lnTo>
                  <a:pt x="408780" y="51070"/>
                </a:lnTo>
                <a:lnTo>
                  <a:pt x="407687" y="50742"/>
                </a:lnTo>
                <a:lnTo>
                  <a:pt x="406657" y="50414"/>
                </a:lnTo>
                <a:lnTo>
                  <a:pt x="405660" y="50076"/>
                </a:lnTo>
                <a:lnTo>
                  <a:pt x="404695" y="49744"/>
                </a:lnTo>
                <a:lnTo>
                  <a:pt x="403763" y="49401"/>
                </a:lnTo>
                <a:lnTo>
                  <a:pt x="402894" y="49058"/>
                </a:lnTo>
                <a:lnTo>
                  <a:pt x="402090" y="48715"/>
                </a:lnTo>
                <a:lnTo>
                  <a:pt x="401286" y="48361"/>
                </a:lnTo>
                <a:lnTo>
                  <a:pt x="400578" y="48008"/>
                </a:lnTo>
                <a:lnTo>
                  <a:pt x="399903" y="47655"/>
                </a:lnTo>
                <a:lnTo>
                  <a:pt x="399259" y="47292"/>
                </a:lnTo>
                <a:lnTo>
                  <a:pt x="398681" y="46929"/>
                </a:lnTo>
                <a:lnTo>
                  <a:pt x="397780" y="46299"/>
                </a:lnTo>
                <a:lnTo>
                  <a:pt x="396944" y="45668"/>
                </a:lnTo>
                <a:lnTo>
                  <a:pt x="396140" y="45027"/>
                </a:lnTo>
                <a:lnTo>
                  <a:pt x="395368" y="44392"/>
                </a:lnTo>
                <a:lnTo>
                  <a:pt x="394692" y="43746"/>
                </a:lnTo>
                <a:lnTo>
                  <a:pt x="394049" y="43106"/>
                </a:lnTo>
                <a:lnTo>
                  <a:pt x="393470" y="42460"/>
                </a:lnTo>
                <a:lnTo>
                  <a:pt x="392955" y="41814"/>
                </a:lnTo>
                <a:lnTo>
                  <a:pt x="392473" y="41164"/>
                </a:lnTo>
                <a:lnTo>
                  <a:pt x="392055" y="40518"/>
                </a:lnTo>
                <a:lnTo>
                  <a:pt x="391701" y="39868"/>
                </a:lnTo>
                <a:lnTo>
                  <a:pt x="391379" y="39217"/>
                </a:lnTo>
                <a:lnTo>
                  <a:pt x="391154" y="38571"/>
                </a:lnTo>
                <a:lnTo>
                  <a:pt x="390961" y="37921"/>
                </a:lnTo>
                <a:lnTo>
                  <a:pt x="390832" y="37275"/>
                </a:lnTo>
                <a:lnTo>
                  <a:pt x="390736" y="36629"/>
                </a:lnTo>
                <a:lnTo>
                  <a:pt x="390704" y="36110"/>
                </a:lnTo>
                <a:lnTo>
                  <a:pt x="390575" y="35600"/>
                </a:lnTo>
                <a:lnTo>
                  <a:pt x="390446" y="35091"/>
                </a:lnTo>
                <a:lnTo>
                  <a:pt x="390221" y="34587"/>
                </a:lnTo>
                <a:lnTo>
                  <a:pt x="389996" y="34082"/>
                </a:lnTo>
                <a:lnTo>
                  <a:pt x="389707" y="33588"/>
                </a:lnTo>
                <a:lnTo>
                  <a:pt x="389353" y="33094"/>
                </a:lnTo>
                <a:lnTo>
                  <a:pt x="388999" y="32604"/>
                </a:lnTo>
                <a:lnTo>
                  <a:pt x="388549" y="32120"/>
                </a:lnTo>
                <a:lnTo>
                  <a:pt x="388098" y="31641"/>
                </a:lnTo>
                <a:lnTo>
                  <a:pt x="387584" y="31162"/>
                </a:lnTo>
                <a:lnTo>
                  <a:pt x="387005" y="30693"/>
                </a:lnTo>
                <a:lnTo>
                  <a:pt x="386426" y="30224"/>
                </a:lnTo>
                <a:lnTo>
                  <a:pt x="385783" y="29754"/>
                </a:lnTo>
                <a:lnTo>
                  <a:pt x="385075" y="29295"/>
                </a:lnTo>
                <a:lnTo>
                  <a:pt x="384335" y="28836"/>
                </a:lnTo>
                <a:lnTo>
                  <a:pt x="383563" y="28382"/>
                </a:lnTo>
                <a:lnTo>
                  <a:pt x="382759" y="27934"/>
                </a:lnTo>
                <a:lnTo>
                  <a:pt x="381891" y="27485"/>
                </a:lnTo>
                <a:lnTo>
                  <a:pt x="380990" y="27041"/>
                </a:lnTo>
                <a:lnTo>
                  <a:pt x="380025" y="26602"/>
                </a:lnTo>
                <a:lnTo>
                  <a:pt x="379028" y="26168"/>
                </a:lnTo>
                <a:lnTo>
                  <a:pt x="377999" y="25734"/>
                </a:lnTo>
                <a:lnTo>
                  <a:pt x="376937" y="25306"/>
                </a:lnTo>
                <a:lnTo>
                  <a:pt x="375812" y="24882"/>
                </a:lnTo>
                <a:lnTo>
                  <a:pt x="374654" y="24463"/>
                </a:lnTo>
                <a:lnTo>
                  <a:pt x="373464" y="24045"/>
                </a:lnTo>
                <a:lnTo>
                  <a:pt x="372241" y="23631"/>
                </a:lnTo>
                <a:lnTo>
                  <a:pt x="370955" y="23218"/>
                </a:lnTo>
                <a:lnTo>
                  <a:pt x="369636" y="22809"/>
                </a:lnTo>
                <a:lnTo>
                  <a:pt x="368285" y="22405"/>
                </a:lnTo>
                <a:lnTo>
                  <a:pt x="366870" y="22007"/>
                </a:lnTo>
                <a:lnTo>
                  <a:pt x="365455" y="21609"/>
                </a:lnTo>
                <a:lnTo>
                  <a:pt x="363975" y="21215"/>
                </a:lnTo>
                <a:lnTo>
                  <a:pt x="362431" y="20827"/>
                </a:lnTo>
                <a:lnTo>
                  <a:pt x="360887" y="20438"/>
                </a:lnTo>
                <a:lnTo>
                  <a:pt x="359279" y="20055"/>
                </a:lnTo>
                <a:lnTo>
                  <a:pt x="357671" y="19677"/>
                </a:lnTo>
                <a:lnTo>
                  <a:pt x="355998" y="19298"/>
                </a:lnTo>
                <a:lnTo>
                  <a:pt x="354261" y="18925"/>
                </a:lnTo>
                <a:lnTo>
                  <a:pt x="352524" y="18552"/>
                </a:lnTo>
                <a:lnTo>
                  <a:pt x="350755" y="18184"/>
                </a:lnTo>
                <a:lnTo>
                  <a:pt x="348922" y="17821"/>
                </a:lnTo>
                <a:lnTo>
                  <a:pt x="347056" y="17457"/>
                </a:lnTo>
                <a:lnTo>
                  <a:pt x="345159" y="17099"/>
                </a:lnTo>
                <a:lnTo>
                  <a:pt x="343229" y="16746"/>
                </a:lnTo>
                <a:lnTo>
                  <a:pt x="341235" y="16393"/>
                </a:lnTo>
                <a:lnTo>
                  <a:pt x="339240" y="16045"/>
                </a:lnTo>
                <a:lnTo>
                  <a:pt x="337182" y="15697"/>
                </a:lnTo>
                <a:lnTo>
                  <a:pt x="335123" y="15354"/>
                </a:lnTo>
                <a:lnTo>
                  <a:pt x="333000" y="15016"/>
                </a:lnTo>
                <a:lnTo>
                  <a:pt x="330845" y="14678"/>
                </a:lnTo>
                <a:lnTo>
                  <a:pt x="328658" y="14345"/>
                </a:lnTo>
                <a:lnTo>
                  <a:pt x="326439" y="14012"/>
                </a:lnTo>
                <a:lnTo>
                  <a:pt x="324187" y="13685"/>
                </a:lnTo>
                <a:lnTo>
                  <a:pt x="321872" y="13357"/>
                </a:lnTo>
                <a:lnTo>
                  <a:pt x="319556" y="13034"/>
                </a:lnTo>
                <a:lnTo>
                  <a:pt x="317176" y="12716"/>
                </a:lnTo>
                <a:lnTo>
                  <a:pt x="314795" y="12398"/>
                </a:lnTo>
                <a:lnTo>
                  <a:pt x="312351" y="12086"/>
                </a:lnTo>
                <a:lnTo>
                  <a:pt x="309906" y="11773"/>
                </a:lnTo>
                <a:lnTo>
                  <a:pt x="307398" y="11465"/>
                </a:lnTo>
                <a:lnTo>
                  <a:pt x="304856" y="11158"/>
                </a:lnTo>
                <a:lnTo>
                  <a:pt x="302315" y="10855"/>
                </a:lnTo>
                <a:lnTo>
                  <a:pt x="300257" y="10618"/>
                </a:lnTo>
                <a:lnTo>
                  <a:pt x="298198" y="10381"/>
                </a:lnTo>
                <a:lnTo>
                  <a:pt x="296140" y="10149"/>
                </a:lnTo>
                <a:lnTo>
                  <a:pt x="294049" y="9922"/>
                </a:lnTo>
                <a:lnTo>
                  <a:pt x="291959" y="9695"/>
                </a:lnTo>
                <a:lnTo>
                  <a:pt x="289868" y="9473"/>
                </a:lnTo>
                <a:lnTo>
                  <a:pt x="287745" y="9251"/>
                </a:lnTo>
                <a:lnTo>
                  <a:pt x="285654" y="9039"/>
                </a:lnTo>
                <a:lnTo>
                  <a:pt x="283531" y="8822"/>
                </a:lnTo>
                <a:lnTo>
                  <a:pt x="281409" y="8615"/>
                </a:lnTo>
                <a:lnTo>
                  <a:pt x="279254" y="8409"/>
                </a:lnTo>
                <a:lnTo>
                  <a:pt x="277131" y="8202"/>
                </a:lnTo>
                <a:lnTo>
                  <a:pt x="274976" y="8000"/>
                </a:lnTo>
                <a:lnTo>
                  <a:pt x="272788" y="7803"/>
                </a:lnTo>
                <a:lnTo>
                  <a:pt x="270633" y="7607"/>
                </a:lnTo>
                <a:lnTo>
                  <a:pt x="268446" y="7415"/>
                </a:lnTo>
                <a:lnTo>
                  <a:pt x="264072" y="7037"/>
                </a:lnTo>
                <a:lnTo>
                  <a:pt x="259665" y="6673"/>
                </a:lnTo>
                <a:lnTo>
                  <a:pt x="255227" y="6315"/>
                </a:lnTo>
                <a:lnTo>
                  <a:pt x="250788" y="5972"/>
                </a:lnTo>
                <a:lnTo>
                  <a:pt x="246285" y="5639"/>
                </a:lnTo>
                <a:lnTo>
                  <a:pt x="241750" y="5312"/>
                </a:lnTo>
                <a:lnTo>
                  <a:pt x="237214" y="4999"/>
                </a:lnTo>
                <a:lnTo>
                  <a:pt x="232647" y="4691"/>
                </a:lnTo>
                <a:lnTo>
                  <a:pt x="228048" y="4394"/>
                </a:lnTo>
                <a:lnTo>
                  <a:pt x="223416" y="4106"/>
                </a:lnTo>
                <a:lnTo>
                  <a:pt x="218784" y="3829"/>
                </a:lnTo>
                <a:lnTo>
                  <a:pt x="214120" y="3556"/>
                </a:lnTo>
                <a:lnTo>
                  <a:pt x="209424" y="3299"/>
                </a:lnTo>
                <a:lnTo>
                  <a:pt x="204696" y="3042"/>
                </a:lnTo>
                <a:lnTo>
                  <a:pt x="199968" y="2795"/>
                </a:lnTo>
                <a:lnTo>
                  <a:pt x="195207" y="2558"/>
                </a:lnTo>
                <a:lnTo>
                  <a:pt x="190447" y="2326"/>
                </a:lnTo>
                <a:lnTo>
                  <a:pt x="185655" y="2099"/>
                </a:lnTo>
                <a:lnTo>
                  <a:pt x="180830" y="1882"/>
                </a:lnTo>
                <a:lnTo>
                  <a:pt x="176005" y="1670"/>
                </a:lnTo>
                <a:lnTo>
                  <a:pt x="171148" y="1463"/>
                </a:lnTo>
                <a:lnTo>
                  <a:pt x="166292" y="1266"/>
                </a:lnTo>
                <a:lnTo>
                  <a:pt x="161403" y="1070"/>
                </a:lnTo>
                <a:lnTo>
                  <a:pt x="156514" y="883"/>
                </a:lnTo>
                <a:lnTo>
                  <a:pt x="154391" y="807"/>
                </a:lnTo>
                <a:lnTo>
                  <a:pt x="152268" y="737"/>
                </a:lnTo>
                <a:lnTo>
                  <a:pt x="150145" y="671"/>
                </a:lnTo>
                <a:lnTo>
                  <a:pt x="147990" y="606"/>
                </a:lnTo>
                <a:lnTo>
                  <a:pt x="145835" y="550"/>
                </a:lnTo>
                <a:lnTo>
                  <a:pt x="143648" y="495"/>
                </a:lnTo>
                <a:lnTo>
                  <a:pt x="139273" y="394"/>
                </a:lnTo>
                <a:lnTo>
                  <a:pt x="134835" y="298"/>
                </a:lnTo>
                <a:lnTo>
                  <a:pt x="130364" y="207"/>
                </a:lnTo>
                <a:lnTo>
                  <a:pt x="125829" y="106"/>
                </a:lnTo>
                <a:lnTo>
                  <a:pt x="1212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4f3de87df4_0_305"/>
          <p:cNvSpPr/>
          <p:nvPr/>
        </p:nvSpPr>
        <p:spPr>
          <a:xfrm flipH="1">
            <a:off x="6543657" y="3203463"/>
            <a:ext cx="1765152" cy="1591875"/>
          </a:xfrm>
          <a:custGeom>
            <a:avLst/>
            <a:gdLst/>
            <a:ahLst/>
            <a:cxnLst/>
            <a:rect l="l" t="t" r="r" b="b"/>
            <a:pathLst>
              <a:path w="446027" h="63675" extrusionOk="0">
                <a:moveTo>
                  <a:pt x="59794" y="0"/>
                </a:moveTo>
                <a:lnTo>
                  <a:pt x="58958" y="5"/>
                </a:lnTo>
                <a:lnTo>
                  <a:pt x="58090" y="11"/>
                </a:lnTo>
                <a:lnTo>
                  <a:pt x="57253" y="21"/>
                </a:lnTo>
                <a:lnTo>
                  <a:pt x="56385" y="36"/>
                </a:lnTo>
                <a:lnTo>
                  <a:pt x="55484" y="51"/>
                </a:lnTo>
                <a:lnTo>
                  <a:pt x="54616" y="71"/>
                </a:lnTo>
                <a:lnTo>
                  <a:pt x="52043" y="142"/>
                </a:lnTo>
                <a:lnTo>
                  <a:pt x="49469" y="217"/>
                </a:lnTo>
                <a:lnTo>
                  <a:pt x="46928" y="303"/>
                </a:lnTo>
                <a:lnTo>
                  <a:pt x="44355" y="394"/>
                </a:lnTo>
                <a:lnTo>
                  <a:pt x="39273" y="580"/>
                </a:lnTo>
                <a:lnTo>
                  <a:pt x="36732" y="671"/>
                </a:lnTo>
                <a:lnTo>
                  <a:pt x="34159" y="757"/>
                </a:lnTo>
                <a:lnTo>
                  <a:pt x="31586" y="833"/>
                </a:lnTo>
                <a:lnTo>
                  <a:pt x="29013" y="903"/>
                </a:lnTo>
                <a:lnTo>
                  <a:pt x="27726" y="934"/>
                </a:lnTo>
                <a:lnTo>
                  <a:pt x="26440" y="964"/>
                </a:lnTo>
                <a:lnTo>
                  <a:pt x="25153" y="989"/>
                </a:lnTo>
                <a:lnTo>
                  <a:pt x="23834" y="1009"/>
                </a:lnTo>
                <a:lnTo>
                  <a:pt x="22548" y="1024"/>
                </a:lnTo>
                <a:lnTo>
                  <a:pt x="21229" y="1034"/>
                </a:lnTo>
                <a:lnTo>
                  <a:pt x="19910" y="1045"/>
                </a:lnTo>
                <a:lnTo>
                  <a:pt x="17273" y="1045"/>
                </a:lnTo>
                <a:lnTo>
                  <a:pt x="15954" y="1034"/>
                </a:lnTo>
                <a:lnTo>
                  <a:pt x="14635" y="1019"/>
                </a:lnTo>
                <a:lnTo>
                  <a:pt x="13284" y="999"/>
                </a:lnTo>
                <a:lnTo>
                  <a:pt x="11740" y="979"/>
                </a:lnTo>
                <a:lnTo>
                  <a:pt x="10196" y="969"/>
                </a:lnTo>
                <a:lnTo>
                  <a:pt x="7012" y="969"/>
                </a:lnTo>
                <a:lnTo>
                  <a:pt x="3635" y="984"/>
                </a:lnTo>
                <a:lnTo>
                  <a:pt x="1866" y="989"/>
                </a:lnTo>
                <a:lnTo>
                  <a:pt x="0" y="989"/>
                </a:lnTo>
                <a:lnTo>
                  <a:pt x="547" y="1171"/>
                </a:lnTo>
                <a:lnTo>
                  <a:pt x="1030" y="1352"/>
                </a:lnTo>
                <a:lnTo>
                  <a:pt x="2027" y="1705"/>
                </a:lnTo>
                <a:lnTo>
                  <a:pt x="2509" y="1882"/>
                </a:lnTo>
                <a:lnTo>
                  <a:pt x="3056" y="2048"/>
                </a:lnTo>
                <a:lnTo>
                  <a:pt x="3635" y="2215"/>
                </a:lnTo>
                <a:lnTo>
                  <a:pt x="3924" y="2290"/>
                </a:lnTo>
                <a:lnTo>
                  <a:pt x="4246" y="2371"/>
                </a:lnTo>
                <a:lnTo>
                  <a:pt x="8074" y="3264"/>
                </a:lnTo>
                <a:lnTo>
                  <a:pt x="11901" y="4167"/>
                </a:lnTo>
                <a:lnTo>
                  <a:pt x="15664" y="5070"/>
                </a:lnTo>
                <a:lnTo>
                  <a:pt x="19492" y="5967"/>
                </a:lnTo>
                <a:lnTo>
                  <a:pt x="21422" y="6411"/>
                </a:lnTo>
                <a:lnTo>
                  <a:pt x="23384" y="6855"/>
                </a:lnTo>
                <a:lnTo>
                  <a:pt x="25346" y="7299"/>
                </a:lnTo>
                <a:lnTo>
                  <a:pt x="27340" y="7738"/>
                </a:lnTo>
                <a:lnTo>
                  <a:pt x="29367" y="8172"/>
                </a:lnTo>
                <a:lnTo>
                  <a:pt x="31425" y="8605"/>
                </a:lnTo>
                <a:lnTo>
                  <a:pt x="33516" y="9029"/>
                </a:lnTo>
                <a:lnTo>
                  <a:pt x="35639" y="9453"/>
                </a:lnTo>
                <a:lnTo>
                  <a:pt x="36990" y="9720"/>
                </a:lnTo>
                <a:lnTo>
                  <a:pt x="38340" y="9987"/>
                </a:lnTo>
                <a:lnTo>
                  <a:pt x="39659" y="10260"/>
                </a:lnTo>
                <a:lnTo>
                  <a:pt x="40946" y="10537"/>
                </a:lnTo>
                <a:lnTo>
                  <a:pt x="42200" y="10810"/>
                </a:lnTo>
                <a:lnTo>
                  <a:pt x="43455" y="11087"/>
                </a:lnTo>
                <a:lnTo>
                  <a:pt x="44677" y="11369"/>
                </a:lnTo>
                <a:lnTo>
                  <a:pt x="45867" y="11652"/>
                </a:lnTo>
                <a:lnTo>
                  <a:pt x="47057" y="11934"/>
                </a:lnTo>
                <a:lnTo>
                  <a:pt x="48215" y="12217"/>
                </a:lnTo>
                <a:lnTo>
                  <a:pt x="49341" y="12504"/>
                </a:lnTo>
                <a:lnTo>
                  <a:pt x="50467" y="12792"/>
                </a:lnTo>
                <a:lnTo>
                  <a:pt x="51560" y="13079"/>
                </a:lnTo>
                <a:lnTo>
                  <a:pt x="52622" y="13372"/>
                </a:lnTo>
                <a:lnTo>
                  <a:pt x="53683" y="13664"/>
                </a:lnTo>
                <a:lnTo>
                  <a:pt x="54712" y="13957"/>
                </a:lnTo>
                <a:lnTo>
                  <a:pt x="55741" y="14255"/>
                </a:lnTo>
                <a:lnTo>
                  <a:pt x="56739" y="14552"/>
                </a:lnTo>
                <a:lnTo>
                  <a:pt x="57704" y="14850"/>
                </a:lnTo>
                <a:lnTo>
                  <a:pt x="58668" y="15152"/>
                </a:lnTo>
                <a:lnTo>
                  <a:pt x="60534" y="15758"/>
                </a:lnTo>
                <a:lnTo>
                  <a:pt x="62367" y="16363"/>
                </a:lnTo>
                <a:lnTo>
                  <a:pt x="64104" y="16978"/>
                </a:lnTo>
                <a:lnTo>
                  <a:pt x="65777" y="17599"/>
                </a:lnTo>
                <a:lnTo>
                  <a:pt x="67417" y="18224"/>
                </a:lnTo>
                <a:lnTo>
                  <a:pt x="68993" y="18855"/>
                </a:lnTo>
                <a:lnTo>
                  <a:pt x="70602" y="19510"/>
                </a:lnTo>
                <a:lnTo>
                  <a:pt x="72178" y="20171"/>
                </a:lnTo>
                <a:lnTo>
                  <a:pt x="73754" y="20832"/>
                </a:lnTo>
                <a:lnTo>
                  <a:pt x="75298" y="21493"/>
                </a:lnTo>
                <a:lnTo>
                  <a:pt x="78353" y="22819"/>
                </a:lnTo>
                <a:lnTo>
                  <a:pt x="81344" y="24151"/>
                </a:lnTo>
                <a:lnTo>
                  <a:pt x="84304" y="25482"/>
                </a:lnTo>
                <a:lnTo>
                  <a:pt x="87231" y="26819"/>
                </a:lnTo>
                <a:lnTo>
                  <a:pt x="93085" y="29487"/>
                </a:lnTo>
                <a:lnTo>
                  <a:pt x="94049" y="29936"/>
                </a:lnTo>
                <a:lnTo>
                  <a:pt x="94918" y="30390"/>
                </a:lnTo>
                <a:lnTo>
                  <a:pt x="95754" y="30839"/>
                </a:lnTo>
                <a:lnTo>
                  <a:pt x="96526" y="31288"/>
                </a:lnTo>
                <a:lnTo>
                  <a:pt x="97234" y="31742"/>
                </a:lnTo>
                <a:lnTo>
                  <a:pt x="97909" y="32191"/>
                </a:lnTo>
                <a:lnTo>
                  <a:pt x="98488" y="32645"/>
                </a:lnTo>
                <a:lnTo>
                  <a:pt x="99035" y="33099"/>
                </a:lnTo>
                <a:lnTo>
                  <a:pt x="99517" y="33553"/>
                </a:lnTo>
                <a:lnTo>
                  <a:pt x="99968" y="34007"/>
                </a:lnTo>
                <a:lnTo>
                  <a:pt x="100322" y="34461"/>
                </a:lnTo>
                <a:lnTo>
                  <a:pt x="100675" y="34914"/>
                </a:lnTo>
                <a:lnTo>
                  <a:pt x="100933" y="35368"/>
                </a:lnTo>
                <a:lnTo>
                  <a:pt x="101158" y="35822"/>
                </a:lnTo>
                <a:lnTo>
                  <a:pt x="101351" y="36276"/>
                </a:lnTo>
                <a:lnTo>
                  <a:pt x="101480" y="36735"/>
                </a:lnTo>
                <a:lnTo>
                  <a:pt x="101576" y="37189"/>
                </a:lnTo>
                <a:lnTo>
                  <a:pt x="101608" y="37648"/>
                </a:lnTo>
                <a:lnTo>
                  <a:pt x="101608" y="38107"/>
                </a:lnTo>
                <a:lnTo>
                  <a:pt x="101576" y="38566"/>
                </a:lnTo>
                <a:lnTo>
                  <a:pt x="101480" y="39025"/>
                </a:lnTo>
                <a:lnTo>
                  <a:pt x="101351" y="39484"/>
                </a:lnTo>
                <a:lnTo>
                  <a:pt x="101190" y="39943"/>
                </a:lnTo>
                <a:lnTo>
                  <a:pt x="100997" y="40407"/>
                </a:lnTo>
                <a:lnTo>
                  <a:pt x="100740" y="40871"/>
                </a:lnTo>
                <a:lnTo>
                  <a:pt x="100482" y="41330"/>
                </a:lnTo>
                <a:lnTo>
                  <a:pt x="100161" y="41794"/>
                </a:lnTo>
                <a:lnTo>
                  <a:pt x="99807" y="42258"/>
                </a:lnTo>
                <a:lnTo>
                  <a:pt x="99421" y="42722"/>
                </a:lnTo>
                <a:lnTo>
                  <a:pt x="99035" y="43192"/>
                </a:lnTo>
                <a:lnTo>
                  <a:pt x="98585" y="43656"/>
                </a:lnTo>
                <a:lnTo>
                  <a:pt x="98102" y="44125"/>
                </a:lnTo>
                <a:lnTo>
                  <a:pt x="97555" y="44644"/>
                </a:lnTo>
                <a:lnTo>
                  <a:pt x="96976" y="45169"/>
                </a:lnTo>
                <a:lnTo>
                  <a:pt x="96365" y="45688"/>
                </a:lnTo>
                <a:lnTo>
                  <a:pt x="95722" y="46208"/>
                </a:lnTo>
                <a:lnTo>
                  <a:pt x="95079" y="46722"/>
                </a:lnTo>
                <a:lnTo>
                  <a:pt x="94371" y="47237"/>
                </a:lnTo>
                <a:lnTo>
                  <a:pt x="93664" y="47751"/>
                </a:lnTo>
                <a:lnTo>
                  <a:pt x="92892" y="48261"/>
                </a:lnTo>
                <a:lnTo>
                  <a:pt x="92120" y="48770"/>
                </a:lnTo>
                <a:lnTo>
                  <a:pt x="91316" y="49280"/>
                </a:lnTo>
                <a:lnTo>
                  <a:pt x="90479" y="49784"/>
                </a:lnTo>
                <a:lnTo>
                  <a:pt x="89611" y="50288"/>
                </a:lnTo>
                <a:lnTo>
                  <a:pt x="88678" y="50788"/>
                </a:lnTo>
                <a:lnTo>
                  <a:pt x="87745" y="51292"/>
                </a:lnTo>
                <a:lnTo>
                  <a:pt x="86780" y="51786"/>
                </a:lnTo>
                <a:lnTo>
                  <a:pt x="85783" y="52286"/>
                </a:lnTo>
                <a:lnTo>
                  <a:pt x="84722" y="52780"/>
                </a:lnTo>
                <a:lnTo>
                  <a:pt x="83660" y="53269"/>
                </a:lnTo>
                <a:lnTo>
                  <a:pt x="82535" y="53764"/>
                </a:lnTo>
                <a:lnTo>
                  <a:pt x="81409" y="54248"/>
                </a:lnTo>
                <a:lnTo>
                  <a:pt x="80219" y="54737"/>
                </a:lnTo>
                <a:lnTo>
                  <a:pt x="78996" y="55221"/>
                </a:lnTo>
                <a:lnTo>
                  <a:pt x="77742" y="55706"/>
                </a:lnTo>
                <a:lnTo>
                  <a:pt x="76423" y="56185"/>
                </a:lnTo>
                <a:lnTo>
                  <a:pt x="75105" y="56664"/>
                </a:lnTo>
                <a:lnTo>
                  <a:pt x="73721" y="57138"/>
                </a:lnTo>
                <a:lnTo>
                  <a:pt x="72306" y="57617"/>
                </a:lnTo>
                <a:lnTo>
                  <a:pt x="70827" y="58086"/>
                </a:lnTo>
                <a:lnTo>
                  <a:pt x="69347" y="58560"/>
                </a:lnTo>
                <a:lnTo>
                  <a:pt x="67803" y="59029"/>
                </a:lnTo>
                <a:lnTo>
                  <a:pt x="66195" y="59493"/>
                </a:lnTo>
                <a:lnTo>
                  <a:pt x="64587" y="59958"/>
                </a:lnTo>
                <a:lnTo>
                  <a:pt x="64040" y="60119"/>
                </a:lnTo>
                <a:lnTo>
                  <a:pt x="63525" y="60285"/>
                </a:lnTo>
                <a:lnTo>
                  <a:pt x="63043" y="60452"/>
                </a:lnTo>
                <a:lnTo>
                  <a:pt x="62593" y="60623"/>
                </a:lnTo>
                <a:lnTo>
                  <a:pt x="62174" y="60795"/>
                </a:lnTo>
                <a:lnTo>
                  <a:pt x="61756" y="60971"/>
                </a:lnTo>
                <a:lnTo>
                  <a:pt x="61016" y="61319"/>
                </a:lnTo>
                <a:lnTo>
                  <a:pt x="60631" y="61521"/>
                </a:lnTo>
                <a:lnTo>
                  <a:pt x="60309" y="61703"/>
                </a:lnTo>
                <a:lnTo>
                  <a:pt x="60084" y="61869"/>
                </a:lnTo>
                <a:lnTo>
                  <a:pt x="59987" y="61945"/>
                </a:lnTo>
                <a:lnTo>
                  <a:pt x="59923" y="62015"/>
                </a:lnTo>
                <a:lnTo>
                  <a:pt x="59891" y="62086"/>
                </a:lnTo>
                <a:lnTo>
                  <a:pt x="59891" y="62152"/>
                </a:lnTo>
                <a:lnTo>
                  <a:pt x="59923" y="62212"/>
                </a:lnTo>
                <a:lnTo>
                  <a:pt x="59955" y="62268"/>
                </a:lnTo>
                <a:lnTo>
                  <a:pt x="60019" y="62318"/>
                </a:lnTo>
                <a:lnTo>
                  <a:pt x="60116" y="62369"/>
                </a:lnTo>
                <a:lnTo>
                  <a:pt x="60245" y="62419"/>
                </a:lnTo>
                <a:lnTo>
                  <a:pt x="60405" y="62459"/>
                </a:lnTo>
                <a:lnTo>
                  <a:pt x="60566" y="62505"/>
                </a:lnTo>
                <a:lnTo>
                  <a:pt x="60791" y="62540"/>
                </a:lnTo>
                <a:lnTo>
                  <a:pt x="61016" y="62575"/>
                </a:lnTo>
                <a:lnTo>
                  <a:pt x="61306" y="62611"/>
                </a:lnTo>
                <a:lnTo>
                  <a:pt x="61595" y="62641"/>
                </a:lnTo>
                <a:lnTo>
                  <a:pt x="61949" y="62666"/>
                </a:lnTo>
                <a:lnTo>
                  <a:pt x="62303" y="62691"/>
                </a:lnTo>
                <a:lnTo>
                  <a:pt x="62721" y="62717"/>
                </a:lnTo>
                <a:lnTo>
                  <a:pt x="63172" y="62737"/>
                </a:lnTo>
                <a:lnTo>
                  <a:pt x="63622" y="62757"/>
                </a:lnTo>
                <a:lnTo>
                  <a:pt x="64683" y="62787"/>
                </a:lnTo>
                <a:lnTo>
                  <a:pt x="65906" y="62817"/>
                </a:lnTo>
                <a:lnTo>
                  <a:pt x="67256" y="62838"/>
                </a:lnTo>
                <a:lnTo>
                  <a:pt x="70827" y="62883"/>
                </a:lnTo>
                <a:lnTo>
                  <a:pt x="74429" y="62918"/>
                </a:lnTo>
                <a:lnTo>
                  <a:pt x="78032" y="62949"/>
                </a:lnTo>
                <a:lnTo>
                  <a:pt x="81634" y="62969"/>
                </a:lnTo>
                <a:lnTo>
                  <a:pt x="85236" y="62984"/>
                </a:lnTo>
                <a:lnTo>
                  <a:pt x="88839" y="62999"/>
                </a:lnTo>
                <a:lnTo>
                  <a:pt x="96044" y="63014"/>
                </a:lnTo>
                <a:lnTo>
                  <a:pt x="117819" y="63049"/>
                </a:lnTo>
                <a:lnTo>
                  <a:pt x="139594" y="63075"/>
                </a:lnTo>
                <a:lnTo>
                  <a:pt x="161402" y="63100"/>
                </a:lnTo>
                <a:lnTo>
                  <a:pt x="183177" y="63125"/>
                </a:lnTo>
                <a:lnTo>
                  <a:pt x="204953" y="63150"/>
                </a:lnTo>
                <a:lnTo>
                  <a:pt x="226728" y="63176"/>
                </a:lnTo>
                <a:lnTo>
                  <a:pt x="237632" y="63196"/>
                </a:lnTo>
                <a:lnTo>
                  <a:pt x="248536" y="63216"/>
                </a:lnTo>
                <a:lnTo>
                  <a:pt x="259407" y="63241"/>
                </a:lnTo>
                <a:lnTo>
                  <a:pt x="270311" y="63271"/>
                </a:lnTo>
                <a:lnTo>
                  <a:pt x="272981" y="63281"/>
                </a:lnTo>
                <a:lnTo>
                  <a:pt x="275683" y="63297"/>
                </a:lnTo>
                <a:lnTo>
                  <a:pt x="281086" y="63337"/>
                </a:lnTo>
                <a:lnTo>
                  <a:pt x="286490" y="63382"/>
                </a:lnTo>
                <a:lnTo>
                  <a:pt x="291958" y="63438"/>
                </a:lnTo>
                <a:lnTo>
                  <a:pt x="303055" y="63554"/>
                </a:lnTo>
                <a:lnTo>
                  <a:pt x="308684" y="63614"/>
                </a:lnTo>
                <a:lnTo>
                  <a:pt x="314441" y="63675"/>
                </a:lnTo>
                <a:lnTo>
                  <a:pt x="314184" y="63110"/>
                </a:lnTo>
                <a:lnTo>
                  <a:pt x="313991" y="62565"/>
                </a:lnTo>
                <a:lnTo>
                  <a:pt x="313573" y="61511"/>
                </a:lnTo>
                <a:lnTo>
                  <a:pt x="313380" y="61002"/>
                </a:lnTo>
                <a:lnTo>
                  <a:pt x="313122" y="60497"/>
                </a:lnTo>
                <a:lnTo>
                  <a:pt x="312833" y="59998"/>
                </a:lnTo>
                <a:lnTo>
                  <a:pt x="312511" y="59504"/>
                </a:lnTo>
                <a:lnTo>
                  <a:pt x="312157" y="59004"/>
                </a:lnTo>
                <a:lnTo>
                  <a:pt x="311836" y="58505"/>
                </a:lnTo>
                <a:lnTo>
                  <a:pt x="311546" y="58006"/>
                </a:lnTo>
                <a:lnTo>
                  <a:pt x="311289" y="57501"/>
                </a:lnTo>
                <a:lnTo>
                  <a:pt x="311032" y="57002"/>
                </a:lnTo>
                <a:lnTo>
                  <a:pt x="310839" y="56502"/>
                </a:lnTo>
                <a:lnTo>
                  <a:pt x="310646" y="56003"/>
                </a:lnTo>
                <a:lnTo>
                  <a:pt x="310485" y="55504"/>
                </a:lnTo>
                <a:lnTo>
                  <a:pt x="310356" y="55004"/>
                </a:lnTo>
                <a:lnTo>
                  <a:pt x="310260" y="54505"/>
                </a:lnTo>
                <a:lnTo>
                  <a:pt x="310195" y="54006"/>
                </a:lnTo>
                <a:lnTo>
                  <a:pt x="310131" y="53506"/>
                </a:lnTo>
                <a:lnTo>
                  <a:pt x="310099" y="53002"/>
                </a:lnTo>
                <a:lnTo>
                  <a:pt x="310067" y="52503"/>
                </a:lnTo>
                <a:lnTo>
                  <a:pt x="310099" y="51504"/>
                </a:lnTo>
                <a:lnTo>
                  <a:pt x="310195" y="50505"/>
                </a:lnTo>
                <a:lnTo>
                  <a:pt x="310356" y="49507"/>
                </a:lnTo>
                <a:lnTo>
                  <a:pt x="310549" y="48503"/>
                </a:lnTo>
                <a:lnTo>
                  <a:pt x="310839" y="47504"/>
                </a:lnTo>
                <a:lnTo>
                  <a:pt x="311128" y="46505"/>
                </a:lnTo>
                <a:lnTo>
                  <a:pt x="311482" y="45507"/>
                </a:lnTo>
                <a:lnTo>
                  <a:pt x="311868" y="44508"/>
                </a:lnTo>
                <a:lnTo>
                  <a:pt x="312254" y="43504"/>
                </a:lnTo>
                <a:lnTo>
                  <a:pt x="312672" y="42405"/>
                </a:lnTo>
                <a:lnTo>
                  <a:pt x="313058" y="41300"/>
                </a:lnTo>
                <a:lnTo>
                  <a:pt x="313444" y="40195"/>
                </a:lnTo>
                <a:lnTo>
                  <a:pt x="313669" y="39646"/>
                </a:lnTo>
                <a:lnTo>
                  <a:pt x="313926" y="39091"/>
                </a:lnTo>
                <a:lnTo>
                  <a:pt x="314055" y="38854"/>
                </a:lnTo>
                <a:lnTo>
                  <a:pt x="314248" y="38622"/>
                </a:lnTo>
                <a:lnTo>
                  <a:pt x="314505" y="38400"/>
                </a:lnTo>
                <a:lnTo>
                  <a:pt x="314795" y="38183"/>
                </a:lnTo>
                <a:lnTo>
                  <a:pt x="315149" y="37971"/>
                </a:lnTo>
                <a:lnTo>
                  <a:pt x="315567" y="37769"/>
                </a:lnTo>
                <a:lnTo>
                  <a:pt x="316017" y="37578"/>
                </a:lnTo>
                <a:lnTo>
                  <a:pt x="316532" y="37391"/>
                </a:lnTo>
                <a:lnTo>
                  <a:pt x="317111" y="37214"/>
                </a:lnTo>
                <a:lnTo>
                  <a:pt x="317722" y="37048"/>
                </a:lnTo>
                <a:lnTo>
                  <a:pt x="318365" y="36887"/>
                </a:lnTo>
                <a:lnTo>
                  <a:pt x="319073" y="36735"/>
                </a:lnTo>
                <a:lnTo>
                  <a:pt x="319845" y="36589"/>
                </a:lnTo>
                <a:lnTo>
                  <a:pt x="320617" y="36458"/>
                </a:lnTo>
                <a:lnTo>
                  <a:pt x="321485" y="36332"/>
                </a:lnTo>
                <a:lnTo>
                  <a:pt x="322354" y="36216"/>
                </a:lnTo>
                <a:lnTo>
                  <a:pt x="323286" y="36105"/>
                </a:lnTo>
                <a:lnTo>
                  <a:pt x="324251" y="36009"/>
                </a:lnTo>
                <a:lnTo>
                  <a:pt x="325281" y="35918"/>
                </a:lnTo>
                <a:lnTo>
                  <a:pt x="326342" y="35838"/>
                </a:lnTo>
                <a:lnTo>
                  <a:pt x="327436" y="35767"/>
                </a:lnTo>
                <a:lnTo>
                  <a:pt x="328593" y="35711"/>
                </a:lnTo>
                <a:lnTo>
                  <a:pt x="329751" y="35661"/>
                </a:lnTo>
                <a:lnTo>
                  <a:pt x="330974" y="35616"/>
                </a:lnTo>
                <a:lnTo>
                  <a:pt x="332228" y="35585"/>
                </a:lnTo>
                <a:lnTo>
                  <a:pt x="333515" y="35565"/>
                </a:lnTo>
                <a:lnTo>
                  <a:pt x="334833" y="35555"/>
                </a:lnTo>
                <a:lnTo>
                  <a:pt x="336216" y="35555"/>
                </a:lnTo>
                <a:lnTo>
                  <a:pt x="337600" y="35570"/>
                </a:lnTo>
                <a:lnTo>
                  <a:pt x="339047" y="35590"/>
                </a:lnTo>
                <a:lnTo>
                  <a:pt x="340494" y="35621"/>
                </a:lnTo>
                <a:lnTo>
                  <a:pt x="342006" y="35666"/>
                </a:lnTo>
                <a:lnTo>
                  <a:pt x="343743" y="35721"/>
                </a:lnTo>
                <a:lnTo>
                  <a:pt x="345480" y="35787"/>
                </a:lnTo>
                <a:lnTo>
                  <a:pt x="347249" y="35848"/>
                </a:lnTo>
                <a:lnTo>
                  <a:pt x="348986" y="35918"/>
                </a:lnTo>
                <a:lnTo>
                  <a:pt x="352460" y="36064"/>
                </a:lnTo>
                <a:lnTo>
                  <a:pt x="355901" y="36221"/>
                </a:lnTo>
                <a:lnTo>
                  <a:pt x="359343" y="36387"/>
                </a:lnTo>
                <a:lnTo>
                  <a:pt x="362784" y="36559"/>
                </a:lnTo>
                <a:lnTo>
                  <a:pt x="366194" y="36740"/>
                </a:lnTo>
                <a:lnTo>
                  <a:pt x="369571" y="36932"/>
                </a:lnTo>
                <a:lnTo>
                  <a:pt x="371533" y="37038"/>
                </a:lnTo>
                <a:lnTo>
                  <a:pt x="373495" y="37134"/>
                </a:lnTo>
                <a:lnTo>
                  <a:pt x="375457" y="37225"/>
                </a:lnTo>
                <a:lnTo>
                  <a:pt x="377387" y="37305"/>
                </a:lnTo>
                <a:lnTo>
                  <a:pt x="379349" y="37371"/>
                </a:lnTo>
                <a:lnTo>
                  <a:pt x="381279" y="37431"/>
                </a:lnTo>
                <a:lnTo>
                  <a:pt x="383209" y="37482"/>
                </a:lnTo>
                <a:lnTo>
                  <a:pt x="385107" y="37522"/>
                </a:lnTo>
                <a:lnTo>
                  <a:pt x="387036" y="37557"/>
                </a:lnTo>
                <a:lnTo>
                  <a:pt x="388934" y="37578"/>
                </a:lnTo>
                <a:lnTo>
                  <a:pt x="390832" y="37593"/>
                </a:lnTo>
                <a:lnTo>
                  <a:pt x="392730" y="37598"/>
                </a:lnTo>
                <a:lnTo>
                  <a:pt x="394595" y="37593"/>
                </a:lnTo>
                <a:lnTo>
                  <a:pt x="396461" y="37578"/>
                </a:lnTo>
                <a:lnTo>
                  <a:pt x="398326" y="37552"/>
                </a:lnTo>
                <a:lnTo>
                  <a:pt x="400192" y="37522"/>
                </a:lnTo>
                <a:lnTo>
                  <a:pt x="402057" y="37482"/>
                </a:lnTo>
                <a:lnTo>
                  <a:pt x="403891" y="37431"/>
                </a:lnTo>
                <a:lnTo>
                  <a:pt x="405724" y="37371"/>
                </a:lnTo>
                <a:lnTo>
                  <a:pt x="407557" y="37305"/>
                </a:lnTo>
                <a:lnTo>
                  <a:pt x="409359" y="37230"/>
                </a:lnTo>
                <a:lnTo>
                  <a:pt x="411192" y="37144"/>
                </a:lnTo>
                <a:lnTo>
                  <a:pt x="412993" y="37048"/>
                </a:lnTo>
                <a:lnTo>
                  <a:pt x="414762" y="36947"/>
                </a:lnTo>
                <a:lnTo>
                  <a:pt x="416564" y="36836"/>
                </a:lnTo>
                <a:lnTo>
                  <a:pt x="418333" y="36715"/>
                </a:lnTo>
                <a:lnTo>
                  <a:pt x="420102" y="36589"/>
                </a:lnTo>
                <a:lnTo>
                  <a:pt x="421871" y="36453"/>
                </a:lnTo>
                <a:lnTo>
                  <a:pt x="423608" y="36307"/>
                </a:lnTo>
                <a:lnTo>
                  <a:pt x="425377" y="36155"/>
                </a:lnTo>
                <a:lnTo>
                  <a:pt x="427114" y="35994"/>
                </a:lnTo>
                <a:lnTo>
                  <a:pt x="428818" y="35822"/>
                </a:lnTo>
                <a:lnTo>
                  <a:pt x="429848" y="35716"/>
                </a:lnTo>
                <a:lnTo>
                  <a:pt x="430812" y="35611"/>
                </a:lnTo>
                <a:lnTo>
                  <a:pt x="431713" y="35500"/>
                </a:lnTo>
                <a:lnTo>
                  <a:pt x="432614" y="35379"/>
                </a:lnTo>
                <a:lnTo>
                  <a:pt x="433482" y="35262"/>
                </a:lnTo>
                <a:lnTo>
                  <a:pt x="434318" y="35136"/>
                </a:lnTo>
                <a:lnTo>
                  <a:pt x="435123" y="35010"/>
                </a:lnTo>
                <a:lnTo>
                  <a:pt x="435862" y="34879"/>
                </a:lnTo>
                <a:lnTo>
                  <a:pt x="436602" y="34743"/>
                </a:lnTo>
                <a:lnTo>
                  <a:pt x="437310" y="34607"/>
                </a:lnTo>
                <a:lnTo>
                  <a:pt x="437985" y="34466"/>
                </a:lnTo>
                <a:lnTo>
                  <a:pt x="438596" y="34319"/>
                </a:lnTo>
                <a:lnTo>
                  <a:pt x="439207" y="34173"/>
                </a:lnTo>
                <a:lnTo>
                  <a:pt x="439786" y="34022"/>
                </a:lnTo>
                <a:lnTo>
                  <a:pt x="440365" y="33870"/>
                </a:lnTo>
                <a:lnTo>
                  <a:pt x="440880" y="33714"/>
                </a:lnTo>
                <a:lnTo>
                  <a:pt x="441362" y="33558"/>
                </a:lnTo>
                <a:lnTo>
                  <a:pt x="441845" y="33396"/>
                </a:lnTo>
                <a:lnTo>
                  <a:pt x="442263" y="33235"/>
                </a:lnTo>
                <a:lnTo>
                  <a:pt x="442681" y="33073"/>
                </a:lnTo>
                <a:lnTo>
                  <a:pt x="443067" y="32907"/>
                </a:lnTo>
                <a:lnTo>
                  <a:pt x="443421" y="32741"/>
                </a:lnTo>
                <a:lnTo>
                  <a:pt x="443775" y="32569"/>
                </a:lnTo>
                <a:lnTo>
                  <a:pt x="444064" y="32398"/>
                </a:lnTo>
                <a:lnTo>
                  <a:pt x="444354" y="32226"/>
                </a:lnTo>
                <a:lnTo>
                  <a:pt x="444611" y="32050"/>
                </a:lnTo>
                <a:lnTo>
                  <a:pt x="444868" y="31873"/>
                </a:lnTo>
                <a:lnTo>
                  <a:pt x="445094" y="31696"/>
                </a:lnTo>
                <a:lnTo>
                  <a:pt x="445287" y="31520"/>
                </a:lnTo>
                <a:lnTo>
                  <a:pt x="445447" y="31338"/>
                </a:lnTo>
                <a:lnTo>
                  <a:pt x="445608" y="31157"/>
                </a:lnTo>
                <a:lnTo>
                  <a:pt x="445737" y="30975"/>
                </a:lnTo>
                <a:lnTo>
                  <a:pt x="445865" y="30708"/>
                </a:lnTo>
                <a:lnTo>
                  <a:pt x="445962" y="30446"/>
                </a:lnTo>
                <a:lnTo>
                  <a:pt x="446026" y="30183"/>
                </a:lnTo>
                <a:lnTo>
                  <a:pt x="446026" y="29921"/>
                </a:lnTo>
                <a:lnTo>
                  <a:pt x="445994" y="29664"/>
                </a:lnTo>
                <a:lnTo>
                  <a:pt x="445930" y="29407"/>
                </a:lnTo>
                <a:lnTo>
                  <a:pt x="445801" y="29154"/>
                </a:lnTo>
                <a:lnTo>
                  <a:pt x="445608" y="28902"/>
                </a:lnTo>
                <a:lnTo>
                  <a:pt x="445383" y="28655"/>
                </a:lnTo>
                <a:lnTo>
                  <a:pt x="445126" y="28408"/>
                </a:lnTo>
                <a:lnTo>
                  <a:pt x="444836" y="28166"/>
                </a:lnTo>
                <a:lnTo>
                  <a:pt x="444482" y="27929"/>
                </a:lnTo>
                <a:lnTo>
                  <a:pt x="444096" y="27697"/>
                </a:lnTo>
                <a:lnTo>
                  <a:pt x="443678" y="27460"/>
                </a:lnTo>
                <a:lnTo>
                  <a:pt x="443196" y="27233"/>
                </a:lnTo>
                <a:lnTo>
                  <a:pt x="442713" y="27006"/>
                </a:lnTo>
                <a:lnTo>
                  <a:pt x="442167" y="26784"/>
                </a:lnTo>
                <a:lnTo>
                  <a:pt x="441555" y="26567"/>
                </a:lnTo>
                <a:lnTo>
                  <a:pt x="440944" y="26355"/>
                </a:lnTo>
                <a:lnTo>
                  <a:pt x="440301" y="26143"/>
                </a:lnTo>
                <a:lnTo>
                  <a:pt x="439593" y="25936"/>
                </a:lnTo>
                <a:lnTo>
                  <a:pt x="438854" y="25735"/>
                </a:lnTo>
                <a:lnTo>
                  <a:pt x="438082" y="25533"/>
                </a:lnTo>
                <a:lnTo>
                  <a:pt x="437278" y="25341"/>
                </a:lnTo>
                <a:lnTo>
                  <a:pt x="436441" y="25149"/>
                </a:lnTo>
                <a:lnTo>
                  <a:pt x="435573" y="24963"/>
                </a:lnTo>
                <a:lnTo>
                  <a:pt x="434672" y="24781"/>
                </a:lnTo>
                <a:lnTo>
                  <a:pt x="433739" y="24605"/>
                </a:lnTo>
                <a:lnTo>
                  <a:pt x="432775" y="24433"/>
                </a:lnTo>
                <a:lnTo>
                  <a:pt x="431777" y="24262"/>
                </a:lnTo>
                <a:lnTo>
                  <a:pt x="430748" y="24100"/>
                </a:lnTo>
                <a:lnTo>
                  <a:pt x="429687" y="23944"/>
                </a:lnTo>
                <a:lnTo>
                  <a:pt x="428593" y="23788"/>
                </a:lnTo>
                <a:lnTo>
                  <a:pt x="427467" y="23641"/>
                </a:lnTo>
                <a:lnTo>
                  <a:pt x="426342" y="23495"/>
                </a:lnTo>
                <a:lnTo>
                  <a:pt x="425152" y="23359"/>
                </a:lnTo>
                <a:lnTo>
                  <a:pt x="423961" y="23228"/>
                </a:lnTo>
                <a:lnTo>
                  <a:pt x="422739" y="23097"/>
                </a:lnTo>
                <a:lnTo>
                  <a:pt x="421485" y="22976"/>
                </a:lnTo>
                <a:lnTo>
                  <a:pt x="420198" y="22859"/>
                </a:lnTo>
                <a:lnTo>
                  <a:pt x="418912" y="22749"/>
                </a:lnTo>
                <a:lnTo>
                  <a:pt x="417593" y="22643"/>
                </a:lnTo>
                <a:lnTo>
                  <a:pt x="416242" y="22547"/>
                </a:lnTo>
                <a:lnTo>
                  <a:pt x="414859" y="22451"/>
                </a:lnTo>
                <a:lnTo>
                  <a:pt x="413476" y="22365"/>
                </a:lnTo>
                <a:lnTo>
                  <a:pt x="412061" y="22284"/>
                </a:lnTo>
                <a:lnTo>
                  <a:pt x="410613" y="22209"/>
                </a:lnTo>
                <a:lnTo>
                  <a:pt x="409166" y="22138"/>
                </a:lnTo>
                <a:lnTo>
                  <a:pt x="407686" y="22078"/>
                </a:lnTo>
                <a:lnTo>
                  <a:pt x="406174" y="22022"/>
                </a:lnTo>
                <a:lnTo>
                  <a:pt x="404663" y="21972"/>
                </a:lnTo>
                <a:lnTo>
                  <a:pt x="403151" y="21926"/>
                </a:lnTo>
                <a:lnTo>
                  <a:pt x="401575" y="21891"/>
                </a:lnTo>
                <a:lnTo>
                  <a:pt x="400031" y="21861"/>
                </a:lnTo>
                <a:lnTo>
                  <a:pt x="398455" y="21841"/>
                </a:lnTo>
                <a:lnTo>
                  <a:pt x="396847" y="21820"/>
                </a:lnTo>
                <a:lnTo>
                  <a:pt x="395238" y="21815"/>
                </a:lnTo>
                <a:lnTo>
                  <a:pt x="393598" y="21810"/>
                </a:lnTo>
                <a:lnTo>
                  <a:pt x="391958" y="21815"/>
                </a:lnTo>
                <a:lnTo>
                  <a:pt x="390317" y="21831"/>
                </a:lnTo>
                <a:lnTo>
                  <a:pt x="388645" y="21851"/>
                </a:lnTo>
                <a:lnTo>
                  <a:pt x="386972" y="21876"/>
                </a:lnTo>
                <a:lnTo>
                  <a:pt x="385267" y="21911"/>
                </a:lnTo>
                <a:lnTo>
                  <a:pt x="383595" y="21957"/>
                </a:lnTo>
                <a:lnTo>
                  <a:pt x="381504" y="22017"/>
                </a:lnTo>
                <a:lnTo>
                  <a:pt x="379446" y="22083"/>
                </a:lnTo>
                <a:lnTo>
                  <a:pt x="377419" y="22158"/>
                </a:lnTo>
                <a:lnTo>
                  <a:pt x="375361" y="22234"/>
                </a:lnTo>
                <a:lnTo>
                  <a:pt x="373334" y="22315"/>
                </a:lnTo>
                <a:lnTo>
                  <a:pt x="371308" y="22400"/>
                </a:lnTo>
                <a:lnTo>
                  <a:pt x="367223" y="22577"/>
                </a:lnTo>
                <a:lnTo>
                  <a:pt x="363170" y="22759"/>
                </a:lnTo>
                <a:lnTo>
                  <a:pt x="359085" y="22930"/>
                </a:lnTo>
                <a:lnTo>
                  <a:pt x="357059" y="23016"/>
                </a:lnTo>
                <a:lnTo>
                  <a:pt x="355001" y="23097"/>
                </a:lnTo>
                <a:lnTo>
                  <a:pt x="352974" y="23172"/>
                </a:lnTo>
                <a:lnTo>
                  <a:pt x="350916" y="23238"/>
                </a:lnTo>
                <a:lnTo>
                  <a:pt x="348568" y="23313"/>
                </a:lnTo>
                <a:lnTo>
                  <a:pt x="346155" y="23379"/>
                </a:lnTo>
                <a:lnTo>
                  <a:pt x="344965" y="23409"/>
                </a:lnTo>
                <a:lnTo>
                  <a:pt x="343743" y="23434"/>
                </a:lnTo>
                <a:lnTo>
                  <a:pt x="342521" y="23460"/>
                </a:lnTo>
                <a:lnTo>
                  <a:pt x="341331" y="23480"/>
                </a:lnTo>
                <a:lnTo>
                  <a:pt x="340108" y="23490"/>
                </a:lnTo>
                <a:lnTo>
                  <a:pt x="338918" y="23500"/>
                </a:lnTo>
                <a:lnTo>
                  <a:pt x="337728" y="23500"/>
                </a:lnTo>
                <a:lnTo>
                  <a:pt x="336538" y="23495"/>
                </a:lnTo>
                <a:lnTo>
                  <a:pt x="335348" y="23485"/>
                </a:lnTo>
                <a:lnTo>
                  <a:pt x="334190" y="23465"/>
                </a:lnTo>
                <a:lnTo>
                  <a:pt x="333064" y="23434"/>
                </a:lnTo>
                <a:lnTo>
                  <a:pt x="331939" y="23399"/>
                </a:lnTo>
                <a:lnTo>
                  <a:pt x="330877" y="23354"/>
                </a:lnTo>
                <a:lnTo>
                  <a:pt x="329880" y="23303"/>
                </a:lnTo>
                <a:lnTo>
                  <a:pt x="328915" y="23243"/>
                </a:lnTo>
                <a:lnTo>
                  <a:pt x="328015" y="23182"/>
                </a:lnTo>
                <a:lnTo>
                  <a:pt x="327114" y="23112"/>
                </a:lnTo>
                <a:lnTo>
                  <a:pt x="326310" y="23036"/>
                </a:lnTo>
                <a:lnTo>
                  <a:pt x="325506" y="22955"/>
                </a:lnTo>
                <a:lnTo>
                  <a:pt x="324766" y="22870"/>
                </a:lnTo>
                <a:lnTo>
                  <a:pt x="324090" y="22779"/>
                </a:lnTo>
                <a:lnTo>
                  <a:pt x="323415" y="22683"/>
                </a:lnTo>
                <a:lnTo>
                  <a:pt x="322804" y="22582"/>
                </a:lnTo>
                <a:lnTo>
                  <a:pt x="322193" y="22481"/>
                </a:lnTo>
                <a:lnTo>
                  <a:pt x="321646" y="22370"/>
                </a:lnTo>
                <a:lnTo>
                  <a:pt x="321131" y="22254"/>
                </a:lnTo>
                <a:lnTo>
                  <a:pt x="320649" y="22138"/>
                </a:lnTo>
                <a:lnTo>
                  <a:pt x="320199" y="22017"/>
                </a:lnTo>
                <a:lnTo>
                  <a:pt x="319780" y="21896"/>
                </a:lnTo>
                <a:lnTo>
                  <a:pt x="319394" y="21765"/>
                </a:lnTo>
                <a:lnTo>
                  <a:pt x="319041" y="21634"/>
                </a:lnTo>
                <a:lnTo>
                  <a:pt x="318719" y="21503"/>
                </a:lnTo>
                <a:lnTo>
                  <a:pt x="318397" y="21366"/>
                </a:lnTo>
                <a:lnTo>
                  <a:pt x="318140" y="21225"/>
                </a:lnTo>
                <a:lnTo>
                  <a:pt x="317883" y="21084"/>
                </a:lnTo>
                <a:lnTo>
                  <a:pt x="317658" y="20943"/>
                </a:lnTo>
                <a:lnTo>
                  <a:pt x="317465" y="20797"/>
                </a:lnTo>
                <a:lnTo>
                  <a:pt x="317272" y="20650"/>
                </a:lnTo>
                <a:lnTo>
                  <a:pt x="317111" y="20499"/>
                </a:lnTo>
                <a:lnTo>
                  <a:pt x="316982" y="20348"/>
                </a:lnTo>
                <a:lnTo>
                  <a:pt x="316757" y="20045"/>
                </a:lnTo>
                <a:lnTo>
                  <a:pt x="316596" y="19737"/>
                </a:lnTo>
                <a:lnTo>
                  <a:pt x="316532" y="19551"/>
                </a:lnTo>
                <a:lnTo>
                  <a:pt x="316500" y="19364"/>
                </a:lnTo>
                <a:lnTo>
                  <a:pt x="316532" y="19172"/>
                </a:lnTo>
                <a:lnTo>
                  <a:pt x="316564" y="18986"/>
                </a:lnTo>
                <a:lnTo>
                  <a:pt x="316628" y="18794"/>
                </a:lnTo>
                <a:lnTo>
                  <a:pt x="316725" y="18607"/>
                </a:lnTo>
                <a:lnTo>
                  <a:pt x="316918" y="18229"/>
                </a:lnTo>
                <a:lnTo>
                  <a:pt x="317143" y="17846"/>
                </a:lnTo>
                <a:lnTo>
                  <a:pt x="317368" y="17468"/>
                </a:lnTo>
                <a:lnTo>
                  <a:pt x="317465" y="17276"/>
                </a:lnTo>
                <a:lnTo>
                  <a:pt x="317529" y="17089"/>
                </a:lnTo>
                <a:lnTo>
                  <a:pt x="317561" y="16898"/>
                </a:lnTo>
                <a:lnTo>
                  <a:pt x="317593" y="16711"/>
                </a:lnTo>
                <a:lnTo>
                  <a:pt x="317593" y="14401"/>
                </a:lnTo>
                <a:lnTo>
                  <a:pt x="317593" y="13246"/>
                </a:lnTo>
                <a:lnTo>
                  <a:pt x="317561" y="12091"/>
                </a:lnTo>
                <a:lnTo>
                  <a:pt x="317497" y="10936"/>
                </a:lnTo>
                <a:lnTo>
                  <a:pt x="317432" y="9781"/>
                </a:lnTo>
                <a:lnTo>
                  <a:pt x="317304" y="8626"/>
                </a:lnTo>
                <a:lnTo>
                  <a:pt x="317143" y="7470"/>
                </a:lnTo>
                <a:lnTo>
                  <a:pt x="317014" y="6674"/>
                </a:lnTo>
                <a:lnTo>
                  <a:pt x="316789" y="5877"/>
                </a:lnTo>
                <a:lnTo>
                  <a:pt x="316532" y="5070"/>
                </a:lnTo>
                <a:lnTo>
                  <a:pt x="316210" y="4263"/>
                </a:lnTo>
                <a:lnTo>
                  <a:pt x="315567" y="2608"/>
                </a:lnTo>
                <a:lnTo>
                  <a:pt x="315245" y="1761"/>
                </a:lnTo>
                <a:lnTo>
                  <a:pt x="314924" y="893"/>
                </a:lnTo>
                <a:lnTo>
                  <a:pt x="301479" y="984"/>
                </a:lnTo>
                <a:lnTo>
                  <a:pt x="288291" y="1070"/>
                </a:lnTo>
                <a:lnTo>
                  <a:pt x="281730" y="1115"/>
                </a:lnTo>
                <a:lnTo>
                  <a:pt x="275232" y="1150"/>
                </a:lnTo>
                <a:lnTo>
                  <a:pt x="268735" y="1181"/>
                </a:lnTo>
                <a:lnTo>
                  <a:pt x="262238" y="1206"/>
                </a:lnTo>
                <a:lnTo>
                  <a:pt x="259665" y="1216"/>
                </a:lnTo>
                <a:lnTo>
                  <a:pt x="257092" y="1216"/>
                </a:lnTo>
                <a:lnTo>
                  <a:pt x="251913" y="1211"/>
                </a:lnTo>
                <a:lnTo>
                  <a:pt x="246767" y="1201"/>
                </a:lnTo>
                <a:lnTo>
                  <a:pt x="241588" y="1186"/>
                </a:lnTo>
                <a:lnTo>
                  <a:pt x="236442" y="1176"/>
                </a:lnTo>
                <a:lnTo>
                  <a:pt x="231264" y="1171"/>
                </a:lnTo>
                <a:lnTo>
                  <a:pt x="228690" y="1176"/>
                </a:lnTo>
                <a:lnTo>
                  <a:pt x="226117" y="1181"/>
                </a:lnTo>
                <a:lnTo>
                  <a:pt x="223544" y="1191"/>
                </a:lnTo>
                <a:lnTo>
                  <a:pt x="220971" y="1211"/>
                </a:lnTo>
                <a:lnTo>
                  <a:pt x="218526" y="1226"/>
                </a:lnTo>
                <a:lnTo>
                  <a:pt x="216082" y="1236"/>
                </a:lnTo>
                <a:lnTo>
                  <a:pt x="211161" y="1251"/>
                </a:lnTo>
                <a:lnTo>
                  <a:pt x="208716" y="1261"/>
                </a:lnTo>
                <a:lnTo>
                  <a:pt x="206239" y="1277"/>
                </a:lnTo>
                <a:lnTo>
                  <a:pt x="203795" y="1297"/>
                </a:lnTo>
                <a:lnTo>
                  <a:pt x="201350" y="1327"/>
                </a:lnTo>
                <a:lnTo>
                  <a:pt x="200128" y="1342"/>
                </a:lnTo>
                <a:lnTo>
                  <a:pt x="198938" y="1367"/>
                </a:lnTo>
                <a:lnTo>
                  <a:pt x="197716" y="1393"/>
                </a:lnTo>
                <a:lnTo>
                  <a:pt x="196494" y="1418"/>
                </a:lnTo>
                <a:lnTo>
                  <a:pt x="195304" y="1453"/>
                </a:lnTo>
                <a:lnTo>
                  <a:pt x="194113" y="1488"/>
                </a:lnTo>
                <a:lnTo>
                  <a:pt x="192923" y="1529"/>
                </a:lnTo>
                <a:lnTo>
                  <a:pt x="191733" y="1574"/>
                </a:lnTo>
                <a:lnTo>
                  <a:pt x="190543" y="1625"/>
                </a:lnTo>
                <a:lnTo>
                  <a:pt x="189353" y="1680"/>
                </a:lnTo>
                <a:lnTo>
                  <a:pt x="188195" y="1741"/>
                </a:lnTo>
                <a:lnTo>
                  <a:pt x="187037" y="1806"/>
                </a:lnTo>
                <a:lnTo>
                  <a:pt x="185879" y="1877"/>
                </a:lnTo>
                <a:lnTo>
                  <a:pt x="184721" y="1957"/>
                </a:lnTo>
                <a:lnTo>
                  <a:pt x="183563" y="2043"/>
                </a:lnTo>
                <a:lnTo>
                  <a:pt x="182438" y="2139"/>
                </a:lnTo>
                <a:lnTo>
                  <a:pt x="181183" y="2250"/>
                </a:lnTo>
                <a:lnTo>
                  <a:pt x="180090" y="2361"/>
                </a:lnTo>
                <a:lnTo>
                  <a:pt x="179575" y="2416"/>
                </a:lnTo>
                <a:lnTo>
                  <a:pt x="179125" y="2472"/>
                </a:lnTo>
                <a:lnTo>
                  <a:pt x="178674" y="2527"/>
                </a:lnTo>
                <a:lnTo>
                  <a:pt x="178288" y="2583"/>
                </a:lnTo>
                <a:lnTo>
                  <a:pt x="177935" y="2643"/>
                </a:lnTo>
                <a:lnTo>
                  <a:pt x="177581" y="2699"/>
                </a:lnTo>
                <a:lnTo>
                  <a:pt x="177291" y="2759"/>
                </a:lnTo>
                <a:lnTo>
                  <a:pt x="177034" y="2820"/>
                </a:lnTo>
                <a:lnTo>
                  <a:pt x="176809" y="2881"/>
                </a:lnTo>
                <a:lnTo>
                  <a:pt x="176616" y="2941"/>
                </a:lnTo>
                <a:lnTo>
                  <a:pt x="176423" y="3007"/>
                </a:lnTo>
                <a:lnTo>
                  <a:pt x="176294" y="3067"/>
                </a:lnTo>
                <a:lnTo>
                  <a:pt x="176198" y="3138"/>
                </a:lnTo>
                <a:lnTo>
                  <a:pt x="176133" y="3203"/>
                </a:lnTo>
                <a:lnTo>
                  <a:pt x="176101" y="3274"/>
                </a:lnTo>
                <a:lnTo>
                  <a:pt x="176101" y="3345"/>
                </a:lnTo>
                <a:lnTo>
                  <a:pt x="176101" y="3420"/>
                </a:lnTo>
                <a:lnTo>
                  <a:pt x="176166" y="3496"/>
                </a:lnTo>
                <a:lnTo>
                  <a:pt x="176262" y="3572"/>
                </a:lnTo>
                <a:lnTo>
                  <a:pt x="176359" y="3652"/>
                </a:lnTo>
                <a:lnTo>
                  <a:pt x="176519" y="3733"/>
                </a:lnTo>
                <a:lnTo>
                  <a:pt x="176680" y="3819"/>
                </a:lnTo>
                <a:lnTo>
                  <a:pt x="176905" y="3904"/>
                </a:lnTo>
                <a:lnTo>
                  <a:pt x="177131" y="3995"/>
                </a:lnTo>
                <a:lnTo>
                  <a:pt x="177677" y="4187"/>
                </a:lnTo>
                <a:lnTo>
                  <a:pt x="178353" y="4389"/>
                </a:lnTo>
                <a:lnTo>
                  <a:pt x="179414" y="4676"/>
                </a:lnTo>
                <a:lnTo>
                  <a:pt x="180508" y="4959"/>
                </a:lnTo>
                <a:lnTo>
                  <a:pt x="181634" y="5241"/>
                </a:lnTo>
                <a:lnTo>
                  <a:pt x="182759" y="5518"/>
                </a:lnTo>
                <a:lnTo>
                  <a:pt x="185043" y="6078"/>
                </a:lnTo>
                <a:lnTo>
                  <a:pt x="186169" y="6356"/>
                </a:lnTo>
                <a:lnTo>
                  <a:pt x="187262" y="6643"/>
                </a:lnTo>
                <a:lnTo>
                  <a:pt x="188517" y="6981"/>
                </a:lnTo>
                <a:lnTo>
                  <a:pt x="189675" y="7324"/>
                </a:lnTo>
                <a:lnTo>
                  <a:pt x="190222" y="7496"/>
                </a:lnTo>
                <a:lnTo>
                  <a:pt x="190736" y="7667"/>
                </a:lnTo>
                <a:lnTo>
                  <a:pt x="191219" y="7839"/>
                </a:lnTo>
                <a:lnTo>
                  <a:pt x="191701" y="8010"/>
                </a:lnTo>
                <a:lnTo>
                  <a:pt x="192184" y="8182"/>
                </a:lnTo>
                <a:lnTo>
                  <a:pt x="192602" y="8353"/>
                </a:lnTo>
                <a:lnTo>
                  <a:pt x="193020" y="8525"/>
                </a:lnTo>
                <a:lnTo>
                  <a:pt x="193406" y="8696"/>
                </a:lnTo>
                <a:lnTo>
                  <a:pt x="193792" y="8868"/>
                </a:lnTo>
                <a:lnTo>
                  <a:pt x="194113" y="9034"/>
                </a:lnTo>
                <a:lnTo>
                  <a:pt x="194467" y="9206"/>
                </a:lnTo>
                <a:lnTo>
                  <a:pt x="194757" y="9377"/>
                </a:lnTo>
                <a:lnTo>
                  <a:pt x="195046" y="9549"/>
                </a:lnTo>
                <a:lnTo>
                  <a:pt x="195304" y="9720"/>
                </a:lnTo>
                <a:lnTo>
                  <a:pt x="195529" y="9887"/>
                </a:lnTo>
                <a:lnTo>
                  <a:pt x="195754" y="10058"/>
                </a:lnTo>
                <a:lnTo>
                  <a:pt x="195947" y="10230"/>
                </a:lnTo>
                <a:lnTo>
                  <a:pt x="196108" y="10396"/>
                </a:lnTo>
                <a:lnTo>
                  <a:pt x="196268" y="10567"/>
                </a:lnTo>
                <a:lnTo>
                  <a:pt x="196397" y="10734"/>
                </a:lnTo>
                <a:lnTo>
                  <a:pt x="196494" y="10905"/>
                </a:lnTo>
                <a:lnTo>
                  <a:pt x="196590" y="11072"/>
                </a:lnTo>
                <a:lnTo>
                  <a:pt x="196622" y="11243"/>
                </a:lnTo>
                <a:lnTo>
                  <a:pt x="196687" y="11410"/>
                </a:lnTo>
                <a:lnTo>
                  <a:pt x="196687" y="11581"/>
                </a:lnTo>
                <a:lnTo>
                  <a:pt x="196687" y="11748"/>
                </a:lnTo>
                <a:lnTo>
                  <a:pt x="196654" y="11914"/>
                </a:lnTo>
                <a:lnTo>
                  <a:pt x="196590" y="12081"/>
                </a:lnTo>
                <a:lnTo>
                  <a:pt x="196526" y="12247"/>
                </a:lnTo>
                <a:lnTo>
                  <a:pt x="196429" y="12419"/>
                </a:lnTo>
                <a:lnTo>
                  <a:pt x="196301" y="12585"/>
                </a:lnTo>
                <a:lnTo>
                  <a:pt x="196172" y="12751"/>
                </a:lnTo>
                <a:lnTo>
                  <a:pt x="195979" y="12913"/>
                </a:lnTo>
                <a:lnTo>
                  <a:pt x="195818" y="13079"/>
                </a:lnTo>
                <a:lnTo>
                  <a:pt x="195593" y="13246"/>
                </a:lnTo>
                <a:lnTo>
                  <a:pt x="195368" y="13412"/>
                </a:lnTo>
                <a:lnTo>
                  <a:pt x="195111" y="13574"/>
                </a:lnTo>
                <a:lnTo>
                  <a:pt x="194821" y="13740"/>
                </a:lnTo>
                <a:lnTo>
                  <a:pt x="194532" y="13901"/>
                </a:lnTo>
                <a:lnTo>
                  <a:pt x="194210" y="14068"/>
                </a:lnTo>
                <a:lnTo>
                  <a:pt x="193856" y="14229"/>
                </a:lnTo>
                <a:lnTo>
                  <a:pt x="193470" y="14391"/>
                </a:lnTo>
                <a:lnTo>
                  <a:pt x="193084" y="14557"/>
                </a:lnTo>
                <a:lnTo>
                  <a:pt x="192666" y="14719"/>
                </a:lnTo>
                <a:lnTo>
                  <a:pt x="192216" y="14880"/>
                </a:lnTo>
                <a:lnTo>
                  <a:pt x="191765" y="15041"/>
                </a:lnTo>
                <a:lnTo>
                  <a:pt x="191283" y="15198"/>
                </a:lnTo>
                <a:lnTo>
                  <a:pt x="190768" y="15359"/>
                </a:lnTo>
                <a:lnTo>
                  <a:pt x="190222" y="15521"/>
                </a:lnTo>
                <a:lnTo>
                  <a:pt x="189675" y="15677"/>
                </a:lnTo>
                <a:lnTo>
                  <a:pt x="189096" y="15838"/>
                </a:lnTo>
                <a:lnTo>
                  <a:pt x="188517" y="15995"/>
                </a:lnTo>
                <a:lnTo>
                  <a:pt x="187874" y="16151"/>
                </a:lnTo>
                <a:lnTo>
                  <a:pt x="187230" y="16307"/>
                </a:lnTo>
                <a:lnTo>
                  <a:pt x="186555" y="16469"/>
                </a:lnTo>
                <a:lnTo>
                  <a:pt x="185847" y="16620"/>
                </a:lnTo>
                <a:lnTo>
                  <a:pt x="185140" y="16777"/>
                </a:lnTo>
                <a:lnTo>
                  <a:pt x="184400" y="16933"/>
                </a:lnTo>
                <a:lnTo>
                  <a:pt x="183628" y="17089"/>
                </a:lnTo>
                <a:lnTo>
                  <a:pt x="182856" y="17241"/>
                </a:lnTo>
                <a:lnTo>
                  <a:pt x="181601" y="17473"/>
                </a:lnTo>
                <a:lnTo>
                  <a:pt x="180347" y="17700"/>
                </a:lnTo>
                <a:lnTo>
                  <a:pt x="179028" y="17921"/>
                </a:lnTo>
                <a:lnTo>
                  <a:pt x="177710" y="18133"/>
                </a:lnTo>
                <a:lnTo>
                  <a:pt x="176359" y="18335"/>
                </a:lnTo>
                <a:lnTo>
                  <a:pt x="174976" y="18537"/>
                </a:lnTo>
                <a:lnTo>
                  <a:pt x="173560" y="18729"/>
                </a:lnTo>
                <a:lnTo>
                  <a:pt x="172145" y="18915"/>
                </a:lnTo>
                <a:lnTo>
                  <a:pt x="170698" y="19092"/>
                </a:lnTo>
                <a:lnTo>
                  <a:pt x="169218" y="19263"/>
                </a:lnTo>
                <a:lnTo>
                  <a:pt x="167738" y="19430"/>
                </a:lnTo>
                <a:lnTo>
                  <a:pt x="166227" y="19586"/>
                </a:lnTo>
                <a:lnTo>
                  <a:pt x="164683" y="19737"/>
                </a:lnTo>
                <a:lnTo>
                  <a:pt x="163139" y="19884"/>
                </a:lnTo>
                <a:lnTo>
                  <a:pt x="161563" y="20020"/>
                </a:lnTo>
                <a:lnTo>
                  <a:pt x="159987" y="20151"/>
                </a:lnTo>
                <a:lnTo>
                  <a:pt x="158379" y="20272"/>
                </a:lnTo>
                <a:lnTo>
                  <a:pt x="156770" y="20393"/>
                </a:lnTo>
                <a:lnTo>
                  <a:pt x="155130" y="20499"/>
                </a:lnTo>
                <a:lnTo>
                  <a:pt x="153490" y="20605"/>
                </a:lnTo>
                <a:lnTo>
                  <a:pt x="151817" y="20701"/>
                </a:lnTo>
                <a:lnTo>
                  <a:pt x="150144" y="20791"/>
                </a:lnTo>
                <a:lnTo>
                  <a:pt x="148472" y="20877"/>
                </a:lnTo>
                <a:lnTo>
                  <a:pt x="146767" y="20953"/>
                </a:lnTo>
                <a:lnTo>
                  <a:pt x="145062" y="21018"/>
                </a:lnTo>
                <a:lnTo>
                  <a:pt x="143358" y="21084"/>
                </a:lnTo>
                <a:lnTo>
                  <a:pt x="141653" y="21140"/>
                </a:lnTo>
                <a:lnTo>
                  <a:pt x="139916" y="21190"/>
                </a:lnTo>
                <a:lnTo>
                  <a:pt x="138179" y="21230"/>
                </a:lnTo>
                <a:lnTo>
                  <a:pt x="136442" y="21266"/>
                </a:lnTo>
                <a:lnTo>
                  <a:pt x="134705" y="21296"/>
                </a:lnTo>
                <a:lnTo>
                  <a:pt x="132936" y="21316"/>
                </a:lnTo>
                <a:lnTo>
                  <a:pt x="131200" y="21331"/>
                </a:lnTo>
                <a:lnTo>
                  <a:pt x="129430" y="21341"/>
                </a:lnTo>
                <a:lnTo>
                  <a:pt x="127694" y="21341"/>
                </a:lnTo>
                <a:lnTo>
                  <a:pt x="125925" y="21336"/>
                </a:lnTo>
                <a:lnTo>
                  <a:pt x="124188" y="21326"/>
                </a:lnTo>
                <a:lnTo>
                  <a:pt x="122419" y="21306"/>
                </a:lnTo>
                <a:lnTo>
                  <a:pt x="120650" y="21281"/>
                </a:lnTo>
                <a:lnTo>
                  <a:pt x="118913" y="21250"/>
                </a:lnTo>
                <a:lnTo>
                  <a:pt x="117144" y="21210"/>
                </a:lnTo>
                <a:lnTo>
                  <a:pt x="115407" y="21165"/>
                </a:lnTo>
                <a:lnTo>
                  <a:pt x="113670" y="21109"/>
                </a:lnTo>
                <a:lnTo>
                  <a:pt x="111933" y="21049"/>
                </a:lnTo>
                <a:lnTo>
                  <a:pt x="110196" y="20983"/>
                </a:lnTo>
                <a:lnTo>
                  <a:pt x="108491" y="20913"/>
                </a:lnTo>
                <a:lnTo>
                  <a:pt x="106755" y="20832"/>
                </a:lnTo>
                <a:lnTo>
                  <a:pt x="105050" y="20746"/>
                </a:lnTo>
                <a:lnTo>
                  <a:pt x="103377" y="20650"/>
                </a:lnTo>
                <a:lnTo>
                  <a:pt x="101672" y="20549"/>
                </a:lnTo>
                <a:lnTo>
                  <a:pt x="100000" y="20443"/>
                </a:lnTo>
                <a:lnTo>
                  <a:pt x="98327" y="20327"/>
                </a:lnTo>
                <a:lnTo>
                  <a:pt x="96687" y="20206"/>
                </a:lnTo>
                <a:lnTo>
                  <a:pt x="95047" y="20080"/>
                </a:lnTo>
                <a:lnTo>
                  <a:pt x="93438" y="19949"/>
                </a:lnTo>
                <a:lnTo>
                  <a:pt x="91830" y="19808"/>
                </a:lnTo>
                <a:lnTo>
                  <a:pt x="90222" y="19657"/>
                </a:lnTo>
                <a:lnTo>
                  <a:pt x="88646" y="19505"/>
                </a:lnTo>
                <a:lnTo>
                  <a:pt x="87102" y="19344"/>
                </a:lnTo>
                <a:lnTo>
                  <a:pt x="85558" y="19172"/>
                </a:lnTo>
                <a:lnTo>
                  <a:pt x="84046" y="18996"/>
                </a:lnTo>
                <a:lnTo>
                  <a:pt x="82535" y="18814"/>
                </a:lnTo>
                <a:lnTo>
                  <a:pt x="81087" y="18628"/>
                </a:lnTo>
                <a:lnTo>
                  <a:pt x="79608" y="18431"/>
                </a:lnTo>
                <a:lnTo>
                  <a:pt x="78900" y="18330"/>
                </a:lnTo>
                <a:lnTo>
                  <a:pt x="78192" y="18224"/>
                </a:lnTo>
                <a:lnTo>
                  <a:pt x="77517" y="18118"/>
                </a:lnTo>
                <a:lnTo>
                  <a:pt x="76874" y="18007"/>
                </a:lnTo>
                <a:lnTo>
                  <a:pt x="76230" y="17896"/>
                </a:lnTo>
                <a:lnTo>
                  <a:pt x="75587" y="17780"/>
                </a:lnTo>
                <a:lnTo>
                  <a:pt x="75008" y="17664"/>
                </a:lnTo>
                <a:lnTo>
                  <a:pt x="74429" y="17543"/>
                </a:lnTo>
                <a:lnTo>
                  <a:pt x="73850" y="17422"/>
                </a:lnTo>
                <a:lnTo>
                  <a:pt x="73303" y="17296"/>
                </a:lnTo>
                <a:lnTo>
                  <a:pt x="72789" y="17170"/>
                </a:lnTo>
                <a:lnTo>
                  <a:pt x="72274" y="17044"/>
                </a:lnTo>
                <a:lnTo>
                  <a:pt x="71792" y="16913"/>
                </a:lnTo>
                <a:lnTo>
                  <a:pt x="71309" y="16782"/>
                </a:lnTo>
                <a:lnTo>
                  <a:pt x="70859" y="16650"/>
                </a:lnTo>
                <a:lnTo>
                  <a:pt x="70409" y="16514"/>
                </a:lnTo>
                <a:lnTo>
                  <a:pt x="69990" y="16378"/>
                </a:lnTo>
                <a:lnTo>
                  <a:pt x="69604" y="16237"/>
                </a:lnTo>
                <a:lnTo>
                  <a:pt x="69218" y="16101"/>
                </a:lnTo>
                <a:lnTo>
                  <a:pt x="68865" y="15959"/>
                </a:lnTo>
                <a:lnTo>
                  <a:pt x="68189" y="15672"/>
                </a:lnTo>
                <a:lnTo>
                  <a:pt x="67578" y="15384"/>
                </a:lnTo>
                <a:lnTo>
                  <a:pt x="67031" y="15092"/>
                </a:lnTo>
                <a:lnTo>
                  <a:pt x="66549" y="14794"/>
                </a:lnTo>
                <a:lnTo>
                  <a:pt x="66163" y="14497"/>
                </a:lnTo>
                <a:lnTo>
                  <a:pt x="65809" y="14199"/>
                </a:lnTo>
                <a:lnTo>
                  <a:pt x="65520" y="13901"/>
                </a:lnTo>
                <a:lnTo>
                  <a:pt x="65327" y="13599"/>
                </a:lnTo>
                <a:lnTo>
                  <a:pt x="65166" y="13301"/>
                </a:lnTo>
                <a:lnTo>
                  <a:pt x="65069" y="13004"/>
                </a:lnTo>
                <a:lnTo>
                  <a:pt x="65037" y="12711"/>
                </a:lnTo>
                <a:lnTo>
                  <a:pt x="65069" y="12419"/>
                </a:lnTo>
                <a:lnTo>
                  <a:pt x="65134" y="12131"/>
                </a:lnTo>
                <a:lnTo>
                  <a:pt x="65262" y="11849"/>
                </a:lnTo>
                <a:lnTo>
                  <a:pt x="65487" y="11571"/>
                </a:lnTo>
                <a:lnTo>
                  <a:pt x="65713" y="11294"/>
                </a:lnTo>
                <a:lnTo>
                  <a:pt x="66034" y="11031"/>
                </a:lnTo>
                <a:lnTo>
                  <a:pt x="66388" y="10769"/>
                </a:lnTo>
                <a:lnTo>
                  <a:pt x="66806" y="10517"/>
                </a:lnTo>
                <a:lnTo>
                  <a:pt x="67256" y="10275"/>
                </a:lnTo>
                <a:lnTo>
                  <a:pt x="67771" y="10043"/>
                </a:lnTo>
                <a:lnTo>
                  <a:pt x="68350" y="9816"/>
                </a:lnTo>
                <a:lnTo>
                  <a:pt x="69797" y="9261"/>
                </a:lnTo>
                <a:lnTo>
                  <a:pt x="71213" y="8701"/>
                </a:lnTo>
                <a:lnTo>
                  <a:pt x="72596" y="8141"/>
                </a:lnTo>
                <a:lnTo>
                  <a:pt x="73947" y="7581"/>
                </a:lnTo>
                <a:lnTo>
                  <a:pt x="76616" y="6452"/>
                </a:lnTo>
                <a:lnTo>
                  <a:pt x="79286" y="5327"/>
                </a:lnTo>
                <a:lnTo>
                  <a:pt x="79736" y="5115"/>
                </a:lnTo>
                <a:lnTo>
                  <a:pt x="80122" y="4903"/>
                </a:lnTo>
                <a:lnTo>
                  <a:pt x="80508" y="4691"/>
                </a:lnTo>
                <a:lnTo>
                  <a:pt x="80862" y="4479"/>
                </a:lnTo>
                <a:lnTo>
                  <a:pt x="81055" y="4343"/>
                </a:lnTo>
                <a:lnTo>
                  <a:pt x="81248" y="4207"/>
                </a:lnTo>
                <a:lnTo>
                  <a:pt x="81409" y="4076"/>
                </a:lnTo>
                <a:lnTo>
                  <a:pt x="81537" y="3945"/>
                </a:lnTo>
                <a:lnTo>
                  <a:pt x="81666" y="3819"/>
                </a:lnTo>
                <a:lnTo>
                  <a:pt x="81763" y="3688"/>
                </a:lnTo>
                <a:lnTo>
                  <a:pt x="81827" y="3561"/>
                </a:lnTo>
                <a:lnTo>
                  <a:pt x="81891" y="3440"/>
                </a:lnTo>
                <a:lnTo>
                  <a:pt x="81891" y="3314"/>
                </a:lnTo>
                <a:lnTo>
                  <a:pt x="81891" y="3193"/>
                </a:lnTo>
                <a:lnTo>
                  <a:pt x="81891" y="3072"/>
                </a:lnTo>
                <a:lnTo>
                  <a:pt x="81827" y="2956"/>
                </a:lnTo>
                <a:lnTo>
                  <a:pt x="81763" y="2840"/>
                </a:lnTo>
                <a:lnTo>
                  <a:pt x="81698" y="2724"/>
                </a:lnTo>
                <a:lnTo>
                  <a:pt x="81570" y="2613"/>
                </a:lnTo>
                <a:lnTo>
                  <a:pt x="81441" y="2502"/>
                </a:lnTo>
                <a:lnTo>
                  <a:pt x="81312" y="2391"/>
                </a:lnTo>
                <a:lnTo>
                  <a:pt x="81119" y="2285"/>
                </a:lnTo>
                <a:lnTo>
                  <a:pt x="80926" y="2179"/>
                </a:lnTo>
                <a:lnTo>
                  <a:pt x="80733" y="2079"/>
                </a:lnTo>
                <a:lnTo>
                  <a:pt x="80508" y="1978"/>
                </a:lnTo>
                <a:lnTo>
                  <a:pt x="80251" y="1877"/>
                </a:lnTo>
                <a:lnTo>
                  <a:pt x="79961" y="1781"/>
                </a:lnTo>
                <a:lnTo>
                  <a:pt x="79672" y="1690"/>
                </a:lnTo>
                <a:lnTo>
                  <a:pt x="79382" y="1594"/>
                </a:lnTo>
                <a:lnTo>
                  <a:pt x="79061" y="1504"/>
                </a:lnTo>
                <a:lnTo>
                  <a:pt x="78707" y="1418"/>
                </a:lnTo>
                <a:lnTo>
                  <a:pt x="78321" y="1332"/>
                </a:lnTo>
                <a:lnTo>
                  <a:pt x="77935" y="1246"/>
                </a:lnTo>
                <a:lnTo>
                  <a:pt x="77549" y="1166"/>
                </a:lnTo>
                <a:lnTo>
                  <a:pt x="77131" y="1090"/>
                </a:lnTo>
                <a:lnTo>
                  <a:pt x="76681" y="1014"/>
                </a:lnTo>
                <a:lnTo>
                  <a:pt x="76230" y="939"/>
                </a:lnTo>
                <a:lnTo>
                  <a:pt x="75748" y="868"/>
                </a:lnTo>
                <a:lnTo>
                  <a:pt x="75265" y="797"/>
                </a:lnTo>
                <a:lnTo>
                  <a:pt x="74751" y="732"/>
                </a:lnTo>
                <a:lnTo>
                  <a:pt x="74236" y="671"/>
                </a:lnTo>
                <a:lnTo>
                  <a:pt x="73689" y="611"/>
                </a:lnTo>
                <a:lnTo>
                  <a:pt x="73143" y="550"/>
                </a:lnTo>
                <a:lnTo>
                  <a:pt x="72564" y="495"/>
                </a:lnTo>
                <a:lnTo>
                  <a:pt x="71985" y="444"/>
                </a:lnTo>
                <a:lnTo>
                  <a:pt x="71373" y="394"/>
                </a:lnTo>
                <a:lnTo>
                  <a:pt x="70762" y="343"/>
                </a:lnTo>
                <a:lnTo>
                  <a:pt x="70119" y="303"/>
                </a:lnTo>
                <a:lnTo>
                  <a:pt x="69476" y="258"/>
                </a:lnTo>
                <a:lnTo>
                  <a:pt x="68800" y="222"/>
                </a:lnTo>
                <a:lnTo>
                  <a:pt x="68125" y="187"/>
                </a:lnTo>
                <a:lnTo>
                  <a:pt x="67449" y="152"/>
                </a:lnTo>
                <a:lnTo>
                  <a:pt x="66742" y="127"/>
                </a:lnTo>
                <a:lnTo>
                  <a:pt x="66002" y="96"/>
                </a:lnTo>
                <a:lnTo>
                  <a:pt x="65262" y="76"/>
                </a:lnTo>
                <a:lnTo>
                  <a:pt x="64522" y="56"/>
                </a:lnTo>
                <a:lnTo>
                  <a:pt x="63783" y="36"/>
                </a:lnTo>
                <a:lnTo>
                  <a:pt x="63011" y="26"/>
                </a:lnTo>
                <a:lnTo>
                  <a:pt x="62207" y="16"/>
                </a:lnTo>
                <a:lnTo>
                  <a:pt x="61402" y="5"/>
                </a:lnTo>
                <a:lnTo>
                  <a:pt x="60598" y="0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4f3de87df4_0_305"/>
          <p:cNvSpPr/>
          <p:nvPr/>
        </p:nvSpPr>
        <p:spPr>
          <a:xfrm flipH="1">
            <a:off x="5557792" y="2804488"/>
            <a:ext cx="1418285" cy="2057425"/>
          </a:xfrm>
          <a:custGeom>
            <a:avLst/>
            <a:gdLst/>
            <a:ahLst/>
            <a:cxnLst/>
            <a:rect l="l" t="t" r="r" b="b"/>
            <a:pathLst>
              <a:path w="358379" h="82297" extrusionOk="0">
                <a:moveTo>
                  <a:pt x="190286" y="0"/>
                </a:moveTo>
                <a:lnTo>
                  <a:pt x="189096" y="5"/>
                </a:lnTo>
                <a:lnTo>
                  <a:pt x="187906" y="10"/>
                </a:lnTo>
                <a:lnTo>
                  <a:pt x="184851" y="35"/>
                </a:lnTo>
                <a:lnTo>
                  <a:pt x="181827" y="71"/>
                </a:lnTo>
                <a:lnTo>
                  <a:pt x="178771" y="121"/>
                </a:lnTo>
                <a:lnTo>
                  <a:pt x="177260" y="146"/>
                </a:lnTo>
                <a:lnTo>
                  <a:pt x="175748" y="177"/>
                </a:lnTo>
                <a:lnTo>
                  <a:pt x="174236" y="212"/>
                </a:lnTo>
                <a:lnTo>
                  <a:pt x="172725" y="247"/>
                </a:lnTo>
                <a:lnTo>
                  <a:pt x="171213" y="288"/>
                </a:lnTo>
                <a:lnTo>
                  <a:pt x="169733" y="333"/>
                </a:lnTo>
                <a:lnTo>
                  <a:pt x="168222" y="378"/>
                </a:lnTo>
                <a:lnTo>
                  <a:pt x="166742" y="429"/>
                </a:lnTo>
                <a:lnTo>
                  <a:pt x="165262" y="484"/>
                </a:lnTo>
                <a:lnTo>
                  <a:pt x="163815" y="545"/>
                </a:lnTo>
                <a:lnTo>
                  <a:pt x="162850" y="585"/>
                </a:lnTo>
                <a:lnTo>
                  <a:pt x="161917" y="631"/>
                </a:lnTo>
                <a:lnTo>
                  <a:pt x="161017" y="676"/>
                </a:lnTo>
                <a:lnTo>
                  <a:pt x="160116" y="726"/>
                </a:lnTo>
                <a:lnTo>
                  <a:pt x="159248" y="782"/>
                </a:lnTo>
                <a:lnTo>
                  <a:pt x="158379" y="837"/>
                </a:lnTo>
                <a:lnTo>
                  <a:pt x="157511" y="893"/>
                </a:lnTo>
                <a:lnTo>
                  <a:pt x="156674" y="953"/>
                </a:lnTo>
                <a:lnTo>
                  <a:pt x="155870" y="1019"/>
                </a:lnTo>
                <a:lnTo>
                  <a:pt x="155066" y="1085"/>
                </a:lnTo>
                <a:lnTo>
                  <a:pt x="154294" y="1150"/>
                </a:lnTo>
                <a:lnTo>
                  <a:pt x="153522" y="1221"/>
                </a:lnTo>
                <a:lnTo>
                  <a:pt x="152783" y="1296"/>
                </a:lnTo>
                <a:lnTo>
                  <a:pt x="152043" y="1372"/>
                </a:lnTo>
                <a:lnTo>
                  <a:pt x="151335" y="1448"/>
                </a:lnTo>
                <a:lnTo>
                  <a:pt x="150660" y="1528"/>
                </a:lnTo>
                <a:lnTo>
                  <a:pt x="149984" y="1609"/>
                </a:lnTo>
                <a:lnTo>
                  <a:pt x="149309" y="1695"/>
                </a:lnTo>
                <a:lnTo>
                  <a:pt x="148698" y="1781"/>
                </a:lnTo>
                <a:lnTo>
                  <a:pt x="148054" y="1871"/>
                </a:lnTo>
                <a:lnTo>
                  <a:pt x="147475" y="1962"/>
                </a:lnTo>
                <a:lnTo>
                  <a:pt x="146864" y="2053"/>
                </a:lnTo>
                <a:lnTo>
                  <a:pt x="146317" y="2149"/>
                </a:lnTo>
                <a:lnTo>
                  <a:pt x="145771" y="2250"/>
                </a:lnTo>
                <a:lnTo>
                  <a:pt x="145256" y="2346"/>
                </a:lnTo>
                <a:lnTo>
                  <a:pt x="144741" y="2446"/>
                </a:lnTo>
                <a:lnTo>
                  <a:pt x="144259" y="2552"/>
                </a:lnTo>
                <a:lnTo>
                  <a:pt x="143776" y="2653"/>
                </a:lnTo>
                <a:lnTo>
                  <a:pt x="143326" y="2764"/>
                </a:lnTo>
                <a:lnTo>
                  <a:pt x="142908" y="2870"/>
                </a:lnTo>
                <a:lnTo>
                  <a:pt x="142490" y="2981"/>
                </a:lnTo>
                <a:lnTo>
                  <a:pt x="142104" y="3092"/>
                </a:lnTo>
                <a:lnTo>
                  <a:pt x="141750" y="3208"/>
                </a:lnTo>
                <a:lnTo>
                  <a:pt x="141396" y="3319"/>
                </a:lnTo>
                <a:lnTo>
                  <a:pt x="141042" y="3435"/>
                </a:lnTo>
                <a:lnTo>
                  <a:pt x="140753" y="3556"/>
                </a:lnTo>
                <a:lnTo>
                  <a:pt x="140464" y="3677"/>
                </a:lnTo>
                <a:lnTo>
                  <a:pt x="140206" y="3798"/>
                </a:lnTo>
                <a:lnTo>
                  <a:pt x="139949" y="3919"/>
                </a:lnTo>
                <a:lnTo>
                  <a:pt x="139724" y="4045"/>
                </a:lnTo>
                <a:lnTo>
                  <a:pt x="139499" y="4166"/>
                </a:lnTo>
                <a:lnTo>
                  <a:pt x="139338" y="4298"/>
                </a:lnTo>
                <a:lnTo>
                  <a:pt x="139177" y="4424"/>
                </a:lnTo>
                <a:lnTo>
                  <a:pt x="139016" y="4555"/>
                </a:lnTo>
                <a:lnTo>
                  <a:pt x="138920" y="4681"/>
                </a:lnTo>
                <a:lnTo>
                  <a:pt x="138791" y="4817"/>
                </a:lnTo>
                <a:lnTo>
                  <a:pt x="138727" y="4948"/>
                </a:lnTo>
                <a:lnTo>
                  <a:pt x="138662" y="5079"/>
                </a:lnTo>
                <a:lnTo>
                  <a:pt x="138630" y="5216"/>
                </a:lnTo>
                <a:lnTo>
                  <a:pt x="138630" y="5352"/>
                </a:lnTo>
                <a:lnTo>
                  <a:pt x="138630" y="5488"/>
                </a:lnTo>
                <a:lnTo>
                  <a:pt x="138662" y="5629"/>
                </a:lnTo>
                <a:lnTo>
                  <a:pt x="138727" y="5765"/>
                </a:lnTo>
                <a:lnTo>
                  <a:pt x="138791" y="5907"/>
                </a:lnTo>
                <a:lnTo>
                  <a:pt x="138920" y="6048"/>
                </a:lnTo>
                <a:lnTo>
                  <a:pt x="139016" y="6189"/>
                </a:lnTo>
                <a:lnTo>
                  <a:pt x="139177" y="6330"/>
                </a:lnTo>
                <a:lnTo>
                  <a:pt x="139338" y="6471"/>
                </a:lnTo>
                <a:lnTo>
                  <a:pt x="139531" y="6618"/>
                </a:lnTo>
                <a:lnTo>
                  <a:pt x="139756" y="6764"/>
                </a:lnTo>
                <a:lnTo>
                  <a:pt x="139981" y="6905"/>
                </a:lnTo>
                <a:lnTo>
                  <a:pt x="140271" y="7052"/>
                </a:lnTo>
                <a:lnTo>
                  <a:pt x="140528" y="7198"/>
                </a:lnTo>
                <a:lnTo>
                  <a:pt x="140849" y="7344"/>
                </a:lnTo>
                <a:lnTo>
                  <a:pt x="141396" y="7581"/>
                </a:lnTo>
                <a:lnTo>
                  <a:pt x="141943" y="7818"/>
                </a:lnTo>
                <a:lnTo>
                  <a:pt x="142522" y="8050"/>
                </a:lnTo>
                <a:lnTo>
                  <a:pt x="143101" y="8282"/>
                </a:lnTo>
                <a:lnTo>
                  <a:pt x="144355" y="8746"/>
                </a:lnTo>
                <a:lnTo>
                  <a:pt x="145642" y="9205"/>
                </a:lnTo>
                <a:lnTo>
                  <a:pt x="146993" y="9664"/>
                </a:lnTo>
                <a:lnTo>
                  <a:pt x="148376" y="10118"/>
                </a:lnTo>
                <a:lnTo>
                  <a:pt x="149791" y="10567"/>
                </a:lnTo>
                <a:lnTo>
                  <a:pt x="151239" y="11016"/>
                </a:lnTo>
                <a:lnTo>
                  <a:pt x="151785" y="11188"/>
                </a:lnTo>
                <a:lnTo>
                  <a:pt x="152268" y="11354"/>
                </a:lnTo>
                <a:lnTo>
                  <a:pt x="152750" y="11520"/>
                </a:lnTo>
                <a:lnTo>
                  <a:pt x="153201" y="11687"/>
                </a:lnTo>
                <a:lnTo>
                  <a:pt x="153619" y="11853"/>
                </a:lnTo>
                <a:lnTo>
                  <a:pt x="154005" y="12015"/>
                </a:lnTo>
                <a:lnTo>
                  <a:pt x="154359" y="12181"/>
                </a:lnTo>
                <a:lnTo>
                  <a:pt x="154680" y="12343"/>
                </a:lnTo>
                <a:lnTo>
                  <a:pt x="155002" y="12499"/>
                </a:lnTo>
                <a:lnTo>
                  <a:pt x="155259" y="12660"/>
                </a:lnTo>
                <a:lnTo>
                  <a:pt x="155517" y="12817"/>
                </a:lnTo>
                <a:lnTo>
                  <a:pt x="155742" y="12973"/>
                </a:lnTo>
                <a:lnTo>
                  <a:pt x="155935" y="13129"/>
                </a:lnTo>
                <a:lnTo>
                  <a:pt x="156095" y="13281"/>
                </a:lnTo>
                <a:lnTo>
                  <a:pt x="156224" y="13432"/>
                </a:lnTo>
                <a:lnTo>
                  <a:pt x="156321" y="13583"/>
                </a:lnTo>
                <a:lnTo>
                  <a:pt x="156417" y="13735"/>
                </a:lnTo>
                <a:lnTo>
                  <a:pt x="156481" y="13881"/>
                </a:lnTo>
                <a:lnTo>
                  <a:pt x="156481" y="14027"/>
                </a:lnTo>
                <a:lnTo>
                  <a:pt x="156481" y="14174"/>
                </a:lnTo>
                <a:lnTo>
                  <a:pt x="156449" y="14320"/>
                </a:lnTo>
                <a:lnTo>
                  <a:pt x="156417" y="14461"/>
                </a:lnTo>
                <a:lnTo>
                  <a:pt x="156321" y="14602"/>
                </a:lnTo>
                <a:lnTo>
                  <a:pt x="156224" y="14738"/>
                </a:lnTo>
                <a:lnTo>
                  <a:pt x="156063" y="14880"/>
                </a:lnTo>
                <a:lnTo>
                  <a:pt x="155902" y="15011"/>
                </a:lnTo>
                <a:lnTo>
                  <a:pt x="155710" y="15147"/>
                </a:lnTo>
                <a:lnTo>
                  <a:pt x="155517" y="15278"/>
                </a:lnTo>
                <a:lnTo>
                  <a:pt x="155259" y="15409"/>
                </a:lnTo>
                <a:lnTo>
                  <a:pt x="155002" y="15540"/>
                </a:lnTo>
                <a:lnTo>
                  <a:pt x="154680" y="15667"/>
                </a:lnTo>
                <a:lnTo>
                  <a:pt x="154359" y="15793"/>
                </a:lnTo>
                <a:lnTo>
                  <a:pt x="154005" y="15914"/>
                </a:lnTo>
                <a:lnTo>
                  <a:pt x="153619" y="16040"/>
                </a:lnTo>
                <a:lnTo>
                  <a:pt x="153233" y="16156"/>
                </a:lnTo>
                <a:lnTo>
                  <a:pt x="152783" y="16277"/>
                </a:lnTo>
                <a:lnTo>
                  <a:pt x="152332" y="16393"/>
                </a:lnTo>
                <a:lnTo>
                  <a:pt x="151850" y="16504"/>
                </a:lnTo>
                <a:lnTo>
                  <a:pt x="151335" y="16620"/>
                </a:lnTo>
                <a:lnTo>
                  <a:pt x="150788" y="16731"/>
                </a:lnTo>
                <a:lnTo>
                  <a:pt x="150242" y="16837"/>
                </a:lnTo>
                <a:lnTo>
                  <a:pt x="149663" y="16943"/>
                </a:lnTo>
                <a:lnTo>
                  <a:pt x="149019" y="17049"/>
                </a:lnTo>
                <a:lnTo>
                  <a:pt x="148376" y="17149"/>
                </a:lnTo>
                <a:lnTo>
                  <a:pt x="147733" y="17250"/>
                </a:lnTo>
                <a:lnTo>
                  <a:pt x="147025" y="17346"/>
                </a:lnTo>
                <a:lnTo>
                  <a:pt x="146317" y="17442"/>
                </a:lnTo>
                <a:lnTo>
                  <a:pt x="145578" y="17538"/>
                </a:lnTo>
                <a:lnTo>
                  <a:pt x="144806" y="17629"/>
                </a:lnTo>
                <a:lnTo>
                  <a:pt x="144002" y="17719"/>
                </a:lnTo>
                <a:lnTo>
                  <a:pt x="143165" y="17805"/>
                </a:lnTo>
                <a:lnTo>
                  <a:pt x="142329" y="17891"/>
                </a:lnTo>
                <a:lnTo>
                  <a:pt x="141461" y="17972"/>
                </a:lnTo>
                <a:lnTo>
                  <a:pt x="140560" y="18052"/>
                </a:lnTo>
                <a:lnTo>
                  <a:pt x="139627" y="18128"/>
                </a:lnTo>
                <a:lnTo>
                  <a:pt x="138694" y="18204"/>
                </a:lnTo>
                <a:lnTo>
                  <a:pt x="137697" y="18279"/>
                </a:lnTo>
                <a:lnTo>
                  <a:pt x="136700" y="18345"/>
                </a:lnTo>
                <a:lnTo>
                  <a:pt x="135671" y="18415"/>
                </a:lnTo>
                <a:lnTo>
                  <a:pt x="134642" y="18481"/>
                </a:lnTo>
                <a:lnTo>
                  <a:pt x="133548" y="18542"/>
                </a:lnTo>
                <a:lnTo>
                  <a:pt x="132455" y="18602"/>
                </a:lnTo>
                <a:lnTo>
                  <a:pt x="131329" y="18663"/>
                </a:lnTo>
                <a:lnTo>
                  <a:pt x="130171" y="18718"/>
                </a:lnTo>
                <a:lnTo>
                  <a:pt x="127533" y="18839"/>
                </a:lnTo>
                <a:lnTo>
                  <a:pt x="124864" y="18950"/>
                </a:lnTo>
                <a:lnTo>
                  <a:pt x="122194" y="19061"/>
                </a:lnTo>
                <a:lnTo>
                  <a:pt x="119524" y="19162"/>
                </a:lnTo>
                <a:lnTo>
                  <a:pt x="116855" y="19258"/>
                </a:lnTo>
                <a:lnTo>
                  <a:pt x="114185" y="19349"/>
                </a:lnTo>
                <a:lnTo>
                  <a:pt x="111515" y="19434"/>
                </a:lnTo>
                <a:lnTo>
                  <a:pt x="108846" y="19515"/>
                </a:lnTo>
                <a:lnTo>
                  <a:pt x="106144" y="19591"/>
                </a:lnTo>
                <a:lnTo>
                  <a:pt x="103474" y="19661"/>
                </a:lnTo>
                <a:lnTo>
                  <a:pt x="100772" y="19722"/>
                </a:lnTo>
                <a:lnTo>
                  <a:pt x="98103" y="19782"/>
                </a:lnTo>
                <a:lnTo>
                  <a:pt x="95401" y="19833"/>
                </a:lnTo>
                <a:lnTo>
                  <a:pt x="92699" y="19883"/>
                </a:lnTo>
                <a:lnTo>
                  <a:pt x="89997" y="19924"/>
                </a:lnTo>
                <a:lnTo>
                  <a:pt x="87295" y="19964"/>
                </a:lnTo>
                <a:lnTo>
                  <a:pt x="84594" y="19994"/>
                </a:lnTo>
                <a:lnTo>
                  <a:pt x="81892" y="20019"/>
                </a:lnTo>
                <a:lnTo>
                  <a:pt x="79158" y="20045"/>
                </a:lnTo>
                <a:lnTo>
                  <a:pt x="76456" y="20060"/>
                </a:lnTo>
                <a:lnTo>
                  <a:pt x="73754" y="20075"/>
                </a:lnTo>
                <a:lnTo>
                  <a:pt x="71020" y="20080"/>
                </a:lnTo>
                <a:lnTo>
                  <a:pt x="68286" y="20085"/>
                </a:lnTo>
                <a:lnTo>
                  <a:pt x="65552" y="20080"/>
                </a:lnTo>
                <a:lnTo>
                  <a:pt x="62850" y="20075"/>
                </a:lnTo>
                <a:lnTo>
                  <a:pt x="60116" y="20060"/>
                </a:lnTo>
                <a:lnTo>
                  <a:pt x="57382" y="20045"/>
                </a:lnTo>
                <a:lnTo>
                  <a:pt x="54616" y="20024"/>
                </a:lnTo>
                <a:lnTo>
                  <a:pt x="51882" y="19999"/>
                </a:lnTo>
                <a:lnTo>
                  <a:pt x="49148" y="19969"/>
                </a:lnTo>
                <a:lnTo>
                  <a:pt x="46414" y="19934"/>
                </a:lnTo>
                <a:lnTo>
                  <a:pt x="43648" y="19898"/>
                </a:lnTo>
                <a:lnTo>
                  <a:pt x="41204" y="19863"/>
                </a:lnTo>
                <a:lnTo>
                  <a:pt x="38759" y="19833"/>
                </a:lnTo>
                <a:lnTo>
                  <a:pt x="33838" y="19777"/>
                </a:lnTo>
                <a:lnTo>
                  <a:pt x="28917" y="19737"/>
                </a:lnTo>
                <a:lnTo>
                  <a:pt x="23931" y="19697"/>
                </a:lnTo>
                <a:lnTo>
                  <a:pt x="13864" y="19636"/>
                </a:lnTo>
                <a:lnTo>
                  <a:pt x="8750" y="19601"/>
                </a:lnTo>
                <a:lnTo>
                  <a:pt x="3571" y="19560"/>
                </a:lnTo>
                <a:lnTo>
                  <a:pt x="3957" y="20610"/>
                </a:lnTo>
                <a:lnTo>
                  <a:pt x="4343" y="21639"/>
                </a:lnTo>
                <a:lnTo>
                  <a:pt x="5147" y="23646"/>
                </a:lnTo>
                <a:lnTo>
                  <a:pt x="5501" y="24635"/>
                </a:lnTo>
                <a:lnTo>
                  <a:pt x="5790" y="25608"/>
                </a:lnTo>
                <a:lnTo>
                  <a:pt x="5919" y="26097"/>
                </a:lnTo>
                <a:lnTo>
                  <a:pt x="6016" y="26582"/>
                </a:lnTo>
                <a:lnTo>
                  <a:pt x="6112" y="27066"/>
                </a:lnTo>
                <a:lnTo>
                  <a:pt x="6144" y="27550"/>
                </a:lnTo>
                <a:lnTo>
                  <a:pt x="6176" y="28080"/>
                </a:lnTo>
                <a:lnTo>
                  <a:pt x="6176" y="28614"/>
                </a:lnTo>
                <a:lnTo>
                  <a:pt x="6144" y="29149"/>
                </a:lnTo>
                <a:lnTo>
                  <a:pt x="6080" y="29684"/>
                </a:lnTo>
                <a:lnTo>
                  <a:pt x="5951" y="30748"/>
                </a:lnTo>
                <a:lnTo>
                  <a:pt x="5758" y="31817"/>
                </a:lnTo>
                <a:lnTo>
                  <a:pt x="5565" y="32886"/>
                </a:lnTo>
                <a:lnTo>
                  <a:pt x="5372" y="33951"/>
                </a:lnTo>
                <a:lnTo>
                  <a:pt x="5212" y="35020"/>
                </a:lnTo>
                <a:lnTo>
                  <a:pt x="5179" y="35555"/>
                </a:lnTo>
                <a:lnTo>
                  <a:pt x="5147" y="36089"/>
                </a:lnTo>
                <a:lnTo>
                  <a:pt x="5147" y="36276"/>
                </a:lnTo>
                <a:lnTo>
                  <a:pt x="5179" y="36463"/>
                </a:lnTo>
                <a:lnTo>
                  <a:pt x="5212" y="36654"/>
                </a:lnTo>
                <a:lnTo>
                  <a:pt x="5308" y="36841"/>
                </a:lnTo>
                <a:lnTo>
                  <a:pt x="5469" y="37219"/>
                </a:lnTo>
                <a:lnTo>
                  <a:pt x="5758" y="37598"/>
                </a:lnTo>
                <a:lnTo>
                  <a:pt x="6080" y="37976"/>
                </a:lnTo>
                <a:lnTo>
                  <a:pt x="6466" y="38349"/>
                </a:lnTo>
                <a:lnTo>
                  <a:pt x="6916" y="38722"/>
                </a:lnTo>
                <a:lnTo>
                  <a:pt x="7431" y="39091"/>
                </a:lnTo>
                <a:lnTo>
                  <a:pt x="7720" y="39277"/>
                </a:lnTo>
                <a:lnTo>
                  <a:pt x="7881" y="39368"/>
                </a:lnTo>
                <a:lnTo>
                  <a:pt x="8074" y="39449"/>
                </a:lnTo>
                <a:lnTo>
                  <a:pt x="8267" y="39529"/>
                </a:lnTo>
                <a:lnTo>
                  <a:pt x="8460" y="39600"/>
                </a:lnTo>
                <a:lnTo>
                  <a:pt x="8685" y="39671"/>
                </a:lnTo>
                <a:lnTo>
                  <a:pt x="8910" y="39736"/>
                </a:lnTo>
                <a:lnTo>
                  <a:pt x="9168" y="39797"/>
                </a:lnTo>
                <a:lnTo>
                  <a:pt x="9425" y="39852"/>
                </a:lnTo>
                <a:lnTo>
                  <a:pt x="9682" y="39908"/>
                </a:lnTo>
                <a:lnTo>
                  <a:pt x="9972" y="39953"/>
                </a:lnTo>
                <a:lnTo>
                  <a:pt x="10294" y="39998"/>
                </a:lnTo>
                <a:lnTo>
                  <a:pt x="10583" y="40039"/>
                </a:lnTo>
                <a:lnTo>
                  <a:pt x="10937" y="40074"/>
                </a:lnTo>
                <a:lnTo>
                  <a:pt x="11258" y="40109"/>
                </a:lnTo>
                <a:lnTo>
                  <a:pt x="11612" y="40135"/>
                </a:lnTo>
                <a:lnTo>
                  <a:pt x="11998" y="40160"/>
                </a:lnTo>
                <a:lnTo>
                  <a:pt x="12384" y="40180"/>
                </a:lnTo>
                <a:lnTo>
                  <a:pt x="12802" y="40195"/>
                </a:lnTo>
                <a:lnTo>
                  <a:pt x="13220" y="40210"/>
                </a:lnTo>
                <a:lnTo>
                  <a:pt x="13671" y="40220"/>
                </a:lnTo>
                <a:lnTo>
                  <a:pt x="14121" y="40225"/>
                </a:lnTo>
                <a:lnTo>
                  <a:pt x="14604" y="40230"/>
                </a:lnTo>
                <a:lnTo>
                  <a:pt x="15086" y="40230"/>
                </a:lnTo>
                <a:lnTo>
                  <a:pt x="15601" y="40225"/>
                </a:lnTo>
                <a:lnTo>
                  <a:pt x="16662" y="40205"/>
                </a:lnTo>
                <a:lnTo>
                  <a:pt x="17820" y="40175"/>
                </a:lnTo>
                <a:lnTo>
                  <a:pt x="19042" y="40135"/>
                </a:lnTo>
                <a:lnTo>
                  <a:pt x="21583" y="40034"/>
                </a:lnTo>
                <a:lnTo>
                  <a:pt x="24124" y="39928"/>
                </a:lnTo>
                <a:lnTo>
                  <a:pt x="29174" y="39706"/>
                </a:lnTo>
                <a:lnTo>
                  <a:pt x="34224" y="39484"/>
                </a:lnTo>
                <a:lnTo>
                  <a:pt x="39274" y="39262"/>
                </a:lnTo>
                <a:lnTo>
                  <a:pt x="41815" y="39156"/>
                </a:lnTo>
                <a:lnTo>
                  <a:pt x="44356" y="39055"/>
                </a:lnTo>
                <a:lnTo>
                  <a:pt x="46865" y="38959"/>
                </a:lnTo>
                <a:lnTo>
                  <a:pt x="49406" y="38869"/>
                </a:lnTo>
                <a:lnTo>
                  <a:pt x="51979" y="38788"/>
                </a:lnTo>
                <a:lnTo>
                  <a:pt x="54520" y="38712"/>
                </a:lnTo>
                <a:lnTo>
                  <a:pt x="57093" y="38652"/>
                </a:lnTo>
                <a:lnTo>
                  <a:pt x="58380" y="38626"/>
                </a:lnTo>
                <a:lnTo>
                  <a:pt x="59666" y="38601"/>
                </a:lnTo>
                <a:lnTo>
                  <a:pt x="61853" y="38566"/>
                </a:lnTo>
                <a:lnTo>
                  <a:pt x="64073" y="38546"/>
                </a:lnTo>
                <a:lnTo>
                  <a:pt x="66228" y="38531"/>
                </a:lnTo>
                <a:lnTo>
                  <a:pt x="68415" y="38526"/>
                </a:lnTo>
                <a:lnTo>
                  <a:pt x="70538" y="38531"/>
                </a:lnTo>
                <a:lnTo>
                  <a:pt x="72661" y="38541"/>
                </a:lnTo>
                <a:lnTo>
                  <a:pt x="74783" y="38566"/>
                </a:lnTo>
                <a:lnTo>
                  <a:pt x="76874" y="38596"/>
                </a:lnTo>
                <a:lnTo>
                  <a:pt x="78933" y="38637"/>
                </a:lnTo>
                <a:lnTo>
                  <a:pt x="80959" y="38682"/>
                </a:lnTo>
                <a:lnTo>
                  <a:pt x="82985" y="38742"/>
                </a:lnTo>
                <a:lnTo>
                  <a:pt x="84980" y="38808"/>
                </a:lnTo>
                <a:lnTo>
                  <a:pt x="86942" y="38884"/>
                </a:lnTo>
                <a:lnTo>
                  <a:pt x="88872" y="38964"/>
                </a:lnTo>
                <a:lnTo>
                  <a:pt x="90801" y="39055"/>
                </a:lnTo>
                <a:lnTo>
                  <a:pt x="92699" y="39151"/>
                </a:lnTo>
                <a:lnTo>
                  <a:pt x="94533" y="39257"/>
                </a:lnTo>
                <a:lnTo>
                  <a:pt x="96366" y="39373"/>
                </a:lnTo>
                <a:lnTo>
                  <a:pt x="98167" y="39494"/>
                </a:lnTo>
                <a:lnTo>
                  <a:pt x="99936" y="39625"/>
                </a:lnTo>
                <a:lnTo>
                  <a:pt x="101673" y="39761"/>
                </a:lnTo>
                <a:lnTo>
                  <a:pt x="103378" y="39908"/>
                </a:lnTo>
                <a:lnTo>
                  <a:pt x="105050" y="40059"/>
                </a:lnTo>
                <a:lnTo>
                  <a:pt x="106691" y="40215"/>
                </a:lnTo>
                <a:lnTo>
                  <a:pt x="108299" y="40382"/>
                </a:lnTo>
                <a:lnTo>
                  <a:pt x="109843" y="40553"/>
                </a:lnTo>
                <a:lnTo>
                  <a:pt x="111387" y="40735"/>
                </a:lnTo>
                <a:lnTo>
                  <a:pt x="112866" y="40921"/>
                </a:lnTo>
                <a:lnTo>
                  <a:pt x="114314" y="41113"/>
                </a:lnTo>
                <a:lnTo>
                  <a:pt x="115729" y="41315"/>
                </a:lnTo>
                <a:lnTo>
                  <a:pt x="117080" y="41517"/>
                </a:lnTo>
                <a:lnTo>
                  <a:pt x="118431" y="41728"/>
                </a:lnTo>
                <a:lnTo>
                  <a:pt x="119717" y="41950"/>
                </a:lnTo>
                <a:lnTo>
                  <a:pt x="120940" y="42172"/>
                </a:lnTo>
                <a:lnTo>
                  <a:pt x="122130" y="42404"/>
                </a:lnTo>
                <a:lnTo>
                  <a:pt x="123288" y="42641"/>
                </a:lnTo>
                <a:lnTo>
                  <a:pt x="124413" y="42884"/>
                </a:lnTo>
                <a:lnTo>
                  <a:pt x="125475" y="43131"/>
                </a:lnTo>
                <a:lnTo>
                  <a:pt x="126472" y="43383"/>
                </a:lnTo>
                <a:lnTo>
                  <a:pt x="127437" y="43640"/>
                </a:lnTo>
                <a:lnTo>
                  <a:pt x="128370" y="43902"/>
                </a:lnTo>
                <a:lnTo>
                  <a:pt x="129238" y="44175"/>
                </a:lnTo>
                <a:lnTo>
                  <a:pt x="130042" y="44447"/>
                </a:lnTo>
                <a:lnTo>
                  <a:pt x="130814" y="44725"/>
                </a:lnTo>
                <a:lnTo>
                  <a:pt x="131522" y="45007"/>
                </a:lnTo>
                <a:lnTo>
                  <a:pt x="132197" y="45300"/>
                </a:lnTo>
                <a:lnTo>
                  <a:pt x="132776" y="45592"/>
                </a:lnTo>
                <a:lnTo>
                  <a:pt x="133355" y="45890"/>
                </a:lnTo>
                <a:lnTo>
                  <a:pt x="133838" y="46192"/>
                </a:lnTo>
                <a:lnTo>
                  <a:pt x="134288" y="46500"/>
                </a:lnTo>
                <a:lnTo>
                  <a:pt x="134642" y="46808"/>
                </a:lnTo>
                <a:lnTo>
                  <a:pt x="134963" y="47125"/>
                </a:lnTo>
                <a:lnTo>
                  <a:pt x="135221" y="47443"/>
                </a:lnTo>
                <a:lnTo>
                  <a:pt x="135446" y="47766"/>
                </a:lnTo>
                <a:lnTo>
                  <a:pt x="135574" y="48089"/>
                </a:lnTo>
                <a:lnTo>
                  <a:pt x="135671" y="48422"/>
                </a:lnTo>
                <a:lnTo>
                  <a:pt x="135671" y="48755"/>
                </a:lnTo>
                <a:lnTo>
                  <a:pt x="135639" y="49093"/>
                </a:lnTo>
                <a:lnTo>
                  <a:pt x="135510" y="49431"/>
                </a:lnTo>
                <a:lnTo>
                  <a:pt x="135349" y="49774"/>
                </a:lnTo>
                <a:lnTo>
                  <a:pt x="135092" y="50122"/>
                </a:lnTo>
                <a:lnTo>
                  <a:pt x="134803" y="50475"/>
                </a:lnTo>
                <a:lnTo>
                  <a:pt x="134417" y="50828"/>
                </a:lnTo>
                <a:lnTo>
                  <a:pt x="133966" y="51181"/>
                </a:lnTo>
                <a:lnTo>
                  <a:pt x="133709" y="51367"/>
                </a:lnTo>
                <a:lnTo>
                  <a:pt x="133419" y="51549"/>
                </a:lnTo>
                <a:lnTo>
                  <a:pt x="133098" y="51731"/>
                </a:lnTo>
                <a:lnTo>
                  <a:pt x="132776" y="51907"/>
                </a:lnTo>
                <a:lnTo>
                  <a:pt x="132422" y="52084"/>
                </a:lnTo>
                <a:lnTo>
                  <a:pt x="132069" y="52255"/>
                </a:lnTo>
                <a:lnTo>
                  <a:pt x="131650" y="52427"/>
                </a:lnTo>
                <a:lnTo>
                  <a:pt x="131232" y="52598"/>
                </a:lnTo>
                <a:lnTo>
                  <a:pt x="130782" y="52765"/>
                </a:lnTo>
                <a:lnTo>
                  <a:pt x="130332" y="52926"/>
                </a:lnTo>
                <a:lnTo>
                  <a:pt x="129849" y="53092"/>
                </a:lnTo>
                <a:lnTo>
                  <a:pt x="129335" y="53249"/>
                </a:lnTo>
                <a:lnTo>
                  <a:pt x="128820" y="53410"/>
                </a:lnTo>
                <a:lnTo>
                  <a:pt x="128273" y="53567"/>
                </a:lnTo>
                <a:lnTo>
                  <a:pt x="127726" y="53718"/>
                </a:lnTo>
                <a:lnTo>
                  <a:pt x="127147" y="53869"/>
                </a:lnTo>
                <a:lnTo>
                  <a:pt x="126536" y="54021"/>
                </a:lnTo>
                <a:lnTo>
                  <a:pt x="125893" y="54167"/>
                </a:lnTo>
                <a:lnTo>
                  <a:pt x="125250" y="54308"/>
                </a:lnTo>
                <a:lnTo>
                  <a:pt x="124606" y="54449"/>
                </a:lnTo>
                <a:lnTo>
                  <a:pt x="123899" y="54590"/>
                </a:lnTo>
                <a:lnTo>
                  <a:pt x="123223" y="54727"/>
                </a:lnTo>
                <a:lnTo>
                  <a:pt x="122484" y="54863"/>
                </a:lnTo>
                <a:lnTo>
                  <a:pt x="121744" y="54994"/>
                </a:lnTo>
                <a:lnTo>
                  <a:pt x="121004" y="55125"/>
                </a:lnTo>
                <a:lnTo>
                  <a:pt x="120232" y="55251"/>
                </a:lnTo>
                <a:lnTo>
                  <a:pt x="119428" y="55377"/>
                </a:lnTo>
                <a:lnTo>
                  <a:pt x="118624" y="55498"/>
                </a:lnTo>
                <a:lnTo>
                  <a:pt x="117787" y="55619"/>
                </a:lnTo>
                <a:lnTo>
                  <a:pt x="116951" y="55735"/>
                </a:lnTo>
                <a:lnTo>
                  <a:pt x="116083" y="55851"/>
                </a:lnTo>
                <a:lnTo>
                  <a:pt x="115214" y="55962"/>
                </a:lnTo>
                <a:lnTo>
                  <a:pt x="114314" y="56073"/>
                </a:lnTo>
                <a:lnTo>
                  <a:pt x="113413" y="56184"/>
                </a:lnTo>
                <a:lnTo>
                  <a:pt x="112480" y="56290"/>
                </a:lnTo>
                <a:lnTo>
                  <a:pt x="111548" y="56391"/>
                </a:lnTo>
                <a:lnTo>
                  <a:pt x="110583" y="56492"/>
                </a:lnTo>
                <a:lnTo>
                  <a:pt x="109618" y="56588"/>
                </a:lnTo>
                <a:lnTo>
                  <a:pt x="108653" y="56684"/>
                </a:lnTo>
                <a:lnTo>
                  <a:pt x="107623" y="56775"/>
                </a:lnTo>
                <a:lnTo>
                  <a:pt x="106626" y="56865"/>
                </a:lnTo>
                <a:lnTo>
                  <a:pt x="105597" y="56956"/>
                </a:lnTo>
                <a:lnTo>
                  <a:pt x="104536" y="57037"/>
                </a:lnTo>
                <a:lnTo>
                  <a:pt x="103474" y="57123"/>
                </a:lnTo>
                <a:lnTo>
                  <a:pt x="102413" y="57203"/>
                </a:lnTo>
                <a:lnTo>
                  <a:pt x="101319" y="57279"/>
                </a:lnTo>
                <a:lnTo>
                  <a:pt x="100226" y="57355"/>
                </a:lnTo>
                <a:lnTo>
                  <a:pt x="99100" y="57425"/>
                </a:lnTo>
                <a:lnTo>
                  <a:pt x="97974" y="57496"/>
                </a:lnTo>
                <a:lnTo>
                  <a:pt x="96848" y="57561"/>
                </a:lnTo>
                <a:lnTo>
                  <a:pt x="95690" y="57622"/>
                </a:lnTo>
                <a:lnTo>
                  <a:pt x="94533" y="57682"/>
                </a:lnTo>
                <a:lnTo>
                  <a:pt x="93342" y="57743"/>
                </a:lnTo>
                <a:lnTo>
                  <a:pt x="92152" y="57798"/>
                </a:lnTo>
                <a:lnTo>
                  <a:pt x="90962" y="57854"/>
                </a:lnTo>
                <a:lnTo>
                  <a:pt x="89740" y="57904"/>
                </a:lnTo>
                <a:lnTo>
                  <a:pt x="88518" y="57950"/>
                </a:lnTo>
                <a:lnTo>
                  <a:pt x="87295" y="57995"/>
                </a:lnTo>
                <a:lnTo>
                  <a:pt x="86041" y="58035"/>
                </a:lnTo>
                <a:lnTo>
                  <a:pt x="84787" y="58076"/>
                </a:lnTo>
                <a:lnTo>
                  <a:pt x="82246" y="58146"/>
                </a:lnTo>
                <a:lnTo>
                  <a:pt x="79672" y="58207"/>
                </a:lnTo>
                <a:lnTo>
                  <a:pt x="78322" y="58232"/>
                </a:lnTo>
                <a:lnTo>
                  <a:pt x="76971" y="58252"/>
                </a:lnTo>
                <a:lnTo>
                  <a:pt x="75620" y="58273"/>
                </a:lnTo>
                <a:lnTo>
                  <a:pt x="74269" y="58288"/>
                </a:lnTo>
                <a:lnTo>
                  <a:pt x="72950" y="58303"/>
                </a:lnTo>
                <a:lnTo>
                  <a:pt x="71599" y="58313"/>
                </a:lnTo>
                <a:lnTo>
                  <a:pt x="70280" y="58318"/>
                </a:lnTo>
                <a:lnTo>
                  <a:pt x="67611" y="58318"/>
                </a:lnTo>
                <a:lnTo>
                  <a:pt x="66292" y="58313"/>
                </a:lnTo>
                <a:lnTo>
                  <a:pt x="64973" y="58308"/>
                </a:lnTo>
                <a:lnTo>
                  <a:pt x="63655" y="58298"/>
                </a:lnTo>
                <a:lnTo>
                  <a:pt x="62368" y="58283"/>
                </a:lnTo>
                <a:lnTo>
                  <a:pt x="61049" y="58268"/>
                </a:lnTo>
                <a:lnTo>
                  <a:pt x="59730" y="58247"/>
                </a:lnTo>
                <a:lnTo>
                  <a:pt x="58444" y="58222"/>
                </a:lnTo>
                <a:lnTo>
                  <a:pt x="57125" y="58197"/>
                </a:lnTo>
                <a:lnTo>
                  <a:pt x="55839" y="58167"/>
                </a:lnTo>
                <a:lnTo>
                  <a:pt x="53233" y="58101"/>
                </a:lnTo>
                <a:lnTo>
                  <a:pt x="50660" y="58020"/>
                </a:lnTo>
                <a:lnTo>
                  <a:pt x="48087" y="57930"/>
                </a:lnTo>
                <a:lnTo>
                  <a:pt x="45514" y="57829"/>
                </a:lnTo>
                <a:lnTo>
                  <a:pt x="42941" y="57713"/>
                </a:lnTo>
                <a:lnTo>
                  <a:pt x="40400" y="57587"/>
                </a:lnTo>
                <a:lnTo>
                  <a:pt x="37826" y="57450"/>
                </a:lnTo>
                <a:lnTo>
                  <a:pt x="34899" y="57294"/>
                </a:lnTo>
                <a:lnTo>
                  <a:pt x="31908" y="57138"/>
                </a:lnTo>
                <a:lnTo>
                  <a:pt x="28949" y="56986"/>
                </a:lnTo>
                <a:lnTo>
                  <a:pt x="25958" y="56845"/>
                </a:lnTo>
                <a:lnTo>
                  <a:pt x="22934" y="56709"/>
                </a:lnTo>
                <a:lnTo>
                  <a:pt x="19943" y="56578"/>
                </a:lnTo>
                <a:lnTo>
                  <a:pt x="16919" y="56457"/>
                </a:lnTo>
                <a:lnTo>
                  <a:pt x="13864" y="56341"/>
                </a:lnTo>
                <a:lnTo>
                  <a:pt x="12642" y="56305"/>
                </a:lnTo>
                <a:lnTo>
                  <a:pt x="12063" y="56290"/>
                </a:lnTo>
                <a:lnTo>
                  <a:pt x="11484" y="56280"/>
                </a:lnTo>
                <a:lnTo>
                  <a:pt x="10937" y="56270"/>
                </a:lnTo>
                <a:lnTo>
                  <a:pt x="10422" y="56265"/>
                </a:lnTo>
                <a:lnTo>
                  <a:pt x="9908" y="56265"/>
                </a:lnTo>
                <a:lnTo>
                  <a:pt x="9425" y="56270"/>
                </a:lnTo>
                <a:lnTo>
                  <a:pt x="8943" y="56275"/>
                </a:lnTo>
                <a:lnTo>
                  <a:pt x="8492" y="56290"/>
                </a:lnTo>
                <a:lnTo>
                  <a:pt x="8074" y="56300"/>
                </a:lnTo>
                <a:lnTo>
                  <a:pt x="7688" y="56321"/>
                </a:lnTo>
                <a:lnTo>
                  <a:pt x="7270" y="56341"/>
                </a:lnTo>
                <a:lnTo>
                  <a:pt x="6916" y="56366"/>
                </a:lnTo>
                <a:lnTo>
                  <a:pt x="6562" y="56396"/>
                </a:lnTo>
                <a:lnTo>
                  <a:pt x="6241" y="56432"/>
                </a:lnTo>
                <a:lnTo>
                  <a:pt x="5919" y="56467"/>
                </a:lnTo>
                <a:lnTo>
                  <a:pt x="5630" y="56507"/>
                </a:lnTo>
                <a:lnTo>
                  <a:pt x="5372" y="56553"/>
                </a:lnTo>
                <a:lnTo>
                  <a:pt x="5115" y="56598"/>
                </a:lnTo>
                <a:lnTo>
                  <a:pt x="4858" y="56653"/>
                </a:lnTo>
                <a:lnTo>
                  <a:pt x="4665" y="56709"/>
                </a:lnTo>
                <a:lnTo>
                  <a:pt x="4440" y="56769"/>
                </a:lnTo>
                <a:lnTo>
                  <a:pt x="4279" y="56830"/>
                </a:lnTo>
                <a:lnTo>
                  <a:pt x="4086" y="56901"/>
                </a:lnTo>
                <a:lnTo>
                  <a:pt x="3957" y="56971"/>
                </a:lnTo>
                <a:lnTo>
                  <a:pt x="3828" y="57047"/>
                </a:lnTo>
                <a:lnTo>
                  <a:pt x="3700" y="57128"/>
                </a:lnTo>
                <a:lnTo>
                  <a:pt x="3603" y="57208"/>
                </a:lnTo>
                <a:lnTo>
                  <a:pt x="3539" y="57299"/>
                </a:lnTo>
                <a:lnTo>
                  <a:pt x="3442" y="57486"/>
                </a:lnTo>
                <a:lnTo>
                  <a:pt x="3249" y="58005"/>
                </a:lnTo>
                <a:lnTo>
                  <a:pt x="3089" y="58525"/>
                </a:lnTo>
                <a:lnTo>
                  <a:pt x="2960" y="59049"/>
                </a:lnTo>
                <a:lnTo>
                  <a:pt x="2863" y="59569"/>
                </a:lnTo>
                <a:lnTo>
                  <a:pt x="2671" y="60613"/>
                </a:lnTo>
                <a:lnTo>
                  <a:pt x="2510" y="61657"/>
                </a:lnTo>
                <a:lnTo>
                  <a:pt x="2285" y="62701"/>
                </a:lnTo>
                <a:lnTo>
                  <a:pt x="2156" y="63221"/>
                </a:lnTo>
                <a:lnTo>
                  <a:pt x="1995" y="63740"/>
                </a:lnTo>
                <a:lnTo>
                  <a:pt x="1802" y="64265"/>
                </a:lnTo>
                <a:lnTo>
                  <a:pt x="1577" y="64784"/>
                </a:lnTo>
                <a:lnTo>
                  <a:pt x="1320" y="65304"/>
                </a:lnTo>
                <a:lnTo>
                  <a:pt x="1030" y="65818"/>
                </a:lnTo>
                <a:lnTo>
                  <a:pt x="741" y="66313"/>
                </a:lnTo>
                <a:lnTo>
                  <a:pt x="483" y="66807"/>
                </a:lnTo>
                <a:lnTo>
                  <a:pt x="322" y="67296"/>
                </a:lnTo>
                <a:lnTo>
                  <a:pt x="162" y="67790"/>
                </a:lnTo>
                <a:lnTo>
                  <a:pt x="65" y="68285"/>
                </a:lnTo>
                <a:lnTo>
                  <a:pt x="33" y="68774"/>
                </a:lnTo>
                <a:lnTo>
                  <a:pt x="1" y="69263"/>
                </a:lnTo>
                <a:lnTo>
                  <a:pt x="33" y="69758"/>
                </a:lnTo>
                <a:lnTo>
                  <a:pt x="97" y="70247"/>
                </a:lnTo>
                <a:lnTo>
                  <a:pt x="162" y="70736"/>
                </a:lnTo>
                <a:lnTo>
                  <a:pt x="290" y="71230"/>
                </a:lnTo>
                <a:lnTo>
                  <a:pt x="419" y="71720"/>
                </a:lnTo>
                <a:lnTo>
                  <a:pt x="580" y="72209"/>
                </a:lnTo>
                <a:lnTo>
                  <a:pt x="773" y="72698"/>
                </a:lnTo>
                <a:lnTo>
                  <a:pt x="1159" y="73677"/>
                </a:lnTo>
                <a:lnTo>
                  <a:pt x="1609" y="74655"/>
                </a:lnTo>
                <a:lnTo>
                  <a:pt x="2059" y="75639"/>
                </a:lnTo>
                <a:lnTo>
                  <a:pt x="2542" y="76617"/>
                </a:lnTo>
                <a:lnTo>
                  <a:pt x="2960" y="77596"/>
                </a:lnTo>
                <a:lnTo>
                  <a:pt x="3346" y="78574"/>
                </a:lnTo>
                <a:lnTo>
                  <a:pt x="3507" y="79064"/>
                </a:lnTo>
                <a:lnTo>
                  <a:pt x="3635" y="79553"/>
                </a:lnTo>
                <a:lnTo>
                  <a:pt x="3764" y="80042"/>
                </a:lnTo>
                <a:lnTo>
                  <a:pt x="3861" y="80536"/>
                </a:lnTo>
                <a:lnTo>
                  <a:pt x="3925" y="81026"/>
                </a:lnTo>
                <a:lnTo>
                  <a:pt x="3957" y="81515"/>
                </a:lnTo>
                <a:lnTo>
                  <a:pt x="3957" y="81560"/>
                </a:lnTo>
                <a:lnTo>
                  <a:pt x="4021" y="81606"/>
                </a:lnTo>
                <a:lnTo>
                  <a:pt x="4150" y="81707"/>
                </a:lnTo>
                <a:lnTo>
                  <a:pt x="4343" y="81807"/>
                </a:lnTo>
                <a:lnTo>
                  <a:pt x="4536" y="81924"/>
                </a:lnTo>
                <a:lnTo>
                  <a:pt x="6144" y="81929"/>
                </a:lnTo>
                <a:lnTo>
                  <a:pt x="7720" y="81939"/>
                </a:lnTo>
                <a:lnTo>
                  <a:pt x="9296" y="81949"/>
                </a:lnTo>
                <a:lnTo>
                  <a:pt x="10872" y="81964"/>
                </a:lnTo>
                <a:lnTo>
                  <a:pt x="14025" y="82004"/>
                </a:lnTo>
                <a:lnTo>
                  <a:pt x="17209" y="82050"/>
                </a:lnTo>
                <a:lnTo>
                  <a:pt x="23481" y="82145"/>
                </a:lnTo>
                <a:lnTo>
                  <a:pt x="26633" y="82196"/>
                </a:lnTo>
                <a:lnTo>
                  <a:pt x="29785" y="82236"/>
                </a:lnTo>
                <a:lnTo>
                  <a:pt x="32937" y="82272"/>
                </a:lnTo>
                <a:lnTo>
                  <a:pt x="34513" y="82282"/>
                </a:lnTo>
                <a:lnTo>
                  <a:pt x="36089" y="82292"/>
                </a:lnTo>
                <a:lnTo>
                  <a:pt x="37666" y="82297"/>
                </a:lnTo>
                <a:lnTo>
                  <a:pt x="39242" y="82297"/>
                </a:lnTo>
                <a:lnTo>
                  <a:pt x="40818" y="82292"/>
                </a:lnTo>
                <a:lnTo>
                  <a:pt x="42394" y="82282"/>
                </a:lnTo>
                <a:lnTo>
                  <a:pt x="43970" y="82266"/>
                </a:lnTo>
                <a:lnTo>
                  <a:pt x="45546" y="82246"/>
                </a:lnTo>
                <a:lnTo>
                  <a:pt x="47122" y="82221"/>
                </a:lnTo>
                <a:lnTo>
                  <a:pt x="48698" y="82186"/>
                </a:lnTo>
                <a:lnTo>
                  <a:pt x="50306" y="82145"/>
                </a:lnTo>
                <a:lnTo>
                  <a:pt x="51882" y="82095"/>
                </a:lnTo>
                <a:lnTo>
                  <a:pt x="53458" y="82040"/>
                </a:lnTo>
                <a:lnTo>
                  <a:pt x="55067" y="81974"/>
                </a:lnTo>
                <a:lnTo>
                  <a:pt x="55871" y="81939"/>
                </a:lnTo>
                <a:lnTo>
                  <a:pt x="56675" y="81898"/>
                </a:lnTo>
                <a:lnTo>
                  <a:pt x="57447" y="81858"/>
                </a:lnTo>
                <a:lnTo>
                  <a:pt x="58219" y="81813"/>
                </a:lnTo>
                <a:lnTo>
                  <a:pt x="58926" y="81767"/>
                </a:lnTo>
                <a:lnTo>
                  <a:pt x="59666" y="81722"/>
                </a:lnTo>
                <a:lnTo>
                  <a:pt x="60342" y="81666"/>
                </a:lnTo>
                <a:lnTo>
                  <a:pt x="61017" y="81616"/>
                </a:lnTo>
                <a:lnTo>
                  <a:pt x="61692" y="81560"/>
                </a:lnTo>
                <a:lnTo>
                  <a:pt x="62304" y="81500"/>
                </a:lnTo>
                <a:lnTo>
                  <a:pt x="62947" y="81439"/>
                </a:lnTo>
                <a:lnTo>
                  <a:pt x="63526" y="81374"/>
                </a:lnTo>
                <a:lnTo>
                  <a:pt x="64105" y="81308"/>
                </a:lnTo>
                <a:lnTo>
                  <a:pt x="64652" y="81238"/>
                </a:lnTo>
                <a:lnTo>
                  <a:pt x="65198" y="81167"/>
                </a:lnTo>
                <a:lnTo>
                  <a:pt x="65713" y="81091"/>
                </a:lnTo>
                <a:lnTo>
                  <a:pt x="66196" y="81011"/>
                </a:lnTo>
                <a:lnTo>
                  <a:pt x="66678" y="80930"/>
                </a:lnTo>
                <a:lnTo>
                  <a:pt x="67128" y="80844"/>
                </a:lnTo>
                <a:lnTo>
                  <a:pt x="67546" y="80753"/>
                </a:lnTo>
                <a:lnTo>
                  <a:pt x="67965" y="80663"/>
                </a:lnTo>
                <a:lnTo>
                  <a:pt x="68351" y="80572"/>
                </a:lnTo>
                <a:lnTo>
                  <a:pt x="68737" y="80471"/>
                </a:lnTo>
                <a:lnTo>
                  <a:pt x="69058" y="80370"/>
                </a:lnTo>
                <a:lnTo>
                  <a:pt x="69412" y="80264"/>
                </a:lnTo>
                <a:lnTo>
                  <a:pt x="69701" y="80158"/>
                </a:lnTo>
                <a:lnTo>
                  <a:pt x="69991" y="80047"/>
                </a:lnTo>
                <a:lnTo>
                  <a:pt x="70280" y="79931"/>
                </a:lnTo>
                <a:lnTo>
                  <a:pt x="70506" y="79810"/>
                </a:lnTo>
                <a:lnTo>
                  <a:pt x="70731" y="79689"/>
                </a:lnTo>
                <a:lnTo>
                  <a:pt x="70956" y="79563"/>
                </a:lnTo>
                <a:lnTo>
                  <a:pt x="71149" y="79432"/>
                </a:lnTo>
                <a:lnTo>
                  <a:pt x="74237" y="77127"/>
                </a:lnTo>
                <a:lnTo>
                  <a:pt x="77357" y="74827"/>
                </a:lnTo>
                <a:lnTo>
                  <a:pt x="78965" y="73677"/>
                </a:lnTo>
                <a:lnTo>
                  <a:pt x="80573" y="72527"/>
                </a:lnTo>
                <a:lnTo>
                  <a:pt x="82213" y="71377"/>
                </a:lnTo>
                <a:lnTo>
                  <a:pt x="83918" y="70232"/>
                </a:lnTo>
                <a:lnTo>
                  <a:pt x="84690" y="69758"/>
                </a:lnTo>
                <a:lnTo>
                  <a:pt x="85494" y="69283"/>
                </a:lnTo>
                <a:lnTo>
                  <a:pt x="86395" y="68814"/>
                </a:lnTo>
                <a:lnTo>
                  <a:pt x="87328" y="68345"/>
                </a:lnTo>
                <a:lnTo>
                  <a:pt x="88357" y="67881"/>
                </a:lnTo>
                <a:lnTo>
                  <a:pt x="89450" y="67422"/>
                </a:lnTo>
                <a:lnTo>
                  <a:pt x="90576" y="66968"/>
                </a:lnTo>
                <a:lnTo>
                  <a:pt x="91799" y="66514"/>
                </a:lnTo>
                <a:lnTo>
                  <a:pt x="92313" y="66343"/>
                </a:lnTo>
                <a:lnTo>
                  <a:pt x="92860" y="66171"/>
                </a:lnTo>
                <a:lnTo>
                  <a:pt x="93439" y="66015"/>
                </a:lnTo>
                <a:lnTo>
                  <a:pt x="94082" y="65859"/>
                </a:lnTo>
                <a:lnTo>
                  <a:pt x="94725" y="65712"/>
                </a:lnTo>
                <a:lnTo>
                  <a:pt x="95401" y="65571"/>
                </a:lnTo>
                <a:lnTo>
                  <a:pt x="96109" y="65435"/>
                </a:lnTo>
                <a:lnTo>
                  <a:pt x="96881" y="65309"/>
                </a:lnTo>
                <a:lnTo>
                  <a:pt x="97652" y="65188"/>
                </a:lnTo>
                <a:lnTo>
                  <a:pt x="98424" y="65067"/>
                </a:lnTo>
                <a:lnTo>
                  <a:pt x="99261" y="64956"/>
                </a:lnTo>
                <a:lnTo>
                  <a:pt x="100097" y="64850"/>
                </a:lnTo>
                <a:lnTo>
                  <a:pt x="100965" y="64749"/>
                </a:lnTo>
                <a:lnTo>
                  <a:pt x="101866" y="64653"/>
                </a:lnTo>
                <a:lnTo>
                  <a:pt x="102767" y="64562"/>
                </a:lnTo>
                <a:lnTo>
                  <a:pt x="103699" y="64477"/>
                </a:lnTo>
                <a:lnTo>
                  <a:pt x="104664" y="64391"/>
                </a:lnTo>
                <a:lnTo>
                  <a:pt x="105629" y="64310"/>
                </a:lnTo>
                <a:lnTo>
                  <a:pt x="106626" y="64234"/>
                </a:lnTo>
                <a:lnTo>
                  <a:pt x="107623" y="64164"/>
                </a:lnTo>
                <a:lnTo>
                  <a:pt x="108621" y="64093"/>
                </a:lnTo>
                <a:lnTo>
                  <a:pt x="109650" y="64028"/>
                </a:lnTo>
                <a:lnTo>
                  <a:pt x="110679" y="63962"/>
                </a:lnTo>
                <a:lnTo>
                  <a:pt x="111741" y="63902"/>
                </a:lnTo>
                <a:lnTo>
                  <a:pt x="113831" y="63791"/>
                </a:lnTo>
                <a:lnTo>
                  <a:pt x="115986" y="63680"/>
                </a:lnTo>
                <a:lnTo>
                  <a:pt x="118141" y="63579"/>
                </a:lnTo>
                <a:lnTo>
                  <a:pt x="120296" y="63483"/>
                </a:lnTo>
                <a:lnTo>
                  <a:pt x="121647" y="63427"/>
                </a:lnTo>
                <a:lnTo>
                  <a:pt x="122998" y="63377"/>
                </a:lnTo>
                <a:lnTo>
                  <a:pt x="124349" y="63332"/>
                </a:lnTo>
                <a:lnTo>
                  <a:pt x="125700" y="63291"/>
                </a:lnTo>
                <a:lnTo>
                  <a:pt x="127051" y="63256"/>
                </a:lnTo>
                <a:lnTo>
                  <a:pt x="128402" y="63226"/>
                </a:lnTo>
                <a:lnTo>
                  <a:pt x="129753" y="63200"/>
                </a:lnTo>
                <a:lnTo>
                  <a:pt x="131104" y="63180"/>
                </a:lnTo>
                <a:lnTo>
                  <a:pt x="132487" y="63165"/>
                </a:lnTo>
                <a:lnTo>
                  <a:pt x="133838" y="63155"/>
                </a:lnTo>
                <a:lnTo>
                  <a:pt x="135189" y="63145"/>
                </a:lnTo>
                <a:lnTo>
                  <a:pt x="139241" y="63145"/>
                </a:lnTo>
                <a:lnTo>
                  <a:pt x="141975" y="63160"/>
                </a:lnTo>
                <a:lnTo>
                  <a:pt x="144677" y="63185"/>
                </a:lnTo>
                <a:lnTo>
                  <a:pt x="147379" y="63226"/>
                </a:lnTo>
                <a:lnTo>
                  <a:pt x="150113" y="63266"/>
                </a:lnTo>
                <a:lnTo>
                  <a:pt x="152847" y="63316"/>
                </a:lnTo>
                <a:lnTo>
                  <a:pt x="155549" y="63367"/>
                </a:lnTo>
                <a:lnTo>
                  <a:pt x="158283" y="63422"/>
                </a:lnTo>
                <a:lnTo>
                  <a:pt x="163751" y="63538"/>
                </a:lnTo>
                <a:lnTo>
                  <a:pt x="173529" y="63730"/>
                </a:lnTo>
                <a:lnTo>
                  <a:pt x="183307" y="63922"/>
                </a:lnTo>
                <a:lnTo>
                  <a:pt x="193085" y="64098"/>
                </a:lnTo>
                <a:lnTo>
                  <a:pt x="198006" y="64184"/>
                </a:lnTo>
                <a:lnTo>
                  <a:pt x="202895" y="64265"/>
                </a:lnTo>
                <a:lnTo>
                  <a:pt x="207784" y="64345"/>
                </a:lnTo>
                <a:lnTo>
                  <a:pt x="212705" y="64416"/>
                </a:lnTo>
                <a:lnTo>
                  <a:pt x="217594" y="64487"/>
                </a:lnTo>
                <a:lnTo>
                  <a:pt x="222515" y="64552"/>
                </a:lnTo>
                <a:lnTo>
                  <a:pt x="227436" y="64608"/>
                </a:lnTo>
                <a:lnTo>
                  <a:pt x="232325" y="64663"/>
                </a:lnTo>
                <a:lnTo>
                  <a:pt x="237247" y="64714"/>
                </a:lnTo>
                <a:lnTo>
                  <a:pt x="242168" y="64754"/>
                </a:lnTo>
                <a:lnTo>
                  <a:pt x="243197" y="64759"/>
                </a:lnTo>
                <a:lnTo>
                  <a:pt x="244194" y="64764"/>
                </a:lnTo>
                <a:lnTo>
                  <a:pt x="245223" y="64764"/>
                </a:lnTo>
                <a:lnTo>
                  <a:pt x="246285" y="64759"/>
                </a:lnTo>
                <a:lnTo>
                  <a:pt x="248343" y="64744"/>
                </a:lnTo>
                <a:lnTo>
                  <a:pt x="250434" y="64714"/>
                </a:lnTo>
                <a:lnTo>
                  <a:pt x="252493" y="64678"/>
                </a:lnTo>
                <a:lnTo>
                  <a:pt x="254583" y="64633"/>
                </a:lnTo>
                <a:lnTo>
                  <a:pt x="256674" y="64572"/>
                </a:lnTo>
                <a:lnTo>
                  <a:pt x="258765" y="64512"/>
                </a:lnTo>
                <a:lnTo>
                  <a:pt x="260855" y="64436"/>
                </a:lnTo>
                <a:lnTo>
                  <a:pt x="262914" y="64361"/>
                </a:lnTo>
                <a:lnTo>
                  <a:pt x="264973" y="64275"/>
                </a:lnTo>
                <a:lnTo>
                  <a:pt x="267031" y="64184"/>
                </a:lnTo>
                <a:lnTo>
                  <a:pt x="269090" y="64088"/>
                </a:lnTo>
                <a:lnTo>
                  <a:pt x="271116" y="63992"/>
                </a:lnTo>
                <a:lnTo>
                  <a:pt x="273110" y="63891"/>
                </a:lnTo>
                <a:lnTo>
                  <a:pt x="275104" y="63791"/>
                </a:lnTo>
                <a:lnTo>
                  <a:pt x="276584" y="63705"/>
                </a:lnTo>
                <a:lnTo>
                  <a:pt x="277999" y="63619"/>
                </a:lnTo>
                <a:lnTo>
                  <a:pt x="279350" y="63523"/>
                </a:lnTo>
                <a:lnTo>
                  <a:pt x="280669" y="63422"/>
                </a:lnTo>
                <a:lnTo>
                  <a:pt x="281955" y="63311"/>
                </a:lnTo>
                <a:lnTo>
                  <a:pt x="283178" y="63195"/>
                </a:lnTo>
                <a:lnTo>
                  <a:pt x="284336" y="63074"/>
                </a:lnTo>
                <a:lnTo>
                  <a:pt x="285461" y="62948"/>
                </a:lnTo>
                <a:lnTo>
                  <a:pt x="286555" y="62812"/>
                </a:lnTo>
                <a:lnTo>
                  <a:pt x="287552" y="62676"/>
                </a:lnTo>
                <a:lnTo>
                  <a:pt x="288549" y="62530"/>
                </a:lnTo>
                <a:lnTo>
                  <a:pt x="289482" y="62378"/>
                </a:lnTo>
                <a:lnTo>
                  <a:pt x="290350" y="62222"/>
                </a:lnTo>
                <a:lnTo>
                  <a:pt x="291187" y="62061"/>
                </a:lnTo>
                <a:lnTo>
                  <a:pt x="291959" y="61894"/>
                </a:lnTo>
                <a:lnTo>
                  <a:pt x="292698" y="61723"/>
                </a:lnTo>
                <a:lnTo>
                  <a:pt x="293406" y="61546"/>
                </a:lnTo>
                <a:lnTo>
                  <a:pt x="294049" y="61364"/>
                </a:lnTo>
                <a:lnTo>
                  <a:pt x="294628" y="61178"/>
                </a:lnTo>
                <a:lnTo>
                  <a:pt x="295175" y="60986"/>
                </a:lnTo>
                <a:lnTo>
                  <a:pt x="295690" y="60789"/>
                </a:lnTo>
                <a:lnTo>
                  <a:pt x="296140" y="60593"/>
                </a:lnTo>
                <a:lnTo>
                  <a:pt x="296526" y="60386"/>
                </a:lnTo>
                <a:lnTo>
                  <a:pt x="296880" y="60179"/>
                </a:lnTo>
                <a:lnTo>
                  <a:pt x="297201" y="59967"/>
                </a:lnTo>
                <a:lnTo>
                  <a:pt x="297459" y="59750"/>
                </a:lnTo>
                <a:lnTo>
                  <a:pt x="297684" y="59534"/>
                </a:lnTo>
                <a:lnTo>
                  <a:pt x="297845" y="59307"/>
                </a:lnTo>
                <a:lnTo>
                  <a:pt x="297941" y="59085"/>
                </a:lnTo>
                <a:lnTo>
                  <a:pt x="298038" y="58853"/>
                </a:lnTo>
                <a:lnTo>
                  <a:pt x="298070" y="58621"/>
                </a:lnTo>
                <a:lnTo>
                  <a:pt x="298038" y="58384"/>
                </a:lnTo>
                <a:lnTo>
                  <a:pt x="297941" y="57970"/>
                </a:lnTo>
                <a:lnTo>
                  <a:pt x="297780" y="57556"/>
                </a:lnTo>
                <a:lnTo>
                  <a:pt x="297555" y="57143"/>
                </a:lnTo>
                <a:lnTo>
                  <a:pt x="297330" y="56729"/>
                </a:lnTo>
                <a:lnTo>
                  <a:pt x="297041" y="56316"/>
                </a:lnTo>
                <a:lnTo>
                  <a:pt x="296719" y="55902"/>
                </a:lnTo>
                <a:lnTo>
                  <a:pt x="296397" y="55488"/>
                </a:lnTo>
                <a:lnTo>
                  <a:pt x="296011" y="55075"/>
                </a:lnTo>
                <a:lnTo>
                  <a:pt x="295239" y="54253"/>
                </a:lnTo>
                <a:lnTo>
                  <a:pt x="294435" y="53425"/>
                </a:lnTo>
                <a:lnTo>
                  <a:pt x="293631" y="52598"/>
                </a:lnTo>
                <a:lnTo>
                  <a:pt x="293277" y="52185"/>
                </a:lnTo>
                <a:lnTo>
                  <a:pt x="292891" y="51776"/>
                </a:lnTo>
                <a:lnTo>
                  <a:pt x="292538" y="51327"/>
                </a:lnTo>
                <a:lnTo>
                  <a:pt x="292248" y="50883"/>
                </a:lnTo>
                <a:lnTo>
                  <a:pt x="292023" y="50439"/>
                </a:lnTo>
                <a:lnTo>
                  <a:pt x="291959" y="50217"/>
                </a:lnTo>
                <a:lnTo>
                  <a:pt x="291894" y="50001"/>
                </a:lnTo>
                <a:lnTo>
                  <a:pt x="291862" y="49779"/>
                </a:lnTo>
                <a:lnTo>
                  <a:pt x="291830" y="49562"/>
                </a:lnTo>
                <a:lnTo>
                  <a:pt x="291862" y="49345"/>
                </a:lnTo>
                <a:lnTo>
                  <a:pt x="291894" y="49128"/>
                </a:lnTo>
                <a:lnTo>
                  <a:pt x="291959" y="48911"/>
                </a:lnTo>
                <a:lnTo>
                  <a:pt x="292087" y="48694"/>
                </a:lnTo>
                <a:lnTo>
                  <a:pt x="292216" y="48482"/>
                </a:lnTo>
                <a:lnTo>
                  <a:pt x="292377" y="48270"/>
                </a:lnTo>
                <a:lnTo>
                  <a:pt x="292570" y="48059"/>
                </a:lnTo>
                <a:lnTo>
                  <a:pt x="292827" y="47847"/>
                </a:lnTo>
                <a:lnTo>
                  <a:pt x="293084" y="47635"/>
                </a:lnTo>
                <a:lnTo>
                  <a:pt x="293406" y="47428"/>
                </a:lnTo>
                <a:lnTo>
                  <a:pt x="293760" y="47221"/>
                </a:lnTo>
                <a:lnTo>
                  <a:pt x="294178" y="47015"/>
                </a:lnTo>
                <a:lnTo>
                  <a:pt x="294628" y="46808"/>
                </a:lnTo>
                <a:lnTo>
                  <a:pt x="295111" y="46601"/>
                </a:lnTo>
                <a:lnTo>
                  <a:pt x="295625" y="46399"/>
                </a:lnTo>
                <a:lnTo>
                  <a:pt x="296236" y="46197"/>
                </a:lnTo>
                <a:lnTo>
                  <a:pt x="296848" y="46001"/>
                </a:lnTo>
                <a:lnTo>
                  <a:pt x="297523" y="45799"/>
                </a:lnTo>
                <a:lnTo>
                  <a:pt x="298263" y="45602"/>
                </a:lnTo>
                <a:lnTo>
                  <a:pt x="299067" y="45406"/>
                </a:lnTo>
                <a:lnTo>
                  <a:pt x="299903" y="45214"/>
                </a:lnTo>
                <a:lnTo>
                  <a:pt x="300804" y="45022"/>
                </a:lnTo>
                <a:lnTo>
                  <a:pt x="301318" y="44911"/>
                </a:lnTo>
                <a:lnTo>
                  <a:pt x="301801" y="44805"/>
                </a:lnTo>
                <a:lnTo>
                  <a:pt x="302251" y="44699"/>
                </a:lnTo>
                <a:lnTo>
                  <a:pt x="302669" y="44588"/>
                </a:lnTo>
                <a:lnTo>
                  <a:pt x="303055" y="44482"/>
                </a:lnTo>
                <a:lnTo>
                  <a:pt x="303441" y="44372"/>
                </a:lnTo>
                <a:lnTo>
                  <a:pt x="303795" y="44261"/>
                </a:lnTo>
                <a:lnTo>
                  <a:pt x="304085" y="44150"/>
                </a:lnTo>
                <a:lnTo>
                  <a:pt x="304406" y="44039"/>
                </a:lnTo>
                <a:lnTo>
                  <a:pt x="304664" y="43928"/>
                </a:lnTo>
                <a:lnTo>
                  <a:pt x="304889" y="43817"/>
                </a:lnTo>
                <a:lnTo>
                  <a:pt x="305114" y="43701"/>
                </a:lnTo>
                <a:lnTo>
                  <a:pt x="305307" y="43590"/>
                </a:lnTo>
                <a:lnTo>
                  <a:pt x="305468" y="43474"/>
                </a:lnTo>
                <a:lnTo>
                  <a:pt x="305596" y="43363"/>
                </a:lnTo>
                <a:lnTo>
                  <a:pt x="305693" y="43247"/>
                </a:lnTo>
                <a:lnTo>
                  <a:pt x="305789" y="43131"/>
                </a:lnTo>
                <a:lnTo>
                  <a:pt x="305822" y="43015"/>
                </a:lnTo>
                <a:lnTo>
                  <a:pt x="305854" y="42899"/>
                </a:lnTo>
                <a:lnTo>
                  <a:pt x="305854" y="42778"/>
                </a:lnTo>
                <a:lnTo>
                  <a:pt x="305822" y="42662"/>
                </a:lnTo>
                <a:lnTo>
                  <a:pt x="305757" y="42541"/>
                </a:lnTo>
                <a:lnTo>
                  <a:pt x="305693" y="42425"/>
                </a:lnTo>
                <a:lnTo>
                  <a:pt x="305596" y="42303"/>
                </a:lnTo>
                <a:lnTo>
                  <a:pt x="305436" y="42182"/>
                </a:lnTo>
                <a:lnTo>
                  <a:pt x="305275" y="42061"/>
                </a:lnTo>
                <a:lnTo>
                  <a:pt x="305082" y="41940"/>
                </a:lnTo>
                <a:lnTo>
                  <a:pt x="304889" y="41819"/>
                </a:lnTo>
                <a:lnTo>
                  <a:pt x="304631" y="41693"/>
                </a:lnTo>
                <a:lnTo>
                  <a:pt x="304374" y="41572"/>
                </a:lnTo>
                <a:lnTo>
                  <a:pt x="304052" y="41446"/>
                </a:lnTo>
                <a:lnTo>
                  <a:pt x="303731" y="41320"/>
                </a:lnTo>
                <a:lnTo>
                  <a:pt x="303409" y="41189"/>
                </a:lnTo>
                <a:lnTo>
                  <a:pt x="303088" y="41058"/>
                </a:lnTo>
                <a:lnTo>
                  <a:pt x="302830" y="40932"/>
                </a:lnTo>
                <a:lnTo>
                  <a:pt x="302573" y="40805"/>
                </a:lnTo>
                <a:lnTo>
                  <a:pt x="302380" y="40679"/>
                </a:lnTo>
                <a:lnTo>
                  <a:pt x="302219" y="40553"/>
                </a:lnTo>
                <a:lnTo>
                  <a:pt x="302090" y="40427"/>
                </a:lnTo>
                <a:lnTo>
                  <a:pt x="301994" y="40306"/>
                </a:lnTo>
                <a:lnTo>
                  <a:pt x="301930" y="40185"/>
                </a:lnTo>
                <a:lnTo>
                  <a:pt x="301897" y="40064"/>
                </a:lnTo>
                <a:lnTo>
                  <a:pt x="301897" y="39948"/>
                </a:lnTo>
                <a:lnTo>
                  <a:pt x="301962" y="39827"/>
                </a:lnTo>
                <a:lnTo>
                  <a:pt x="302026" y="39711"/>
                </a:lnTo>
                <a:lnTo>
                  <a:pt x="302123" y="39600"/>
                </a:lnTo>
                <a:lnTo>
                  <a:pt x="302251" y="39484"/>
                </a:lnTo>
                <a:lnTo>
                  <a:pt x="302444" y="39373"/>
                </a:lnTo>
                <a:lnTo>
                  <a:pt x="302637" y="39257"/>
                </a:lnTo>
                <a:lnTo>
                  <a:pt x="302862" y="39146"/>
                </a:lnTo>
                <a:lnTo>
                  <a:pt x="303120" y="39040"/>
                </a:lnTo>
                <a:lnTo>
                  <a:pt x="303441" y="38929"/>
                </a:lnTo>
                <a:lnTo>
                  <a:pt x="303763" y="38823"/>
                </a:lnTo>
                <a:lnTo>
                  <a:pt x="304117" y="38717"/>
                </a:lnTo>
                <a:lnTo>
                  <a:pt x="304503" y="38611"/>
                </a:lnTo>
                <a:lnTo>
                  <a:pt x="304921" y="38505"/>
                </a:lnTo>
                <a:lnTo>
                  <a:pt x="305371" y="38400"/>
                </a:lnTo>
                <a:lnTo>
                  <a:pt x="305854" y="38299"/>
                </a:lnTo>
                <a:lnTo>
                  <a:pt x="306368" y="38193"/>
                </a:lnTo>
                <a:lnTo>
                  <a:pt x="306883" y="38092"/>
                </a:lnTo>
                <a:lnTo>
                  <a:pt x="307462" y="37991"/>
                </a:lnTo>
                <a:lnTo>
                  <a:pt x="308041" y="37895"/>
                </a:lnTo>
                <a:lnTo>
                  <a:pt x="308684" y="37794"/>
                </a:lnTo>
                <a:lnTo>
                  <a:pt x="309327" y="37698"/>
                </a:lnTo>
                <a:lnTo>
                  <a:pt x="311129" y="37426"/>
                </a:lnTo>
                <a:lnTo>
                  <a:pt x="312737" y="37179"/>
                </a:lnTo>
                <a:lnTo>
                  <a:pt x="313412" y="37063"/>
                </a:lnTo>
                <a:lnTo>
                  <a:pt x="314088" y="36952"/>
                </a:lnTo>
                <a:lnTo>
                  <a:pt x="314667" y="36841"/>
                </a:lnTo>
                <a:lnTo>
                  <a:pt x="315214" y="36740"/>
                </a:lnTo>
                <a:lnTo>
                  <a:pt x="315696" y="36639"/>
                </a:lnTo>
                <a:lnTo>
                  <a:pt x="316114" y="36538"/>
                </a:lnTo>
                <a:lnTo>
                  <a:pt x="316500" y="36442"/>
                </a:lnTo>
                <a:lnTo>
                  <a:pt x="316822" y="36342"/>
                </a:lnTo>
                <a:lnTo>
                  <a:pt x="317079" y="36251"/>
                </a:lnTo>
                <a:lnTo>
                  <a:pt x="317304" y="36155"/>
                </a:lnTo>
                <a:lnTo>
                  <a:pt x="317465" y="36059"/>
                </a:lnTo>
                <a:lnTo>
                  <a:pt x="317594" y="35963"/>
                </a:lnTo>
                <a:lnTo>
                  <a:pt x="317658" y="35862"/>
                </a:lnTo>
                <a:lnTo>
                  <a:pt x="317690" y="35762"/>
                </a:lnTo>
                <a:lnTo>
                  <a:pt x="317658" y="35661"/>
                </a:lnTo>
                <a:lnTo>
                  <a:pt x="317594" y="35555"/>
                </a:lnTo>
                <a:lnTo>
                  <a:pt x="317465" y="35449"/>
                </a:lnTo>
                <a:lnTo>
                  <a:pt x="317272" y="35338"/>
                </a:lnTo>
                <a:lnTo>
                  <a:pt x="317079" y="35222"/>
                </a:lnTo>
                <a:lnTo>
                  <a:pt x="316822" y="35096"/>
                </a:lnTo>
                <a:lnTo>
                  <a:pt x="316500" y="34970"/>
                </a:lnTo>
                <a:lnTo>
                  <a:pt x="316146" y="34838"/>
                </a:lnTo>
                <a:lnTo>
                  <a:pt x="315760" y="34697"/>
                </a:lnTo>
                <a:lnTo>
                  <a:pt x="315342" y="34551"/>
                </a:lnTo>
                <a:lnTo>
                  <a:pt x="314345" y="34233"/>
                </a:lnTo>
                <a:lnTo>
                  <a:pt x="313187" y="33880"/>
                </a:lnTo>
                <a:lnTo>
                  <a:pt x="312737" y="33754"/>
                </a:lnTo>
                <a:lnTo>
                  <a:pt x="312287" y="33623"/>
                </a:lnTo>
                <a:lnTo>
                  <a:pt x="311418" y="33351"/>
                </a:lnTo>
                <a:lnTo>
                  <a:pt x="310646" y="33083"/>
                </a:lnTo>
                <a:lnTo>
                  <a:pt x="309939" y="32821"/>
                </a:lnTo>
                <a:lnTo>
                  <a:pt x="309295" y="32564"/>
                </a:lnTo>
                <a:lnTo>
                  <a:pt x="308716" y="32311"/>
                </a:lnTo>
                <a:lnTo>
                  <a:pt x="308202" y="32064"/>
                </a:lnTo>
                <a:lnTo>
                  <a:pt x="307784" y="31817"/>
                </a:lnTo>
                <a:lnTo>
                  <a:pt x="307430" y="31580"/>
                </a:lnTo>
                <a:lnTo>
                  <a:pt x="307172" y="31343"/>
                </a:lnTo>
                <a:lnTo>
                  <a:pt x="306947" y="31106"/>
                </a:lnTo>
                <a:lnTo>
                  <a:pt x="306819" y="30879"/>
                </a:lnTo>
                <a:lnTo>
                  <a:pt x="306786" y="30652"/>
                </a:lnTo>
                <a:lnTo>
                  <a:pt x="306786" y="30425"/>
                </a:lnTo>
                <a:lnTo>
                  <a:pt x="306883" y="30203"/>
                </a:lnTo>
                <a:lnTo>
                  <a:pt x="306979" y="30097"/>
                </a:lnTo>
                <a:lnTo>
                  <a:pt x="307076" y="29986"/>
                </a:lnTo>
                <a:lnTo>
                  <a:pt x="307172" y="29880"/>
                </a:lnTo>
                <a:lnTo>
                  <a:pt x="307301" y="29769"/>
                </a:lnTo>
                <a:lnTo>
                  <a:pt x="307462" y="29663"/>
                </a:lnTo>
                <a:lnTo>
                  <a:pt x="307655" y="29558"/>
                </a:lnTo>
                <a:lnTo>
                  <a:pt x="307816" y="29452"/>
                </a:lnTo>
                <a:lnTo>
                  <a:pt x="308041" y="29346"/>
                </a:lnTo>
                <a:lnTo>
                  <a:pt x="308523" y="29139"/>
                </a:lnTo>
                <a:lnTo>
                  <a:pt x="309070" y="28932"/>
                </a:lnTo>
                <a:lnTo>
                  <a:pt x="309713" y="28725"/>
                </a:lnTo>
                <a:lnTo>
                  <a:pt x="310421" y="28524"/>
                </a:lnTo>
                <a:lnTo>
                  <a:pt x="311193" y="28322"/>
                </a:lnTo>
                <a:lnTo>
                  <a:pt x="312061" y="28125"/>
                </a:lnTo>
                <a:lnTo>
                  <a:pt x="312994" y="27923"/>
                </a:lnTo>
                <a:lnTo>
                  <a:pt x="314023" y="27727"/>
                </a:lnTo>
                <a:lnTo>
                  <a:pt x="315149" y="27530"/>
                </a:lnTo>
                <a:lnTo>
                  <a:pt x="316307" y="27333"/>
                </a:lnTo>
                <a:lnTo>
                  <a:pt x="317594" y="27136"/>
                </a:lnTo>
                <a:lnTo>
                  <a:pt x="318912" y="26945"/>
                </a:lnTo>
                <a:lnTo>
                  <a:pt x="320328" y="26748"/>
                </a:lnTo>
                <a:lnTo>
                  <a:pt x="321839" y="26556"/>
                </a:lnTo>
                <a:lnTo>
                  <a:pt x="322837" y="26435"/>
                </a:lnTo>
                <a:lnTo>
                  <a:pt x="323834" y="26319"/>
                </a:lnTo>
                <a:lnTo>
                  <a:pt x="324863" y="26208"/>
                </a:lnTo>
                <a:lnTo>
                  <a:pt x="325892" y="26097"/>
                </a:lnTo>
                <a:lnTo>
                  <a:pt x="327983" y="25891"/>
                </a:lnTo>
                <a:lnTo>
                  <a:pt x="330138" y="25684"/>
                </a:lnTo>
                <a:lnTo>
                  <a:pt x="334448" y="25285"/>
                </a:lnTo>
                <a:lnTo>
                  <a:pt x="336603" y="25079"/>
                </a:lnTo>
                <a:lnTo>
                  <a:pt x="337632" y="24973"/>
                </a:lnTo>
                <a:lnTo>
                  <a:pt x="338694" y="24862"/>
                </a:lnTo>
                <a:lnTo>
                  <a:pt x="342553" y="24448"/>
                </a:lnTo>
                <a:lnTo>
                  <a:pt x="344451" y="24236"/>
                </a:lnTo>
                <a:lnTo>
                  <a:pt x="346349" y="24019"/>
                </a:lnTo>
                <a:lnTo>
                  <a:pt x="348214" y="23802"/>
                </a:lnTo>
                <a:lnTo>
                  <a:pt x="350048" y="23575"/>
                </a:lnTo>
                <a:lnTo>
                  <a:pt x="351881" y="23343"/>
                </a:lnTo>
                <a:lnTo>
                  <a:pt x="353650" y="23106"/>
                </a:lnTo>
                <a:lnTo>
                  <a:pt x="354390" y="22995"/>
                </a:lnTo>
                <a:lnTo>
                  <a:pt x="355065" y="22884"/>
                </a:lnTo>
                <a:lnTo>
                  <a:pt x="355677" y="22773"/>
                </a:lnTo>
                <a:lnTo>
                  <a:pt x="356256" y="22652"/>
                </a:lnTo>
                <a:lnTo>
                  <a:pt x="356738" y="22531"/>
                </a:lnTo>
                <a:lnTo>
                  <a:pt x="357188" y="22405"/>
                </a:lnTo>
                <a:lnTo>
                  <a:pt x="357542" y="22274"/>
                </a:lnTo>
                <a:lnTo>
                  <a:pt x="357864" y="22138"/>
                </a:lnTo>
                <a:lnTo>
                  <a:pt x="358089" y="21997"/>
                </a:lnTo>
                <a:lnTo>
                  <a:pt x="358250" y="21855"/>
                </a:lnTo>
                <a:lnTo>
                  <a:pt x="358346" y="21709"/>
                </a:lnTo>
                <a:lnTo>
                  <a:pt x="358378" y="21558"/>
                </a:lnTo>
                <a:lnTo>
                  <a:pt x="358314" y="21396"/>
                </a:lnTo>
                <a:lnTo>
                  <a:pt x="358185" y="21235"/>
                </a:lnTo>
                <a:lnTo>
                  <a:pt x="357960" y="21069"/>
                </a:lnTo>
                <a:lnTo>
                  <a:pt x="357671" y="20897"/>
                </a:lnTo>
                <a:lnTo>
                  <a:pt x="357510" y="20806"/>
                </a:lnTo>
                <a:lnTo>
                  <a:pt x="357285" y="20716"/>
                </a:lnTo>
                <a:lnTo>
                  <a:pt x="357092" y="20635"/>
                </a:lnTo>
                <a:lnTo>
                  <a:pt x="356867" y="20554"/>
                </a:lnTo>
                <a:lnTo>
                  <a:pt x="356609" y="20473"/>
                </a:lnTo>
                <a:lnTo>
                  <a:pt x="356352" y="20398"/>
                </a:lnTo>
                <a:lnTo>
                  <a:pt x="356095" y="20327"/>
                </a:lnTo>
                <a:lnTo>
                  <a:pt x="355837" y="20262"/>
                </a:lnTo>
                <a:lnTo>
                  <a:pt x="355548" y="20196"/>
                </a:lnTo>
                <a:lnTo>
                  <a:pt x="355226" y="20135"/>
                </a:lnTo>
                <a:lnTo>
                  <a:pt x="354905" y="20075"/>
                </a:lnTo>
                <a:lnTo>
                  <a:pt x="354583" y="20024"/>
                </a:lnTo>
                <a:lnTo>
                  <a:pt x="354261" y="19969"/>
                </a:lnTo>
                <a:lnTo>
                  <a:pt x="353908" y="19924"/>
                </a:lnTo>
                <a:lnTo>
                  <a:pt x="353522" y="19873"/>
                </a:lnTo>
                <a:lnTo>
                  <a:pt x="353168" y="19833"/>
                </a:lnTo>
                <a:lnTo>
                  <a:pt x="352782" y="19792"/>
                </a:lnTo>
                <a:lnTo>
                  <a:pt x="352364" y="19757"/>
                </a:lnTo>
                <a:lnTo>
                  <a:pt x="351978" y="19722"/>
                </a:lnTo>
                <a:lnTo>
                  <a:pt x="351560" y="19687"/>
                </a:lnTo>
                <a:lnTo>
                  <a:pt x="351109" y="19661"/>
                </a:lnTo>
                <a:lnTo>
                  <a:pt x="350659" y="19631"/>
                </a:lnTo>
                <a:lnTo>
                  <a:pt x="349758" y="19586"/>
                </a:lnTo>
                <a:lnTo>
                  <a:pt x="348793" y="19550"/>
                </a:lnTo>
                <a:lnTo>
                  <a:pt x="347796" y="19525"/>
                </a:lnTo>
                <a:lnTo>
                  <a:pt x="346767" y="19510"/>
                </a:lnTo>
                <a:lnTo>
                  <a:pt x="345706" y="19505"/>
                </a:lnTo>
                <a:lnTo>
                  <a:pt x="335702" y="19480"/>
                </a:lnTo>
                <a:lnTo>
                  <a:pt x="325667" y="19455"/>
                </a:lnTo>
                <a:lnTo>
                  <a:pt x="305629" y="19414"/>
                </a:lnTo>
                <a:lnTo>
                  <a:pt x="285622" y="19379"/>
                </a:lnTo>
                <a:lnTo>
                  <a:pt x="265584" y="19339"/>
                </a:lnTo>
                <a:lnTo>
                  <a:pt x="261981" y="19339"/>
                </a:lnTo>
                <a:lnTo>
                  <a:pt x="258379" y="19349"/>
                </a:lnTo>
                <a:lnTo>
                  <a:pt x="254776" y="19359"/>
                </a:lnTo>
                <a:lnTo>
                  <a:pt x="251174" y="19364"/>
                </a:lnTo>
                <a:lnTo>
                  <a:pt x="249373" y="19364"/>
                </a:lnTo>
                <a:lnTo>
                  <a:pt x="247572" y="19359"/>
                </a:lnTo>
                <a:lnTo>
                  <a:pt x="245770" y="19344"/>
                </a:lnTo>
                <a:lnTo>
                  <a:pt x="244001" y="19328"/>
                </a:lnTo>
                <a:lnTo>
                  <a:pt x="242232" y="19303"/>
                </a:lnTo>
                <a:lnTo>
                  <a:pt x="240463" y="19273"/>
                </a:lnTo>
                <a:lnTo>
                  <a:pt x="238726" y="19233"/>
                </a:lnTo>
                <a:lnTo>
                  <a:pt x="236989" y="19182"/>
                </a:lnTo>
                <a:lnTo>
                  <a:pt x="235735" y="19137"/>
                </a:lnTo>
                <a:lnTo>
                  <a:pt x="234513" y="19081"/>
                </a:lnTo>
                <a:lnTo>
                  <a:pt x="233355" y="19021"/>
                </a:lnTo>
                <a:lnTo>
                  <a:pt x="232229" y="18950"/>
                </a:lnTo>
                <a:lnTo>
                  <a:pt x="231168" y="18869"/>
                </a:lnTo>
                <a:lnTo>
                  <a:pt x="230138" y="18784"/>
                </a:lnTo>
                <a:lnTo>
                  <a:pt x="229141" y="18693"/>
                </a:lnTo>
                <a:lnTo>
                  <a:pt x="228241" y="18592"/>
                </a:lnTo>
                <a:lnTo>
                  <a:pt x="227340" y="18481"/>
                </a:lnTo>
                <a:lnTo>
                  <a:pt x="226536" y="18370"/>
                </a:lnTo>
                <a:lnTo>
                  <a:pt x="225732" y="18249"/>
                </a:lnTo>
                <a:lnTo>
                  <a:pt x="225024" y="18118"/>
                </a:lnTo>
                <a:lnTo>
                  <a:pt x="224349" y="17987"/>
                </a:lnTo>
                <a:lnTo>
                  <a:pt x="223738" y="17851"/>
                </a:lnTo>
                <a:lnTo>
                  <a:pt x="223159" y="17704"/>
                </a:lnTo>
                <a:lnTo>
                  <a:pt x="222644" y="17558"/>
                </a:lnTo>
                <a:lnTo>
                  <a:pt x="222161" y="17402"/>
                </a:lnTo>
                <a:lnTo>
                  <a:pt x="221776" y="17245"/>
                </a:lnTo>
                <a:lnTo>
                  <a:pt x="221422" y="17084"/>
                </a:lnTo>
                <a:lnTo>
                  <a:pt x="221100" y="16917"/>
                </a:lnTo>
                <a:lnTo>
                  <a:pt x="220875" y="16746"/>
                </a:lnTo>
                <a:lnTo>
                  <a:pt x="220682" y="16574"/>
                </a:lnTo>
                <a:lnTo>
                  <a:pt x="220553" y="16398"/>
                </a:lnTo>
                <a:lnTo>
                  <a:pt x="220489" y="16216"/>
                </a:lnTo>
                <a:lnTo>
                  <a:pt x="220457" y="16035"/>
                </a:lnTo>
                <a:lnTo>
                  <a:pt x="220489" y="15848"/>
                </a:lnTo>
                <a:lnTo>
                  <a:pt x="220585" y="15662"/>
                </a:lnTo>
                <a:lnTo>
                  <a:pt x="220746" y="15475"/>
                </a:lnTo>
                <a:lnTo>
                  <a:pt x="220971" y="15283"/>
                </a:lnTo>
                <a:lnTo>
                  <a:pt x="221261" y="15092"/>
                </a:lnTo>
                <a:lnTo>
                  <a:pt x="221583" y="14895"/>
                </a:lnTo>
                <a:lnTo>
                  <a:pt x="222001" y="14703"/>
                </a:lnTo>
                <a:lnTo>
                  <a:pt x="224188" y="13704"/>
                </a:lnTo>
                <a:lnTo>
                  <a:pt x="225249" y="13200"/>
                </a:lnTo>
                <a:lnTo>
                  <a:pt x="226311" y="12701"/>
                </a:lnTo>
                <a:lnTo>
                  <a:pt x="227308" y="12196"/>
                </a:lnTo>
                <a:lnTo>
                  <a:pt x="228241" y="11692"/>
                </a:lnTo>
                <a:lnTo>
                  <a:pt x="229141" y="11182"/>
                </a:lnTo>
                <a:lnTo>
                  <a:pt x="229977" y="10678"/>
                </a:lnTo>
                <a:lnTo>
                  <a:pt x="230363" y="10421"/>
                </a:lnTo>
                <a:lnTo>
                  <a:pt x="230717" y="10164"/>
                </a:lnTo>
                <a:lnTo>
                  <a:pt x="231039" y="9906"/>
                </a:lnTo>
                <a:lnTo>
                  <a:pt x="231361" y="9649"/>
                </a:lnTo>
                <a:lnTo>
                  <a:pt x="231682" y="9392"/>
                </a:lnTo>
                <a:lnTo>
                  <a:pt x="231940" y="9135"/>
                </a:lnTo>
                <a:lnTo>
                  <a:pt x="232197" y="8872"/>
                </a:lnTo>
                <a:lnTo>
                  <a:pt x="232390" y="8615"/>
                </a:lnTo>
                <a:lnTo>
                  <a:pt x="232583" y="8353"/>
                </a:lnTo>
                <a:lnTo>
                  <a:pt x="232744" y="8091"/>
                </a:lnTo>
                <a:lnTo>
                  <a:pt x="232872" y="7828"/>
                </a:lnTo>
                <a:lnTo>
                  <a:pt x="232969" y="7566"/>
                </a:lnTo>
                <a:lnTo>
                  <a:pt x="233033" y="7299"/>
                </a:lnTo>
                <a:lnTo>
                  <a:pt x="233033" y="7031"/>
                </a:lnTo>
                <a:lnTo>
                  <a:pt x="233033" y="6764"/>
                </a:lnTo>
                <a:lnTo>
                  <a:pt x="233001" y="6497"/>
                </a:lnTo>
                <a:lnTo>
                  <a:pt x="232937" y="6310"/>
                </a:lnTo>
                <a:lnTo>
                  <a:pt x="232840" y="6123"/>
                </a:lnTo>
                <a:lnTo>
                  <a:pt x="232744" y="5937"/>
                </a:lnTo>
                <a:lnTo>
                  <a:pt x="232615" y="5755"/>
                </a:lnTo>
                <a:lnTo>
                  <a:pt x="232454" y="5579"/>
                </a:lnTo>
                <a:lnTo>
                  <a:pt x="232261" y="5397"/>
                </a:lnTo>
                <a:lnTo>
                  <a:pt x="232068" y="5221"/>
                </a:lnTo>
                <a:lnTo>
                  <a:pt x="231843" y="5049"/>
                </a:lnTo>
                <a:lnTo>
                  <a:pt x="231586" y="4878"/>
                </a:lnTo>
                <a:lnTo>
                  <a:pt x="231296" y="4711"/>
                </a:lnTo>
                <a:lnTo>
                  <a:pt x="231007" y="4545"/>
                </a:lnTo>
                <a:lnTo>
                  <a:pt x="230685" y="4383"/>
                </a:lnTo>
                <a:lnTo>
                  <a:pt x="230331" y="4222"/>
                </a:lnTo>
                <a:lnTo>
                  <a:pt x="229977" y="4060"/>
                </a:lnTo>
                <a:lnTo>
                  <a:pt x="229559" y="3904"/>
                </a:lnTo>
                <a:lnTo>
                  <a:pt x="229173" y="3753"/>
                </a:lnTo>
                <a:lnTo>
                  <a:pt x="228723" y="3601"/>
                </a:lnTo>
                <a:lnTo>
                  <a:pt x="228273" y="3450"/>
                </a:lnTo>
                <a:lnTo>
                  <a:pt x="227790" y="3304"/>
                </a:lnTo>
                <a:lnTo>
                  <a:pt x="227308" y="3163"/>
                </a:lnTo>
                <a:lnTo>
                  <a:pt x="226793" y="3021"/>
                </a:lnTo>
                <a:lnTo>
                  <a:pt x="226246" y="2885"/>
                </a:lnTo>
                <a:lnTo>
                  <a:pt x="225667" y="2749"/>
                </a:lnTo>
                <a:lnTo>
                  <a:pt x="225088" y="2618"/>
                </a:lnTo>
                <a:lnTo>
                  <a:pt x="224510" y="2492"/>
                </a:lnTo>
                <a:lnTo>
                  <a:pt x="223866" y="2361"/>
                </a:lnTo>
                <a:lnTo>
                  <a:pt x="223255" y="2240"/>
                </a:lnTo>
                <a:lnTo>
                  <a:pt x="222580" y="2119"/>
                </a:lnTo>
                <a:lnTo>
                  <a:pt x="221904" y="2003"/>
                </a:lnTo>
                <a:lnTo>
                  <a:pt x="221197" y="1887"/>
                </a:lnTo>
                <a:lnTo>
                  <a:pt x="220489" y="1776"/>
                </a:lnTo>
                <a:lnTo>
                  <a:pt x="219749" y="1670"/>
                </a:lnTo>
                <a:lnTo>
                  <a:pt x="219009" y="1564"/>
                </a:lnTo>
                <a:lnTo>
                  <a:pt x="218237" y="1458"/>
                </a:lnTo>
                <a:lnTo>
                  <a:pt x="217433" y="1362"/>
                </a:lnTo>
                <a:lnTo>
                  <a:pt x="216629" y="1266"/>
                </a:lnTo>
                <a:lnTo>
                  <a:pt x="215825" y="1170"/>
                </a:lnTo>
                <a:lnTo>
                  <a:pt x="214989" y="1085"/>
                </a:lnTo>
                <a:lnTo>
                  <a:pt x="214120" y="999"/>
                </a:lnTo>
                <a:lnTo>
                  <a:pt x="213252" y="913"/>
                </a:lnTo>
                <a:lnTo>
                  <a:pt x="212351" y="837"/>
                </a:lnTo>
                <a:lnTo>
                  <a:pt x="211451" y="762"/>
                </a:lnTo>
                <a:lnTo>
                  <a:pt x="210550" y="686"/>
                </a:lnTo>
                <a:lnTo>
                  <a:pt x="209585" y="615"/>
                </a:lnTo>
                <a:lnTo>
                  <a:pt x="208652" y="550"/>
                </a:lnTo>
                <a:lnTo>
                  <a:pt x="207687" y="489"/>
                </a:lnTo>
                <a:lnTo>
                  <a:pt x="206690" y="434"/>
                </a:lnTo>
                <a:lnTo>
                  <a:pt x="205693" y="378"/>
                </a:lnTo>
                <a:lnTo>
                  <a:pt x="204696" y="328"/>
                </a:lnTo>
                <a:lnTo>
                  <a:pt x="203667" y="278"/>
                </a:lnTo>
                <a:lnTo>
                  <a:pt x="202605" y="232"/>
                </a:lnTo>
                <a:lnTo>
                  <a:pt x="201576" y="192"/>
                </a:lnTo>
                <a:lnTo>
                  <a:pt x="200483" y="156"/>
                </a:lnTo>
                <a:lnTo>
                  <a:pt x="199421" y="126"/>
                </a:lnTo>
                <a:lnTo>
                  <a:pt x="198328" y="96"/>
                </a:lnTo>
                <a:lnTo>
                  <a:pt x="197202" y="71"/>
                </a:lnTo>
                <a:lnTo>
                  <a:pt x="196076" y="51"/>
                </a:lnTo>
                <a:lnTo>
                  <a:pt x="194950" y="30"/>
                </a:lnTo>
                <a:lnTo>
                  <a:pt x="193792" y="20"/>
                </a:lnTo>
                <a:lnTo>
                  <a:pt x="192634" y="10"/>
                </a:lnTo>
                <a:lnTo>
                  <a:pt x="191477" y="5"/>
                </a:lnTo>
                <a:lnTo>
                  <a:pt x="1902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4f3de87df4_0_305"/>
          <p:cNvSpPr/>
          <p:nvPr/>
        </p:nvSpPr>
        <p:spPr>
          <a:xfrm flipH="1">
            <a:off x="7324462" y="1339138"/>
            <a:ext cx="1574594" cy="1826675"/>
          </a:xfrm>
          <a:custGeom>
            <a:avLst/>
            <a:gdLst/>
            <a:ahLst/>
            <a:cxnLst/>
            <a:rect l="l" t="t" r="r" b="b"/>
            <a:pathLst>
              <a:path w="397876" h="73067" extrusionOk="0">
                <a:moveTo>
                  <a:pt x="303955" y="1"/>
                </a:moveTo>
                <a:lnTo>
                  <a:pt x="299871" y="11"/>
                </a:lnTo>
                <a:lnTo>
                  <a:pt x="295786" y="26"/>
                </a:lnTo>
                <a:lnTo>
                  <a:pt x="291733" y="56"/>
                </a:lnTo>
                <a:lnTo>
                  <a:pt x="287680" y="91"/>
                </a:lnTo>
                <a:lnTo>
                  <a:pt x="283627" y="142"/>
                </a:lnTo>
                <a:lnTo>
                  <a:pt x="279575" y="202"/>
                </a:lnTo>
                <a:lnTo>
                  <a:pt x="275522" y="273"/>
                </a:lnTo>
                <a:lnTo>
                  <a:pt x="271501" y="354"/>
                </a:lnTo>
                <a:lnTo>
                  <a:pt x="267481" y="439"/>
                </a:lnTo>
                <a:lnTo>
                  <a:pt x="263460" y="535"/>
                </a:lnTo>
                <a:lnTo>
                  <a:pt x="259440" y="641"/>
                </a:lnTo>
                <a:lnTo>
                  <a:pt x="255451" y="752"/>
                </a:lnTo>
                <a:lnTo>
                  <a:pt x="251431" y="868"/>
                </a:lnTo>
                <a:lnTo>
                  <a:pt x="247442" y="994"/>
                </a:lnTo>
                <a:lnTo>
                  <a:pt x="243454" y="1125"/>
                </a:lnTo>
                <a:lnTo>
                  <a:pt x="232872" y="1473"/>
                </a:lnTo>
                <a:lnTo>
                  <a:pt x="222322" y="1816"/>
                </a:lnTo>
                <a:lnTo>
                  <a:pt x="211740" y="2149"/>
                </a:lnTo>
                <a:lnTo>
                  <a:pt x="201125" y="2467"/>
                </a:lnTo>
                <a:lnTo>
                  <a:pt x="198552" y="2548"/>
                </a:lnTo>
                <a:lnTo>
                  <a:pt x="196011" y="2639"/>
                </a:lnTo>
                <a:lnTo>
                  <a:pt x="193470" y="2734"/>
                </a:lnTo>
                <a:lnTo>
                  <a:pt x="190961" y="2840"/>
                </a:lnTo>
                <a:lnTo>
                  <a:pt x="188453" y="2951"/>
                </a:lnTo>
                <a:lnTo>
                  <a:pt x="186008" y="3072"/>
                </a:lnTo>
                <a:lnTo>
                  <a:pt x="183564" y="3198"/>
                </a:lnTo>
                <a:lnTo>
                  <a:pt x="181119" y="3330"/>
                </a:lnTo>
                <a:lnTo>
                  <a:pt x="178707" y="3471"/>
                </a:lnTo>
                <a:lnTo>
                  <a:pt x="176326" y="3612"/>
                </a:lnTo>
                <a:lnTo>
                  <a:pt x="173946" y="3763"/>
                </a:lnTo>
                <a:lnTo>
                  <a:pt x="171598" y="3920"/>
                </a:lnTo>
                <a:lnTo>
                  <a:pt x="169250" y="4081"/>
                </a:lnTo>
                <a:lnTo>
                  <a:pt x="166934" y="4248"/>
                </a:lnTo>
                <a:lnTo>
                  <a:pt x="164619" y="4419"/>
                </a:lnTo>
                <a:lnTo>
                  <a:pt x="162335" y="4596"/>
                </a:lnTo>
                <a:lnTo>
                  <a:pt x="160019" y="4772"/>
                </a:lnTo>
                <a:lnTo>
                  <a:pt x="157768" y="4959"/>
                </a:lnTo>
                <a:lnTo>
                  <a:pt x="155484" y="5145"/>
                </a:lnTo>
                <a:lnTo>
                  <a:pt x="153232" y="5337"/>
                </a:lnTo>
                <a:lnTo>
                  <a:pt x="150981" y="5529"/>
                </a:lnTo>
                <a:lnTo>
                  <a:pt x="148729" y="5725"/>
                </a:lnTo>
                <a:lnTo>
                  <a:pt x="144258" y="6129"/>
                </a:lnTo>
                <a:lnTo>
                  <a:pt x="139820" y="6538"/>
                </a:lnTo>
                <a:lnTo>
                  <a:pt x="135381" y="6956"/>
                </a:lnTo>
                <a:lnTo>
                  <a:pt x="126504" y="7804"/>
                </a:lnTo>
                <a:lnTo>
                  <a:pt x="124220" y="8026"/>
                </a:lnTo>
                <a:lnTo>
                  <a:pt x="121968" y="8247"/>
                </a:lnTo>
                <a:lnTo>
                  <a:pt x="119717" y="8474"/>
                </a:lnTo>
                <a:lnTo>
                  <a:pt x="117497" y="8706"/>
                </a:lnTo>
                <a:lnTo>
                  <a:pt x="115310" y="8944"/>
                </a:lnTo>
                <a:lnTo>
                  <a:pt x="113155" y="9181"/>
                </a:lnTo>
                <a:lnTo>
                  <a:pt x="111032" y="9418"/>
                </a:lnTo>
                <a:lnTo>
                  <a:pt x="108910" y="9660"/>
                </a:lnTo>
                <a:lnTo>
                  <a:pt x="106819" y="9907"/>
                </a:lnTo>
                <a:lnTo>
                  <a:pt x="104760" y="10154"/>
                </a:lnTo>
                <a:lnTo>
                  <a:pt x="102702" y="10406"/>
                </a:lnTo>
                <a:lnTo>
                  <a:pt x="100675" y="10663"/>
                </a:lnTo>
                <a:lnTo>
                  <a:pt x="98681" y="10921"/>
                </a:lnTo>
                <a:lnTo>
                  <a:pt x="96719" y="11178"/>
                </a:lnTo>
                <a:lnTo>
                  <a:pt x="94757" y="11440"/>
                </a:lnTo>
                <a:lnTo>
                  <a:pt x="92827" y="11708"/>
                </a:lnTo>
                <a:lnTo>
                  <a:pt x="90930" y="11975"/>
                </a:lnTo>
                <a:lnTo>
                  <a:pt x="89064" y="12247"/>
                </a:lnTo>
                <a:lnTo>
                  <a:pt x="87198" y="12525"/>
                </a:lnTo>
                <a:lnTo>
                  <a:pt x="85365" y="12797"/>
                </a:lnTo>
                <a:lnTo>
                  <a:pt x="83532" y="13080"/>
                </a:lnTo>
                <a:lnTo>
                  <a:pt x="81730" y="13362"/>
                </a:lnTo>
                <a:lnTo>
                  <a:pt x="79961" y="13644"/>
                </a:lnTo>
                <a:lnTo>
                  <a:pt x="78192" y="13932"/>
                </a:lnTo>
                <a:lnTo>
                  <a:pt x="76455" y="14224"/>
                </a:lnTo>
                <a:lnTo>
                  <a:pt x="74751" y="14517"/>
                </a:lnTo>
                <a:lnTo>
                  <a:pt x="73078" y="14810"/>
                </a:lnTo>
                <a:lnTo>
                  <a:pt x="71406" y="15107"/>
                </a:lnTo>
                <a:lnTo>
                  <a:pt x="69733" y="15410"/>
                </a:lnTo>
                <a:lnTo>
                  <a:pt x="68093" y="15712"/>
                </a:lnTo>
                <a:lnTo>
                  <a:pt x="66484" y="16015"/>
                </a:lnTo>
                <a:lnTo>
                  <a:pt x="64908" y="16328"/>
                </a:lnTo>
                <a:lnTo>
                  <a:pt x="63332" y="16635"/>
                </a:lnTo>
                <a:lnTo>
                  <a:pt x="61756" y="16948"/>
                </a:lnTo>
                <a:lnTo>
                  <a:pt x="60245" y="17266"/>
                </a:lnTo>
                <a:lnTo>
                  <a:pt x="58733" y="17584"/>
                </a:lnTo>
                <a:lnTo>
                  <a:pt x="57221" y="17902"/>
                </a:lnTo>
                <a:lnTo>
                  <a:pt x="55742" y="18224"/>
                </a:lnTo>
                <a:lnTo>
                  <a:pt x="54262" y="18547"/>
                </a:lnTo>
                <a:lnTo>
                  <a:pt x="52847" y="18875"/>
                </a:lnTo>
                <a:lnTo>
                  <a:pt x="51399" y="19203"/>
                </a:lnTo>
                <a:lnTo>
                  <a:pt x="49984" y="19536"/>
                </a:lnTo>
                <a:lnTo>
                  <a:pt x="48601" y="19869"/>
                </a:lnTo>
                <a:lnTo>
                  <a:pt x="47218" y="20207"/>
                </a:lnTo>
                <a:lnTo>
                  <a:pt x="45867" y="20545"/>
                </a:lnTo>
                <a:lnTo>
                  <a:pt x="44548" y="20882"/>
                </a:lnTo>
                <a:lnTo>
                  <a:pt x="43197" y="21225"/>
                </a:lnTo>
                <a:lnTo>
                  <a:pt x="41911" y="21573"/>
                </a:lnTo>
                <a:lnTo>
                  <a:pt x="40624" y="21922"/>
                </a:lnTo>
                <a:lnTo>
                  <a:pt x="39338" y="22270"/>
                </a:lnTo>
                <a:lnTo>
                  <a:pt x="38083" y="22618"/>
                </a:lnTo>
                <a:lnTo>
                  <a:pt x="36829" y="22971"/>
                </a:lnTo>
                <a:lnTo>
                  <a:pt x="35607" y="23329"/>
                </a:lnTo>
                <a:lnTo>
                  <a:pt x="34416" y="23687"/>
                </a:lnTo>
                <a:lnTo>
                  <a:pt x="32036" y="24408"/>
                </a:lnTo>
                <a:lnTo>
                  <a:pt x="29720" y="25134"/>
                </a:lnTo>
                <a:lnTo>
                  <a:pt x="27437" y="25871"/>
                </a:lnTo>
                <a:lnTo>
                  <a:pt x="25250" y="26617"/>
                </a:lnTo>
                <a:lnTo>
                  <a:pt x="23094" y="27369"/>
                </a:lnTo>
                <a:lnTo>
                  <a:pt x="22290" y="27656"/>
                </a:lnTo>
                <a:lnTo>
                  <a:pt x="21518" y="27944"/>
                </a:lnTo>
                <a:lnTo>
                  <a:pt x="20779" y="28231"/>
                </a:lnTo>
                <a:lnTo>
                  <a:pt x="20071" y="28524"/>
                </a:lnTo>
                <a:lnTo>
                  <a:pt x="19396" y="28817"/>
                </a:lnTo>
                <a:lnTo>
                  <a:pt x="18720" y="29109"/>
                </a:lnTo>
                <a:lnTo>
                  <a:pt x="18077" y="29402"/>
                </a:lnTo>
                <a:lnTo>
                  <a:pt x="17466" y="29694"/>
                </a:lnTo>
                <a:lnTo>
                  <a:pt x="16855" y="29992"/>
                </a:lnTo>
                <a:lnTo>
                  <a:pt x="16276" y="30284"/>
                </a:lnTo>
                <a:lnTo>
                  <a:pt x="15729" y="30582"/>
                </a:lnTo>
                <a:lnTo>
                  <a:pt x="15214" y="30880"/>
                </a:lnTo>
                <a:lnTo>
                  <a:pt x="14185" y="31480"/>
                </a:lnTo>
                <a:lnTo>
                  <a:pt x="13252" y="32080"/>
                </a:lnTo>
                <a:lnTo>
                  <a:pt x="12352" y="32680"/>
                </a:lnTo>
                <a:lnTo>
                  <a:pt x="11547" y="33285"/>
                </a:lnTo>
                <a:lnTo>
                  <a:pt x="10775" y="33896"/>
                </a:lnTo>
                <a:lnTo>
                  <a:pt x="10068" y="34501"/>
                </a:lnTo>
                <a:lnTo>
                  <a:pt x="9392" y="35111"/>
                </a:lnTo>
                <a:lnTo>
                  <a:pt x="8749" y="35722"/>
                </a:lnTo>
                <a:lnTo>
                  <a:pt x="8138" y="36337"/>
                </a:lnTo>
                <a:lnTo>
                  <a:pt x="7559" y="36947"/>
                </a:lnTo>
                <a:lnTo>
                  <a:pt x="6401" y="38198"/>
                </a:lnTo>
                <a:lnTo>
                  <a:pt x="5275" y="39454"/>
                </a:lnTo>
                <a:lnTo>
                  <a:pt x="4182" y="40705"/>
                </a:lnTo>
                <a:lnTo>
                  <a:pt x="3185" y="41961"/>
                </a:lnTo>
                <a:lnTo>
                  <a:pt x="2702" y="42586"/>
                </a:lnTo>
                <a:lnTo>
                  <a:pt x="2252" y="43217"/>
                </a:lnTo>
                <a:lnTo>
                  <a:pt x="1802" y="43842"/>
                </a:lnTo>
                <a:lnTo>
                  <a:pt x="1383" y="44473"/>
                </a:lnTo>
                <a:lnTo>
                  <a:pt x="997" y="45103"/>
                </a:lnTo>
                <a:lnTo>
                  <a:pt x="644" y="45729"/>
                </a:lnTo>
                <a:lnTo>
                  <a:pt x="322" y="46359"/>
                </a:lnTo>
                <a:lnTo>
                  <a:pt x="32" y="46990"/>
                </a:lnTo>
                <a:lnTo>
                  <a:pt x="0" y="47111"/>
                </a:lnTo>
                <a:lnTo>
                  <a:pt x="0" y="47227"/>
                </a:lnTo>
                <a:lnTo>
                  <a:pt x="0" y="47348"/>
                </a:lnTo>
                <a:lnTo>
                  <a:pt x="32" y="47469"/>
                </a:lnTo>
                <a:lnTo>
                  <a:pt x="129" y="47706"/>
                </a:lnTo>
                <a:lnTo>
                  <a:pt x="322" y="47948"/>
                </a:lnTo>
                <a:lnTo>
                  <a:pt x="579" y="48190"/>
                </a:lnTo>
                <a:lnTo>
                  <a:pt x="869" y="48432"/>
                </a:lnTo>
                <a:lnTo>
                  <a:pt x="1223" y="48674"/>
                </a:lnTo>
                <a:lnTo>
                  <a:pt x="1641" y="48922"/>
                </a:lnTo>
                <a:lnTo>
                  <a:pt x="2059" y="49164"/>
                </a:lnTo>
                <a:lnTo>
                  <a:pt x="2509" y="49406"/>
                </a:lnTo>
                <a:lnTo>
                  <a:pt x="3506" y="49890"/>
                </a:lnTo>
                <a:lnTo>
                  <a:pt x="4471" y="50369"/>
                </a:lnTo>
                <a:lnTo>
                  <a:pt x="5436" y="50848"/>
                </a:lnTo>
                <a:lnTo>
                  <a:pt x="5565" y="50904"/>
                </a:lnTo>
                <a:lnTo>
                  <a:pt x="5758" y="50959"/>
                </a:lnTo>
                <a:lnTo>
                  <a:pt x="6015" y="51010"/>
                </a:lnTo>
                <a:lnTo>
                  <a:pt x="6337" y="51065"/>
                </a:lnTo>
                <a:lnTo>
                  <a:pt x="6691" y="51116"/>
                </a:lnTo>
                <a:lnTo>
                  <a:pt x="7077" y="51161"/>
                </a:lnTo>
                <a:lnTo>
                  <a:pt x="7495" y="51212"/>
                </a:lnTo>
                <a:lnTo>
                  <a:pt x="7945" y="51252"/>
                </a:lnTo>
                <a:lnTo>
                  <a:pt x="8427" y="51297"/>
                </a:lnTo>
                <a:lnTo>
                  <a:pt x="8910" y="51338"/>
                </a:lnTo>
                <a:lnTo>
                  <a:pt x="9392" y="51373"/>
                </a:lnTo>
                <a:lnTo>
                  <a:pt x="9907" y="51403"/>
                </a:lnTo>
                <a:lnTo>
                  <a:pt x="10389" y="51434"/>
                </a:lnTo>
                <a:lnTo>
                  <a:pt x="10904" y="51459"/>
                </a:lnTo>
                <a:lnTo>
                  <a:pt x="11387" y="51479"/>
                </a:lnTo>
                <a:lnTo>
                  <a:pt x="11837" y="51499"/>
                </a:lnTo>
                <a:lnTo>
                  <a:pt x="14346" y="51580"/>
                </a:lnTo>
                <a:lnTo>
                  <a:pt x="16887" y="51655"/>
                </a:lnTo>
                <a:lnTo>
                  <a:pt x="21969" y="51802"/>
                </a:lnTo>
                <a:lnTo>
                  <a:pt x="32133" y="52084"/>
                </a:lnTo>
                <a:lnTo>
                  <a:pt x="37215" y="52230"/>
                </a:lnTo>
                <a:lnTo>
                  <a:pt x="39724" y="52306"/>
                </a:lnTo>
                <a:lnTo>
                  <a:pt x="42265" y="52382"/>
                </a:lnTo>
                <a:lnTo>
                  <a:pt x="44773" y="52468"/>
                </a:lnTo>
                <a:lnTo>
                  <a:pt x="47314" y="52553"/>
                </a:lnTo>
                <a:lnTo>
                  <a:pt x="49791" y="52644"/>
                </a:lnTo>
                <a:lnTo>
                  <a:pt x="52300" y="52740"/>
                </a:lnTo>
                <a:lnTo>
                  <a:pt x="54037" y="52816"/>
                </a:lnTo>
                <a:lnTo>
                  <a:pt x="55742" y="52886"/>
                </a:lnTo>
                <a:lnTo>
                  <a:pt x="57478" y="52967"/>
                </a:lnTo>
                <a:lnTo>
                  <a:pt x="59183" y="53053"/>
                </a:lnTo>
                <a:lnTo>
                  <a:pt x="60888" y="53138"/>
                </a:lnTo>
                <a:lnTo>
                  <a:pt x="62593" y="53229"/>
                </a:lnTo>
                <a:lnTo>
                  <a:pt x="64297" y="53325"/>
                </a:lnTo>
                <a:lnTo>
                  <a:pt x="65970" y="53426"/>
                </a:lnTo>
                <a:lnTo>
                  <a:pt x="67642" y="53532"/>
                </a:lnTo>
                <a:lnTo>
                  <a:pt x="69315" y="53643"/>
                </a:lnTo>
                <a:lnTo>
                  <a:pt x="70955" y="53759"/>
                </a:lnTo>
                <a:lnTo>
                  <a:pt x="72564" y="53880"/>
                </a:lnTo>
                <a:lnTo>
                  <a:pt x="74172" y="54001"/>
                </a:lnTo>
                <a:lnTo>
                  <a:pt x="75748" y="54132"/>
                </a:lnTo>
                <a:lnTo>
                  <a:pt x="77292" y="54268"/>
                </a:lnTo>
                <a:lnTo>
                  <a:pt x="78804" y="54414"/>
                </a:lnTo>
                <a:lnTo>
                  <a:pt x="80187" y="54551"/>
                </a:lnTo>
                <a:lnTo>
                  <a:pt x="81473" y="54692"/>
                </a:lnTo>
                <a:lnTo>
                  <a:pt x="82695" y="54833"/>
                </a:lnTo>
                <a:lnTo>
                  <a:pt x="83853" y="54979"/>
                </a:lnTo>
                <a:lnTo>
                  <a:pt x="84915" y="55131"/>
                </a:lnTo>
                <a:lnTo>
                  <a:pt x="85912" y="55287"/>
                </a:lnTo>
                <a:lnTo>
                  <a:pt x="86812" y="55438"/>
                </a:lnTo>
                <a:lnTo>
                  <a:pt x="87649" y="55600"/>
                </a:lnTo>
                <a:lnTo>
                  <a:pt x="88421" y="55761"/>
                </a:lnTo>
                <a:lnTo>
                  <a:pt x="89096" y="55923"/>
                </a:lnTo>
                <a:lnTo>
                  <a:pt x="89707" y="56089"/>
                </a:lnTo>
                <a:lnTo>
                  <a:pt x="90254" y="56261"/>
                </a:lnTo>
                <a:lnTo>
                  <a:pt x="90704" y="56432"/>
                </a:lnTo>
                <a:lnTo>
                  <a:pt x="91090" y="56604"/>
                </a:lnTo>
                <a:lnTo>
                  <a:pt x="91251" y="56689"/>
                </a:lnTo>
                <a:lnTo>
                  <a:pt x="91380" y="56780"/>
                </a:lnTo>
                <a:lnTo>
                  <a:pt x="91509" y="56866"/>
                </a:lnTo>
                <a:lnTo>
                  <a:pt x="91605" y="56957"/>
                </a:lnTo>
                <a:lnTo>
                  <a:pt x="91702" y="57047"/>
                </a:lnTo>
                <a:lnTo>
                  <a:pt x="91766" y="57138"/>
                </a:lnTo>
                <a:lnTo>
                  <a:pt x="91830" y="57320"/>
                </a:lnTo>
                <a:lnTo>
                  <a:pt x="91830" y="57506"/>
                </a:lnTo>
                <a:lnTo>
                  <a:pt x="91766" y="57693"/>
                </a:lnTo>
                <a:lnTo>
                  <a:pt x="91605" y="57880"/>
                </a:lnTo>
                <a:lnTo>
                  <a:pt x="91380" y="58071"/>
                </a:lnTo>
                <a:lnTo>
                  <a:pt x="91058" y="58263"/>
                </a:lnTo>
                <a:lnTo>
                  <a:pt x="90672" y="58455"/>
                </a:lnTo>
                <a:lnTo>
                  <a:pt x="90222" y="58651"/>
                </a:lnTo>
                <a:lnTo>
                  <a:pt x="89707" y="58848"/>
                </a:lnTo>
                <a:lnTo>
                  <a:pt x="89096" y="59045"/>
                </a:lnTo>
                <a:lnTo>
                  <a:pt x="88421" y="59247"/>
                </a:lnTo>
                <a:lnTo>
                  <a:pt x="87649" y="59448"/>
                </a:lnTo>
                <a:lnTo>
                  <a:pt x="86812" y="59650"/>
                </a:lnTo>
                <a:lnTo>
                  <a:pt x="85912" y="59852"/>
                </a:lnTo>
                <a:lnTo>
                  <a:pt x="84947" y="60059"/>
                </a:lnTo>
                <a:lnTo>
                  <a:pt x="83307" y="60392"/>
                </a:lnTo>
                <a:lnTo>
                  <a:pt x="81730" y="60724"/>
                </a:lnTo>
                <a:lnTo>
                  <a:pt x="80187" y="61057"/>
                </a:lnTo>
                <a:lnTo>
                  <a:pt x="78707" y="61400"/>
                </a:lnTo>
                <a:lnTo>
                  <a:pt x="77260" y="61743"/>
                </a:lnTo>
                <a:lnTo>
                  <a:pt x="75877" y="62086"/>
                </a:lnTo>
                <a:lnTo>
                  <a:pt x="75201" y="62263"/>
                </a:lnTo>
                <a:lnTo>
                  <a:pt x="74558" y="62439"/>
                </a:lnTo>
                <a:lnTo>
                  <a:pt x="73914" y="62616"/>
                </a:lnTo>
                <a:lnTo>
                  <a:pt x="73303" y="62797"/>
                </a:lnTo>
                <a:lnTo>
                  <a:pt x="72724" y="62979"/>
                </a:lnTo>
                <a:lnTo>
                  <a:pt x="72145" y="63161"/>
                </a:lnTo>
                <a:lnTo>
                  <a:pt x="71599" y="63342"/>
                </a:lnTo>
                <a:lnTo>
                  <a:pt x="71084" y="63529"/>
                </a:lnTo>
                <a:lnTo>
                  <a:pt x="70569" y="63715"/>
                </a:lnTo>
                <a:lnTo>
                  <a:pt x="70087" y="63902"/>
                </a:lnTo>
                <a:lnTo>
                  <a:pt x="69637" y="64094"/>
                </a:lnTo>
                <a:lnTo>
                  <a:pt x="69218" y="64285"/>
                </a:lnTo>
                <a:lnTo>
                  <a:pt x="68800" y="64482"/>
                </a:lnTo>
                <a:lnTo>
                  <a:pt x="68414" y="64679"/>
                </a:lnTo>
                <a:lnTo>
                  <a:pt x="68093" y="64876"/>
                </a:lnTo>
                <a:lnTo>
                  <a:pt x="67771" y="65077"/>
                </a:lnTo>
                <a:lnTo>
                  <a:pt x="67482" y="65279"/>
                </a:lnTo>
                <a:lnTo>
                  <a:pt x="67224" y="65486"/>
                </a:lnTo>
                <a:lnTo>
                  <a:pt x="66999" y="65693"/>
                </a:lnTo>
                <a:lnTo>
                  <a:pt x="66774" y="65899"/>
                </a:lnTo>
                <a:lnTo>
                  <a:pt x="66677" y="66056"/>
                </a:lnTo>
                <a:lnTo>
                  <a:pt x="66549" y="66212"/>
                </a:lnTo>
                <a:lnTo>
                  <a:pt x="66484" y="66369"/>
                </a:lnTo>
                <a:lnTo>
                  <a:pt x="66420" y="66525"/>
                </a:lnTo>
                <a:lnTo>
                  <a:pt x="66388" y="66681"/>
                </a:lnTo>
                <a:lnTo>
                  <a:pt x="66356" y="66838"/>
                </a:lnTo>
                <a:lnTo>
                  <a:pt x="66388" y="66994"/>
                </a:lnTo>
                <a:lnTo>
                  <a:pt x="66388" y="67150"/>
                </a:lnTo>
                <a:lnTo>
                  <a:pt x="66452" y="67307"/>
                </a:lnTo>
                <a:lnTo>
                  <a:pt x="66517" y="67458"/>
                </a:lnTo>
                <a:lnTo>
                  <a:pt x="66613" y="67614"/>
                </a:lnTo>
                <a:lnTo>
                  <a:pt x="66710" y="67766"/>
                </a:lnTo>
                <a:lnTo>
                  <a:pt x="66838" y="67917"/>
                </a:lnTo>
                <a:lnTo>
                  <a:pt x="66999" y="68068"/>
                </a:lnTo>
                <a:lnTo>
                  <a:pt x="67160" y="68220"/>
                </a:lnTo>
                <a:lnTo>
                  <a:pt x="67353" y="68371"/>
                </a:lnTo>
                <a:lnTo>
                  <a:pt x="67578" y="68517"/>
                </a:lnTo>
                <a:lnTo>
                  <a:pt x="67803" y="68664"/>
                </a:lnTo>
                <a:lnTo>
                  <a:pt x="68061" y="68810"/>
                </a:lnTo>
                <a:lnTo>
                  <a:pt x="68350" y="68956"/>
                </a:lnTo>
                <a:lnTo>
                  <a:pt x="68640" y="69097"/>
                </a:lnTo>
                <a:lnTo>
                  <a:pt x="68961" y="69239"/>
                </a:lnTo>
                <a:lnTo>
                  <a:pt x="69283" y="69380"/>
                </a:lnTo>
                <a:lnTo>
                  <a:pt x="69637" y="69521"/>
                </a:lnTo>
                <a:lnTo>
                  <a:pt x="70023" y="69657"/>
                </a:lnTo>
                <a:lnTo>
                  <a:pt x="70409" y="69793"/>
                </a:lnTo>
                <a:lnTo>
                  <a:pt x="70827" y="69930"/>
                </a:lnTo>
                <a:lnTo>
                  <a:pt x="71277" y="70061"/>
                </a:lnTo>
                <a:lnTo>
                  <a:pt x="71727" y="70192"/>
                </a:lnTo>
                <a:lnTo>
                  <a:pt x="72210" y="70318"/>
                </a:lnTo>
                <a:lnTo>
                  <a:pt x="72692" y="70444"/>
                </a:lnTo>
                <a:lnTo>
                  <a:pt x="73207" y="70570"/>
                </a:lnTo>
                <a:lnTo>
                  <a:pt x="73754" y="70691"/>
                </a:lnTo>
                <a:lnTo>
                  <a:pt x="74300" y="70812"/>
                </a:lnTo>
                <a:lnTo>
                  <a:pt x="74879" y="70928"/>
                </a:lnTo>
                <a:lnTo>
                  <a:pt x="75491" y="71044"/>
                </a:lnTo>
                <a:lnTo>
                  <a:pt x="76102" y="71155"/>
                </a:lnTo>
                <a:lnTo>
                  <a:pt x="76745" y="71266"/>
                </a:lnTo>
                <a:lnTo>
                  <a:pt x="77388" y="71377"/>
                </a:lnTo>
                <a:lnTo>
                  <a:pt x="78064" y="71478"/>
                </a:lnTo>
                <a:lnTo>
                  <a:pt x="78771" y="71584"/>
                </a:lnTo>
                <a:lnTo>
                  <a:pt x="79479" y="71680"/>
                </a:lnTo>
                <a:lnTo>
                  <a:pt x="80219" y="71781"/>
                </a:lnTo>
                <a:lnTo>
                  <a:pt x="80959" y="71871"/>
                </a:lnTo>
                <a:lnTo>
                  <a:pt x="81730" y="71962"/>
                </a:lnTo>
                <a:lnTo>
                  <a:pt x="82502" y="72048"/>
                </a:lnTo>
                <a:lnTo>
                  <a:pt x="83339" y="72134"/>
                </a:lnTo>
                <a:lnTo>
                  <a:pt x="84143" y="72214"/>
                </a:lnTo>
                <a:lnTo>
                  <a:pt x="85011" y="72295"/>
                </a:lnTo>
                <a:lnTo>
                  <a:pt x="85880" y="72366"/>
                </a:lnTo>
                <a:lnTo>
                  <a:pt x="86748" y="72436"/>
                </a:lnTo>
                <a:lnTo>
                  <a:pt x="87649" y="72507"/>
                </a:lnTo>
                <a:lnTo>
                  <a:pt x="88582" y="72568"/>
                </a:lnTo>
                <a:lnTo>
                  <a:pt x="89514" y="72628"/>
                </a:lnTo>
                <a:lnTo>
                  <a:pt x="90479" y="72689"/>
                </a:lnTo>
                <a:lnTo>
                  <a:pt x="91476" y="72739"/>
                </a:lnTo>
                <a:lnTo>
                  <a:pt x="92473" y="72789"/>
                </a:lnTo>
                <a:lnTo>
                  <a:pt x="93471" y="72835"/>
                </a:lnTo>
                <a:lnTo>
                  <a:pt x="94500" y="72875"/>
                </a:lnTo>
                <a:lnTo>
                  <a:pt x="95561" y="72911"/>
                </a:lnTo>
                <a:lnTo>
                  <a:pt x="96655" y="72941"/>
                </a:lnTo>
                <a:lnTo>
                  <a:pt x="97716" y="72971"/>
                </a:lnTo>
                <a:lnTo>
                  <a:pt x="98842" y="72996"/>
                </a:lnTo>
                <a:lnTo>
                  <a:pt x="99968" y="73016"/>
                </a:lnTo>
                <a:lnTo>
                  <a:pt x="101415" y="73037"/>
                </a:lnTo>
                <a:lnTo>
                  <a:pt x="102830" y="73052"/>
                </a:lnTo>
                <a:lnTo>
                  <a:pt x="104246" y="73062"/>
                </a:lnTo>
                <a:lnTo>
                  <a:pt x="105629" y="73067"/>
                </a:lnTo>
                <a:lnTo>
                  <a:pt x="107012" y="73067"/>
                </a:lnTo>
                <a:lnTo>
                  <a:pt x="108363" y="73062"/>
                </a:lnTo>
                <a:lnTo>
                  <a:pt x="109714" y="73052"/>
                </a:lnTo>
                <a:lnTo>
                  <a:pt x="111032" y="73037"/>
                </a:lnTo>
                <a:lnTo>
                  <a:pt x="112319" y="73016"/>
                </a:lnTo>
                <a:lnTo>
                  <a:pt x="113606" y="72991"/>
                </a:lnTo>
                <a:lnTo>
                  <a:pt x="114860" y="72966"/>
                </a:lnTo>
                <a:lnTo>
                  <a:pt x="116114" y="72931"/>
                </a:lnTo>
                <a:lnTo>
                  <a:pt x="117337" y="72890"/>
                </a:lnTo>
                <a:lnTo>
                  <a:pt x="118527" y="72850"/>
                </a:lnTo>
                <a:lnTo>
                  <a:pt x="119717" y="72805"/>
                </a:lnTo>
                <a:lnTo>
                  <a:pt x="120875" y="72749"/>
                </a:lnTo>
                <a:lnTo>
                  <a:pt x="122033" y="72694"/>
                </a:lnTo>
                <a:lnTo>
                  <a:pt x="123126" y="72633"/>
                </a:lnTo>
                <a:lnTo>
                  <a:pt x="124252" y="72568"/>
                </a:lnTo>
                <a:lnTo>
                  <a:pt x="125313" y="72502"/>
                </a:lnTo>
                <a:lnTo>
                  <a:pt x="126375" y="72426"/>
                </a:lnTo>
                <a:lnTo>
                  <a:pt x="127404" y="72346"/>
                </a:lnTo>
                <a:lnTo>
                  <a:pt x="128433" y="72265"/>
                </a:lnTo>
                <a:lnTo>
                  <a:pt x="129398" y="72179"/>
                </a:lnTo>
                <a:lnTo>
                  <a:pt x="130395" y="72088"/>
                </a:lnTo>
                <a:lnTo>
                  <a:pt x="131328" y="71993"/>
                </a:lnTo>
                <a:lnTo>
                  <a:pt x="132261" y="71892"/>
                </a:lnTo>
                <a:lnTo>
                  <a:pt x="133162" y="71791"/>
                </a:lnTo>
                <a:lnTo>
                  <a:pt x="134030" y="71685"/>
                </a:lnTo>
                <a:lnTo>
                  <a:pt x="134866" y="71574"/>
                </a:lnTo>
                <a:lnTo>
                  <a:pt x="135703" y="71458"/>
                </a:lnTo>
                <a:lnTo>
                  <a:pt x="136507" y="71337"/>
                </a:lnTo>
                <a:lnTo>
                  <a:pt x="137279" y="71216"/>
                </a:lnTo>
                <a:lnTo>
                  <a:pt x="138051" y="71085"/>
                </a:lnTo>
                <a:lnTo>
                  <a:pt x="138790" y="70953"/>
                </a:lnTo>
                <a:lnTo>
                  <a:pt x="139498" y="70822"/>
                </a:lnTo>
                <a:lnTo>
                  <a:pt x="140174" y="70681"/>
                </a:lnTo>
                <a:lnTo>
                  <a:pt x="140817" y="70540"/>
                </a:lnTo>
                <a:lnTo>
                  <a:pt x="141460" y="70394"/>
                </a:lnTo>
                <a:lnTo>
                  <a:pt x="142039" y="70242"/>
                </a:lnTo>
                <a:lnTo>
                  <a:pt x="142618" y="70091"/>
                </a:lnTo>
                <a:lnTo>
                  <a:pt x="143197" y="69930"/>
                </a:lnTo>
                <a:lnTo>
                  <a:pt x="143712" y="69768"/>
                </a:lnTo>
                <a:lnTo>
                  <a:pt x="144194" y="69607"/>
                </a:lnTo>
                <a:lnTo>
                  <a:pt x="144677" y="69440"/>
                </a:lnTo>
                <a:lnTo>
                  <a:pt x="145127" y="69269"/>
                </a:lnTo>
                <a:lnTo>
                  <a:pt x="145545" y="69092"/>
                </a:lnTo>
                <a:lnTo>
                  <a:pt x="145931" y="68916"/>
                </a:lnTo>
                <a:lnTo>
                  <a:pt x="146285" y="68734"/>
                </a:lnTo>
                <a:lnTo>
                  <a:pt x="146606" y="68548"/>
                </a:lnTo>
                <a:lnTo>
                  <a:pt x="146928" y="68361"/>
                </a:lnTo>
                <a:lnTo>
                  <a:pt x="147185" y="68169"/>
                </a:lnTo>
                <a:lnTo>
                  <a:pt x="147443" y="67973"/>
                </a:lnTo>
                <a:lnTo>
                  <a:pt x="147668" y="67776"/>
                </a:lnTo>
                <a:lnTo>
                  <a:pt x="147861" y="67574"/>
                </a:lnTo>
                <a:lnTo>
                  <a:pt x="147989" y="67367"/>
                </a:lnTo>
                <a:lnTo>
                  <a:pt x="148118" y="67160"/>
                </a:lnTo>
                <a:lnTo>
                  <a:pt x="148247" y="66949"/>
                </a:lnTo>
                <a:lnTo>
                  <a:pt x="148311" y="66737"/>
                </a:lnTo>
                <a:lnTo>
                  <a:pt x="148343" y="66520"/>
                </a:lnTo>
                <a:lnTo>
                  <a:pt x="148343" y="66303"/>
                </a:lnTo>
                <a:lnTo>
                  <a:pt x="148311" y="66076"/>
                </a:lnTo>
                <a:lnTo>
                  <a:pt x="148279" y="65854"/>
                </a:lnTo>
                <a:lnTo>
                  <a:pt x="148182" y="65627"/>
                </a:lnTo>
                <a:lnTo>
                  <a:pt x="148022" y="65274"/>
                </a:lnTo>
                <a:lnTo>
                  <a:pt x="147925" y="64916"/>
                </a:lnTo>
                <a:lnTo>
                  <a:pt x="147861" y="64563"/>
                </a:lnTo>
                <a:lnTo>
                  <a:pt x="147797" y="64210"/>
                </a:lnTo>
                <a:lnTo>
                  <a:pt x="147764" y="63857"/>
                </a:lnTo>
                <a:lnTo>
                  <a:pt x="147764" y="63499"/>
                </a:lnTo>
                <a:lnTo>
                  <a:pt x="147797" y="63145"/>
                </a:lnTo>
                <a:lnTo>
                  <a:pt x="147861" y="62787"/>
                </a:lnTo>
                <a:lnTo>
                  <a:pt x="147925" y="62434"/>
                </a:lnTo>
                <a:lnTo>
                  <a:pt x="148022" y="62076"/>
                </a:lnTo>
                <a:lnTo>
                  <a:pt x="148247" y="61370"/>
                </a:lnTo>
                <a:lnTo>
                  <a:pt x="148536" y="60659"/>
                </a:lnTo>
                <a:lnTo>
                  <a:pt x="148858" y="59953"/>
                </a:lnTo>
                <a:lnTo>
                  <a:pt x="148954" y="59837"/>
                </a:lnTo>
                <a:lnTo>
                  <a:pt x="149051" y="59726"/>
                </a:lnTo>
                <a:lnTo>
                  <a:pt x="149180" y="59615"/>
                </a:lnTo>
                <a:lnTo>
                  <a:pt x="149308" y="59509"/>
                </a:lnTo>
                <a:lnTo>
                  <a:pt x="149501" y="59403"/>
                </a:lnTo>
                <a:lnTo>
                  <a:pt x="149694" y="59297"/>
                </a:lnTo>
                <a:lnTo>
                  <a:pt x="149919" y="59196"/>
                </a:lnTo>
                <a:lnTo>
                  <a:pt x="150177" y="59100"/>
                </a:lnTo>
                <a:lnTo>
                  <a:pt x="150434" y="58999"/>
                </a:lnTo>
                <a:lnTo>
                  <a:pt x="150723" y="58904"/>
                </a:lnTo>
                <a:lnTo>
                  <a:pt x="151045" y="58813"/>
                </a:lnTo>
                <a:lnTo>
                  <a:pt x="151399" y="58717"/>
                </a:lnTo>
                <a:lnTo>
                  <a:pt x="151753" y="58631"/>
                </a:lnTo>
                <a:lnTo>
                  <a:pt x="152107" y="58540"/>
                </a:lnTo>
                <a:lnTo>
                  <a:pt x="152525" y="58460"/>
                </a:lnTo>
                <a:lnTo>
                  <a:pt x="152943" y="58374"/>
                </a:lnTo>
                <a:lnTo>
                  <a:pt x="153361" y="58293"/>
                </a:lnTo>
                <a:lnTo>
                  <a:pt x="153843" y="58218"/>
                </a:lnTo>
                <a:lnTo>
                  <a:pt x="154294" y="58137"/>
                </a:lnTo>
                <a:lnTo>
                  <a:pt x="154808" y="58066"/>
                </a:lnTo>
                <a:lnTo>
                  <a:pt x="155291" y="57991"/>
                </a:lnTo>
                <a:lnTo>
                  <a:pt x="155838" y="57925"/>
                </a:lnTo>
                <a:lnTo>
                  <a:pt x="156352" y="57854"/>
                </a:lnTo>
                <a:lnTo>
                  <a:pt x="156899" y="57789"/>
                </a:lnTo>
                <a:lnTo>
                  <a:pt x="157478" y="57728"/>
                </a:lnTo>
                <a:lnTo>
                  <a:pt x="158057" y="57668"/>
                </a:lnTo>
                <a:lnTo>
                  <a:pt x="158668" y="57607"/>
                </a:lnTo>
                <a:lnTo>
                  <a:pt x="159279" y="57552"/>
                </a:lnTo>
                <a:lnTo>
                  <a:pt x="160534" y="57451"/>
                </a:lnTo>
                <a:lnTo>
                  <a:pt x="161820" y="57355"/>
                </a:lnTo>
                <a:lnTo>
                  <a:pt x="163525" y="57244"/>
                </a:lnTo>
                <a:lnTo>
                  <a:pt x="165230" y="57138"/>
                </a:lnTo>
                <a:lnTo>
                  <a:pt x="166934" y="57037"/>
                </a:lnTo>
                <a:lnTo>
                  <a:pt x="168671" y="56947"/>
                </a:lnTo>
                <a:lnTo>
                  <a:pt x="170408" y="56871"/>
                </a:lnTo>
                <a:lnTo>
                  <a:pt x="172177" y="56800"/>
                </a:lnTo>
                <a:lnTo>
                  <a:pt x="173046" y="56770"/>
                </a:lnTo>
                <a:lnTo>
                  <a:pt x="173946" y="56745"/>
                </a:lnTo>
                <a:lnTo>
                  <a:pt x="174815" y="56720"/>
                </a:lnTo>
                <a:lnTo>
                  <a:pt x="175715" y="56699"/>
                </a:lnTo>
                <a:lnTo>
                  <a:pt x="176584" y="56684"/>
                </a:lnTo>
                <a:lnTo>
                  <a:pt x="177484" y="56669"/>
                </a:lnTo>
                <a:lnTo>
                  <a:pt x="178385" y="56659"/>
                </a:lnTo>
                <a:lnTo>
                  <a:pt x="179286" y="56654"/>
                </a:lnTo>
                <a:lnTo>
                  <a:pt x="181087" y="56654"/>
                </a:lnTo>
                <a:lnTo>
                  <a:pt x="181987" y="56659"/>
                </a:lnTo>
                <a:lnTo>
                  <a:pt x="182920" y="56674"/>
                </a:lnTo>
                <a:lnTo>
                  <a:pt x="183821" y="56689"/>
                </a:lnTo>
                <a:lnTo>
                  <a:pt x="184754" y="56704"/>
                </a:lnTo>
                <a:lnTo>
                  <a:pt x="185654" y="56730"/>
                </a:lnTo>
                <a:lnTo>
                  <a:pt x="186587" y="56760"/>
                </a:lnTo>
                <a:lnTo>
                  <a:pt x="187520" y="56795"/>
                </a:lnTo>
                <a:lnTo>
                  <a:pt x="188453" y="56836"/>
                </a:lnTo>
                <a:lnTo>
                  <a:pt x="189385" y="56876"/>
                </a:lnTo>
                <a:lnTo>
                  <a:pt x="190318" y="56926"/>
                </a:lnTo>
                <a:lnTo>
                  <a:pt x="197073" y="57305"/>
                </a:lnTo>
                <a:lnTo>
                  <a:pt x="203859" y="57688"/>
                </a:lnTo>
                <a:lnTo>
                  <a:pt x="210646" y="58071"/>
                </a:lnTo>
                <a:lnTo>
                  <a:pt x="217433" y="58445"/>
                </a:lnTo>
                <a:lnTo>
                  <a:pt x="224220" y="58818"/>
                </a:lnTo>
                <a:lnTo>
                  <a:pt x="227629" y="58994"/>
                </a:lnTo>
                <a:lnTo>
                  <a:pt x="231038" y="59176"/>
                </a:lnTo>
                <a:lnTo>
                  <a:pt x="234448" y="59347"/>
                </a:lnTo>
                <a:lnTo>
                  <a:pt x="237889" y="59519"/>
                </a:lnTo>
                <a:lnTo>
                  <a:pt x="241299" y="59690"/>
                </a:lnTo>
                <a:lnTo>
                  <a:pt x="244741" y="59852"/>
                </a:lnTo>
                <a:lnTo>
                  <a:pt x="248472" y="60023"/>
                </a:lnTo>
                <a:lnTo>
                  <a:pt x="252171" y="60185"/>
                </a:lnTo>
                <a:lnTo>
                  <a:pt x="255902" y="60346"/>
                </a:lnTo>
                <a:lnTo>
                  <a:pt x="259665" y="60508"/>
                </a:lnTo>
                <a:lnTo>
                  <a:pt x="267159" y="60815"/>
                </a:lnTo>
                <a:lnTo>
                  <a:pt x="274718" y="61113"/>
                </a:lnTo>
                <a:lnTo>
                  <a:pt x="282309" y="61410"/>
                </a:lnTo>
                <a:lnTo>
                  <a:pt x="289964" y="61703"/>
                </a:lnTo>
                <a:lnTo>
                  <a:pt x="297651" y="62006"/>
                </a:lnTo>
                <a:lnTo>
                  <a:pt x="305403" y="62308"/>
                </a:lnTo>
                <a:lnTo>
                  <a:pt x="306336" y="61592"/>
                </a:lnTo>
                <a:lnTo>
                  <a:pt x="307204" y="60871"/>
                </a:lnTo>
                <a:lnTo>
                  <a:pt x="308973" y="59443"/>
                </a:lnTo>
                <a:lnTo>
                  <a:pt x="309874" y="58732"/>
                </a:lnTo>
                <a:lnTo>
                  <a:pt x="310774" y="58026"/>
                </a:lnTo>
                <a:lnTo>
                  <a:pt x="311739" y="57320"/>
                </a:lnTo>
                <a:lnTo>
                  <a:pt x="312769" y="56614"/>
                </a:lnTo>
                <a:lnTo>
                  <a:pt x="314731" y="55302"/>
                </a:lnTo>
                <a:lnTo>
                  <a:pt x="316725" y="53991"/>
                </a:lnTo>
                <a:lnTo>
                  <a:pt x="320778" y="51368"/>
                </a:lnTo>
                <a:lnTo>
                  <a:pt x="322804" y="50057"/>
                </a:lnTo>
                <a:lnTo>
                  <a:pt x="324798" y="48745"/>
                </a:lnTo>
                <a:lnTo>
                  <a:pt x="326760" y="47434"/>
                </a:lnTo>
                <a:lnTo>
                  <a:pt x="328658" y="46117"/>
                </a:lnTo>
                <a:lnTo>
                  <a:pt x="328883" y="45936"/>
                </a:lnTo>
                <a:lnTo>
                  <a:pt x="329108" y="45749"/>
                </a:lnTo>
                <a:lnTo>
                  <a:pt x="329301" y="45562"/>
                </a:lnTo>
                <a:lnTo>
                  <a:pt x="329462" y="45376"/>
                </a:lnTo>
                <a:lnTo>
                  <a:pt x="329623" y="45189"/>
                </a:lnTo>
                <a:lnTo>
                  <a:pt x="329719" y="45003"/>
                </a:lnTo>
                <a:lnTo>
                  <a:pt x="329816" y="44811"/>
                </a:lnTo>
                <a:lnTo>
                  <a:pt x="329880" y="44619"/>
                </a:lnTo>
                <a:lnTo>
                  <a:pt x="329912" y="44433"/>
                </a:lnTo>
                <a:lnTo>
                  <a:pt x="329944" y="44241"/>
                </a:lnTo>
                <a:lnTo>
                  <a:pt x="329912" y="44049"/>
                </a:lnTo>
                <a:lnTo>
                  <a:pt x="329880" y="43863"/>
                </a:lnTo>
                <a:lnTo>
                  <a:pt x="329816" y="43671"/>
                </a:lnTo>
                <a:lnTo>
                  <a:pt x="329719" y="43484"/>
                </a:lnTo>
                <a:lnTo>
                  <a:pt x="329623" y="43298"/>
                </a:lnTo>
                <a:lnTo>
                  <a:pt x="329462" y="43111"/>
                </a:lnTo>
                <a:lnTo>
                  <a:pt x="329301" y="42945"/>
                </a:lnTo>
                <a:lnTo>
                  <a:pt x="329108" y="42783"/>
                </a:lnTo>
                <a:lnTo>
                  <a:pt x="328883" y="42627"/>
                </a:lnTo>
                <a:lnTo>
                  <a:pt x="328593" y="42481"/>
                </a:lnTo>
                <a:lnTo>
                  <a:pt x="328272" y="42334"/>
                </a:lnTo>
                <a:lnTo>
                  <a:pt x="327918" y="42203"/>
                </a:lnTo>
                <a:lnTo>
                  <a:pt x="327564" y="42072"/>
                </a:lnTo>
                <a:lnTo>
                  <a:pt x="327146" y="41946"/>
                </a:lnTo>
                <a:lnTo>
                  <a:pt x="326664" y="41830"/>
                </a:lnTo>
                <a:lnTo>
                  <a:pt x="326181" y="41719"/>
                </a:lnTo>
                <a:lnTo>
                  <a:pt x="325667" y="41618"/>
                </a:lnTo>
                <a:lnTo>
                  <a:pt x="325120" y="41517"/>
                </a:lnTo>
                <a:lnTo>
                  <a:pt x="324541" y="41426"/>
                </a:lnTo>
                <a:lnTo>
                  <a:pt x="323897" y="41341"/>
                </a:lnTo>
                <a:lnTo>
                  <a:pt x="323254" y="41260"/>
                </a:lnTo>
                <a:lnTo>
                  <a:pt x="322579" y="41184"/>
                </a:lnTo>
                <a:lnTo>
                  <a:pt x="321839" y="41119"/>
                </a:lnTo>
                <a:lnTo>
                  <a:pt x="321099" y="41053"/>
                </a:lnTo>
                <a:lnTo>
                  <a:pt x="320327" y="40998"/>
                </a:lnTo>
                <a:lnTo>
                  <a:pt x="319523" y="40947"/>
                </a:lnTo>
                <a:lnTo>
                  <a:pt x="318687" y="40902"/>
                </a:lnTo>
                <a:lnTo>
                  <a:pt x="317818" y="40861"/>
                </a:lnTo>
                <a:lnTo>
                  <a:pt x="316950" y="40831"/>
                </a:lnTo>
                <a:lnTo>
                  <a:pt x="316017" y="40801"/>
                </a:lnTo>
                <a:lnTo>
                  <a:pt x="315084" y="40781"/>
                </a:lnTo>
                <a:lnTo>
                  <a:pt x="314119" y="40761"/>
                </a:lnTo>
                <a:lnTo>
                  <a:pt x="313090" y="40750"/>
                </a:lnTo>
                <a:lnTo>
                  <a:pt x="312093" y="40745"/>
                </a:lnTo>
                <a:lnTo>
                  <a:pt x="311032" y="40740"/>
                </a:lnTo>
                <a:lnTo>
                  <a:pt x="309970" y="40745"/>
                </a:lnTo>
                <a:lnTo>
                  <a:pt x="308844" y="40756"/>
                </a:lnTo>
                <a:lnTo>
                  <a:pt x="307719" y="40771"/>
                </a:lnTo>
                <a:lnTo>
                  <a:pt x="303312" y="40836"/>
                </a:lnTo>
                <a:lnTo>
                  <a:pt x="298873" y="40892"/>
                </a:lnTo>
                <a:lnTo>
                  <a:pt x="296654" y="40912"/>
                </a:lnTo>
                <a:lnTo>
                  <a:pt x="294435" y="40932"/>
                </a:lnTo>
                <a:lnTo>
                  <a:pt x="292215" y="40947"/>
                </a:lnTo>
                <a:lnTo>
                  <a:pt x="289996" y="40962"/>
                </a:lnTo>
                <a:lnTo>
                  <a:pt x="287777" y="40972"/>
                </a:lnTo>
                <a:lnTo>
                  <a:pt x="285557" y="40977"/>
                </a:lnTo>
                <a:lnTo>
                  <a:pt x="281119" y="40977"/>
                </a:lnTo>
                <a:lnTo>
                  <a:pt x="278899" y="40972"/>
                </a:lnTo>
                <a:lnTo>
                  <a:pt x="276680" y="40962"/>
                </a:lnTo>
                <a:lnTo>
                  <a:pt x="274461" y="40947"/>
                </a:lnTo>
                <a:lnTo>
                  <a:pt x="272241" y="40932"/>
                </a:lnTo>
                <a:lnTo>
                  <a:pt x="271276" y="40917"/>
                </a:lnTo>
                <a:lnTo>
                  <a:pt x="270311" y="40902"/>
                </a:lnTo>
                <a:lnTo>
                  <a:pt x="269314" y="40887"/>
                </a:lnTo>
                <a:lnTo>
                  <a:pt x="268317" y="40861"/>
                </a:lnTo>
                <a:lnTo>
                  <a:pt x="267288" y="40831"/>
                </a:lnTo>
                <a:lnTo>
                  <a:pt x="266291" y="40801"/>
                </a:lnTo>
                <a:lnTo>
                  <a:pt x="265261" y="40761"/>
                </a:lnTo>
                <a:lnTo>
                  <a:pt x="264232" y="40720"/>
                </a:lnTo>
                <a:lnTo>
                  <a:pt x="263171" y="40675"/>
                </a:lnTo>
                <a:lnTo>
                  <a:pt x="262142" y="40629"/>
                </a:lnTo>
                <a:lnTo>
                  <a:pt x="261112" y="40574"/>
                </a:lnTo>
                <a:lnTo>
                  <a:pt x="260051" y="40518"/>
                </a:lnTo>
                <a:lnTo>
                  <a:pt x="259022" y="40458"/>
                </a:lnTo>
                <a:lnTo>
                  <a:pt x="257960" y="40392"/>
                </a:lnTo>
                <a:lnTo>
                  <a:pt x="256899" y="40322"/>
                </a:lnTo>
                <a:lnTo>
                  <a:pt x="255869" y="40251"/>
                </a:lnTo>
                <a:lnTo>
                  <a:pt x="254808" y="40170"/>
                </a:lnTo>
                <a:lnTo>
                  <a:pt x="253747" y="40090"/>
                </a:lnTo>
                <a:lnTo>
                  <a:pt x="252717" y="40009"/>
                </a:lnTo>
                <a:lnTo>
                  <a:pt x="251688" y="39918"/>
                </a:lnTo>
                <a:lnTo>
                  <a:pt x="250627" y="39827"/>
                </a:lnTo>
                <a:lnTo>
                  <a:pt x="249597" y="39732"/>
                </a:lnTo>
                <a:lnTo>
                  <a:pt x="248600" y="39631"/>
                </a:lnTo>
                <a:lnTo>
                  <a:pt x="247571" y="39525"/>
                </a:lnTo>
                <a:lnTo>
                  <a:pt x="246542" y="39419"/>
                </a:lnTo>
                <a:lnTo>
                  <a:pt x="245545" y="39308"/>
                </a:lnTo>
                <a:lnTo>
                  <a:pt x="244548" y="39197"/>
                </a:lnTo>
                <a:lnTo>
                  <a:pt x="243583" y="39076"/>
                </a:lnTo>
                <a:lnTo>
                  <a:pt x="242618" y="38955"/>
                </a:lnTo>
                <a:lnTo>
                  <a:pt x="241653" y="38829"/>
                </a:lnTo>
                <a:lnTo>
                  <a:pt x="240688" y="38703"/>
                </a:lnTo>
                <a:lnTo>
                  <a:pt x="239755" y="38572"/>
                </a:lnTo>
                <a:lnTo>
                  <a:pt x="238854" y="38435"/>
                </a:lnTo>
                <a:lnTo>
                  <a:pt x="237922" y="38299"/>
                </a:lnTo>
                <a:lnTo>
                  <a:pt x="237053" y="38158"/>
                </a:lnTo>
                <a:lnTo>
                  <a:pt x="236185" y="38012"/>
                </a:lnTo>
                <a:lnTo>
                  <a:pt x="235316" y="37860"/>
                </a:lnTo>
                <a:lnTo>
                  <a:pt x="234480" y="37709"/>
                </a:lnTo>
                <a:lnTo>
                  <a:pt x="233644" y="37558"/>
                </a:lnTo>
                <a:lnTo>
                  <a:pt x="232840" y="37396"/>
                </a:lnTo>
                <a:lnTo>
                  <a:pt x="232068" y="37235"/>
                </a:lnTo>
                <a:lnTo>
                  <a:pt x="231296" y="37073"/>
                </a:lnTo>
                <a:lnTo>
                  <a:pt x="230588" y="36907"/>
                </a:lnTo>
                <a:lnTo>
                  <a:pt x="229848" y="36736"/>
                </a:lnTo>
                <a:lnTo>
                  <a:pt x="229173" y="36559"/>
                </a:lnTo>
                <a:lnTo>
                  <a:pt x="228497" y="36382"/>
                </a:lnTo>
                <a:lnTo>
                  <a:pt x="227854" y="36206"/>
                </a:lnTo>
                <a:lnTo>
                  <a:pt x="227243" y="36024"/>
                </a:lnTo>
                <a:lnTo>
                  <a:pt x="226664" y="35838"/>
                </a:lnTo>
                <a:lnTo>
                  <a:pt x="226085" y="35651"/>
                </a:lnTo>
                <a:lnTo>
                  <a:pt x="225570" y="35459"/>
                </a:lnTo>
                <a:lnTo>
                  <a:pt x="225056" y="35263"/>
                </a:lnTo>
                <a:lnTo>
                  <a:pt x="224573" y="35066"/>
                </a:lnTo>
                <a:lnTo>
                  <a:pt x="224123" y="34869"/>
                </a:lnTo>
                <a:lnTo>
                  <a:pt x="223737" y="34668"/>
                </a:lnTo>
                <a:lnTo>
                  <a:pt x="223351" y="34461"/>
                </a:lnTo>
                <a:lnTo>
                  <a:pt x="222997" y="34254"/>
                </a:lnTo>
                <a:lnTo>
                  <a:pt x="222676" y="34042"/>
                </a:lnTo>
                <a:lnTo>
                  <a:pt x="222418" y="33830"/>
                </a:lnTo>
                <a:lnTo>
                  <a:pt x="222161" y="33613"/>
                </a:lnTo>
                <a:lnTo>
                  <a:pt x="221968" y="33396"/>
                </a:lnTo>
                <a:lnTo>
                  <a:pt x="221807" y="33175"/>
                </a:lnTo>
                <a:lnTo>
                  <a:pt x="221679" y="32953"/>
                </a:lnTo>
                <a:lnTo>
                  <a:pt x="221582" y="32731"/>
                </a:lnTo>
                <a:lnTo>
                  <a:pt x="221453" y="32352"/>
                </a:lnTo>
                <a:lnTo>
                  <a:pt x="221389" y="31979"/>
                </a:lnTo>
                <a:lnTo>
                  <a:pt x="221357" y="31611"/>
                </a:lnTo>
                <a:lnTo>
                  <a:pt x="221357" y="31238"/>
                </a:lnTo>
                <a:lnTo>
                  <a:pt x="221421" y="30869"/>
                </a:lnTo>
                <a:lnTo>
                  <a:pt x="221486" y="30501"/>
                </a:lnTo>
                <a:lnTo>
                  <a:pt x="221646" y="30133"/>
                </a:lnTo>
                <a:lnTo>
                  <a:pt x="221839" y="29765"/>
                </a:lnTo>
                <a:lnTo>
                  <a:pt x="222129" y="29397"/>
                </a:lnTo>
                <a:lnTo>
                  <a:pt x="222450" y="29033"/>
                </a:lnTo>
                <a:lnTo>
                  <a:pt x="222869" y="28665"/>
                </a:lnTo>
                <a:lnTo>
                  <a:pt x="223319" y="28302"/>
                </a:lnTo>
                <a:lnTo>
                  <a:pt x="223608" y="28121"/>
                </a:lnTo>
                <a:lnTo>
                  <a:pt x="223898" y="27934"/>
                </a:lnTo>
                <a:lnTo>
                  <a:pt x="224187" y="27752"/>
                </a:lnTo>
                <a:lnTo>
                  <a:pt x="224509" y="27571"/>
                </a:lnTo>
                <a:lnTo>
                  <a:pt x="224863" y="27389"/>
                </a:lnTo>
                <a:lnTo>
                  <a:pt x="225249" y="27208"/>
                </a:lnTo>
                <a:lnTo>
                  <a:pt x="225635" y="27021"/>
                </a:lnTo>
                <a:lnTo>
                  <a:pt x="226053" y="26839"/>
                </a:lnTo>
                <a:lnTo>
                  <a:pt x="226793" y="26547"/>
                </a:lnTo>
                <a:lnTo>
                  <a:pt x="227565" y="26264"/>
                </a:lnTo>
                <a:lnTo>
                  <a:pt x="228369" y="25992"/>
                </a:lnTo>
                <a:lnTo>
                  <a:pt x="229205" y="25725"/>
                </a:lnTo>
                <a:lnTo>
                  <a:pt x="230106" y="25462"/>
                </a:lnTo>
                <a:lnTo>
                  <a:pt x="231038" y="25215"/>
                </a:lnTo>
                <a:lnTo>
                  <a:pt x="232003" y="24968"/>
                </a:lnTo>
                <a:lnTo>
                  <a:pt x="233000" y="24731"/>
                </a:lnTo>
                <a:lnTo>
                  <a:pt x="234062" y="24504"/>
                </a:lnTo>
                <a:lnTo>
                  <a:pt x="235155" y="24277"/>
                </a:lnTo>
                <a:lnTo>
                  <a:pt x="236281" y="24065"/>
                </a:lnTo>
                <a:lnTo>
                  <a:pt x="237439" y="23853"/>
                </a:lnTo>
                <a:lnTo>
                  <a:pt x="238629" y="23652"/>
                </a:lnTo>
                <a:lnTo>
                  <a:pt x="239884" y="23455"/>
                </a:lnTo>
                <a:lnTo>
                  <a:pt x="241138" y="23268"/>
                </a:lnTo>
                <a:lnTo>
                  <a:pt x="242457" y="23082"/>
                </a:lnTo>
                <a:lnTo>
                  <a:pt x="243776" y="22905"/>
                </a:lnTo>
                <a:lnTo>
                  <a:pt x="245159" y="22734"/>
                </a:lnTo>
                <a:lnTo>
                  <a:pt x="246574" y="22567"/>
                </a:lnTo>
                <a:lnTo>
                  <a:pt x="247989" y="22406"/>
                </a:lnTo>
                <a:lnTo>
                  <a:pt x="249469" y="22249"/>
                </a:lnTo>
                <a:lnTo>
                  <a:pt x="250948" y="22098"/>
                </a:lnTo>
                <a:lnTo>
                  <a:pt x="252460" y="21957"/>
                </a:lnTo>
                <a:lnTo>
                  <a:pt x="254004" y="21816"/>
                </a:lnTo>
                <a:lnTo>
                  <a:pt x="255580" y="21679"/>
                </a:lnTo>
                <a:lnTo>
                  <a:pt x="257188" y="21548"/>
                </a:lnTo>
                <a:lnTo>
                  <a:pt x="258829" y="21422"/>
                </a:lnTo>
                <a:lnTo>
                  <a:pt x="260469" y="21301"/>
                </a:lnTo>
                <a:lnTo>
                  <a:pt x="262142" y="21185"/>
                </a:lnTo>
                <a:lnTo>
                  <a:pt x="263846" y="21069"/>
                </a:lnTo>
                <a:lnTo>
                  <a:pt x="265583" y="20958"/>
                </a:lnTo>
                <a:lnTo>
                  <a:pt x="267320" y="20852"/>
                </a:lnTo>
                <a:lnTo>
                  <a:pt x="268221" y="20807"/>
                </a:lnTo>
                <a:lnTo>
                  <a:pt x="269121" y="20761"/>
                </a:lnTo>
                <a:lnTo>
                  <a:pt x="270054" y="20726"/>
                </a:lnTo>
                <a:lnTo>
                  <a:pt x="270987" y="20691"/>
                </a:lnTo>
                <a:lnTo>
                  <a:pt x="271952" y="20666"/>
                </a:lnTo>
                <a:lnTo>
                  <a:pt x="272949" y="20645"/>
                </a:lnTo>
                <a:lnTo>
                  <a:pt x="273946" y="20625"/>
                </a:lnTo>
                <a:lnTo>
                  <a:pt x="274943" y="20615"/>
                </a:lnTo>
                <a:lnTo>
                  <a:pt x="275940" y="20610"/>
                </a:lnTo>
                <a:lnTo>
                  <a:pt x="276905" y="20610"/>
                </a:lnTo>
                <a:lnTo>
                  <a:pt x="277902" y="20615"/>
                </a:lnTo>
                <a:lnTo>
                  <a:pt x="278899" y="20630"/>
                </a:lnTo>
                <a:lnTo>
                  <a:pt x="279864" y="20645"/>
                </a:lnTo>
                <a:lnTo>
                  <a:pt x="280797" y="20671"/>
                </a:lnTo>
                <a:lnTo>
                  <a:pt x="281730" y="20696"/>
                </a:lnTo>
                <a:lnTo>
                  <a:pt x="282630" y="20731"/>
                </a:lnTo>
                <a:lnTo>
                  <a:pt x="285171" y="20842"/>
                </a:lnTo>
                <a:lnTo>
                  <a:pt x="287680" y="20958"/>
                </a:lnTo>
                <a:lnTo>
                  <a:pt x="290157" y="21084"/>
                </a:lnTo>
                <a:lnTo>
                  <a:pt x="292634" y="21215"/>
                </a:lnTo>
                <a:lnTo>
                  <a:pt x="295078" y="21357"/>
                </a:lnTo>
                <a:lnTo>
                  <a:pt x="297490" y="21508"/>
                </a:lnTo>
                <a:lnTo>
                  <a:pt x="299871" y="21669"/>
                </a:lnTo>
                <a:lnTo>
                  <a:pt x="301061" y="21755"/>
                </a:lnTo>
                <a:lnTo>
                  <a:pt x="302251" y="21846"/>
                </a:lnTo>
                <a:lnTo>
                  <a:pt x="303409" y="21937"/>
                </a:lnTo>
                <a:lnTo>
                  <a:pt x="304567" y="22027"/>
                </a:lnTo>
                <a:lnTo>
                  <a:pt x="305692" y="22123"/>
                </a:lnTo>
                <a:lnTo>
                  <a:pt x="306850" y="22224"/>
                </a:lnTo>
                <a:lnTo>
                  <a:pt x="307976" y="22330"/>
                </a:lnTo>
                <a:lnTo>
                  <a:pt x="309070" y="22436"/>
                </a:lnTo>
                <a:lnTo>
                  <a:pt x="310195" y="22542"/>
                </a:lnTo>
                <a:lnTo>
                  <a:pt x="311289" y="22658"/>
                </a:lnTo>
                <a:lnTo>
                  <a:pt x="312350" y="22774"/>
                </a:lnTo>
                <a:lnTo>
                  <a:pt x="313444" y="22895"/>
                </a:lnTo>
                <a:lnTo>
                  <a:pt x="314505" y="23016"/>
                </a:lnTo>
                <a:lnTo>
                  <a:pt x="315567" y="23142"/>
                </a:lnTo>
                <a:lnTo>
                  <a:pt x="316596" y="23278"/>
                </a:lnTo>
                <a:lnTo>
                  <a:pt x="317625" y="23409"/>
                </a:lnTo>
                <a:lnTo>
                  <a:pt x="318622" y="23551"/>
                </a:lnTo>
                <a:lnTo>
                  <a:pt x="319620" y="23692"/>
                </a:lnTo>
                <a:lnTo>
                  <a:pt x="320585" y="23828"/>
                </a:lnTo>
                <a:lnTo>
                  <a:pt x="321549" y="23964"/>
                </a:lnTo>
                <a:lnTo>
                  <a:pt x="322514" y="24095"/>
                </a:lnTo>
                <a:lnTo>
                  <a:pt x="323511" y="24222"/>
                </a:lnTo>
                <a:lnTo>
                  <a:pt x="324509" y="24353"/>
                </a:lnTo>
                <a:lnTo>
                  <a:pt x="325538" y="24474"/>
                </a:lnTo>
                <a:lnTo>
                  <a:pt x="326567" y="24595"/>
                </a:lnTo>
                <a:lnTo>
                  <a:pt x="327629" y="24716"/>
                </a:lnTo>
                <a:lnTo>
                  <a:pt x="328690" y="24832"/>
                </a:lnTo>
                <a:lnTo>
                  <a:pt x="329751" y="24948"/>
                </a:lnTo>
                <a:lnTo>
                  <a:pt x="330813" y="25059"/>
                </a:lnTo>
                <a:lnTo>
                  <a:pt x="331906" y="25165"/>
                </a:lnTo>
                <a:lnTo>
                  <a:pt x="333032" y="25271"/>
                </a:lnTo>
                <a:lnTo>
                  <a:pt x="334126" y="25372"/>
                </a:lnTo>
                <a:lnTo>
                  <a:pt x="335252" y="25472"/>
                </a:lnTo>
                <a:lnTo>
                  <a:pt x="336377" y="25563"/>
                </a:lnTo>
                <a:lnTo>
                  <a:pt x="337535" y="25654"/>
                </a:lnTo>
                <a:lnTo>
                  <a:pt x="338693" y="25735"/>
                </a:lnTo>
                <a:lnTo>
                  <a:pt x="339819" y="25800"/>
                </a:lnTo>
                <a:lnTo>
                  <a:pt x="340945" y="25856"/>
                </a:lnTo>
                <a:lnTo>
                  <a:pt x="342038" y="25901"/>
                </a:lnTo>
                <a:lnTo>
                  <a:pt x="343100" y="25931"/>
                </a:lnTo>
                <a:lnTo>
                  <a:pt x="344129" y="25957"/>
                </a:lnTo>
                <a:lnTo>
                  <a:pt x="345158" y="25967"/>
                </a:lnTo>
                <a:lnTo>
                  <a:pt x="346188" y="25972"/>
                </a:lnTo>
                <a:lnTo>
                  <a:pt x="347152" y="25962"/>
                </a:lnTo>
                <a:lnTo>
                  <a:pt x="348117" y="25942"/>
                </a:lnTo>
                <a:lnTo>
                  <a:pt x="349050" y="25916"/>
                </a:lnTo>
                <a:lnTo>
                  <a:pt x="349951" y="25881"/>
                </a:lnTo>
                <a:lnTo>
                  <a:pt x="350851" y="25836"/>
                </a:lnTo>
                <a:lnTo>
                  <a:pt x="351688" y="25780"/>
                </a:lnTo>
                <a:lnTo>
                  <a:pt x="352524" y="25715"/>
                </a:lnTo>
                <a:lnTo>
                  <a:pt x="353328" y="25644"/>
                </a:lnTo>
                <a:lnTo>
                  <a:pt x="354100" y="25563"/>
                </a:lnTo>
                <a:lnTo>
                  <a:pt x="354840" y="25477"/>
                </a:lnTo>
                <a:lnTo>
                  <a:pt x="355547" y="25382"/>
                </a:lnTo>
                <a:lnTo>
                  <a:pt x="356255" y="25281"/>
                </a:lnTo>
                <a:lnTo>
                  <a:pt x="356898" y="25170"/>
                </a:lnTo>
                <a:lnTo>
                  <a:pt x="357509" y="25054"/>
                </a:lnTo>
                <a:lnTo>
                  <a:pt x="358121" y="24928"/>
                </a:lnTo>
                <a:lnTo>
                  <a:pt x="358667" y="24802"/>
                </a:lnTo>
                <a:lnTo>
                  <a:pt x="359182" y="24665"/>
                </a:lnTo>
                <a:lnTo>
                  <a:pt x="359697" y="24524"/>
                </a:lnTo>
                <a:lnTo>
                  <a:pt x="360147" y="24373"/>
                </a:lnTo>
                <a:lnTo>
                  <a:pt x="360565" y="24222"/>
                </a:lnTo>
                <a:lnTo>
                  <a:pt x="360951" y="24060"/>
                </a:lnTo>
                <a:lnTo>
                  <a:pt x="361305" y="23899"/>
                </a:lnTo>
                <a:lnTo>
                  <a:pt x="361594" y="23732"/>
                </a:lnTo>
                <a:lnTo>
                  <a:pt x="363717" y="22507"/>
                </a:lnTo>
                <a:lnTo>
                  <a:pt x="365776" y="21281"/>
                </a:lnTo>
                <a:lnTo>
                  <a:pt x="369893" y="18825"/>
                </a:lnTo>
                <a:lnTo>
                  <a:pt x="373946" y="16368"/>
                </a:lnTo>
                <a:lnTo>
                  <a:pt x="377934" y="13912"/>
                </a:lnTo>
                <a:lnTo>
                  <a:pt x="381922" y="11450"/>
                </a:lnTo>
                <a:lnTo>
                  <a:pt x="385846" y="8989"/>
                </a:lnTo>
                <a:lnTo>
                  <a:pt x="393695" y="4066"/>
                </a:lnTo>
                <a:lnTo>
                  <a:pt x="394048" y="3839"/>
                </a:lnTo>
                <a:lnTo>
                  <a:pt x="394370" y="3612"/>
                </a:lnTo>
                <a:lnTo>
                  <a:pt x="394692" y="3385"/>
                </a:lnTo>
                <a:lnTo>
                  <a:pt x="394981" y="3158"/>
                </a:lnTo>
                <a:lnTo>
                  <a:pt x="395496" y="2699"/>
                </a:lnTo>
                <a:lnTo>
                  <a:pt x="395978" y="2235"/>
                </a:lnTo>
                <a:lnTo>
                  <a:pt x="396911" y="1302"/>
                </a:lnTo>
                <a:lnTo>
                  <a:pt x="397361" y="833"/>
                </a:lnTo>
                <a:lnTo>
                  <a:pt x="397876" y="359"/>
                </a:lnTo>
                <a:lnTo>
                  <a:pt x="397040" y="318"/>
                </a:lnTo>
                <a:lnTo>
                  <a:pt x="396364" y="283"/>
                </a:lnTo>
                <a:lnTo>
                  <a:pt x="395753" y="253"/>
                </a:lnTo>
                <a:lnTo>
                  <a:pt x="395464" y="248"/>
                </a:lnTo>
                <a:lnTo>
                  <a:pt x="395174" y="243"/>
                </a:lnTo>
                <a:lnTo>
                  <a:pt x="373399" y="187"/>
                </a:lnTo>
                <a:lnTo>
                  <a:pt x="351623" y="132"/>
                </a:lnTo>
                <a:lnTo>
                  <a:pt x="329848" y="71"/>
                </a:lnTo>
                <a:lnTo>
                  <a:pt x="308040" y="11"/>
                </a:lnTo>
                <a:lnTo>
                  <a:pt x="306014" y="6"/>
                </a:lnTo>
                <a:lnTo>
                  <a:pt x="303955" y="1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4f3de87df4_0_305"/>
          <p:cNvSpPr/>
          <p:nvPr/>
        </p:nvSpPr>
        <p:spPr>
          <a:xfrm flipH="1">
            <a:off x="5410193" y="1500675"/>
            <a:ext cx="2792139" cy="3283125"/>
          </a:xfrm>
          <a:custGeom>
            <a:avLst/>
            <a:gdLst/>
            <a:ahLst/>
            <a:cxnLst/>
            <a:rect l="l" t="t" r="r" b="b"/>
            <a:pathLst>
              <a:path w="705531" h="131325" extrusionOk="0">
                <a:moveTo>
                  <a:pt x="338340" y="1453"/>
                </a:moveTo>
                <a:lnTo>
                  <a:pt x="342940" y="1559"/>
                </a:lnTo>
                <a:lnTo>
                  <a:pt x="347475" y="1660"/>
                </a:lnTo>
                <a:lnTo>
                  <a:pt x="351946" y="1751"/>
                </a:lnTo>
                <a:lnTo>
                  <a:pt x="356384" y="1847"/>
                </a:lnTo>
                <a:lnTo>
                  <a:pt x="360759" y="1948"/>
                </a:lnTo>
                <a:lnTo>
                  <a:pt x="362946" y="2003"/>
                </a:lnTo>
                <a:lnTo>
                  <a:pt x="365101" y="2059"/>
                </a:lnTo>
                <a:lnTo>
                  <a:pt x="367256" y="2124"/>
                </a:lnTo>
                <a:lnTo>
                  <a:pt x="369379" y="2190"/>
                </a:lnTo>
                <a:lnTo>
                  <a:pt x="371502" y="2260"/>
                </a:lnTo>
                <a:lnTo>
                  <a:pt x="373625" y="2336"/>
                </a:lnTo>
                <a:lnTo>
                  <a:pt x="378514" y="2523"/>
                </a:lnTo>
                <a:lnTo>
                  <a:pt x="383403" y="2719"/>
                </a:lnTo>
                <a:lnTo>
                  <a:pt x="388259" y="2916"/>
                </a:lnTo>
                <a:lnTo>
                  <a:pt x="393116" y="3123"/>
                </a:lnTo>
                <a:lnTo>
                  <a:pt x="397941" y="3335"/>
                </a:lnTo>
                <a:lnTo>
                  <a:pt x="402766" y="3552"/>
                </a:lnTo>
                <a:lnTo>
                  <a:pt x="407558" y="3779"/>
                </a:lnTo>
                <a:lnTo>
                  <a:pt x="412318" y="4011"/>
                </a:lnTo>
                <a:lnTo>
                  <a:pt x="417079" y="4248"/>
                </a:lnTo>
                <a:lnTo>
                  <a:pt x="421807" y="4495"/>
                </a:lnTo>
                <a:lnTo>
                  <a:pt x="426535" y="4752"/>
                </a:lnTo>
                <a:lnTo>
                  <a:pt x="431231" y="5009"/>
                </a:lnTo>
                <a:lnTo>
                  <a:pt x="435895" y="5282"/>
                </a:lnTo>
                <a:lnTo>
                  <a:pt x="440527" y="5559"/>
                </a:lnTo>
                <a:lnTo>
                  <a:pt x="445159" y="5847"/>
                </a:lnTo>
                <a:lnTo>
                  <a:pt x="449758" y="6144"/>
                </a:lnTo>
                <a:lnTo>
                  <a:pt x="454325" y="6452"/>
                </a:lnTo>
                <a:lnTo>
                  <a:pt x="458861" y="6765"/>
                </a:lnTo>
                <a:lnTo>
                  <a:pt x="463396" y="7092"/>
                </a:lnTo>
                <a:lnTo>
                  <a:pt x="467899" y="7425"/>
                </a:lnTo>
                <a:lnTo>
                  <a:pt x="472338" y="7768"/>
                </a:lnTo>
                <a:lnTo>
                  <a:pt x="476776" y="8126"/>
                </a:lnTo>
                <a:lnTo>
                  <a:pt x="481183" y="8490"/>
                </a:lnTo>
                <a:lnTo>
                  <a:pt x="485557" y="8868"/>
                </a:lnTo>
                <a:lnTo>
                  <a:pt x="487744" y="9060"/>
                </a:lnTo>
                <a:lnTo>
                  <a:pt x="489899" y="9256"/>
                </a:lnTo>
                <a:lnTo>
                  <a:pt x="492087" y="9453"/>
                </a:lnTo>
                <a:lnTo>
                  <a:pt x="494242" y="9655"/>
                </a:lnTo>
                <a:lnTo>
                  <a:pt x="496365" y="9862"/>
                </a:lnTo>
                <a:lnTo>
                  <a:pt x="498520" y="10068"/>
                </a:lnTo>
                <a:lnTo>
                  <a:pt x="500642" y="10275"/>
                </a:lnTo>
                <a:lnTo>
                  <a:pt x="502765" y="10492"/>
                </a:lnTo>
                <a:lnTo>
                  <a:pt x="504856" y="10704"/>
                </a:lnTo>
                <a:lnTo>
                  <a:pt x="506979" y="10926"/>
                </a:lnTo>
                <a:lnTo>
                  <a:pt x="509070" y="11148"/>
                </a:lnTo>
                <a:lnTo>
                  <a:pt x="511160" y="11375"/>
                </a:lnTo>
                <a:lnTo>
                  <a:pt x="513251" y="11602"/>
                </a:lnTo>
                <a:lnTo>
                  <a:pt x="515309" y="11834"/>
                </a:lnTo>
                <a:lnTo>
                  <a:pt x="517368" y="12071"/>
                </a:lnTo>
                <a:lnTo>
                  <a:pt x="519426" y="12308"/>
                </a:lnTo>
                <a:lnTo>
                  <a:pt x="521967" y="12611"/>
                </a:lnTo>
                <a:lnTo>
                  <a:pt x="524509" y="12918"/>
                </a:lnTo>
                <a:lnTo>
                  <a:pt x="527017" y="13226"/>
                </a:lnTo>
                <a:lnTo>
                  <a:pt x="529462" y="13539"/>
                </a:lnTo>
                <a:lnTo>
                  <a:pt x="531906" y="13851"/>
                </a:lnTo>
                <a:lnTo>
                  <a:pt x="534287" y="14169"/>
                </a:lnTo>
                <a:lnTo>
                  <a:pt x="536667" y="14487"/>
                </a:lnTo>
                <a:lnTo>
                  <a:pt x="538983" y="14810"/>
                </a:lnTo>
                <a:lnTo>
                  <a:pt x="541298" y="15138"/>
                </a:lnTo>
                <a:lnTo>
                  <a:pt x="543550" y="15465"/>
                </a:lnTo>
                <a:lnTo>
                  <a:pt x="545769" y="15798"/>
                </a:lnTo>
                <a:lnTo>
                  <a:pt x="547956" y="16131"/>
                </a:lnTo>
                <a:lnTo>
                  <a:pt x="550111" y="16469"/>
                </a:lnTo>
                <a:lnTo>
                  <a:pt x="552234" y="16807"/>
                </a:lnTo>
                <a:lnTo>
                  <a:pt x="554293" y="17150"/>
                </a:lnTo>
                <a:lnTo>
                  <a:pt x="556351" y="17498"/>
                </a:lnTo>
                <a:lnTo>
                  <a:pt x="558346" y="17846"/>
                </a:lnTo>
                <a:lnTo>
                  <a:pt x="560340" y="18199"/>
                </a:lnTo>
                <a:lnTo>
                  <a:pt x="562270" y="18552"/>
                </a:lnTo>
                <a:lnTo>
                  <a:pt x="564167" y="18910"/>
                </a:lnTo>
                <a:lnTo>
                  <a:pt x="566033" y="19274"/>
                </a:lnTo>
                <a:lnTo>
                  <a:pt x="567866" y="19637"/>
                </a:lnTo>
                <a:lnTo>
                  <a:pt x="569635" y="20005"/>
                </a:lnTo>
                <a:lnTo>
                  <a:pt x="571372" y="20378"/>
                </a:lnTo>
                <a:lnTo>
                  <a:pt x="573109" y="20751"/>
                </a:lnTo>
                <a:lnTo>
                  <a:pt x="574782" y="21130"/>
                </a:lnTo>
                <a:lnTo>
                  <a:pt x="576390" y="21508"/>
                </a:lnTo>
                <a:lnTo>
                  <a:pt x="577998" y="21891"/>
                </a:lnTo>
                <a:lnTo>
                  <a:pt x="579542" y="22280"/>
                </a:lnTo>
                <a:lnTo>
                  <a:pt x="581086" y="22668"/>
                </a:lnTo>
                <a:lnTo>
                  <a:pt x="582566" y="23062"/>
                </a:lnTo>
                <a:lnTo>
                  <a:pt x="583981" y="23460"/>
                </a:lnTo>
                <a:lnTo>
                  <a:pt x="585396" y="23858"/>
                </a:lnTo>
                <a:lnTo>
                  <a:pt x="586747" y="24262"/>
                </a:lnTo>
                <a:lnTo>
                  <a:pt x="588066" y="24671"/>
                </a:lnTo>
                <a:lnTo>
                  <a:pt x="589352" y="25084"/>
                </a:lnTo>
                <a:lnTo>
                  <a:pt x="590575" y="25498"/>
                </a:lnTo>
                <a:lnTo>
                  <a:pt x="591765" y="25916"/>
                </a:lnTo>
                <a:lnTo>
                  <a:pt x="592923" y="26335"/>
                </a:lnTo>
                <a:lnTo>
                  <a:pt x="594048" y="26759"/>
                </a:lnTo>
                <a:lnTo>
                  <a:pt x="595110" y="27187"/>
                </a:lnTo>
                <a:lnTo>
                  <a:pt x="596139" y="27621"/>
                </a:lnTo>
                <a:lnTo>
                  <a:pt x="597136" y="28055"/>
                </a:lnTo>
                <a:lnTo>
                  <a:pt x="598101" y="28494"/>
                </a:lnTo>
                <a:lnTo>
                  <a:pt x="599002" y="28938"/>
                </a:lnTo>
                <a:lnTo>
                  <a:pt x="599870" y="29387"/>
                </a:lnTo>
                <a:lnTo>
                  <a:pt x="600674" y="29835"/>
                </a:lnTo>
                <a:lnTo>
                  <a:pt x="601446" y="30289"/>
                </a:lnTo>
                <a:lnTo>
                  <a:pt x="602186" y="30748"/>
                </a:lnTo>
                <a:lnTo>
                  <a:pt x="602894" y="31207"/>
                </a:lnTo>
                <a:lnTo>
                  <a:pt x="603537" y="31677"/>
                </a:lnTo>
                <a:lnTo>
                  <a:pt x="604116" y="32146"/>
                </a:lnTo>
                <a:lnTo>
                  <a:pt x="604695" y="32615"/>
                </a:lnTo>
                <a:lnTo>
                  <a:pt x="605209" y="33094"/>
                </a:lnTo>
                <a:lnTo>
                  <a:pt x="605660" y="33573"/>
                </a:lnTo>
                <a:lnTo>
                  <a:pt x="606110" y="34057"/>
                </a:lnTo>
                <a:lnTo>
                  <a:pt x="606464" y="34547"/>
                </a:lnTo>
                <a:lnTo>
                  <a:pt x="606818" y="35041"/>
                </a:lnTo>
                <a:lnTo>
                  <a:pt x="607107" y="35535"/>
                </a:lnTo>
                <a:lnTo>
                  <a:pt x="607332" y="36040"/>
                </a:lnTo>
                <a:lnTo>
                  <a:pt x="607557" y="36544"/>
                </a:lnTo>
                <a:lnTo>
                  <a:pt x="607686" y="37053"/>
                </a:lnTo>
                <a:lnTo>
                  <a:pt x="607815" y="37563"/>
                </a:lnTo>
                <a:lnTo>
                  <a:pt x="607847" y="38082"/>
                </a:lnTo>
                <a:lnTo>
                  <a:pt x="607943" y="38728"/>
                </a:lnTo>
                <a:lnTo>
                  <a:pt x="608072" y="39374"/>
                </a:lnTo>
                <a:lnTo>
                  <a:pt x="608265" y="40024"/>
                </a:lnTo>
                <a:lnTo>
                  <a:pt x="608490" y="40670"/>
                </a:lnTo>
                <a:lnTo>
                  <a:pt x="608812" y="41321"/>
                </a:lnTo>
                <a:lnTo>
                  <a:pt x="609166" y="41971"/>
                </a:lnTo>
                <a:lnTo>
                  <a:pt x="609584" y="42617"/>
                </a:lnTo>
                <a:lnTo>
                  <a:pt x="610066" y="43267"/>
                </a:lnTo>
                <a:lnTo>
                  <a:pt x="610581" y="43913"/>
                </a:lnTo>
                <a:lnTo>
                  <a:pt x="611160" y="44559"/>
                </a:lnTo>
                <a:lnTo>
                  <a:pt x="611803" y="45199"/>
                </a:lnTo>
                <a:lnTo>
                  <a:pt x="612479" y="45845"/>
                </a:lnTo>
                <a:lnTo>
                  <a:pt x="613251" y="46480"/>
                </a:lnTo>
                <a:lnTo>
                  <a:pt x="614055" y="47121"/>
                </a:lnTo>
                <a:lnTo>
                  <a:pt x="614891" y="47752"/>
                </a:lnTo>
                <a:lnTo>
                  <a:pt x="615792" y="48382"/>
                </a:lnTo>
                <a:lnTo>
                  <a:pt x="616370" y="48745"/>
                </a:lnTo>
                <a:lnTo>
                  <a:pt x="617014" y="49108"/>
                </a:lnTo>
                <a:lnTo>
                  <a:pt x="617689" y="49461"/>
                </a:lnTo>
                <a:lnTo>
                  <a:pt x="618397" y="49814"/>
                </a:lnTo>
                <a:lnTo>
                  <a:pt x="619201" y="50168"/>
                </a:lnTo>
                <a:lnTo>
                  <a:pt x="620005" y="50511"/>
                </a:lnTo>
                <a:lnTo>
                  <a:pt x="620874" y="50854"/>
                </a:lnTo>
                <a:lnTo>
                  <a:pt x="621806" y="51197"/>
                </a:lnTo>
                <a:lnTo>
                  <a:pt x="622771" y="51529"/>
                </a:lnTo>
                <a:lnTo>
                  <a:pt x="623768" y="51867"/>
                </a:lnTo>
                <a:lnTo>
                  <a:pt x="624798" y="52195"/>
                </a:lnTo>
                <a:lnTo>
                  <a:pt x="625891" y="52523"/>
                </a:lnTo>
                <a:lnTo>
                  <a:pt x="626985" y="52851"/>
                </a:lnTo>
                <a:lnTo>
                  <a:pt x="628143" y="53174"/>
                </a:lnTo>
                <a:lnTo>
                  <a:pt x="629301" y="53497"/>
                </a:lnTo>
                <a:lnTo>
                  <a:pt x="630523" y="53814"/>
                </a:lnTo>
                <a:lnTo>
                  <a:pt x="631745" y="54132"/>
                </a:lnTo>
                <a:lnTo>
                  <a:pt x="633000" y="54445"/>
                </a:lnTo>
                <a:lnTo>
                  <a:pt x="634286" y="54758"/>
                </a:lnTo>
                <a:lnTo>
                  <a:pt x="635605" y="55070"/>
                </a:lnTo>
                <a:lnTo>
                  <a:pt x="636924" y="55378"/>
                </a:lnTo>
                <a:lnTo>
                  <a:pt x="638275" y="55686"/>
                </a:lnTo>
                <a:lnTo>
                  <a:pt x="641009" y="56296"/>
                </a:lnTo>
                <a:lnTo>
                  <a:pt x="643775" y="56901"/>
                </a:lnTo>
                <a:lnTo>
                  <a:pt x="646605" y="57501"/>
                </a:lnTo>
                <a:lnTo>
                  <a:pt x="649468" y="58102"/>
                </a:lnTo>
                <a:lnTo>
                  <a:pt x="652330" y="58692"/>
                </a:lnTo>
                <a:lnTo>
                  <a:pt x="653971" y="59030"/>
                </a:lnTo>
                <a:lnTo>
                  <a:pt x="655643" y="59363"/>
                </a:lnTo>
                <a:lnTo>
                  <a:pt x="658989" y="60028"/>
                </a:lnTo>
                <a:lnTo>
                  <a:pt x="662398" y="60684"/>
                </a:lnTo>
                <a:lnTo>
                  <a:pt x="665872" y="61340"/>
                </a:lnTo>
                <a:lnTo>
                  <a:pt x="672819" y="62636"/>
                </a:lnTo>
                <a:lnTo>
                  <a:pt x="676293" y="63287"/>
                </a:lnTo>
                <a:lnTo>
                  <a:pt x="679735" y="63942"/>
                </a:lnTo>
                <a:lnTo>
                  <a:pt x="680153" y="64023"/>
                </a:lnTo>
                <a:lnTo>
                  <a:pt x="680539" y="64104"/>
                </a:lnTo>
                <a:lnTo>
                  <a:pt x="681343" y="64285"/>
                </a:lnTo>
                <a:lnTo>
                  <a:pt x="682211" y="64487"/>
                </a:lnTo>
                <a:lnTo>
                  <a:pt x="683176" y="64709"/>
                </a:lnTo>
                <a:lnTo>
                  <a:pt x="681858" y="64709"/>
                </a:lnTo>
                <a:lnTo>
                  <a:pt x="680796" y="64714"/>
                </a:lnTo>
                <a:lnTo>
                  <a:pt x="679928" y="64714"/>
                </a:lnTo>
                <a:lnTo>
                  <a:pt x="679156" y="64709"/>
                </a:lnTo>
                <a:lnTo>
                  <a:pt x="673591" y="64623"/>
                </a:lnTo>
                <a:lnTo>
                  <a:pt x="668027" y="64553"/>
                </a:lnTo>
                <a:lnTo>
                  <a:pt x="662495" y="64497"/>
                </a:lnTo>
                <a:lnTo>
                  <a:pt x="656930" y="64447"/>
                </a:lnTo>
                <a:lnTo>
                  <a:pt x="651398" y="64407"/>
                </a:lnTo>
                <a:lnTo>
                  <a:pt x="645833" y="64381"/>
                </a:lnTo>
                <a:lnTo>
                  <a:pt x="640269" y="64366"/>
                </a:lnTo>
                <a:lnTo>
                  <a:pt x="634736" y="64361"/>
                </a:lnTo>
                <a:lnTo>
                  <a:pt x="629172" y="64366"/>
                </a:lnTo>
                <a:lnTo>
                  <a:pt x="623640" y="64381"/>
                </a:lnTo>
                <a:lnTo>
                  <a:pt x="618075" y="64407"/>
                </a:lnTo>
                <a:lnTo>
                  <a:pt x="612511" y="64442"/>
                </a:lnTo>
                <a:lnTo>
                  <a:pt x="606978" y="64487"/>
                </a:lnTo>
                <a:lnTo>
                  <a:pt x="601414" y="64543"/>
                </a:lnTo>
                <a:lnTo>
                  <a:pt x="595850" y="64608"/>
                </a:lnTo>
                <a:lnTo>
                  <a:pt x="590317" y="64684"/>
                </a:lnTo>
                <a:lnTo>
                  <a:pt x="589384" y="64694"/>
                </a:lnTo>
                <a:lnTo>
                  <a:pt x="588484" y="64699"/>
                </a:lnTo>
                <a:lnTo>
                  <a:pt x="586618" y="64699"/>
                </a:lnTo>
                <a:lnTo>
                  <a:pt x="585686" y="64689"/>
                </a:lnTo>
                <a:lnTo>
                  <a:pt x="584753" y="64679"/>
                </a:lnTo>
                <a:lnTo>
                  <a:pt x="583820" y="64664"/>
                </a:lnTo>
                <a:lnTo>
                  <a:pt x="582855" y="64644"/>
                </a:lnTo>
                <a:lnTo>
                  <a:pt x="581922" y="64618"/>
                </a:lnTo>
                <a:lnTo>
                  <a:pt x="580989" y="64593"/>
                </a:lnTo>
                <a:lnTo>
                  <a:pt x="579156" y="64533"/>
                </a:lnTo>
                <a:lnTo>
                  <a:pt x="577323" y="64467"/>
                </a:lnTo>
                <a:lnTo>
                  <a:pt x="575522" y="64391"/>
                </a:lnTo>
                <a:lnTo>
                  <a:pt x="574814" y="64356"/>
                </a:lnTo>
                <a:lnTo>
                  <a:pt x="574171" y="64321"/>
                </a:lnTo>
                <a:lnTo>
                  <a:pt x="573559" y="64285"/>
                </a:lnTo>
                <a:lnTo>
                  <a:pt x="572948" y="64245"/>
                </a:lnTo>
                <a:lnTo>
                  <a:pt x="572402" y="64200"/>
                </a:lnTo>
                <a:lnTo>
                  <a:pt x="571855" y="64154"/>
                </a:lnTo>
                <a:lnTo>
                  <a:pt x="571372" y="64104"/>
                </a:lnTo>
                <a:lnTo>
                  <a:pt x="570890" y="64053"/>
                </a:lnTo>
                <a:lnTo>
                  <a:pt x="570440" y="64003"/>
                </a:lnTo>
                <a:lnTo>
                  <a:pt x="570054" y="63948"/>
                </a:lnTo>
                <a:lnTo>
                  <a:pt x="569668" y="63887"/>
                </a:lnTo>
                <a:lnTo>
                  <a:pt x="569314" y="63826"/>
                </a:lnTo>
                <a:lnTo>
                  <a:pt x="568992" y="63761"/>
                </a:lnTo>
                <a:lnTo>
                  <a:pt x="568703" y="63695"/>
                </a:lnTo>
                <a:lnTo>
                  <a:pt x="568445" y="63625"/>
                </a:lnTo>
                <a:lnTo>
                  <a:pt x="568220" y="63554"/>
                </a:lnTo>
                <a:lnTo>
                  <a:pt x="567995" y="63483"/>
                </a:lnTo>
                <a:lnTo>
                  <a:pt x="567834" y="63408"/>
                </a:lnTo>
                <a:lnTo>
                  <a:pt x="567706" y="63327"/>
                </a:lnTo>
                <a:lnTo>
                  <a:pt x="567577" y="63246"/>
                </a:lnTo>
                <a:lnTo>
                  <a:pt x="567513" y="63166"/>
                </a:lnTo>
                <a:lnTo>
                  <a:pt x="567448" y="63080"/>
                </a:lnTo>
                <a:lnTo>
                  <a:pt x="567416" y="62994"/>
                </a:lnTo>
                <a:lnTo>
                  <a:pt x="567416" y="62903"/>
                </a:lnTo>
                <a:lnTo>
                  <a:pt x="567448" y="62813"/>
                </a:lnTo>
                <a:lnTo>
                  <a:pt x="567513" y="62722"/>
                </a:lnTo>
                <a:lnTo>
                  <a:pt x="567609" y="62626"/>
                </a:lnTo>
                <a:lnTo>
                  <a:pt x="567738" y="62525"/>
                </a:lnTo>
                <a:lnTo>
                  <a:pt x="567898" y="62424"/>
                </a:lnTo>
                <a:lnTo>
                  <a:pt x="568059" y="62323"/>
                </a:lnTo>
                <a:lnTo>
                  <a:pt x="568252" y="62223"/>
                </a:lnTo>
                <a:lnTo>
                  <a:pt x="568510" y="62117"/>
                </a:lnTo>
                <a:lnTo>
                  <a:pt x="569282" y="61794"/>
                </a:lnTo>
                <a:lnTo>
                  <a:pt x="570054" y="61471"/>
                </a:lnTo>
                <a:lnTo>
                  <a:pt x="570858" y="61153"/>
                </a:lnTo>
                <a:lnTo>
                  <a:pt x="571630" y="60830"/>
                </a:lnTo>
                <a:lnTo>
                  <a:pt x="572627" y="60381"/>
                </a:lnTo>
                <a:lnTo>
                  <a:pt x="573592" y="59933"/>
                </a:lnTo>
                <a:lnTo>
                  <a:pt x="574524" y="59484"/>
                </a:lnTo>
                <a:lnTo>
                  <a:pt x="575425" y="59030"/>
                </a:lnTo>
                <a:lnTo>
                  <a:pt x="576261" y="58576"/>
                </a:lnTo>
                <a:lnTo>
                  <a:pt x="577033" y="58122"/>
                </a:lnTo>
                <a:lnTo>
                  <a:pt x="577741" y="57668"/>
                </a:lnTo>
                <a:lnTo>
                  <a:pt x="578352" y="57209"/>
                </a:lnTo>
                <a:lnTo>
                  <a:pt x="578641" y="56977"/>
                </a:lnTo>
                <a:lnTo>
                  <a:pt x="578931" y="56745"/>
                </a:lnTo>
                <a:lnTo>
                  <a:pt x="579188" y="56513"/>
                </a:lnTo>
                <a:lnTo>
                  <a:pt x="579413" y="56281"/>
                </a:lnTo>
                <a:lnTo>
                  <a:pt x="579606" y="56049"/>
                </a:lnTo>
                <a:lnTo>
                  <a:pt x="579799" y="55817"/>
                </a:lnTo>
                <a:lnTo>
                  <a:pt x="579960" y="55585"/>
                </a:lnTo>
                <a:lnTo>
                  <a:pt x="580089" y="55348"/>
                </a:lnTo>
                <a:lnTo>
                  <a:pt x="580218" y="55111"/>
                </a:lnTo>
                <a:lnTo>
                  <a:pt x="580282" y="54879"/>
                </a:lnTo>
                <a:lnTo>
                  <a:pt x="580346" y="54642"/>
                </a:lnTo>
                <a:lnTo>
                  <a:pt x="580378" y="54404"/>
                </a:lnTo>
                <a:lnTo>
                  <a:pt x="580411" y="54167"/>
                </a:lnTo>
                <a:lnTo>
                  <a:pt x="580378" y="53925"/>
                </a:lnTo>
                <a:lnTo>
                  <a:pt x="580314" y="53688"/>
                </a:lnTo>
                <a:lnTo>
                  <a:pt x="580250" y="53446"/>
                </a:lnTo>
                <a:lnTo>
                  <a:pt x="580057" y="53123"/>
                </a:lnTo>
                <a:lnTo>
                  <a:pt x="579832" y="52800"/>
                </a:lnTo>
                <a:lnTo>
                  <a:pt x="579510" y="52478"/>
                </a:lnTo>
                <a:lnTo>
                  <a:pt x="579124" y="52150"/>
                </a:lnTo>
                <a:lnTo>
                  <a:pt x="578641" y="51827"/>
                </a:lnTo>
                <a:lnTo>
                  <a:pt x="578127" y="51504"/>
                </a:lnTo>
                <a:lnTo>
                  <a:pt x="577484" y="51186"/>
                </a:lnTo>
                <a:lnTo>
                  <a:pt x="576808" y="50864"/>
                </a:lnTo>
                <a:lnTo>
                  <a:pt x="576036" y="50551"/>
                </a:lnTo>
                <a:lnTo>
                  <a:pt x="575650" y="50395"/>
                </a:lnTo>
                <a:lnTo>
                  <a:pt x="575200" y="50238"/>
                </a:lnTo>
                <a:lnTo>
                  <a:pt x="574750" y="50082"/>
                </a:lnTo>
                <a:lnTo>
                  <a:pt x="574299" y="49930"/>
                </a:lnTo>
                <a:lnTo>
                  <a:pt x="573817" y="49779"/>
                </a:lnTo>
                <a:lnTo>
                  <a:pt x="573302" y="49628"/>
                </a:lnTo>
                <a:lnTo>
                  <a:pt x="572788" y="49477"/>
                </a:lnTo>
                <a:lnTo>
                  <a:pt x="572241" y="49330"/>
                </a:lnTo>
                <a:lnTo>
                  <a:pt x="571694" y="49184"/>
                </a:lnTo>
                <a:lnTo>
                  <a:pt x="571115" y="49038"/>
                </a:lnTo>
                <a:lnTo>
                  <a:pt x="570536" y="48896"/>
                </a:lnTo>
                <a:lnTo>
                  <a:pt x="569925" y="48755"/>
                </a:lnTo>
                <a:lnTo>
                  <a:pt x="569282" y="48614"/>
                </a:lnTo>
                <a:lnTo>
                  <a:pt x="568638" y="48478"/>
                </a:lnTo>
                <a:lnTo>
                  <a:pt x="567963" y="48342"/>
                </a:lnTo>
                <a:lnTo>
                  <a:pt x="567287" y="48205"/>
                </a:lnTo>
                <a:lnTo>
                  <a:pt x="566580" y="48074"/>
                </a:lnTo>
                <a:lnTo>
                  <a:pt x="565872" y="47943"/>
                </a:lnTo>
                <a:lnTo>
                  <a:pt x="565132" y="47817"/>
                </a:lnTo>
                <a:lnTo>
                  <a:pt x="564360" y="47691"/>
                </a:lnTo>
                <a:lnTo>
                  <a:pt x="563588" y="47570"/>
                </a:lnTo>
                <a:lnTo>
                  <a:pt x="562816" y="47449"/>
                </a:lnTo>
                <a:lnTo>
                  <a:pt x="562012" y="47333"/>
                </a:lnTo>
                <a:lnTo>
                  <a:pt x="561176" y="47217"/>
                </a:lnTo>
                <a:lnTo>
                  <a:pt x="560308" y="47106"/>
                </a:lnTo>
                <a:lnTo>
                  <a:pt x="559471" y="46995"/>
                </a:lnTo>
                <a:lnTo>
                  <a:pt x="558571" y="46889"/>
                </a:lnTo>
                <a:lnTo>
                  <a:pt x="557670" y="46783"/>
                </a:lnTo>
                <a:lnTo>
                  <a:pt x="556770" y="46682"/>
                </a:lnTo>
                <a:lnTo>
                  <a:pt x="555805" y="46586"/>
                </a:lnTo>
                <a:lnTo>
                  <a:pt x="554872" y="46491"/>
                </a:lnTo>
                <a:lnTo>
                  <a:pt x="553907" y="46400"/>
                </a:lnTo>
                <a:lnTo>
                  <a:pt x="552910" y="46314"/>
                </a:lnTo>
                <a:lnTo>
                  <a:pt x="551881" y="46228"/>
                </a:lnTo>
                <a:lnTo>
                  <a:pt x="550883" y="46148"/>
                </a:lnTo>
                <a:lnTo>
                  <a:pt x="549822" y="46067"/>
                </a:lnTo>
                <a:lnTo>
                  <a:pt x="548761" y="45996"/>
                </a:lnTo>
                <a:lnTo>
                  <a:pt x="547699" y="45926"/>
                </a:lnTo>
                <a:lnTo>
                  <a:pt x="546606" y="45855"/>
                </a:lnTo>
                <a:lnTo>
                  <a:pt x="545480" y="45794"/>
                </a:lnTo>
                <a:lnTo>
                  <a:pt x="544354" y="45734"/>
                </a:lnTo>
                <a:lnTo>
                  <a:pt x="543196" y="45678"/>
                </a:lnTo>
                <a:lnTo>
                  <a:pt x="542038" y="45628"/>
                </a:lnTo>
                <a:lnTo>
                  <a:pt x="540848" y="45583"/>
                </a:lnTo>
                <a:lnTo>
                  <a:pt x="539626" y="45542"/>
                </a:lnTo>
                <a:lnTo>
                  <a:pt x="538436" y="45502"/>
                </a:lnTo>
                <a:lnTo>
                  <a:pt x="536924" y="45462"/>
                </a:lnTo>
                <a:lnTo>
                  <a:pt x="535412" y="45421"/>
                </a:lnTo>
                <a:lnTo>
                  <a:pt x="533901" y="45386"/>
                </a:lnTo>
                <a:lnTo>
                  <a:pt x="532389" y="45351"/>
                </a:lnTo>
                <a:lnTo>
                  <a:pt x="530877" y="45325"/>
                </a:lnTo>
                <a:lnTo>
                  <a:pt x="529365" y="45300"/>
                </a:lnTo>
                <a:lnTo>
                  <a:pt x="527886" y="45280"/>
                </a:lnTo>
                <a:lnTo>
                  <a:pt x="526374" y="45260"/>
                </a:lnTo>
                <a:lnTo>
                  <a:pt x="524894" y="45245"/>
                </a:lnTo>
                <a:lnTo>
                  <a:pt x="523383" y="45235"/>
                </a:lnTo>
                <a:lnTo>
                  <a:pt x="521903" y="45230"/>
                </a:lnTo>
                <a:lnTo>
                  <a:pt x="518912" y="45230"/>
                </a:lnTo>
                <a:lnTo>
                  <a:pt x="517432" y="45235"/>
                </a:lnTo>
                <a:lnTo>
                  <a:pt x="515921" y="45245"/>
                </a:lnTo>
                <a:lnTo>
                  <a:pt x="514441" y="45260"/>
                </a:lnTo>
                <a:lnTo>
                  <a:pt x="512961" y="45280"/>
                </a:lnTo>
                <a:lnTo>
                  <a:pt x="511482" y="45305"/>
                </a:lnTo>
                <a:lnTo>
                  <a:pt x="510002" y="45330"/>
                </a:lnTo>
                <a:lnTo>
                  <a:pt x="508523" y="45361"/>
                </a:lnTo>
                <a:lnTo>
                  <a:pt x="507075" y="45396"/>
                </a:lnTo>
                <a:lnTo>
                  <a:pt x="505596" y="45436"/>
                </a:lnTo>
                <a:lnTo>
                  <a:pt x="504116" y="45482"/>
                </a:lnTo>
                <a:lnTo>
                  <a:pt x="502669" y="45532"/>
                </a:lnTo>
                <a:lnTo>
                  <a:pt x="501189" y="45588"/>
                </a:lnTo>
                <a:lnTo>
                  <a:pt x="499742" y="45648"/>
                </a:lnTo>
                <a:lnTo>
                  <a:pt x="498262" y="45714"/>
                </a:lnTo>
                <a:lnTo>
                  <a:pt x="496815" y="45779"/>
                </a:lnTo>
                <a:lnTo>
                  <a:pt x="495367" y="45855"/>
                </a:lnTo>
                <a:lnTo>
                  <a:pt x="493920" y="45936"/>
                </a:lnTo>
                <a:lnTo>
                  <a:pt x="492473" y="46016"/>
                </a:lnTo>
                <a:lnTo>
                  <a:pt x="491025" y="46107"/>
                </a:lnTo>
                <a:lnTo>
                  <a:pt x="490157" y="46163"/>
                </a:lnTo>
                <a:lnTo>
                  <a:pt x="489320" y="46218"/>
                </a:lnTo>
                <a:lnTo>
                  <a:pt x="488484" y="46279"/>
                </a:lnTo>
                <a:lnTo>
                  <a:pt x="487680" y="46344"/>
                </a:lnTo>
                <a:lnTo>
                  <a:pt x="486072" y="46480"/>
                </a:lnTo>
                <a:lnTo>
                  <a:pt x="484496" y="46622"/>
                </a:lnTo>
                <a:lnTo>
                  <a:pt x="482984" y="46778"/>
                </a:lnTo>
                <a:lnTo>
                  <a:pt x="481504" y="46939"/>
                </a:lnTo>
                <a:lnTo>
                  <a:pt x="480057" y="47116"/>
                </a:lnTo>
                <a:lnTo>
                  <a:pt x="478674" y="47298"/>
                </a:lnTo>
                <a:lnTo>
                  <a:pt x="477323" y="47484"/>
                </a:lnTo>
                <a:lnTo>
                  <a:pt x="476037" y="47686"/>
                </a:lnTo>
                <a:lnTo>
                  <a:pt x="474782" y="47893"/>
                </a:lnTo>
                <a:lnTo>
                  <a:pt x="473624" y="48105"/>
                </a:lnTo>
                <a:lnTo>
                  <a:pt x="472498" y="48321"/>
                </a:lnTo>
                <a:lnTo>
                  <a:pt x="471437" y="48548"/>
                </a:lnTo>
                <a:lnTo>
                  <a:pt x="470408" y="48786"/>
                </a:lnTo>
                <a:lnTo>
                  <a:pt x="469475" y="49023"/>
                </a:lnTo>
                <a:lnTo>
                  <a:pt x="468606" y="49265"/>
                </a:lnTo>
                <a:lnTo>
                  <a:pt x="467802" y="49517"/>
                </a:lnTo>
                <a:lnTo>
                  <a:pt x="467030" y="49769"/>
                </a:lnTo>
                <a:lnTo>
                  <a:pt x="466355" y="50031"/>
                </a:lnTo>
                <a:lnTo>
                  <a:pt x="465744" y="50294"/>
                </a:lnTo>
                <a:lnTo>
                  <a:pt x="465487" y="50425"/>
                </a:lnTo>
                <a:lnTo>
                  <a:pt x="465229" y="50561"/>
                </a:lnTo>
                <a:lnTo>
                  <a:pt x="464972" y="50692"/>
                </a:lnTo>
                <a:lnTo>
                  <a:pt x="464779" y="50828"/>
                </a:lnTo>
                <a:lnTo>
                  <a:pt x="464554" y="50964"/>
                </a:lnTo>
                <a:lnTo>
                  <a:pt x="464393" y="51101"/>
                </a:lnTo>
                <a:lnTo>
                  <a:pt x="464232" y="51242"/>
                </a:lnTo>
                <a:lnTo>
                  <a:pt x="464071" y="51378"/>
                </a:lnTo>
                <a:lnTo>
                  <a:pt x="463975" y="51519"/>
                </a:lnTo>
                <a:lnTo>
                  <a:pt x="463846" y="51655"/>
                </a:lnTo>
                <a:lnTo>
                  <a:pt x="463782" y="51797"/>
                </a:lnTo>
                <a:lnTo>
                  <a:pt x="463717" y="51938"/>
                </a:lnTo>
                <a:lnTo>
                  <a:pt x="463685" y="52079"/>
                </a:lnTo>
                <a:lnTo>
                  <a:pt x="463653" y="52220"/>
                </a:lnTo>
                <a:lnTo>
                  <a:pt x="463653" y="52362"/>
                </a:lnTo>
                <a:lnTo>
                  <a:pt x="463685" y="52503"/>
                </a:lnTo>
                <a:lnTo>
                  <a:pt x="463717" y="52644"/>
                </a:lnTo>
                <a:lnTo>
                  <a:pt x="463814" y="52785"/>
                </a:lnTo>
                <a:lnTo>
                  <a:pt x="463878" y="52927"/>
                </a:lnTo>
                <a:lnTo>
                  <a:pt x="464007" y="53068"/>
                </a:lnTo>
                <a:lnTo>
                  <a:pt x="464136" y="53214"/>
                </a:lnTo>
                <a:lnTo>
                  <a:pt x="464296" y="53355"/>
                </a:lnTo>
                <a:lnTo>
                  <a:pt x="464747" y="53698"/>
                </a:lnTo>
                <a:lnTo>
                  <a:pt x="465229" y="54041"/>
                </a:lnTo>
                <a:lnTo>
                  <a:pt x="465744" y="54384"/>
                </a:lnTo>
                <a:lnTo>
                  <a:pt x="466323" y="54722"/>
                </a:lnTo>
                <a:lnTo>
                  <a:pt x="466966" y="55065"/>
                </a:lnTo>
                <a:lnTo>
                  <a:pt x="467609" y="55403"/>
                </a:lnTo>
                <a:lnTo>
                  <a:pt x="468317" y="55741"/>
                </a:lnTo>
                <a:lnTo>
                  <a:pt x="469025" y="56074"/>
                </a:lnTo>
                <a:lnTo>
                  <a:pt x="469797" y="56412"/>
                </a:lnTo>
                <a:lnTo>
                  <a:pt x="470569" y="56745"/>
                </a:lnTo>
                <a:lnTo>
                  <a:pt x="471373" y="57078"/>
                </a:lnTo>
                <a:lnTo>
                  <a:pt x="472177" y="57406"/>
                </a:lnTo>
                <a:lnTo>
                  <a:pt x="473881" y="58066"/>
                </a:lnTo>
                <a:lnTo>
                  <a:pt x="475618" y="58717"/>
                </a:lnTo>
                <a:lnTo>
                  <a:pt x="476262" y="58969"/>
                </a:lnTo>
                <a:lnTo>
                  <a:pt x="476841" y="59216"/>
                </a:lnTo>
                <a:lnTo>
                  <a:pt x="477355" y="59453"/>
                </a:lnTo>
                <a:lnTo>
                  <a:pt x="477773" y="59690"/>
                </a:lnTo>
                <a:lnTo>
                  <a:pt x="478159" y="59917"/>
                </a:lnTo>
                <a:lnTo>
                  <a:pt x="478481" y="60144"/>
                </a:lnTo>
                <a:lnTo>
                  <a:pt x="478706" y="60361"/>
                </a:lnTo>
                <a:lnTo>
                  <a:pt x="478867" y="60573"/>
                </a:lnTo>
                <a:lnTo>
                  <a:pt x="478963" y="60785"/>
                </a:lnTo>
                <a:lnTo>
                  <a:pt x="478996" y="60987"/>
                </a:lnTo>
                <a:lnTo>
                  <a:pt x="478963" y="61183"/>
                </a:lnTo>
                <a:lnTo>
                  <a:pt x="478835" y="61375"/>
                </a:lnTo>
                <a:lnTo>
                  <a:pt x="478770" y="61471"/>
                </a:lnTo>
                <a:lnTo>
                  <a:pt x="478674" y="61562"/>
                </a:lnTo>
                <a:lnTo>
                  <a:pt x="478545" y="61653"/>
                </a:lnTo>
                <a:lnTo>
                  <a:pt x="478385" y="61743"/>
                </a:lnTo>
                <a:lnTo>
                  <a:pt x="478256" y="61829"/>
                </a:lnTo>
                <a:lnTo>
                  <a:pt x="478063" y="61915"/>
                </a:lnTo>
                <a:lnTo>
                  <a:pt x="477870" y="62001"/>
                </a:lnTo>
                <a:lnTo>
                  <a:pt x="477645" y="62086"/>
                </a:lnTo>
                <a:lnTo>
                  <a:pt x="477420" y="62167"/>
                </a:lnTo>
                <a:lnTo>
                  <a:pt x="477162" y="62248"/>
                </a:lnTo>
                <a:lnTo>
                  <a:pt x="476905" y="62328"/>
                </a:lnTo>
                <a:lnTo>
                  <a:pt x="476615" y="62404"/>
                </a:lnTo>
                <a:lnTo>
                  <a:pt x="476294" y="62485"/>
                </a:lnTo>
                <a:lnTo>
                  <a:pt x="475972" y="62555"/>
                </a:lnTo>
                <a:lnTo>
                  <a:pt x="475618" y="62631"/>
                </a:lnTo>
                <a:lnTo>
                  <a:pt x="475265" y="62702"/>
                </a:lnTo>
                <a:lnTo>
                  <a:pt x="474879" y="62772"/>
                </a:lnTo>
                <a:lnTo>
                  <a:pt x="474493" y="62843"/>
                </a:lnTo>
                <a:lnTo>
                  <a:pt x="474042" y="62908"/>
                </a:lnTo>
                <a:lnTo>
                  <a:pt x="473624" y="62974"/>
                </a:lnTo>
                <a:lnTo>
                  <a:pt x="473142" y="63040"/>
                </a:lnTo>
                <a:lnTo>
                  <a:pt x="472659" y="63105"/>
                </a:lnTo>
                <a:lnTo>
                  <a:pt x="472177" y="63166"/>
                </a:lnTo>
                <a:lnTo>
                  <a:pt x="471662" y="63226"/>
                </a:lnTo>
                <a:lnTo>
                  <a:pt x="470536" y="63342"/>
                </a:lnTo>
                <a:lnTo>
                  <a:pt x="469378" y="63453"/>
                </a:lnTo>
                <a:lnTo>
                  <a:pt x="468092" y="63554"/>
                </a:lnTo>
                <a:lnTo>
                  <a:pt x="466773" y="63650"/>
                </a:lnTo>
                <a:lnTo>
                  <a:pt x="465358" y="63741"/>
                </a:lnTo>
                <a:lnTo>
                  <a:pt x="463846" y="63826"/>
                </a:lnTo>
                <a:lnTo>
                  <a:pt x="462238" y="63902"/>
                </a:lnTo>
                <a:lnTo>
                  <a:pt x="460565" y="63978"/>
                </a:lnTo>
                <a:lnTo>
                  <a:pt x="457671" y="64089"/>
                </a:lnTo>
                <a:lnTo>
                  <a:pt x="454776" y="64195"/>
                </a:lnTo>
                <a:lnTo>
                  <a:pt x="451849" y="64296"/>
                </a:lnTo>
                <a:lnTo>
                  <a:pt x="448890" y="64386"/>
                </a:lnTo>
                <a:lnTo>
                  <a:pt x="445963" y="64477"/>
                </a:lnTo>
                <a:lnTo>
                  <a:pt x="443003" y="64558"/>
                </a:lnTo>
                <a:lnTo>
                  <a:pt x="440012" y="64634"/>
                </a:lnTo>
                <a:lnTo>
                  <a:pt x="437053" y="64704"/>
                </a:lnTo>
                <a:lnTo>
                  <a:pt x="434062" y="64770"/>
                </a:lnTo>
                <a:lnTo>
                  <a:pt x="431103" y="64830"/>
                </a:lnTo>
                <a:lnTo>
                  <a:pt x="428111" y="64881"/>
                </a:lnTo>
                <a:lnTo>
                  <a:pt x="425120" y="64931"/>
                </a:lnTo>
                <a:lnTo>
                  <a:pt x="422129" y="64971"/>
                </a:lnTo>
                <a:lnTo>
                  <a:pt x="419137" y="65007"/>
                </a:lnTo>
                <a:lnTo>
                  <a:pt x="416146" y="65037"/>
                </a:lnTo>
                <a:lnTo>
                  <a:pt x="413155" y="65062"/>
                </a:lnTo>
                <a:lnTo>
                  <a:pt x="410324" y="65077"/>
                </a:lnTo>
                <a:lnTo>
                  <a:pt x="407494" y="65082"/>
                </a:lnTo>
                <a:lnTo>
                  <a:pt x="404663" y="65077"/>
                </a:lnTo>
                <a:lnTo>
                  <a:pt x="401801" y="65067"/>
                </a:lnTo>
                <a:lnTo>
                  <a:pt x="398970" y="65052"/>
                </a:lnTo>
                <a:lnTo>
                  <a:pt x="396108" y="65027"/>
                </a:lnTo>
                <a:lnTo>
                  <a:pt x="393277" y="64997"/>
                </a:lnTo>
                <a:lnTo>
                  <a:pt x="390414" y="64966"/>
                </a:lnTo>
                <a:lnTo>
                  <a:pt x="384721" y="64891"/>
                </a:lnTo>
                <a:lnTo>
                  <a:pt x="378996" y="64815"/>
                </a:lnTo>
                <a:lnTo>
                  <a:pt x="373303" y="64744"/>
                </a:lnTo>
                <a:lnTo>
                  <a:pt x="370440" y="64709"/>
                </a:lnTo>
                <a:lnTo>
                  <a:pt x="367610" y="64684"/>
                </a:lnTo>
                <a:lnTo>
                  <a:pt x="360759" y="64623"/>
                </a:lnTo>
                <a:lnTo>
                  <a:pt x="353843" y="64568"/>
                </a:lnTo>
                <a:lnTo>
                  <a:pt x="339691" y="64457"/>
                </a:lnTo>
                <a:lnTo>
                  <a:pt x="339498" y="63917"/>
                </a:lnTo>
                <a:lnTo>
                  <a:pt x="339434" y="63655"/>
                </a:lnTo>
                <a:lnTo>
                  <a:pt x="339305" y="63393"/>
                </a:lnTo>
                <a:lnTo>
                  <a:pt x="338597" y="62026"/>
                </a:lnTo>
                <a:lnTo>
                  <a:pt x="337890" y="60659"/>
                </a:lnTo>
                <a:lnTo>
                  <a:pt x="337536" y="59973"/>
                </a:lnTo>
                <a:lnTo>
                  <a:pt x="337182" y="59292"/>
                </a:lnTo>
                <a:lnTo>
                  <a:pt x="336893" y="58606"/>
                </a:lnTo>
                <a:lnTo>
                  <a:pt x="336635" y="57920"/>
                </a:lnTo>
                <a:lnTo>
                  <a:pt x="335992" y="56140"/>
                </a:lnTo>
                <a:lnTo>
                  <a:pt x="335670" y="55247"/>
                </a:lnTo>
                <a:lnTo>
                  <a:pt x="335381" y="54354"/>
                </a:lnTo>
                <a:lnTo>
                  <a:pt x="335156" y="53466"/>
                </a:lnTo>
                <a:lnTo>
                  <a:pt x="334931" y="52573"/>
                </a:lnTo>
                <a:lnTo>
                  <a:pt x="334802" y="51681"/>
                </a:lnTo>
                <a:lnTo>
                  <a:pt x="334705" y="50788"/>
                </a:lnTo>
                <a:lnTo>
                  <a:pt x="334673" y="50349"/>
                </a:lnTo>
                <a:lnTo>
                  <a:pt x="334609" y="49910"/>
                </a:lnTo>
                <a:lnTo>
                  <a:pt x="334512" y="49477"/>
                </a:lnTo>
                <a:lnTo>
                  <a:pt x="334384" y="49038"/>
                </a:lnTo>
                <a:lnTo>
                  <a:pt x="334191" y="48604"/>
                </a:lnTo>
                <a:lnTo>
                  <a:pt x="333966" y="48170"/>
                </a:lnTo>
                <a:lnTo>
                  <a:pt x="333676" y="47741"/>
                </a:lnTo>
                <a:lnTo>
                  <a:pt x="333322" y="47313"/>
                </a:lnTo>
                <a:lnTo>
                  <a:pt x="332904" y="46884"/>
                </a:lnTo>
                <a:lnTo>
                  <a:pt x="332454" y="46455"/>
                </a:lnTo>
                <a:lnTo>
                  <a:pt x="331907" y="46032"/>
                </a:lnTo>
                <a:lnTo>
                  <a:pt x="331618" y="45820"/>
                </a:lnTo>
                <a:lnTo>
                  <a:pt x="331296" y="45608"/>
                </a:lnTo>
                <a:lnTo>
                  <a:pt x="330942" y="45401"/>
                </a:lnTo>
                <a:lnTo>
                  <a:pt x="330588" y="45189"/>
                </a:lnTo>
                <a:lnTo>
                  <a:pt x="330202" y="44982"/>
                </a:lnTo>
                <a:lnTo>
                  <a:pt x="329816" y="44771"/>
                </a:lnTo>
                <a:lnTo>
                  <a:pt x="329398" y="44564"/>
                </a:lnTo>
                <a:lnTo>
                  <a:pt x="328948" y="44357"/>
                </a:lnTo>
                <a:lnTo>
                  <a:pt x="328465" y="44150"/>
                </a:lnTo>
                <a:lnTo>
                  <a:pt x="327983" y="43943"/>
                </a:lnTo>
                <a:lnTo>
                  <a:pt x="327533" y="43762"/>
                </a:lnTo>
                <a:lnTo>
                  <a:pt x="327018" y="43590"/>
                </a:lnTo>
                <a:lnTo>
                  <a:pt x="326503" y="43429"/>
                </a:lnTo>
                <a:lnTo>
                  <a:pt x="325957" y="43273"/>
                </a:lnTo>
                <a:lnTo>
                  <a:pt x="325410" y="43121"/>
                </a:lnTo>
                <a:lnTo>
                  <a:pt x="324799" y="42980"/>
                </a:lnTo>
                <a:lnTo>
                  <a:pt x="324188" y="42844"/>
                </a:lnTo>
                <a:lnTo>
                  <a:pt x="323512" y="42718"/>
                </a:lnTo>
                <a:lnTo>
                  <a:pt x="322837" y="42597"/>
                </a:lnTo>
                <a:lnTo>
                  <a:pt x="322129" y="42481"/>
                </a:lnTo>
                <a:lnTo>
                  <a:pt x="321421" y="42375"/>
                </a:lnTo>
                <a:lnTo>
                  <a:pt x="320649" y="42279"/>
                </a:lnTo>
                <a:lnTo>
                  <a:pt x="319878" y="42183"/>
                </a:lnTo>
                <a:lnTo>
                  <a:pt x="319073" y="42102"/>
                </a:lnTo>
                <a:lnTo>
                  <a:pt x="318237" y="42027"/>
                </a:lnTo>
                <a:lnTo>
                  <a:pt x="317401" y="41956"/>
                </a:lnTo>
                <a:lnTo>
                  <a:pt x="316532" y="41896"/>
                </a:lnTo>
                <a:lnTo>
                  <a:pt x="315632" y="41840"/>
                </a:lnTo>
                <a:lnTo>
                  <a:pt x="314699" y="41795"/>
                </a:lnTo>
                <a:lnTo>
                  <a:pt x="313766" y="41754"/>
                </a:lnTo>
                <a:lnTo>
                  <a:pt x="312801" y="41724"/>
                </a:lnTo>
                <a:lnTo>
                  <a:pt x="311804" y="41699"/>
                </a:lnTo>
                <a:lnTo>
                  <a:pt x="310807" y="41684"/>
                </a:lnTo>
                <a:lnTo>
                  <a:pt x="309778" y="41674"/>
                </a:lnTo>
                <a:lnTo>
                  <a:pt x="308716" y="41674"/>
                </a:lnTo>
                <a:lnTo>
                  <a:pt x="307655" y="41679"/>
                </a:lnTo>
                <a:lnTo>
                  <a:pt x="306561" y="41694"/>
                </a:lnTo>
                <a:lnTo>
                  <a:pt x="305436" y="41714"/>
                </a:lnTo>
                <a:lnTo>
                  <a:pt x="304310" y="41744"/>
                </a:lnTo>
                <a:lnTo>
                  <a:pt x="303152" y="41780"/>
                </a:lnTo>
                <a:lnTo>
                  <a:pt x="301994" y="41825"/>
                </a:lnTo>
                <a:lnTo>
                  <a:pt x="300804" y="41875"/>
                </a:lnTo>
                <a:lnTo>
                  <a:pt x="299871" y="41921"/>
                </a:lnTo>
                <a:lnTo>
                  <a:pt x="298971" y="41971"/>
                </a:lnTo>
                <a:lnTo>
                  <a:pt x="297137" y="42077"/>
                </a:lnTo>
                <a:lnTo>
                  <a:pt x="295336" y="42198"/>
                </a:lnTo>
                <a:lnTo>
                  <a:pt x="293535" y="42319"/>
                </a:lnTo>
                <a:lnTo>
                  <a:pt x="291766" y="42440"/>
                </a:lnTo>
                <a:lnTo>
                  <a:pt x="289964" y="42566"/>
                </a:lnTo>
                <a:lnTo>
                  <a:pt x="288163" y="42682"/>
                </a:lnTo>
                <a:lnTo>
                  <a:pt x="287263" y="42738"/>
                </a:lnTo>
                <a:lnTo>
                  <a:pt x="286330" y="42788"/>
                </a:lnTo>
                <a:lnTo>
                  <a:pt x="278996" y="43202"/>
                </a:lnTo>
                <a:lnTo>
                  <a:pt x="275330" y="43409"/>
                </a:lnTo>
                <a:lnTo>
                  <a:pt x="271663" y="43610"/>
                </a:lnTo>
                <a:lnTo>
                  <a:pt x="267996" y="43802"/>
                </a:lnTo>
                <a:lnTo>
                  <a:pt x="266131" y="43893"/>
                </a:lnTo>
                <a:lnTo>
                  <a:pt x="264297" y="43984"/>
                </a:lnTo>
                <a:lnTo>
                  <a:pt x="262432" y="44074"/>
                </a:lnTo>
                <a:lnTo>
                  <a:pt x="260566" y="44155"/>
                </a:lnTo>
                <a:lnTo>
                  <a:pt x="258701" y="44236"/>
                </a:lnTo>
                <a:lnTo>
                  <a:pt x="256803" y="44307"/>
                </a:lnTo>
                <a:lnTo>
                  <a:pt x="256063" y="44332"/>
                </a:lnTo>
                <a:lnTo>
                  <a:pt x="255259" y="44347"/>
                </a:lnTo>
                <a:lnTo>
                  <a:pt x="254455" y="44357"/>
                </a:lnTo>
                <a:lnTo>
                  <a:pt x="253651" y="44357"/>
                </a:lnTo>
                <a:lnTo>
                  <a:pt x="252814" y="44352"/>
                </a:lnTo>
                <a:lnTo>
                  <a:pt x="251946" y="44342"/>
                </a:lnTo>
                <a:lnTo>
                  <a:pt x="251110" y="44322"/>
                </a:lnTo>
                <a:lnTo>
                  <a:pt x="250241" y="44296"/>
                </a:lnTo>
                <a:lnTo>
                  <a:pt x="249405" y="44266"/>
                </a:lnTo>
                <a:lnTo>
                  <a:pt x="248537" y="44236"/>
                </a:lnTo>
                <a:lnTo>
                  <a:pt x="247700" y="44196"/>
                </a:lnTo>
                <a:lnTo>
                  <a:pt x="246864" y="44155"/>
                </a:lnTo>
                <a:lnTo>
                  <a:pt x="246060" y="44110"/>
                </a:lnTo>
                <a:lnTo>
                  <a:pt x="245256" y="44059"/>
                </a:lnTo>
                <a:lnTo>
                  <a:pt x="244484" y="44009"/>
                </a:lnTo>
                <a:lnTo>
                  <a:pt x="243744" y="43953"/>
                </a:lnTo>
                <a:lnTo>
                  <a:pt x="242876" y="43888"/>
                </a:lnTo>
                <a:lnTo>
                  <a:pt x="242039" y="43817"/>
                </a:lnTo>
                <a:lnTo>
                  <a:pt x="241171" y="43747"/>
                </a:lnTo>
                <a:lnTo>
                  <a:pt x="240335" y="43666"/>
                </a:lnTo>
                <a:lnTo>
                  <a:pt x="239498" y="43585"/>
                </a:lnTo>
                <a:lnTo>
                  <a:pt x="238694" y="43499"/>
                </a:lnTo>
                <a:lnTo>
                  <a:pt x="237890" y="43414"/>
                </a:lnTo>
                <a:lnTo>
                  <a:pt x="237086" y="43323"/>
                </a:lnTo>
                <a:lnTo>
                  <a:pt x="236282" y="43227"/>
                </a:lnTo>
                <a:lnTo>
                  <a:pt x="235510" y="43131"/>
                </a:lnTo>
                <a:lnTo>
                  <a:pt x="234770" y="43030"/>
                </a:lnTo>
                <a:lnTo>
                  <a:pt x="234030" y="42930"/>
                </a:lnTo>
                <a:lnTo>
                  <a:pt x="232583" y="42723"/>
                </a:lnTo>
                <a:lnTo>
                  <a:pt x="231168" y="42511"/>
                </a:lnTo>
                <a:lnTo>
                  <a:pt x="230396" y="42380"/>
                </a:lnTo>
                <a:lnTo>
                  <a:pt x="229624" y="42249"/>
                </a:lnTo>
                <a:lnTo>
                  <a:pt x="228884" y="42117"/>
                </a:lnTo>
                <a:lnTo>
                  <a:pt x="228144" y="41986"/>
                </a:lnTo>
                <a:lnTo>
                  <a:pt x="227437" y="41855"/>
                </a:lnTo>
                <a:lnTo>
                  <a:pt x="226761" y="41719"/>
                </a:lnTo>
                <a:lnTo>
                  <a:pt x="226118" y="41583"/>
                </a:lnTo>
                <a:lnTo>
                  <a:pt x="225475" y="41442"/>
                </a:lnTo>
                <a:lnTo>
                  <a:pt x="224831" y="41300"/>
                </a:lnTo>
                <a:lnTo>
                  <a:pt x="224252" y="41159"/>
                </a:lnTo>
                <a:lnTo>
                  <a:pt x="223673" y="41018"/>
                </a:lnTo>
                <a:lnTo>
                  <a:pt x="223127" y="40872"/>
                </a:lnTo>
                <a:lnTo>
                  <a:pt x="222612" y="40725"/>
                </a:lnTo>
                <a:lnTo>
                  <a:pt x="222097" y="40579"/>
                </a:lnTo>
                <a:lnTo>
                  <a:pt x="221615" y="40428"/>
                </a:lnTo>
                <a:lnTo>
                  <a:pt x="221164" y="40276"/>
                </a:lnTo>
                <a:lnTo>
                  <a:pt x="220714" y="40120"/>
                </a:lnTo>
                <a:lnTo>
                  <a:pt x="220296" y="39964"/>
                </a:lnTo>
                <a:lnTo>
                  <a:pt x="219910" y="39807"/>
                </a:lnTo>
                <a:lnTo>
                  <a:pt x="219556" y="39646"/>
                </a:lnTo>
                <a:lnTo>
                  <a:pt x="219235" y="39485"/>
                </a:lnTo>
                <a:lnTo>
                  <a:pt x="218913" y="39318"/>
                </a:lnTo>
                <a:lnTo>
                  <a:pt x="218623" y="39152"/>
                </a:lnTo>
                <a:lnTo>
                  <a:pt x="218366" y="38985"/>
                </a:lnTo>
                <a:lnTo>
                  <a:pt x="218109" y="38814"/>
                </a:lnTo>
                <a:lnTo>
                  <a:pt x="217884" y="38637"/>
                </a:lnTo>
                <a:lnTo>
                  <a:pt x="217723" y="38461"/>
                </a:lnTo>
                <a:lnTo>
                  <a:pt x="217562" y="38284"/>
                </a:lnTo>
                <a:lnTo>
                  <a:pt x="217401" y="38102"/>
                </a:lnTo>
                <a:lnTo>
                  <a:pt x="217305" y="37921"/>
                </a:lnTo>
                <a:lnTo>
                  <a:pt x="217208" y="37734"/>
                </a:lnTo>
                <a:lnTo>
                  <a:pt x="217144" y="37543"/>
                </a:lnTo>
                <a:lnTo>
                  <a:pt x="217112" y="37260"/>
                </a:lnTo>
                <a:lnTo>
                  <a:pt x="217112" y="36983"/>
                </a:lnTo>
                <a:lnTo>
                  <a:pt x="217176" y="36710"/>
                </a:lnTo>
                <a:lnTo>
                  <a:pt x="217273" y="36438"/>
                </a:lnTo>
                <a:lnTo>
                  <a:pt x="217433" y="36171"/>
                </a:lnTo>
                <a:lnTo>
                  <a:pt x="217626" y="35908"/>
                </a:lnTo>
                <a:lnTo>
                  <a:pt x="217884" y="35646"/>
                </a:lnTo>
                <a:lnTo>
                  <a:pt x="218173" y="35389"/>
                </a:lnTo>
                <a:lnTo>
                  <a:pt x="218495" y="35137"/>
                </a:lnTo>
                <a:lnTo>
                  <a:pt x="218881" y="34890"/>
                </a:lnTo>
                <a:lnTo>
                  <a:pt x="219299" y="34642"/>
                </a:lnTo>
                <a:lnTo>
                  <a:pt x="219749" y="34395"/>
                </a:lnTo>
                <a:lnTo>
                  <a:pt x="220264" y="34158"/>
                </a:lnTo>
                <a:lnTo>
                  <a:pt x="220811" y="33921"/>
                </a:lnTo>
                <a:lnTo>
                  <a:pt x="221390" y="33684"/>
                </a:lnTo>
                <a:lnTo>
                  <a:pt x="222033" y="33452"/>
                </a:lnTo>
                <a:lnTo>
                  <a:pt x="222708" y="33225"/>
                </a:lnTo>
                <a:lnTo>
                  <a:pt x="223416" y="32998"/>
                </a:lnTo>
                <a:lnTo>
                  <a:pt x="224156" y="32776"/>
                </a:lnTo>
                <a:lnTo>
                  <a:pt x="224928" y="32554"/>
                </a:lnTo>
                <a:lnTo>
                  <a:pt x="225732" y="32337"/>
                </a:lnTo>
                <a:lnTo>
                  <a:pt x="226600" y="32120"/>
                </a:lnTo>
                <a:lnTo>
                  <a:pt x="227501" y="31909"/>
                </a:lnTo>
                <a:lnTo>
                  <a:pt x="228402" y="31697"/>
                </a:lnTo>
                <a:lnTo>
                  <a:pt x="229366" y="31485"/>
                </a:lnTo>
                <a:lnTo>
                  <a:pt x="230364" y="31278"/>
                </a:lnTo>
                <a:lnTo>
                  <a:pt x="231393" y="31076"/>
                </a:lnTo>
                <a:lnTo>
                  <a:pt x="232454" y="30875"/>
                </a:lnTo>
                <a:lnTo>
                  <a:pt x="233548" y="30673"/>
                </a:lnTo>
                <a:lnTo>
                  <a:pt x="234641" y="30476"/>
                </a:lnTo>
                <a:lnTo>
                  <a:pt x="235799" y="30274"/>
                </a:lnTo>
                <a:lnTo>
                  <a:pt x="236989" y="30083"/>
                </a:lnTo>
                <a:lnTo>
                  <a:pt x="237408" y="30017"/>
                </a:lnTo>
                <a:lnTo>
                  <a:pt x="237858" y="29957"/>
                </a:lnTo>
                <a:lnTo>
                  <a:pt x="238308" y="29896"/>
                </a:lnTo>
                <a:lnTo>
                  <a:pt x="238823" y="29841"/>
                </a:lnTo>
                <a:lnTo>
                  <a:pt x="239337" y="29785"/>
                </a:lnTo>
                <a:lnTo>
                  <a:pt x="239852" y="29735"/>
                </a:lnTo>
                <a:lnTo>
                  <a:pt x="240399" y="29684"/>
                </a:lnTo>
                <a:lnTo>
                  <a:pt x="240978" y="29639"/>
                </a:lnTo>
                <a:lnTo>
                  <a:pt x="242104" y="29553"/>
                </a:lnTo>
                <a:lnTo>
                  <a:pt x="243294" y="29477"/>
                </a:lnTo>
                <a:lnTo>
                  <a:pt x="244484" y="29412"/>
                </a:lnTo>
                <a:lnTo>
                  <a:pt x="245642" y="29351"/>
                </a:lnTo>
                <a:lnTo>
                  <a:pt x="246703" y="29301"/>
                </a:lnTo>
                <a:lnTo>
                  <a:pt x="247765" y="29255"/>
                </a:lnTo>
                <a:lnTo>
                  <a:pt x="248826" y="29215"/>
                </a:lnTo>
                <a:lnTo>
                  <a:pt x="249920" y="29180"/>
                </a:lnTo>
                <a:lnTo>
                  <a:pt x="250981" y="29144"/>
                </a:lnTo>
                <a:lnTo>
                  <a:pt x="252042" y="29119"/>
                </a:lnTo>
                <a:lnTo>
                  <a:pt x="253104" y="29094"/>
                </a:lnTo>
                <a:lnTo>
                  <a:pt x="254165" y="29074"/>
                </a:lnTo>
                <a:lnTo>
                  <a:pt x="255195" y="29054"/>
                </a:lnTo>
                <a:lnTo>
                  <a:pt x="256256" y="29044"/>
                </a:lnTo>
                <a:lnTo>
                  <a:pt x="257317" y="29034"/>
                </a:lnTo>
                <a:lnTo>
                  <a:pt x="258379" y="29028"/>
                </a:lnTo>
                <a:lnTo>
                  <a:pt x="259440" y="29023"/>
                </a:lnTo>
                <a:lnTo>
                  <a:pt x="260502" y="29028"/>
                </a:lnTo>
                <a:lnTo>
                  <a:pt x="261563" y="29034"/>
                </a:lnTo>
                <a:lnTo>
                  <a:pt x="262592" y="29039"/>
                </a:lnTo>
                <a:lnTo>
                  <a:pt x="263654" y="29054"/>
                </a:lnTo>
                <a:lnTo>
                  <a:pt x="264715" y="29064"/>
                </a:lnTo>
                <a:lnTo>
                  <a:pt x="265777" y="29084"/>
                </a:lnTo>
                <a:lnTo>
                  <a:pt x="266806" y="29104"/>
                </a:lnTo>
                <a:lnTo>
                  <a:pt x="268929" y="29155"/>
                </a:lnTo>
                <a:lnTo>
                  <a:pt x="271020" y="29220"/>
                </a:lnTo>
                <a:lnTo>
                  <a:pt x="273142" y="29291"/>
                </a:lnTo>
                <a:lnTo>
                  <a:pt x="275233" y="29376"/>
                </a:lnTo>
                <a:lnTo>
                  <a:pt x="277356" y="29472"/>
                </a:lnTo>
                <a:lnTo>
                  <a:pt x="279447" y="29578"/>
                </a:lnTo>
                <a:lnTo>
                  <a:pt x="283757" y="29800"/>
                </a:lnTo>
                <a:lnTo>
                  <a:pt x="288067" y="30017"/>
                </a:lnTo>
                <a:lnTo>
                  <a:pt x="292377" y="30234"/>
                </a:lnTo>
                <a:lnTo>
                  <a:pt x="296719" y="30441"/>
                </a:lnTo>
                <a:lnTo>
                  <a:pt x="301061" y="30637"/>
                </a:lnTo>
                <a:lnTo>
                  <a:pt x="303248" y="30733"/>
                </a:lnTo>
                <a:lnTo>
                  <a:pt x="305436" y="30824"/>
                </a:lnTo>
                <a:lnTo>
                  <a:pt x="307623" y="30910"/>
                </a:lnTo>
                <a:lnTo>
                  <a:pt x="309810" y="30996"/>
                </a:lnTo>
                <a:lnTo>
                  <a:pt x="311997" y="31076"/>
                </a:lnTo>
                <a:lnTo>
                  <a:pt x="314217" y="31152"/>
                </a:lnTo>
                <a:lnTo>
                  <a:pt x="315407" y="31192"/>
                </a:lnTo>
                <a:lnTo>
                  <a:pt x="316565" y="31223"/>
                </a:lnTo>
                <a:lnTo>
                  <a:pt x="317723" y="31243"/>
                </a:lnTo>
                <a:lnTo>
                  <a:pt x="318816" y="31258"/>
                </a:lnTo>
                <a:lnTo>
                  <a:pt x="319910" y="31268"/>
                </a:lnTo>
                <a:lnTo>
                  <a:pt x="320939" y="31268"/>
                </a:lnTo>
                <a:lnTo>
                  <a:pt x="321968" y="31263"/>
                </a:lnTo>
                <a:lnTo>
                  <a:pt x="322965" y="31253"/>
                </a:lnTo>
                <a:lnTo>
                  <a:pt x="323930" y="31233"/>
                </a:lnTo>
                <a:lnTo>
                  <a:pt x="324863" y="31202"/>
                </a:lnTo>
                <a:lnTo>
                  <a:pt x="325764" y="31172"/>
                </a:lnTo>
                <a:lnTo>
                  <a:pt x="326632" y="31127"/>
                </a:lnTo>
                <a:lnTo>
                  <a:pt x="327436" y="31081"/>
                </a:lnTo>
                <a:lnTo>
                  <a:pt x="328240" y="31021"/>
                </a:lnTo>
                <a:lnTo>
                  <a:pt x="329012" y="30960"/>
                </a:lnTo>
                <a:lnTo>
                  <a:pt x="329752" y="30890"/>
                </a:lnTo>
                <a:lnTo>
                  <a:pt x="330460" y="30814"/>
                </a:lnTo>
                <a:lnTo>
                  <a:pt x="331103" y="30728"/>
                </a:lnTo>
                <a:lnTo>
                  <a:pt x="331746" y="30632"/>
                </a:lnTo>
                <a:lnTo>
                  <a:pt x="332325" y="30537"/>
                </a:lnTo>
                <a:lnTo>
                  <a:pt x="332872" y="30426"/>
                </a:lnTo>
                <a:lnTo>
                  <a:pt x="333419" y="30315"/>
                </a:lnTo>
                <a:lnTo>
                  <a:pt x="333901" y="30194"/>
                </a:lnTo>
                <a:lnTo>
                  <a:pt x="334319" y="30062"/>
                </a:lnTo>
                <a:lnTo>
                  <a:pt x="334738" y="29931"/>
                </a:lnTo>
                <a:lnTo>
                  <a:pt x="335091" y="29785"/>
                </a:lnTo>
                <a:lnTo>
                  <a:pt x="335413" y="29634"/>
                </a:lnTo>
                <a:lnTo>
                  <a:pt x="335703" y="29477"/>
                </a:lnTo>
                <a:lnTo>
                  <a:pt x="335960" y="29311"/>
                </a:lnTo>
                <a:lnTo>
                  <a:pt x="336153" y="29139"/>
                </a:lnTo>
                <a:lnTo>
                  <a:pt x="336346" y="28963"/>
                </a:lnTo>
                <a:lnTo>
                  <a:pt x="336442" y="28776"/>
                </a:lnTo>
                <a:lnTo>
                  <a:pt x="336700" y="28302"/>
                </a:lnTo>
                <a:lnTo>
                  <a:pt x="336860" y="27828"/>
                </a:lnTo>
                <a:lnTo>
                  <a:pt x="336989" y="27354"/>
                </a:lnTo>
                <a:lnTo>
                  <a:pt x="337086" y="26875"/>
                </a:lnTo>
                <a:lnTo>
                  <a:pt x="337150" y="26401"/>
                </a:lnTo>
                <a:lnTo>
                  <a:pt x="337150" y="25921"/>
                </a:lnTo>
                <a:lnTo>
                  <a:pt x="337150" y="25442"/>
                </a:lnTo>
                <a:lnTo>
                  <a:pt x="337086" y="24968"/>
                </a:lnTo>
                <a:lnTo>
                  <a:pt x="337021" y="24489"/>
                </a:lnTo>
                <a:lnTo>
                  <a:pt x="336925" y="24010"/>
                </a:lnTo>
                <a:lnTo>
                  <a:pt x="336700" y="23056"/>
                </a:lnTo>
                <a:lnTo>
                  <a:pt x="336410" y="22103"/>
                </a:lnTo>
                <a:lnTo>
                  <a:pt x="336088" y="21150"/>
                </a:lnTo>
                <a:lnTo>
                  <a:pt x="335928" y="20731"/>
                </a:lnTo>
                <a:lnTo>
                  <a:pt x="335767" y="20318"/>
                </a:lnTo>
                <a:lnTo>
                  <a:pt x="335574" y="19899"/>
                </a:lnTo>
                <a:lnTo>
                  <a:pt x="335349" y="19485"/>
                </a:lnTo>
                <a:lnTo>
                  <a:pt x="334866" y="18653"/>
                </a:lnTo>
                <a:lnTo>
                  <a:pt x="334352" y="17821"/>
                </a:lnTo>
                <a:lnTo>
                  <a:pt x="333740" y="16994"/>
                </a:lnTo>
                <a:lnTo>
                  <a:pt x="333129" y="16161"/>
                </a:lnTo>
                <a:lnTo>
                  <a:pt x="332454" y="15334"/>
                </a:lnTo>
                <a:lnTo>
                  <a:pt x="331778" y="14507"/>
                </a:lnTo>
                <a:lnTo>
                  <a:pt x="331457" y="14104"/>
                </a:lnTo>
                <a:lnTo>
                  <a:pt x="331232" y="13695"/>
                </a:lnTo>
                <a:lnTo>
                  <a:pt x="331039" y="13291"/>
                </a:lnTo>
                <a:lnTo>
                  <a:pt x="330910" y="12888"/>
                </a:lnTo>
                <a:lnTo>
                  <a:pt x="330846" y="12484"/>
                </a:lnTo>
                <a:lnTo>
                  <a:pt x="330846" y="12081"/>
                </a:lnTo>
                <a:lnTo>
                  <a:pt x="330878" y="11677"/>
                </a:lnTo>
                <a:lnTo>
                  <a:pt x="330974" y="11274"/>
                </a:lnTo>
                <a:lnTo>
                  <a:pt x="331103" y="10875"/>
                </a:lnTo>
                <a:lnTo>
                  <a:pt x="331264" y="10472"/>
                </a:lnTo>
                <a:lnTo>
                  <a:pt x="331489" y="10068"/>
                </a:lnTo>
                <a:lnTo>
                  <a:pt x="331714" y="9665"/>
                </a:lnTo>
                <a:lnTo>
                  <a:pt x="331971" y="9266"/>
                </a:lnTo>
                <a:lnTo>
                  <a:pt x="332293" y="8863"/>
                </a:lnTo>
                <a:lnTo>
                  <a:pt x="332615" y="8459"/>
                </a:lnTo>
                <a:lnTo>
                  <a:pt x="332936" y="8056"/>
                </a:lnTo>
                <a:lnTo>
                  <a:pt x="333644" y="7249"/>
                </a:lnTo>
                <a:lnTo>
                  <a:pt x="334416" y="6437"/>
                </a:lnTo>
                <a:lnTo>
                  <a:pt x="335188" y="5620"/>
                </a:lnTo>
                <a:lnTo>
                  <a:pt x="335960" y="4797"/>
                </a:lnTo>
                <a:lnTo>
                  <a:pt x="336667" y="3970"/>
                </a:lnTo>
                <a:lnTo>
                  <a:pt x="337021" y="3557"/>
                </a:lnTo>
                <a:lnTo>
                  <a:pt x="337343" y="3138"/>
                </a:lnTo>
                <a:lnTo>
                  <a:pt x="337632" y="2719"/>
                </a:lnTo>
                <a:lnTo>
                  <a:pt x="337890" y="2301"/>
                </a:lnTo>
                <a:lnTo>
                  <a:pt x="338147" y="1877"/>
                </a:lnTo>
                <a:lnTo>
                  <a:pt x="338340" y="1453"/>
                </a:lnTo>
                <a:close/>
                <a:moveTo>
                  <a:pt x="525859" y="46904"/>
                </a:moveTo>
                <a:lnTo>
                  <a:pt x="527050" y="46909"/>
                </a:lnTo>
                <a:lnTo>
                  <a:pt x="528207" y="46914"/>
                </a:lnTo>
                <a:lnTo>
                  <a:pt x="529365" y="46924"/>
                </a:lnTo>
                <a:lnTo>
                  <a:pt x="530523" y="46934"/>
                </a:lnTo>
                <a:lnTo>
                  <a:pt x="531649" y="46955"/>
                </a:lnTo>
                <a:lnTo>
                  <a:pt x="532775" y="46975"/>
                </a:lnTo>
                <a:lnTo>
                  <a:pt x="533901" y="47000"/>
                </a:lnTo>
                <a:lnTo>
                  <a:pt x="534994" y="47030"/>
                </a:lnTo>
                <a:lnTo>
                  <a:pt x="536056" y="47060"/>
                </a:lnTo>
                <a:lnTo>
                  <a:pt x="537149" y="47096"/>
                </a:lnTo>
                <a:lnTo>
                  <a:pt x="538178" y="47136"/>
                </a:lnTo>
                <a:lnTo>
                  <a:pt x="539240" y="47182"/>
                </a:lnTo>
                <a:lnTo>
                  <a:pt x="540269" y="47232"/>
                </a:lnTo>
                <a:lnTo>
                  <a:pt x="541266" y="47282"/>
                </a:lnTo>
                <a:lnTo>
                  <a:pt x="542263" y="47338"/>
                </a:lnTo>
                <a:lnTo>
                  <a:pt x="543260" y="47393"/>
                </a:lnTo>
                <a:lnTo>
                  <a:pt x="544225" y="47454"/>
                </a:lnTo>
                <a:lnTo>
                  <a:pt x="545158" y="47519"/>
                </a:lnTo>
                <a:lnTo>
                  <a:pt x="546123" y="47590"/>
                </a:lnTo>
                <a:lnTo>
                  <a:pt x="547024" y="47666"/>
                </a:lnTo>
                <a:lnTo>
                  <a:pt x="547924" y="47741"/>
                </a:lnTo>
                <a:lnTo>
                  <a:pt x="548825" y="47817"/>
                </a:lnTo>
                <a:lnTo>
                  <a:pt x="549693" y="47903"/>
                </a:lnTo>
                <a:lnTo>
                  <a:pt x="550562" y="47989"/>
                </a:lnTo>
                <a:lnTo>
                  <a:pt x="551398" y="48074"/>
                </a:lnTo>
                <a:lnTo>
                  <a:pt x="552202" y="48170"/>
                </a:lnTo>
                <a:lnTo>
                  <a:pt x="553006" y="48266"/>
                </a:lnTo>
                <a:lnTo>
                  <a:pt x="553810" y="48362"/>
                </a:lnTo>
                <a:lnTo>
                  <a:pt x="554582" y="48468"/>
                </a:lnTo>
                <a:lnTo>
                  <a:pt x="555322" y="48574"/>
                </a:lnTo>
                <a:lnTo>
                  <a:pt x="556062" y="48680"/>
                </a:lnTo>
                <a:lnTo>
                  <a:pt x="556770" y="48791"/>
                </a:lnTo>
                <a:lnTo>
                  <a:pt x="557477" y="48907"/>
                </a:lnTo>
                <a:lnTo>
                  <a:pt x="558153" y="49023"/>
                </a:lnTo>
                <a:lnTo>
                  <a:pt x="558828" y="49144"/>
                </a:lnTo>
                <a:lnTo>
                  <a:pt x="559439" y="49265"/>
                </a:lnTo>
                <a:lnTo>
                  <a:pt x="560083" y="49396"/>
                </a:lnTo>
                <a:lnTo>
                  <a:pt x="560661" y="49522"/>
                </a:lnTo>
                <a:lnTo>
                  <a:pt x="561240" y="49653"/>
                </a:lnTo>
                <a:lnTo>
                  <a:pt x="561819" y="49789"/>
                </a:lnTo>
                <a:lnTo>
                  <a:pt x="562366" y="49925"/>
                </a:lnTo>
                <a:lnTo>
                  <a:pt x="562881" y="50067"/>
                </a:lnTo>
                <a:lnTo>
                  <a:pt x="563363" y="50208"/>
                </a:lnTo>
                <a:lnTo>
                  <a:pt x="563846" y="50354"/>
                </a:lnTo>
                <a:lnTo>
                  <a:pt x="564296" y="50505"/>
                </a:lnTo>
                <a:lnTo>
                  <a:pt x="564746" y="50657"/>
                </a:lnTo>
                <a:lnTo>
                  <a:pt x="565132" y="50808"/>
                </a:lnTo>
                <a:lnTo>
                  <a:pt x="565550" y="50964"/>
                </a:lnTo>
                <a:lnTo>
                  <a:pt x="565904" y="51126"/>
                </a:lnTo>
                <a:lnTo>
                  <a:pt x="566258" y="51287"/>
                </a:lnTo>
                <a:lnTo>
                  <a:pt x="566580" y="51449"/>
                </a:lnTo>
                <a:lnTo>
                  <a:pt x="566869" y="51615"/>
                </a:lnTo>
                <a:lnTo>
                  <a:pt x="567159" y="51782"/>
                </a:lnTo>
                <a:lnTo>
                  <a:pt x="567416" y="51953"/>
                </a:lnTo>
                <a:lnTo>
                  <a:pt x="567641" y="52125"/>
                </a:lnTo>
                <a:lnTo>
                  <a:pt x="567834" y="52301"/>
                </a:lnTo>
                <a:lnTo>
                  <a:pt x="568027" y="52483"/>
                </a:lnTo>
                <a:lnTo>
                  <a:pt x="568188" y="52659"/>
                </a:lnTo>
                <a:lnTo>
                  <a:pt x="568317" y="52841"/>
                </a:lnTo>
                <a:lnTo>
                  <a:pt x="568413" y="53027"/>
                </a:lnTo>
                <a:lnTo>
                  <a:pt x="568510" y="53214"/>
                </a:lnTo>
                <a:lnTo>
                  <a:pt x="568574" y="53401"/>
                </a:lnTo>
                <a:lnTo>
                  <a:pt x="568606" y="53668"/>
                </a:lnTo>
                <a:lnTo>
                  <a:pt x="568606" y="53935"/>
                </a:lnTo>
                <a:lnTo>
                  <a:pt x="568606" y="54203"/>
                </a:lnTo>
                <a:lnTo>
                  <a:pt x="568542" y="54470"/>
                </a:lnTo>
                <a:lnTo>
                  <a:pt x="568445" y="54732"/>
                </a:lnTo>
                <a:lnTo>
                  <a:pt x="568317" y="54995"/>
                </a:lnTo>
                <a:lnTo>
                  <a:pt x="568156" y="55257"/>
                </a:lnTo>
                <a:lnTo>
                  <a:pt x="567963" y="55519"/>
                </a:lnTo>
                <a:lnTo>
                  <a:pt x="567770" y="55776"/>
                </a:lnTo>
                <a:lnTo>
                  <a:pt x="567513" y="56039"/>
                </a:lnTo>
                <a:lnTo>
                  <a:pt x="567255" y="56296"/>
                </a:lnTo>
                <a:lnTo>
                  <a:pt x="566934" y="56553"/>
                </a:lnTo>
                <a:lnTo>
                  <a:pt x="566612" y="56810"/>
                </a:lnTo>
                <a:lnTo>
                  <a:pt x="566290" y="57068"/>
                </a:lnTo>
                <a:lnTo>
                  <a:pt x="565936" y="57325"/>
                </a:lnTo>
                <a:lnTo>
                  <a:pt x="565550" y="57582"/>
                </a:lnTo>
                <a:lnTo>
                  <a:pt x="564714" y="58086"/>
                </a:lnTo>
                <a:lnTo>
                  <a:pt x="563814" y="58596"/>
                </a:lnTo>
                <a:lnTo>
                  <a:pt x="562881" y="59100"/>
                </a:lnTo>
                <a:lnTo>
                  <a:pt x="561884" y="59605"/>
                </a:lnTo>
                <a:lnTo>
                  <a:pt x="560822" y="60104"/>
                </a:lnTo>
                <a:lnTo>
                  <a:pt x="559761" y="60608"/>
                </a:lnTo>
                <a:lnTo>
                  <a:pt x="557574" y="61607"/>
                </a:lnTo>
                <a:lnTo>
                  <a:pt x="557156" y="61799"/>
                </a:lnTo>
                <a:lnTo>
                  <a:pt x="556834" y="61996"/>
                </a:lnTo>
                <a:lnTo>
                  <a:pt x="556544" y="62187"/>
                </a:lnTo>
                <a:lnTo>
                  <a:pt x="556319" y="62379"/>
                </a:lnTo>
                <a:lnTo>
                  <a:pt x="556158" y="62566"/>
                </a:lnTo>
                <a:lnTo>
                  <a:pt x="556062" y="62752"/>
                </a:lnTo>
                <a:lnTo>
                  <a:pt x="556030" y="62939"/>
                </a:lnTo>
                <a:lnTo>
                  <a:pt x="556062" y="63120"/>
                </a:lnTo>
                <a:lnTo>
                  <a:pt x="556126" y="63302"/>
                </a:lnTo>
                <a:lnTo>
                  <a:pt x="556255" y="63478"/>
                </a:lnTo>
                <a:lnTo>
                  <a:pt x="556448" y="63650"/>
                </a:lnTo>
                <a:lnTo>
                  <a:pt x="556673" y="63821"/>
                </a:lnTo>
                <a:lnTo>
                  <a:pt x="556995" y="63988"/>
                </a:lnTo>
                <a:lnTo>
                  <a:pt x="557349" y="64149"/>
                </a:lnTo>
                <a:lnTo>
                  <a:pt x="557734" y="64306"/>
                </a:lnTo>
                <a:lnTo>
                  <a:pt x="558217" y="64462"/>
                </a:lnTo>
                <a:lnTo>
                  <a:pt x="558732" y="64608"/>
                </a:lnTo>
                <a:lnTo>
                  <a:pt x="559311" y="64755"/>
                </a:lnTo>
                <a:lnTo>
                  <a:pt x="559922" y="64891"/>
                </a:lnTo>
                <a:lnTo>
                  <a:pt x="560597" y="65022"/>
                </a:lnTo>
                <a:lnTo>
                  <a:pt x="561305" y="65153"/>
                </a:lnTo>
                <a:lnTo>
                  <a:pt x="562109" y="65274"/>
                </a:lnTo>
                <a:lnTo>
                  <a:pt x="562913" y="65385"/>
                </a:lnTo>
                <a:lnTo>
                  <a:pt x="563814" y="65496"/>
                </a:lnTo>
                <a:lnTo>
                  <a:pt x="564714" y="65597"/>
                </a:lnTo>
                <a:lnTo>
                  <a:pt x="565711" y="65688"/>
                </a:lnTo>
                <a:lnTo>
                  <a:pt x="566741" y="65773"/>
                </a:lnTo>
                <a:lnTo>
                  <a:pt x="567802" y="65854"/>
                </a:lnTo>
                <a:lnTo>
                  <a:pt x="568928" y="65925"/>
                </a:lnTo>
                <a:lnTo>
                  <a:pt x="570086" y="65985"/>
                </a:lnTo>
                <a:lnTo>
                  <a:pt x="571308" y="66041"/>
                </a:lnTo>
                <a:lnTo>
                  <a:pt x="572562" y="66086"/>
                </a:lnTo>
                <a:lnTo>
                  <a:pt x="574299" y="66137"/>
                </a:lnTo>
                <a:lnTo>
                  <a:pt x="576036" y="66177"/>
                </a:lnTo>
                <a:lnTo>
                  <a:pt x="577805" y="66207"/>
                </a:lnTo>
                <a:lnTo>
                  <a:pt x="579574" y="66232"/>
                </a:lnTo>
                <a:lnTo>
                  <a:pt x="581343" y="66248"/>
                </a:lnTo>
                <a:lnTo>
                  <a:pt x="583145" y="66263"/>
                </a:lnTo>
                <a:lnTo>
                  <a:pt x="584946" y="66268"/>
                </a:lnTo>
                <a:lnTo>
                  <a:pt x="586747" y="66268"/>
                </a:lnTo>
                <a:lnTo>
                  <a:pt x="590349" y="66263"/>
                </a:lnTo>
                <a:lnTo>
                  <a:pt x="593952" y="66253"/>
                </a:lnTo>
                <a:lnTo>
                  <a:pt x="597554" y="66243"/>
                </a:lnTo>
                <a:lnTo>
                  <a:pt x="601157" y="66243"/>
                </a:lnTo>
                <a:lnTo>
                  <a:pt x="621195" y="66283"/>
                </a:lnTo>
                <a:lnTo>
                  <a:pt x="641202" y="66318"/>
                </a:lnTo>
                <a:lnTo>
                  <a:pt x="661240" y="66359"/>
                </a:lnTo>
                <a:lnTo>
                  <a:pt x="671275" y="66384"/>
                </a:lnTo>
                <a:lnTo>
                  <a:pt x="681279" y="66409"/>
                </a:lnTo>
                <a:lnTo>
                  <a:pt x="682340" y="66414"/>
                </a:lnTo>
                <a:lnTo>
                  <a:pt x="683369" y="66429"/>
                </a:lnTo>
                <a:lnTo>
                  <a:pt x="684366" y="66454"/>
                </a:lnTo>
                <a:lnTo>
                  <a:pt x="685331" y="66490"/>
                </a:lnTo>
                <a:lnTo>
                  <a:pt x="686232" y="66535"/>
                </a:lnTo>
                <a:lnTo>
                  <a:pt x="686682" y="66565"/>
                </a:lnTo>
                <a:lnTo>
                  <a:pt x="687133" y="66591"/>
                </a:lnTo>
                <a:lnTo>
                  <a:pt x="687551" y="66626"/>
                </a:lnTo>
                <a:lnTo>
                  <a:pt x="687937" y="66661"/>
                </a:lnTo>
                <a:lnTo>
                  <a:pt x="688355" y="66696"/>
                </a:lnTo>
                <a:lnTo>
                  <a:pt x="688741" y="66737"/>
                </a:lnTo>
                <a:lnTo>
                  <a:pt x="689095" y="66777"/>
                </a:lnTo>
                <a:lnTo>
                  <a:pt x="689481" y="66828"/>
                </a:lnTo>
                <a:lnTo>
                  <a:pt x="689834" y="66873"/>
                </a:lnTo>
                <a:lnTo>
                  <a:pt x="690156" y="66928"/>
                </a:lnTo>
                <a:lnTo>
                  <a:pt x="690478" y="66979"/>
                </a:lnTo>
                <a:lnTo>
                  <a:pt x="690799" y="67039"/>
                </a:lnTo>
                <a:lnTo>
                  <a:pt x="691121" y="67100"/>
                </a:lnTo>
                <a:lnTo>
                  <a:pt x="691410" y="67166"/>
                </a:lnTo>
                <a:lnTo>
                  <a:pt x="691668" y="67231"/>
                </a:lnTo>
                <a:lnTo>
                  <a:pt x="691925" y="67302"/>
                </a:lnTo>
                <a:lnTo>
                  <a:pt x="692182" y="67377"/>
                </a:lnTo>
                <a:lnTo>
                  <a:pt x="692440" y="67458"/>
                </a:lnTo>
                <a:lnTo>
                  <a:pt x="692665" y="67539"/>
                </a:lnTo>
                <a:lnTo>
                  <a:pt x="692858" y="67620"/>
                </a:lnTo>
                <a:lnTo>
                  <a:pt x="693083" y="67710"/>
                </a:lnTo>
                <a:lnTo>
                  <a:pt x="693244" y="67801"/>
                </a:lnTo>
                <a:lnTo>
                  <a:pt x="693533" y="67973"/>
                </a:lnTo>
                <a:lnTo>
                  <a:pt x="693758" y="68139"/>
                </a:lnTo>
                <a:lnTo>
                  <a:pt x="693887" y="68300"/>
                </a:lnTo>
                <a:lnTo>
                  <a:pt x="693951" y="68462"/>
                </a:lnTo>
                <a:lnTo>
                  <a:pt x="693919" y="68613"/>
                </a:lnTo>
                <a:lnTo>
                  <a:pt x="693823" y="68759"/>
                </a:lnTo>
                <a:lnTo>
                  <a:pt x="693662" y="68901"/>
                </a:lnTo>
                <a:lnTo>
                  <a:pt x="693437" y="69042"/>
                </a:lnTo>
                <a:lnTo>
                  <a:pt x="693115" y="69178"/>
                </a:lnTo>
                <a:lnTo>
                  <a:pt x="692761" y="69309"/>
                </a:lnTo>
                <a:lnTo>
                  <a:pt x="692311" y="69435"/>
                </a:lnTo>
                <a:lnTo>
                  <a:pt x="691829" y="69556"/>
                </a:lnTo>
                <a:lnTo>
                  <a:pt x="691250" y="69677"/>
                </a:lnTo>
                <a:lnTo>
                  <a:pt x="690638" y="69788"/>
                </a:lnTo>
                <a:lnTo>
                  <a:pt x="689963" y="69899"/>
                </a:lnTo>
                <a:lnTo>
                  <a:pt x="689223" y="70010"/>
                </a:lnTo>
                <a:lnTo>
                  <a:pt x="687454" y="70247"/>
                </a:lnTo>
                <a:lnTo>
                  <a:pt x="685621" y="70479"/>
                </a:lnTo>
                <a:lnTo>
                  <a:pt x="683787" y="70706"/>
                </a:lnTo>
                <a:lnTo>
                  <a:pt x="681922" y="70923"/>
                </a:lnTo>
                <a:lnTo>
                  <a:pt x="680024" y="71140"/>
                </a:lnTo>
                <a:lnTo>
                  <a:pt x="678126" y="71352"/>
                </a:lnTo>
                <a:lnTo>
                  <a:pt x="674267" y="71766"/>
                </a:lnTo>
                <a:lnTo>
                  <a:pt x="673205" y="71877"/>
                </a:lnTo>
                <a:lnTo>
                  <a:pt x="672176" y="71983"/>
                </a:lnTo>
                <a:lnTo>
                  <a:pt x="670021" y="72189"/>
                </a:lnTo>
                <a:lnTo>
                  <a:pt x="665711" y="72588"/>
                </a:lnTo>
                <a:lnTo>
                  <a:pt x="663556" y="72795"/>
                </a:lnTo>
                <a:lnTo>
                  <a:pt x="661465" y="73001"/>
                </a:lnTo>
                <a:lnTo>
                  <a:pt x="660436" y="73112"/>
                </a:lnTo>
                <a:lnTo>
                  <a:pt x="659407" y="73223"/>
                </a:lnTo>
                <a:lnTo>
                  <a:pt x="658410" y="73339"/>
                </a:lnTo>
                <a:lnTo>
                  <a:pt x="657413" y="73460"/>
                </a:lnTo>
                <a:lnTo>
                  <a:pt x="655901" y="73652"/>
                </a:lnTo>
                <a:lnTo>
                  <a:pt x="654486" y="73849"/>
                </a:lnTo>
                <a:lnTo>
                  <a:pt x="653167" y="74040"/>
                </a:lnTo>
                <a:lnTo>
                  <a:pt x="651880" y="74237"/>
                </a:lnTo>
                <a:lnTo>
                  <a:pt x="650722" y="74434"/>
                </a:lnTo>
                <a:lnTo>
                  <a:pt x="649596" y="74631"/>
                </a:lnTo>
                <a:lnTo>
                  <a:pt x="648567" y="74827"/>
                </a:lnTo>
                <a:lnTo>
                  <a:pt x="647634" y="75029"/>
                </a:lnTo>
                <a:lnTo>
                  <a:pt x="646766" y="75226"/>
                </a:lnTo>
                <a:lnTo>
                  <a:pt x="645994" y="75428"/>
                </a:lnTo>
                <a:lnTo>
                  <a:pt x="645286" y="75629"/>
                </a:lnTo>
                <a:lnTo>
                  <a:pt x="644643" y="75836"/>
                </a:lnTo>
                <a:lnTo>
                  <a:pt x="644096" y="76043"/>
                </a:lnTo>
                <a:lnTo>
                  <a:pt x="643614" y="76250"/>
                </a:lnTo>
                <a:lnTo>
                  <a:pt x="643389" y="76356"/>
                </a:lnTo>
                <a:lnTo>
                  <a:pt x="643228" y="76462"/>
                </a:lnTo>
                <a:lnTo>
                  <a:pt x="643035" y="76567"/>
                </a:lnTo>
                <a:lnTo>
                  <a:pt x="642874" y="76673"/>
                </a:lnTo>
                <a:lnTo>
                  <a:pt x="642745" y="76784"/>
                </a:lnTo>
                <a:lnTo>
                  <a:pt x="642649" y="76890"/>
                </a:lnTo>
                <a:lnTo>
                  <a:pt x="642552" y="77001"/>
                </a:lnTo>
                <a:lnTo>
                  <a:pt x="642456" y="77107"/>
                </a:lnTo>
                <a:lnTo>
                  <a:pt x="642359" y="77329"/>
                </a:lnTo>
                <a:lnTo>
                  <a:pt x="642359" y="77556"/>
                </a:lnTo>
                <a:lnTo>
                  <a:pt x="642392" y="77783"/>
                </a:lnTo>
                <a:lnTo>
                  <a:pt x="642520" y="78010"/>
                </a:lnTo>
                <a:lnTo>
                  <a:pt x="642745" y="78247"/>
                </a:lnTo>
                <a:lnTo>
                  <a:pt x="643003" y="78484"/>
                </a:lnTo>
                <a:lnTo>
                  <a:pt x="643357" y="78721"/>
                </a:lnTo>
                <a:lnTo>
                  <a:pt x="643775" y="78968"/>
                </a:lnTo>
                <a:lnTo>
                  <a:pt x="644289" y="79215"/>
                </a:lnTo>
                <a:lnTo>
                  <a:pt x="644868" y="79468"/>
                </a:lnTo>
                <a:lnTo>
                  <a:pt x="645512" y="79725"/>
                </a:lnTo>
                <a:lnTo>
                  <a:pt x="646219" y="79987"/>
                </a:lnTo>
                <a:lnTo>
                  <a:pt x="646991" y="80255"/>
                </a:lnTo>
                <a:lnTo>
                  <a:pt x="647860" y="80527"/>
                </a:lnTo>
                <a:lnTo>
                  <a:pt x="648310" y="80658"/>
                </a:lnTo>
                <a:lnTo>
                  <a:pt x="648760" y="80784"/>
                </a:lnTo>
                <a:lnTo>
                  <a:pt x="649918" y="81137"/>
                </a:lnTo>
                <a:lnTo>
                  <a:pt x="650915" y="81455"/>
                </a:lnTo>
                <a:lnTo>
                  <a:pt x="651333" y="81601"/>
                </a:lnTo>
                <a:lnTo>
                  <a:pt x="651719" y="81742"/>
                </a:lnTo>
                <a:lnTo>
                  <a:pt x="652073" y="81874"/>
                </a:lnTo>
                <a:lnTo>
                  <a:pt x="652395" y="82000"/>
                </a:lnTo>
                <a:lnTo>
                  <a:pt x="652652" y="82126"/>
                </a:lnTo>
                <a:lnTo>
                  <a:pt x="652845" y="82242"/>
                </a:lnTo>
                <a:lnTo>
                  <a:pt x="653038" y="82353"/>
                </a:lnTo>
                <a:lnTo>
                  <a:pt x="653167" y="82459"/>
                </a:lnTo>
                <a:lnTo>
                  <a:pt x="653231" y="82565"/>
                </a:lnTo>
                <a:lnTo>
                  <a:pt x="653263" y="82666"/>
                </a:lnTo>
                <a:lnTo>
                  <a:pt x="653231" y="82766"/>
                </a:lnTo>
                <a:lnTo>
                  <a:pt x="653167" y="82867"/>
                </a:lnTo>
                <a:lnTo>
                  <a:pt x="653038" y="82963"/>
                </a:lnTo>
                <a:lnTo>
                  <a:pt x="652877" y="83059"/>
                </a:lnTo>
                <a:lnTo>
                  <a:pt x="652652" y="83155"/>
                </a:lnTo>
                <a:lnTo>
                  <a:pt x="652395" y="83246"/>
                </a:lnTo>
                <a:lnTo>
                  <a:pt x="652073" y="83346"/>
                </a:lnTo>
                <a:lnTo>
                  <a:pt x="651687" y="83442"/>
                </a:lnTo>
                <a:lnTo>
                  <a:pt x="651269" y="83543"/>
                </a:lnTo>
                <a:lnTo>
                  <a:pt x="650787" y="83644"/>
                </a:lnTo>
                <a:lnTo>
                  <a:pt x="650240" y="83745"/>
                </a:lnTo>
                <a:lnTo>
                  <a:pt x="649661" y="83856"/>
                </a:lnTo>
                <a:lnTo>
                  <a:pt x="648985" y="83967"/>
                </a:lnTo>
                <a:lnTo>
                  <a:pt x="648310" y="84083"/>
                </a:lnTo>
                <a:lnTo>
                  <a:pt x="646702" y="84330"/>
                </a:lnTo>
                <a:lnTo>
                  <a:pt x="644900" y="84602"/>
                </a:lnTo>
                <a:lnTo>
                  <a:pt x="644257" y="84698"/>
                </a:lnTo>
                <a:lnTo>
                  <a:pt x="643614" y="84799"/>
                </a:lnTo>
                <a:lnTo>
                  <a:pt x="643035" y="84895"/>
                </a:lnTo>
                <a:lnTo>
                  <a:pt x="642456" y="84996"/>
                </a:lnTo>
                <a:lnTo>
                  <a:pt x="641941" y="85097"/>
                </a:lnTo>
                <a:lnTo>
                  <a:pt x="641427" y="85203"/>
                </a:lnTo>
                <a:lnTo>
                  <a:pt x="640944" y="85304"/>
                </a:lnTo>
                <a:lnTo>
                  <a:pt x="640494" y="85409"/>
                </a:lnTo>
                <a:lnTo>
                  <a:pt x="640076" y="85515"/>
                </a:lnTo>
                <a:lnTo>
                  <a:pt x="639690" y="85621"/>
                </a:lnTo>
                <a:lnTo>
                  <a:pt x="639336" y="85727"/>
                </a:lnTo>
                <a:lnTo>
                  <a:pt x="639014" y="85833"/>
                </a:lnTo>
                <a:lnTo>
                  <a:pt x="638693" y="85944"/>
                </a:lnTo>
                <a:lnTo>
                  <a:pt x="638435" y="86050"/>
                </a:lnTo>
                <a:lnTo>
                  <a:pt x="638210" y="86161"/>
                </a:lnTo>
                <a:lnTo>
                  <a:pt x="638017" y="86277"/>
                </a:lnTo>
                <a:lnTo>
                  <a:pt x="637824" y="86388"/>
                </a:lnTo>
                <a:lnTo>
                  <a:pt x="637696" y="86504"/>
                </a:lnTo>
                <a:lnTo>
                  <a:pt x="637599" y="86615"/>
                </a:lnTo>
                <a:lnTo>
                  <a:pt x="637535" y="86731"/>
                </a:lnTo>
                <a:lnTo>
                  <a:pt x="637470" y="86852"/>
                </a:lnTo>
                <a:lnTo>
                  <a:pt x="637470" y="86968"/>
                </a:lnTo>
                <a:lnTo>
                  <a:pt x="637503" y="87089"/>
                </a:lnTo>
                <a:lnTo>
                  <a:pt x="637567" y="87210"/>
                </a:lnTo>
                <a:lnTo>
                  <a:pt x="637663" y="87331"/>
                </a:lnTo>
                <a:lnTo>
                  <a:pt x="637792" y="87457"/>
                </a:lnTo>
                <a:lnTo>
                  <a:pt x="637953" y="87583"/>
                </a:lnTo>
                <a:lnTo>
                  <a:pt x="638146" y="87709"/>
                </a:lnTo>
                <a:lnTo>
                  <a:pt x="638403" y="87836"/>
                </a:lnTo>
                <a:lnTo>
                  <a:pt x="638661" y="87962"/>
                </a:lnTo>
                <a:lnTo>
                  <a:pt x="638982" y="88093"/>
                </a:lnTo>
                <a:lnTo>
                  <a:pt x="639304" y="88224"/>
                </a:lnTo>
                <a:lnTo>
                  <a:pt x="639625" y="88350"/>
                </a:lnTo>
                <a:lnTo>
                  <a:pt x="639947" y="88476"/>
                </a:lnTo>
                <a:lnTo>
                  <a:pt x="640204" y="88597"/>
                </a:lnTo>
                <a:lnTo>
                  <a:pt x="640462" y="88723"/>
                </a:lnTo>
                <a:lnTo>
                  <a:pt x="640655" y="88844"/>
                </a:lnTo>
                <a:lnTo>
                  <a:pt x="640848" y="88965"/>
                </a:lnTo>
                <a:lnTo>
                  <a:pt x="641009" y="89086"/>
                </a:lnTo>
                <a:lnTo>
                  <a:pt x="641169" y="89207"/>
                </a:lnTo>
                <a:lnTo>
                  <a:pt x="641266" y="89329"/>
                </a:lnTo>
                <a:lnTo>
                  <a:pt x="641330" y="89445"/>
                </a:lnTo>
                <a:lnTo>
                  <a:pt x="641395" y="89566"/>
                </a:lnTo>
                <a:lnTo>
                  <a:pt x="641427" y="89682"/>
                </a:lnTo>
                <a:lnTo>
                  <a:pt x="641427" y="89803"/>
                </a:lnTo>
                <a:lnTo>
                  <a:pt x="641395" y="89919"/>
                </a:lnTo>
                <a:lnTo>
                  <a:pt x="641362" y="90035"/>
                </a:lnTo>
                <a:lnTo>
                  <a:pt x="641266" y="90151"/>
                </a:lnTo>
                <a:lnTo>
                  <a:pt x="641169" y="90267"/>
                </a:lnTo>
                <a:lnTo>
                  <a:pt x="641041" y="90378"/>
                </a:lnTo>
                <a:lnTo>
                  <a:pt x="640880" y="90494"/>
                </a:lnTo>
                <a:lnTo>
                  <a:pt x="640687" y="90605"/>
                </a:lnTo>
                <a:lnTo>
                  <a:pt x="640462" y="90721"/>
                </a:lnTo>
                <a:lnTo>
                  <a:pt x="640237" y="90832"/>
                </a:lnTo>
                <a:lnTo>
                  <a:pt x="639979" y="90943"/>
                </a:lnTo>
                <a:lnTo>
                  <a:pt x="639658" y="91054"/>
                </a:lnTo>
                <a:lnTo>
                  <a:pt x="639368" y="91165"/>
                </a:lnTo>
                <a:lnTo>
                  <a:pt x="639014" y="91276"/>
                </a:lnTo>
                <a:lnTo>
                  <a:pt x="638628" y="91386"/>
                </a:lnTo>
                <a:lnTo>
                  <a:pt x="638242" y="91492"/>
                </a:lnTo>
                <a:lnTo>
                  <a:pt x="637824" y="91603"/>
                </a:lnTo>
                <a:lnTo>
                  <a:pt x="637374" y="91709"/>
                </a:lnTo>
                <a:lnTo>
                  <a:pt x="636891" y="91815"/>
                </a:lnTo>
                <a:lnTo>
                  <a:pt x="636377" y="91926"/>
                </a:lnTo>
                <a:lnTo>
                  <a:pt x="635476" y="92118"/>
                </a:lnTo>
                <a:lnTo>
                  <a:pt x="634640" y="92310"/>
                </a:lnTo>
                <a:lnTo>
                  <a:pt x="633836" y="92506"/>
                </a:lnTo>
                <a:lnTo>
                  <a:pt x="633096" y="92703"/>
                </a:lnTo>
                <a:lnTo>
                  <a:pt x="632421" y="92905"/>
                </a:lnTo>
                <a:lnTo>
                  <a:pt x="631809" y="93101"/>
                </a:lnTo>
                <a:lnTo>
                  <a:pt x="631198" y="93303"/>
                </a:lnTo>
                <a:lnTo>
                  <a:pt x="630684" y="93505"/>
                </a:lnTo>
                <a:lnTo>
                  <a:pt x="630201" y="93712"/>
                </a:lnTo>
                <a:lnTo>
                  <a:pt x="629751" y="93919"/>
                </a:lnTo>
                <a:lnTo>
                  <a:pt x="629333" y="94125"/>
                </a:lnTo>
                <a:lnTo>
                  <a:pt x="628979" y="94332"/>
                </a:lnTo>
                <a:lnTo>
                  <a:pt x="628657" y="94539"/>
                </a:lnTo>
                <a:lnTo>
                  <a:pt x="628400" y="94751"/>
                </a:lnTo>
                <a:lnTo>
                  <a:pt x="628143" y="94963"/>
                </a:lnTo>
                <a:lnTo>
                  <a:pt x="627950" y="95174"/>
                </a:lnTo>
                <a:lnTo>
                  <a:pt x="627789" y="95386"/>
                </a:lnTo>
                <a:lnTo>
                  <a:pt x="627660" y="95598"/>
                </a:lnTo>
                <a:lnTo>
                  <a:pt x="627532" y="95815"/>
                </a:lnTo>
                <a:lnTo>
                  <a:pt x="627467" y="96032"/>
                </a:lnTo>
                <a:lnTo>
                  <a:pt x="627435" y="96249"/>
                </a:lnTo>
                <a:lnTo>
                  <a:pt x="627403" y="96466"/>
                </a:lnTo>
                <a:lnTo>
                  <a:pt x="627435" y="96683"/>
                </a:lnTo>
                <a:lnTo>
                  <a:pt x="627467" y="96905"/>
                </a:lnTo>
                <a:lnTo>
                  <a:pt x="627532" y="97121"/>
                </a:lnTo>
                <a:lnTo>
                  <a:pt x="627596" y="97343"/>
                </a:lnTo>
                <a:lnTo>
                  <a:pt x="627821" y="97787"/>
                </a:lnTo>
                <a:lnTo>
                  <a:pt x="628111" y="98231"/>
                </a:lnTo>
                <a:lnTo>
                  <a:pt x="628464" y="98680"/>
                </a:lnTo>
                <a:lnTo>
                  <a:pt x="628850" y="99089"/>
                </a:lnTo>
                <a:lnTo>
                  <a:pt x="629204" y="99502"/>
                </a:lnTo>
                <a:lnTo>
                  <a:pt x="630008" y="100329"/>
                </a:lnTo>
                <a:lnTo>
                  <a:pt x="630812" y="101157"/>
                </a:lnTo>
                <a:lnTo>
                  <a:pt x="631584" y="101979"/>
                </a:lnTo>
                <a:lnTo>
                  <a:pt x="631970" y="102392"/>
                </a:lnTo>
                <a:lnTo>
                  <a:pt x="632292" y="102806"/>
                </a:lnTo>
                <a:lnTo>
                  <a:pt x="632614" y="103220"/>
                </a:lnTo>
                <a:lnTo>
                  <a:pt x="632903" y="103633"/>
                </a:lnTo>
                <a:lnTo>
                  <a:pt x="633128" y="104047"/>
                </a:lnTo>
                <a:lnTo>
                  <a:pt x="633353" y="104460"/>
                </a:lnTo>
                <a:lnTo>
                  <a:pt x="633514" y="104874"/>
                </a:lnTo>
                <a:lnTo>
                  <a:pt x="633611" y="105288"/>
                </a:lnTo>
                <a:lnTo>
                  <a:pt x="633643" y="105525"/>
                </a:lnTo>
                <a:lnTo>
                  <a:pt x="633611" y="105757"/>
                </a:lnTo>
                <a:lnTo>
                  <a:pt x="633514" y="105989"/>
                </a:lnTo>
                <a:lnTo>
                  <a:pt x="633418" y="106211"/>
                </a:lnTo>
                <a:lnTo>
                  <a:pt x="633257" y="106438"/>
                </a:lnTo>
                <a:lnTo>
                  <a:pt x="633032" y="106654"/>
                </a:lnTo>
                <a:lnTo>
                  <a:pt x="632774" y="106871"/>
                </a:lnTo>
                <a:lnTo>
                  <a:pt x="632453" y="107083"/>
                </a:lnTo>
                <a:lnTo>
                  <a:pt x="632099" y="107290"/>
                </a:lnTo>
                <a:lnTo>
                  <a:pt x="631713" y="107497"/>
                </a:lnTo>
                <a:lnTo>
                  <a:pt x="631263" y="107693"/>
                </a:lnTo>
                <a:lnTo>
                  <a:pt x="630748" y="107890"/>
                </a:lnTo>
                <a:lnTo>
                  <a:pt x="630201" y="108082"/>
                </a:lnTo>
                <a:lnTo>
                  <a:pt x="629622" y="108268"/>
                </a:lnTo>
                <a:lnTo>
                  <a:pt x="628979" y="108450"/>
                </a:lnTo>
                <a:lnTo>
                  <a:pt x="628271" y="108627"/>
                </a:lnTo>
                <a:lnTo>
                  <a:pt x="627532" y="108798"/>
                </a:lnTo>
                <a:lnTo>
                  <a:pt x="626760" y="108965"/>
                </a:lnTo>
                <a:lnTo>
                  <a:pt x="625923" y="109126"/>
                </a:lnTo>
                <a:lnTo>
                  <a:pt x="625055" y="109282"/>
                </a:lnTo>
                <a:lnTo>
                  <a:pt x="624122" y="109434"/>
                </a:lnTo>
                <a:lnTo>
                  <a:pt x="623125" y="109580"/>
                </a:lnTo>
                <a:lnTo>
                  <a:pt x="622128" y="109716"/>
                </a:lnTo>
                <a:lnTo>
                  <a:pt x="621034" y="109852"/>
                </a:lnTo>
                <a:lnTo>
                  <a:pt x="619909" y="109978"/>
                </a:lnTo>
                <a:lnTo>
                  <a:pt x="618751" y="110099"/>
                </a:lnTo>
                <a:lnTo>
                  <a:pt x="617528" y="110215"/>
                </a:lnTo>
                <a:lnTo>
                  <a:pt x="616242" y="110326"/>
                </a:lnTo>
                <a:lnTo>
                  <a:pt x="614923" y="110427"/>
                </a:lnTo>
                <a:lnTo>
                  <a:pt x="613572" y="110523"/>
                </a:lnTo>
                <a:lnTo>
                  <a:pt x="612157" y="110609"/>
                </a:lnTo>
                <a:lnTo>
                  <a:pt x="610677" y="110695"/>
                </a:lnTo>
                <a:lnTo>
                  <a:pt x="608683" y="110795"/>
                </a:lnTo>
                <a:lnTo>
                  <a:pt x="606689" y="110896"/>
                </a:lnTo>
                <a:lnTo>
                  <a:pt x="604663" y="110992"/>
                </a:lnTo>
                <a:lnTo>
                  <a:pt x="602604" y="111088"/>
                </a:lnTo>
                <a:lnTo>
                  <a:pt x="600546" y="111179"/>
                </a:lnTo>
                <a:lnTo>
                  <a:pt x="598487" y="111265"/>
                </a:lnTo>
                <a:lnTo>
                  <a:pt x="596428" y="111340"/>
                </a:lnTo>
                <a:lnTo>
                  <a:pt x="594338" y="111416"/>
                </a:lnTo>
                <a:lnTo>
                  <a:pt x="592247" y="111476"/>
                </a:lnTo>
                <a:lnTo>
                  <a:pt x="590156" y="111537"/>
                </a:lnTo>
                <a:lnTo>
                  <a:pt x="588066" y="111582"/>
                </a:lnTo>
                <a:lnTo>
                  <a:pt x="586007" y="111618"/>
                </a:lnTo>
                <a:lnTo>
                  <a:pt x="583916" y="111648"/>
                </a:lnTo>
                <a:lnTo>
                  <a:pt x="581858" y="111663"/>
                </a:lnTo>
                <a:lnTo>
                  <a:pt x="580796" y="111668"/>
                </a:lnTo>
                <a:lnTo>
                  <a:pt x="579767" y="111668"/>
                </a:lnTo>
                <a:lnTo>
                  <a:pt x="578770" y="111663"/>
                </a:lnTo>
                <a:lnTo>
                  <a:pt x="577741" y="111658"/>
                </a:lnTo>
                <a:lnTo>
                  <a:pt x="572820" y="111618"/>
                </a:lnTo>
                <a:lnTo>
                  <a:pt x="567898" y="111567"/>
                </a:lnTo>
                <a:lnTo>
                  <a:pt x="563009" y="111512"/>
                </a:lnTo>
                <a:lnTo>
                  <a:pt x="558088" y="111456"/>
                </a:lnTo>
                <a:lnTo>
                  <a:pt x="553167" y="111391"/>
                </a:lnTo>
                <a:lnTo>
                  <a:pt x="548278" y="111320"/>
                </a:lnTo>
                <a:lnTo>
                  <a:pt x="543357" y="111249"/>
                </a:lnTo>
                <a:lnTo>
                  <a:pt x="538468" y="111169"/>
                </a:lnTo>
                <a:lnTo>
                  <a:pt x="533579" y="111088"/>
                </a:lnTo>
                <a:lnTo>
                  <a:pt x="528658" y="111002"/>
                </a:lnTo>
                <a:lnTo>
                  <a:pt x="518880" y="110826"/>
                </a:lnTo>
                <a:lnTo>
                  <a:pt x="509102" y="110634"/>
                </a:lnTo>
                <a:lnTo>
                  <a:pt x="499324" y="110442"/>
                </a:lnTo>
                <a:lnTo>
                  <a:pt x="493856" y="110326"/>
                </a:lnTo>
                <a:lnTo>
                  <a:pt x="491122" y="110271"/>
                </a:lnTo>
                <a:lnTo>
                  <a:pt x="488420" y="110220"/>
                </a:lnTo>
                <a:lnTo>
                  <a:pt x="485686" y="110170"/>
                </a:lnTo>
                <a:lnTo>
                  <a:pt x="482952" y="110130"/>
                </a:lnTo>
                <a:lnTo>
                  <a:pt x="480250" y="110089"/>
                </a:lnTo>
                <a:lnTo>
                  <a:pt x="477548" y="110064"/>
                </a:lnTo>
                <a:lnTo>
                  <a:pt x="474814" y="110049"/>
                </a:lnTo>
                <a:lnTo>
                  <a:pt x="470762" y="110049"/>
                </a:lnTo>
                <a:lnTo>
                  <a:pt x="469411" y="110059"/>
                </a:lnTo>
                <a:lnTo>
                  <a:pt x="468060" y="110069"/>
                </a:lnTo>
                <a:lnTo>
                  <a:pt x="466677" y="110084"/>
                </a:lnTo>
                <a:lnTo>
                  <a:pt x="465326" y="110104"/>
                </a:lnTo>
                <a:lnTo>
                  <a:pt x="463975" y="110130"/>
                </a:lnTo>
                <a:lnTo>
                  <a:pt x="462624" y="110160"/>
                </a:lnTo>
                <a:lnTo>
                  <a:pt x="461273" y="110195"/>
                </a:lnTo>
                <a:lnTo>
                  <a:pt x="459922" y="110236"/>
                </a:lnTo>
                <a:lnTo>
                  <a:pt x="458571" y="110281"/>
                </a:lnTo>
                <a:lnTo>
                  <a:pt x="457220" y="110331"/>
                </a:lnTo>
                <a:lnTo>
                  <a:pt x="455869" y="110387"/>
                </a:lnTo>
                <a:lnTo>
                  <a:pt x="453714" y="110483"/>
                </a:lnTo>
                <a:lnTo>
                  <a:pt x="451559" y="110584"/>
                </a:lnTo>
                <a:lnTo>
                  <a:pt x="449404" y="110695"/>
                </a:lnTo>
                <a:lnTo>
                  <a:pt x="447314" y="110806"/>
                </a:lnTo>
                <a:lnTo>
                  <a:pt x="446252" y="110866"/>
                </a:lnTo>
                <a:lnTo>
                  <a:pt x="445223" y="110932"/>
                </a:lnTo>
                <a:lnTo>
                  <a:pt x="444194" y="110997"/>
                </a:lnTo>
                <a:lnTo>
                  <a:pt x="443196" y="111068"/>
                </a:lnTo>
                <a:lnTo>
                  <a:pt x="442199" y="111138"/>
                </a:lnTo>
                <a:lnTo>
                  <a:pt x="441202" y="111214"/>
                </a:lnTo>
                <a:lnTo>
                  <a:pt x="440237" y="111295"/>
                </a:lnTo>
                <a:lnTo>
                  <a:pt x="439272" y="111381"/>
                </a:lnTo>
                <a:lnTo>
                  <a:pt x="438340" y="111466"/>
                </a:lnTo>
                <a:lnTo>
                  <a:pt x="437439" y="111557"/>
                </a:lnTo>
                <a:lnTo>
                  <a:pt x="436538" y="111653"/>
                </a:lnTo>
                <a:lnTo>
                  <a:pt x="435670" y="111754"/>
                </a:lnTo>
                <a:lnTo>
                  <a:pt x="434834" y="111860"/>
                </a:lnTo>
                <a:lnTo>
                  <a:pt x="433997" y="111971"/>
                </a:lnTo>
                <a:lnTo>
                  <a:pt x="433225" y="112092"/>
                </a:lnTo>
                <a:lnTo>
                  <a:pt x="432454" y="112213"/>
                </a:lnTo>
                <a:lnTo>
                  <a:pt x="431682" y="112339"/>
                </a:lnTo>
                <a:lnTo>
                  <a:pt x="430974" y="112475"/>
                </a:lnTo>
                <a:lnTo>
                  <a:pt x="430298" y="112616"/>
                </a:lnTo>
                <a:lnTo>
                  <a:pt x="429655" y="112763"/>
                </a:lnTo>
                <a:lnTo>
                  <a:pt x="429012" y="112919"/>
                </a:lnTo>
                <a:lnTo>
                  <a:pt x="428433" y="113075"/>
                </a:lnTo>
                <a:lnTo>
                  <a:pt x="427886" y="113247"/>
                </a:lnTo>
                <a:lnTo>
                  <a:pt x="427372" y="113418"/>
                </a:lnTo>
                <a:lnTo>
                  <a:pt x="426149" y="113872"/>
                </a:lnTo>
                <a:lnTo>
                  <a:pt x="425023" y="114326"/>
                </a:lnTo>
                <a:lnTo>
                  <a:pt x="423930" y="114785"/>
                </a:lnTo>
                <a:lnTo>
                  <a:pt x="422901" y="115249"/>
                </a:lnTo>
                <a:lnTo>
                  <a:pt x="421968" y="115718"/>
                </a:lnTo>
                <a:lnTo>
                  <a:pt x="421067" y="116187"/>
                </a:lnTo>
                <a:lnTo>
                  <a:pt x="420263" y="116662"/>
                </a:lnTo>
                <a:lnTo>
                  <a:pt x="419491" y="117136"/>
                </a:lnTo>
                <a:lnTo>
                  <a:pt x="417786" y="118281"/>
                </a:lnTo>
                <a:lnTo>
                  <a:pt x="416146" y="119431"/>
                </a:lnTo>
                <a:lnTo>
                  <a:pt x="414538" y="120581"/>
                </a:lnTo>
                <a:lnTo>
                  <a:pt x="412930" y="121731"/>
                </a:lnTo>
                <a:lnTo>
                  <a:pt x="409810" y="124031"/>
                </a:lnTo>
                <a:lnTo>
                  <a:pt x="406722" y="126336"/>
                </a:lnTo>
                <a:lnTo>
                  <a:pt x="406529" y="126467"/>
                </a:lnTo>
                <a:lnTo>
                  <a:pt x="406304" y="126593"/>
                </a:lnTo>
                <a:lnTo>
                  <a:pt x="406079" y="126714"/>
                </a:lnTo>
                <a:lnTo>
                  <a:pt x="405853" y="126835"/>
                </a:lnTo>
                <a:lnTo>
                  <a:pt x="405564" y="126951"/>
                </a:lnTo>
                <a:lnTo>
                  <a:pt x="405274" y="127062"/>
                </a:lnTo>
                <a:lnTo>
                  <a:pt x="404985" y="127168"/>
                </a:lnTo>
                <a:lnTo>
                  <a:pt x="404631" y="127274"/>
                </a:lnTo>
                <a:lnTo>
                  <a:pt x="404310" y="127375"/>
                </a:lnTo>
                <a:lnTo>
                  <a:pt x="403924" y="127476"/>
                </a:lnTo>
                <a:lnTo>
                  <a:pt x="403538" y="127567"/>
                </a:lnTo>
                <a:lnTo>
                  <a:pt x="403119" y="127657"/>
                </a:lnTo>
                <a:lnTo>
                  <a:pt x="402701" y="127748"/>
                </a:lnTo>
                <a:lnTo>
                  <a:pt x="402251" y="127834"/>
                </a:lnTo>
                <a:lnTo>
                  <a:pt x="401769" y="127915"/>
                </a:lnTo>
                <a:lnTo>
                  <a:pt x="401286" y="127995"/>
                </a:lnTo>
                <a:lnTo>
                  <a:pt x="400771" y="128071"/>
                </a:lnTo>
                <a:lnTo>
                  <a:pt x="400225" y="128142"/>
                </a:lnTo>
                <a:lnTo>
                  <a:pt x="399678" y="128212"/>
                </a:lnTo>
                <a:lnTo>
                  <a:pt x="399099" y="128278"/>
                </a:lnTo>
                <a:lnTo>
                  <a:pt x="398520" y="128343"/>
                </a:lnTo>
                <a:lnTo>
                  <a:pt x="397877" y="128404"/>
                </a:lnTo>
                <a:lnTo>
                  <a:pt x="397265" y="128464"/>
                </a:lnTo>
                <a:lnTo>
                  <a:pt x="396590" y="128520"/>
                </a:lnTo>
                <a:lnTo>
                  <a:pt x="395915" y="128570"/>
                </a:lnTo>
                <a:lnTo>
                  <a:pt x="395239" y="128626"/>
                </a:lnTo>
                <a:lnTo>
                  <a:pt x="394499" y="128671"/>
                </a:lnTo>
                <a:lnTo>
                  <a:pt x="393792" y="128717"/>
                </a:lnTo>
                <a:lnTo>
                  <a:pt x="393020" y="128762"/>
                </a:lnTo>
                <a:lnTo>
                  <a:pt x="392248" y="128802"/>
                </a:lnTo>
                <a:lnTo>
                  <a:pt x="391444" y="128843"/>
                </a:lnTo>
                <a:lnTo>
                  <a:pt x="390640" y="128878"/>
                </a:lnTo>
                <a:lnTo>
                  <a:pt x="389031" y="128944"/>
                </a:lnTo>
                <a:lnTo>
                  <a:pt x="387455" y="128999"/>
                </a:lnTo>
                <a:lnTo>
                  <a:pt x="385879" y="129049"/>
                </a:lnTo>
                <a:lnTo>
                  <a:pt x="384271" y="129090"/>
                </a:lnTo>
                <a:lnTo>
                  <a:pt x="382695" y="129125"/>
                </a:lnTo>
                <a:lnTo>
                  <a:pt x="381119" y="129150"/>
                </a:lnTo>
                <a:lnTo>
                  <a:pt x="379543" y="129170"/>
                </a:lnTo>
                <a:lnTo>
                  <a:pt x="377967" y="129186"/>
                </a:lnTo>
                <a:lnTo>
                  <a:pt x="376391" y="129196"/>
                </a:lnTo>
                <a:lnTo>
                  <a:pt x="374815" y="129201"/>
                </a:lnTo>
                <a:lnTo>
                  <a:pt x="373239" y="129201"/>
                </a:lnTo>
                <a:lnTo>
                  <a:pt x="371662" y="129196"/>
                </a:lnTo>
                <a:lnTo>
                  <a:pt x="370086" y="129186"/>
                </a:lnTo>
                <a:lnTo>
                  <a:pt x="368510" y="129176"/>
                </a:lnTo>
                <a:lnTo>
                  <a:pt x="365358" y="129140"/>
                </a:lnTo>
                <a:lnTo>
                  <a:pt x="362206" y="129100"/>
                </a:lnTo>
                <a:lnTo>
                  <a:pt x="359054" y="129049"/>
                </a:lnTo>
                <a:lnTo>
                  <a:pt x="352782" y="128954"/>
                </a:lnTo>
                <a:lnTo>
                  <a:pt x="349598" y="128908"/>
                </a:lnTo>
                <a:lnTo>
                  <a:pt x="346445" y="128868"/>
                </a:lnTo>
                <a:lnTo>
                  <a:pt x="344869" y="128853"/>
                </a:lnTo>
                <a:lnTo>
                  <a:pt x="343293" y="128843"/>
                </a:lnTo>
                <a:lnTo>
                  <a:pt x="341717" y="128833"/>
                </a:lnTo>
                <a:lnTo>
                  <a:pt x="340109" y="128828"/>
                </a:lnTo>
                <a:lnTo>
                  <a:pt x="339916" y="128711"/>
                </a:lnTo>
                <a:lnTo>
                  <a:pt x="339723" y="128611"/>
                </a:lnTo>
                <a:lnTo>
                  <a:pt x="339594" y="128510"/>
                </a:lnTo>
                <a:lnTo>
                  <a:pt x="339530" y="128464"/>
                </a:lnTo>
                <a:lnTo>
                  <a:pt x="339530" y="128419"/>
                </a:lnTo>
                <a:lnTo>
                  <a:pt x="339498" y="127930"/>
                </a:lnTo>
                <a:lnTo>
                  <a:pt x="339434" y="127440"/>
                </a:lnTo>
                <a:lnTo>
                  <a:pt x="339337" y="126946"/>
                </a:lnTo>
                <a:lnTo>
                  <a:pt x="339208" y="126457"/>
                </a:lnTo>
                <a:lnTo>
                  <a:pt x="339080" y="125968"/>
                </a:lnTo>
                <a:lnTo>
                  <a:pt x="338919" y="125478"/>
                </a:lnTo>
                <a:lnTo>
                  <a:pt x="338533" y="124500"/>
                </a:lnTo>
                <a:lnTo>
                  <a:pt x="338115" y="123521"/>
                </a:lnTo>
                <a:lnTo>
                  <a:pt x="337632" y="122543"/>
                </a:lnTo>
                <a:lnTo>
                  <a:pt x="337182" y="121559"/>
                </a:lnTo>
                <a:lnTo>
                  <a:pt x="336732" y="120581"/>
                </a:lnTo>
                <a:lnTo>
                  <a:pt x="336346" y="119602"/>
                </a:lnTo>
                <a:lnTo>
                  <a:pt x="336153" y="119113"/>
                </a:lnTo>
                <a:lnTo>
                  <a:pt x="335992" y="118624"/>
                </a:lnTo>
                <a:lnTo>
                  <a:pt x="335863" y="118134"/>
                </a:lnTo>
                <a:lnTo>
                  <a:pt x="335735" y="117640"/>
                </a:lnTo>
                <a:lnTo>
                  <a:pt x="335670" y="117151"/>
                </a:lnTo>
                <a:lnTo>
                  <a:pt x="335606" y="116662"/>
                </a:lnTo>
                <a:lnTo>
                  <a:pt x="335574" y="116167"/>
                </a:lnTo>
                <a:lnTo>
                  <a:pt x="335606" y="115678"/>
                </a:lnTo>
                <a:lnTo>
                  <a:pt x="335638" y="115189"/>
                </a:lnTo>
                <a:lnTo>
                  <a:pt x="335735" y="114694"/>
                </a:lnTo>
                <a:lnTo>
                  <a:pt x="335895" y="114200"/>
                </a:lnTo>
                <a:lnTo>
                  <a:pt x="336056" y="113711"/>
                </a:lnTo>
                <a:lnTo>
                  <a:pt x="336314" y="113217"/>
                </a:lnTo>
                <a:lnTo>
                  <a:pt x="336603" y="112722"/>
                </a:lnTo>
                <a:lnTo>
                  <a:pt x="336893" y="112208"/>
                </a:lnTo>
                <a:lnTo>
                  <a:pt x="337150" y="111688"/>
                </a:lnTo>
                <a:lnTo>
                  <a:pt x="337375" y="111169"/>
                </a:lnTo>
                <a:lnTo>
                  <a:pt x="337568" y="110644"/>
                </a:lnTo>
                <a:lnTo>
                  <a:pt x="337729" y="110125"/>
                </a:lnTo>
                <a:lnTo>
                  <a:pt x="337858" y="109605"/>
                </a:lnTo>
                <a:lnTo>
                  <a:pt x="338083" y="108561"/>
                </a:lnTo>
                <a:lnTo>
                  <a:pt x="338244" y="107517"/>
                </a:lnTo>
                <a:lnTo>
                  <a:pt x="338436" y="106473"/>
                </a:lnTo>
                <a:lnTo>
                  <a:pt x="338533" y="105953"/>
                </a:lnTo>
                <a:lnTo>
                  <a:pt x="338662" y="105429"/>
                </a:lnTo>
                <a:lnTo>
                  <a:pt x="338822" y="104909"/>
                </a:lnTo>
                <a:lnTo>
                  <a:pt x="339015" y="104390"/>
                </a:lnTo>
                <a:lnTo>
                  <a:pt x="339112" y="104203"/>
                </a:lnTo>
                <a:lnTo>
                  <a:pt x="339176" y="104112"/>
                </a:lnTo>
                <a:lnTo>
                  <a:pt x="339273" y="104032"/>
                </a:lnTo>
                <a:lnTo>
                  <a:pt x="339401" y="103951"/>
                </a:lnTo>
                <a:lnTo>
                  <a:pt x="339530" y="103875"/>
                </a:lnTo>
                <a:lnTo>
                  <a:pt x="339659" y="103805"/>
                </a:lnTo>
                <a:lnTo>
                  <a:pt x="339852" y="103734"/>
                </a:lnTo>
                <a:lnTo>
                  <a:pt x="340013" y="103673"/>
                </a:lnTo>
                <a:lnTo>
                  <a:pt x="340238" y="103613"/>
                </a:lnTo>
                <a:lnTo>
                  <a:pt x="340431" y="103557"/>
                </a:lnTo>
                <a:lnTo>
                  <a:pt x="340688" y="103502"/>
                </a:lnTo>
                <a:lnTo>
                  <a:pt x="340945" y="103457"/>
                </a:lnTo>
                <a:lnTo>
                  <a:pt x="341203" y="103411"/>
                </a:lnTo>
                <a:lnTo>
                  <a:pt x="341492" y="103371"/>
                </a:lnTo>
                <a:lnTo>
                  <a:pt x="341814" y="103336"/>
                </a:lnTo>
                <a:lnTo>
                  <a:pt x="342135" y="103300"/>
                </a:lnTo>
                <a:lnTo>
                  <a:pt x="342489" y="103270"/>
                </a:lnTo>
                <a:lnTo>
                  <a:pt x="342843" y="103245"/>
                </a:lnTo>
                <a:lnTo>
                  <a:pt x="343261" y="103225"/>
                </a:lnTo>
                <a:lnTo>
                  <a:pt x="343647" y="103204"/>
                </a:lnTo>
                <a:lnTo>
                  <a:pt x="344065" y="103194"/>
                </a:lnTo>
                <a:lnTo>
                  <a:pt x="344516" y="103179"/>
                </a:lnTo>
                <a:lnTo>
                  <a:pt x="344998" y="103174"/>
                </a:lnTo>
                <a:lnTo>
                  <a:pt x="345481" y="103169"/>
                </a:lnTo>
                <a:lnTo>
                  <a:pt x="345995" y="103169"/>
                </a:lnTo>
                <a:lnTo>
                  <a:pt x="346510" y="103174"/>
                </a:lnTo>
                <a:lnTo>
                  <a:pt x="347057" y="103184"/>
                </a:lnTo>
                <a:lnTo>
                  <a:pt x="347636" y="103194"/>
                </a:lnTo>
                <a:lnTo>
                  <a:pt x="348215" y="103209"/>
                </a:lnTo>
                <a:lnTo>
                  <a:pt x="349437" y="103245"/>
                </a:lnTo>
                <a:lnTo>
                  <a:pt x="352492" y="103361"/>
                </a:lnTo>
                <a:lnTo>
                  <a:pt x="355516" y="103482"/>
                </a:lnTo>
                <a:lnTo>
                  <a:pt x="358507" y="103613"/>
                </a:lnTo>
                <a:lnTo>
                  <a:pt x="361531" y="103749"/>
                </a:lnTo>
                <a:lnTo>
                  <a:pt x="364522" y="103890"/>
                </a:lnTo>
                <a:lnTo>
                  <a:pt x="367481" y="104042"/>
                </a:lnTo>
                <a:lnTo>
                  <a:pt x="370472" y="104198"/>
                </a:lnTo>
                <a:lnTo>
                  <a:pt x="373399" y="104354"/>
                </a:lnTo>
                <a:lnTo>
                  <a:pt x="375973" y="104491"/>
                </a:lnTo>
                <a:lnTo>
                  <a:pt x="378514" y="104617"/>
                </a:lnTo>
                <a:lnTo>
                  <a:pt x="381087" y="104733"/>
                </a:lnTo>
                <a:lnTo>
                  <a:pt x="383660" y="104834"/>
                </a:lnTo>
                <a:lnTo>
                  <a:pt x="386233" y="104924"/>
                </a:lnTo>
                <a:lnTo>
                  <a:pt x="388806" y="105005"/>
                </a:lnTo>
                <a:lnTo>
                  <a:pt x="391412" y="105071"/>
                </a:lnTo>
                <a:lnTo>
                  <a:pt x="392698" y="105101"/>
                </a:lnTo>
                <a:lnTo>
                  <a:pt x="394017" y="105126"/>
                </a:lnTo>
                <a:lnTo>
                  <a:pt x="395303" y="105151"/>
                </a:lnTo>
                <a:lnTo>
                  <a:pt x="396622" y="105172"/>
                </a:lnTo>
                <a:lnTo>
                  <a:pt x="397941" y="105187"/>
                </a:lnTo>
                <a:lnTo>
                  <a:pt x="399228" y="105202"/>
                </a:lnTo>
                <a:lnTo>
                  <a:pt x="400546" y="105212"/>
                </a:lnTo>
                <a:lnTo>
                  <a:pt x="401865" y="105217"/>
                </a:lnTo>
                <a:lnTo>
                  <a:pt x="403184" y="105222"/>
                </a:lnTo>
                <a:lnTo>
                  <a:pt x="405853" y="105222"/>
                </a:lnTo>
                <a:lnTo>
                  <a:pt x="407172" y="105217"/>
                </a:lnTo>
                <a:lnTo>
                  <a:pt x="408523" y="105207"/>
                </a:lnTo>
                <a:lnTo>
                  <a:pt x="409842" y="105192"/>
                </a:lnTo>
                <a:lnTo>
                  <a:pt x="411193" y="105177"/>
                </a:lnTo>
                <a:lnTo>
                  <a:pt x="412544" y="105156"/>
                </a:lnTo>
                <a:lnTo>
                  <a:pt x="413895" y="105136"/>
                </a:lnTo>
                <a:lnTo>
                  <a:pt x="415245" y="105111"/>
                </a:lnTo>
                <a:lnTo>
                  <a:pt x="417819" y="105050"/>
                </a:lnTo>
                <a:lnTo>
                  <a:pt x="420360" y="104980"/>
                </a:lnTo>
                <a:lnTo>
                  <a:pt x="421614" y="104939"/>
                </a:lnTo>
                <a:lnTo>
                  <a:pt x="422868" y="104899"/>
                </a:lnTo>
                <a:lnTo>
                  <a:pt x="424091" y="104854"/>
                </a:lnTo>
                <a:lnTo>
                  <a:pt x="425313" y="104808"/>
                </a:lnTo>
                <a:lnTo>
                  <a:pt x="426535" y="104758"/>
                </a:lnTo>
                <a:lnTo>
                  <a:pt x="427725" y="104702"/>
                </a:lnTo>
                <a:lnTo>
                  <a:pt x="428915" y="104647"/>
                </a:lnTo>
                <a:lnTo>
                  <a:pt x="430106" y="104586"/>
                </a:lnTo>
                <a:lnTo>
                  <a:pt x="431263" y="104526"/>
                </a:lnTo>
                <a:lnTo>
                  <a:pt x="432421" y="104465"/>
                </a:lnTo>
                <a:lnTo>
                  <a:pt x="433547" y="104400"/>
                </a:lnTo>
                <a:lnTo>
                  <a:pt x="434673" y="104329"/>
                </a:lnTo>
                <a:lnTo>
                  <a:pt x="435799" y="104259"/>
                </a:lnTo>
                <a:lnTo>
                  <a:pt x="436892" y="104183"/>
                </a:lnTo>
                <a:lnTo>
                  <a:pt x="437986" y="104107"/>
                </a:lnTo>
                <a:lnTo>
                  <a:pt x="439047" y="104027"/>
                </a:lnTo>
                <a:lnTo>
                  <a:pt x="440109" y="103941"/>
                </a:lnTo>
                <a:lnTo>
                  <a:pt x="441170" y="103860"/>
                </a:lnTo>
                <a:lnTo>
                  <a:pt x="442199" y="103769"/>
                </a:lnTo>
                <a:lnTo>
                  <a:pt x="443196" y="103679"/>
                </a:lnTo>
                <a:lnTo>
                  <a:pt x="444226" y="103588"/>
                </a:lnTo>
                <a:lnTo>
                  <a:pt x="445191" y="103492"/>
                </a:lnTo>
                <a:lnTo>
                  <a:pt x="446156" y="103396"/>
                </a:lnTo>
                <a:lnTo>
                  <a:pt x="447121" y="103295"/>
                </a:lnTo>
                <a:lnTo>
                  <a:pt x="448053" y="103194"/>
                </a:lnTo>
                <a:lnTo>
                  <a:pt x="448986" y="103088"/>
                </a:lnTo>
                <a:lnTo>
                  <a:pt x="449887" y="102977"/>
                </a:lnTo>
                <a:lnTo>
                  <a:pt x="450787" y="102866"/>
                </a:lnTo>
                <a:lnTo>
                  <a:pt x="451656" y="102755"/>
                </a:lnTo>
                <a:lnTo>
                  <a:pt x="452524" y="102639"/>
                </a:lnTo>
                <a:lnTo>
                  <a:pt x="453360" y="102523"/>
                </a:lnTo>
                <a:lnTo>
                  <a:pt x="454197" y="102402"/>
                </a:lnTo>
                <a:lnTo>
                  <a:pt x="455001" y="102281"/>
                </a:lnTo>
                <a:lnTo>
                  <a:pt x="455805" y="102155"/>
                </a:lnTo>
                <a:lnTo>
                  <a:pt x="456577" y="102029"/>
                </a:lnTo>
                <a:lnTo>
                  <a:pt x="457317" y="101898"/>
                </a:lnTo>
                <a:lnTo>
                  <a:pt x="458057" y="101767"/>
                </a:lnTo>
                <a:lnTo>
                  <a:pt x="458796" y="101631"/>
                </a:lnTo>
                <a:lnTo>
                  <a:pt x="459472" y="101494"/>
                </a:lnTo>
                <a:lnTo>
                  <a:pt x="460179" y="101353"/>
                </a:lnTo>
                <a:lnTo>
                  <a:pt x="460823" y="101212"/>
                </a:lnTo>
                <a:lnTo>
                  <a:pt x="461466" y="101071"/>
                </a:lnTo>
                <a:lnTo>
                  <a:pt x="462109" y="100925"/>
                </a:lnTo>
                <a:lnTo>
                  <a:pt x="462720" y="100773"/>
                </a:lnTo>
                <a:lnTo>
                  <a:pt x="463299" y="100622"/>
                </a:lnTo>
                <a:lnTo>
                  <a:pt x="463846" y="100471"/>
                </a:lnTo>
                <a:lnTo>
                  <a:pt x="464393" y="100314"/>
                </a:lnTo>
                <a:lnTo>
                  <a:pt x="464908" y="100153"/>
                </a:lnTo>
                <a:lnTo>
                  <a:pt x="465422" y="99996"/>
                </a:lnTo>
                <a:lnTo>
                  <a:pt x="465905" y="99830"/>
                </a:lnTo>
                <a:lnTo>
                  <a:pt x="466355" y="99669"/>
                </a:lnTo>
                <a:lnTo>
                  <a:pt x="466805" y="99502"/>
                </a:lnTo>
                <a:lnTo>
                  <a:pt x="467223" y="99331"/>
                </a:lnTo>
                <a:lnTo>
                  <a:pt x="467642" y="99159"/>
                </a:lnTo>
                <a:lnTo>
                  <a:pt x="467995" y="98988"/>
                </a:lnTo>
                <a:lnTo>
                  <a:pt x="468349" y="98811"/>
                </a:lnTo>
                <a:lnTo>
                  <a:pt x="468671" y="98635"/>
                </a:lnTo>
                <a:lnTo>
                  <a:pt x="468992" y="98453"/>
                </a:lnTo>
                <a:lnTo>
                  <a:pt x="469282" y="98271"/>
                </a:lnTo>
                <a:lnTo>
                  <a:pt x="469539" y="98085"/>
                </a:lnTo>
                <a:lnTo>
                  <a:pt x="469990" y="97732"/>
                </a:lnTo>
                <a:lnTo>
                  <a:pt x="470376" y="97379"/>
                </a:lnTo>
                <a:lnTo>
                  <a:pt x="470665" y="97026"/>
                </a:lnTo>
                <a:lnTo>
                  <a:pt x="470922" y="96678"/>
                </a:lnTo>
                <a:lnTo>
                  <a:pt x="471083" y="96335"/>
                </a:lnTo>
                <a:lnTo>
                  <a:pt x="471212" y="95997"/>
                </a:lnTo>
                <a:lnTo>
                  <a:pt x="471244" y="95659"/>
                </a:lnTo>
                <a:lnTo>
                  <a:pt x="471244" y="95326"/>
                </a:lnTo>
                <a:lnTo>
                  <a:pt x="471147" y="94993"/>
                </a:lnTo>
                <a:lnTo>
                  <a:pt x="471019" y="94670"/>
                </a:lnTo>
                <a:lnTo>
                  <a:pt x="470794" y="94347"/>
                </a:lnTo>
                <a:lnTo>
                  <a:pt x="470536" y="94029"/>
                </a:lnTo>
                <a:lnTo>
                  <a:pt x="470215" y="93712"/>
                </a:lnTo>
                <a:lnTo>
                  <a:pt x="469861" y="93404"/>
                </a:lnTo>
                <a:lnTo>
                  <a:pt x="469411" y="93096"/>
                </a:lnTo>
                <a:lnTo>
                  <a:pt x="468928" y="92794"/>
                </a:lnTo>
                <a:lnTo>
                  <a:pt x="468349" y="92496"/>
                </a:lnTo>
                <a:lnTo>
                  <a:pt x="467770" y="92204"/>
                </a:lnTo>
                <a:lnTo>
                  <a:pt x="467095" y="91911"/>
                </a:lnTo>
                <a:lnTo>
                  <a:pt x="466387" y="91629"/>
                </a:lnTo>
                <a:lnTo>
                  <a:pt x="465615" y="91351"/>
                </a:lnTo>
                <a:lnTo>
                  <a:pt x="464811" y="91079"/>
                </a:lnTo>
                <a:lnTo>
                  <a:pt x="463943" y="90806"/>
                </a:lnTo>
                <a:lnTo>
                  <a:pt x="463010" y="90544"/>
                </a:lnTo>
                <a:lnTo>
                  <a:pt x="462045" y="90287"/>
                </a:lnTo>
                <a:lnTo>
                  <a:pt x="461048" y="90035"/>
                </a:lnTo>
                <a:lnTo>
                  <a:pt x="459986" y="89788"/>
                </a:lnTo>
                <a:lnTo>
                  <a:pt x="458861" y="89545"/>
                </a:lnTo>
                <a:lnTo>
                  <a:pt x="457703" y="89308"/>
                </a:lnTo>
                <a:lnTo>
                  <a:pt x="456513" y="89076"/>
                </a:lnTo>
                <a:lnTo>
                  <a:pt x="455290" y="88854"/>
                </a:lnTo>
                <a:lnTo>
                  <a:pt x="454004" y="88632"/>
                </a:lnTo>
                <a:lnTo>
                  <a:pt x="452653" y="88421"/>
                </a:lnTo>
                <a:lnTo>
                  <a:pt x="451302" y="88219"/>
                </a:lnTo>
                <a:lnTo>
                  <a:pt x="449887" y="88017"/>
                </a:lnTo>
                <a:lnTo>
                  <a:pt x="448439" y="87825"/>
                </a:lnTo>
                <a:lnTo>
                  <a:pt x="446960" y="87639"/>
                </a:lnTo>
                <a:lnTo>
                  <a:pt x="445416" y="87457"/>
                </a:lnTo>
                <a:lnTo>
                  <a:pt x="443872" y="87286"/>
                </a:lnTo>
                <a:lnTo>
                  <a:pt x="442264" y="87119"/>
                </a:lnTo>
                <a:lnTo>
                  <a:pt x="440623" y="86963"/>
                </a:lnTo>
                <a:lnTo>
                  <a:pt x="438951" y="86812"/>
                </a:lnTo>
                <a:lnTo>
                  <a:pt x="437246" y="86665"/>
                </a:lnTo>
                <a:lnTo>
                  <a:pt x="435509" y="86529"/>
                </a:lnTo>
                <a:lnTo>
                  <a:pt x="433740" y="86398"/>
                </a:lnTo>
                <a:lnTo>
                  <a:pt x="431939" y="86277"/>
                </a:lnTo>
                <a:lnTo>
                  <a:pt x="430106" y="86161"/>
                </a:lnTo>
                <a:lnTo>
                  <a:pt x="428272" y="86055"/>
                </a:lnTo>
                <a:lnTo>
                  <a:pt x="426374" y="85959"/>
                </a:lnTo>
                <a:lnTo>
                  <a:pt x="424445" y="85868"/>
                </a:lnTo>
                <a:lnTo>
                  <a:pt x="422515" y="85788"/>
                </a:lnTo>
                <a:lnTo>
                  <a:pt x="420553" y="85712"/>
                </a:lnTo>
                <a:lnTo>
                  <a:pt x="418558" y="85646"/>
                </a:lnTo>
                <a:lnTo>
                  <a:pt x="416532" y="85586"/>
                </a:lnTo>
                <a:lnTo>
                  <a:pt x="414506" y="85541"/>
                </a:lnTo>
                <a:lnTo>
                  <a:pt x="412447" y="85500"/>
                </a:lnTo>
                <a:lnTo>
                  <a:pt x="410356" y="85470"/>
                </a:lnTo>
                <a:lnTo>
                  <a:pt x="408234" y="85445"/>
                </a:lnTo>
                <a:lnTo>
                  <a:pt x="406111" y="85435"/>
                </a:lnTo>
                <a:lnTo>
                  <a:pt x="403988" y="85430"/>
                </a:lnTo>
                <a:lnTo>
                  <a:pt x="401801" y="85435"/>
                </a:lnTo>
                <a:lnTo>
                  <a:pt x="399646" y="85450"/>
                </a:lnTo>
                <a:lnTo>
                  <a:pt x="397426" y="85470"/>
                </a:lnTo>
                <a:lnTo>
                  <a:pt x="395239" y="85505"/>
                </a:lnTo>
                <a:lnTo>
                  <a:pt x="393953" y="85530"/>
                </a:lnTo>
                <a:lnTo>
                  <a:pt x="392666" y="85556"/>
                </a:lnTo>
                <a:lnTo>
                  <a:pt x="390093" y="85616"/>
                </a:lnTo>
                <a:lnTo>
                  <a:pt x="387552" y="85692"/>
                </a:lnTo>
                <a:lnTo>
                  <a:pt x="384979" y="85773"/>
                </a:lnTo>
                <a:lnTo>
                  <a:pt x="382438" y="85863"/>
                </a:lnTo>
                <a:lnTo>
                  <a:pt x="379929" y="85959"/>
                </a:lnTo>
                <a:lnTo>
                  <a:pt x="377388" y="86060"/>
                </a:lnTo>
                <a:lnTo>
                  <a:pt x="374847" y="86166"/>
                </a:lnTo>
                <a:lnTo>
                  <a:pt x="369797" y="86388"/>
                </a:lnTo>
                <a:lnTo>
                  <a:pt x="364747" y="86610"/>
                </a:lnTo>
                <a:lnTo>
                  <a:pt x="359697" y="86832"/>
                </a:lnTo>
                <a:lnTo>
                  <a:pt x="357156" y="86938"/>
                </a:lnTo>
                <a:lnTo>
                  <a:pt x="354615" y="87039"/>
                </a:lnTo>
                <a:lnTo>
                  <a:pt x="353393" y="87079"/>
                </a:lnTo>
                <a:lnTo>
                  <a:pt x="352235" y="87109"/>
                </a:lnTo>
                <a:lnTo>
                  <a:pt x="351174" y="87129"/>
                </a:lnTo>
                <a:lnTo>
                  <a:pt x="350659" y="87134"/>
                </a:lnTo>
                <a:lnTo>
                  <a:pt x="350177" y="87134"/>
                </a:lnTo>
                <a:lnTo>
                  <a:pt x="349694" y="87129"/>
                </a:lnTo>
                <a:lnTo>
                  <a:pt x="349244" y="87124"/>
                </a:lnTo>
                <a:lnTo>
                  <a:pt x="348793" y="87114"/>
                </a:lnTo>
                <a:lnTo>
                  <a:pt x="348375" y="87099"/>
                </a:lnTo>
                <a:lnTo>
                  <a:pt x="347957" y="87084"/>
                </a:lnTo>
                <a:lnTo>
                  <a:pt x="347571" y="87064"/>
                </a:lnTo>
                <a:lnTo>
                  <a:pt x="347185" y="87039"/>
                </a:lnTo>
                <a:lnTo>
                  <a:pt x="346831" y="87013"/>
                </a:lnTo>
                <a:lnTo>
                  <a:pt x="346510" y="86978"/>
                </a:lnTo>
                <a:lnTo>
                  <a:pt x="346156" y="86943"/>
                </a:lnTo>
                <a:lnTo>
                  <a:pt x="345867" y="86902"/>
                </a:lnTo>
                <a:lnTo>
                  <a:pt x="345545" y="86857"/>
                </a:lnTo>
                <a:lnTo>
                  <a:pt x="345255" y="86812"/>
                </a:lnTo>
                <a:lnTo>
                  <a:pt x="344998" y="86756"/>
                </a:lnTo>
                <a:lnTo>
                  <a:pt x="344741" y="86701"/>
                </a:lnTo>
                <a:lnTo>
                  <a:pt x="344483" y="86640"/>
                </a:lnTo>
                <a:lnTo>
                  <a:pt x="344258" y="86575"/>
                </a:lnTo>
                <a:lnTo>
                  <a:pt x="344033" y="86504"/>
                </a:lnTo>
                <a:lnTo>
                  <a:pt x="343840" y="86433"/>
                </a:lnTo>
                <a:lnTo>
                  <a:pt x="343647" y="86353"/>
                </a:lnTo>
                <a:lnTo>
                  <a:pt x="343454" y="86272"/>
                </a:lnTo>
                <a:lnTo>
                  <a:pt x="343293" y="86181"/>
                </a:lnTo>
                <a:lnTo>
                  <a:pt x="343004" y="85995"/>
                </a:lnTo>
                <a:lnTo>
                  <a:pt x="342489" y="85626"/>
                </a:lnTo>
                <a:lnTo>
                  <a:pt x="342039" y="85253"/>
                </a:lnTo>
                <a:lnTo>
                  <a:pt x="341653" y="84880"/>
                </a:lnTo>
                <a:lnTo>
                  <a:pt x="341331" y="84502"/>
                </a:lnTo>
                <a:lnTo>
                  <a:pt x="341042" y="84123"/>
                </a:lnTo>
                <a:lnTo>
                  <a:pt x="340881" y="83745"/>
                </a:lnTo>
                <a:lnTo>
                  <a:pt x="340785" y="83558"/>
                </a:lnTo>
                <a:lnTo>
                  <a:pt x="340752" y="83367"/>
                </a:lnTo>
                <a:lnTo>
                  <a:pt x="340720" y="83180"/>
                </a:lnTo>
                <a:lnTo>
                  <a:pt x="340720" y="82993"/>
                </a:lnTo>
                <a:lnTo>
                  <a:pt x="340752" y="82459"/>
                </a:lnTo>
                <a:lnTo>
                  <a:pt x="340785" y="81924"/>
                </a:lnTo>
                <a:lnTo>
                  <a:pt x="340945" y="80855"/>
                </a:lnTo>
                <a:lnTo>
                  <a:pt x="341138" y="79790"/>
                </a:lnTo>
                <a:lnTo>
                  <a:pt x="341331" y="78721"/>
                </a:lnTo>
                <a:lnTo>
                  <a:pt x="341524" y="77652"/>
                </a:lnTo>
                <a:lnTo>
                  <a:pt x="341653" y="76588"/>
                </a:lnTo>
                <a:lnTo>
                  <a:pt x="341717" y="76053"/>
                </a:lnTo>
                <a:lnTo>
                  <a:pt x="341749" y="75518"/>
                </a:lnTo>
                <a:lnTo>
                  <a:pt x="341749" y="74984"/>
                </a:lnTo>
                <a:lnTo>
                  <a:pt x="341717" y="74454"/>
                </a:lnTo>
                <a:lnTo>
                  <a:pt x="341685" y="73970"/>
                </a:lnTo>
                <a:lnTo>
                  <a:pt x="341589" y="73486"/>
                </a:lnTo>
                <a:lnTo>
                  <a:pt x="341492" y="73001"/>
                </a:lnTo>
                <a:lnTo>
                  <a:pt x="341363" y="72512"/>
                </a:lnTo>
                <a:lnTo>
                  <a:pt x="341074" y="71539"/>
                </a:lnTo>
                <a:lnTo>
                  <a:pt x="340720" y="70550"/>
                </a:lnTo>
                <a:lnTo>
                  <a:pt x="339916" y="68543"/>
                </a:lnTo>
                <a:lnTo>
                  <a:pt x="339530" y="67514"/>
                </a:lnTo>
                <a:lnTo>
                  <a:pt x="339144" y="66464"/>
                </a:lnTo>
                <a:lnTo>
                  <a:pt x="344323" y="66505"/>
                </a:lnTo>
                <a:lnTo>
                  <a:pt x="349437" y="66540"/>
                </a:lnTo>
                <a:lnTo>
                  <a:pt x="359504" y="66601"/>
                </a:lnTo>
                <a:lnTo>
                  <a:pt x="364490" y="66641"/>
                </a:lnTo>
                <a:lnTo>
                  <a:pt x="369411" y="66681"/>
                </a:lnTo>
                <a:lnTo>
                  <a:pt x="374332" y="66737"/>
                </a:lnTo>
                <a:lnTo>
                  <a:pt x="376777" y="66767"/>
                </a:lnTo>
                <a:lnTo>
                  <a:pt x="379221" y="66802"/>
                </a:lnTo>
                <a:lnTo>
                  <a:pt x="381987" y="66838"/>
                </a:lnTo>
                <a:lnTo>
                  <a:pt x="384721" y="66873"/>
                </a:lnTo>
                <a:lnTo>
                  <a:pt x="387455" y="66903"/>
                </a:lnTo>
                <a:lnTo>
                  <a:pt x="390189" y="66928"/>
                </a:lnTo>
                <a:lnTo>
                  <a:pt x="392955" y="66949"/>
                </a:lnTo>
                <a:lnTo>
                  <a:pt x="395689" y="66964"/>
                </a:lnTo>
                <a:lnTo>
                  <a:pt x="398423" y="66979"/>
                </a:lnTo>
                <a:lnTo>
                  <a:pt x="401125" y="66984"/>
                </a:lnTo>
                <a:lnTo>
                  <a:pt x="403859" y="66989"/>
                </a:lnTo>
                <a:lnTo>
                  <a:pt x="406593" y="66984"/>
                </a:lnTo>
                <a:lnTo>
                  <a:pt x="409327" y="66979"/>
                </a:lnTo>
                <a:lnTo>
                  <a:pt x="412029" y="66964"/>
                </a:lnTo>
                <a:lnTo>
                  <a:pt x="414731" y="66949"/>
                </a:lnTo>
                <a:lnTo>
                  <a:pt x="417465" y="66923"/>
                </a:lnTo>
                <a:lnTo>
                  <a:pt x="420167" y="66898"/>
                </a:lnTo>
                <a:lnTo>
                  <a:pt x="422868" y="66868"/>
                </a:lnTo>
                <a:lnTo>
                  <a:pt x="425570" y="66828"/>
                </a:lnTo>
                <a:lnTo>
                  <a:pt x="428272" y="66787"/>
                </a:lnTo>
                <a:lnTo>
                  <a:pt x="430974" y="66737"/>
                </a:lnTo>
                <a:lnTo>
                  <a:pt x="433676" y="66686"/>
                </a:lnTo>
                <a:lnTo>
                  <a:pt x="436345" y="66626"/>
                </a:lnTo>
                <a:lnTo>
                  <a:pt x="439047" y="66565"/>
                </a:lnTo>
                <a:lnTo>
                  <a:pt x="441717" y="66495"/>
                </a:lnTo>
                <a:lnTo>
                  <a:pt x="444419" y="66419"/>
                </a:lnTo>
                <a:lnTo>
                  <a:pt x="447088" y="66338"/>
                </a:lnTo>
                <a:lnTo>
                  <a:pt x="449758" y="66253"/>
                </a:lnTo>
                <a:lnTo>
                  <a:pt x="452428" y="66162"/>
                </a:lnTo>
                <a:lnTo>
                  <a:pt x="455097" y="66066"/>
                </a:lnTo>
                <a:lnTo>
                  <a:pt x="457767" y="65965"/>
                </a:lnTo>
                <a:lnTo>
                  <a:pt x="460437" y="65854"/>
                </a:lnTo>
                <a:lnTo>
                  <a:pt x="463106" y="65743"/>
                </a:lnTo>
                <a:lnTo>
                  <a:pt x="465744" y="65622"/>
                </a:lnTo>
                <a:lnTo>
                  <a:pt x="466902" y="65567"/>
                </a:lnTo>
                <a:lnTo>
                  <a:pt x="468028" y="65506"/>
                </a:lnTo>
                <a:lnTo>
                  <a:pt x="469121" y="65446"/>
                </a:lnTo>
                <a:lnTo>
                  <a:pt x="470215" y="65385"/>
                </a:lnTo>
                <a:lnTo>
                  <a:pt x="471244" y="65319"/>
                </a:lnTo>
                <a:lnTo>
                  <a:pt x="472273" y="65249"/>
                </a:lnTo>
                <a:lnTo>
                  <a:pt x="473270" y="65183"/>
                </a:lnTo>
                <a:lnTo>
                  <a:pt x="474267" y="65108"/>
                </a:lnTo>
                <a:lnTo>
                  <a:pt x="475200" y="65032"/>
                </a:lnTo>
                <a:lnTo>
                  <a:pt x="476133" y="64956"/>
                </a:lnTo>
                <a:lnTo>
                  <a:pt x="477034" y="64876"/>
                </a:lnTo>
                <a:lnTo>
                  <a:pt x="477902" y="64795"/>
                </a:lnTo>
                <a:lnTo>
                  <a:pt x="478738" y="64709"/>
                </a:lnTo>
                <a:lnTo>
                  <a:pt x="479575" y="64623"/>
                </a:lnTo>
                <a:lnTo>
                  <a:pt x="480379" y="64533"/>
                </a:lnTo>
                <a:lnTo>
                  <a:pt x="481151" y="64442"/>
                </a:lnTo>
                <a:lnTo>
                  <a:pt x="481890" y="64346"/>
                </a:lnTo>
                <a:lnTo>
                  <a:pt x="482598" y="64250"/>
                </a:lnTo>
                <a:lnTo>
                  <a:pt x="483306" y="64154"/>
                </a:lnTo>
                <a:lnTo>
                  <a:pt x="483949" y="64053"/>
                </a:lnTo>
                <a:lnTo>
                  <a:pt x="484592" y="63953"/>
                </a:lnTo>
                <a:lnTo>
                  <a:pt x="485236" y="63847"/>
                </a:lnTo>
                <a:lnTo>
                  <a:pt x="485815" y="63741"/>
                </a:lnTo>
                <a:lnTo>
                  <a:pt x="486361" y="63635"/>
                </a:lnTo>
                <a:lnTo>
                  <a:pt x="486908" y="63524"/>
                </a:lnTo>
                <a:lnTo>
                  <a:pt x="487423" y="63408"/>
                </a:lnTo>
                <a:lnTo>
                  <a:pt x="487905" y="63297"/>
                </a:lnTo>
                <a:lnTo>
                  <a:pt x="488356" y="63181"/>
                </a:lnTo>
                <a:lnTo>
                  <a:pt x="488806" y="63060"/>
                </a:lnTo>
                <a:lnTo>
                  <a:pt x="489192" y="62944"/>
                </a:lnTo>
                <a:lnTo>
                  <a:pt x="489578" y="62818"/>
                </a:lnTo>
                <a:lnTo>
                  <a:pt x="489932" y="62697"/>
                </a:lnTo>
                <a:lnTo>
                  <a:pt x="490253" y="62571"/>
                </a:lnTo>
                <a:lnTo>
                  <a:pt x="490575" y="62444"/>
                </a:lnTo>
                <a:lnTo>
                  <a:pt x="490832" y="62313"/>
                </a:lnTo>
                <a:lnTo>
                  <a:pt x="491090" y="62182"/>
                </a:lnTo>
                <a:lnTo>
                  <a:pt x="491283" y="62051"/>
                </a:lnTo>
                <a:lnTo>
                  <a:pt x="491475" y="61915"/>
                </a:lnTo>
                <a:lnTo>
                  <a:pt x="491636" y="61784"/>
                </a:lnTo>
                <a:lnTo>
                  <a:pt x="491797" y="61642"/>
                </a:lnTo>
                <a:lnTo>
                  <a:pt x="491894" y="61506"/>
                </a:lnTo>
                <a:lnTo>
                  <a:pt x="491990" y="61365"/>
                </a:lnTo>
                <a:lnTo>
                  <a:pt x="492022" y="61224"/>
                </a:lnTo>
                <a:lnTo>
                  <a:pt x="492054" y="61078"/>
                </a:lnTo>
                <a:lnTo>
                  <a:pt x="492054" y="60931"/>
                </a:lnTo>
                <a:lnTo>
                  <a:pt x="492054" y="60785"/>
                </a:lnTo>
                <a:lnTo>
                  <a:pt x="491990" y="60639"/>
                </a:lnTo>
                <a:lnTo>
                  <a:pt x="491894" y="60487"/>
                </a:lnTo>
                <a:lnTo>
                  <a:pt x="491797" y="60336"/>
                </a:lnTo>
                <a:lnTo>
                  <a:pt x="491668" y="60185"/>
                </a:lnTo>
                <a:lnTo>
                  <a:pt x="491508" y="60033"/>
                </a:lnTo>
                <a:lnTo>
                  <a:pt x="491315" y="59877"/>
                </a:lnTo>
                <a:lnTo>
                  <a:pt x="491090" y="59721"/>
                </a:lnTo>
                <a:lnTo>
                  <a:pt x="490832" y="59564"/>
                </a:lnTo>
                <a:lnTo>
                  <a:pt x="490575" y="59403"/>
                </a:lnTo>
                <a:lnTo>
                  <a:pt x="490253" y="59247"/>
                </a:lnTo>
                <a:lnTo>
                  <a:pt x="489932" y="59085"/>
                </a:lnTo>
                <a:lnTo>
                  <a:pt x="489578" y="58919"/>
                </a:lnTo>
                <a:lnTo>
                  <a:pt x="489192" y="58757"/>
                </a:lnTo>
                <a:lnTo>
                  <a:pt x="488774" y="58591"/>
                </a:lnTo>
                <a:lnTo>
                  <a:pt x="488323" y="58424"/>
                </a:lnTo>
                <a:lnTo>
                  <a:pt x="487841" y="58258"/>
                </a:lnTo>
                <a:lnTo>
                  <a:pt x="487358" y="58092"/>
                </a:lnTo>
                <a:lnTo>
                  <a:pt x="486812" y="57920"/>
                </a:lnTo>
                <a:lnTo>
                  <a:pt x="485364" y="57471"/>
                </a:lnTo>
                <a:lnTo>
                  <a:pt x="483949" y="57022"/>
                </a:lnTo>
                <a:lnTo>
                  <a:pt x="482566" y="56568"/>
                </a:lnTo>
                <a:lnTo>
                  <a:pt x="481215" y="56109"/>
                </a:lnTo>
                <a:lnTo>
                  <a:pt x="479928" y="55650"/>
                </a:lnTo>
                <a:lnTo>
                  <a:pt x="478674" y="55186"/>
                </a:lnTo>
                <a:lnTo>
                  <a:pt x="478095" y="54954"/>
                </a:lnTo>
                <a:lnTo>
                  <a:pt x="477516" y="54722"/>
                </a:lnTo>
                <a:lnTo>
                  <a:pt x="476969" y="54485"/>
                </a:lnTo>
                <a:lnTo>
                  <a:pt x="476422" y="54248"/>
                </a:lnTo>
                <a:lnTo>
                  <a:pt x="476101" y="54102"/>
                </a:lnTo>
                <a:lnTo>
                  <a:pt x="475844" y="53956"/>
                </a:lnTo>
                <a:lnTo>
                  <a:pt x="475554" y="53809"/>
                </a:lnTo>
                <a:lnTo>
                  <a:pt x="475329" y="53668"/>
                </a:lnTo>
                <a:lnTo>
                  <a:pt x="475104" y="53522"/>
                </a:lnTo>
                <a:lnTo>
                  <a:pt x="474911" y="53375"/>
                </a:lnTo>
                <a:lnTo>
                  <a:pt x="474750" y="53234"/>
                </a:lnTo>
                <a:lnTo>
                  <a:pt x="474589" y="53093"/>
                </a:lnTo>
                <a:lnTo>
                  <a:pt x="474493" y="52952"/>
                </a:lnTo>
                <a:lnTo>
                  <a:pt x="474364" y="52811"/>
                </a:lnTo>
                <a:lnTo>
                  <a:pt x="474300" y="52669"/>
                </a:lnTo>
                <a:lnTo>
                  <a:pt x="474235" y="52533"/>
                </a:lnTo>
                <a:lnTo>
                  <a:pt x="474203" y="52392"/>
                </a:lnTo>
                <a:lnTo>
                  <a:pt x="474203" y="52256"/>
                </a:lnTo>
                <a:lnTo>
                  <a:pt x="474203" y="52120"/>
                </a:lnTo>
                <a:lnTo>
                  <a:pt x="474235" y="51983"/>
                </a:lnTo>
                <a:lnTo>
                  <a:pt x="474300" y="51852"/>
                </a:lnTo>
                <a:lnTo>
                  <a:pt x="474364" y="51721"/>
                </a:lnTo>
                <a:lnTo>
                  <a:pt x="474493" y="51585"/>
                </a:lnTo>
                <a:lnTo>
                  <a:pt x="474589" y="51459"/>
                </a:lnTo>
                <a:lnTo>
                  <a:pt x="474750" y="51328"/>
                </a:lnTo>
                <a:lnTo>
                  <a:pt x="474911" y="51202"/>
                </a:lnTo>
                <a:lnTo>
                  <a:pt x="475072" y="51070"/>
                </a:lnTo>
                <a:lnTo>
                  <a:pt x="475297" y="50949"/>
                </a:lnTo>
                <a:lnTo>
                  <a:pt x="475522" y="50823"/>
                </a:lnTo>
                <a:lnTo>
                  <a:pt x="475779" y="50702"/>
                </a:lnTo>
                <a:lnTo>
                  <a:pt x="476037" y="50581"/>
                </a:lnTo>
                <a:lnTo>
                  <a:pt x="476326" y="50460"/>
                </a:lnTo>
                <a:lnTo>
                  <a:pt x="476615" y="50339"/>
                </a:lnTo>
                <a:lnTo>
                  <a:pt x="476969" y="50223"/>
                </a:lnTo>
                <a:lnTo>
                  <a:pt x="477323" y="50112"/>
                </a:lnTo>
                <a:lnTo>
                  <a:pt x="477677" y="49996"/>
                </a:lnTo>
                <a:lnTo>
                  <a:pt x="478063" y="49885"/>
                </a:lnTo>
                <a:lnTo>
                  <a:pt x="478481" y="49774"/>
                </a:lnTo>
                <a:lnTo>
                  <a:pt x="478899" y="49668"/>
                </a:lnTo>
                <a:lnTo>
                  <a:pt x="479349" y="49557"/>
                </a:lnTo>
                <a:lnTo>
                  <a:pt x="479832" y="49456"/>
                </a:lnTo>
                <a:lnTo>
                  <a:pt x="480314" y="49350"/>
                </a:lnTo>
                <a:lnTo>
                  <a:pt x="480829" y="49250"/>
                </a:lnTo>
                <a:lnTo>
                  <a:pt x="481344" y="49154"/>
                </a:lnTo>
                <a:lnTo>
                  <a:pt x="481890" y="49053"/>
                </a:lnTo>
                <a:lnTo>
                  <a:pt x="482437" y="48957"/>
                </a:lnTo>
                <a:lnTo>
                  <a:pt x="483048" y="48866"/>
                </a:lnTo>
                <a:lnTo>
                  <a:pt x="483627" y="48775"/>
                </a:lnTo>
                <a:lnTo>
                  <a:pt x="484271" y="48685"/>
                </a:lnTo>
                <a:lnTo>
                  <a:pt x="484882" y="48599"/>
                </a:lnTo>
                <a:lnTo>
                  <a:pt x="485557" y="48513"/>
                </a:lnTo>
                <a:lnTo>
                  <a:pt x="486233" y="48432"/>
                </a:lnTo>
                <a:lnTo>
                  <a:pt x="486908" y="48352"/>
                </a:lnTo>
                <a:lnTo>
                  <a:pt x="487616" y="48276"/>
                </a:lnTo>
                <a:lnTo>
                  <a:pt x="488356" y="48200"/>
                </a:lnTo>
                <a:lnTo>
                  <a:pt x="489095" y="48125"/>
                </a:lnTo>
                <a:lnTo>
                  <a:pt x="489867" y="48054"/>
                </a:lnTo>
                <a:lnTo>
                  <a:pt x="490639" y="47989"/>
                </a:lnTo>
                <a:lnTo>
                  <a:pt x="491443" y="47923"/>
                </a:lnTo>
                <a:lnTo>
                  <a:pt x="492247" y="47857"/>
                </a:lnTo>
                <a:lnTo>
                  <a:pt x="493084" y="47797"/>
                </a:lnTo>
                <a:lnTo>
                  <a:pt x="493952" y="47741"/>
                </a:lnTo>
                <a:lnTo>
                  <a:pt x="494821" y="47686"/>
                </a:lnTo>
                <a:lnTo>
                  <a:pt x="495689" y="47630"/>
                </a:lnTo>
                <a:lnTo>
                  <a:pt x="496590" y="47580"/>
                </a:lnTo>
                <a:lnTo>
                  <a:pt x="497490" y="47535"/>
                </a:lnTo>
                <a:lnTo>
                  <a:pt x="498423" y="47489"/>
                </a:lnTo>
                <a:lnTo>
                  <a:pt x="499388" y="47449"/>
                </a:lnTo>
                <a:lnTo>
                  <a:pt x="500835" y="47388"/>
                </a:lnTo>
                <a:lnTo>
                  <a:pt x="502315" y="47333"/>
                </a:lnTo>
                <a:lnTo>
                  <a:pt x="503795" y="47282"/>
                </a:lnTo>
                <a:lnTo>
                  <a:pt x="505306" y="47237"/>
                </a:lnTo>
                <a:lnTo>
                  <a:pt x="506786" y="47192"/>
                </a:lnTo>
                <a:lnTo>
                  <a:pt x="508298" y="47151"/>
                </a:lnTo>
                <a:lnTo>
                  <a:pt x="509809" y="47116"/>
                </a:lnTo>
                <a:lnTo>
                  <a:pt x="511321" y="47081"/>
                </a:lnTo>
                <a:lnTo>
                  <a:pt x="512833" y="47050"/>
                </a:lnTo>
                <a:lnTo>
                  <a:pt x="514344" y="47025"/>
                </a:lnTo>
                <a:lnTo>
                  <a:pt x="517400" y="46975"/>
                </a:lnTo>
                <a:lnTo>
                  <a:pt x="520424" y="46939"/>
                </a:lnTo>
                <a:lnTo>
                  <a:pt x="523479" y="46914"/>
                </a:lnTo>
                <a:lnTo>
                  <a:pt x="524669" y="46909"/>
                </a:lnTo>
                <a:lnTo>
                  <a:pt x="525859" y="46904"/>
                </a:lnTo>
                <a:close/>
                <a:moveTo>
                  <a:pt x="73175" y="65773"/>
                </a:moveTo>
                <a:lnTo>
                  <a:pt x="73979" y="65778"/>
                </a:lnTo>
                <a:lnTo>
                  <a:pt x="74784" y="65789"/>
                </a:lnTo>
                <a:lnTo>
                  <a:pt x="75588" y="65799"/>
                </a:lnTo>
                <a:lnTo>
                  <a:pt x="76360" y="65809"/>
                </a:lnTo>
                <a:lnTo>
                  <a:pt x="77099" y="65829"/>
                </a:lnTo>
                <a:lnTo>
                  <a:pt x="77839" y="65849"/>
                </a:lnTo>
                <a:lnTo>
                  <a:pt x="78579" y="65869"/>
                </a:lnTo>
                <a:lnTo>
                  <a:pt x="79319" y="65900"/>
                </a:lnTo>
                <a:lnTo>
                  <a:pt x="80026" y="65925"/>
                </a:lnTo>
                <a:lnTo>
                  <a:pt x="80702" y="65960"/>
                </a:lnTo>
                <a:lnTo>
                  <a:pt x="81377" y="65995"/>
                </a:lnTo>
                <a:lnTo>
                  <a:pt x="82053" y="66031"/>
                </a:lnTo>
                <a:lnTo>
                  <a:pt x="82696" y="66076"/>
                </a:lnTo>
                <a:lnTo>
                  <a:pt x="83339" y="66116"/>
                </a:lnTo>
                <a:lnTo>
                  <a:pt x="83950" y="66167"/>
                </a:lnTo>
                <a:lnTo>
                  <a:pt x="84562" y="66217"/>
                </a:lnTo>
                <a:lnTo>
                  <a:pt x="85141" y="66268"/>
                </a:lnTo>
                <a:lnTo>
                  <a:pt x="85720" y="66323"/>
                </a:lnTo>
                <a:lnTo>
                  <a:pt x="86266" y="66384"/>
                </a:lnTo>
                <a:lnTo>
                  <a:pt x="86813" y="66444"/>
                </a:lnTo>
                <a:lnTo>
                  <a:pt x="87328" y="66505"/>
                </a:lnTo>
                <a:lnTo>
                  <a:pt x="87842" y="66570"/>
                </a:lnTo>
                <a:lnTo>
                  <a:pt x="88325" y="66641"/>
                </a:lnTo>
                <a:lnTo>
                  <a:pt x="88807" y="66712"/>
                </a:lnTo>
                <a:lnTo>
                  <a:pt x="89258" y="66787"/>
                </a:lnTo>
                <a:lnTo>
                  <a:pt x="89708" y="66863"/>
                </a:lnTo>
                <a:lnTo>
                  <a:pt x="90126" y="66939"/>
                </a:lnTo>
                <a:lnTo>
                  <a:pt x="90512" y="67019"/>
                </a:lnTo>
                <a:lnTo>
                  <a:pt x="90898" y="67105"/>
                </a:lnTo>
                <a:lnTo>
                  <a:pt x="91284" y="67191"/>
                </a:lnTo>
                <a:lnTo>
                  <a:pt x="91638" y="67277"/>
                </a:lnTo>
                <a:lnTo>
                  <a:pt x="91959" y="67367"/>
                </a:lnTo>
                <a:lnTo>
                  <a:pt x="92249" y="67463"/>
                </a:lnTo>
                <a:lnTo>
                  <a:pt x="92538" y="67554"/>
                </a:lnTo>
                <a:lnTo>
                  <a:pt x="92828" y="67650"/>
                </a:lnTo>
                <a:lnTo>
                  <a:pt x="93085" y="67751"/>
                </a:lnTo>
                <a:lnTo>
                  <a:pt x="93310" y="67852"/>
                </a:lnTo>
                <a:lnTo>
                  <a:pt x="93503" y="67952"/>
                </a:lnTo>
                <a:lnTo>
                  <a:pt x="93696" y="68058"/>
                </a:lnTo>
                <a:lnTo>
                  <a:pt x="93889" y="68164"/>
                </a:lnTo>
                <a:lnTo>
                  <a:pt x="94018" y="68275"/>
                </a:lnTo>
                <a:lnTo>
                  <a:pt x="94147" y="68386"/>
                </a:lnTo>
                <a:lnTo>
                  <a:pt x="94275" y="68497"/>
                </a:lnTo>
                <a:lnTo>
                  <a:pt x="94340" y="68613"/>
                </a:lnTo>
                <a:lnTo>
                  <a:pt x="94404" y="68729"/>
                </a:lnTo>
                <a:lnTo>
                  <a:pt x="94468" y="68845"/>
                </a:lnTo>
                <a:lnTo>
                  <a:pt x="94468" y="68966"/>
                </a:lnTo>
                <a:lnTo>
                  <a:pt x="94468" y="69087"/>
                </a:lnTo>
                <a:lnTo>
                  <a:pt x="94468" y="69213"/>
                </a:lnTo>
                <a:lnTo>
                  <a:pt x="94404" y="69334"/>
                </a:lnTo>
                <a:lnTo>
                  <a:pt x="94340" y="69461"/>
                </a:lnTo>
                <a:lnTo>
                  <a:pt x="94243" y="69592"/>
                </a:lnTo>
                <a:lnTo>
                  <a:pt x="94114" y="69718"/>
                </a:lnTo>
                <a:lnTo>
                  <a:pt x="93986" y="69849"/>
                </a:lnTo>
                <a:lnTo>
                  <a:pt x="93825" y="69980"/>
                </a:lnTo>
                <a:lnTo>
                  <a:pt x="93632" y="70116"/>
                </a:lnTo>
                <a:lnTo>
                  <a:pt x="93439" y="70252"/>
                </a:lnTo>
                <a:lnTo>
                  <a:pt x="93085" y="70464"/>
                </a:lnTo>
                <a:lnTo>
                  <a:pt x="92699" y="70676"/>
                </a:lnTo>
                <a:lnTo>
                  <a:pt x="92313" y="70888"/>
                </a:lnTo>
                <a:lnTo>
                  <a:pt x="91863" y="71100"/>
                </a:lnTo>
                <a:lnTo>
                  <a:pt x="89193" y="72225"/>
                </a:lnTo>
                <a:lnTo>
                  <a:pt x="86524" y="73354"/>
                </a:lnTo>
                <a:lnTo>
                  <a:pt x="85173" y="73914"/>
                </a:lnTo>
                <a:lnTo>
                  <a:pt x="83790" y="74474"/>
                </a:lnTo>
                <a:lnTo>
                  <a:pt x="82374" y="75034"/>
                </a:lnTo>
                <a:lnTo>
                  <a:pt x="80927" y="75589"/>
                </a:lnTo>
                <a:lnTo>
                  <a:pt x="80348" y="75816"/>
                </a:lnTo>
                <a:lnTo>
                  <a:pt x="79833" y="76048"/>
                </a:lnTo>
                <a:lnTo>
                  <a:pt x="79383" y="76290"/>
                </a:lnTo>
                <a:lnTo>
                  <a:pt x="78965" y="76542"/>
                </a:lnTo>
                <a:lnTo>
                  <a:pt x="78611" y="76804"/>
                </a:lnTo>
                <a:lnTo>
                  <a:pt x="78290" y="77067"/>
                </a:lnTo>
                <a:lnTo>
                  <a:pt x="78064" y="77344"/>
                </a:lnTo>
                <a:lnTo>
                  <a:pt x="77839" y="77622"/>
                </a:lnTo>
                <a:lnTo>
                  <a:pt x="77711" y="77904"/>
                </a:lnTo>
                <a:lnTo>
                  <a:pt x="77646" y="78192"/>
                </a:lnTo>
                <a:lnTo>
                  <a:pt x="77614" y="78484"/>
                </a:lnTo>
                <a:lnTo>
                  <a:pt x="77646" y="78777"/>
                </a:lnTo>
                <a:lnTo>
                  <a:pt x="77743" y="79074"/>
                </a:lnTo>
                <a:lnTo>
                  <a:pt x="77904" y="79372"/>
                </a:lnTo>
                <a:lnTo>
                  <a:pt x="78097" y="79674"/>
                </a:lnTo>
                <a:lnTo>
                  <a:pt x="78386" y="79972"/>
                </a:lnTo>
                <a:lnTo>
                  <a:pt x="78740" y="80270"/>
                </a:lnTo>
                <a:lnTo>
                  <a:pt x="79126" y="80567"/>
                </a:lnTo>
                <a:lnTo>
                  <a:pt x="79608" y="80865"/>
                </a:lnTo>
                <a:lnTo>
                  <a:pt x="80155" y="81157"/>
                </a:lnTo>
                <a:lnTo>
                  <a:pt x="80766" y="81445"/>
                </a:lnTo>
                <a:lnTo>
                  <a:pt x="81442" y="81732"/>
                </a:lnTo>
                <a:lnTo>
                  <a:pt x="81795" y="81874"/>
                </a:lnTo>
                <a:lnTo>
                  <a:pt x="82181" y="82010"/>
                </a:lnTo>
                <a:lnTo>
                  <a:pt x="82567" y="82151"/>
                </a:lnTo>
                <a:lnTo>
                  <a:pt x="82986" y="82287"/>
                </a:lnTo>
                <a:lnTo>
                  <a:pt x="83436" y="82423"/>
                </a:lnTo>
                <a:lnTo>
                  <a:pt x="83886" y="82555"/>
                </a:lnTo>
                <a:lnTo>
                  <a:pt x="84369" y="82686"/>
                </a:lnTo>
                <a:lnTo>
                  <a:pt x="84851" y="82817"/>
                </a:lnTo>
                <a:lnTo>
                  <a:pt x="85366" y="82943"/>
                </a:lnTo>
                <a:lnTo>
                  <a:pt x="85880" y="83069"/>
                </a:lnTo>
                <a:lnTo>
                  <a:pt x="86427" y="83195"/>
                </a:lnTo>
                <a:lnTo>
                  <a:pt x="87006" y="83316"/>
                </a:lnTo>
                <a:lnTo>
                  <a:pt x="87585" y="83437"/>
                </a:lnTo>
                <a:lnTo>
                  <a:pt x="88164" y="83553"/>
                </a:lnTo>
                <a:lnTo>
                  <a:pt x="88807" y="83669"/>
                </a:lnTo>
                <a:lnTo>
                  <a:pt x="89451" y="83780"/>
                </a:lnTo>
                <a:lnTo>
                  <a:pt x="90094" y="83891"/>
                </a:lnTo>
                <a:lnTo>
                  <a:pt x="90769" y="83997"/>
                </a:lnTo>
                <a:lnTo>
                  <a:pt x="91477" y="84103"/>
                </a:lnTo>
                <a:lnTo>
                  <a:pt x="92185" y="84204"/>
                </a:lnTo>
                <a:lnTo>
                  <a:pt x="93664" y="84401"/>
                </a:lnTo>
                <a:lnTo>
                  <a:pt x="95112" y="84587"/>
                </a:lnTo>
                <a:lnTo>
                  <a:pt x="96623" y="84769"/>
                </a:lnTo>
                <a:lnTo>
                  <a:pt x="98135" y="84945"/>
                </a:lnTo>
                <a:lnTo>
                  <a:pt x="99679" y="85117"/>
                </a:lnTo>
                <a:lnTo>
                  <a:pt x="101223" y="85278"/>
                </a:lnTo>
                <a:lnTo>
                  <a:pt x="102799" y="85430"/>
                </a:lnTo>
                <a:lnTo>
                  <a:pt x="104407" y="85581"/>
                </a:lnTo>
                <a:lnTo>
                  <a:pt x="106015" y="85722"/>
                </a:lnTo>
                <a:lnTo>
                  <a:pt x="107624" y="85853"/>
                </a:lnTo>
                <a:lnTo>
                  <a:pt x="109264" y="85979"/>
                </a:lnTo>
                <a:lnTo>
                  <a:pt x="110904" y="86100"/>
                </a:lnTo>
                <a:lnTo>
                  <a:pt x="112577" y="86216"/>
                </a:lnTo>
                <a:lnTo>
                  <a:pt x="114249" y="86322"/>
                </a:lnTo>
                <a:lnTo>
                  <a:pt x="115954" y="86423"/>
                </a:lnTo>
                <a:lnTo>
                  <a:pt x="117627" y="86519"/>
                </a:lnTo>
                <a:lnTo>
                  <a:pt x="119332" y="86605"/>
                </a:lnTo>
                <a:lnTo>
                  <a:pt x="121068" y="86686"/>
                </a:lnTo>
                <a:lnTo>
                  <a:pt x="122773" y="86756"/>
                </a:lnTo>
                <a:lnTo>
                  <a:pt x="124510" y="86822"/>
                </a:lnTo>
                <a:lnTo>
                  <a:pt x="126247" y="86882"/>
                </a:lnTo>
                <a:lnTo>
                  <a:pt x="127984" y="86938"/>
                </a:lnTo>
                <a:lnTo>
                  <a:pt x="129721" y="86983"/>
                </a:lnTo>
                <a:lnTo>
                  <a:pt x="131490" y="87023"/>
                </a:lnTo>
                <a:lnTo>
                  <a:pt x="133227" y="87054"/>
                </a:lnTo>
                <a:lnTo>
                  <a:pt x="134996" y="87079"/>
                </a:lnTo>
                <a:lnTo>
                  <a:pt x="136765" y="87099"/>
                </a:lnTo>
                <a:lnTo>
                  <a:pt x="138502" y="87109"/>
                </a:lnTo>
                <a:lnTo>
                  <a:pt x="140271" y="87114"/>
                </a:lnTo>
                <a:lnTo>
                  <a:pt x="142007" y="87114"/>
                </a:lnTo>
                <a:lnTo>
                  <a:pt x="143777" y="87104"/>
                </a:lnTo>
                <a:lnTo>
                  <a:pt x="145513" y="87089"/>
                </a:lnTo>
                <a:lnTo>
                  <a:pt x="147282" y="87069"/>
                </a:lnTo>
                <a:lnTo>
                  <a:pt x="149019" y="87039"/>
                </a:lnTo>
                <a:lnTo>
                  <a:pt x="150756" y="87003"/>
                </a:lnTo>
                <a:lnTo>
                  <a:pt x="152493" y="86963"/>
                </a:lnTo>
                <a:lnTo>
                  <a:pt x="154230" y="86913"/>
                </a:lnTo>
                <a:lnTo>
                  <a:pt x="155935" y="86857"/>
                </a:lnTo>
                <a:lnTo>
                  <a:pt x="157639" y="86791"/>
                </a:lnTo>
                <a:lnTo>
                  <a:pt x="159344" y="86726"/>
                </a:lnTo>
                <a:lnTo>
                  <a:pt x="161049" y="86650"/>
                </a:lnTo>
                <a:lnTo>
                  <a:pt x="162721" y="86564"/>
                </a:lnTo>
                <a:lnTo>
                  <a:pt x="164394" y="86474"/>
                </a:lnTo>
                <a:lnTo>
                  <a:pt x="166067" y="86378"/>
                </a:lnTo>
                <a:lnTo>
                  <a:pt x="167707" y="86272"/>
                </a:lnTo>
                <a:lnTo>
                  <a:pt x="169347" y="86166"/>
                </a:lnTo>
                <a:lnTo>
                  <a:pt x="170956" y="86045"/>
                </a:lnTo>
                <a:lnTo>
                  <a:pt x="172564" y="85924"/>
                </a:lnTo>
                <a:lnTo>
                  <a:pt x="174140" y="85793"/>
                </a:lnTo>
                <a:lnTo>
                  <a:pt x="175716" y="85657"/>
                </a:lnTo>
                <a:lnTo>
                  <a:pt x="177260" y="85510"/>
                </a:lnTo>
                <a:lnTo>
                  <a:pt x="178804" y="85359"/>
                </a:lnTo>
                <a:lnTo>
                  <a:pt x="180315" y="85203"/>
                </a:lnTo>
                <a:lnTo>
                  <a:pt x="181795" y="85036"/>
                </a:lnTo>
                <a:lnTo>
                  <a:pt x="183275" y="84865"/>
                </a:lnTo>
                <a:lnTo>
                  <a:pt x="184722" y="84688"/>
                </a:lnTo>
                <a:lnTo>
                  <a:pt x="186137" y="84502"/>
                </a:lnTo>
                <a:lnTo>
                  <a:pt x="187553" y="84310"/>
                </a:lnTo>
                <a:lnTo>
                  <a:pt x="188936" y="84108"/>
                </a:lnTo>
                <a:lnTo>
                  <a:pt x="190287" y="83906"/>
                </a:lnTo>
                <a:lnTo>
                  <a:pt x="191605" y="83694"/>
                </a:lnTo>
                <a:lnTo>
                  <a:pt x="192924" y="83473"/>
                </a:lnTo>
                <a:lnTo>
                  <a:pt x="194178" y="83246"/>
                </a:lnTo>
                <a:lnTo>
                  <a:pt x="195433" y="83014"/>
                </a:lnTo>
                <a:lnTo>
                  <a:pt x="196205" y="82862"/>
                </a:lnTo>
                <a:lnTo>
                  <a:pt x="196977" y="82706"/>
                </a:lnTo>
                <a:lnTo>
                  <a:pt x="197717" y="82550"/>
                </a:lnTo>
                <a:lnTo>
                  <a:pt x="198424" y="82393"/>
                </a:lnTo>
                <a:lnTo>
                  <a:pt x="199132" y="82242"/>
                </a:lnTo>
                <a:lnTo>
                  <a:pt x="199807" y="82080"/>
                </a:lnTo>
                <a:lnTo>
                  <a:pt x="200451" y="81924"/>
                </a:lnTo>
                <a:lnTo>
                  <a:pt x="201094" y="81768"/>
                </a:lnTo>
                <a:lnTo>
                  <a:pt x="201673" y="81611"/>
                </a:lnTo>
                <a:lnTo>
                  <a:pt x="202252" y="81450"/>
                </a:lnTo>
                <a:lnTo>
                  <a:pt x="202799" y="81294"/>
                </a:lnTo>
                <a:lnTo>
                  <a:pt x="203345" y="81132"/>
                </a:lnTo>
                <a:lnTo>
                  <a:pt x="203860" y="80971"/>
                </a:lnTo>
                <a:lnTo>
                  <a:pt x="204342" y="80814"/>
                </a:lnTo>
                <a:lnTo>
                  <a:pt x="204793" y="80653"/>
                </a:lnTo>
                <a:lnTo>
                  <a:pt x="205243" y="80492"/>
                </a:lnTo>
                <a:lnTo>
                  <a:pt x="205661" y="80330"/>
                </a:lnTo>
                <a:lnTo>
                  <a:pt x="206047" y="80164"/>
                </a:lnTo>
                <a:lnTo>
                  <a:pt x="206433" y="80002"/>
                </a:lnTo>
                <a:lnTo>
                  <a:pt x="206787" y="79841"/>
                </a:lnTo>
                <a:lnTo>
                  <a:pt x="207109" y="79674"/>
                </a:lnTo>
                <a:lnTo>
                  <a:pt x="207398" y="79513"/>
                </a:lnTo>
                <a:lnTo>
                  <a:pt x="207688" y="79347"/>
                </a:lnTo>
                <a:lnTo>
                  <a:pt x="207945" y="79185"/>
                </a:lnTo>
                <a:lnTo>
                  <a:pt x="208170" y="79019"/>
                </a:lnTo>
                <a:lnTo>
                  <a:pt x="208395" y="78852"/>
                </a:lnTo>
                <a:lnTo>
                  <a:pt x="208556" y="78686"/>
                </a:lnTo>
                <a:lnTo>
                  <a:pt x="208749" y="78524"/>
                </a:lnTo>
                <a:lnTo>
                  <a:pt x="208878" y="78358"/>
                </a:lnTo>
                <a:lnTo>
                  <a:pt x="209006" y="78192"/>
                </a:lnTo>
                <a:lnTo>
                  <a:pt x="209103" y="78020"/>
                </a:lnTo>
                <a:lnTo>
                  <a:pt x="209167" y="77854"/>
                </a:lnTo>
                <a:lnTo>
                  <a:pt x="209231" y="77687"/>
                </a:lnTo>
                <a:lnTo>
                  <a:pt x="209264" y="77521"/>
                </a:lnTo>
                <a:lnTo>
                  <a:pt x="209264" y="77354"/>
                </a:lnTo>
                <a:lnTo>
                  <a:pt x="209264" y="77183"/>
                </a:lnTo>
                <a:lnTo>
                  <a:pt x="209199" y="77016"/>
                </a:lnTo>
                <a:lnTo>
                  <a:pt x="209167" y="76845"/>
                </a:lnTo>
                <a:lnTo>
                  <a:pt x="209071" y="76678"/>
                </a:lnTo>
                <a:lnTo>
                  <a:pt x="208974" y="76507"/>
                </a:lnTo>
                <a:lnTo>
                  <a:pt x="208845" y="76340"/>
                </a:lnTo>
                <a:lnTo>
                  <a:pt x="208685" y="76169"/>
                </a:lnTo>
                <a:lnTo>
                  <a:pt x="208524" y="76003"/>
                </a:lnTo>
                <a:lnTo>
                  <a:pt x="208331" y="75831"/>
                </a:lnTo>
                <a:lnTo>
                  <a:pt x="208106" y="75660"/>
                </a:lnTo>
                <a:lnTo>
                  <a:pt x="207881" y="75493"/>
                </a:lnTo>
                <a:lnTo>
                  <a:pt x="207623" y="75322"/>
                </a:lnTo>
                <a:lnTo>
                  <a:pt x="207334" y="75150"/>
                </a:lnTo>
                <a:lnTo>
                  <a:pt x="207044" y="74979"/>
                </a:lnTo>
                <a:lnTo>
                  <a:pt x="206690" y="74807"/>
                </a:lnTo>
                <a:lnTo>
                  <a:pt x="206369" y="74641"/>
                </a:lnTo>
                <a:lnTo>
                  <a:pt x="205983" y="74469"/>
                </a:lnTo>
                <a:lnTo>
                  <a:pt x="205597" y="74298"/>
                </a:lnTo>
                <a:lnTo>
                  <a:pt x="205179" y="74126"/>
                </a:lnTo>
                <a:lnTo>
                  <a:pt x="204761" y="73955"/>
                </a:lnTo>
                <a:lnTo>
                  <a:pt x="204278" y="73783"/>
                </a:lnTo>
                <a:lnTo>
                  <a:pt x="203796" y="73612"/>
                </a:lnTo>
                <a:lnTo>
                  <a:pt x="203313" y="73440"/>
                </a:lnTo>
                <a:lnTo>
                  <a:pt x="202799" y="73269"/>
                </a:lnTo>
                <a:lnTo>
                  <a:pt x="202252" y="73097"/>
                </a:lnTo>
                <a:lnTo>
                  <a:pt x="201094" y="72754"/>
                </a:lnTo>
                <a:lnTo>
                  <a:pt x="199839" y="72416"/>
                </a:lnTo>
                <a:lnTo>
                  <a:pt x="198746" y="72129"/>
                </a:lnTo>
                <a:lnTo>
                  <a:pt x="197620" y="71851"/>
                </a:lnTo>
                <a:lnTo>
                  <a:pt x="195336" y="71291"/>
                </a:lnTo>
                <a:lnTo>
                  <a:pt x="194211" y="71014"/>
                </a:lnTo>
                <a:lnTo>
                  <a:pt x="193085" y="70732"/>
                </a:lnTo>
                <a:lnTo>
                  <a:pt x="191991" y="70449"/>
                </a:lnTo>
                <a:lnTo>
                  <a:pt x="190930" y="70162"/>
                </a:lnTo>
                <a:lnTo>
                  <a:pt x="190254" y="69960"/>
                </a:lnTo>
                <a:lnTo>
                  <a:pt x="189708" y="69768"/>
                </a:lnTo>
                <a:lnTo>
                  <a:pt x="189482" y="69677"/>
                </a:lnTo>
                <a:lnTo>
                  <a:pt x="189257" y="69592"/>
                </a:lnTo>
                <a:lnTo>
                  <a:pt x="189096" y="69506"/>
                </a:lnTo>
                <a:lnTo>
                  <a:pt x="188936" y="69425"/>
                </a:lnTo>
                <a:lnTo>
                  <a:pt x="188839" y="69345"/>
                </a:lnTo>
                <a:lnTo>
                  <a:pt x="188743" y="69269"/>
                </a:lnTo>
                <a:lnTo>
                  <a:pt x="188678" y="69193"/>
                </a:lnTo>
                <a:lnTo>
                  <a:pt x="188678" y="69118"/>
                </a:lnTo>
                <a:lnTo>
                  <a:pt x="188678" y="69047"/>
                </a:lnTo>
                <a:lnTo>
                  <a:pt x="188710" y="68976"/>
                </a:lnTo>
                <a:lnTo>
                  <a:pt x="188775" y="68911"/>
                </a:lnTo>
                <a:lnTo>
                  <a:pt x="188871" y="68840"/>
                </a:lnTo>
                <a:lnTo>
                  <a:pt x="189000" y="68780"/>
                </a:lnTo>
                <a:lnTo>
                  <a:pt x="189193" y="68714"/>
                </a:lnTo>
                <a:lnTo>
                  <a:pt x="189386" y="68654"/>
                </a:lnTo>
                <a:lnTo>
                  <a:pt x="189611" y="68593"/>
                </a:lnTo>
                <a:lnTo>
                  <a:pt x="189868" y="68532"/>
                </a:lnTo>
                <a:lnTo>
                  <a:pt x="190158" y="68472"/>
                </a:lnTo>
                <a:lnTo>
                  <a:pt x="190512" y="68416"/>
                </a:lnTo>
                <a:lnTo>
                  <a:pt x="190865" y="68356"/>
                </a:lnTo>
                <a:lnTo>
                  <a:pt x="191251" y="68300"/>
                </a:lnTo>
                <a:lnTo>
                  <a:pt x="191702" y="68245"/>
                </a:lnTo>
                <a:lnTo>
                  <a:pt x="192152" y="68189"/>
                </a:lnTo>
                <a:lnTo>
                  <a:pt x="192667" y="68134"/>
                </a:lnTo>
                <a:lnTo>
                  <a:pt x="193760" y="68023"/>
                </a:lnTo>
                <a:lnTo>
                  <a:pt x="195015" y="67912"/>
                </a:lnTo>
                <a:lnTo>
                  <a:pt x="196140" y="67816"/>
                </a:lnTo>
                <a:lnTo>
                  <a:pt x="197298" y="67730"/>
                </a:lnTo>
                <a:lnTo>
                  <a:pt x="198456" y="67650"/>
                </a:lnTo>
                <a:lnTo>
                  <a:pt x="199614" y="67579"/>
                </a:lnTo>
                <a:lnTo>
                  <a:pt x="200772" y="67514"/>
                </a:lnTo>
                <a:lnTo>
                  <a:pt x="201930" y="67453"/>
                </a:lnTo>
                <a:lnTo>
                  <a:pt x="203120" y="67398"/>
                </a:lnTo>
                <a:lnTo>
                  <a:pt x="204310" y="67347"/>
                </a:lnTo>
                <a:lnTo>
                  <a:pt x="205500" y="67302"/>
                </a:lnTo>
                <a:lnTo>
                  <a:pt x="206690" y="67261"/>
                </a:lnTo>
                <a:lnTo>
                  <a:pt x="207881" y="67226"/>
                </a:lnTo>
                <a:lnTo>
                  <a:pt x="209071" y="67191"/>
                </a:lnTo>
                <a:lnTo>
                  <a:pt x="210293" y="67166"/>
                </a:lnTo>
                <a:lnTo>
                  <a:pt x="211515" y="67140"/>
                </a:lnTo>
                <a:lnTo>
                  <a:pt x="212705" y="67115"/>
                </a:lnTo>
                <a:lnTo>
                  <a:pt x="213927" y="67100"/>
                </a:lnTo>
                <a:lnTo>
                  <a:pt x="216372" y="67070"/>
                </a:lnTo>
                <a:lnTo>
                  <a:pt x="218816" y="67050"/>
                </a:lnTo>
                <a:lnTo>
                  <a:pt x="221293" y="67034"/>
                </a:lnTo>
                <a:lnTo>
                  <a:pt x="223738" y="67024"/>
                </a:lnTo>
                <a:lnTo>
                  <a:pt x="228659" y="67009"/>
                </a:lnTo>
                <a:lnTo>
                  <a:pt x="231103" y="66999"/>
                </a:lnTo>
                <a:lnTo>
                  <a:pt x="233548" y="66984"/>
                </a:lnTo>
                <a:lnTo>
                  <a:pt x="236121" y="66964"/>
                </a:lnTo>
                <a:lnTo>
                  <a:pt x="238694" y="66954"/>
                </a:lnTo>
                <a:lnTo>
                  <a:pt x="241267" y="66949"/>
                </a:lnTo>
                <a:lnTo>
                  <a:pt x="243841" y="66944"/>
                </a:lnTo>
                <a:lnTo>
                  <a:pt x="249019" y="66949"/>
                </a:lnTo>
                <a:lnTo>
                  <a:pt x="254165" y="66959"/>
                </a:lnTo>
                <a:lnTo>
                  <a:pt x="259344" y="66974"/>
                </a:lnTo>
                <a:lnTo>
                  <a:pt x="264490" y="66984"/>
                </a:lnTo>
                <a:lnTo>
                  <a:pt x="269669" y="66989"/>
                </a:lnTo>
                <a:lnTo>
                  <a:pt x="272242" y="66989"/>
                </a:lnTo>
                <a:lnTo>
                  <a:pt x="274815" y="66979"/>
                </a:lnTo>
                <a:lnTo>
                  <a:pt x="281312" y="66954"/>
                </a:lnTo>
                <a:lnTo>
                  <a:pt x="287809" y="66923"/>
                </a:lnTo>
                <a:lnTo>
                  <a:pt x="294307" y="66888"/>
                </a:lnTo>
                <a:lnTo>
                  <a:pt x="300868" y="66843"/>
                </a:lnTo>
                <a:lnTo>
                  <a:pt x="314056" y="66757"/>
                </a:lnTo>
                <a:lnTo>
                  <a:pt x="327501" y="66666"/>
                </a:lnTo>
                <a:lnTo>
                  <a:pt x="327822" y="67534"/>
                </a:lnTo>
                <a:lnTo>
                  <a:pt x="328144" y="68381"/>
                </a:lnTo>
                <a:lnTo>
                  <a:pt x="328787" y="70036"/>
                </a:lnTo>
                <a:lnTo>
                  <a:pt x="329109" y="70843"/>
                </a:lnTo>
                <a:lnTo>
                  <a:pt x="329366" y="71650"/>
                </a:lnTo>
                <a:lnTo>
                  <a:pt x="329591" y="72447"/>
                </a:lnTo>
                <a:lnTo>
                  <a:pt x="329720" y="73243"/>
                </a:lnTo>
                <a:lnTo>
                  <a:pt x="329881" y="74399"/>
                </a:lnTo>
                <a:lnTo>
                  <a:pt x="330009" y="75554"/>
                </a:lnTo>
                <a:lnTo>
                  <a:pt x="330074" y="76709"/>
                </a:lnTo>
                <a:lnTo>
                  <a:pt x="330138" y="77864"/>
                </a:lnTo>
                <a:lnTo>
                  <a:pt x="330170" y="79019"/>
                </a:lnTo>
                <a:lnTo>
                  <a:pt x="330170" y="80174"/>
                </a:lnTo>
                <a:lnTo>
                  <a:pt x="330170" y="82484"/>
                </a:lnTo>
                <a:lnTo>
                  <a:pt x="330138" y="82671"/>
                </a:lnTo>
                <a:lnTo>
                  <a:pt x="330106" y="82862"/>
                </a:lnTo>
                <a:lnTo>
                  <a:pt x="330042" y="83049"/>
                </a:lnTo>
                <a:lnTo>
                  <a:pt x="329945" y="83241"/>
                </a:lnTo>
                <a:lnTo>
                  <a:pt x="329720" y="83619"/>
                </a:lnTo>
                <a:lnTo>
                  <a:pt x="329495" y="84002"/>
                </a:lnTo>
                <a:lnTo>
                  <a:pt x="329302" y="84380"/>
                </a:lnTo>
                <a:lnTo>
                  <a:pt x="329205" y="84567"/>
                </a:lnTo>
                <a:lnTo>
                  <a:pt x="329141" y="84759"/>
                </a:lnTo>
                <a:lnTo>
                  <a:pt x="329109" y="84945"/>
                </a:lnTo>
                <a:lnTo>
                  <a:pt x="329077" y="85137"/>
                </a:lnTo>
                <a:lnTo>
                  <a:pt x="329109" y="85324"/>
                </a:lnTo>
                <a:lnTo>
                  <a:pt x="329173" y="85510"/>
                </a:lnTo>
                <a:lnTo>
                  <a:pt x="329334" y="85818"/>
                </a:lnTo>
                <a:lnTo>
                  <a:pt x="329559" y="86121"/>
                </a:lnTo>
                <a:lnTo>
                  <a:pt x="329688" y="86272"/>
                </a:lnTo>
                <a:lnTo>
                  <a:pt x="329849" y="86423"/>
                </a:lnTo>
                <a:lnTo>
                  <a:pt x="330042" y="86570"/>
                </a:lnTo>
                <a:lnTo>
                  <a:pt x="330235" y="86716"/>
                </a:lnTo>
                <a:lnTo>
                  <a:pt x="330460" y="86857"/>
                </a:lnTo>
                <a:lnTo>
                  <a:pt x="330717" y="86998"/>
                </a:lnTo>
                <a:lnTo>
                  <a:pt x="330974" y="87139"/>
                </a:lnTo>
                <a:lnTo>
                  <a:pt x="331296" y="87276"/>
                </a:lnTo>
                <a:lnTo>
                  <a:pt x="331618" y="87407"/>
                </a:lnTo>
                <a:lnTo>
                  <a:pt x="331971" y="87538"/>
                </a:lnTo>
                <a:lnTo>
                  <a:pt x="332357" y="87669"/>
                </a:lnTo>
                <a:lnTo>
                  <a:pt x="332776" y="87790"/>
                </a:lnTo>
                <a:lnTo>
                  <a:pt x="333226" y="87911"/>
                </a:lnTo>
                <a:lnTo>
                  <a:pt x="333708" y="88027"/>
                </a:lnTo>
                <a:lnTo>
                  <a:pt x="334223" y="88143"/>
                </a:lnTo>
                <a:lnTo>
                  <a:pt x="334770" y="88254"/>
                </a:lnTo>
                <a:lnTo>
                  <a:pt x="335381" y="88355"/>
                </a:lnTo>
                <a:lnTo>
                  <a:pt x="335992" y="88456"/>
                </a:lnTo>
                <a:lnTo>
                  <a:pt x="336667" y="88552"/>
                </a:lnTo>
                <a:lnTo>
                  <a:pt x="337343" y="88643"/>
                </a:lnTo>
                <a:lnTo>
                  <a:pt x="338083" y="88728"/>
                </a:lnTo>
                <a:lnTo>
                  <a:pt x="338887" y="88809"/>
                </a:lnTo>
                <a:lnTo>
                  <a:pt x="339691" y="88885"/>
                </a:lnTo>
                <a:lnTo>
                  <a:pt x="340592" y="88955"/>
                </a:lnTo>
                <a:lnTo>
                  <a:pt x="341492" y="89016"/>
                </a:lnTo>
                <a:lnTo>
                  <a:pt x="342457" y="89076"/>
                </a:lnTo>
                <a:lnTo>
                  <a:pt x="343454" y="89127"/>
                </a:lnTo>
                <a:lnTo>
                  <a:pt x="344516" y="89172"/>
                </a:lnTo>
                <a:lnTo>
                  <a:pt x="345641" y="89207"/>
                </a:lnTo>
                <a:lnTo>
                  <a:pt x="346767" y="89238"/>
                </a:lnTo>
                <a:lnTo>
                  <a:pt x="347925" y="89258"/>
                </a:lnTo>
                <a:lnTo>
                  <a:pt x="349115" y="89268"/>
                </a:lnTo>
                <a:lnTo>
                  <a:pt x="350305" y="89273"/>
                </a:lnTo>
                <a:lnTo>
                  <a:pt x="351495" y="89273"/>
                </a:lnTo>
                <a:lnTo>
                  <a:pt x="352685" y="89263"/>
                </a:lnTo>
                <a:lnTo>
                  <a:pt x="353908" y="89253"/>
                </a:lnTo>
                <a:lnTo>
                  <a:pt x="355098" y="89233"/>
                </a:lnTo>
                <a:lnTo>
                  <a:pt x="356320" y="89207"/>
                </a:lnTo>
                <a:lnTo>
                  <a:pt x="357542" y="89182"/>
                </a:lnTo>
                <a:lnTo>
                  <a:pt x="358732" y="89152"/>
                </a:lnTo>
                <a:lnTo>
                  <a:pt x="361145" y="89086"/>
                </a:lnTo>
                <a:lnTo>
                  <a:pt x="363493" y="89011"/>
                </a:lnTo>
                <a:lnTo>
                  <a:pt x="365551" y="88945"/>
                </a:lnTo>
                <a:lnTo>
                  <a:pt x="367578" y="88870"/>
                </a:lnTo>
                <a:lnTo>
                  <a:pt x="369636" y="88789"/>
                </a:lnTo>
                <a:lnTo>
                  <a:pt x="371662" y="88703"/>
                </a:lnTo>
                <a:lnTo>
                  <a:pt x="375747" y="88532"/>
                </a:lnTo>
                <a:lnTo>
                  <a:pt x="379800" y="88350"/>
                </a:lnTo>
                <a:lnTo>
                  <a:pt x="383885" y="88173"/>
                </a:lnTo>
                <a:lnTo>
                  <a:pt x="385911" y="88088"/>
                </a:lnTo>
                <a:lnTo>
                  <a:pt x="387938" y="88007"/>
                </a:lnTo>
                <a:lnTo>
                  <a:pt x="389996" y="87931"/>
                </a:lnTo>
                <a:lnTo>
                  <a:pt x="392023" y="87856"/>
                </a:lnTo>
                <a:lnTo>
                  <a:pt x="394081" y="87790"/>
                </a:lnTo>
                <a:lnTo>
                  <a:pt x="396172" y="87730"/>
                </a:lnTo>
                <a:lnTo>
                  <a:pt x="397844" y="87684"/>
                </a:lnTo>
                <a:lnTo>
                  <a:pt x="399549" y="87649"/>
                </a:lnTo>
                <a:lnTo>
                  <a:pt x="401222" y="87624"/>
                </a:lnTo>
                <a:lnTo>
                  <a:pt x="402894" y="87604"/>
                </a:lnTo>
                <a:lnTo>
                  <a:pt x="404535" y="87588"/>
                </a:lnTo>
                <a:lnTo>
                  <a:pt x="406175" y="87583"/>
                </a:lnTo>
                <a:lnTo>
                  <a:pt x="407815" y="87588"/>
                </a:lnTo>
                <a:lnTo>
                  <a:pt x="409424" y="87593"/>
                </a:lnTo>
                <a:lnTo>
                  <a:pt x="411032" y="87614"/>
                </a:lnTo>
                <a:lnTo>
                  <a:pt x="412608" y="87634"/>
                </a:lnTo>
                <a:lnTo>
                  <a:pt x="414152" y="87664"/>
                </a:lnTo>
                <a:lnTo>
                  <a:pt x="415728" y="87699"/>
                </a:lnTo>
                <a:lnTo>
                  <a:pt x="417240" y="87745"/>
                </a:lnTo>
                <a:lnTo>
                  <a:pt x="418751" y="87795"/>
                </a:lnTo>
                <a:lnTo>
                  <a:pt x="420263" y="87851"/>
                </a:lnTo>
                <a:lnTo>
                  <a:pt x="421743" y="87911"/>
                </a:lnTo>
                <a:lnTo>
                  <a:pt x="423190" y="87982"/>
                </a:lnTo>
                <a:lnTo>
                  <a:pt x="424638" y="88057"/>
                </a:lnTo>
                <a:lnTo>
                  <a:pt x="426053" y="88138"/>
                </a:lnTo>
                <a:lnTo>
                  <a:pt x="427436" y="88224"/>
                </a:lnTo>
                <a:lnTo>
                  <a:pt x="428819" y="88320"/>
                </a:lnTo>
                <a:lnTo>
                  <a:pt x="430170" y="88416"/>
                </a:lnTo>
                <a:lnTo>
                  <a:pt x="431489" y="88522"/>
                </a:lnTo>
                <a:lnTo>
                  <a:pt x="432775" y="88632"/>
                </a:lnTo>
                <a:lnTo>
                  <a:pt x="434062" y="88749"/>
                </a:lnTo>
                <a:lnTo>
                  <a:pt x="435316" y="88870"/>
                </a:lnTo>
                <a:lnTo>
                  <a:pt x="436538" y="89001"/>
                </a:lnTo>
                <a:lnTo>
                  <a:pt x="437729" y="89132"/>
                </a:lnTo>
                <a:lnTo>
                  <a:pt x="438919" y="89268"/>
                </a:lnTo>
                <a:lnTo>
                  <a:pt x="440044" y="89414"/>
                </a:lnTo>
                <a:lnTo>
                  <a:pt x="441170" y="89561"/>
                </a:lnTo>
                <a:lnTo>
                  <a:pt x="442264" y="89717"/>
                </a:lnTo>
                <a:lnTo>
                  <a:pt x="443325" y="89873"/>
                </a:lnTo>
                <a:lnTo>
                  <a:pt x="444354" y="90035"/>
                </a:lnTo>
                <a:lnTo>
                  <a:pt x="445352" y="90206"/>
                </a:lnTo>
                <a:lnTo>
                  <a:pt x="446316" y="90378"/>
                </a:lnTo>
                <a:lnTo>
                  <a:pt x="447249" y="90554"/>
                </a:lnTo>
                <a:lnTo>
                  <a:pt x="448150" y="90736"/>
                </a:lnTo>
                <a:lnTo>
                  <a:pt x="449018" y="90922"/>
                </a:lnTo>
                <a:lnTo>
                  <a:pt x="449855" y="91114"/>
                </a:lnTo>
                <a:lnTo>
                  <a:pt x="450659" y="91306"/>
                </a:lnTo>
                <a:lnTo>
                  <a:pt x="451431" y="91508"/>
                </a:lnTo>
                <a:lnTo>
                  <a:pt x="452170" y="91709"/>
                </a:lnTo>
                <a:lnTo>
                  <a:pt x="452878" y="91916"/>
                </a:lnTo>
                <a:lnTo>
                  <a:pt x="453521" y="92128"/>
                </a:lnTo>
                <a:lnTo>
                  <a:pt x="454132" y="92340"/>
                </a:lnTo>
                <a:lnTo>
                  <a:pt x="454744" y="92557"/>
                </a:lnTo>
                <a:lnTo>
                  <a:pt x="455290" y="92779"/>
                </a:lnTo>
                <a:lnTo>
                  <a:pt x="455773" y="93006"/>
                </a:lnTo>
                <a:lnTo>
                  <a:pt x="456255" y="93233"/>
                </a:lnTo>
                <a:lnTo>
                  <a:pt x="456673" y="93470"/>
                </a:lnTo>
                <a:lnTo>
                  <a:pt x="457059" y="93702"/>
                </a:lnTo>
                <a:lnTo>
                  <a:pt x="457413" y="93939"/>
                </a:lnTo>
                <a:lnTo>
                  <a:pt x="457703" y="94181"/>
                </a:lnTo>
                <a:lnTo>
                  <a:pt x="457960" y="94428"/>
                </a:lnTo>
                <a:lnTo>
                  <a:pt x="458185" y="94675"/>
                </a:lnTo>
                <a:lnTo>
                  <a:pt x="458378" y="94927"/>
                </a:lnTo>
                <a:lnTo>
                  <a:pt x="458507" y="95180"/>
                </a:lnTo>
                <a:lnTo>
                  <a:pt x="458571" y="95437"/>
                </a:lnTo>
                <a:lnTo>
                  <a:pt x="458603" y="95694"/>
                </a:lnTo>
                <a:lnTo>
                  <a:pt x="458603" y="95956"/>
                </a:lnTo>
                <a:lnTo>
                  <a:pt x="458539" y="96219"/>
                </a:lnTo>
                <a:lnTo>
                  <a:pt x="458442" y="96481"/>
                </a:lnTo>
                <a:lnTo>
                  <a:pt x="458314" y="96748"/>
                </a:lnTo>
                <a:lnTo>
                  <a:pt x="458185" y="96930"/>
                </a:lnTo>
                <a:lnTo>
                  <a:pt x="458024" y="97111"/>
                </a:lnTo>
                <a:lnTo>
                  <a:pt x="457864" y="97293"/>
                </a:lnTo>
                <a:lnTo>
                  <a:pt x="457671" y="97469"/>
                </a:lnTo>
                <a:lnTo>
                  <a:pt x="457445" y="97646"/>
                </a:lnTo>
                <a:lnTo>
                  <a:pt x="457188" y="97823"/>
                </a:lnTo>
                <a:lnTo>
                  <a:pt x="456931" y="97999"/>
                </a:lnTo>
                <a:lnTo>
                  <a:pt x="456641" y="98171"/>
                </a:lnTo>
                <a:lnTo>
                  <a:pt x="456352" y="98342"/>
                </a:lnTo>
                <a:lnTo>
                  <a:pt x="455998" y="98514"/>
                </a:lnTo>
                <a:lnTo>
                  <a:pt x="455644" y="98680"/>
                </a:lnTo>
                <a:lnTo>
                  <a:pt x="455258" y="98846"/>
                </a:lnTo>
                <a:lnTo>
                  <a:pt x="454840" y="99008"/>
                </a:lnTo>
                <a:lnTo>
                  <a:pt x="454422" y="99169"/>
                </a:lnTo>
                <a:lnTo>
                  <a:pt x="453939" y="99331"/>
                </a:lnTo>
                <a:lnTo>
                  <a:pt x="453457" y="99487"/>
                </a:lnTo>
                <a:lnTo>
                  <a:pt x="452942" y="99643"/>
                </a:lnTo>
                <a:lnTo>
                  <a:pt x="452363" y="99795"/>
                </a:lnTo>
                <a:lnTo>
                  <a:pt x="451784" y="99946"/>
                </a:lnTo>
                <a:lnTo>
                  <a:pt x="451173" y="100092"/>
                </a:lnTo>
                <a:lnTo>
                  <a:pt x="450562" y="100239"/>
                </a:lnTo>
                <a:lnTo>
                  <a:pt x="449887" y="100380"/>
                </a:lnTo>
                <a:lnTo>
                  <a:pt x="449179" y="100516"/>
                </a:lnTo>
                <a:lnTo>
                  <a:pt x="448439" y="100652"/>
                </a:lnTo>
                <a:lnTo>
                  <a:pt x="447700" y="100783"/>
                </a:lnTo>
                <a:lnTo>
                  <a:pt x="446895" y="100909"/>
                </a:lnTo>
                <a:lnTo>
                  <a:pt x="446059" y="101035"/>
                </a:lnTo>
                <a:lnTo>
                  <a:pt x="445191" y="101152"/>
                </a:lnTo>
                <a:lnTo>
                  <a:pt x="444290" y="101273"/>
                </a:lnTo>
                <a:lnTo>
                  <a:pt x="443389" y="101384"/>
                </a:lnTo>
                <a:lnTo>
                  <a:pt x="442425" y="101489"/>
                </a:lnTo>
                <a:lnTo>
                  <a:pt x="441395" y="101595"/>
                </a:lnTo>
                <a:lnTo>
                  <a:pt x="439691" y="101767"/>
                </a:lnTo>
                <a:lnTo>
                  <a:pt x="437954" y="101928"/>
                </a:lnTo>
                <a:lnTo>
                  <a:pt x="436185" y="102080"/>
                </a:lnTo>
                <a:lnTo>
                  <a:pt x="434448" y="102226"/>
                </a:lnTo>
                <a:lnTo>
                  <a:pt x="432679" y="102362"/>
                </a:lnTo>
                <a:lnTo>
                  <a:pt x="430910" y="102488"/>
                </a:lnTo>
                <a:lnTo>
                  <a:pt x="429141" y="102609"/>
                </a:lnTo>
                <a:lnTo>
                  <a:pt x="427339" y="102720"/>
                </a:lnTo>
                <a:lnTo>
                  <a:pt x="425570" y="102821"/>
                </a:lnTo>
                <a:lnTo>
                  <a:pt x="423769" y="102917"/>
                </a:lnTo>
                <a:lnTo>
                  <a:pt x="421936" y="103003"/>
                </a:lnTo>
                <a:lnTo>
                  <a:pt x="420134" y="103078"/>
                </a:lnTo>
                <a:lnTo>
                  <a:pt x="418301" y="103144"/>
                </a:lnTo>
                <a:lnTo>
                  <a:pt x="416468" y="103204"/>
                </a:lnTo>
                <a:lnTo>
                  <a:pt x="414634" y="103255"/>
                </a:lnTo>
                <a:lnTo>
                  <a:pt x="412769" y="103295"/>
                </a:lnTo>
                <a:lnTo>
                  <a:pt x="410903" y="103325"/>
                </a:lnTo>
                <a:lnTo>
                  <a:pt x="409038" y="103351"/>
                </a:lnTo>
                <a:lnTo>
                  <a:pt x="407172" y="103366"/>
                </a:lnTo>
                <a:lnTo>
                  <a:pt x="405307" y="103371"/>
                </a:lnTo>
                <a:lnTo>
                  <a:pt x="403409" y="103366"/>
                </a:lnTo>
                <a:lnTo>
                  <a:pt x="401511" y="103351"/>
                </a:lnTo>
                <a:lnTo>
                  <a:pt x="399613" y="103330"/>
                </a:lnTo>
                <a:lnTo>
                  <a:pt x="397684" y="103295"/>
                </a:lnTo>
                <a:lnTo>
                  <a:pt x="395786" y="103255"/>
                </a:lnTo>
                <a:lnTo>
                  <a:pt x="393856" y="103204"/>
                </a:lnTo>
                <a:lnTo>
                  <a:pt x="391926" y="103144"/>
                </a:lnTo>
                <a:lnTo>
                  <a:pt x="389964" y="103078"/>
                </a:lnTo>
                <a:lnTo>
                  <a:pt x="388034" y="102998"/>
                </a:lnTo>
                <a:lnTo>
                  <a:pt x="386072" y="102907"/>
                </a:lnTo>
                <a:lnTo>
                  <a:pt x="384110" y="102811"/>
                </a:lnTo>
                <a:lnTo>
                  <a:pt x="382148" y="102705"/>
                </a:lnTo>
                <a:lnTo>
                  <a:pt x="378771" y="102513"/>
                </a:lnTo>
                <a:lnTo>
                  <a:pt x="375361" y="102332"/>
                </a:lnTo>
                <a:lnTo>
                  <a:pt x="371920" y="102160"/>
                </a:lnTo>
                <a:lnTo>
                  <a:pt x="368478" y="101994"/>
                </a:lnTo>
                <a:lnTo>
                  <a:pt x="365037" y="101837"/>
                </a:lnTo>
                <a:lnTo>
                  <a:pt x="361563" y="101691"/>
                </a:lnTo>
                <a:lnTo>
                  <a:pt x="359826" y="101621"/>
                </a:lnTo>
                <a:lnTo>
                  <a:pt x="358057" y="101560"/>
                </a:lnTo>
                <a:lnTo>
                  <a:pt x="356320" y="101494"/>
                </a:lnTo>
                <a:lnTo>
                  <a:pt x="354583" y="101439"/>
                </a:lnTo>
                <a:lnTo>
                  <a:pt x="353071" y="101394"/>
                </a:lnTo>
                <a:lnTo>
                  <a:pt x="351624" y="101363"/>
                </a:lnTo>
                <a:lnTo>
                  <a:pt x="350177" y="101343"/>
                </a:lnTo>
                <a:lnTo>
                  <a:pt x="348793" y="101328"/>
                </a:lnTo>
                <a:lnTo>
                  <a:pt x="347410" y="101328"/>
                </a:lnTo>
                <a:lnTo>
                  <a:pt x="346092" y="101338"/>
                </a:lnTo>
                <a:lnTo>
                  <a:pt x="344805" y="101358"/>
                </a:lnTo>
                <a:lnTo>
                  <a:pt x="343551" y="101389"/>
                </a:lnTo>
                <a:lnTo>
                  <a:pt x="342328" y="101434"/>
                </a:lnTo>
                <a:lnTo>
                  <a:pt x="341170" y="101484"/>
                </a:lnTo>
                <a:lnTo>
                  <a:pt x="340013" y="101540"/>
                </a:lnTo>
                <a:lnTo>
                  <a:pt x="338919" y="101611"/>
                </a:lnTo>
                <a:lnTo>
                  <a:pt x="337858" y="101691"/>
                </a:lnTo>
                <a:lnTo>
                  <a:pt x="336828" y="101782"/>
                </a:lnTo>
                <a:lnTo>
                  <a:pt x="335863" y="101878"/>
                </a:lnTo>
                <a:lnTo>
                  <a:pt x="334931" y="101989"/>
                </a:lnTo>
                <a:lnTo>
                  <a:pt x="334062" y="102105"/>
                </a:lnTo>
                <a:lnTo>
                  <a:pt x="333194" y="102231"/>
                </a:lnTo>
                <a:lnTo>
                  <a:pt x="332422" y="102362"/>
                </a:lnTo>
                <a:lnTo>
                  <a:pt x="331650" y="102508"/>
                </a:lnTo>
                <a:lnTo>
                  <a:pt x="330942" y="102660"/>
                </a:lnTo>
                <a:lnTo>
                  <a:pt x="330299" y="102821"/>
                </a:lnTo>
                <a:lnTo>
                  <a:pt x="329688" y="102987"/>
                </a:lnTo>
                <a:lnTo>
                  <a:pt x="329109" y="103164"/>
                </a:lnTo>
                <a:lnTo>
                  <a:pt x="328594" y="103351"/>
                </a:lnTo>
                <a:lnTo>
                  <a:pt x="328144" y="103542"/>
                </a:lnTo>
                <a:lnTo>
                  <a:pt x="327726" y="103744"/>
                </a:lnTo>
                <a:lnTo>
                  <a:pt x="327372" y="103956"/>
                </a:lnTo>
                <a:lnTo>
                  <a:pt x="327082" y="104173"/>
                </a:lnTo>
                <a:lnTo>
                  <a:pt x="326825" y="104395"/>
                </a:lnTo>
                <a:lnTo>
                  <a:pt x="326632" y="104627"/>
                </a:lnTo>
                <a:lnTo>
                  <a:pt x="326503" y="104864"/>
                </a:lnTo>
                <a:lnTo>
                  <a:pt x="326246" y="105419"/>
                </a:lnTo>
                <a:lnTo>
                  <a:pt x="326021" y="105968"/>
                </a:lnTo>
                <a:lnTo>
                  <a:pt x="325635" y="107073"/>
                </a:lnTo>
                <a:lnTo>
                  <a:pt x="325249" y="108178"/>
                </a:lnTo>
                <a:lnTo>
                  <a:pt x="324831" y="109277"/>
                </a:lnTo>
                <a:lnTo>
                  <a:pt x="324445" y="110281"/>
                </a:lnTo>
                <a:lnTo>
                  <a:pt x="324059" y="111280"/>
                </a:lnTo>
                <a:lnTo>
                  <a:pt x="323705" y="112278"/>
                </a:lnTo>
                <a:lnTo>
                  <a:pt x="323416" y="113277"/>
                </a:lnTo>
                <a:lnTo>
                  <a:pt x="323126" y="114276"/>
                </a:lnTo>
                <a:lnTo>
                  <a:pt x="322933" y="115280"/>
                </a:lnTo>
                <a:lnTo>
                  <a:pt x="322772" y="116278"/>
                </a:lnTo>
                <a:lnTo>
                  <a:pt x="322676" y="117277"/>
                </a:lnTo>
                <a:lnTo>
                  <a:pt x="322644" y="118276"/>
                </a:lnTo>
                <a:lnTo>
                  <a:pt x="322676" y="118775"/>
                </a:lnTo>
                <a:lnTo>
                  <a:pt x="322708" y="119279"/>
                </a:lnTo>
                <a:lnTo>
                  <a:pt x="322772" y="119779"/>
                </a:lnTo>
                <a:lnTo>
                  <a:pt x="322837" y="120278"/>
                </a:lnTo>
                <a:lnTo>
                  <a:pt x="322933" y="120777"/>
                </a:lnTo>
                <a:lnTo>
                  <a:pt x="323062" y="121277"/>
                </a:lnTo>
                <a:lnTo>
                  <a:pt x="323223" y="121776"/>
                </a:lnTo>
                <a:lnTo>
                  <a:pt x="323416" y="122275"/>
                </a:lnTo>
                <a:lnTo>
                  <a:pt x="323609" y="122775"/>
                </a:lnTo>
                <a:lnTo>
                  <a:pt x="323866" y="123274"/>
                </a:lnTo>
                <a:lnTo>
                  <a:pt x="324123" y="123779"/>
                </a:lnTo>
                <a:lnTo>
                  <a:pt x="324413" y="124278"/>
                </a:lnTo>
                <a:lnTo>
                  <a:pt x="324734" y="124777"/>
                </a:lnTo>
                <a:lnTo>
                  <a:pt x="325088" y="125277"/>
                </a:lnTo>
                <a:lnTo>
                  <a:pt x="325410" y="125771"/>
                </a:lnTo>
                <a:lnTo>
                  <a:pt x="325699" y="126270"/>
                </a:lnTo>
                <a:lnTo>
                  <a:pt x="325957" y="126775"/>
                </a:lnTo>
                <a:lnTo>
                  <a:pt x="326150" y="127284"/>
                </a:lnTo>
                <a:lnTo>
                  <a:pt x="326568" y="128338"/>
                </a:lnTo>
                <a:lnTo>
                  <a:pt x="326761" y="128883"/>
                </a:lnTo>
                <a:lnTo>
                  <a:pt x="327018" y="129448"/>
                </a:lnTo>
                <a:lnTo>
                  <a:pt x="321261" y="129387"/>
                </a:lnTo>
                <a:lnTo>
                  <a:pt x="315632" y="129327"/>
                </a:lnTo>
                <a:lnTo>
                  <a:pt x="304535" y="129211"/>
                </a:lnTo>
                <a:lnTo>
                  <a:pt x="299067" y="129155"/>
                </a:lnTo>
                <a:lnTo>
                  <a:pt x="293663" y="129110"/>
                </a:lnTo>
                <a:lnTo>
                  <a:pt x="288260" y="129070"/>
                </a:lnTo>
                <a:lnTo>
                  <a:pt x="285558" y="129054"/>
                </a:lnTo>
                <a:lnTo>
                  <a:pt x="282888" y="129044"/>
                </a:lnTo>
                <a:lnTo>
                  <a:pt x="271984" y="129014"/>
                </a:lnTo>
                <a:lnTo>
                  <a:pt x="261113" y="128989"/>
                </a:lnTo>
                <a:lnTo>
                  <a:pt x="250209" y="128969"/>
                </a:lnTo>
                <a:lnTo>
                  <a:pt x="239305" y="128949"/>
                </a:lnTo>
                <a:lnTo>
                  <a:pt x="217530" y="128923"/>
                </a:lnTo>
                <a:lnTo>
                  <a:pt x="195754" y="128898"/>
                </a:lnTo>
                <a:lnTo>
                  <a:pt x="173979" y="128873"/>
                </a:lnTo>
                <a:lnTo>
                  <a:pt x="152171" y="128848"/>
                </a:lnTo>
                <a:lnTo>
                  <a:pt x="130396" y="128822"/>
                </a:lnTo>
                <a:lnTo>
                  <a:pt x="108621" y="128787"/>
                </a:lnTo>
                <a:lnTo>
                  <a:pt x="101416" y="128772"/>
                </a:lnTo>
                <a:lnTo>
                  <a:pt x="97813" y="128757"/>
                </a:lnTo>
                <a:lnTo>
                  <a:pt x="94211" y="128742"/>
                </a:lnTo>
                <a:lnTo>
                  <a:pt x="90609" y="128722"/>
                </a:lnTo>
                <a:lnTo>
                  <a:pt x="87006" y="128691"/>
                </a:lnTo>
                <a:lnTo>
                  <a:pt x="83404" y="128656"/>
                </a:lnTo>
                <a:lnTo>
                  <a:pt x="79833" y="128611"/>
                </a:lnTo>
                <a:lnTo>
                  <a:pt x="78483" y="128590"/>
                </a:lnTo>
                <a:lnTo>
                  <a:pt x="77260" y="128560"/>
                </a:lnTo>
                <a:lnTo>
                  <a:pt x="76199" y="128530"/>
                </a:lnTo>
                <a:lnTo>
                  <a:pt x="75749" y="128510"/>
                </a:lnTo>
                <a:lnTo>
                  <a:pt x="75298" y="128490"/>
                </a:lnTo>
                <a:lnTo>
                  <a:pt x="74880" y="128464"/>
                </a:lnTo>
                <a:lnTo>
                  <a:pt x="74526" y="128439"/>
                </a:lnTo>
                <a:lnTo>
                  <a:pt x="74172" y="128414"/>
                </a:lnTo>
                <a:lnTo>
                  <a:pt x="73883" y="128384"/>
                </a:lnTo>
                <a:lnTo>
                  <a:pt x="73593" y="128348"/>
                </a:lnTo>
                <a:lnTo>
                  <a:pt x="73368" y="128313"/>
                </a:lnTo>
                <a:lnTo>
                  <a:pt x="73143" y="128278"/>
                </a:lnTo>
                <a:lnTo>
                  <a:pt x="72982" y="128232"/>
                </a:lnTo>
                <a:lnTo>
                  <a:pt x="72822" y="128192"/>
                </a:lnTo>
                <a:lnTo>
                  <a:pt x="72693" y="128142"/>
                </a:lnTo>
                <a:lnTo>
                  <a:pt x="72596" y="128091"/>
                </a:lnTo>
                <a:lnTo>
                  <a:pt x="72532" y="128041"/>
                </a:lnTo>
                <a:lnTo>
                  <a:pt x="72500" y="127985"/>
                </a:lnTo>
                <a:lnTo>
                  <a:pt x="72468" y="127925"/>
                </a:lnTo>
                <a:lnTo>
                  <a:pt x="72468" y="127859"/>
                </a:lnTo>
                <a:lnTo>
                  <a:pt x="72500" y="127788"/>
                </a:lnTo>
                <a:lnTo>
                  <a:pt x="72564" y="127718"/>
                </a:lnTo>
                <a:lnTo>
                  <a:pt x="72661" y="127642"/>
                </a:lnTo>
                <a:lnTo>
                  <a:pt x="72886" y="127476"/>
                </a:lnTo>
                <a:lnTo>
                  <a:pt x="73208" y="127294"/>
                </a:lnTo>
                <a:lnTo>
                  <a:pt x="73593" y="127092"/>
                </a:lnTo>
                <a:lnTo>
                  <a:pt x="74333" y="126744"/>
                </a:lnTo>
                <a:lnTo>
                  <a:pt x="74751" y="126568"/>
                </a:lnTo>
                <a:lnTo>
                  <a:pt x="75170" y="126396"/>
                </a:lnTo>
                <a:lnTo>
                  <a:pt x="75620" y="126225"/>
                </a:lnTo>
                <a:lnTo>
                  <a:pt x="76102" y="126058"/>
                </a:lnTo>
                <a:lnTo>
                  <a:pt x="76617" y="125892"/>
                </a:lnTo>
                <a:lnTo>
                  <a:pt x="77164" y="125731"/>
                </a:lnTo>
                <a:lnTo>
                  <a:pt x="78772" y="125266"/>
                </a:lnTo>
                <a:lnTo>
                  <a:pt x="80380" y="124802"/>
                </a:lnTo>
                <a:lnTo>
                  <a:pt x="81924" y="124333"/>
                </a:lnTo>
                <a:lnTo>
                  <a:pt x="83404" y="123859"/>
                </a:lnTo>
                <a:lnTo>
                  <a:pt x="84883" y="123390"/>
                </a:lnTo>
                <a:lnTo>
                  <a:pt x="86298" y="122911"/>
                </a:lnTo>
                <a:lnTo>
                  <a:pt x="87682" y="122437"/>
                </a:lnTo>
                <a:lnTo>
                  <a:pt x="89000" y="121958"/>
                </a:lnTo>
                <a:lnTo>
                  <a:pt x="90319" y="121479"/>
                </a:lnTo>
                <a:lnTo>
                  <a:pt x="91573" y="120994"/>
                </a:lnTo>
                <a:lnTo>
                  <a:pt x="92796" y="120510"/>
                </a:lnTo>
                <a:lnTo>
                  <a:pt x="93986" y="120021"/>
                </a:lnTo>
                <a:lnTo>
                  <a:pt x="95112" y="119537"/>
                </a:lnTo>
                <a:lnTo>
                  <a:pt x="96237" y="119042"/>
                </a:lnTo>
                <a:lnTo>
                  <a:pt x="97299" y="118553"/>
                </a:lnTo>
                <a:lnTo>
                  <a:pt x="98360" y="118059"/>
                </a:lnTo>
                <a:lnTo>
                  <a:pt x="99357" y="117559"/>
                </a:lnTo>
                <a:lnTo>
                  <a:pt x="100322" y="117065"/>
                </a:lnTo>
                <a:lnTo>
                  <a:pt x="101255" y="116561"/>
                </a:lnTo>
                <a:lnTo>
                  <a:pt x="102188" y="116061"/>
                </a:lnTo>
                <a:lnTo>
                  <a:pt x="103056" y="115557"/>
                </a:lnTo>
                <a:lnTo>
                  <a:pt x="103893" y="115053"/>
                </a:lnTo>
                <a:lnTo>
                  <a:pt x="104697" y="114543"/>
                </a:lnTo>
                <a:lnTo>
                  <a:pt x="105469" y="114034"/>
                </a:lnTo>
                <a:lnTo>
                  <a:pt x="106241" y="113524"/>
                </a:lnTo>
                <a:lnTo>
                  <a:pt x="106948" y="113010"/>
                </a:lnTo>
                <a:lnTo>
                  <a:pt x="107656" y="112495"/>
                </a:lnTo>
                <a:lnTo>
                  <a:pt x="108299" y="111981"/>
                </a:lnTo>
                <a:lnTo>
                  <a:pt x="108942" y="111461"/>
                </a:lnTo>
                <a:lnTo>
                  <a:pt x="109553" y="110942"/>
                </a:lnTo>
                <a:lnTo>
                  <a:pt x="110132" y="110417"/>
                </a:lnTo>
                <a:lnTo>
                  <a:pt x="110679" y="109898"/>
                </a:lnTo>
                <a:lnTo>
                  <a:pt x="111162" y="109429"/>
                </a:lnTo>
                <a:lnTo>
                  <a:pt x="111612" y="108965"/>
                </a:lnTo>
                <a:lnTo>
                  <a:pt x="111998" y="108495"/>
                </a:lnTo>
                <a:lnTo>
                  <a:pt x="112384" y="108031"/>
                </a:lnTo>
                <a:lnTo>
                  <a:pt x="112738" y="107567"/>
                </a:lnTo>
                <a:lnTo>
                  <a:pt x="113059" y="107103"/>
                </a:lnTo>
                <a:lnTo>
                  <a:pt x="113317" y="106644"/>
                </a:lnTo>
                <a:lnTo>
                  <a:pt x="113574" y="106180"/>
                </a:lnTo>
                <a:lnTo>
                  <a:pt x="113767" y="105716"/>
                </a:lnTo>
                <a:lnTo>
                  <a:pt x="113928" y="105257"/>
                </a:lnTo>
                <a:lnTo>
                  <a:pt x="114057" y="104798"/>
                </a:lnTo>
                <a:lnTo>
                  <a:pt x="114153" y="104339"/>
                </a:lnTo>
                <a:lnTo>
                  <a:pt x="114185" y="103880"/>
                </a:lnTo>
                <a:lnTo>
                  <a:pt x="114185" y="103421"/>
                </a:lnTo>
                <a:lnTo>
                  <a:pt x="114153" y="102962"/>
                </a:lnTo>
                <a:lnTo>
                  <a:pt x="114057" y="102508"/>
                </a:lnTo>
                <a:lnTo>
                  <a:pt x="113928" y="102049"/>
                </a:lnTo>
                <a:lnTo>
                  <a:pt x="113735" y="101595"/>
                </a:lnTo>
                <a:lnTo>
                  <a:pt x="113510" y="101141"/>
                </a:lnTo>
                <a:lnTo>
                  <a:pt x="113252" y="100687"/>
                </a:lnTo>
                <a:lnTo>
                  <a:pt x="112899" y="100234"/>
                </a:lnTo>
                <a:lnTo>
                  <a:pt x="112545" y="99780"/>
                </a:lnTo>
                <a:lnTo>
                  <a:pt x="112094" y="99326"/>
                </a:lnTo>
                <a:lnTo>
                  <a:pt x="111612" y="98872"/>
                </a:lnTo>
                <a:lnTo>
                  <a:pt x="111065" y="98418"/>
                </a:lnTo>
                <a:lnTo>
                  <a:pt x="110486" y="97964"/>
                </a:lnTo>
                <a:lnTo>
                  <a:pt x="109811" y="97515"/>
                </a:lnTo>
                <a:lnTo>
                  <a:pt x="109103" y="97061"/>
                </a:lnTo>
                <a:lnTo>
                  <a:pt x="108331" y="96612"/>
                </a:lnTo>
                <a:lnTo>
                  <a:pt x="107495" y="96163"/>
                </a:lnTo>
                <a:lnTo>
                  <a:pt x="106626" y="95709"/>
                </a:lnTo>
                <a:lnTo>
                  <a:pt x="105662" y="95260"/>
                </a:lnTo>
                <a:lnTo>
                  <a:pt x="99808" y="92592"/>
                </a:lnTo>
                <a:lnTo>
                  <a:pt x="96881" y="91255"/>
                </a:lnTo>
                <a:lnTo>
                  <a:pt x="93921" y="89924"/>
                </a:lnTo>
                <a:lnTo>
                  <a:pt x="90930" y="88592"/>
                </a:lnTo>
                <a:lnTo>
                  <a:pt x="87875" y="87266"/>
                </a:lnTo>
                <a:lnTo>
                  <a:pt x="86331" y="86605"/>
                </a:lnTo>
                <a:lnTo>
                  <a:pt x="84755" y="85944"/>
                </a:lnTo>
                <a:lnTo>
                  <a:pt x="83179" y="85283"/>
                </a:lnTo>
                <a:lnTo>
                  <a:pt x="81570" y="84628"/>
                </a:lnTo>
                <a:lnTo>
                  <a:pt x="79994" y="83997"/>
                </a:lnTo>
                <a:lnTo>
                  <a:pt x="78354" y="83372"/>
                </a:lnTo>
                <a:lnTo>
                  <a:pt x="76681" y="82751"/>
                </a:lnTo>
                <a:lnTo>
                  <a:pt x="74944" y="82136"/>
                </a:lnTo>
                <a:lnTo>
                  <a:pt x="73111" y="81531"/>
                </a:lnTo>
                <a:lnTo>
                  <a:pt x="71245" y="80925"/>
                </a:lnTo>
                <a:lnTo>
                  <a:pt x="70281" y="80623"/>
                </a:lnTo>
                <a:lnTo>
                  <a:pt x="69316" y="80325"/>
                </a:lnTo>
                <a:lnTo>
                  <a:pt x="68318" y="80028"/>
                </a:lnTo>
                <a:lnTo>
                  <a:pt x="67289" y="79730"/>
                </a:lnTo>
                <a:lnTo>
                  <a:pt x="66260" y="79437"/>
                </a:lnTo>
                <a:lnTo>
                  <a:pt x="65199" y="79145"/>
                </a:lnTo>
                <a:lnTo>
                  <a:pt x="64137" y="78852"/>
                </a:lnTo>
                <a:lnTo>
                  <a:pt x="63044" y="78565"/>
                </a:lnTo>
                <a:lnTo>
                  <a:pt x="61918" y="78277"/>
                </a:lnTo>
                <a:lnTo>
                  <a:pt x="60792" y="77990"/>
                </a:lnTo>
                <a:lnTo>
                  <a:pt x="59634" y="77707"/>
                </a:lnTo>
                <a:lnTo>
                  <a:pt x="58444" y="77425"/>
                </a:lnTo>
                <a:lnTo>
                  <a:pt x="57254" y="77142"/>
                </a:lnTo>
                <a:lnTo>
                  <a:pt x="56032" y="76860"/>
                </a:lnTo>
                <a:lnTo>
                  <a:pt x="54777" y="76583"/>
                </a:lnTo>
                <a:lnTo>
                  <a:pt x="53523" y="76310"/>
                </a:lnTo>
                <a:lnTo>
                  <a:pt x="52236" y="76033"/>
                </a:lnTo>
                <a:lnTo>
                  <a:pt x="50917" y="75760"/>
                </a:lnTo>
                <a:lnTo>
                  <a:pt x="49567" y="75493"/>
                </a:lnTo>
                <a:lnTo>
                  <a:pt x="48216" y="75226"/>
                </a:lnTo>
                <a:lnTo>
                  <a:pt x="46093" y="74802"/>
                </a:lnTo>
                <a:lnTo>
                  <a:pt x="44002" y="74378"/>
                </a:lnTo>
                <a:lnTo>
                  <a:pt x="41944" y="73945"/>
                </a:lnTo>
                <a:lnTo>
                  <a:pt x="39917" y="73511"/>
                </a:lnTo>
                <a:lnTo>
                  <a:pt x="37923" y="73072"/>
                </a:lnTo>
                <a:lnTo>
                  <a:pt x="35961" y="72628"/>
                </a:lnTo>
                <a:lnTo>
                  <a:pt x="33999" y="72184"/>
                </a:lnTo>
                <a:lnTo>
                  <a:pt x="32069" y="71740"/>
                </a:lnTo>
                <a:lnTo>
                  <a:pt x="28241" y="70843"/>
                </a:lnTo>
                <a:lnTo>
                  <a:pt x="24478" y="69940"/>
                </a:lnTo>
                <a:lnTo>
                  <a:pt x="20651" y="69037"/>
                </a:lnTo>
                <a:lnTo>
                  <a:pt x="16823" y="68144"/>
                </a:lnTo>
                <a:lnTo>
                  <a:pt x="16501" y="68063"/>
                </a:lnTo>
                <a:lnTo>
                  <a:pt x="16212" y="67988"/>
                </a:lnTo>
                <a:lnTo>
                  <a:pt x="15633" y="67821"/>
                </a:lnTo>
                <a:lnTo>
                  <a:pt x="15086" y="67655"/>
                </a:lnTo>
                <a:lnTo>
                  <a:pt x="14604" y="67478"/>
                </a:lnTo>
                <a:lnTo>
                  <a:pt x="13607" y="67125"/>
                </a:lnTo>
                <a:lnTo>
                  <a:pt x="13124" y="66944"/>
                </a:lnTo>
                <a:lnTo>
                  <a:pt x="12577" y="66762"/>
                </a:lnTo>
                <a:lnTo>
                  <a:pt x="14443" y="66762"/>
                </a:lnTo>
                <a:lnTo>
                  <a:pt x="16212" y="66757"/>
                </a:lnTo>
                <a:lnTo>
                  <a:pt x="19589" y="66742"/>
                </a:lnTo>
                <a:lnTo>
                  <a:pt x="22773" y="66742"/>
                </a:lnTo>
                <a:lnTo>
                  <a:pt x="24317" y="66752"/>
                </a:lnTo>
                <a:lnTo>
                  <a:pt x="25861" y="66772"/>
                </a:lnTo>
                <a:lnTo>
                  <a:pt x="27212" y="66792"/>
                </a:lnTo>
                <a:lnTo>
                  <a:pt x="28531" y="66807"/>
                </a:lnTo>
                <a:lnTo>
                  <a:pt x="29850" y="66818"/>
                </a:lnTo>
                <a:lnTo>
                  <a:pt x="32487" y="66818"/>
                </a:lnTo>
                <a:lnTo>
                  <a:pt x="33806" y="66807"/>
                </a:lnTo>
                <a:lnTo>
                  <a:pt x="35125" y="66797"/>
                </a:lnTo>
                <a:lnTo>
                  <a:pt x="36411" y="66782"/>
                </a:lnTo>
                <a:lnTo>
                  <a:pt x="37730" y="66762"/>
                </a:lnTo>
                <a:lnTo>
                  <a:pt x="39017" y="66737"/>
                </a:lnTo>
                <a:lnTo>
                  <a:pt x="40303" y="66707"/>
                </a:lnTo>
                <a:lnTo>
                  <a:pt x="41590" y="66676"/>
                </a:lnTo>
                <a:lnTo>
                  <a:pt x="44163" y="66606"/>
                </a:lnTo>
                <a:lnTo>
                  <a:pt x="46736" y="66530"/>
                </a:lnTo>
                <a:lnTo>
                  <a:pt x="49309" y="66444"/>
                </a:lnTo>
                <a:lnTo>
                  <a:pt x="51850" y="66353"/>
                </a:lnTo>
                <a:lnTo>
                  <a:pt x="56932" y="66167"/>
                </a:lnTo>
                <a:lnTo>
                  <a:pt x="59505" y="66076"/>
                </a:lnTo>
                <a:lnTo>
                  <a:pt x="62046" y="65990"/>
                </a:lnTo>
                <a:lnTo>
                  <a:pt x="64620" y="65915"/>
                </a:lnTo>
                <a:lnTo>
                  <a:pt x="67193" y="65844"/>
                </a:lnTo>
                <a:lnTo>
                  <a:pt x="68061" y="65824"/>
                </a:lnTo>
                <a:lnTo>
                  <a:pt x="68962" y="65809"/>
                </a:lnTo>
                <a:lnTo>
                  <a:pt x="69830" y="65794"/>
                </a:lnTo>
                <a:lnTo>
                  <a:pt x="70667" y="65784"/>
                </a:lnTo>
                <a:lnTo>
                  <a:pt x="71535" y="65778"/>
                </a:lnTo>
                <a:lnTo>
                  <a:pt x="72371" y="65773"/>
                </a:lnTo>
                <a:close/>
                <a:moveTo>
                  <a:pt x="341074" y="1"/>
                </a:moveTo>
                <a:lnTo>
                  <a:pt x="338887" y="16"/>
                </a:lnTo>
                <a:lnTo>
                  <a:pt x="337279" y="26"/>
                </a:lnTo>
                <a:lnTo>
                  <a:pt x="335799" y="46"/>
                </a:lnTo>
                <a:lnTo>
                  <a:pt x="334512" y="66"/>
                </a:lnTo>
                <a:lnTo>
                  <a:pt x="333387" y="97"/>
                </a:lnTo>
                <a:lnTo>
                  <a:pt x="332840" y="117"/>
                </a:lnTo>
                <a:lnTo>
                  <a:pt x="332357" y="137"/>
                </a:lnTo>
                <a:lnTo>
                  <a:pt x="331907" y="162"/>
                </a:lnTo>
                <a:lnTo>
                  <a:pt x="331489" y="187"/>
                </a:lnTo>
                <a:lnTo>
                  <a:pt x="331071" y="218"/>
                </a:lnTo>
                <a:lnTo>
                  <a:pt x="330717" y="248"/>
                </a:lnTo>
                <a:lnTo>
                  <a:pt x="330363" y="283"/>
                </a:lnTo>
                <a:lnTo>
                  <a:pt x="330042" y="324"/>
                </a:lnTo>
                <a:lnTo>
                  <a:pt x="329752" y="369"/>
                </a:lnTo>
                <a:lnTo>
                  <a:pt x="329463" y="414"/>
                </a:lnTo>
                <a:lnTo>
                  <a:pt x="329205" y="465"/>
                </a:lnTo>
                <a:lnTo>
                  <a:pt x="328980" y="525"/>
                </a:lnTo>
                <a:lnTo>
                  <a:pt x="328755" y="586"/>
                </a:lnTo>
                <a:lnTo>
                  <a:pt x="328562" y="651"/>
                </a:lnTo>
                <a:lnTo>
                  <a:pt x="328369" y="722"/>
                </a:lnTo>
                <a:lnTo>
                  <a:pt x="328176" y="798"/>
                </a:lnTo>
                <a:lnTo>
                  <a:pt x="328015" y="878"/>
                </a:lnTo>
                <a:lnTo>
                  <a:pt x="327854" y="964"/>
                </a:lnTo>
                <a:lnTo>
                  <a:pt x="327565" y="1156"/>
                </a:lnTo>
                <a:lnTo>
                  <a:pt x="327308" y="1373"/>
                </a:lnTo>
                <a:lnTo>
                  <a:pt x="327050" y="1615"/>
                </a:lnTo>
                <a:lnTo>
                  <a:pt x="326568" y="2079"/>
                </a:lnTo>
                <a:lnTo>
                  <a:pt x="326085" y="2538"/>
                </a:lnTo>
                <a:lnTo>
                  <a:pt x="325088" y="3461"/>
                </a:lnTo>
                <a:lnTo>
                  <a:pt x="324091" y="4379"/>
                </a:lnTo>
                <a:lnTo>
                  <a:pt x="323094" y="5302"/>
                </a:lnTo>
                <a:lnTo>
                  <a:pt x="322644" y="5761"/>
                </a:lnTo>
                <a:lnTo>
                  <a:pt x="322193" y="6225"/>
                </a:lnTo>
                <a:lnTo>
                  <a:pt x="321775" y="6684"/>
                </a:lnTo>
                <a:lnTo>
                  <a:pt x="321421" y="7148"/>
                </a:lnTo>
                <a:lnTo>
                  <a:pt x="321068" y="7607"/>
                </a:lnTo>
                <a:lnTo>
                  <a:pt x="320778" y="8071"/>
                </a:lnTo>
                <a:lnTo>
                  <a:pt x="320553" y="8535"/>
                </a:lnTo>
                <a:lnTo>
                  <a:pt x="320392" y="8994"/>
                </a:lnTo>
                <a:lnTo>
                  <a:pt x="320264" y="9493"/>
                </a:lnTo>
                <a:lnTo>
                  <a:pt x="320167" y="9998"/>
                </a:lnTo>
                <a:lnTo>
                  <a:pt x="320135" y="10497"/>
                </a:lnTo>
                <a:lnTo>
                  <a:pt x="320167" y="10996"/>
                </a:lnTo>
                <a:lnTo>
                  <a:pt x="320199" y="11501"/>
                </a:lnTo>
                <a:lnTo>
                  <a:pt x="320296" y="12000"/>
                </a:lnTo>
                <a:lnTo>
                  <a:pt x="320392" y="12500"/>
                </a:lnTo>
                <a:lnTo>
                  <a:pt x="320521" y="13004"/>
                </a:lnTo>
                <a:lnTo>
                  <a:pt x="320682" y="13503"/>
                </a:lnTo>
                <a:lnTo>
                  <a:pt x="320875" y="14008"/>
                </a:lnTo>
                <a:lnTo>
                  <a:pt x="321261" y="15011"/>
                </a:lnTo>
                <a:lnTo>
                  <a:pt x="322097" y="17019"/>
                </a:lnTo>
                <a:lnTo>
                  <a:pt x="322515" y="18043"/>
                </a:lnTo>
                <a:lnTo>
                  <a:pt x="323030" y="19072"/>
                </a:lnTo>
                <a:lnTo>
                  <a:pt x="323544" y="20096"/>
                </a:lnTo>
                <a:lnTo>
                  <a:pt x="324123" y="21125"/>
                </a:lnTo>
                <a:lnTo>
                  <a:pt x="325281" y="23178"/>
                </a:lnTo>
                <a:lnTo>
                  <a:pt x="325860" y="24201"/>
                </a:lnTo>
                <a:lnTo>
                  <a:pt x="326439" y="25230"/>
                </a:lnTo>
                <a:lnTo>
                  <a:pt x="326761" y="25815"/>
                </a:lnTo>
                <a:lnTo>
                  <a:pt x="327115" y="26401"/>
                </a:lnTo>
                <a:lnTo>
                  <a:pt x="327243" y="26698"/>
                </a:lnTo>
                <a:lnTo>
                  <a:pt x="327372" y="26991"/>
                </a:lnTo>
                <a:lnTo>
                  <a:pt x="327436" y="27283"/>
                </a:lnTo>
                <a:lnTo>
                  <a:pt x="327468" y="27576"/>
                </a:lnTo>
                <a:lnTo>
                  <a:pt x="327436" y="27813"/>
                </a:lnTo>
                <a:lnTo>
                  <a:pt x="327340" y="28035"/>
                </a:lnTo>
                <a:lnTo>
                  <a:pt x="327211" y="28252"/>
                </a:lnTo>
                <a:lnTo>
                  <a:pt x="327082" y="28353"/>
                </a:lnTo>
                <a:lnTo>
                  <a:pt x="326986" y="28448"/>
                </a:lnTo>
                <a:lnTo>
                  <a:pt x="326857" y="28539"/>
                </a:lnTo>
                <a:lnTo>
                  <a:pt x="326696" y="28630"/>
                </a:lnTo>
                <a:lnTo>
                  <a:pt x="326503" y="28716"/>
                </a:lnTo>
                <a:lnTo>
                  <a:pt x="326310" y="28796"/>
                </a:lnTo>
                <a:lnTo>
                  <a:pt x="326085" y="28872"/>
                </a:lnTo>
                <a:lnTo>
                  <a:pt x="325828" y="28948"/>
                </a:lnTo>
                <a:lnTo>
                  <a:pt x="325538" y="29013"/>
                </a:lnTo>
                <a:lnTo>
                  <a:pt x="325217" y="29074"/>
                </a:lnTo>
                <a:lnTo>
                  <a:pt x="324895" y="29129"/>
                </a:lnTo>
                <a:lnTo>
                  <a:pt x="324541" y="29180"/>
                </a:lnTo>
                <a:lnTo>
                  <a:pt x="324155" y="29225"/>
                </a:lnTo>
                <a:lnTo>
                  <a:pt x="323705" y="29266"/>
                </a:lnTo>
                <a:lnTo>
                  <a:pt x="323255" y="29301"/>
                </a:lnTo>
                <a:lnTo>
                  <a:pt x="322772" y="29326"/>
                </a:lnTo>
                <a:lnTo>
                  <a:pt x="322258" y="29346"/>
                </a:lnTo>
                <a:lnTo>
                  <a:pt x="321679" y="29361"/>
                </a:lnTo>
                <a:lnTo>
                  <a:pt x="321100" y="29371"/>
                </a:lnTo>
                <a:lnTo>
                  <a:pt x="320456" y="29371"/>
                </a:lnTo>
                <a:lnTo>
                  <a:pt x="319781" y="29361"/>
                </a:lnTo>
                <a:lnTo>
                  <a:pt x="319073" y="29351"/>
                </a:lnTo>
                <a:lnTo>
                  <a:pt x="318334" y="29326"/>
                </a:lnTo>
                <a:lnTo>
                  <a:pt x="317530" y="29301"/>
                </a:lnTo>
                <a:lnTo>
                  <a:pt x="316693" y="29260"/>
                </a:lnTo>
                <a:lnTo>
                  <a:pt x="315825" y="29215"/>
                </a:lnTo>
                <a:lnTo>
                  <a:pt x="312512" y="29039"/>
                </a:lnTo>
                <a:lnTo>
                  <a:pt x="309167" y="28867"/>
                </a:lnTo>
                <a:lnTo>
                  <a:pt x="302477" y="28524"/>
                </a:lnTo>
                <a:lnTo>
                  <a:pt x="299131" y="28348"/>
                </a:lnTo>
                <a:lnTo>
                  <a:pt x="295818" y="28171"/>
                </a:lnTo>
                <a:lnTo>
                  <a:pt x="292505" y="27984"/>
                </a:lnTo>
                <a:lnTo>
                  <a:pt x="289225" y="27793"/>
                </a:lnTo>
                <a:lnTo>
                  <a:pt x="287777" y="27702"/>
                </a:lnTo>
                <a:lnTo>
                  <a:pt x="286298" y="27621"/>
                </a:lnTo>
                <a:lnTo>
                  <a:pt x="284818" y="27541"/>
                </a:lnTo>
                <a:lnTo>
                  <a:pt x="283371" y="27460"/>
                </a:lnTo>
                <a:lnTo>
                  <a:pt x="281891" y="27389"/>
                </a:lnTo>
                <a:lnTo>
                  <a:pt x="280444" y="27324"/>
                </a:lnTo>
                <a:lnTo>
                  <a:pt x="278964" y="27258"/>
                </a:lnTo>
                <a:lnTo>
                  <a:pt x="277485" y="27198"/>
                </a:lnTo>
                <a:lnTo>
                  <a:pt x="276037" y="27142"/>
                </a:lnTo>
                <a:lnTo>
                  <a:pt x="274558" y="27092"/>
                </a:lnTo>
                <a:lnTo>
                  <a:pt x="273078" y="27046"/>
                </a:lnTo>
                <a:lnTo>
                  <a:pt x="271631" y="27001"/>
                </a:lnTo>
                <a:lnTo>
                  <a:pt x="270151" y="26966"/>
                </a:lnTo>
                <a:lnTo>
                  <a:pt x="268672" y="26935"/>
                </a:lnTo>
                <a:lnTo>
                  <a:pt x="267192" y="26905"/>
                </a:lnTo>
                <a:lnTo>
                  <a:pt x="265712" y="26885"/>
                </a:lnTo>
                <a:lnTo>
                  <a:pt x="264233" y="26870"/>
                </a:lnTo>
                <a:lnTo>
                  <a:pt x="262721" y="26860"/>
                </a:lnTo>
                <a:lnTo>
                  <a:pt x="261242" y="26855"/>
                </a:lnTo>
                <a:lnTo>
                  <a:pt x="259762" y="26855"/>
                </a:lnTo>
                <a:lnTo>
                  <a:pt x="258250" y="26860"/>
                </a:lnTo>
                <a:lnTo>
                  <a:pt x="256771" y="26870"/>
                </a:lnTo>
                <a:lnTo>
                  <a:pt x="255259" y="26885"/>
                </a:lnTo>
                <a:lnTo>
                  <a:pt x="253747" y="26910"/>
                </a:lnTo>
                <a:lnTo>
                  <a:pt x="252235" y="26940"/>
                </a:lnTo>
                <a:lnTo>
                  <a:pt x="250724" y="26976"/>
                </a:lnTo>
                <a:lnTo>
                  <a:pt x="249212" y="27016"/>
                </a:lnTo>
                <a:lnTo>
                  <a:pt x="247700" y="27066"/>
                </a:lnTo>
                <a:lnTo>
                  <a:pt x="246156" y="27117"/>
                </a:lnTo>
                <a:lnTo>
                  <a:pt x="244645" y="27177"/>
                </a:lnTo>
                <a:lnTo>
                  <a:pt x="243101" y="27248"/>
                </a:lnTo>
                <a:lnTo>
                  <a:pt x="241557" y="27324"/>
                </a:lnTo>
                <a:lnTo>
                  <a:pt x="240688" y="27369"/>
                </a:lnTo>
                <a:lnTo>
                  <a:pt x="239884" y="27414"/>
                </a:lnTo>
                <a:lnTo>
                  <a:pt x="239048" y="27465"/>
                </a:lnTo>
                <a:lnTo>
                  <a:pt x="238276" y="27520"/>
                </a:lnTo>
                <a:lnTo>
                  <a:pt x="237504" y="27581"/>
                </a:lnTo>
                <a:lnTo>
                  <a:pt x="236732" y="27636"/>
                </a:lnTo>
                <a:lnTo>
                  <a:pt x="235992" y="27702"/>
                </a:lnTo>
                <a:lnTo>
                  <a:pt x="235253" y="27767"/>
                </a:lnTo>
                <a:lnTo>
                  <a:pt x="234545" y="27833"/>
                </a:lnTo>
                <a:lnTo>
                  <a:pt x="233869" y="27904"/>
                </a:lnTo>
                <a:lnTo>
                  <a:pt x="232486" y="28050"/>
                </a:lnTo>
                <a:lnTo>
                  <a:pt x="231200" y="28206"/>
                </a:lnTo>
                <a:lnTo>
                  <a:pt x="229945" y="28368"/>
                </a:lnTo>
                <a:lnTo>
                  <a:pt x="228691" y="28534"/>
                </a:lnTo>
                <a:lnTo>
                  <a:pt x="227501" y="28711"/>
                </a:lnTo>
                <a:lnTo>
                  <a:pt x="226311" y="28892"/>
                </a:lnTo>
                <a:lnTo>
                  <a:pt x="225153" y="29079"/>
                </a:lnTo>
                <a:lnTo>
                  <a:pt x="224027" y="29266"/>
                </a:lnTo>
                <a:lnTo>
                  <a:pt x="222869" y="29457"/>
                </a:lnTo>
                <a:lnTo>
                  <a:pt x="220586" y="29846"/>
                </a:lnTo>
                <a:lnTo>
                  <a:pt x="219621" y="30017"/>
                </a:lnTo>
                <a:lnTo>
                  <a:pt x="218688" y="30189"/>
                </a:lnTo>
                <a:lnTo>
                  <a:pt x="217787" y="30360"/>
                </a:lnTo>
                <a:lnTo>
                  <a:pt x="216919" y="30537"/>
                </a:lnTo>
                <a:lnTo>
                  <a:pt x="216082" y="30713"/>
                </a:lnTo>
                <a:lnTo>
                  <a:pt x="215278" y="30890"/>
                </a:lnTo>
                <a:lnTo>
                  <a:pt x="214506" y="31071"/>
                </a:lnTo>
                <a:lnTo>
                  <a:pt x="213767" y="31253"/>
                </a:lnTo>
                <a:lnTo>
                  <a:pt x="213091" y="31439"/>
                </a:lnTo>
                <a:lnTo>
                  <a:pt x="212416" y="31621"/>
                </a:lnTo>
                <a:lnTo>
                  <a:pt x="211772" y="31813"/>
                </a:lnTo>
                <a:lnTo>
                  <a:pt x="211193" y="31999"/>
                </a:lnTo>
                <a:lnTo>
                  <a:pt x="210615" y="32191"/>
                </a:lnTo>
                <a:lnTo>
                  <a:pt x="210068" y="32383"/>
                </a:lnTo>
                <a:lnTo>
                  <a:pt x="209553" y="32579"/>
                </a:lnTo>
                <a:lnTo>
                  <a:pt x="209071" y="32776"/>
                </a:lnTo>
                <a:lnTo>
                  <a:pt x="208588" y="32973"/>
                </a:lnTo>
                <a:lnTo>
                  <a:pt x="208170" y="33175"/>
                </a:lnTo>
                <a:lnTo>
                  <a:pt x="207752" y="33376"/>
                </a:lnTo>
                <a:lnTo>
                  <a:pt x="207366" y="33578"/>
                </a:lnTo>
                <a:lnTo>
                  <a:pt x="207012" y="33785"/>
                </a:lnTo>
                <a:lnTo>
                  <a:pt x="206658" y="33992"/>
                </a:lnTo>
                <a:lnTo>
                  <a:pt x="206369" y="34198"/>
                </a:lnTo>
                <a:lnTo>
                  <a:pt x="206079" y="34410"/>
                </a:lnTo>
                <a:lnTo>
                  <a:pt x="205790" y="34622"/>
                </a:lnTo>
                <a:lnTo>
                  <a:pt x="205565" y="34839"/>
                </a:lnTo>
                <a:lnTo>
                  <a:pt x="205340" y="35056"/>
                </a:lnTo>
                <a:lnTo>
                  <a:pt x="205114" y="35273"/>
                </a:lnTo>
                <a:lnTo>
                  <a:pt x="204921" y="35495"/>
                </a:lnTo>
                <a:lnTo>
                  <a:pt x="204761" y="35717"/>
                </a:lnTo>
                <a:lnTo>
                  <a:pt x="204471" y="36166"/>
                </a:lnTo>
                <a:lnTo>
                  <a:pt x="204375" y="36367"/>
                </a:lnTo>
                <a:lnTo>
                  <a:pt x="204278" y="36569"/>
                </a:lnTo>
                <a:lnTo>
                  <a:pt x="204214" y="36766"/>
                </a:lnTo>
                <a:lnTo>
                  <a:pt x="204182" y="36963"/>
                </a:lnTo>
                <a:lnTo>
                  <a:pt x="204149" y="37154"/>
                </a:lnTo>
                <a:lnTo>
                  <a:pt x="204149" y="37346"/>
                </a:lnTo>
                <a:lnTo>
                  <a:pt x="204182" y="37538"/>
                </a:lnTo>
                <a:lnTo>
                  <a:pt x="204214" y="37729"/>
                </a:lnTo>
                <a:lnTo>
                  <a:pt x="204278" y="37916"/>
                </a:lnTo>
                <a:lnTo>
                  <a:pt x="204375" y="38097"/>
                </a:lnTo>
                <a:lnTo>
                  <a:pt x="204471" y="38279"/>
                </a:lnTo>
                <a:lnTo>
                  <a:pt x="204600" y="38461"/>
                </a:lnTo>
                <a:lnTo>
                  <a:pt x="204761" y="38642"/>
                </a:lnTo>
                <a:lnTo>
                  <a:pt x="204921" y="38819"/>
                </a:lnTo>
                <a:lnTo>
                  <a:pt x="205114" y="38990"/>
                </a:lnTo>
                <a:lnTo>
                  <a:pt x="205307" y="39167"/>
                </a:lnTo>
                <a:lnTo>
                  <a:pt x="205533" y="39338"/>
                </a:lnTo>
                <a:lnTo>
                  <a:pt x="205790" y="39505"/>
                </a:lnTo>
                <a:lnTo>
                  <a:pt x="206047" y="39671"/>
                </a:lnTo>
                <a:lnTo>
                  <a:pt x="206337" y="39838"/>
                </a:lnTo>
                <a:lnTo>
                  <a:pt x="206626" y="40004"/>
                </a:lnTo>
                <a:lnTo>
                  <a:pt x="206948" y="40165"/>
                </a:lnTo>
                <a:lnTo>
                  <a:pt x="207302" y="40327"/>
                </a:lnTo>
                <a:lnTo>
                  <a:pt x="207655" y="40483"/>
                </a:lnTo>
                <a:lnTo>
                  <a:pt x="208041" y="40640"/>
                </a:lnTo>
                <a:lnTo>
                  <a:pt x="208459" y="40796"/>
                </a:lnTo>
                <a:lnTo>
                  <a:pt x="208878" y="40952"/>
                </a:lnTo>
                <a:lnTo>
                  <a:pt x="209328" y="41104"/>
                </a:lnTo>
                <a:lnTo>
                  <a:pt x="209778" y="41250"/>
                </a:lnTo>
                <a:lnTo>
                  <a:pt x="210261" y="41401"/>
                </a:lnTo>
                <a:lnTo>
                  <a:pt x="210743" y="41547"/>
                </a:lnTo>
                <a:lnTo>
                  <a:pt x="211258" y="41694"/>
                </a:lnTo>
                <a:lnTo>
                  <a:pt x="211805" y="41835"/>
                </a:lnTo>
                <a:lnTo>
                  <a:pt x="212351" y="41976"/>
                </a:lnTo>
                <a:lnTo>
                  <a:pt x="212930" y="42117"/>
                </a:lnTo>
                <a:lnTo>
                  <a:pt x="213509" y="42259"/>
                </a:lnTo>
                <a:lnTo>
                  <a:pt x="214120" y="42395"/>
                </a:lnTo>
                <a:lnTo>
                  <a:pt x="214732" y="42531"/>
                </a:lnTo>
                <a:lnTo>
                  <a:pt x="215375" y="42662"/>
                </a:lnTo>
                <a:lnTo>
                  <a:pt x="216050" y="42798"/>
                </a:lnTo>
                <a:lnTo>
                  <a:pt x="216726" y="42930"/>
                </a:lnTo>
                <a:lnTo>
                  <a:pt x="217433" y="43056"/>
                </a:lnTo>
                <a:lnTo>
                  <a:pt x="218141" y="43187"/>
                </a:lnTo>
                <a:lnTo>
                  <a:pt x="218881" y="43313"/>
                </a:lnTo>
                <a:lnTo>
                  <a:pt x="220393" y="43560"/>
                </a:lnTo>
                <a:lnTo>
                  <a:pt x="221969" y="43802"/>
                </a:lnTo>
                <a:lnTo>
                  <a:pt x="223641" y="44044"/>
                </a:lnTo>
                <a:lnTo>
                  <a:pt x="225346" y="44276"/>
                </a:lnTo>
                <a:lnTo>
                  <a:pt x="227147" y="44498"/>
                </a:lnTo>
                <a:lnTo>
                  <a:pt x="228980" y="44720"/>
                </a:lnTo>
                <a:lnTo>
                  <a:pt x="230910" y="44937"/>
                </a:lnTo>
                <a:lnTo>
                  <a:pt x="232905" y="45149"/>
                </a:lnTo>
                <a:lnTo>
                  <a:pt x="234931" y="45356"/>
                </a:lnTo>
                <a:lnTo>
                  <a:pt x="237054" y="45557"/>
                </a:lnTo>
                <a:lnTo>
                  <a:pt x="237858" y="45628"/>
                </a:lnTo>
                <a:lnTo>
                  <a:pt x="238694" y="45699"/>
                </a:lnTo>
                <a:lnTo>
                  <a:pt x="239498" y="45764"/>
                </a:lnTo>
                <a:lnTo>
                  <a:pt x="240335" y="45830"/>
                </a:lnTo>
                <a:lnTo>
                  <a:pt x="241171" y="45885"/>
                </a:lnTo>
                <a:lnTo>
                  <a:pt x="242007" y="45941"/>
                </a:lnTo>
                <a:lnTo>
                  <a:pt x="242843" y="45996"/>
                </a:lnTo>
                <a:lnTo>
                  <a:pt x="243680" y="46042"/>
                </a:lnTo>
                <a:lnTo>
                  <a:pt x="244516" y="46087"/>
                </a:lnTo>
                <a:lnTo>
                  <a:pt x="245352" y="46127"/>
                </a:lnTo>
                <a:lnTo>
                  <a:pt x="246189" y="46163"/>
                </a:lnTo>
                <a:lnTo>
                  <a:pt x="247057" y="46198"/>
                </a:lnTo>
                <a:lnTo>
                  <a:pt x="247893" y="46228"/>
                </a:lnTo>
                <a:lnTo>
                  <a:pt x="248730" y="46253"/>
                </a:lnTo>
                <a:lnTo>
                  <a:pt x="249598" y="46279"/>
                </a:lnTo>
                <a:lnTo>
                  <a:pt x="250434" y="46299"/>
                </a:lnTo>
                <a:lnTo>
                  <a:pt x="251303" y="46314"/>
                </a:lnTo>
                <a:lnTo>
                  <a:pt x="252171" y="46329"/>
                </a:lnTo>
                <a:lnTo>
                  <a:pt x="253007" y="46334"/>
                </a:lnTo>
                <a:lnTo>
                  <a:pt x="253876" y="46339"/>
                </a:lnTo>
                <a:lnTo>
                  <a:pt x="254744" y="46344"/>
                </a:lnTo>
                <a:lnTo>
                  <a:pt x="255613" y="46344"/>
                </a:lnTo>
                <a:lnTo>
                  <a:pt x="256481" y="46339"/>
                </a:lnTo>
                <a:lnTo>
                  <a:pt x="257317" y="46329"/>
                </a:lnTo>
                <a:lnTo>
                  <a:pt x="258186" y="46319"/>
                </a:lnTo>
                <a:lnTo>
                  <a:pt x="259054" y="46304"/>
                </a:lnTo>
                <a:lnTo>
                  <a:pt x="259923" y="46284"/>
                </a:lnTo>
                <a:lnTo>
                  <a:pt x="260791" y="46264"/>
                </a:lnTo>
                <a:lnTo>
                  <a:pt x="261660" y="46238"/>
                </a:lnTo>
                <a:lnTo>
                  <a:pt x="262528" y="46213"/>
                </a:lnTo>
                <a:lnTo>
                  <a:pt x="263397" y="46178"/>
                </a:lnTo>
                <a:lnTo>
                  <a:pt x="264265" y="46148"/>
                </a:lnTo>
                <a:lnTo>
                  <a:pt x="266227" y="46062"/>
                </a:lnTo>
                <a:lnTo>
                  <a:pt x="268221" y="45971"/>
                </a:lnTo>
                <a:lnTo>
                  <a:pt x="270215" y="45880"/>
                </a:lnTo>
                <a:lnTo>
                  <a:pt x="272177" y="45784"/>
                </a:lnTo>
                <a:lnTo>
                  <a:pt x="274172" y="45689"/>
                </a:lnTo>
                <a:lnTo>
                  <a:pt x="276134" y="45588"/>
                </a:lnTo>
                <a:lnTo>
                  <a:pt x="278096" y="45482"/>
                </a:lnTo>
                <a:lnTo>
                  <a:pt x="280026" y="45376"/>
                </a:lnTo>
                <a:lnTo>
                  <a:pt x="281988" y="45265"/>
                </a:lnTo>
                <a:lnTo>
                  <a:pt x="283918" y="45149"/>
                </a:lnTo>
                <a:lnTo>
                  <a:pt x="285847" y="45033"/>
                </a:lnTo>
                <a:lnTo>
                  <a:pt x="287777" y="44912"/>
                </a:lnTo>
                <a:lnTo>
                  <a:pt x="289675" y="44791"/>
                </a:lnTo>
                <a:lnTo>
                  <a:pt x="291605" y="44665"/>
                </a:lnTo>
                <a:lnTo>
                  <a:pt x="293470" y="44533"/>
                </a:lnTo>
                <a:lnTo>
                  <a:pt x="295368" y="44402"/>
                </a:lnTo>
                <a:lnTo>
                  <a:pt x="296944" y="44291"/>
                </a:lnTo>
                <a:lnTo>
                  <a:pt x="298456" y="44190"/>
                </a:lnTo>
                <a:lnTo>
                  <a:pt x="299903" y="44100"/>
                </a:lnTo>
                <a:lnTo>
                  <a:pt x="301319" y="44024"/>
                </a:lnTo>
                <a:lnTo>
                  <a:pt x="302637" y="43953"/>
                </a:lnTo>
                <a:lnTo>
                  <a:pt x="303924" y="43893"/>
                </a:lnTo>
                <a:lnTo>
                  <a:pt x="305178" y="43848"/>
                </a:lnTo>
                <a:lnTo>
                  <a:pt x="306336" y="43812"/>
                </a:lnTo>
                <a:lnTo>
                  <a:pt x="307462" y="43787"/>
                </a:lnTo>
                <a:lnTo>
                  <a:pt x="308556" y="43772"/>
                </a:lnTo>
                <a:lnTo>
                  <a:pt x="309553" y="43767"/>
                </a:lnTo>
                <a:lnTo>
                  <a:pt x="310550" y="43777"/>
                </a:lnTo>
                <a:lnTo>
                  <a:pt x="311000" y="43787"/>
                </a:lnTo>
                <a:lnTo>
                  <a:pt x="311450" y="43797"/>
                </a:lnTo>
                <a:lnTo>
                  <a:pt x="311901" y="43812"/>
                </a:lnTo>
                <a:lnTo>
                  <a:pt x="312351" y="43832"/>
                </a:lnTo>
                <a:lnTo>
                  <a:pt x="312769" y="43853"/>
                </a:lnTo>
                <a:lnTo>
                  <a:pt x="313187" y="43878"/>
                </a:lnTo>
                <a:lnTo>
                  <a:pt x="313573" y="43903"/>
                </a:lnTo>
                <a:lnTo>
                  <a:pt x="313959" y="43933"/>
                </a:lnTo>
                <a:lnTo>
                  <a:pt x="314345" y="43964"/>
                </a:lnTo>
                <a:lnTo>
                  <a:pt x="314699" y="43999"/>
                </a:lnTo>
                <a:lnTo>
                  <a:pt x="315053" y="44039"/>
                </a:lnTo>
                <a:lnTo>
                  <a:pt x="315407" y="44080"/>
                </a:lnTo>
                <a:lnTo>
                  <a:pt x="315760" y="44125"/>
                </a:lnTo>
                <a:lnTo>
                  <a:pt x="316082" y="44175"/>
                </a:lnTo>
                <a:lnTo>
                  <a:pt x="316404" y="44226"/>
                </a:lnTo>
                <a:lnTo>
                  <a:pt x="316693" y="44281"/>
                </a:lnTo>
                <a:lnTo>
                  <a:pt x="316983" y="44342"/>
                </a:lnTo>
                <a:lnTo>
                  <a:pt x="317272" y="44402"/>
                </a:lnTo>
                <a:lnTo>
                  <a:pt x="317819" y="44533"/>
                </a:lnTo>
                <a:lnTo>
                  <a:pt x="318334" y="44680"/>
                </a:lnTo>
                <a:lnTo>
                  <a:pt x="318784" y="44841"/>
                </a:lnTo>
                <a:lnTo>
                  <a:pt x="319234" y="45013"/>
                </a:lnTo>
                <a:lnTo>
                  <a:pt x="319620" y="45199"/>
                </a:lnTo>
                <a:lnTo>
                  <a:pt x="320006" y="45396"/>
                </a:lnTo>
                <a:lnTo>
                  <a:pt x="320328" y="45613"/>
                </a:lnTo>
                <a:lnTo>
                  <a:pt x="320617" y="45840"/>
                </a:lnTo>
                <a:lnTo>
                  <a:pt x="320907" y="46082"/>
                </a:lnTo>
                <a:lnTo>
                  <a:pt x="321164" y="46339"/>
                </a:lnTo>
                <a:lnTo>
                  <a:pt x="321357" y="46607"/>
                </a:lnTo>
                <a:lnTo>
                  <a:pt x="321550" y="46884"/>
                </a:lnTo>
                <a:lnTo>
                  <a:pt x="321679" y="47166"/>
                </a:lnTo>
                <a:lnTo>
                  <a:pt x="321743" y="47444"/>
                </a:lnTo>
                <a:lnTo>
                  <a:pt x="321807" y="47726"/>
                </a:lnTo>
                <a:lnTo>
                  <a:pt x="321807" y="48004"/>
                </a:lnTo>
                <a:lnTo>
                  <a:pt x="321775" y="48286"/>
                </a:lnTo>
                <a:lnTo>
                  <a:pt x="321711" y="48851"/>
                </a:lnTo>
                <a:lnTo>
                  <a:pt x="321582" y="49416"/>
                </a:lnTo>
                <a:lnTo>
                  <a:pt x="321486" y="49976"/>
                </a:lnTo>
                <a:lnTo>
                  <a:pt x="321486" y="50258"/>
                </a:lnTo>
                <a:lnTo>
                  <a:pt x="321486" y="50541"/>
                </a:lnTo>
                <a:lnTo>
                  <a:pt x="321518" y="50823"/>
                </a:lnTo>
                <a:lnTo>
                  <a:pt x="321614" y="51101"/>
                </a:lnTo>
                <a:lnTo>
                  <a:pt x="322033" y="52276"/>
                </a:lnTo>
                <a:lnTo>
                  <a:pt x="322515" y="53451"/>
                </a:lnTo>
                <a:lnTo>
                  <a:pt x="323030" y="54626"/>
                </a:lnTo>
                <a:lnTo>
                  <a:pt x="323576" y="55802"/>
                </a:lnTo>
                <a:lnTo>
                  <a:pt x="324670" y="58152"/>
                </a:lnTo>
                <a:lnTo>
                  <a:pt x="325185" y="59327"/>
                </a:lnTo>
                <a:lnTo>
                  <a:pt x="325699" y="60497"/>
                </a:lnTo>
                <a:lnTo>
                  <a:pt x="325924" y="61012"/>
                </a:lnTo>
                <a:lnTo>
                  <a:pt x="326085" y="61526"/>
                </a:lnTo>
                <a:lnTo>
                  <a:pt x="326439" y="62566"/>
                </a:lnTo>
                <a:lnTo>
                  <a:pt x="326729" y="63630"/>
                </a:lnTo>
                <a:lnTo>
                  <a:pt x="327082" y="64739"/>
                </a:lnTo>
                <a:lnTo>
                  <a:pt x="307044" y="64835"/>
                </a:lnTo>
                <a:lnTo>
                  <a:pt x="297298" y="64881"/>
                </a:lnTo>
                <a:lnTo>
                  <a:pt x="287616" y="64921"/>
                </a:lnTo>
                <a:lnTo>
                  <a:pt x="280026" y="64941"/>
                </a:lnTo>
                <a:lnTo>
                  <a:pt x="272403" y="64956"/>
                </a:lnTo>
                <a:lnTo>
                  <a:pt x="264812" y="64966"/>
                </a:lnTo>
                <a:lnTo>
                  <a:pt x="257189" y="64976"/>
                </a:lnTo>
                <a:lnTo>
                  <a:pt x="249598" y="64997"/>
                </a:lnTo>
                <a:lnTo>
                  <a:pt x="245803" y="65012"/>
                </a:lnTo>
                <a:lnTo>
                  <a:pt x="242007" y="65032"/>
                </a:lnTo>
                <a:lnTo>
                  <a:pt x="238212" y="65052"/>
                </a:lnTo>
                <a:lnTo>
                  <a:pt x="234416" y="65077"/>
                </a:lnTo>
                <a:lnTo>
                  <a:pt x="230621" y="65113"/>
                </a:lnTo>
                <a:lnTo>
                  <a:pt x="226825" y="65148"/>
                </a:lnTo>
                <a:lnTo>
                  <a:pt x="224252" y="65173"/>
                </a:lnTo>
                <a:lnTo>
                  <a:pt x="221679" y="65198"/>
                </a:lnTo>
                <a:lnTo>
                  <a:pt x="216468" y="65244"/>
                </a:lnTo>
                <a:lnTo>
                  <a:pt x="213863" y="65274"/>
                </a:lnTo>
                <a:lnTo>
                  <a:pt x="211290" y="65309"/>
                </a:lnTo>
                <a:lnTo>
                  <a:pt x="208685" y="65355"/>
                </a:lnTo>
                <a:lnTo>
                  <a:pt x="207398" y="65380"/>
                </a:lnTo>
                <a:lnTo>
                  <a:pt x="206144" y="65410"/>
                </a:lnTo>
                <a:lnTo>
                  <a:pt x="204857" y="65446"/>
                </a:lnTo>
                <a:lnTo>
                  <a:pt x="203570" y="65486"/>
                </a:lnTo>
                <a:lnTo>
                  <a:pt x="202316" y="65526"/>
                </a:lnTo>
                <a:lnTo>
                  <a:pt x="201062" y="65577"/>
                </a:lnTo>
                <a:lnTo>
                  <a:pt x="199807" y="65627"/>
                </a:lnTo>
                <a:lnTo>
                  <a:pt x="198553" y="65683"/>
                </a:lnTo>
                <a:lnTo>
                  <a:pt x="197331" y="65748"/>
                </a:lnTo>
                <a:lnTo>
                  <a:pt x="196076" y="65819"/>
                </a:lnTo>
                <a:lnTo>
                  <a:pt x="194854" y="65894"/>
                </a:lnTo>
                <a:lnTo>
                  <a:pt x="193664" y="65975"/>
                </a:lnTo>
                <a:lnTo>
                  <a:pt x="192474" y="66066"/>
                </a:lnTo>
                <a:lnTo>
                  <a:pt x="191284" y="66162"/>
                </a:lnTo>
                <a:lnTo>
                  <a:pt x="190094" y="66268"/>
                </a:lnTo>
                <a:lnTo>
                  <a:pt x="188936" y="66379"/>
                </a:lnTo>
                <a:lnTo>
                  <a:pt x="187778" y="66500"/>
                </a:lnTo>
                <a:lnTo>
                  <a:pt x="186620" y="66626"/>
                </a:lnTo>
                <a:lnTo>
                  <a:pt x="185783" y="66732"/>
                </a:lnTo>
                <a:lnTo>
                  <a:pt x="184979" y="66833"/>
                </a:lnTo>
                <a:lnTo>
                  <a:pt x="184207" y="66939"/>
                </a:lnTo>
                <a:lnTo>
                  <a:pt x="183468" y="67045"/>
                </a:lnTo>
                <a:lnTo>
                  <a:pt x="182792" y="67150"/>
                </a:lnTo>
                <a:lnTo>
                  <a:pt x="182117" y="67261"/>
                </a:lnTo>
                <a:lnTo>
                  <a:pt x="181506" y="67367"/>
                </a:lnTo>
                <a:lnTo>
                  <a:pt x="180927" y="67478"/>
                </a:lnTo>
                <a:lnTo>
                  <a:pt x="180380" y="67594"/>
                </a:lnTo>
                <a:lnTo>
                  <a:pt x="179897" y="67705"/>
                </a:lnTo>
                <a:lnTo>
                  <a:pt x="179415" y="67821"/>
                </a:lnTo>
                <a:lnTo>
                  <a:pt x="178997" y="67942"/>
                </a:lnTo>
                <a:lnTo>
                  <a:pt x="178611" y="68058"/>
                </a:lnTo>
                <a:lnTo>
                  <a:pt x="178257" y="68179"/>
                </a:lnTo>
                <a:lnTo>
                  <a:pt x="177967" y="68300"/>
                </a:lnTo>
                <a:lnTo>
                  <a:pt x="177678" y="68427"/>
                </a:lnTo>
                <a:lnTo>
                  <a:pt x="177453" y="68553"/>
                </a:lnTo>
                <a:lnTo>
                  <a:pt x="177292" y="68679"/>
                </a:lnTo>
                <a:lnTo>
                  <a:pt x="177131" y="68805"/>
                </a:lnTo>
                <a:lnTo>
                  <a:pt x="177035" y="68936"/>
                </a:lnTo>
                <a:lnTo>
                  <a:pt x="176970" y="69072"/>
                </a:lnTo>
                <a:lnTo>
                  <a:pt x="176970" y="69203"/>
                </a:lnTo>
                <a:lnTo>
                  <a:pt x="177003" y="69339"/>
                </a:lnTo>
                <a:lnTo>
                  <a:pt x="177067" y="69481"/>
                </a:lnTo>
                <a:lnTo>
                  <a:pt x="177163" y="69617"/>
                </a:lnTo>
                <a:lnTo>
                  <a:pt x="177324" y="69763"/>
                </a:lnTo>
                <a:lnTo>
                  <a:pt x="177517" y="69904"/>
                </a:lnTo>
                <a:lnTo>
                  <a:pt x="177742" y="70051"/>
                </a:lnTo>
                <a:lnTo>
                  <a:pt x="178032" y="70197"/>
                </a:lnTo>
                <a:lnTo>
                  <a:pt x="178353" y="70348"/>
                </a:lnTo>
                <a:lnTo>
                  <a:pt x="178739" y="70500"/>
                </a:lnTo>
                <a:lnTo>
                  <a:pt x="179158" y="70656"/>
                </a:lnTo>
                <a:lnTo>
                  <a:pt x="179704" y="70843"/>
                </a:lnTo>
                <a:lnTo>
                  <a:pt x="180283" y="71034"/>
                </a:lnTo>
                <a:lnTo>
                  <a:pt x="181473" y="71402"/>
                </a:lnTo>
                <a:lnTo>
                  <a:pt x="182696" y="71771"/>
                </a:lnTo>
                <a:lnTo>
                  <a:pt x="183982" y="72139"/>
                </a:lnTo>
                <a:lnTo>
                  <a:pt x="185333" y="72497"/>
                </a:lnTo>
                <a:lnTo>
                  <a:pt x="186684" y="72860"/>
                </a:lnTo>
                <a:lnTo>
                  <a:pt x="189418" y="73576"/>
                </a:lnTo>
                <a:lnTo>
                  <a:pt x="190094" y="73753"/>
                </a:lnTo>
                <a:lnTo>
                  <a:pt x="190705" y="73929"/>
                </a:lnTo>
                <a:lnTo>
                  <a:pt x="191316" y="74106"/>
                </a:lnTo>
                <a:lnTo>
                  <a:pt x="191863" y="74283"/>
                </a:lnTo>
                <a:lnTo>
                  <a:pt x="192377" y="74464"/>
                </a:lnTo>
                <a:lnTo>
                  <a:pt x="192860" y="74641"/>
                </a:lnTo>
                <a:lnTo>
                  <a:pt x="193310" y="74822"/>
                </a:lnTo>
                <a:lnTo>
                  <a:pt x="193728" y="74999"/>
                </a:lnTo>
                <a:lnTo>
                  <a:pt x="194114" y="75180"/>
                </a:lnTo>
                <a:lnTo>
                  <a:pt x="194468" y="75357"/>
                </a:lnTo>
                <a:lnTo>
                  <a:pt x="194790" y="75533"/>
                </a:lnTo>
                <a:lnTo>
                  <a:pt x="195079" y="75715"/>
                </a:lnTo>
                <a:lnTo>
                  <a:pt x="195336" y="75892"/>
                </a:lnTo>
                <a:lnTo>
                  <a:pt x="195529" y="76073"/>
                </a:lnTo>
                <a:lnTo>
                  <a:pt x="195722" y="76250"/>
                </a:lnTo>
                <a:lnTo>
                  <a:pt x="195883" y="76426"/>
                </a:lnTo>
                <a:lnTo>
                  <a:pt x="196012" y="76603"/>
                </a:lnTo>
                <a:lnTo>
                  <a:pt x="196108" y="76779"/>
                </a:lnTo>
                <a:lnTo>
                  <a:pt x="196173" y="76956"/>
                </a:lnTo>
                <a:lnTo>
                  <a:pt x="196237" y="77132"/>
                </a:lnTo>
                <a:lnTo>
                  <a:pt x="196237" y="77309"/>
                </a:lnTo>
                <a:lnTo>
                  <a:pt x="196205" y="77485"/>
                </a:lnTo>
                <a:lnTo>
                  <a:pt x="196173" y="77657"/>
                </a:lnTo>
                <a:lnTo>
                  <a:pt x="196076" y="77833"/>
                </a:lnTo>
                <a:lnTo>
                  <a:pt x="195980" y="78005"/>
                </a:lnTo>
                <a:lnTo>
                  <a:pt x="195851" y="78176"/>
                </a:lnTo>
                <a:lnTo>
                  <a:pt x="195690" y="78348"/>
                </a:lnTo>
                <a:lnTo>
                  <a:pt x="195497" y="78519"/>
                </a:lnTo>
                <a:lnTo>
                  <a:pt x="195304" y="78686"/>
                </a:lnTo>
                <a:lnTo>
                  <a:pt x="195047" y="78857"/>
                </a:lnTo>
                <a:lnTo>
                  <a:pt x="194790" y="79024"/>
                </a:lnTo>
                <a:lnTo>
                  <a:pt x="194500" y="79190"/>
                </a:lnTo>
                <a:lnTo>
                  <a:pt x="194211" y="79352"/>
                </a:lnTo>
                <a:lnTo>
                  <a:pt x="193857" y="79518"/>
                </a:lnTo>
                <a:lnTo>
                  <a:pt x="193503" y="79680"/>
                </a:lnTo>
                <a:lnTo>
                  <a:pt x="193117" y="79841"/>
                </a:lnTo>
                <a:lnTo>
                  <a:pt x="192699" y="80002"/>
                </a:lnTo>
                <a:lnTo>
                  <a:pt x="192281" y="80159"/>
                </a:lnTo>
                <a:lnTo>
                  <a:pt x="191830" y="80315"/>
                </a:lnTo>
                <a:lnTo>
                  <a:pt x="191348" y="80471"/>
                </a:lnTo>
                <a:lnTo>
                  <a:pt x="190865" y="80628"/>
                </a:lnTo>
                <a:lnTo>
                  <a:pt x="190351" y="80779"/>
                </a:lnTo>
                <a:lnTo>
                  <a:pt x="189804" y="80930"/>
                </a:lnTo>
                <a:lnTo>
                  <a:pt x="189225" y="81082"/>
                </a:lnTo>
                <a:lnTo>
                  <a:pt x="188646" y="81228"/>
                </a:lnTo>
                <a:lnTo>
                  <a:pt x="188067" y="81374"/>
                </a:lnTo>
                <a:lnTo>
                  <a:pt x="187424" y="81516"/>
                </a:lnTo>
                <a:lnTo>
                  <a:pt x="186813" y="81657"/>
                </a:lnTo>
                <a:lnTo>
                  <a:pt x="186137" y="81798"/>
                </a:lnTo>
                <a:lnTo>
                  <a:pt x="185462" y="81939"/>
                </a:lnTo>
                <a:lnTo>
                  <a:pt x="184754" y="82075"/>
                </a:lnTo>
                <a:lnTo>
                  <a:pt x="184047" y="82207"/>
                </a:lnTo>
                <a:lnTo>
                  <a:pt x="183339" y="82338"/>
                </a:lnTo>
                <a:lnTo>
                  <a:pt x="182567" y="82469"/>
                </a:lnTo>
                <a:lnTo>
                  <a:pt x="181827" y="82595"/>
                </a:lnTo>
                <a:lnTo>
                  <a:pt x="181023" y="82721"/>
                </a:lnTo>
                <a:lnTo>
                  <a:pt x="180219" y="82842"/>
                </a:lnTo>
                <a:lnTo>
                  <a:pt x="179415" y="82963"/>
                </a:lnTo>
                <a:lnTo>
                  <a:pt x="178611" y="83084"/>
                </a:lnTo>
                <a:lnTo>
                  <a:pt x="177742" y="83200"/>
                </a:lnTo>
                <a:lnTo>
                  <a:pt x="176906" y="83311"/>
                </a:lnTo>
                <a:lnTo>
                  <a:pt x="176038" y="83422"/>
                </a:lnTo>
                <a:lnTo>
                  <a:pt x="175137" y="83528"/>
                </a:lnTo>
                <a:lnTo>
                  <a:pt x="174236" y="83634"/>
                </a:lnTo>
                <a:lnTo>
                  <a:pt x="173239" y="83745"/>
                </a:lnTo>
                <a:lnTo>
                  <a:pt x="172242" y="83856"/>
                </a:lnTo>
                <a:lnTo>
                  <a:pt x="171213" y="83957"/>
                </a:lnTo>
                <a:lnTo>
                  <a:pt x="170184" y="84058"/>
                </a:lnTo>
                <a:lnTo>
                  <a:pt x="169122" y="84153"/>
                </a:lnTo>
                <a:lnTo>
                  <a:pt x="168093" y="84244"/>
                </a:lnTo>
                <a:lnTo>
                  <a:pt x="166999" y="84335"/>
                </a:lnTo>
                <a:lnTo>
                  <a:pt x="165938" y="84421"/>
                </a:lnTo>
                <a:lnTo>
                  <a:pt x="164844" y="84496"/>
                </a:lnTo>
                <a:lnTo>
                  <a:pt x="163751" y="84577"/>
                </a:lnTo>
                <a:lnTo>
                  <a:pt x="162657" y="84648"/>
                </a:lnTo>
                <a:lnTo>
                  <a:pt x="161531" y="84718"/>
                </a:lnTo>
                <a:lnTo>
                  <a:pt x="160438" y="84779"/>
                </a:lnTo>
                <a:lnTo>
                  <a:pt x="159312" y="84839"/>
                </a:lnTo>
                <a:lnTo>
                  <a:pt x="158154" y="84900"/>
                </a:lnTo>
                <a:lnTo>
                  <a:pt x="157028" y="84950"/>
                </a:lnTo>
                <a:lnTo>
                  <a:pt x="155870" y="85001"/>
                </a:lnTo>
                <a:lnTo>
                  <a:pt x="154712" y="85046"/>
                </a:lnTo>
                <a:lnTo>
                  <a:pt x="153587" y="85087"/>
                </a:lnTo>
                <a:lnTo>
                  <a:pt x="152397" y="85122"/>
                </a:lnTo>
                <a:lnTo>
                  <a:pt x="151239" y="85157"/>
                </a:lnTo>
                <a:lnTo>
                  <a:pt x="150081" y="85187"/>
                </a:lnTo>
                <a:lnTo>
                  <a:pt x="148891" y="85213"/>
                </a:lnTo>
                <a:lnTo>
                  <a:pt x="147733" y="85233"/>
                </a:lnTo>
                <a:lnTo>
                  <a:pt x="146543" y="85253"/>
                </a:lnTo>
                <a:lnTo>
                  <a:pt x="145385" y="85268"/>
                </a:lnTo>
                <a:lnTo>
                  <a:pt x="144195" y="85278"/>
                </a:lnTo>
                <a:lnTo>
                  <a:pt x="143005" y="85283"/>
                </a:lnTo>
                <a:lnTo>
                  <a:pt x="141815" y="85288"/>
                </a:lnTo>
                <a:lnTo>
                  <a:pt x="140657" y="85288"/>
                </a:lnTo>
                <a:lnTo>
                  <a:pt x="139466" y="85283"/>
                </a:lnTo>
                <a:lnTo>
                  <a:pt x="138276" y="85273"/>
                </a:lnTo>
                <a:lnTo>
                  <a:pt x="137086" y="85263"/>
                </a:lnTo>
                <a:lnTo>
                  <a:pt x="135928" y="85243"/>
                </a:lnTo>
                <a:lnTo>
                  <a:pt x="134738" y="85228"/>
                </a:lnTo>
                <a:lnTo>
                  <a:pt x="133580" y="85203"/>
                </a:lnTo>
                <a:lnTo>
                  <a:pt x="132390" y="85172"/>
                </a:lnTo>
                <a:lnTo>
                  <a:pt x="131232" y="85142"/>
                </a:lnTo>
                <a:lnTo>
                  <a:pt x="130042" y="85112"/>
                </a:lnTo>
                <a:lnTo>
                  <a:pt x="128884" y="85071"/>
                </a:lnTo>
                <a:lnTo>
                  <a:pt x="127726" y="85031"/>
                </a:lnTo>
                <a:lnTo>
                  <a:pt x="126601" y="84986"/>
                </a:lnTo>
                <a:lnTo>
                  <a:pt x="125443" y="84935"/>
                </a:lnTo>
                <a:lnTo>
                  <a:pt x="124285" y="84880"/>
                </a:lnTo>
                <a:lnTo>
                  <a:pt x="123159" y="84824"/>
                </a:lnTo>
                <a:lnTo>
                  <a:pt x="122033" y="84764"/>
                </a:lnTo>
                <a:lnTo>
                  <a:pt x="120908" y="84698"/>
                </a:lnTo>
                <a:lnTo>
                  <a:pt x="119814" y="84633"/>
                </a:lnTo>
                <a:lnTo>
                  <a:pt x="118688" y="84562"/>
                </a:lnTo>
                <a:lnTo>
                  <a:pt x="117595" y="84486"/>
                </a:lnTo>
                <a:lnTo>
                  <a:pt x="116501" y="84406"/>
                </a:lnTo>
                <a:lnTo>
                  <a:pt x="115440" y="84325"/>
                </a:lnTo>
                <a:lnTo>
                  <a:pt x="114378" y="84239"/>
                </a:lnTo>
                <a:lnTo>
                  <a:pt x="113317" y="84148"/>
                </a:lnTo>
                <a:lnTo>
                  <a:pt x="112255" y="84058"/>
                </a:lnTo>
                <a:lnTo>
                  <a:pt x="111226" y="83957"/>
                </a:lnTo>
                <a:lnTo>
                  <a:pt x="110197" y="83861"/>
                </a:lnTo>
                <a:lnTo>
                  <a:pt x="109200" y="83755"/>
                </a:lnTo>
                <a:lnTo>
                  <a:pt x="108203" y="83649"/>
                </a:lnTo>
                <a:lnTo>
                  <a:pt x="107205" y="83538"/>
                </a:lnTo>
                <a:lnTo>
                  <a:pt x="106241" y="83422"/>
                </a:lnTo>
                <a:lnTo>
                  <a:pt x="105276" y="83301"/>
                </a:lnTo>
                <a:lnTo>
                  <a:pt x="104311" y="83180"/>
                </a:lnTo>
                <a:lnTo>
                  <a:pt x="103410" y="83054"/>
                </a:lnTo>
                <a:lnTo>
                  <a:pt x="102220" y="82893"/>
                </a:lnTo>
                <a:lnTo>
                  <a:pt x="101126" y="82721"/>
                </a:lnTo>
                <a:lnTo>
                  <a:pt x="100065" y="82544"/>
                </a:lnTo>
                <a:lnTo>
                  <a:pt x="99068" y="82368"/>
                </a:lnTo>
                <a:lnTo>
                  <a:pt x="98135" y="82186"/>
                </a:lnTo>
                <a:lnTo>
                  <a:pt x="97234" y="82005"/>
                </a:lnTo>
                <a:lnTo>
                  <a:pt x="96398" y="81813"/>
                </a:lnTo>
                <a:lnTo>
                  <a:pt x="95594" y="81621"/>
                </a:lnTo>
                <a:lnTo>
                  <a:pt x="94886" y="81430"/>
                </a:lnTo>
                <a:lnTo>
                  <a:pt x="94211" y="81233"/>
                </a:lnTo>
                <a:lnTo>
                  <a:pt x="93600" y="81031"/>
                </a:lnTo>
                <a:lnTo>
                  <a:pt x="93021" y="80830"/>
                </a:lnTo>
                <a:lnTo>
                  <a:pt x="92506" y="80623"/>
                </a:lnTo>
                <a:lnTo>
                  <a:pt x="92056" y="80416"/>
                </a:lnTo>
                <a:lnTo>
                  <a:pt x="91670" y="80204"/>
                </a:lnTo>
                <a:lnTo>
                  <a:pt x="91316" y="79992"/>
                </a:lnTo>
                <a:lnTo>
                  <a:pt x="91027" y="79775"/>
                </a:lnTo>
                <a:lnTo>
                  <a:pt x="90769" y="79558"/>
                </a:lnTo>
                <a:lnTo>
                  <a:pt x="90609" y="79342"/>
                </a:lnTo>
                <a:lnTo>
                  <a:pt x="90480" y="79120"/>
                </a:lnTo>
                <a:lnTo>
                  <a:pt x="90416" y="78898"/>
                </a:lnTo>
                <a:lnTo>
                  <a:pt x="90383" y="78671"/>
                </a:lnTo>
                <a:lnTo>
                  <a:pt x="90416" y="78449"/>
                </a:lnTo>
                <a:lnTo>
                  <a:pt x="90512" y="78222"/>
                </a:lnTo>
                <a:lnTo>
                  <a:pt x="90673" y="77995"/>
                </a:lnTo>
                <a:lnTo>
                  <a:pt x="90866" y="77763"/>
                </a:lnTo>
                <a:lnTo>
                  <a:pt x="91123" y="77536"/>
                </a:lnTo>
                <a:lnTo>
                  <a:pt x="91445" y="77304"/>
                </a:lnTo>
                <a:lnTo>
                  <a:pt x="91799" y="77072"/>
                </a:lnTo>
                <a:lnTo>
                  <a:pt x="92217" y="76840"/>
                </a:lnTo>
                <a:lnTo>
                  <a:pt x="92699" y="76608"/>
                </a:lnTo>
                <a:lnTo>
                  <a:pt x="93246" y="76376"/>
                </a:lnTo>
                <a:lnTo>
                  <a:pt x="97074" y="74792"/>
                </a:lnTo>
                <a:lnTo>
                  <a:pt x="98971" y="74000"/>
                </a:lnTo>
                <a:lnTo>
                  <a:pt x="99904" y="73602"/>
                </a:lnTo>
                <a:lnTo>
                  <a:pt x="100837" y="73203"/>
                </a:lnTo>
                <a:lnTo>
                  <a:pt x="101705" y="72800"/>
                </a:lnTo>
                <a:lnTo>
                  <a:pt x="102574" y="72401"/>
                </a:lnTo>
                <a:lnTo>
                  <a:pt x="103410" y="71998"/>
                </a:lnTo>
                <a:lnTo>
                  <a:pt x="104214" y="71594"/>
                </a:lnTo>
                <a:lnTo>
                  <a:pt x="104954" y="71191"/>
                </a:lnTo>
                <a:lnTo>
                  <a:pt x="105694" y="70787"/>
                </a:lnTo>
                <a:lnTo>
                  <a:pt x="106337" y="70379"/>
                </a:lnTo>
                <a:lnTo>
                  <a:pt x="106948" y="69970"/>
                </a:lnTo>
                <a:lnTo>
                  <a:pt x="107141" y="69829"/>
                </a:lnTo>
                <a:lnTo>
                  <a:pt x="107302" y="69693"/>
                </a:lnTo>
                <a:lnTo>
                  <a:pt x="107463" y="69556"/>
                </a:lnTo>
                <a:lnTo>
                  <a:pt x="107591" y="69425"/>
                </a:lnTo>
                <a:lnTo>
                  <a:pt x="107688" y="69289"/>
                </a:lnTo>
                <a:lnTo>
                  <a:pt x="107752" y="69158"/>
                </a:lnTo>
                <a:lnTo>
                  <a:pt x="107817" y="69027"/>
                </a:lnTo>
                <a:lnTo>
                  <a:pt x="107881" y="68896"/>
                </a:lnTo>
                <a:lnTo>
                  <a:pt x="107881" y="68764"/>
                </a:lnTo>
                <a:lnTo>
                  <a:pt x="107881" y="68638"/>
                </a:lnTo>
                <a:lnTo>
                  <a:pt x="107881" y="68512"/>
                </a:lnTo>
                <a:lnTo>
                  <a:pt x="107817" y="68386"/>
                </a:lnTo>
                <a:lnTo>
                  <a:pt x="107752" y="68265"/>
                </a:lnTo>
                <a:lnTo>
                  <a:pt x="107688" y="68144"/>
                </a:lnTo>
                <a:lnTo>
                  <a:pt x="107591" y="68023"/>
                </a:lnTo>
                <a:lnTo>
                  <a:pt x="107463" y="67902"/>
                </a:lnTo>
                <a:lnTo>
                  <a:pt x="107334" y="67786"/>
                </a:lnTo>
                <a:lnTo>
                  <a:pt x="107173" y="67670"/>
                </a:lnTo>
                <a:lnTo>
                  <a:pt x="106980" y="67554"/>
                </a:lnTo>
                <a:lnTo>
                  <a:pt x="106787" y="67438"/>
                </a:lnTo>
                <a:lnTo>
                  <a:pt x="106562" y="67327"/>
                </a:lnTo>
                <a:lnTo>
                  <a:pt x="106337" y="67216"/>
                </a:lnTo>
                <a:lnTo>
                  <a:pt x="106080" y="67105"/>
                </a:lnTo>
                <a:lnTo>
                  <a:pt x="105822" y="66999"/>
                </a:lnTo>
                <a:lnTo>
                  <a:pt x="105533" y="66893"/>
                </a:lnTo>
                <a:lnTo>
                  <a:pt x="105211" y="66787"/>
                </a:lnTo>
                <a:lnTo>
                  <a:pt x="104890" y="66686"/>
                </a:lnTo>
                <a:lnTo>
                  <a:pt x="104568" y="66580"/>
                </a:lnTo>
                <a:lnTo>
                  <a:pt x="104182" y="66485"/>
                </a:lnTo>
                <a:lnTo>
                  <a:pt x="103828" y="66384"/>
                </a:lnTo>
                <a:lnTo>
                  <a:pt x="103410" y="66288"/>
                </a:lnTo>
                <a:lnTo>
                  <a:pt x="103024" y="66192"/>
                </a:lnTo>
                <a:lnTo>
                  <a:pt x="102574" y="66101"/>
                </a:lnTo>
                <a:lnTo>
                  <a:pt x="102156" y="66005"/>
                </a:lnTo>
                <a:lnTo>
                  <a:pt x="101673" y="65920"/>
                </a:lnTo>
                <a:lnTo>
                  <a:pt x="101191" y="65829"/>
                </a:lnTo>
                <a:lnTo>
                  <a:pt x="100708" y="65743"/>
                </a:lnTo>
                <a:lnTo>
                  <a:pt x="100194" y="65657"/>
                </a:lnTo>
                <a:lnTo>
                  <a:pt x="99679" y="65577"/>
                </a:lnTo>
                <a:lnTo>
                  <a:pt x="99132" y="65496"/>
                </a:lnTo>
                <a:lnTo>
                  <a:pt x="97974" y="65335"/>
                </a:lnTo>
                <a:lnTo>
                  <a:pt x="96784" y="65188"/>
                </a:lnTo>
                <a:lnTo>
                  <a:pt x="95530" y="65047"/>
                </a:lnTo>
                <a:lnTo>
                  <a:pt x="94211" y="64911"/>
                </a:lnTo>
                <a:lnTo>
                  <a:pt x="92860" y="64785"/>
                </a:lnTo>
                <a:lnTo>
                  <a:pt x="91413" y="64664"/>
                </a:lnTo>
                <a:lnTo>
                  <a:pt x="89933" y="64553"/>
                </a:lnTo>
                <a:lnTo>
                  <a:pt x="88389" y="64452"/>
                </a:lnTo>
                <a:lnTo>
                  <a:pt x="86781" y="64356"/>
                </a:lnTo>
                <a:lnTo>
                  <a:pt x="85141" y="64270"/>
                </a:lnTo>
                <a:lnTo>
                  <a:pt x="83436" y="64195"/>
                </a:lnTo>
                <a:lnTo>
                  <a:pt x="81699" y="64124"/>
                </a:lnTo>
                <a:lnTo>
                  <a:pt x="80702" y="64094"/>
                </a:lnTo>
                <a:lnTo>
                  <a:pt x="79737" y="64064"/>
                </a:lnTo>
                <a:lnTo>
                  <a:pt x="78772" y="64038"/>
                </a:lnTo>
                <a:lnTo>
                  <a:pt x="77807" y="64018"/>
                </a:lnTo>
                <a:lnTo>
                  <a:pt x="76810" y="63998"/>
                </a:lnTo>
                <a:lnTo>
                  <a:pt x="75845" y="63983"/>
                </a:lnTo>
                <a:lnTo>
                  <a:pt x="74880" y="63973"/>
                </a:lnTo>
                <a:lnTo>
                  <a:pt x="73915" y="63968"/>
                </a:lnTo>
                <a:lnTo>
                  <a:pt x="72982" y="63963"/>
                </a:lnTo>
                <a:lnTo>
                  <a:pt x="72017" y="63963"/>
                </a:lnTo>
                <a:lnTo>
                  <a:pt x="70120" y="63968"/>
                </a:lnTo>
                <a:lnTo>
                  <a:pt x="68190" y="63988"/>
                </a:lnTo>
                <a:lnTo>
                  <a:pt x="66324" y="64018"/>
                </a:lnTo>
                <a:lnTo>
                  <a:pt x="64427" y="64053"/>
                </a:lnTo>
                <a:lnTo>
                  <a:pt x="62561" y="64099"/>
                </a:lnTo>
                <a:lnTo>
                  <a:pt x="60695" y="64154"/>
                </a:lnTo>
                <a:lnTo>
                  <a:pt x="58830" y="64215"/>
                </a:lnTo>
                <a:lnTo>
                  <a:pt x="56964" y="64275"/>
                </a:lnTo>
                <a:lnTo>
                  <a:pt x="55099" y="64346"/>
                </a:lnTo>
                <a:lnTo>
                  <a:pt x="51432" y="64492"/>
                </a:lnTo>
                <a:lnTo>
                  <a:pt x="48955" y="64593"/>
                </a:lnTo>
                <a:lnTo>
                  <a:pt x="46447" y="64689"/>
                </a:lnTo>
                <a:lnTo>
                  <a:pt x="44002" y="64780"/>
                </a:lnTo>
                <a:lnTo>
                  <a:pt x="41525" y="64860"/>
                </a:lnTo>
                <a:lnTo>
                  <a:pt x="39049" y="64936"/>
                </a:lnTo>
                <a:lnTo>
                  <a:pt x="36540" y="65007"/>
                </a:lnTo>
                <a:lnTo>
                  <a:pt x="34063" y="65067"/>
                </a:lnTo>
                <a:lnTo>
                  <a:pt x="31587" y="65118"/>
                </a:lnTo>
                <a:lnTo>
                  <a:pt x="29078" y="65158"/>
                </a:lnTo>
                <a:lnTo>
                  <a:pt x="27855" y="65173"/>
                </a:lnTo>
                <a:lnTo>
                  <a:pt x="26601" y="65188"/>
                </a:lnTo>
                <a:lnTo>
                  <a:pt x="25347" y="65198"/>
                </a:lnTo>
                <a:lnTo>
                  <a:pt x="24092" y="65203"/>
                </a:lnTo>
                <a:lnTo>
                  <a:pt x="20297" y="65203"/>
                </a:lnTo>
                <a:lnTo>
                  <a:pt x="19010" y="65193"/>
                </a:lnTo>
                <a:lnTo>
                  <a:pt x="17756" y="65183"/>
                </a:lnTo>
                <a:lnTo>
                  <a:pt x="16469" y="65168"/>
                </a:lnTo>
                <a:lnTo>
                  <a:pt x="15183" y="65148"/>
                </a:lnTo>
                <a:lnTo>
                  <a:pt x="13928" y="65128"/>
                </a:lnTo>
                <a:lnTo>
                  <a:pt x="12642" y="65098"/>
                </a:lnTo>
                <a:lnTo>
                  <a:pt x="11323" y="65067"/>
                </a:lnTo>
                <a:lnTo>
                  <a:pt x="10519" y="65047"/>
                </a:lnTo>
                <a:lnTo>
                  <a:pt x="9715" y="65037"/>
                </a:lnTo>
                <a:lnTo>
                  <a:pt x="8943" y="65032"/>
                </a:lnTo>
                <a:lnTo>
                  <a:pt x="8203" y="65032"/>
                </a:lnTo>
                <a:lnTo>
                  <a:pt x="7495" y="65037"/>
                </a:lnTo>
                <a:lnTo>
                  <a:pt x="6788" y="65047"/>
                </a:lnTo>
                <a:lnTo>
                  <a:pt x="6144" y="65067"/>
                </a:lnTo>
                <a:lnTo>
                  <a:pt x="5501" y="65093"/>
                </a:lnTo>
                <a:lnTo>
                  <a:pt x="4890" y="65118"/>
                </a:lnTo>
                <a:lnTo>
                  <a:pt x="4311" y="65153"/>
                </a:lnTo>
                <a:lnTo>
                  <a:pt x="3796" y="65193"/>
                </a:lnTo>
                <a:lnTo>
                  <a:pt x="3282" y="65239"/>
                </a:lnTo>
                <a:lnTo>
                  <a:pt x="2799" y="65289"/>
                </a:lnTo>
                <a:lnTo>
                  <a:pt x="2349" y="65345"/>
                </a:lnTo>
                <a:lnTo>
                  <a:pt x="1963" y="65400"/>
                </a:lnTo>
                <a:lnTo>
                  <a:pt x="1577" y="65466"/>
                </a:lnTo>
                <a:lnTo>
                  <a:pt x="1255" y="65536"/>
                </a:lnTo>
                <a:lnTo>
                  <a:pt x="966" y="65607"/>
                </a:lnTo>
                <a:lnTo>
                  <a:pt x="709" y="65688"/>
                </a:lnTo>
                <a:lnTo>
                  <a:pt x="483" y="65768"/>
                </a:lnTo>
                <a:lnTo>
                  <a:pt x="290" y="65854"/>
                </a:lnTo>
                <a:lnTo>
                  <a:pt x="162" y="65940"/>
                </a:lnTo>
                <a:lnTo>
                  <a:pt x="65" y="66036"/>
                </a:lnTo>
                <a:lnTo>
                  <a:pt x="33" y="66132"/>
                </a:lnTo>
                <a:lnTo>
                  <a:pt x="1" y="66232"/>
                </a:lnTo>
                <a:lnTo>
                  <a:pt x="33" y="66338"/>
                </a:lnTo>
                <a:lnTo>
                  <a:pt x="130" y="66444"/>
                </a:lnTo>
                <a:lnTo>
                  <a:pt x="258" y="66555"/>
                </a:lnTo>
                <a:lnTo>
                  <a:pt x="419" y="66666"/>
                </a:lnTo>
                <a:lnTo>
                  <a:pt x="644" y="66782"/>
                </a:lnTo>
                <a:lnTo>
                  <a:pt x="902" y="66903"/>
                </a:lnTo>
                <a:lnTo>
                  <a:pt x="1223" y="67024"/>
                </a:lnTo>
                <a:lnTo>
                  <a:pt x="2220" y="67382"/>
                </a:lnTo>
                <a:lnTo>
                  <a:pt x="3282" y="67736"/>
                </a:lnTo>
                <a:lnTo>
                  <a:pt x="4343" y="68094"/>
                </a:lnTo>
                <a:lnTo>
                  <a:pt x="5437" y="68442"/>
                </a:lnTo>
                <a:lnTo>
                  <a:pt x="6563" y="68795"/>
                </a:lnTo>
                <a:lnTo>
                  <a:pt x="7688" y="69143"/>
                </a:lnTo>
                <a:lnTo>
                  <a:pt x="8846" y="69486"/>
                </a:lnTo>
                <a:lnTo>
                  <a:pt x="10036" y="69834"/>
                </a:lnTo>
                <a:lnTo>
                  <a:pt x="12449" y="70520"/>
                </a:lnTo>
                <a:lnTo>
                  <a:pt x="14925" y="71201"/>
                </a:lnTo>
                <a:lnTo>
                  <a:pt x="17402" y="71882"/>
                </a:lnTo>
                <a:lnTo>
                  <a:pt x="19943" y="72558"/>
                </a:lnTo>
                <a:lnTo>
                  <a:pt x="20683" y="72754"/>
                </a:lnTo>
                <a:lnTo>
                  <a:pt x="21455" y="72946"/>
                </a:lnTo>
                <a:lnTo>
                  <a:pt x="22227" y="73138"/>
                </a:lnTo>
                <a:lnTo>
                  <a:pt x="23031" y="73324"/>
                </a:lnTo>
                <a:lnTo>
                  <a:pt x="23835" y="73511"/>
                </a:lnTo>
                <a:lnTo>
                  <a:pt x="24671" y="73697"/>
                </a:lnTo>
                <a:lnTo>
                  <a:pt x="26376" y="74066"/>
                </a:lnTo>
                <a:lnTo>
                  <a:pt x="28145" y="74429"/>
                </a:lnTo>
                <a:lnTo>
                  <a:pt x="29978" y="74787"/>
                </a:lnTo>
                <a:lnTo>
                  <a:pt x="31812" y="75135"/>
                </a:lnTo>
                <a:lnTo>
                  <a:pt x="33709" y="75478"/>
                </a:lnTo>
                <a:lnTo>
                  <a:pt x="35189" y="75745"/>
                </a:lnTo>
                <a:lnTo>
                  <a:pt x="36604" y="76013"/>
                </a:lnTo>
                <a:lnTo>
                  <a:pt x="38019" y="76285"/>
                </a:lnTo>
                <a:lnTo>
                  <a:pt x="39435" y="76557"/>
                </a:lnTo>
                <a:lnTo>
                  <a:pt x="40786" y="76835"/>
                </a:lnTo>
                <a:lnTo>
                  <a:pt x="42137" y="77112"/>
                </a:lnTo>
                <a:lnTo>
                  <a:pt x="43423" y="77390"/>
                </a:lnTo>
                <a:lnTo>
                  <a:pt x="44742" y="77672"/>
                </a:lnTo>
                <a:lnTo>
                  <a:pt x="45996" y="77960"/>
                </a:lnTo>
                <a:lnTo>
                  <a:pt x="47219" y="78242"/>
                </a:lnTo>
                <a:lnTo>
                  <a:pt x="48441" y="78535"/>
                </a:lnTo>
                <a:lnTo>
                  <a:pt x="49631" y="78822"/>
                </a:lnTo>
                <a:lnTo>
                  <a:pt x="50821" y="79115"/>
                </a:lnTo>
                <a:lnTo>
                  <a:pt x="51947" y="79412"/>
                </a:lnTo>
                <a:lnTo>
                  <a:pt x="53105" y="79710"/>
                </a:lnTo>
                <a:lnTo>
                  <a:pt x="54198" y="80007"/>
                </a:lnTo>
                <a:lnTo>
                  <a:pt x="55292" y="80305"/>
                </a:lnTo>
                <a:lnTo>
                  <a:pt x="56353" y="80608"/>
                </a:lnTo>
                <a:lnTo>
                  <a:pt x="57383" y="80915"/>
                </a:lnTo>
                <a:lnTo>
                  <a:pt x="58412" y="81218"/>
                </a:lnTo>
                <a:lnTo>
                  <a:pt x="59409" y="81526"/>
                </a:lnTo>
                <a:lnTo>
                  <a:pt x="60374" y="81838"/>
                </a:lnTo>
                <a:lnTo>
                  <a:pt x="61339" y="82146"/>
                </a:lnTo>
                <a:lnTo>
                  <a:pt x="62304" y="82459"/>
                </a:lnTo>
                <a:lnTo>
                  <a:pt x="63236" y="82776"/>
                </a:lnTo>
                <a:lnTo>
                  <a:pt x="64137" y="83089"/>
                </a:lnTo>
                <a:lnTo>
                  <a:pt x="65006" y="83407"/>
                </a:lnTo>
                <a:lnTo>
                  <a:pt x="65906" y="83730"/>
                </a:lnTo>
                <a:lnTo>
                  <a:pt x="67579" y="84370"/>
                </a:lnTo>
                <a:lnTo>
                  <a:pt x="69219" y="85021"/>
                </a:lnTo>
                <a:lnTo>
                  <a:pt x="72436" y="86338"/>
                </a:lnTo>
                <a:lnTo>
                  <a:pt x="75620" y="87659"/>
                </a:lnTo>
                <a:lnTo>
                  <a:pt x="78740" y="88981"/>
                </a:lnTo>
                <a:lnTo>
                  <a:pt x="81860" y="90302"/>
                </a:lnTo>
                <a:lnTo>
                  <a:pt x="84915" y="91629"/>
                </a:lnTo>
                <a:lnTo>
                  <a:pt x="87971" y="92955"/>
                </a:lnTo>
                <a:lnTo>
                  <a:pt x="90995" y="94287"/>
                </a:lnTo>
                <a:lnTo>
                  <a:pt x="93986" y="95618"/>
                </a:lnTo>
                <a:lnTo>
                  <a:pt x="94983" y="96077"/>
                </a:lnTo>
                <a:lnTo>
                  <a:pt x="95884" y="96536"/>
                </a:lnTo>
                <a:lnTo>
                  <a:pt x="96752" y="96995"/>
                </a:lnTo>
                <a:lnTo>
                  <a:pt x="97524" y="97459"/>
                </a:lnTo>
                <a:lnTo>
                  <a:pt x="98232" y="97923"/>
                </a:lnTo>
                <a:lnTo>
                  <a:pt x="98875" y="98382"/>
                </a:lnTo>
                <a:lnTo>
                  <a:pt x="99454" y="98846"/>
                </a:lnTo>
                <a:lnTo>
                  <a:pt x="99936" y="99310"/>
                </a:lnTo>
                <a:lnTo>
                  <a:pt x="100387" y="99775"/>
                </a:lnTo>
                <a:lnTo>
                  <a:pt x="100805" y="100239"/>
                </a:lnTo>
                <a:lnTo>
                  <a:pt x="101126" y="100703"/>
                </a:lnTo>
                <a:lnTo>
                  <a:pt x="101416" y="101167"/>
                </a:lnTo>
                <a:lnTo>
                  <a:pt x="101641" y="101631"/>
                </a:lnTo>
                <a:lnTo>
                  <a:pt x="101802" y="102095"/>
                </a:lnTo>
                <a:lnTo>
                  <a:pt x="101930" y="102564"/>
                </a:lnTo>
                <a:lnTo>
                  <a:pt x="101995" y="103028"/>
                </a:lnTo>
                <a:lnTo>
                  <a:pt x="101995" y="103497"/>
                </a:lnTo>
                <a:lnTo>
                  <a:pt x="101995" y="103961"/>
                </a:lnTo>
                <a:lnTo>
                  <a:pt x="101930" y="104430"/>
                </a:lnTo>
                <a:lnTo>
                  <a:pt x="101802" y="104899"/>
                </a:lnTo>
                <a:lnTo>
                  <a:pt x="101673" y="105368"/>
                </a:lnTo>
                <a:lnTo>
                  <a:pt x="101480" y="105837"/>
                </a:lnTo>
                <a:lnTo>
                  <a:pt x="101255" y="106306"/>
                </a:lnTo>
                <a:lnTo>
                  <a:pt x="100998" y="106775"/>
                </a:lnTo>
                <a:lnTo>
                  <a:pt x="100708" y="107245"/>
                </a:lnTo>
                <a:lnTo>
                  <a:pt x="100387" y="107719"/>
                </a:lnTo>
                <a:lnTo>
                  <a:pt x="100033" y="108188"/>
                </a:lnTo>
                <a:lnTo>
                  <a:pt x="99647" y="108657"/>
                </a:lnTo>
                <a:lnTo>
                  <a:pt x="99261" y="109131"/>
                </a:lnTo>
                <a:lnTo>
                  <a:pt x="98811" y="109605"/>
                </a:lnTo>
                <a:lnTo>
                  <a:pt x="98360" y="110074"/>
                </a:lnTo>
                <a:lnTo>
                  <a:pt x="97910" y="110548"/>
                </a:lnTo>
                <a:lnTo>
                  <a:pt x="97395" y="111022"/>
                </a:lnTo>
                <a:lnTo>
                  <a:pt x="96881" y="111492"/>
                </a:lnTo>
                <a:lnTo>
                  <a:pt x="96334" y="111961"/>
                </a:lnTo>
                <a:lnTo>
                  <a:pt x="95755" y="112425"/>
                </a:lnTo>
                <a:lnTo>
                  <a:pt x="95144" y="112889"/>
                </a:lnTo>
                <a:lnTo>
                  <a:pt x="94500" y="113353"/>
                </a:lnTo>
                <a:lnTo>
                  <a:pt x="93825" y="113812"/>
                </a:lnTo>
                <a:lnTo>
                  <a:pt x="93117" y="114271"/>
                </a:lnTo>
                <a:lnTo>
                  <a:pt x="92410" y="114730"/>
                </a:lnTo>
                <a:lnTo>
                  <a:pt x="91638" y="115184"/>
                </a:lnTo>
                <a:lnTo>
                  <a:pt x="90866" y="115638"/>
                </a:lnTo>
                <a:lnTo>
                  <a:pt x="90030" y="116092"/>
                </a:lnTo>
                <a:lnTo>
                  <a:pt x="89193" y="116541"/>
                </a:lnTo>
                <a:lnTo>
                  <a:pt x="88325" y="116989"/>
                </a:lnTo>
                <a:lnTo>
                  <a:pt x="87424" y="117438"/>
                </a:lnTo>
                <a:lnTo>
                  <a:pt x="86491" y="117887"/>
                </a:lnTo>
                <a:lnTo>
                  <a:pt x="85559" y="118331"/>
                </a:lnTo>
                <a:lnTo>
                  <a:pt x="84562" y="118775"/>
                </a:lnTo>
                <a:lnTo>
                  <a:pt x="83532" y="119214"/>
                </a:lnTo>
                <a:lnTo>
                  <a:pt x="82503" y="119653"/>
                </a:lnTo>
                <a:lnTo>
                  <a:pt x="81442" y="120091"/>
                </a:lnTo>
                <a:lnTo>
                  <a:pt x="80348" y="120530"/>
                </a:lnTo>
                <a:lnTo>
                  <a:pt x="79222" y="120964"/>
                </a:lnTo>
                <a:lnTo>
                  <a:pt x="78064" y="121403"/>
                </a:lnTo>
                <a:lnTo>
                  <a:pt x="76874" y="121837"/>
                </a:lnTo>
                <a:lnTo>
                  <a:pt x="75684" y="122265"/>
                </a:lnTo>
                <a:lnTo>
                  <a:pt x="74430" y="122699"/>
                </a:lnTo>
                <a:lnTo>
                  <a:pt x="73175" y="123128"/>
                </a:lnTo>
                <a:lnTo>
                  <a:pt x="71889" y="123557"/>
                </a:lnTo>
                <a:lnTo>
                  <a:pt x="70570" y="123980"/>
                </a:lnTo>
                <a:lnTo>
                  <a:pt x="69219" y="124409"/>
                </a:lnTo>
                <a:lnTo>
                  <a:pt x="67868" y="124833"/>
                </a:lnTo>
                <a:lnTo>
                  <a:pt x="67225" y="125034"/>
                </a:lnTo>
                <a:lnTo>
                  <a:pt x="66646" y="125246"/>
                </a:lnTo>
                <a:lnTo>
                  <a:pt x="66131" y="125453"/>
                </a:lnTo>
                <a:lnTo>
                  <a:pt x="65617" y="125670"/>
                </a:lnTo>
                <a:lnTo>
                  <a:pt x="65166" y="125887"/>
                </a:lnTo>
                <a:lnTo>
                  <a:pt x="64748" y="126109"/>
                </a:lnTo>
                <a:lnTo>
                  <a:pt x="64362" y="126336"/>
                </a:lnTo>
                <a:lnTo>
                  <a:pt x="64041" y="126563"/>
                </a:lnTo>
                <a:lnTo>
                  <a:pt x="63687" y="126790"/>
                </a:lnTo>
                <a:lnTo>
                  <a:pt x="63397" y="127017"/>
                </a:lnTo>
                <a:lnTo>
                  <a:pt x="62851" y="127476"/>
                </a:lnTo>
                <a:lnTo>
                  <a:pt x="62368" y="127935"/>
                </a:lnTo>
                <a:lnTo>
                  <a:pt x="61918" y="128394"/>
                </a:lnTo>
                <a:lnTo>
                  <a:pt x="61821" y="128474"/>
                </a:lnTo>
                <a:lnTo>
                  <a:pt x="61789" y="128555"/>
                </a:lnTo>
                <a:lnTo>
                  <a:pt x="61757" y="128636"/>
                </a:lnTo>
                <a:lnTo>
                  <a:pt x="61757" y="128717"/>
                </a:lnTo>
                <a:lnTo>
                  <a:pt x="61789" y="128792"/>
                </a:lnTo>
                <a:lnTo>
                  <a:pt x="61853" y="128868"/>
                </a:lnTo>
                <a:lnTo>
                  <a:pt x="61918" y="128944"/>
                </a:lnTo>
                <a:lnTo>
                  <a:pt x="62014" y="129019"/>
                </a:lnTo>
                <a:lnTo>
                  <a:pt x="62111" y="129090"/>
                </a:lnTo>
                <a:lnTo>
                  <a:pt x="62239" y="129160"/>
                </a:lnTo>
                <a:lnTo>
                  <a:pt x="62400" y="129231"/>
                </a:lnTo>
                <a:lnTo>
                  <a:pt x="62593" y="129297"/>
                </a:lnTo>
                <a:lnTo>
                  <a:pt x="62786" y="129362"/>
                </a:lnTo>
                <a:lnTo>
                  <a:pt x="62979" y="129428"/>
                </a:lnTo>
                <a:lnTo>
                  <a:pt x="63236" y="129493"/>
                </a:lnTo>
                <a:lnTo>
                  <a:pt x="63494" y="129554"/>
                </a:lnTo>
                <a:lnTo>
                  <a:pt x="63751" y="129614"/>
                </a:lnTo>
                <a:lnTo>
                  <a:pt x="64041" y="129670"/>
                </a:lnTo>
                <a:lnTo>
                  <a:pt x="64362" y="129725"/>
                </a:lnTo>
                <a:lnTo>
                  <a:pt x="64684" y="129781"/>
                </a:lnTo>
                <a:lnTo>
                  <a:pt x="65038" y="129831"/>
                </a:lnTo>
                <a:lnTo>
                  <a:pt x="65392" y="129882"/>
                </a:lnTo>
                <a:lnTo>
                  <a:pt x="65777" y="129932"/>
                </a:lnTo>
                <a:lnTo>
                  <a:pt x="66196" y="129978"/>
                </a:lnTo>
                <a:lnTo>
                  <a:pt x="66614" y="130023"/>
                </a:lnTo>
                <a:lnTo>
                  <a:pt x="67032" y="130068"/>
                </a:lnTo>
                <a:lnTo>
                  <a:pt x="67933" y="130144"/>
                </a:lnTo>
                <a:lnTo>
                  <a:pt x="68897" y="130215"/>
                </a:lnTo>
                <a:lnTo>
                  <a:pt x="69927" y="130280"/>
                </a:lnTo>
                <a:lnTo>
                  <a:pt x="72564" y="130421"/>
                </a:lnTo>
                <a:lnTo>
                  <a:pt x="73851" y="130492"/>
                </a:lnTo>
                <a:lnTo>
                  <a:pt x="75137" y="130563"/>
                </a:lnTo>
                <a:lnTo>
                  <a:pt x="76424" y="130623"/>
                </a:lnTo>
                <a:lnTo>
                  <a:pt x="77711" y="130679"/>
                </a:lnTo>
                <a:lnTo>
                  <a:pt x="78997" y="130729"/>
                </a:lnTo>
                <a:lnTo>
                  <a:pt x="80316" y="130769"/>
                </a:lnTo>
                <a:lnTo>
                  <a:pt x="81635" y="130800"/>
                </a:lnTo>
                <a:lnTo>
                  <a:pt x="82310" y="130810"/>
                </a:lnTo>
                <a:lnTo>
                  <a:pt x="83018" y="130820"/>
                </a:lnTo>
                <a:lnTo>
                  <a:pt x="83693" y="130825"/>
                </a:lnTo>
                <a:lnTo>
                  <a:pt x="85076" y="130825"/>
                </a:lnTo>
                <a:lnTo>
                  <a:pt x="85784" y="130820"/>
                </a:lnTo>
                <a:lnTo>
                  <a:pt x="86524" y="130810"/>
                </a:lnTo>
                <a:lnTo>
                  <a:pt x="87263" y="130795"/>
                </a:lnTo>
                <a:lnTo>
                  <a:pt x="88003" y="130779"/>
                </a:lnTo>
                <a:lnTo>
                  <a:pt x="88743" y="130759"/>
                </a:lnTo>
                <a:lnTo>
                  <a:pt x="89515" y="130734"/>
                </a:lnTo>
                <a:lnTo>
                  <a:pt x="90287" y="130699"/>
                </a:lnTo>
                <a:lnTo>
                  <a:pt x="91059" y="130663"/>
                </a:lnTo>
                <a:lnTo>
                  <a:pt x="91863" y="130623"/>
                </a:lnTo>
                <a:lnTo>
                  <a:pt x="92667" y="130583"/>
                </a:lnTo>
                <a:lnTo>
                  <a:pt x="93471" y="130547"/>
                </a:lnTo>
                <a:lnTo>
                  <a:pt x="94307" y="130517"/>
                </a:lnTo>
                <a:lnTo>
                  <a:pt x="95112" y="130487"/>
                </a:lnTo>
                <a:lnTo>
                  <a:pt x="95948" y="130462"/>
                </a:lnTo>
                <a:lnTo>
                  <a:pt x="96784" y="130442"/>
                </a:lnTo>
                <a:lnTo>
                  <a:pt x="97653" y="130426"/>
                </a:lnTo>
                <a:lnTo>
                  <a:pt x="98489" y="130411"/>
                </a:lnTo>
                <a:lnTo>
                  <a:pt x="100226" y="130391"/>
                </a:lnTo>
                <a:lnTo>
                  <a:pt x="101963" y="130381"/>
                </a:lnTo>
                <a:lnTo>
                  <a:pt x="103732" y="130376"/>
                </a:lnTo>
                <a:lnTo>
                  <a:pt x="105501" y="130381"/>
                </a:lnTo>
                <a:lnTo>
                  <a:pt x="107302" y="130391"/>
                </a:lnTo>
                <a:lnTo>
                  <a:pt x="109103" y="130406"/>
                </a:lnTo>
                <a:lnTo>
                  <a:pt x="112706" y="130442"/>
                </a:lnTo>
                <a:lnTo>
                  <a:pt x="116308" y="130472"/>
                </a:lnTo>
                <a:lnTo>
                  <a:pt x="118109" y="130482"/>
                </a:lnTo>
                <a:lnTo>
                  <a:pt x="119878" y="130487"/>
                </a:lnTo>
                <a:lnTo>
                  <a:pt x="158122" y="130532"/>
                </a:lnTo>
                <a:lnTo>
                  <a:pt x="196398" y="130578"/>
                </a:lnTo>
                <a:lnTo>
                  <a:pt x="234641" y="130628"/>
                </a:lnTo>
                <a:lnTo>
                  <a:pt x="253779" y="130658"/>
                </a:lnTo>
                <a:lnTo>
                  <a:pt x="272885" y="130694"/>
                </a:lnTo>
                <a:lnTo>
                  <a:pt x="280572" y="130709"/>
                </a:lnTo>
                <a:lnTo>
                  <a:pt x="288228" y="130729"/>
                </a:lnTo>
                <a:lnTo>
                  <a:pt x="295883" y="130759"/>
                </a:lnTo>
                <a:lnTo>
                  <a:pt x="303570" y="130790"/>
                </a:lnTo>
                <a:lnTo>
                  <a:pt x="311225" y="130825"/>
                </a:lnTo>
                <a:lnTo>
                  <a:pt x="318880" y="130865"/>
                </a:lnTo>
                <a:lnTo>
                  <a:pt x="326536" y="130906"/>
                </a:lnTo>
                <a:lnTo>
                  <a:pt x="334223" y="130951"/>
                </a:lnTo>
                <a:lnTo>
                  <a:pt x="335606" y="130966"/>
                </a:lnTo>
                <a:lnTo>
                  <a:pt x="337021" y="130986"/>
                </a:lnTo>
                <a:lnTo>
                  <a:pt x="338404" y="131006"/>
                </a:lnTo>
                <a:lnTo>
                  <a:pt x="339820" y="131037"/>
                </a:lnTo>
                <a:lnTo>
                  <a:pt x="342618" y="131102"/>
                </a:lnTo>
                <a:lnTo>
                  <a:pt x="345384" y="131168"/>
                </a:lnTo>
                <a:lnTo>
                  <a:pt x="348182" y="131233"/>
                </a:lnTo>
                <a:lnTo>
                  <a:pt x="349598" y="131264"/>
                </a:lnTo>
                <a:lnTo>
                  <a:pt x="350981" y="131289"/>
                </a:lnTo>
                <a:lnTo>
                  <a:pt x="352364" y="131309"/>
                </a:lnTo>
                <a:lnTo>
                  <a:pt x="353779" y="131319"/>
                </a:lnTo>
                <a:lnTo>
                  <a:pt x="355162" y="131324"/>
                </a:lnTo>
                <a:lnTo>
                  <a:pt x="356545" y="131324"/>
                </a:lnTo>
                <a:lnTo>
                  <a:pt x="361370" y="131299"/>
                </a:lnTo>
                <a:lnTo>
                  <a:pt x="366227" y="131269"/>
                </a:lnTo>
                <a:lnTo>
                  <a:pt x="371051" y="131228"/>
                </a:lnTo>
                <a:lnTo>
                  <a:pt x="373464" y="131203"/>
                </a:lnTo>
                <a:lnTo>
                  <a:pt x="375876" y="131178"/>
                </a:lnTo>
                <a:lnTo>
                  <a:pt x="378288" y="131148"/>
                </a:lnTo>
                <a:lnTo>
                  <a:pt x="380701" y="131112"/>
                </a:lnTo>
                <a:lnTo>
                  <a:pt x="383113" y="131072"/>
                </a:lnTo>
                <a:lnTo>
                  <a:pt x="385493" y="131032"/>
                </a:lnTo>
                <a:lnTo>
                  <a:pt x="387906" y="130986"/>
                </a:lnTo>
                <a:lnTo>
                  <a:pt x="390286" y="130931"/>
                </a:lnTo>
                <a:lnTo>
                  <a:pt x="392666" y="130875"/>
                </a:lnTo>
                <a:lnTo>
                  <a:pt x="395046" y="130815"/>
                </a:lnTo>
                <a:lnTo>
                  <a:pt x="396204" y="130779"/>
                </a:lnTo>
                <a:lnTo>
                  <a:pt x="397298" y="130744"/>
                </a:lnTo>
                <a:lnTo>
                  <a:pt x="398391" y="130699"/>
                </a:lnTo>
                <a:lnTo>
                  <a:pt x="399453" y="130648"/>
                </a:lnTo>
                <a:lnTo>
                  <a:pt x="400514" y="130593"/>
                </a:lnTo>
                <a:lnTo>
                  <a:pt x="401511" y="130532"/>
                </a:lnTo>
                <a:lnTo>
                  <a:pt x="402508" y="130462"/>
                </a:lnTo>
                <a:lnTo>
                  <a:pt x="403473" y="130391"/>
                </a:lnTo>
                <a:lnTo>
                  <a:pt x="404406" y="130315"/>
                </a:lnTo>
                <a:lnTo>
                  <a:pt x="405307" y="130235"/>
                </a:lnTo>
                <a:lnTo>
                  <a:pt x="406175" y="130149"/>
                </a:lnTo>
                <a:lnTo>
                  <a:pt x="407044" y="130053"/>
                </a:lnTo>
                <a:lnTo>
                  <a:pt x="407880" y="129957"/>
                </a:lnTo>
                <a:lnTo>
                  <a:pt x="408684" y="129856"/>
                </a:lnTo>
                <a:lnTo>
                  <a:pt x="409424" y="129751"/>
                </a:lnTo>
                <a:lnTo>
                  <a:pt x="410196" y="129640"/>
                </a:lnTo>
                <a:lnTo>
                  <a:pt x="410903" y="129524"/>
                </a:lnTo>
                <a:lnTo>
                  <a:pt x="411579" y="129403"/>
                </a:lnTo>
                <a:lnTo>
                  <a:pt x="412254" y="129276"/>
                </a:lnTo>
                <a:lnTo>
                  <a:pt x="412865" y="129145"/>
                </a:lnTo>
                <a:lnTo>
                  <a:pt x="413476" y="129009"/>
                </a:lnTo>
                <a:lnTo>
                  <a:pt x="414055" y="128873"/>
                </a:lnTo>
                <a:lnTo>
                  <a:pt x="414602" y="128727"/>
                </a:lnTo>
                <a:lnTo>
                  <a:pt x="415117" y="128580"/>
                </a:lnTo>
                <a:lnTo>
                  <a:pt x="415599" y="128429"/>
                </a:lnTo>
                <a:lnTo>
                  <a:pt x="416050" y="128273"/>
                </a:lnTo>
                <a:lnTo>
                  <a:pt x="416500" y="128111"/>
                </a:lnTo>
                <a:lnTo>
                  <a:pt x="416886" y="127945"/>
                </a:lnTo>
                <a:lnTo>
                  <a:pt x="417272" y="127778"/>
                </a:lnTo>
                <a:lnTo>
                  <a:pt x="417593" y="127602"/>
                </a:lnTo>
                <a:lnTo>
                  <a:pt x="417915" y="127425"/>
                </a:lnTo>
                <a:lnTo>
                  <a:pt x="418172" y="127244"/>
                </a:lnTo>
                <a:lnTo>
                  <a:pt x="422000" y="124565"/>
                </a:lnTo>
                <a:lnTo>
                  <a:pt x="425763" y="121882"/>
                </a:lnTo>
                <a:lnTo>
                  <a:pt x="433290" y="116510"/>
                </a:lnTo>
                <a:lnTo>
                  <a:pt x="433579" y="116314"/>
                </a:lnTo>
                <a:lnTo>
                  <a:pt x="433901" y="116117"/>
                </a:lnTo>
                <a:lnTo>
                  <a:pt x="434255" y="115930"/>
                </a:lnTo>
                <a:lnTo>
                  <a:pt x="434641" y="115744"/>
                </a:lnTo>
                <a:lnTo>
                  <a:pt x="435059" y="115562"/>
                </a:lnTo>
                <a:lnTo>
                  <a:pt x="435477" y="115385"/>
                </a:lnTo>
                <a:lnTo>
                  <a:pt x="435959" y="115214"/>
                </a:lnTo>
                <a:lnTo>
                  <a:pt x="436474" y="115048"/>
                </a:lnTo>
                <a:lnTo>
                  <a:pt x="436989" y="114886"/>
                </a:lnTo>
                <a:lnTo>
                  <a:pt x="437568" y="114730"/>
                </a:lnTo>
                <a:lnTo>
                  <a:pt x="438147" y="114578"/>
                </a:lnTo>
                <a:lnTo>
                  <a:pt x="438758" y="114427"/>
                </a:lnTo>
                <a:lnTo>
                  <a:pt x="439433" y="114286"/>
                </a:lnTo>
                <a:lnTo>
                  <a:pt x="440109" y="114150"/>
                </a:lnTo>
                <a:lnTo>
                  <a:pt x="440816" y="114014"/>
                </a:lnTo>
                <a:lnTo>
                  <a:pt x="441588" y="113887"/>
                </a:lnTo>
                <a:lnTo>
                  <a:pt x="442360" y="113766"/>
                </a:lnTo>
                <a:lnTo>
                  <a:pt x="443196" y="113645"/>
                </a:lnTo>
                <a:lnTo>
                  <a:pt x="444033" y="113534"/>
                </a:lnTo>
                <a:lnTo>
                  <a:pt x="444933" y="113423"/>
                </a:lnTo>
                <a:lnTo>
                  <a:pt x="445834" y="113322"/>
                </a:lnTo>
                <a:lnTo>
                  <a:pt x="446799" y="113222"/>
                </a:lnTo>
                <a:lnTo>
                  <a:pt x="447796" y="113131"/>
                </a:lnTo>
                <a:lnTo>
                  <a:pt x="448825" y="113040"/>
                </a:lnTo>
                <a:lnTo>
                  <a:pt x="449855" y="112959"/>
                </a:lnTo>
                <a:lnTo>
                  <a:pt x="450948" y="112884"/>
                </a:lnTo>
                <a:lnTo>
                  <a:pt x="452106" y="112808"/>
                </a:lnTo>
                <a:lnTo>
                  <a:pt x="453264" y="112742"/>
                </a:lnTo>
                <a:lnTo>
                  <a:pt x="454454" y="112677"/>
                </a:lnTo>
                <a:lnTo>
                  <a:pt x="455708" y="112621"/>
                </a:lnTo>
                <a:lnTo>
                  <a:pt x="456995" y="112571"/>
                </a:lnTo>
                <a:lnTo>
                  <a:pt x="458314" y="112521"/>
                </a:lnTo>
                <a:lnTo>
                  <a:pt x="459472" y="112485"/>
                </a:lnTo>
                <a:lnTo>
                  <a:pt x="460662" y="112450"/>
                </a:lnTo>
                <a:lnTo>
                  <a:pt x="461820" y="112420"/>
                </a:lnTo>
                <a:lnTo>
                  <a:pt x="462978" y="112389"/>
                </a:lnTo>
                <a:lnTo>
                  <a:pt x="465326" y="112344"/>
                </a:lnTo>
                <a:lnTo>
                  <a:pt x="467642" y="112314"/>
                </a:lnTo>
                <a:lnTo>
                  <a:pt x="469990" y="112288"/>
                </a:lnTo>
                <a:lnTo>
                  <a:pt x="472305" y="112273"/>
                </a:lnTo>
                <a:lnTo>
                  <a:pt x="474621" y="112273"/>
                </a:lnTo>
                <a:lnTo>
                  <a:pt x="476937" y="112278"/>
                </a:lnTo>
                <a:lnTo>
                  <a:pt x="479253" y="112294"/>
                </a:lnTo>
                <a:lnTo>
                  <a:pt x="481569" y="112319"/>
                </a:lnTo>
                <a:lnTo>
                  <a:pt x="483885" y="112349"/>
                </a:lnTo>
                <a:lnTo>
                  <a:pt x="486201" y="112384"/>
                </a:lnTo>
                <a:lnTo>
                  <a:pt x="488549" y="112425"/>
                </a:lnTo>
                <a:lnTo>
                  <a:pt x="490864" y="112475"/>
                </a:lnTo>
                <a:lnTo>
                  <a:pt x="493212" y="112526"/>
                </a:lnTo>
                <a:lnTo>
                  <a:pt x="495560" y="112581"/>
                </a:lnTo>
                <a:lnTo>
                  <a:pt x="501189" y="112722"/>
                </a:lnTo>
                <a:lnTo>
                  <a:pt x="506850" y="112858"/>
                </a:lnTo>
                <a:lnTo>
                  <a:pt x="512511" y="112985"/>
                </a:lnTo>
                <a:lnTo>
                  <a:pt x="518172" y="113111"/>
                </a:lnTo>
                <a:lnTo>
                  <a:pt x="523833" y="113227"/>
                </a:lnTo>
                <a:lnTo>
                  <a:pt x="529494" y="113328"/>
                </a:lnTo>
                <a:lnTo>
                  <a:pt x="532324" y="113378"/>
                </a:lnTo>
                <a:lnTo>
                  <a:pt x="535155" y="113423"/>
                </a:lnTo>
                <a:lnTo>
                  <a:pt x="537985" y="113464"/>
                </a:lnTo>
                <a:lnTo>
                  <a:pt x="540848" y="113504"/>
                </a:lnTo>
                <a:lnTo>
                  <a:pt x="543679" y="113539"/>
                </a:lnTo>
                <a:lnTo>
                  <a:pt x="546541" y="113570"/>
                </a:lnTo>
                <a:lnTo>
                  <a:pt x="549372" y="113600"/>
                </a:lnTo>
                <a:lnTo>
                  <a:pt x="552234" y="113620"/>
                </a:lnTo>
                <a:lnTo>
                  <a:pt x="555065" y="113640"/>
                </a:lnTo>
                <a:lnTo>
                  <a:pt x="557927" y="113655"/>
                </a:lnTo>
                <a:lnTo>
                  <a:pt x="560758" y="113665"/>
                </a:lnTo>
                <a:lnTo>
                  <a:pt x="563621" y="113671"/>
                </a:lnTo>
                <a:lnTo>
                  <a:pt x="566483" y="113671"/>
                </a:lnTo>
                <a:lnTo>
                  <a:pt x="569346" y="113665"/>
                </a:lnTo>
                <a:lnTo>
                  <a:pt x="572209" y="113655"/>
                </a:lnTo>
                <a:lnTo>
                  <a:pt x="575071" y="113635"/>
                </a:lnTo>
                <a:lnTo>
                  <a:pt x="577934" y="113615"/>
                </a:lnTo>
                <a:lnTo>
                  <a:pt x="580796" y="113585"/>
                </a:lnTo>
                <a:lnTo>
                  <a:pt x="583659" y="113555"/>
                </a:lnTo>
                <a:lnTo>
                  <a:pt x="586554" y="113509"/>
                </a:lnTo>
                <a:lnTo>
                  <a:pt x="587551" y="113499"/>
                </a:lnTo>
                <a:lnTo>
                  <a:pt x="588580" y="113489"/>
                </a:lnTo>
                <a:lnTo>
                  <a:pt x="590607" y="113474"/>
                </a:lnTo>
                <a:lnTo>
                  <a:pt x="592633" y="113464"/>
                </a:lnTo>
                <a:lnTo>
                  <a:pt x="594659" y="113459"/>
                </a:lnTo>
                <a:lnTo>
                  <a:pt x="596686" y="113454"/>
                </a:lnTo>
                <a:lnTo>
                  <a:pt x="598712" y="113438"/>
                </a:lnTo>
                <a:lnTo>
                  <a:pt x="599741" y="113428"/>
                </a:lnTo>
                <a:lnTo>
                  <a:pt x="600739" y="113413"/>
                </a:lnTo>
                <a:lnTo>
                  <a:pt x="601736" y="113398"/>
                </a:lnTo>
                <a:lnTo>
                  <a:pt x="602733" y="113378"/>
                </a:lnTo>
                <a:lnTo>
                  <a:pt x="603923" y="113353"/>
                </a:lnTo>
                <a:lnTo>
                  <a:pt x="605081" y="113317"/>
                </a:lnTo>
                <a:lnTo>
                  <a:pt x="606271" y="113282"/>
                </a:lnTo>
                <a:lnTo>
                  <a:pt x="607397" y="113242"/>
                </a:lnTo>
                <a:lnTo>
                  <a:pt x="608555" y="113196"/>
                </a:lnTo>
                <a:lnTo>
                  <a:pt x="609680" y="113151"/>
                </a:lnTo>
                <a:lnTo>
                  <a:pt x="610806" y="113101"/>
                </a:lnTo>
                <a:lnTo>
                  <a:pt x="611900" y="113045"/>
                </a:lnTo>
                <a:lnTo>
                  <a:pt x="613025" y="112985"/>
                </a:lnTo>
                <a:lnTo>
                  <a:pt x="614087" y="112924"/>
                </a:lnTo>
                <a:lnTo>
                  <a:pt x="615180" y="112858"/>
                </a:lnTo>
                <a:lnTo>
                  <a:pt x="616242" y="112788"/>
                </a:lnTo>
                <a:lnTo>
                  <a:pt x="617271" y="112717"/>
                </a:lnTo>
                <a:lnTo>
                  <a:pt x="618300" y="112642"/>
                </a:lnTo>
                <a:lnTo>
                  <a:pt x="619330" y="112561"/>
                </a:lnTo>
                <a:lnTo>
                  <a:pt x="620327" y="112480"/>
                </a:lnTo>
                <a:lnTo>
                  <a:pt x="621324" y="112394"/>
                </a:lnTo>
                <a:lnTo>
                  <a:pt x="622289" y="112304"/>
                </a:lnTo>
                <a:lnTo>
                  <a:pt x="623254" y="112213"/>
                </a:lnTo>
                <a:lnTo>
                  <a:pt x="624219" y="112117"/>
                </a:lnTo>
                <a:lnTo>
                  <a:pt x="625151" y="112021"/>
                </a:lnTo>
                <a:lnTo>
                  <a:pt x="626052" y="111920"/>
                </a:lnTo>
                <a:lnTo>
                  <a:pt x="626953" y="111814"/>
                </a:lnTo>
                <a:lnTo>
                  <a:pt x="627853" y="111708"/>
                </a:lnTo>
                <a:lnTo>
                  <a:pt x="628722" y="111597"/>
                </a:lnTo>
                <a:lnTo>
                  <a:pt x="629558" y="111487"/>
                </a:lnTo>
                <a:lnTo>
                  <a:pt x="630394" y="111370"/>
                </a:lnTo>
                <a:lnTo>
                  <a:pt x="631198" y="111254"/>
                </a:lnTo>
                <a:lnTo>
                  <a:pt x="632002" y="111133"/>
                </a:lnTo>
                <a:lnTo>
                  <a:pt x="632774" y="111007"/>
                </a:lnTo>
                <a:lnTo>
                  <a:pt x="633546" y="110881"/>
                </a:lnTo>
                <a:lnTo>
                  <a:pt x="634286" y="110755"/>
                </a:lnTo>
                <a:lnTo>
                  <a:pt x="634994" y="110624"/>
                </a:lnTo>
                <a:lnTo>
                  <a:pt x="635701" y="110488"/>
                </a:lnTo>
                <a:lnTo>
                  <a:pt x="636409" y="110352"/>
                </a:lnTo>
                <a:lnTo>
                  <a:pt x="637052" y="110215"/>
                </a:lnTo>
                <a:lnTo>
                  <a:pt x="637696" y="110074"/>
                </a:lnTo>
                <a:lnTo>
                  <a:pt x="638339" y="109928"/>
                </a:lnTo>
                <a:lnTo>
                  <a:pt x="638918" y="109782"/>
                </a:lnTo>
                <a:lnTo>
                  <a:pt x="639497" y="109635"/>
                </a:lnTo>
                <a:lnTo>
                  <a:pt x="640076" y="109484"/>
                </a:lnTo>
                <a:lnTo>
                  <a:pt x="640623" y="109333"/>
                </a:lnTo>
                <a:lnTo>
                  <a:pt x="641137" y="109176"/>
                </a:lnTo>
                <a:lnTo>
                  <a:pt x="641620" y="109020"/>
                </a:lnTo>
                <a:lnTo>
                  <a:pt x="642102" y="108864"/>
                </a:lnTo>
                <a:lnTo>
                  <a:pt x="642552" y="108702"/>
                </a:lnTo>
                <a:lnTo>
                  <a:pt x="642971" y="108541"/>
                </a:lnTo>
                <a:lnTo>
                  <a:pt x="643357" y="108374"/>
                </a:lnTo>
                <a:lnTo>
                  <a:pt x="643743" y="108208"/>
                </a:lnTo>
                <a:lnTo>
                  <a:pt x="644096" y="108042"/>
                </a:lnTo>
                <a:lnTo>
                  <a:pt x="644418" y="107870"/>
                </a:lnTo>
                <a:lnTo>
                  <a:pt x="644740" y="107699"/>
                </a:lnTo>
                <a:lnTo>
                  <a:pt x="644997" y="107527"/>
                </a:lnTo>
                <a:lnTo>
                  <a:pt x="645254" y="107350"/>
                </a:lnTo>
                <a:lnTo>
                  <a:pt x="645479" y="107174"/>
                </a:lnTo>
                <a:lnTo>
                  <a:pt x="645705" y="106997"/>
                </a:lnTo>
                <a:lnTo>
                  <a:pt x="645865" y="106816"/>
                </a:lnTo>
                <a:lnTo>
                  <a:pt x="646026" y="106639"/>
                </a:lnTo>
                <a:lnTo>
                  <a:pt x="646155" y="106453"/>
                </a:lnTo>
                <a:lnTo>
                  <a:pt x="646251" y="106271"/>
                </a:lnTo>
                <a:lnTo>
                  <a:pt x="646316" y="106084"/>
                </a:lnTo>
                <a:lnTo>
                  <a:pt x="646348" y="105898"/>
                </a:lnTo>
                <a:lnTo>
                  <a:pt x="646348" y="105711"/>
                </a:lnTo>
                <a:lnTo>
                  <a:pt x="646348" y="105525"/>
                </a:lnTo>
                <a:lnTo>
                  <a:pt x="646251" y="105056"/>
                </a:lnTo>
                <a:lnTo>
                  <a:pt x="646058" y="104586"/>
                </a:lnTo>
                <a:lnTo>
                  <a:pt x="645833" y="104117"/>
                </a:lnTo>
                <a:lnTo>
                  <a:pt x="645544" y="103648"/>
                </a:lnTo>
                <a:lnTo>
                  <a:pt x="645190" y="103184"/>
                </a:lnTo>
                <a:lnTo>
                  <a:pt x="644836" y="102715"/>
                </a:lnTo>
                <a:lnTo>
                  <a:pt x="644418" y="102246"/>
                </a:lnTo>
                <a:lnTo>
                  <a:pt x="643968" y="101782"/>
                </a:lnTo>
                <a:lnTo>
                  <a:pt x="643485" y="101313"/>
                </a:lnTo>
                <a:lnTo>
                  <a:pt x="643003" y="100849"/>
                </a:lnTo>
                <a:lnTo>
                  <a:pt x="641973" y="99916"/>
                </a:lnTo>
                <a:lnTo>
                  <a:pt x="640976" y="98983"/>
                </a:lnTo>
                <a:lnTo>
                  <a:pt x="639979" y="98049"/>
                </a:lnTo>
                <a:lnTo>
                  <a:pt x="639690" y="97732"/>
                </a:lnTo>
                <a:lnTo>
                  <a:pt x="639465" y="97419"/>
                </a:lnTo>
                <a:lnTo>
                  <a:pt x="639304" y="97111"/>
                </a:lnTo>
                <a:lnTo>
                  <a:pt x="639240" y="96804"/>
                </a:lnTo>
                <a:lnTo>
                  <a:pt x="639207" y="96647"/>
                </a:lnTo>
                <a:lnTo>
                  <a:pt x="639207" y="96496"/>
                </a:lnTo>
                <a:lnTo>
                  <a:pt x="639240" y="96345"/>
                </a:lnTo>
                <a:lnTo>
                  <a:pt x="639304" y="96193"/>
                </a:lnTo>
                <a:lnTo>
                  <a:pt x="639368" y="96047"/>
                </a:lnTo>
                <a:lnTo>
                  <a:pt x="639465" y="95896"/>
                </a:lnTo>
                <a:lnTo>
                  <a:pt x="639593" y="95749"/>
                </a:lnTo>
                <a:lnTo>
                  <a:pt x="639722" y="95598"/>
                </a:lnTo>
                <a:lnTo>
                  <a:pt x="639883" y="95452"/>
                </a:lnTo>
                <a:lnTo>
                  <a:pt x="640076" y="95306"/>
                </a:lnTo>
                <a:lnTo>
                  <a:pt x="640301" y="95164"/>
                </a:lnTo>
                <a:lnTo>
                  <a:pt x="640526" y="95018"/>
                </a:lnTo>
                <a:lnTo>
                  <a:pt x="640783" y="94877"/>
                </a:lnTo>
                <a:lnTo>
                  <a:pt x="641073" y="94731"/>
                </a:lnTo>
                <a:lnTo>
                  <a:pt x="641395" y="94589"/>
                </a:lnTo>
                <a:lnTo>
                  <a:pt x="641748" y="94453"/>
                </a:lnTo>
                <a:lnTo>
                  <a:pt x="642134" y="94312"/>
                </a:lnTo>
                <a:lnTo>
                  <a:pt x="642520" y="94176"/>
                </a:lnTo>
                <a:lnTo>
                  <a:pt x="642971" y="94035"/>
                </a:lnTo>
                <a:lnTo>
                  <a:pt x="643421" y="93898"/>
                </a:lnTo>
                <a:lnTo>
                  <a:pt x="643903" y="93767"/>
                </a:lnTo>
                <a:lnTo>
                  <a:pt x="644450" y="93631"/>
                </a:lnTo>
                <a:lnTo>
                  <a:pt x="644997" y="93500"/>
                </a:lnTo>
                <a:lnTo>
                  <a:pt x="645576" y="93364"/>
                </a:lnTo>
                <a:lnTo>
                  <a:pt x="646348" y="93197"/>
                </a:lnTo>
                <a:lnTo>
                  <a:pt x="647055" y="93026"/>
                </a:lnTo>
                <a:lnTo>
                  <a:pt x="647763" y="92854"/>
                </a:lnTo>
                <a:lnTo>
                  <a:pt x="648406" y="92683"/>
                </a:lnTo>
                <a:lnTo>
                  <a:pt x="649050" y="92511"/>
                </a:lnTo>
                <a:lnTo>
                  <a:pt x="649629" y="92335"/>
                </a:lnTo>
                <a:lnTo>
                  <a:pt x="650175" y="92163"/>
                </a:lnTo>
                <a:lnTo>
                  <a:pt x="650690" y="91987"/>
                </a:lnTo>
                <a:lnTo>
                  <a:pt x="651140" y="91815"/>
                </a:lnTo>
                <a:lnTo>
                  <a:pt x="651591" y="91639"/>
                </a:lnTo>
                <a:lnTo>
                  <a:pt x="652009" y="91462"/>
                </a:lnTo>
                <a:lnTo>
                  <a:pt x="652363" y="91281"/>
                </a:lnTo>
                <a:lnTo>
                  <a:pt x="652684" y="91104"/>
                </a:lnTo>
                <a:lnTo>
                  <a:pt x="652974" y="90922"/>
                </a:lnTo>
                <a:lnTo>
                  <a:pt x="653231" y="90746"/>
                </a:lnTo>
                <a:lnTo>
                  <a:pt x="653456" y="90564"/>
                </a:lnTo>
                <a:lnTo>
                  <a:pt x="653617" y="90383"/>
                </a:lnTo>
                <a:lnTo>
                  <a:pt x="653778" y="90196"/>
                </a:lnTo>
                <a:lnTo>
                  <a:pt x="653874" y="90015"/>
                </a:lnTo>
                <a:lnTo>
                  <a:pt x="653939" y="89828"/>
                </a:lnTo>
                <a:lnTo>
                  <a:pt x="653971" y="89641"/>
                </a:lnTo>
                <a:lnTo>
                  <a:pt x="653971" y="89455"/>
                </a:lnTo>
                <a:lnTo>
                  <a:pt x="653907" y="89268"/>
                </a:lnTo>
                <a:lnTo>
                  <a:pt x="653810" y="89076"/>
                </a:lnTo>
                <a:lnTo>
                  <a:pt x="653714" y="88885"/>
                </a:lnTo>
                <a:lnTo>
                  <a:pt x="653553" y="88693"/>
                </a:lnTo>
                <a:lnTo>
                  <a:pt x="653328" y="88501"/>
                </a:lnTo>
                <a:lnTo>
                  <a:pt x="653102" y="88305"/>
                </a:lnTo>
                <a:lnTo>
                  <a:pt x="652813" y="88108"/>
                </a:lnTo>
                <a:lnTo>
                  <a:pt x="652491" y="87911"/>
                </a:lnTo>
                <a:lnTo>
                  <a:pt x="652137" y="87714"/>
                </a:lnTo>
                <a:lnTo>
                  <a:pt x="651752" y="87513"/>
                </a:lnTo>
                <a:lnTo>
                  <a:pt x="651655" y="87442"/>
                </a:lnTo>
                <a:lnTo>
                  <a:pt x="651591" y="87372"/>
                </a:lnTo>
                <a:lnTo>
                  <a:pt x="651559" y="87291"/>
                </a:lnTo>
                <a:lnTo>
                  <a:pt x="651591" y="87215"/>
                </a:lnTo>
                <a:lnTo>
                  <a:pt x="651655" y="87134"/>
                </a:lnTo>
                <a:lnTo>
                  <a:pt x="651752" y="87049"/>
                </a:lnTo>
                <a:lnTo>
                  <a:pt x="651880" y="86968"/>
                </a:lnTo>
                <a:lnTo>
                  <a:pt x="652009" y="86882"/>
                </a:lnTo>
                <a:lnTo>
                  <a:pt x="652395" y="86711"/>
                </a:lnTo>
                <a:lnTo>
                  <a:pt x="652813" y="86544"/>
                </a:lnTo>
                <a:lnTo>
                  <a:pt x="653263" y="86378"/>
                </a:lnTo>
                <a:lnTo>
                  <a:pt x="653746" y="86221"/>
                </a:lnTo>
                <a:lnTo>
                  <a:pt x="653907" y="86171"/>
                </a:lnTo>
                <a:lnTo>
                  <a:pt x="654100" y="86121"/>
                </a:lnTo>
                <a:lnTo>
                  <a:pt x="654293" y="86075"/>
                </a:lnTo>
                <a:lnTo>
                  <a:pt x="654550" y="86025"/>
                </a:lnTo>
                <a:lnTo>
                  <a:pt x="655064" y="85939"/>
                </a:lnTo>
                <a:lnTo>
                  <a:pt x="655643" y="85848"/>
                </a:lnTo>
                <a:lnTo>
                  <a:pt x="656222" y="85768"/>
                </a:lnTo>
                <a:lnTo>
                  <a:pt x="656866" y="85687"/>
                </a:lnTo>
                <a:lnTo>
                  <a:pt x="657477" y="85601"/>
                </a:lnTo>
                <a:lnTo>
                  <a:pt x="658056" y="85520"/>
                </a:lnTo>
                <a:lnTo>
                  <a:pt x="658892" y="85389"/>
                </a:lnTo>
                <a:lnTo>
                  <a:pt x="659664" y="85258"/>
                </a:lnTo>
                <a:lnTo>
                  <a:pt x="660404" y="85127"/>
                </a:lnTo>
                <a:lnTo>
                  <a:pt x="661111" y="84991"/>
                </a:lnTo>
                <a:lnTo>
                  <a:pt x="661755" y="84855"/>
                </a:lnTo>
                <a:lnTo>
                  <a:pt x="662366" y="84718"/>
                </a:lnTo>
                <a:lnTo>
                  <a:pt x="662945" y="84582"/>
                </a:lnTo>
                <a:lnTo>
                  <a:pt x="663459" y="84446"/>
                </a:lnTo>
                <a:lnTo>
                  <a:pt x="663942" y="84305"/>
                </a:lnTo>
                <a:lnTo>
                  <a:pt x="664392" y="84164"/>
                </a:lnTo>
                <a:lnTo>
                  <a:pt x="664778" y="84022"/>
                </a:lnTo>
                <a:lnTo>
                  <a:pt x="665132" y="83876"/>
                </a:lnTo>
                <a:lnTo>
                  <a:pt x="665454" y="83730"/>
                </a:lnTo>
                <a:lnTo>
                  <a:pt x="665711" y="83584"/>
                </a:lnTo>
                <a:lnTo>
                  <a:pt x="665936" y="83437"/>
                </a:lnTo>
                <a:lnTo>
                  <a:pt x="666129" y="83291"/>
                </a:lnTo>
                <a:lnTo>
                  <a:pt x="666290" y="83140"/>
                </a:lnTo>
                <a:lnTo>
                  <a:pt x="666386" y="82988"/>
                </a:lnTo>
                <a:lnTo>
                  <a:pt x="666451" y="82837"/>
                </a:lnTo>
                <a:lnTo>
                  <a:pt x="666483" y="82681"/>
                </a:lnTo>
                <a:lnTo>
                  <a:pt x="666451" y="82529"/>
                </a:lnTo>
                <a:lnTo>
                  <a:pt x="666419" y="82373"/>
                </a:lnTo>
                <a:lnTo>
                  <a:pt x="666322" y="82217"/>
                </a:lnTo>
                <a:lnTo>
                  <a:pt x="666193" y="82055"/>
                </a:lnTo>
                <a:lnTo>
                  <a:pt x="666033" y="81899"/>
                </a:lnTo>
                <a:lnTo>
                  <a:pt x="665807" y="81737"/>
                </a:lnTo>
                <a:lnTo>
                  <a:pt x="665582" y="81576"/>
                </a:lnTo>
                <a:lnTo>
                  <a:pt x="665293" y="81415"/>
                </a:lnTo>
                <a:lnTo>
                  <a:pt x="664971" y="81248"/>
                </a:lnTo>
                <a:lnTo>
                  <a:pt x="664617" y="81087"/>
                </a:lnTo>
                <a:lnTo>
                  <a:pt x="664231" y="80920"/>
                </a:lnTo>
                <a:lnTo>
                  <a:pt x="663781" y="80754"/>
                </a:lnTo>
                <a:lnTo>
                  <a:pt x="663138" y="80527"/>
                </a:lnTo>
                <a:lnTo>
                  <a:pt x="662462" y="80310"/>
                </a:lnTo>
                <a:lnTo>
                  <a:pt x="661015" y="79871"/>
                </a:lnTo>
                <a:lnTo>
                  <a:pt x="660404" y="79680"/>
                </a:lnTo>
                <a:lnTo>
                  <a:pt x="659857" y="79493"/>
                </a:lnTo>
                <a:lnTo>
                  <a:pt x="659310" y="79311"/>
                </a:lnTo>
                <a:lnTo>
                  <a:pt x="658860" y="79135"/>
                </a:lnTo>
                <a:lnTo>
                  <a:pt x="658410" y="78963"/>
                </a:lnTo>
                <a:lnTo>
                  <a:pt x="658056" y="78792"/>
                </a:lnTo>
                <a:lnTo>
                  <a:pt x="657734" y="78630"/>
                </a:lnTo>
                <a:lnTo>
                  <a:pt x="657445" y="78469"/>
                </a:lnTo>
                <a:lnTo>
                  <a:pt x="657220" y="78313"/>
                </a:lnTo>
                <a:lnTo>
                  <a:pt x="657059" y="78161"/>
                </a:lnTo>
                <a:lnTo>
                  <a:pt x="656930" y="78015"/>
                </a:lnTo>
                <a:lnTo>
                  <a:pt x="656866" y="77869"/>
                </a:lnTo>
                <a:lnTo>
                  <a:pt x="656866" y="77722"/>
                </a:lnTo>
                <a:lnTo>
                  <a:pt x="656898" y="77581"/>
                </a:lnTo>
                <a:lnTo>
                  <a:pt x="656994" y="77445"/>
                </a:lnTo>
                <a:lnTo>
                  <a:pt x="657123" y="77304"/>
                </a:lnTo>
                <a:lnTo>
                  <a:pt x="657348" y="77173"/>
                </a:lnTo>
                <a:lnTo>
                  <a:pt x="657573" y="77037"/>
                </a:lnTo>
                <a:lnTo>
                  <a:pt x="657895" y="76905"/>
                </a:lnTo>
                <a:lnTo>
                  <a:pt x="658249" y="76774"/>
                </a:lnTo>
                <a:lnTo>
                  <a:pt x="658667" y="76643"/>
                </a:lnTo>
                <a:lnTo>
                  <a:pt x="659149" y="76512"/>
                </a:lnTo>
                <a:lnTo>
                  <a:pt x="659696" y="76381"/>
                </a:lnTo>
                <a:lnTo>
                  <a:pt x="660275" y="76255"/>
                </a:lnTo>
                <a:lnTo>
                  <a:pt x="660918" y="76124"/>
                </a:lnTo>
                <a:lnTo>
                  <a:pt x="661626" y="75992"/>
                </a:lnTo>
                <a:lnTo>
                  <a:pt x="662398" y="75861"/>
                </a:lnTo>
                <a:lnTo>
                  <a:pt x="663234" y="75730"/>
                </a:lnTo>
                <a:lnTo>
                  <a:pt x="664103" y="75594"/>
                </a:lnTo>
                <a:lnTo>
                  <a:pt x="665068" y="75463"/>
                </a:lnTo>
                <a:lnTo>
                  <a:pt x="666065" y="75327"/>
                </a:lnTo>
                <a:lnTo>
                  <a:pt x="667126" y="75185"/>
                </a:lnTo>
                <a:lnTo>
                  <a:pt x="667995" y="75079"/>
                </a:lnTo>
                <a:lnTo>
                  <a:pt x="668927" y="74974"/>
                </a:lnTo>
                <a:lnTo>
                  <a:pt x="669828" y="74868"/>
                </a:lnTo>
                <a:lnTo>
                  <a:pt x="670793" y="74772"/>
                </a:lnTo>
                <a:lnTo>
                  <a:pt x="672691" y="74580"/>
                </a:lnTo>
                <a:lnTo>
                  <a:pt x="674653" y="74393"/>
                </a:lnTo>
                <a:lnTo>
                  <a:pt x="676583" y="74207"/>
                </a:lnTo>
                <a:lnTo>
                  <a:pt x="678512" y="74015"/>
                </a:lnTo>
                <a:lnTo>
                  <a:pt x="679445" y="73919"/>
                </a:lnTo>
                <a:lnTo>
                  <a:pt x="680378" y="73818"/>
                </a:lnTo>
                <a:lnTo>
                  <a:pt x="681311" y="73713"/>
                </a:lnTo>
                <a:lnTo>
                  <a:pt x="682179" y="73602"/>
                </a:lnTo>
                <a:lnTo>
                  <a:pt x="684559" y="73304"/>
                </a:lnTo>
                <a:lnTo>
                  <a:pt x="686907" y="73001"/>
                </a:lnTo>
                <a:lnTo>
                  <a:pt x="689223" y="72694"/>
                </a:lnTo>
                <a:lnTo>
                  <a:pt x="691507" y="72381"/>
                </a:lnTo>
                <a:lnTo>
                  <a:pt x="693758" y="72063"/>
                </a:lnTo>
                <a:lnTo>
                  <a:pt x="694852" y="71897"/>
                </a:lnTo>
                <a:lnTo>
                  <a:pt x="695946" y="71730"/>
                </a:lnTo>
                <a:lnTo>
                  <a:pt x="697007" y="71564"/>
                </a:lnTo>
                <a:lnTo>
                  <a:pt x="698069" y="71392"/>
                </a:lnTo>
                <a:lnTo>
                  <a:pt x="699098" y="71221"/>
                </a:lnTo>
                <a:lnTo>
                  <a:pt x="700127" y="71044"/>
                </a:lnTo>
                <a:lnTo>
                  <a:pt x="700674" y="70943"/>
                </a:lnTo>
                <a:lnTo>
                  <a:pt x="701188" y="70838"/>
                </a:lnTo>
                <a:lnTo>
                  <a:pt x="701671" y="70732"/>
                </a:lnTo>
                <a:lnTo>
                  <a:pt x="702153" y="70626"/>
                </a:lnTo>
                <a:lnTo>
                  <a:pt x="702572" y="70520"/>
                </a:lnTo>
                <a:lnTo>
                  <a:pt x="702958" y="70409"/>
                </a:lnTo>
                <a:lnTo>
                  <a:pt x="703344" y="70298"/>
                </a:lnTo>
                <a:lnTo>
                  <a:pt x="703665" y="70187"/>
                </a:lnTo>
                <a:lnTo>
                  <a:pt x="703987" y="70076"/>
                </a:lnTo>
                <a:lnTo>
                  <a:pt x="704244" y="69960"/>
                </a:lnTo>
                <a:lnTo>
                  <a:pt x="704501" y="69849"/>
                </a:lnTo>
                <a:lnTo>
                  <a:pt x="704727" y="69733"/>
                </a:lnTo>
                <a:lnTo>
                  <a:pt x="704920" y="69617"/>
                </a:lnTo>
                <a:lnTo>
                  <a:pt x="705080" y="69496"/>
                </a:lnTo>
                <a:lnTo>
                  <a:pt x="705209" y="69380"/>
                </a:lnTo>
                <a:lnTo>
                  <a:pt x="705338" y="69259"/>
                </a:lnTo>
                <a:lnTo>
                  <a:pt x="705434" y="69138"/>
                </a:lnTo>
                <a:lnTo>
                  <a:pt x="705499" y="69017"/>
                </a:lnTo>
                <a:lnTo>
                  <a:pt x="705531" y="68896"/>
                </a:lnTo>
                <a:lnTo>
                  <a:pt x="705531" y="68770"/>
                </a:lnTo>
                <a:lnTo>
                  <a:pt x="705531" y="68648"/>
                </a:lnTo>
                <a:lnTo>
                  <a:pt x="705499" y="68522"/>
                </a:lnTo>
                <a:lnTo>
                  <a:pt x="705434" y="68396"/>
                </a:lnTo>
                <a:lnTo>
                  <a:pt x="705370" y="68270"/>
                </a:lnTo>
                <a:lnTo>
                  <a:pt x="705273" y="68144"/>
                </a:lnTo>
                <a:lnTo>
                  <a:pt x="705145" y="68018"/>
                </a:lnTo>
                <a:lnTo>
                  <a:pt x="704823" y="67761"/>
                </a:lnTo>
                <a:lnTo>
                  <a:pt x="704469" y="67504"/>
                </a:lnTo>
                <a:lnTo>
                  <a:pt x="704019" y="67246"/>
                </a:lnTo>
                <a:lnTo>
                  <a:pt x="703633" y="67055"/>
                </a:lnTo>
                <a:lnTo>
                  <a:pt x="703247" y="66868"/>
                </a:lnTo>
                <a:lnTo>
                  <a:pt x="702829" y="66676"/>
                </a:lnTo>
                <a:lnTo>
                  <a:pt x="702411" y="66495"/>
                </a:lnTo>
                <a:lnTo>
                  <a:pt x="701960" y="66308"/>
                </a:lnTo>
                <a:lnTo>
                  <a:pt x="701478" y="66127"/>
                </a:lnTo>
                <a:lnTo>
                  <a:pt x="700995" y="65945"/>
                </a:lnTo>
                <a:lnTo>
                  <a:pt x="700481" y="65768"/>
                </a:lnTo>
                <a:lnTo>
                  <a:pt x="699966" y="65592"/>
                </a:lnTo>
                <a:lnTo>
                  <a:pt x="699419" y="65415"/>
                </a:lnTo>
                <a:lnTo>
                  <a:pt x="698294" y="65072"/>
                </a:lnTo>
                <a:lnTo>
                  <a:pt x="697104" y="64729"/>
                </a:lnTo>
                <a:lnTo>
                  <a:pt x="695849" y="64391"/>
                </a:lnTo>
                <a:lnTo>
                  <a:pt x="694563" y="64064"/>
                </a:lnTo>
                <a:lnTo>
                  <a:pt x="693212" y="63736"/>
                </a:lnTo>
                <a:lnTo>
                  <a:pt x="691829" y="63413"/>
                </a:lnTo>
                <a:lnTo>
                  <a:pt x="690413" y="63095"/>
                </a:lnTo>
                <a:lnTo>
                  <a:pt x="688934" y="62777"/>
                </a:lnTo>
                <a:lnTo>
                  <a:pt x="687422" y="62465"/>
                </a:lnTo>
                <a:lnTo>
                  <a:pt x="685910" y="62152"/>
                </a:lnTo>
                <a:lnTo>
                  <a:pt x="684334" y="61839"/>
                </a:lnTo>
                <a:lnTo>
                  <a:pt x="679156" y="60810"/>
                </a:lnTo>
                <a:lnTo>
                  <a:pt x="673977" y="59776"/>
                </a:lnTo>
                <a:lnTo>
                  <a:pt x="668799" y="58742"/>
                </a:lnTo>
                <a:lnTo>
                  <a:pt x="663685" y="57703"/>
                </a:lnTo>
                <a:lnTo>
                  <a:pt x="658570" y="56659"/>
                </a:lnTo>
                <a:lnTo>
                  <a:pt x="653553" y="55610"/>
                </a:lnTo>
                <a:lnTo>
                  <a:pt x="651044" y="55080"/>
                </a:lnTo>
                <a:lnTo>
                  <a:pt x="648567" y="54551"/>
                </a:lnTo>
                <a:lnTo>
                  <a:pt x="646091" y="54021"/>
                </a:lnTo>
                <a:lnTo>
                  <a:pt x="643646" y="53486"/>
                </a:lnTo>
                <a:lnTo>
                  <a:pt x="642327" y="53194"/>
                </a:lnTo>
                <a:lnTo>
                  <a:pt x="641073" y="52901"/>
                </a:lnTo>
                <a:lnTo>
                  <a:pt x="639851" y="52604"/>
                </a:lnTo>
                <a:lnTo>
                  <a:pt x="638661" y="52301"/>
                </a:lnTo>
                <a:lnTo>
                  <a:pt x="637535" y="51998"/>
                </a:lnTo>
                <a:lnTo>
                  <a:pt x="636441" y="51691"/>
                </a:lnTo>
                <a:lnTo>
                  <a:pt x="635412" y="51383"/>
                </a:lnTo>
                <a:lnTo>
                  <a:pt x="634383" y="51075"/>
                </a:lnTo>
                <a:lnTo>
                  <a:pt x="633418" y="50763"/>
                </a:lnTo>
                <a:lnTo>
                  <a:pt x="632517" y="50445"/>
                </a:lnTo>
                <a:lnTo>
                  <a:pt x="631617" y="50132"/>
                </a:lnTo>
                <a:lnTo>
                  <a:pt x="630780" y="49809"/>
                </a:lnTo>
                <a:lnTo>
                  <a:pt x="629976" y="49492"/>
                </a:lnTo>
                <a:lnTo>
                  <a:pt x="629204" y="49164"/>
                </a:lnTo>
                <a:lnTo>
                  <a:pt x="628464" y="48841"/>
                </a:lnTo>
                <a:lnTo>
                  <a:pt x="627789" y="48513"/>
                </a:lnTo>
                <a:lnTo>
                  <a:pt x="627146" y="48180"/>
                </a:lnTo>
                <a:lnTo>
                  <a:pt x="626502" y="47852"/>
                </a:lnTo>
                <a:lnTo>
                  <a:pt x="625923" y="47514"/>
                </a:lnTo>
                <a:lnTo>
                  <a:pt x="625377" y="47182"/>
                </a:lnTo>
                <a:lnTo>
                  <a:pt x="624894" y="46844"/>
                </a:lnTo>
                <a:lnTo>
                  <a:pt x="624412" y="46501"/>
                </a:lnTo>
                <a:lnTo>
                  <a:pt x="623961" y="46163"/>
                </a:lnTo>
                <a:lnTo>
                  <a:pt x="623575" y="45815"/>
                </a:lnTo>
                <a:lnTo>
                  <a:pt x="623189" y="45472"/>
                </a:lnTo>
                <a:lnTo>
                  <a:pt x="622836" y="45124"/>
                </a:lnTo>
                <a:lnTo>
                  <a:pt x="622546" y="44776"/>
                </a:lnTo>
                <a:lnTo>
                  <a:pt x="622257" y="44423"/>
                </a:lnTo>
                <a:lnTo>
                  <a:pt x="622031" y="44074"/>
                </a:lnTo>
                <a:lnTo>
                  <a:pt x="621806" y="43716"/>
                </a:lnTo>
                <a:lnTo>
                  <a:pt x="621645" y="43363"/>
                </a:lnTo>
                <a:lnTo>
                  <a:pt x="621485" y="43005"/>
                </a:lnTo>
                <a:lnTo>
                  <a:pt x="620970" y="41583"/>
                </a:lnTo>
                <a:lnTo>
                  <a:pt x="620488" y="40160"/>
                </a:lnTo>
                <a:lnTo>
                  <a:pt x="620005" y="38733"/>
                </a:lnTo>
                <a:lnTo>
                  <a:pt x="619716" y="38022"/>
                </a:lnTo>
                <a:lnTo>
                  <a:pt x="619426" y="37311"/>
                </a:lnTo>
                <a:lnTo>
                  <a:pt x="619104" y="36599"/>
                </a:lnTo>
                <a:lnTo>
                  <a:pt x="618751" y="35888"/>
                </a:lnTo>
                <a:lnTo>
                  <a:pt x="618365" y="35182"/>
                </a:lnTo>
                <a:lnTo>
                  <a:pt x="617914" y="34476"/>
                </a:lnTo>
                <a:lnTo>
                  <a:pt x="617432" y="33765"/>
                </a:lnTo>
                <a:lnTo>
                  <a:pt x="616885" y="33064"/>
                </a:lnTo>
                <a:lnTo>
                  <a:pt x="616274" y="32357"/>
                </a:lnTo>
                <a:lnTo>
                  <a:pt x="615599" y="31656"/>
                </a:lnTo>
                <a:lnTo>
                  <a:pt x="615277" y="31364"/>
                </a:lnTo>
                <a:lnTo>
                  <a:pt x="614955" y="31071"/>
                </a:lnTo>
                <a:lnTo>
                  <a:pt x="614601" y="30784"/>
                </a:lnTo>
                <a:lnTo>
                  <a:pt x="614248" y="30496"/>
                </a:lnTo>
                <a:lnTo>
                  <a:pt x="613862" y="30209"/>
                </a:lnTo>
                <a:lnTo>
                  <a:pt x="613444" y="29921"/>
                </a:lnTo>
                <a:lnTo>
                  <a:pt x="613025" y="29639"/>
                </a:lnTo>
                <a:lnTo>
                  <a:pt x="612575" y="29356"/>
                </a:lnTo>
                <a:lnTo>
                  <a:pt x="612125" y="29074"/>
                </a:lnTo>
                <a:lnTo>
                  <a:pt x="611642" y="28796"/>
                </a:lnTo>
                <a:lnTo>
                  <a:pt x="611160" y="28514"/>
                </a:lnTo>
                <a:lnTo>
                  <a:pt x="610645" y="28237"/>
                </a:lnTo>
                <a:lnTo>
                  <a:pt x="610098" y="27964"/>
                </a:lnTo>
                <a:lnTo>
                  <a:pt x="609552" y="27687"/>
                </a:lnTo>
                <a:lnTo>
                  <a:pt x="608973" y="27414"/>
                </a:lnTo>
                <a:lnTo>
                  <a:pt x="608394" y="27142"/>
                </a:lnTo>
                <a:lnTo>
                  <a:pt x="607171" y="26602"/>
                </a:lnTo>
                <a:lnTo>
                  <a:pt x="605853" y="26068"/>
                </a:lnTo>
                <a:lnTo>
                  <a:pt x="604502" y="25538"/>
                </a:lnTo>
                <a:lnTo>
                  <a:pt x="603054" y="25014"/>
                </a:lnTo>
                <a:lnTo>
                  <a:pt x="601575" y="24494"/>
                </a:lnTo>
                <a:lnTo>
                  <a:pt x="599999" y="23985"/>
                </a:lnTo>
                <a:lnTo>
                  <a:pt x="598391" y="23475"/>
                </a:lnTo>
                <a:lnTo>
                  <a:pt x="596686" y="22971"/>
                </a:lnTo>
                <a:lnTo>
                  <a:pt x="594949" y="22471"/>
                </a:lnTo>
                <a:lnTo>
                  <a:pt x="593116" y="21977"/>
                </a:lnTo>
                <a:lnTo>
                  <a:pt x="591250" y="21488"/>
                </a:lnTo>
                <a:lnTo>
                  <a:pt x="589320" y="21004"/>
                </a:lnTo>
                <a:lnTo>
                  <a:pt x="587326" y="20519"/>
                </a:lnTo>
                <a:lnTo>
                  <a:pt x="585267" y="20045"/>
                </a:lnTo>
                <a:lnTo>
                  <a:pt x="583177" y="19576"/>
                </a:lnTo>
                <a:lnTo>
                  <a:pt x="580989" y="19107"/>
                </a:lnTo>
                <a:lnTo>
                  <a:pt x="578770" y="18648"/>
                </a:lnTo>
                <a:lnTo>
                  <a:pt x="576519" y="18189"/>
                </a:lnTo>
                <a:lnTo>
                  <a:pt x="574203" y="17740"/>
                </a:lnTo>
                <a:lnTo>
                  <a:pt x="571823" y="17291"/>
                </a:lnTo>
                <a:lnTo>
                  <a:pt x="569378" y="16847"/>
                </a:lnTo>
                <a:lnTo>
                  <a:pt x="566901" y="16404"/>
                </a:lnTo>
                <a:lnTo>
                  <a:pt x="564393" y="15970"/>
                </a:lnTo>
                <a:lnTo>
                  <a:pt x="561819" y="15541"/>
                </a:lnTo>
                <a:lnTo>
                  <a:pt x="560083" y="15254"/>
                </a:lnTo>
                <a:lnTo>
                  <a:pt x="558313" y="14976"/>
                </a:lnTo>
                <a:lnTo>
                  <a:pt x="556544" y="14699"/>
                </a:lnTo>
                <a:lnTo>
                  <a:pt x="554743" y="14426"/>
                </a:lnTo>
                <a:lnTo>
                  <a:pt x="552942" y="14159"/>
                </a:lnTo>
                <a:lnTo>
                  <a:pt x="551109" y="13892"/>
                </a:lnTo>
                <a:lnTo>
                  <a:pt x="549243" y="13634"/>
                </a:lnTo>
                <a:lnTo>
                  <a:pt x="547410" y="13377"/>
                </a:lnTo>
                <a:lnTo>
                  <a:pt x="545512" y="13120"/>
                </a:lnTo>
                <a:lnTo>
                  <a:pt x="543614" y="12873"/>
                </a:lnTo>
                <a:lnTo>
                  <a:pt x="541717" y="12626"/>
                </a:lnTo>
                <a:lnTo>
                  <a:pt x="539787" y="12384"/>
                </a:lnTo>
                <a:lnTo>
                  <a:pt x="537825" y="12141"/>
                </a:lnTo>
                <a:lnTo>
                  <a:pt x="535863" y="11904"/>
                </a:lnTo>
                <a:lnTo>
                  <a:pt x="533901" y="11672"/>
                </a:lnTo>
                <a:lnTo>
                  <a:pt x="531906" y="11440"/>
                </a:lnTo>
                <a:lnTo>
                  <a:pt x="529912" y="11213"/>
                </a:lnTo>
                <a:lnTo>
                  <a:pt x="527886" y="10991"/>
                </a:lnTo>
                <a:lnTo>
                  <a:pt x="525859" y="10769"/>
                </a:lnTo>
                <a:lnTo>
                  <a:pt x="523801" y="10553"/>
                </a:lnTo>
                <a:lnTo>
                  <a:pt x="521742" y="10336"/>
                </a:lnTo>
                <a:lnTo>
                  <a:pt x="519652" y="10124"/>
                </a:lnTo>
                <a:lnTo>
                  <a:pt x="517561" y="9912"/>
                </a:lnTo>
                <a:lnTo>
                  <a:pt x="515470" y="9705"/>
                </a:lnTo>
                <a:lnTo>
                  <a:pt x="513347" y="9498"/>
                </a:lnTo>
                <a:lnTo>
                  <a:pt x="511225" y="9297"/>
                </a:lnTo>
                <a:lnTo>
                  <a:pt x="506947" y="8893"/>
                </a:lnTo>
                <a:lnTo>
                  <a:pt x="502604" y="8505"/>
                </a:lnTo>
                <a:lnTo>
                  <a:pt x="498230" y="8121"/>
                </a:lnTo>
                <a:lnTo>
                  <a:pt x="494660" y="7814"/>
                </a:lnTo>
                <a:lnTo>
                  <a:pt x="491057" y="7511"/>
                </a:lnTo>
                <a:lnTo>
                  <a:pt x="487423" y="7214"/>
                </a:lnTo>
                <a:lnTo>
                  <a:pt x="483820" y="6921"/>
                </a:lnTo>
                <a:lnTo>
                  <a:pt x="480186" y="6633"/>
                </a:lnTo>
                <a:lnTo>
                  <a:pt x="476519" y="6346"/>
                </a:lnTo>
                <a:lnTo>
                  <a:pt x="472884" y="6063"/>
                </a:lnTo>
                <a:lnTo>
                  <a:pt x="469218" y="5791"/>
                </a:lnTo>
                <a:lnTo>
                  <a:pt x="465519" y="5519"/>
                </a:lnTo>
                <a:lnTo>
                  <a:pt x="461852" y="5251"/>
                </a:lnTo>
                <a:lnTo>
                  <a:pt x="458121" y="4989"/>
                </a:lnTo>
                <a:lnTo>
                  <a:pt x="454422" y="4732"/>
                </a:lnTo>
                <a:lnTo>
                  <a:pt x="450691" y="4480"/>
                </a:lnTo>
                <a:lnTo>
                  <a:pt x="446960" y="4233"/>
                </a:lnTo>
                <a:lnTo>
                  <a:pt x="443196" y="3990"/>
                </a:lnTo>
                <a:lnTo>
                  <a:pt x="439433" y="3753"/>
                </a:lnTo>
                <a:lnTo>
                  <a:pt x="435670" y="3526"/>
                </a:lnTo>
                <a:lnTo>
                  <a:pt x="431875" y="3299"/>
                </a:lnTo>
                <a:lnTo>
                  <a:pt x="428079" y="3077"/>
                </a:lnTo>
                <a:lnTo>
                  <a:pt x="424252" y="2861"/>
                </a:lnTo>
                <a:lnTo>
                  <a:pt x="420424" y="2654"/>
                </a:lnTo>
                <a:lnTo>
                  <a:pt x="416596" y="2447"/>
                </a:lnTo>
                <a:lnTo>
                  <a:pt x="412737" y="2250"/>
                </a:lnTo>
                <a:lnTo>
                  <a:pt x="408877" y="2059"/>
                </a:lnTo>
                <a:lnTo>
                  <a:pt x="404985" y="1872"/>
                </a:lnTo>
                <a:lnTo>
                  <a:pt x="401093" y="1690"/>
                </a:lnTo>
                <a:lnTo>
                  <a:pt x="397169" y="1514"/>
                </a:lnTo>
                <a:lnTo>
                  <a:pt x="393245" y="1347"/>
                </a:lnTo>
                <a:lnTo>
                  <a:pt x="389289" y="1181"/>
                </a:lnTo>
                <a:lnTo>
                  <a:pt x="385332" y="1025"/>
                </a:lnTo>
                <a:lnTo>
                  <a:pt x="381376" y="873"/>
                </a:lnTo>
                <a:lnTo>
                  <a:pt x="377356" y="732"/>
                </a:lnTo>
                <a:lnTo>
                  <a:pt x="375554" y="672"/>
                </a:lnTo>
                <a:lnTo>
                  <a:pt x="373721" y="611"/>
                </a:lnTo>
                <a:lnTo>
                  <a:pt x="371855" y="561"/>
                </a:lnTo>
                <a:lnTo>
                  <a:pt x="370022" y="510"/>
                </a:lnTo>
                <a:lnTo>
                  <a:pt x="368157" y="460"/>
                </a:lnTo>
                <a:lnTo>
                  <a:pt x="366323" y="419"/>
                </a:lnTo>
                <a:lnTo>
                  <a:pt x="362592" y="339"/>
                </a:lnTo>
                <a:lnTo>
                  <a:pt x="358861" y="263"/>
                </a:lnTo>
                <a:lnTo>
                  <a:pt x="355130" y="192"/>
                </a:lnTo>
                <a:lnTo>
                  <a:pt x="351399" y="122"/>
                </a:lnTo>
                <a:lnTo>
                  <a:pt x="347668" y="46"/>
                </a:lnTo>
                <a:lnTo>
                  <a:pt x="346574" y="31"/>
                </a:lnTo>
                <a:lnTo>
                  <a:pt x="345481" y="16"/>
                </a:lnTo>
                <a:lnTo>
                  <a:pt x="344387" y="6"/>
                </a:lnTo>
                <a:lnTo>
                  <a:pt x="34329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4f3de87df4_0_305"/>
          <p:cNvSpPr/>
          <p:nvPr/>
        </p:nvSpPr>
        <p:spPr>
          <a:xfrm flipH="1">
            <a:off x="7172797" y="1229450"/>
            <a:ext cx="1662554" cy="1936375"/>
          </a:xfrm>
          <a:custGeom>
            <a:avLst/>
            <a:gdLst/>
            <a:ahLst/>
            <a:cxnLst/>
            <a:rect l="l" t="t" r="r" b="b"/>
            <a:pathLst>
              <a:path w="420102" h="77455" extrusionOk="0">
                <a:moveTo>
                  <a:pt x="315438" y="2230"/>
                </a:moveTo>
                <a:lnTo>
                  <a:pt x="317497" y="2235"/>
                </a:lnTo>
                <a:lnTo>
                  <a:pt x="319523" y="2240"/>
                </a:lnTo>
                <a:lnTo>
                  <a:pt x="341331" y="2300"/>
                </a:lnTo>
                <a:lnTo>
                  <a:pt x="363106" y="2361"/>
                </a:lnTo>
                <a:lnTo>
                  <a:pt x="384882" y="2416"/>
                </a:lnTo>
                <a:lnTo>
                  <a:pt x="406657" y="2472"/>
                </a:lnTo>
                <a:lnTo>
                  <a:pt x="406947" y="2477"/>
                </a:lnTo>
                <a:lnTo>
                  <a:pt x="407236" y="2482"/>
                </a:lnTo>
                <a:lnTo>
                  <a:pt x="407847" y="2512"/>
                </a:lnTo>
                <a:lnTo>
                  <a:pt x="408523" y="2547"/>
                </a:lnTo>
                <a:lnTo>
                  <a:pt x="409359" y="2588"/>
                </a:lnTo>
                <a:lnTo>
                  <a:pt x="408844" y="3062"/>
                </a:lnTo>
                <a:lnTo>
                  <a:pt x="408394" y="3531"/>
                </a:lnTo>
                <a:lnTo>
                  <a:pt x="407461" y="4464"/>
                </a:lnTo>
                <a:lnTo>
                  <a:pt x="406979" y="4928"/>
                </a:lnTo>
                <a:lnTo>
                  <a:pt x="406464" y="5387"/>
                </a:lnTo>
                <a:lnTo>
                  <a:pt x="406175" y="5614"/>
                </a:lnTo>
                <a:lnTo>
                  <a:pt x="405853" y="5841"/>
                </a:lnTo>
                <a:lnTo>
                  <a:pt x="405531" y="6068"/>
                </a:lnTo>
                <a:lnTo>
                  <a:pt x="405178" y="6295"/>
                </a:lnTo>
                <a:lnTo>
                  <a:pt x="397329" y="11218"/>
                </a:lnTo>
                <a:lnTo>
                  <a:pt x="393405" y="13679"/>
                </a:lnTo>
                <a:lnTo>
                  <a:pt x="389417" y="16141"/>
                </a:lnTo>
                <a:lnTo>
                  <a:pt x="385429" y="18597"/>
                </a:lnTo>
                <a:lnTo>
                  <a:pt x="381376" y="21054"/>
                </a:lnTo>
                <a:lnTo>
                  <a:pt x="377259" y="23510"/>
                </a:lnTo>
                <a:lnTo>
                  <a:pt x="375200" y="24736"/>
                </a:lnTo>
                <a:lnTo>
                  <a:pt x="373077" y="25961"/>
                </a:lnTo>
                <a:lnTo>
                  <a:pt x="372788" y="26128"/>
                </a:lnTo>
                <a:lnTo>
                  <a:pt x="372434" y="26289"/>
                </a:lnTo>
                <a:lnTo>
                  <a:pt x="372048" y="26451"/>
                </a:lnTo>
                <a:lnTo>
                  <a:pt x="371630" y="26602"/>
                </a:lnTo>
                <a:lnTo>
                  <a:pt x="371180" y="26753"/>
                </a:lnTo>
                <a:lnTo>
                  <a:pt x="370665" y="26894"/>
                </a:lnTo>
                <a:lnTo>
                  <a:pt x="370150" y="27031"/>
                </a:lnTo>
                <a:lnTo>
                  <a:pt x="369604" y="27157"/>
                </a:lnTo>
                <a:lnTo>
                  <a:pt x="368992" y="27283"/>
                </a:lnTo>
                <a:lnTo>
                  <a:pt x="368381" y="27399"/>
                </a:lnTo>
                <a:lnTo>
                  <a:pt x="367738" y="27510"/>
                </a:lnTo>
                <a:lnTo>
                  <a:pt x="367030" y="27611"/>
                </a:lnTo>
                <a:lnTo>
                  <a:pt x="366323" y="27706"/>
                </a:lnTo>
                <a:lnTo>
                  <a:pt x="365583" y="27792"/>
                </a:lnTo>
                <a:lnTo>
                  <a:pt x="364811" y="27873"/>
                </a:lnTo>
                <a:lnTo>
                  <a:pt x="364007" y="27944"/>
                </a:lnTo>
                <a:lnTo>
                  <a:pt x="363171" y="28009"/>
                </a:lnTo>
                <a:lnTo>
                  <a:pt x="362334" y="28065"/>
                </a:lnTo>
                <a:lnTo>
                  <a:pt x="361434" y="28110"/>
                </a:lnTo>
                <a:lnTo>
                  <a:pt x="360533" y="28145"/>
                </a:lnTo>
                <a:lnTo>
                  <a:pt x="359600" y="28171"/>
                </a:lnTo>
                <a:lnTo>
                  <a:pt x="358635" y="28191"/>
                </a:lnTo>
                <a:lnTo>
                  <a:pt x="357671" y="28201"/>
                </a:lnTo>
                <a:lnTo>
                  <a:pt x="356641" y="28196"/>
                </a:lnTo>
                <a:lnTo>
                  <a:pt x="355612" y="28186"/>
                </a:lnTo>
                <a:lnTo>
                  <a:pt x="354583" y="28160"/>
                </a:lnTo>
                <a:lnTo>
                  <a:pt x="353521" y="28130"/>
                </a:lnTo>
                <a:lnTo>
                  <a:pt x="352428" y="28085"/>
                </a:lnTo>
                <a:lnTo>
                  <a:pt x="351302" y="28029"/>
                </a:lnTo>
                <a:lnTo>
                  <a:pt x="350176" y="27964"/>
                </a:lnTo>
                <a:lnTo>
                  <a:pt x="349018" y="27883"/>
                </a:lnTo>
                <a:lnTo>
                  <a:pt x="347860" y="27792"/>
                </a:lnTo>
                <a:lnTo>
                  <a:pt x="346735" y="27701"/>
                </a:lnTo>
                <a:lnTo>
                  <a:pt x="345609" y="27601"/>
                </a:lnTo>
                <a:lnTo>
                  <a:pt x="344515" y="27500"/>
                </a:lnTo>
                <a:lnTo>
                  <a:pt x="343389" y="27394"/>
                </a:lnTo>
                <a:lnTo>
                  <a:pt x="342296" y="27288"/>
                </a:lnTo>
                <a:lnTo>
                  <a:pt x="341234" y="27177"/>
                </a:lnTo>
                <a:lnTo>
                  <a:pt x="340173" y="27061"/>
                </a:lnTo>
                <a:lnTo>
                  <a:pt x="339112" y="26945"/>
                </a:lnTo>
                <a:lnTo>
                  <a:pt x="338050" y="26824"/>
                </a:lnTo>
                <a:lnTo>
                  <a:pt x="337021" y="26703"/>
                </a:lnTo>
                <a:lnTo>
                  <a:pt x="335992" y="26582"/>
                </a:lnTo>
                <a:lnTo>
                  <a:pt x="334994" y="26451"/>
                </a:lnTo>
                <a:lnTo>
                  <a:pt x="333997" y="26324"/>
                </a:lnTo>
                <a:lnTo>
                  <a:pt x="333032" y="26193"/>
                </a:lnTo>
                <a:lnTo>
                  <a:pt x="332068" y="26057"/>
                </a:lnTo>
                <a:lnTo>
                  <a:pt x="331103" y="25921"/>
                </a:lnTo>
                <a:lnTo>
                  <a:pt x="330105" y="25780"/>
                </a:lnTo>
                <a:lnTo>
                  <a:pt x="329108" y="25638"/>
                </a:lnTo>
                <a:lnTo>
                  <a:pt x="328079" y="25507"/>
                </a:lnTo>
                <a:lnTo>
                  <a:pt x="327050" y="25371"/>
                </a:lnTo>
                <a:lnTo>
                  <a:pt x="325988" y="25245"/>
                </a:lnTo>
                <a:lnTo>
                  <a:pt x="324927" y="25124"/>
                </a:lnTo>
                <a:lnTo>
                  <a:pt x="323833" y="25003"/>
                </a:lnTo>
                <a:lnTo>
                  <a:pt x="322772" y="24887"/>
                </a:lnTo>
                <a:lnTo>
                  <a:pt x="321678" y="24771"/>
                </a:lnTo>
                <a:lnTo>
                  <a:pt x="320553" y="24665"/>
                </a:lnTo>
                <a:lnTo>
                  <a:pt x="319459" y="24559"/>
                </a:lnTo>
                <a:lnTo>
                  <a:pt x="318333" y="24453"/>
                </a:lnTo>
                <a:lnTo>
                  <a:pt x="317175" y="24352"/>
                </a:lnTo>
                <a:lnTo>
                  <a:pt x="316050" y="24256"/>
                </a:lnTo>
                <a:lnTo>
                  <a:pt x="314892" y="24166"/>
                </a:lnTo>
                <a:lnTo>
                  <a:pt x="313734" y="24075"/>
                </a:lnTo>
                <a:lnTo>
                  <a:pt x="312544" y="23984"/>
                </a:lnTo>
                <a:lnTo>
                  <a:pt x="311354" y="23898"/>
                </a:lnTo>
                <a:lnTo>
                  <a:pt x="308973" y="23737"/>
                </a:lnTo>
                <a:lnTo>
                  <a:pt x="306561" y="23586"/>
                </a:lnTo>
                <a:lnTo>
                  <a:pt x="304117" y="23444"/>
                </a:lnTo>
                <a:lnTo>
                  <a:pt x="301640" y="23313"/>
                </a:lnTo>
                <a:lnTo>
                  <a:pt x="299163" y="23187"/>
                </a:lnTo>
                <a:lnTo>
                  <a:pt x="296654" y="23071"/>
                </a:lnTo>
                <a:lnTo>
                  <a:pt x="294113" y="22960"/>
                </a:lnTo>
                <a:lnTo>
                  <a:pt x="293213" y="22925"/>
                </a:lnTo>
                <a:lnTo>
                  <a:pt x="292280" y="22900"/>
                </a:lnTo>
                <a:lnTo>
                  <a:pt x="291347" y="22874"/>
                </a:lnTo>
                <a:lnTo>
                  <a:pt x="290382" y="22859"/>
                </a:lnTo>
                <a:lnTo>
                  <a:pt x="289385" y="22844"/>
                </a:lnTo>
                <a:lnTo>
                  <a:pt x="288388" y="22839"/>
                </a:lnTo>
                <a:lnTo>
                  <a:pt x="287423" y="22839"/>
                </a:lnTo>
                <a:lnTo>
                  <a:pt x="286426" y="22844"/>
                </a:lnTo>
                <a:lnTo>
                  <a:pt x="285429" y="22854"/>
                </a:lnTo>
                <a:lnTo>
                  <a:pt x="284432" y="22874"/>
                </a:lnTo>
                <a:lnTo>
                  <a:pt x="283435" y="22895"/>
                </a:lnTo>
                <a:lnTo>
                  <a:pt x="282470" y="22920"/>
                </a:lnTo>
                <a:lnTo>
                  <a:pt x="281537" y="22955"/>
                </a:lnTo>
                <a:lnTo>
                  <a:pt x="280604" y="22990"/>
                </a:lnTo>
                <a:lnTo>
                  <a:pt x="279704" y="23036"/>
                </a:lnTo>
                <a:lnTo>
                  <a:pt x="278803" y="23081"/>
                </a:lnTo>
                <a:lnTo>
                  <a:pt x="277066" y="23187"/>
                </a:lnTo>
                <a:lnTo>
                  <a:pt x="275329" y="23298"/>
                </a:lnTo>
                <a:lnTo>
                  <a:pt x="273625" y="23414"/>
                </a:lnTo>
                <a:lnTo>
                  <a:pt x="271952" y="23530"/>
                </a:lnTo>
                <a:lnTo>
                  <a:pt x="270312" y="23651"/>
                </a:lnTo>
                <a:lnTo>
                  <a:pt x="268671" y="23777"/>
                </a:lnTo>
                <a:lnTo>
                  <a:pt x="267063" y="23908"/>
                </a:lnTo>
                <a:lnTo>
                  <a:pt x="265487" y="24045"/>
                </a:lnTo>
                <a:lnTo>
                  <a:pt x="263943" y="24186"/>
                </a:lnTo>
                <a:lnTo>
                  <a:pt x="262431" y="24327"/>
                </a:lnTo>
                <a:lnTo>
                  <a:pt x="260952" y="24478"/>
                </a:lnTo>
                <a:lnTo>
                  <a:pt x="259472" y="24635"/>
                </a:lnTo>
                <a:lnTo>
                  <a:pt x="258057" y="24796"/>
                </a:lnTo>
                <a:lnTo>
                  <a:pt x="256642" y="24963"/>
                </a:lnTo>
                <a:lnTo>
                  <a:pt x="255259" y="25134"/>
                </a:lnTo>
                <a:lnTo>
                  <a:pt x="253940" y="25311"/>
                </a:lnTo>
                <a:lnTo>
                  <a:pt x="252621" y="25497"/>
                </a:lnTo>
                <a:lnTo>
                  <a:pt x="251367" y="25684"/>
                </a:lnTo>
                <a:lnTo>
                  <a:pt x="250112" y="25881"/>
                </a:lnTo>
                <a:lnTo>
                  <a:pt x="248922" y="26082"/>
                </a:lnTo>
                <a:lnTo>
                  <a:pt x="247764" y="26294"/>
                </a:lnTo>
                <a:lnTo>
                  <a:pt x="246638" y="26506"/>
                </a:lnTo>
                <a:lnTo>
                  <a:pt x="245545" y="26733"/>
                </a:lnTo>
                <a:lnTo>
                  <a:pt x="244483" y="26960"/>
                </a:lnTo>
                <a:lnTo>
                  <a:pt x="243486" y="27197"/>
                </a:lnTo>
                <a:lnTo>
                  <a:pt x="242521" y="27444"/>
                </a:lnTo>
                <a:lnTo>
                  <a:pt x="241589" y="27691"/>
                </a:lnTo>
                <a:lnTo>
                  <a:pt x="240688" y="27954"/>
                </a:lnTo>
                <a:lnTo>
                  <a:pt x="239852" y="28221"/>
                </a:lnTo>
                <a:lnTo>
                  <a:pt x="239048" y="28493"/>
                </a:lnTo>
                <a:lnTo>
                  <a:pt x="238276" y="28776"/>
                </a:lnTo>
                <a:lnTo>
                  <a:pt x="237536" y="29068"/>
                </a:lnTo>
                <a:lnTo>
                  <a:pt x="237118" y="29250"/>
                </a:lnTo>
                <a:lnTo>
                  <a:pt x="236732" y="29437"/>
                </a:lnTo>
                <a:lnTo>
                  <a:pt x="236346" y="29618"/>
                </a:lnTo>
                <a:lnTo>
                  <a:pt x="235992" y="29800"/>
                </a:lnTo>
                <a:lnTo>
                  <a:pt x="235670" y="29981"/>
                </a:lnTo>
                <a:lnTo>
                  <a:pt x="235381" y="30163"/>
                </a:lnTo>
                <a:lnTo>
                  <a:pt x="235091" y="30350"/>
                </a:lnTo>
                <a:lnTo>
                  <a:pt x="234802" y="30531"/>
                </a:lnTo>
                <a:lnTo>
                  <a:pt x="234352" y="30894"/>
                </a:lnTo>
                <a:lnTo>
                  <a:pt x="233933" y="31262"/>
                </a:lnTo>
                <a:lnTo>
                  <a:pt x="233612" y="31626"/>
                </a:lnTo>
                <a:lnTo>
                  <a:pt x="233322" y="31994"/>
                </a:lnTo>
                <a:lnTo>
                  <a:pt x="233129" y="32362"/>
                </a:lnTo>
                <a:lnTo>
                  <a:pt x="232969" y="32730"/>
                </a:lnTo>
                <a:lnTo>
                  <a:pt x="232904" y="33098"/>
                </a:lnTo>
                <a:lnTo>
                  <a:pt x="232840" y="33467"/>
                </a:lnTo>
                <a:lnTo>
                  <a:pt x="232840" y="33840"/>
                </a:lnTo>
                <a:lnTo>
                  <a:pt x="232872" y="34208"/>
                </a:lnTo>
                <a:lnTo>
                  <a:pt x="232936" y="34581"/>
                </a:lnTo>
                <a:lnTo>
                  <a:pt x="233065" y="34960"/>
                </a:lnTo>
                <a:lnTo>
                  <a:pt x="233162" y="35182"/>
                </a:lnTo>
                <a:lnTo>
                  <a:pt x="233290" y="35404"/>
                </a:lnTo>
                <a:lnTo>
                  <a:pt x="233451" y="35625"/>
                </a:lnTo>
                <a:lnTo>
                  <a:pt x="233644" y="35842"/>
                </a:lnTo>
                <a:lnTo>
                  <a:pt x="233901" y="36059"/>
                </a:lnTo>
                <a:lnTo>
                  <a:pt x="234159" y="36271"/>
                </a:lnTo>
                <a:lnTo>
                  <a:pt x="234480" y="36483"/>
                </a:lnTo>
                <a:lnTo>
                  <a:pt x="234834" y="36690"/>
                </a:lnTo>
                <a:lnTo>
                  <a:pt x="235220" y="36897"/>
                </a:lnTo>
                <a:lnTo>
                  <a:pt x="235606" y="37098"/>
                </a:lnTo>
                <a:lnTo>
                  <a:pt x="236056" y="37295"/>
                </a:lnTo>
                <a:lnTo>
                  <a:pt x="236539" y="37492"/>
                </a:lnTo>
                <a:lnTo>
                  <a:pt x="237053" y="37688"/>
                </a:lnTo>
                <a:lnTo>
                  <a:pt x="237568" y="37880"/>
                </a:lnTo>
                <a:lnTo>
                  <a:pt x="238147" y="38067"/>
                </a:lnTo>
                <a:lnTo>
                  <a:pt x="238726" y="38253"/>
                </a:lnTo>
                <a:lnTo>
                  <a:pt x="239337" y="38435"/>
                </a:lnTo>
                <a:lnTo>
                  <a:pt x="239980" y="38611"/>
                </a:lnTo>
                <a:lnTo>
                  <a:pt x="240656" y="38788"/>
                </a:lnTo>
                <a:lnTo>
                  <a:pt x="241331" y="38965"/>
                </a:lnTo>
                <a:lnTo>
                  <a:pt x="242071" y="39136"/>
                </a:lnTo>
                <a:lnTo>
                  <a:pt x="242779" y="39302"/>
                </a:lnTo>
                <a:lnTo>
                  <a:pt x="243551" y="39464"/>
                </a:lnTo>
                <a:lnTo>
                  <a:pt x="244323" y="39625"/>
                </a:lnTo>
                <a:lnTo>
                  <a:pt x="245127" y="39787"/>
                </a:lnTo>
                <a:lnTo>
                  <a:pt x="245963" y="39938"/>
                </a:lnTo>
                <a:lnTo>
                  <a:pt x="246799" y="40089"/>
                </a:lnTo>
                <a:lnTo>
                  <a:pt x="247668" y="40241"/>
                </a:lnTo>
                <a:lnTo>
                  <a:pt x="248536" y="40387"/>
                </a:lnTo>
                <a:lnTo>
                  <a:pt x="249405" y="40528"/>
                </a:lnTo>
                <a:lnTo>
                  <a:pt x="250337" y="40664"/>
                </a:lnTo>
                <a:lnTo>
                  <a:pt x="251238" y="40801"/>
                </a:lnTo>
                <a:lnTo>
                  <a:pt x="252171" y="40932"/>
                </a:lnTo>
                <a:lnTo>
                  <a:pt x="253136" y="41058"/>
                </a:lnTo>
                <a:lnTo>
                  <a:pt x="254101" y="41184"/>
                </a:lnTo>
                <a:lnTo>
                  <a:pt x="255066" y="41305"/>
                </a:lnTo>
                <a:lnTo>
                  <a:pt x="256031" y="41426"/>
                </a:lnTo>
                <a:lnTo>
                  <a:pt x="257028" y="41537"/>
                </a:lnTo>
                <a:lnTo>
                  <a:pt x="258025" y="41648"/>
                </a:lnTo>
                <a:lnTo>
                  <a:pt x="259054" y="41754"/>
                </a:lnTo>
                <a:lnTo>
                  <a:pt x="260083" y="41860"/>
                </a:lnTo>
                <a:lnTo>
                  <a:pt x="261080" y="41961"/>
                </a:lnTo>
                <a:lnTo>
                  <a:pt x="262110" y="42056"/>
                </a:lnTo>
                <a:lnTo>
                  <a:pt x="263171" y="42147"/>
                </a:lnTo>
                <a:lnTo>
                  <a:pt x="264200" y="42238"/>
                </a:lnTo>
                <a:lnTo>
                  <a:pt x="265230" y="42319"/>
                </a:lnTo>
                <a:lnTo>
                  <a:pt x="266291" y="42399"/>
                </a:lnTo>
                <a:lnTo>
                  <a:pt x="267352" y="42480"/>
                </a:lnTo>
                <a:lnTo>
                  <a:pt x="268382" y="42551"/>
                </a:lnTo>
                <a:lnTo>
                  <a:pt x="269443" y="42621"/>
                </a:lnTo>
                <a:lnTo>
                  <a:pt x="270505" y="42687"/>
                </a:lnTo>
                <a:lnTo>
                  <a:pt x="271534" y="42747"/>
                </a:lnTo>
                <a:lnTo>
                  <a:pt x="272595" y="42803"/>
                </a:lnTo>
                <a:lnTo>
                  <a:pt x="273625" y="42858"/>
                </a:lnTo>
                <a:lnTo>
                  <a:pt x="274654" y="42904"/>
                </a:lnTo>
                <a:lnTo>
                  <a:pt x="275715" y="42949"/>
                </a:lnTo>
                <a:lnTo>
                  <a:pt x="276744" y="42990"/>
                </a:lnTo>
                <a:lnTo>
                  <a:pt x="277774" y="43030"/>
                </a:lnTo>
                <a:lnTo>
                  <a:pt x="278771" y="43060"/>
                </a:lnTo>
                <a:lnTo>
                  <a:pt x="279800" y="43090"/>
                </a:lnTo>
                <a:lnTo>
                  <a:pt x="280797" y="43116"/>
                </a:lnTo>
                <a:lnTo>
                  <a:pt x="281794" y="43131"/>
                </a:lnTo>
                <a:lnTo>
                  <a:pt x="282759" y="43146"/>
                </a:lnTo>
                <a:lnTo>
                  <a:pt x="283724" y="43161"/>
                </a:lnTo>
                <a:lnTo>
                  <a:pt x="285944" y="43176"/>
                </a:lnTo>
                <a:lnTo>
                  <a:pt x="288163" y="43191"/>
                </a:lnTo>
                <a:lnTo>
                  <a:pt x="290382" y="43201"/>
                </a:lnTo>
                <a:lnTo>
                  <a:pt x="292602" y="43206"/>
                </a:lnTo>
                <a:lnTo>
                  <a:pt x="297040" y="43206"/>
                </a:lnTo>
                <a:lnTo>
                  <a:pt x="299260" y="43201"/>
                </a:lnTo>
                <a:lnTo>
                  <a:pt x="301479" y="43191"/>
                </a:lnTo>
                <a:lnTo>
                  <a:pt x="303698" y="43176"/>
                </a:lnTo>
                <a:lnTo>
                  <a:pt x="305918" y="43161"/>
                </a:lnTo>
                <a:lnTo>
                  <a:pt x="308137" y="43141"/>
                </a:lnTo>
                <a:lnTo>
                  <a:pt x="310356" y="43121"/>
                </a:lnTo>
                <a:lnTo>
                  <a:pt x="314795" y="43065"/>
                </a:lnTo>
                <a:lnTo>
                  <a:pt x="319202" y="43000"/>
                </a:lnTo>
                <a:lnTo>
                  <a:pt x="320327" y="42985"/>
                </a:lnTo>
                <a:lnTo>
                  <a:pt x="321453" y="42974"/>
                </a:lnTo>
                <a:lnTo>
                  <a:pt x="322515" y="42969"/>
                </a:lnTo>
                <a:lnTo>
                  <a:pt x="323576" y="42974"/>
                </a:lnTo>
                <a:lnTo>
                  <a:pt x="324573" y="42979"/>
                </a:lnTo>
                <a:lnTo>
                  <a:pt x="325602" y="42990"/>
                </a:lnTo>
                <a:lnTo>
                  <a:pt x="326567" y="43010"/>
                </a:lnTo>
                <a:lnTo>
                  <a:pt x="327500" y="43030"/>
                </a:lnTo>
                <a:lnTo>
                  <a:pt x="328433" y="43060"/>
                </a:lnTo>
                <a:lnTo>
                  <a:pt x="329301" y="43090"/>
                </a:lnTo>
                <a:lnTo>
                  <a:pt x="330170" y="43131"/>
                </a:lnTo>
                <a:lnTo>
                  <a:pt x="331006" y="43176"/>
                </a:lnTo>
                <a:lnTo>
                  <a:pt x="331810" y="43227"/>
                </a:lnTo>
                <a:lnTo>
                  <a:pt x="332582" y="43282"/>
                </a:lnTo>
                <a:lnTo>
                  <a:pt x="333322" y="43348"/>
                </a:lnTo>
                <a:lnTo>
                  <a:pt x="334062" y="43413"/>
                </a:lnTo>
                <a:lnTo>
                  <a:pt x="334737" y="43489"/>
                </a:lnTo>
                <a:lnTo>
                  <a:pt x="335380" y="43570"/>
                </a:lnTo>
                <a:lnTo>
                  <a:pt x="336024" y="43655"/>
                </a:lnTo>
                <a:lnTo>
                  <a:pt x="336603" y="43746"/>
                </a:lnTo>
                <a:lnTo>
                  <a:pt x="337150" y="43847"/>
                </a:lnTo>
                <a:lnTo>
                  <a:pt x="337664" y="43948"/>
                </a:lnTo>
                <a:lnTo>
                  <a:pt x="338147" y="44059"/>
                </a:lnTo>
                <a:lnTo>
                  <a:pt x="338629" y="44175"/>
                </a:lnTo>
                <a:lnTo>
                  <a:pt x="339047" y="44301"/>
                </a:lnTo>
                <a:lnTo>
                  <a:pt x="339401" y="44432"/>
                </a:lnTo>
                <a:lnTo>
                  <a:pt x="339755" y="44563"/>
                </a:lnTo>
                <a:lnTo>
                  <a:pt x="340076" y="44710"/>
                </a:lnTo>
                <a:lnTo>
                  <a:pt x="340366" y="44856"/>
                </a:lnTo>
                <a:lnTo>
                  <a:pt x="340591" y="45012"/>
                </a:lnTo>
                <a:lnTo>
                  <a:pt x="340784" y="45174"/>
                </a:lnTo>
                <a:lnTo>
                  <a:pt x="340945" y="45340"/>
                </a:lnTo>
                <a:lnTo>
                  <a:pt x="341106" y="45527"/>
                </a:lnTo>
                <a:lnTo>
                  <a:pt x="341202" y="45713"/>
                </a:lnTo>
                <a:lnTo>
                  <a:pt x="341299" y="45900"/>
                </a:lnTo>
                <a:lnTo>
                  <a:pt x="341363" y="46092"/>
                </a:lnTo>
                <a:lnTo>
                  <a:pt x="341395" y="46278"/>
                </a:lnTo>
                <a:lnTo>
                  <a:pt x="341427" y="46470"/>
                </a:lnTo>
                <a:lnTo>
                  <a:pt x="341395" y="46662"/>
                </a:lnTo>
                <a:lnTo>
                  <a:pt x="341363" y="46848"/>
                </a:lnTo>
                <a:lnTo>
                  <a:pt x="341299" y="47040"/>
                </a:lnTo>
                <a:lnTo>
                  <a:pt x="341202" y="47232"/>
                </a:lnTo>
                <a:lnTo>
                  <a:pt x="341106" y="47418"/>
                </a:lnTo>
                <a:lnTo>
                  <a:pt x="340945" y="47605"/>
                </a:lnTo>
                <a:lnTo>
                  <a:pt x="340784" y="47791"/>
                </a:lnTo>
                <a:lnTo>
                  <a:pt x="340591" y="47978"/>
                </a:lnTo>
                <a:lnTo>
                  <a:pt x="340366" y="48165"/>
                </a:lnTo>
                <a:lnTo>
                  <a:pt x="340141" y="48346"/>
                </a:lnTo>
                <a:lnTo>
                  <a:pt x="338243" y="49663"/>
                </a:lnTo>
                <a:lnTo>
                  <a:pt x="336281" y="50974"/>
                </a:lnTo>
                <a:lnTo>
                  <a:pt x="334287" y="52286"/>
                </a:lnTo>
                <a:lnTo>
                  <a:pt x="332261" y="53597"/>
                </a:lnTo>
                <a:lnTo>
                  <a:pt x="328208" y="56220"/>
                </a:lnTo>
                <a:lnTo>
                  <a:pt x="326214" y="57531"/>
                </a:lnTo>
                <a:lnTo>
                  <a:pt x="324252" y="58843"/>
                </a:lnTo>
                <a:lnTo>
                  <a:pt x="323222" y="59549"/>
                </a:lnTo>
                <a:lnTo>
                  <a:pt x="322257" y="60255"/>
                </a:lnTo>
                <a:lnTo>
                  <a:pt x="321357" y="60961"/>
                </a:lnTo>
                <a:lnTo>
                  <a:pt x="320456" y="61672"/>
                </a:lnTo>
                <a:lnTo>
                  <a:pt x="318687" y="63100"/>
                </a:lnTo>
                <a:lnTo>
                  <a:pt x="317819" y="63821"/>
                </a:lnTo>
                <a:lnTo>
                  <a:pt x="316886" y="64537"/>
                </a:lnTo>
                <a:lnTo>
                  <a:pt x="309134" y="64235"/>
                </a:lnTo>
                <a:lnTo>
                  <a:pt x="301447" y="63932"/>
                </a:lnTo>
                <a:lnTo>
                  <a:pt x="293792" y="63639"/>
                </a:lnTo>
                <a:lnTo>
                  <a:pt x="286201" y="63342"/>
                </a:lnTo>
                <a:lnTo>
                  <a:pt x="278642" y="63044"/>
                </a:lnTo>
                <a:lnTo>
                  <a:pt x="271148" y="62737"/>
                </a:lnTo>
                <a:lnTo>
                  <a:pt x="267385" y="62575"/>
                </a:lnTo>
                <a:lnTo>
                  <a:pt x="263654" y="62414"/>
                </a:lnTo>
                <a:lnTo>
                  <a:pt x="259955" y="62252"/>
                </a:lnTo>
                <a:lnTo>
                  <a:pt x="256224" y="62081"/>
                </a:lnTo>
                <a:lnTo>
                  <a:pt x="252782" y="61919"/>
                </a:lnTo>
                <a:lnTo>
                  <a:pt x="249372" y="61748"/>
                </a:lnTo>
                <a:lnTo>
                  <a:pt x="245931" y="61576"/>
                </a:lnTo>
                <a:lnTo>
                  <a:pt x="242521" y="61405"/>
                </a:lnTo>
                <a:lnTo>
                  <a:pt x="239112" y="61223"/>
                </a:lnTo>
                <a:lnTo>
                  <a:pt x="235703" y="61047"/>
                </a:lnTo>
                <a:lnTo>
                  <a:pt x="228916" y="60674"/>
                </a:lnTo>
                <a:lnTo>
                  <a:pt x="222129" y="60300"/>
                </a:lnTo>
                <a:lnTo>
                  <a:pt x="215342" y="59917"/>
                </a:lnTo>
                <a:lnTo>
                  <a:pt x="208556" y="59534"/>
                </a:lnTo>
                <a:lnTo>
                  <a:pt x="201801" y="59155"/>
                </a:lnTo>
                <a:lnTo>
                  <a:pt x="200868" y="59105"/>
                </a:lnTo>
                <a:lnTo>
                  <a:pt x="199936" y="59065"/>
                </a:lnTo>
                <a:lnTo>
                  <a:pt x="199003" y="59024"/>
                </a:lnTo>
                <a:lnTo>
                  <a:pt x="198070" y="58989"/>
                </a:lnTo>
                <a:lnTo>
                  <a:pt x="197137" y="58959"/>
                </a:lnTo>
                <a:lnTo>
                  <a:pt x="196237" y="58933"/>
                </a:lnTo>
                <a:lnTo>
                  <a:pt x="195304" y="58918"/>
                </a:lnTo>
                <a:lnTo>
                  <a:pt x="194403" y="58903"/>
                </a:lnTo>
                <a:lnTo>
                  <a:pt x="193470" y="58888"/>
                </a:lnTo>
                <a:lnTo>
                  <a:pt x="192570" y="58883"/>
                </a:lnTo>
                <a:lnTo>
                  <a:pt x="190769" y="58883"/>
                </a:lnTo>
                <a:lnTo>
                  <a:pt x="189868" y="58888"/>
                </a:lnTo>
                <a:lnTo>
                  <a:pt x="188967" y="58898"/>
                </a:lnTo>
                <a:lnTo>
                  <a:pt x="188067" y="58913"/>
                </a:lnTo>
                <a:lnTo>
                  <a:pt x="187198" y="58928"/>
                </a:lnTo>
                <a:lnTo>
                  <a:pt x="186298" y="58949"/>
                </a:lnTo>
                <a:lnTo>
                  <a:pt x="185429" y="58974"/>
                </a:lnTo>
                <a:lnTo>
                  <a:pt x="184529" y="58999"/>
                </a:lnTo>
                <a:lnTo>
                  <a:pt x="183660" y="59029"/>
                </a:lnTo>
                <a:lnTo>
                  <a:pt x="181891" y="59100"/>
                </a:lnTo>
                <a:lnTo>
                  <a:pt x="180154" y="59176"/>
                </a:lnTo>
                <a:lnTo>
                  <a:pt x="178417" y="59266"/>
                </a:lnTo>
                <a:lnTo>
                  <a:pt x="176713" y="59367"/>
                </a:lnTo>
                <a:lnTo>
                  <a:pt x="175008" y="59473"/>
                </a:lnTo>
                <a:lnTo>
                  <a:pt x="173303" y="59584"/>
                </a:lnTo>
                <a:lnTo>
                  <a:pt x="172017" y="59680"/>
                </a:lnTo>
                <a:lnTo>
                  <a:pt x="170762" y="59781"/>
                </a:lnTo>
                <a:lnTo>
                  <a:pt x="170151" y="59836"/>
                </a:lnTo>
                <a:lnTo>
                  <a:pt x="169540" y="59897"/>
                </a:lnTo>
                <a:lnTo>
                  <a:pt x="168961" y="59957"/>
                </a:lnTo>
                <a:lnTo>
                  <a:pt x="168382" y="60018"/>
                </a:lnTo>
                <a:lnTo>
                  <a:pt x="167835" y="60083"/>
                </a:lnTo>
                <a:lnTo>
                  <a:pt x="167321" y="60154"/>
                </a:lnTo>
                <a:lnTo>
                  <a:pt x="166774" y="60220"/>
                </a:lnTo>
                <a:lnTo>
                  <a:pt x="166291" y="60295"/>
                </a:lnTo>
                <a:lnTo>
                  <a:pt x="165777" y="60366"/>
                </a:lnTo>
                <a:lnTo>
                  <a:pt x="165326" y="60447"/>
                </a:lnTo>
                <a:lnTo>
                  <a:pt x="164844" y="60522"/>
                </a:lnTo>
                <a:lnTo>
                  <a:pt x="164426" y="60603"/>
                </a:lnTo>
                <a:lnTo>
                  <a:pt x="164008" y="60689"/>
                </a:lnTo>
                <a:lnTo>
                  <a:pt x="163590" y="60769"/>
                </a:lnTo>
                <a:lnTo>
                  <a:pt x="163236" y="60860"/>
                </a:lnTo>
                <a:lnTo>
                  <a:pt x="162882" y="60946"/>
                </a:lnTo>
                <a:lnTo>
                  <a:pt x="162528" y="61042"/>
                </a:lnTo>
                <a:lnTo>
                  <a:pt x="162206" y="61133"/>
                </a:lnTo>
                <a:lnTo>
                  <a:pt x="161917" y="61228"/>
                </a:lnTo>
                <a:lnTo>
                  <a:pt x="161660" y="61329"/>
                </a:lnTo>
                <a:lnTo>
                  <a:pt x="161402" y="61425"/>
                </a:lnTo>
                <a:lnTo>
                  <a:pt x="161177" y="61526"/>
                </a:lnTo>
                <a:lnTo>
                  <a:pt x="160984" y="61632"/>
                </a:lnTo>
                <a:lnTo>
                  <a:pt x="160791" y="61738"/>
                </a:lnTo>
                <a:lnTo>
                  <a:pt x="160663" y="61844"/>
                </a:lnTo>
                <a:lnTo>
                  <a:pt x="160534" y="61955"/>
                </a:lnTo>
                <a:lnTo>
                  <a:pt x="160437" y="62066"/>
                </a:lnTo>
                <a:lnTo>
                  <a:pt x="160341" y="62182"/>
                </a:lnTo>
                <a:lnTo>
                  <a:pt x="160019" y="62888"/>
                </a:lnTo>
                <a:lnTo>
                  <a:pt x="159730" y="63599"/>
                </a:lnTo>
                <a:lnTo>
                  <a:pt x="159505" y="64305"/>
                </a:lnTo>
                <a:lnTo>
                  <a:pt x="159408" y="64663"/>
                </a:lnTo>
                <a:lnTo>
                  <a:pt x="159344" y="65016"/>
                </a:lnTo>
                <a:lnTo>
                  <a:pt x="159280" y="65374"/>
                </a:lnTo>
                <a:lnTo>
                  <a:pt x="159247" y="65728"/>
                </a:lnTo>
                <a:lnTo>
                  <a:pt x="159247" y="66086"/>
                </a:lnTo>
                <a:lnTo>
                  <a:pt x="159280" y="66439"/>
                </a:lnTo>
                <a:lnTo>
                  <a:pt x="159344" y="66792"/>
                </a:lnTo>
                <a:lnTo>
                  <a:pt x="159408" y="67145"/>
                </a:lnTo>
                <a:lnTo>
                  <a:pt x="159505" y="67503"/>
                </a:lnTo>
                <a:lnTo>
                  <a:pt x="159665" y="67856"/>
                </a:lnTo>
                <a:lnTo>
                  <a:pt x="159762" y="68083"/>
                </a:lnTo>
                <a:lnTo>
                  <a:pt x="159794" y="68305"/>
                </a:lnTo>
                <a:lnTo>
                  <a:pt x="159826" y="68532"/>
                </a:lnTo>
                <a:lnTo>
                  <a:pt x="159826" y="68749"/>
                </a:lnTo>
                <a:lnTo>
                  <a:pt x="159794" y="68966"/>
                </a:lnTo>
                <a:lnTo>
                  <a:pt x="159730" y="69178"/>
                </a:lnTo>
                <a:lnTo>
                  <a:pt x="159601" y="69389"/>
                </a:lnTo>
                <a:lnTo>
                  <a:pt x="159472" y="69596"/>
                </a:lnTo>
                <a:lnTo>
                  <a:pt x="159344" y="69803"/>
                </a:lnTo>
                <a:lnTo>
                  <a:pt x="159151" y="70005"/>
                </a:lnTo>
                <a:lnTo>
                  <a:pt x="158926" y="70202"/>
                </a:lnTo>
                <a:lnTo>
                  <a:pt x="158668" y="70398"/>
                </a:lnTo>
                <a:lnTo>
                  <a:pt x="158411" y="70590"/>
                </a:lnTo>
                <a:lnTo>
                  <a:pt x="158089" y="70777"/>
                </a:lnTo>
                <a:lnTo>
                  <a:pt x="157768" y="70963"/>
                </a:lnTo>
                <a:lnTo>
                  <a:pt x="157414" y="71145"/>
                </a:lnTo>
                <a:lnTo>
                  <a:pt x="157028" y="71321"/>
                </a:lnTo>
                <a:lnTo>
                  <a:pt x="156610" y="71498"/>
                </a:lnTo>
                <a:lnTo>
                  <a:pt x="156160" y="71669"/>
                </a:lnTo>
                <a:lnTo>
                  <a:pt x="155677" y="71836"/>
                </a:lnTo>
                <a:lnTo>
                  <a:pt x="155195" y="71997"/>
                </a:lnTo>
                <a:lnTo>
                  <a:pt x="154680" y="72159"/>
                </a:lnTo>
                <a:lnTo>
                  <a:pt x="154101" y="72320"/>
                </a:lnTo>
                <a:lnTo>
                  <a:pt x="153522" y="72471"/>
                </a:lnTo>
                <a:lnTo>
                  <a:pt x="152943" y="72623"/>
                </a:lnTo>
                <a:lnTo>
                  <a:pt x="152300" y="72769"/>
                </a:lnTo>
                <a:lnTo>
                  <a:pt x="151657" y="72910"/>
                </a:lnTo>
                <a:lnTo>
                  <a:pt x="150981" y="73051"/>
                </a:lnTo>
                <a:lnTo>
                  <a:pt x="150273" y="73182"/>
                </a:lnTo>
                <a:lnTo>
                  <a:pt x="149534" y="73314"/>
                </a:lnTo>
                <a:lnTo>
                  <a:pt x="148762" y="73445"/>
                </a:lnTo>
                <a:lnTo>
                  <a:pt x="147990" y="73566"/>
                </a:lnTo>
                <a:lnTo>
                  <a:pt x="147186" y="73687"/>
                </a:lnTo>
                <a:lnTo>
                  <a:pt x="146349" y="73803"/>
                </a:lnTo>
                <a:lnTo>
                  <a:pt x="145513" y="73914"/>
                </a:lnTo>
                <a:lnTo>
                  <a:pt x="144645" y="74020"/>
                </a:lnTo>
                <a:lnTo>
                  <a:pt x="143744" y="74121"/>
                </a:lnTo>
                <a:lnTo>
                  <a:pt x="142811" y="74222"/>
                </a:lnTo>
                <a:lnTo>
                  <a:pt x="141878" y="74317"/>
                </a:lnTo>
                <a:lnTo>
                  <a:pt x="140881" y="74408"/>
                </a:lnTo>
                <a:lnTo>
                  <a:pt x="139916" y="74494"/>
                </a:lnTo>
                <a:lnTo>
                  <a:pt x="138887" y="74575"/>
                </a:lnTo>
                <a:lnTo>
                  <a:pt x="137858" y="74655"/>
                </a:lnTo>
                <a:lnTo>
                  <a:pt x="136796" y="74731"/>
                </a:lnTo>
                <a:lnTo>
                  <a:pt x="135735" y="74797"/>
                </a:lnTo>
                <a:lnTo>
                  <a:pt x="134609" y="74862"/>
                </a:lnTo>
                <a:lnTo>
                  <a:pt x="133516" y="74923"/>
                </a:lnTo>
                <a:lnTo>
                  <a:pt x="132358" y="74978"/>
                </a:lnTo>
                <a:lnTo>
                  <a:pt x="131200" y="75034"/>
                </a:lnTo>
                <a:lnTo>
                  <a:pt x="130010" y="75079"/>
                </a:lnTo>
                <a:lnTo>
                  <a:pt x="128820" y="75119"/>
                </a:lnTo>
                <a:lnTo>
                  <a:pt x="127597" y="75160"/>
                </a:lnTo>
                <a:lnTo>
                  <a:pt x="126343" y="75195"/>
                </a:lnTo>
                <a:lnTo>
                  <a:pt x="125089" y="75220"/>
                </a:lnTo>
                <a:lnTo>
                  <a:pt x="123802" y="75245"/>
                </a:lnTo>
                <a:lnTo>
                  <a:pt x="122515" y="75266"/>
                </a:lnTo>
                <a:lnTo>
                  <a:pt x="121197" y="75281"/>
                </a:lnTo>
                <a:lnTo>
                  <a:pt x="119846" y="75291"/>
                </a:lnTo>
                <a:lnTo>
                  <a:pt x="118495" y="75296"/>
                </a:lnTo>
                <a:lnTo>
                  <a:pt x="117112" y="75296"/>
                </a:lnTo>
                <a:lnTo>
                  <a:pt x="115729" y="75291"/>
                </a:lnTo>
                <a:lnTo>
                  <a:pt x="114313" y="75281"/>
                </a:lnTo>
                <a:lnTo>
                  <a:pt x="112898" y="75266"/>
                </a:lnTo>
                <a:lnTo>
                  <a:pt x="111451" y="75245"/>
                </a:lnTo>
                <a:lnTo>
                  <a:pt x="110325" y="75225"/>
                </a:lnTo>
                <a:lnTo>
                  <a:pt x="109199" y="75200"/>
                </a:lnTo>
                <a:lnTo>
                  <a:pt x="108138" y="75170"/>
                </a:lnTo>
                <a:lnTo>
                  <a:pt x="107044" y="75140"/>
                </a:lnTo>
                <a:lnTo>
                  <a:pt x="105983" y="75104"/>
                </a:lnTo>
                <a:lnTo>
                  <a:pt x="104954" y="75064"/>
                </a:lnTo>
                <a:lnTo>
                  <a:pt x="103956" y="75018"/>
                </a:lnTo>
                <a:lnTo>
                  <a:pt x="102959" y="74968"/>
                </a:lnTo>
                <a:lnTo>
                  <a:pt x="101962" y="74918"/>
                </a:lnTo>
                <a:lnTo>
                  <a:pt x="100997" y="74857"/>
                </a:lnTo>
                <a:lnTo>
                  <a:pt x="100065" y="74797"/>
                </a:lnTo>
                <a:lnTo>
                  <a:pt x="99132" y="74736"/>
                </a:lnTo>
                <a:lnTo>
                  <a:pt x="98231" y="74665"/>
                </a:lnTo>
                <a:lnTo>
                  <a:pt x="97363" y="74595"/>
                </a:lnTo>
                <a:lnTo>
                  <a:pt x="96494" y="74524"/>
                </a:lnTo>
                <a:lnTo>
                  <a:pt x="95626" y="74443"/>
                </a:lnTo>
                <a:lnTo>
                  <a:pt x="94822" y="74363"/>
                </a:lnTo>
                <a:lnTo>
                  <a:pt x="93985" y="74277"/>
                </a:lnTo>
                <a:lnTo>
                  <a:pt x="93213" y="74191"/>
                </a:lnTo>
                <a:lnTo>
                  <a:pt x="92442" y="74100"/>
                </a:lnTo>
                <a:lnTo>
                  <a:pt x="91702" y="74010"/>
                </a:lnTo>
                <a:lnTo>
                  <a:pt x="90962" y="73909"/>
                </a:lnTo>
                <a:lnTo>
                  <a:pt x="90254" y="73813"/>
                </a:lnTo>
                <a:lnTo>
                  <a:pt x="89547" y="73707"/>
                </a:lnTo>
                <a:lnTo>
                  <a:pt x="88871" y="73606"/>
                </a:lnTo>
                <a:lnTo>
                  <a:pt x="88228" y="73495"/>
                </a:lnTo>
                <a:lnTo>
                  <a:pt x="87585" y="73384"/>
                </a:lnTo>
                <a:lnTo>
                  <a:pt x="86974" y="73273"/>
                </a:lnTo>
                <a:lnTo>
                  <a:pt x="86362" y="73157"/>
                </a:lnTo>
                <a:lnTo>
                  <a:pt x="85783" y="73041"/>
                </a:lnTo>
                <a:lnTo>
                  <a:pt x="85237" y="72920"/>
                </a:lnTo>
                <a:lnTo>
                  <a:pt x="84690" y="72799"/>
                </a:lnTo>
                <a:lnTo>
                  <a:pt x="84175" y="72673"/>
                </a:lnTo>
                <a:lnTo>
                  <a:pt x="83693" y="72547"/>
                </a:lnTo>
                <a:lnTo>
                  <a:pt x="83210" y="72421"/>
                </a:lnTo>
                <a:lnTo>
                  <a:pt x="82760" y="72290"/>
                </a:lnTo>
                <a:lnTo>
                  <a:pt x="82310" y="72159"/>
                </a:lnTo>
                <a:lnTo>
                  <a:pt x="81892" y="72022"/>
                </a:lnTo>
                <a:lnTo>
                  <a:pt x="81506" y="71886"/>
                </a:lnTo>
                <a:lnTo>
                  <a:pt x="81120" y="71750"/>
                </a:lnTo>
                <a:lnTo>
                  <a:pt x="80766" y="71609"/>
                </a:lnTo>
                <a:lnTo>
                  <a:pt x="80444" y="71468"/>
                </a:lnTo>
                <a:lnTo>
                  <a:pt x="80123" y="71326"/>
                </a:lnTo>
                <a:lnTo>
                  <a:pt x="79833" y="71185"/>
                </a:lnTo>
                <a:lnTo>
                  <a:pt x="79544" y="71039"/>
                </a:lnTo>
                <a:lnTo>
                  <a:pt x="79286" y="70893"/>
                </a:lnTo>
                <a:lnTo>
                  <a:pt x="79061" y="70746"/>
                </a:lnTo>
                <a:lnTo>
                  <a:pt x="78836" y="70600"/>
                </a:lnTo>
                <a:lnTo>
                  <a:pt x="78643" y="70449"/>
                </a:lnTo>
                <a:lnTo>
                  <a:pt x="78482" y="70297"/>
                </a:lnTo>
                <a:lnTo>
                  <a:pt x="78321" y="70146"/>
                </a:lnTo>
                <a:lnTo>
                  <a:pt x="78193" y="69995"/>
                </a:lnTo>
                <a:lnTo>
                  <a:pt x="78096" y="69843"/>
                </a:lnTo>
                <a:lnTo>
                  <a:pt x="78000" y="69687"/>
                </a:lnTo>
                <a:lnTo>
                  <a:pt x="77935" y="69536"/>
                </a:lnTo>
                <a:lnTo>
                  <a:pt x="77871" y="69379"/>
                </a:lnTo>
                <a:lnTo>
                  <a:pt x="77871" y="69223"/>
                </a:lnTo>
                <a:lnTo>
                  <a:pt x="77839" y="69067"/>
                </a:lnTo>
                <a:lnTo>
                  <a:pt x="77871" y="68910"/>
                </a:lnTo>
                <a:lnTo>
                  <a:pt x="77903" y="68754"/>
                </a:lnTo>
                <a:lnTo>
                  <a:pt x="77967" y="68598"/>
                </a:lnTo>
                <a:lnTo>
                  <a:pt x="78032" y="68441"/>
                </a:lnTo>
                <a:lnTo>
                  <a:pt x="78160" y="68285"/>
                </a:lnTo>
                <a:lnTo>
                  <a:pt x="78257" y="68128"/>
                </a:lnTo>
                <a:lnTo>
                  <a:pt x="78482" y="67922"/>
                </a:lnTo>
                <a:lnTo>
                  <a:pt x="78707" y="67715"/>
                </a:lnTo>
                <a:lnTo>
                  <a:pt x="78965" y="67508"/>
                </a:lnTo>
                <a:lnTo>
                  <a:pt x="79254" y="67306"/>
                </a:lnTo>
                <a:lnTo>
                  <a:pt x="79576" y="67105"/>
                </a:lnTo>
                <a:lnTo>
                  <a:pt x="79897" y="66908"/>
                </a:lnTo>
                <a:lnTo>
                  <a:pt x="80283" y="66711"/>
                </a:lnTo>
                <a:lnTo>
                  <a:pt x="80701" y="66514"/>
                </a:lnTo>
                <a:lnTo>
                  <a:pt x="81120" y="66323"/>
                </a:lnTo>
                <a:lnTo>
                  <a:pt x="81570" y="66131"/>
                </a:lnTo>
                <a:lnTo>
                  <a:pt x="82052" y="65944"/>
                </a:lnTo>
                <a:lnTo>
                  <a:pt x="82567" y="65758"/>
                </a:lnTo>
                <a:lnTo>
                  <a:pt x="83082" y="65571"/>
                </a:lnTo>
                <a:lnTo>
                  <a:pt x="83628" y="65390"/>
                </a:lnTo>
                <a:lnTo>
                  <a:pt x="84207" y="65208"/>
                </a:lnTo>
                <a:lnTo>
                  <a:pt x="84786" y="65026"/>
                </a:lnTo>
                <a:lnTo>
                  <a:pt x="85397" y="64845"/>
                </a:lnTo>
                <a:lnTo>
                  <a:pt x="86041" y="64668"/>
                </a:lnTo>
                <a:lnTo>
                  <a:pt x="86684" y="64492"/>
                </a:lnTo>
                <a:lnTo>
                  <a:pt x="87360" y="64315"/>
                </a:lnTo>
                <a:lnTo>
                  <a:pt x="88743" y="63972"/>
                </a:lnTo>
                <a:lnTo>
                  <a:pt x="90190" y="63629"/>
                </a:lnTo>
                <a:lnTo>
                  <a:pt x="91670" y="63286"/>
                </a:lnTo>
                <a:lnTo>
                  <a:pt x="93213" y="62953"/>
                </a:lnTo>
                <a:lnTo>
                  <a:pt x="94790" y="62621"/>
                </a:lnTo>
                <a:lnTo>
                  <a:pt x="96430" y="62288"/>
                </a:lnTo>
                <a:lnTo>
                  <a:pt x="97395" y="62081"/>
                </a:lnTo>
                <a:lnTo>
                  <a:pt x="98295" y="61879"/>
                </a:lnTo>
                <a:lnTo>
                  <a:pt x="99132" y="61677"/>
                </a:lnTo>
                <a:lnTo>
                  <a:pt x="99904" y="61476"/>
                </a:lnTo>
                <a:lnTo>
                  <a:pt x="100579" y="61274"/>
                </a:lnTo>
                <a:lnTo>
                  <a:pt x="101190" y="61077"/>
                </a:lnTo>
                <a:lnTo>
                  <a:pt x="101705" y="60880"/>
                </a:lnTo>
                <a:lnTo>
                  <a:pt x="102155" y="60684"/>
                </a:lnTo>
                <a:lnTo>
                  <a:pt x="102541" y="60492"/>
                </a:lnTo>
                <a:lnTo>
                  <a:pt x="102863" y="60300"/>
                </a:lnTo>
                <a:lnTo>
                  <a:pt x="103088" y="60109"/>
                </a:lnTo>
                <a:lnTo>
                  <a:pt x="103249" y="59922"/>
                </a:lnTo>
                <a:lnTo>
                  <a:pt x="103313" y="59735"/>
                </a:lnTo>
                <a:lnTo>
                  <a:pt x="103313" y="59549"/>
                </a:lnTo>
                <a:lnTo>
                  <a:pt x="103249" y="59367"/>
                </a:lnTo>
                <a:lnTo>
                  <a:pt x="103185" y="59276"/>
                </a:lnTo>
                <a:lnTo>
                  <a:pt x="103088" y="59186"/>
                </a:lnTo>
                <a:lnTo>
                  <a:pt x="102992" y="59095"/>
                </a:lnTo>
                <a:lnTo>
                  <a:pt x="102863" y="59009"/>
                </a:lnTo>
                <a:lnTo>
                  <a:pt x="102734" y="58918"/>
                </a:lnTo>
                <a:lnTo>
                  <a:pt x="102573" y="58833"/>
                </a:lnTo>
                <a:lnTo>
                  <a:pt x="102187" y="58661"/>
                </a:lnTo>
                <a:lnTo>
                  <a:pt x="101737" y="58490"/>
                </a:lnTo>
                <a:lnTo>
                  <a:pt x="101190" y="58318"/>
                </a:lnTo>
                <a:lnTo>
                  <a:pt x="100579" y="58152"/>
                </a:lnTo>
                <a:lnTo>
                  <a:pt x="99904" y="57990"/>
                </a:lnTo>
                <a:lnTo>
                  <a:pt x="99132" y="57829"/>
                </a:lnTo>
                <a:lnTo>
                  <a:pt x="98295" y="57667"/>
                </a:lnTo>
                <a:lnTo>
                  <a:pt x="97395" y="57516"/>
                </a:lnTo>
                <a:lnTo>
                  <a:pt x="96398" y="57360"/>
                </a:lnTo>
                <a:lnTo>
                  <a:pt x="95336" y="57208"/>
                </a:lnTo>
                <a:lnTo>
                  <a:pt x="94178" y="57062"/>
                </a:lnTo>
                <a:lnTo>
                  <a:pt x="92956" y="56921"/>
                </a:lnTo>
                <a:lnTo>
                  <a:pt x="91670" y="56780"/>
                </a:lnTo>
                <a:lnTo>
                  <a:pt x="90287" y="56643"/>
                </a:lnTo>
                <a:lnTo>
                  <a:pt x="88775" y="56497"/>
                </a:lnTo>
                <a:lnTo>
                  <a:pt x="87231" y="56361"/>
                </a:lnTo>
                <a:lnTo>
                  <a:pt x="85655" y="56230"/>
                </a:lnTo>
                <a:lnTo>
                  <a:pt x="84047" y="56109"/>
                </a:lnTo>
                <a:lnTo>
                  <a:pt x="82438" y="55988"/>
                </a:lnTo>
                <a:lnTo>
                  <a:pt x="80798" y="55872"/>
                </a:lnTo>
                <a:lnTo>
                  <a:pt x="79125" y="55761"/>
                </a:lnTo>
                <a:lnTo>
                  <a:pt x="77453" y="55655"/>
                </a:lnTo>
                <a:lnTo>
                  <a:pt x="75780" y="55554"/>
                </a:lnTo>
                <a:lnTo>
                  <a:pt x="74076" y="55458"/>
                </a:lnTo>
                <a:lnTo>
                  <a:pt x="72371" y="55367"/>
                </a:lnTo>
                <a:lnTo>
                  <a:pt x="70666" y="55282"/>
                </a:lnTo>
                <a:lnTo>
                  <a:pt x="68961" y="55196"/>
                </a:lnTo>
                <a:lnTo>
                  <a:pt x="67225" y="55115"/>
                </a:lnTo>
                <a:lnTo>
                  <a:pt x="65520" y="55045"/>
                </a:lnTo>
                <a:lnTo>
                  <a:pt x="63783" y="54969"/>
                </a:lnTo>
                <a:lnTo>
                  <a:pt x="61274" y="54873"/>
                </a:lnTo>
                <a:lnTo>
                  <a:pt x="58797" y="54782"/>
                </a:lnTo>
                <a:lnTo>
                  <a:pt x="56256" y="54697"/>
                </a:lnTo>
                <a:lnTo>
                  <a:pt x="53748" y="54611"/>
                </a:lnTo>
                <a:lnTo>
                  <a:pt x="51207" y="54535"/>
                </a:lnTo>
                <a:lnTo>
                  <a:pt x="48698" y="54459"/>
                </a:lnTo>
                <a:lnTo>
                  <a:pt x="43616" y="54313"/>
                </a:lnTo>
                <a:lnTo>
                  <a:pt x="33452" y="54031"/>
                </a:lnTo>
                <a:lnTo>
                  <a:pt x="28370" y="53884"/>
                </a:lnTo>
                <a:lnTo>
                  <a:pt x="25829" y="53809"/>
                </a:lnTo>
                <a:lnTo>
                  <a:pt x="23320" y="53728"/>
                </a:lnTo>
                <a:lnTo>
                  <a:pt x="22870" y="53708"/>
                </a:lnTo>
                <a:lnTo>
                  <a:pt x="22387" y="53688"/>
                </a:lnTo>
                <a:lnTo>
                  <a:pt x="21872" y="53663"/>
                </a:lnTo>
                <a:lnTo>
                  <a:pt x="21390" y="53632"/>
                </a:lnTo>
                <a:lnTo>
                  <a:pt x="20875" y="53602"/>
                </a:lnTo>
                <a:lnTo>
                  <a:pt x="20393" y="53567"/>
                </a:lnTo>
                <a:lnTo>
                  <a:pt x="19910" y="53526"/>
                </a:lnTo>
                <a:lnTo>
                  <a:pt x="19428" y="53481"/>
                </a:lnTo>
                <a:lnTo>
                  <a:pt x="18978" y="53441"/>
                </a:lnTo>
                <a:lnTo>
                  <a:pt x="18560" y="53390"/>
                </a:lnTo>
                <a:lnTo>
                  <a:pt x="18174" y="53345"/>
                </a:lnTo>
                <a:lnTo>
                  <a:pt x="17820" y="53294"/>
                </a:lnTo>
                <a:lnTo>
                  <a:pt x="17498" y="53239"/>
                </a:lnTo>
                <a:lnTo>
                  <a:pt x="17241" y="53188"/>
                </a:lnTo>
                <a:lnTo>
                  <a:pt x="17048" y="53133"/>
                </a:lnTo>
                <a:lnTo>
                  <a:pt x="16919" y="53077"/>
                </a:lnTo>
                <a:lnTo>
                  <a:pt x="15954" y="52598"/>
                </a:lnTo>
                <a:lnTo>
                  <a:pt x="14989" y="52119"/>
                </a:lnTo>
                <a:lnTo>
                  <a:pt x="13992" y="51635"/>
                </a:lnTo>
                <a:lnTo>
                  <a:pt x="13542" y="51393"/>
                </a:lnTo>
                <a:lnTo>
                  <a:pt x="13124" y="51151"/>
                </a:lnTo>
                <a:lnTo>
                  <a:pt x="12706" y="50903"/>
                </a:lnTo>
                <a:lnTo>
                  <a:pt x="12352" y="50661"/>
                </a:lnTo>
                <a:lnTo>
                  <a:pt x="12062" y="50419"/>
                </a:lnTo>
                <a:lnTo>
                  <a:pt x="11805" y="50177"/>
                </a:lnTo>
                <a:lnTo>
                  <a:pt x="11612" y="49935"/>
                </a:lnTo>
                <a:lnTo>
                  <a:pt x="11515" y="49698"/>
                </a:lnTo>
                <a:lnTo>
                  <a:pt x="11483" y="49577"/>
                </a:lnTo>
                <a:lnTo>
                  <a:pt x="11483" y="49456"/>
                </a:lnTo>
                <a:lnTo>
                  <a:pt x="11483" y="49340"/>
                </a:lnTo>
                <a:lnTo>
                  <a:pt x="11515" y="49219"/>
                </a:lnTo>
                <a:lnTo>
                  <a:pt x="11805" y="48588"/>
                </a:lnTo>
                <a:lnTo>
                  <a:pt x="12127" y="47958"/>
                </a:lnTo>
                <a:lnTo>
                  <a:pt x="12480" y="47332"/>
                </a:lnTo>
                <a:lnTo>
                  <a:pt x="12866" y="46702"/>
                </a:lnTo>
                <a:lnTo>
                  <a:pt x="13285" y="46071"/>
                </a:lnTo>
                <a:lnTo>
                  <a:pt x="13735" y="45446"/>
                </a:lnTo>
                <a:lnTo>
                  <a:pt x="14185" y="44815"/>
                </a:lnTo>
                <a:lnTo>
                  <a:pt x="14668" y="44190"/>
                </a:lnTo>
                <a:lnTo>
                  <a:pt x="15665" y="42934"/>
                </a:lnTo>
                <a:lnTo>
                  <a:pt x="16758" y="41683"/>
                </a:lnTo>
                <a:lnTo>
                  <a:pt x="17884" y="40427"/>
                </a:lnTo>
                <a:lnTo>
                  <a:pt x="19042" y="39176"/>
                </a:lnTo>
                <a:lnTo>
                  <a:pt x="19621" y="38566"/>
                </a:lnTo>
                <a:lnTo>
                  <a:pt x="20232" y="37951"/>
                </a:lnTo>
                <a:lnTo>
                  <a:pt x="20875" y="37340"/>
                </a:lnTo>
                <a:lnTo>
                  <a:pt x="21551" y="36730"/>
                </a:lnTo>
                <a:lnTo>
                  <a:pt x="22258" y="36125"/>
                </a:lnTo>
                <a:lnTo>
                  <a:pt x="23030" y="35514"/>
                </a:lnTo>
                <a:lnTo>
                  <a:pt x="23835" y="34909"/>
                </a:lnTo>
                <a:lnTo>
                  <a:pt x="24735" y="34309"/>
                </a:lnTo>
                <a:lnTo>
                  <a:pt x="25668" y="33709"/>
                </a:lnTo>
                <a:lnTo>
                  <a:pt x="26697" y="33109"/>
                </a:lnTo>
                <a:lnTo>
                  <a:pt x="27212" y="32811"/>
                </a:lnTo>
                <a:lnTo>
                  <a:pt x="27759" y="32513"/>
                </a:lnTo>
                <a:lnTo>
                  <a:pt x="28338" y="32221"/>
                </a:lnTo>
                <a:lnTo>
                  <a:pt x="28949" y="31923"/>
                </a:lnTo>
                <a:lnTo>
                  <a:pt x="29560" y="31631"/>
                </a:lnTo>
                <a:lnTo>
                  <a:pt x="30203" y="31338"/>
                </a:lnTo>
                <a:lnTo>
                  <a:pt x="30879" y="31046"/>
                </a:lnTo>
                <a:lnTo>
                  <a:pt x="31554" y="30753"/>
                </a:lnTo>
                <a:lnTo>
                  <a:pt x="32262" y="30460"/>
                </a:lnTo>
                <a:lnTo>
                  <a:pt x="33001" y="30173"/>
                </a:lnTo>
                <a:lnTo>
                  <a:pt x="33773" y="29885"/>
                </a:lnTo>
                <a:lnTo>
                  <a:pt x="34577" y="29598"/>
                </a:lnTo>
                <a:lnTo>
                  <a:pt x="36733" y="28846"/>
                </a:lnTo>
                <a:lnTo>
                  <a:pt x="38920" y="28100"/>
                </a:lnTo>
                <a:lnTo>
                  <a:pt x="41203" y="27363"/>
                </a:lnTo>
                <a:lnTo>
                  <a:pt x="43519" y="26637"/>
                </a:lnTo>
                <a:lnTo>
                  <a:pt x="45899" y="25916"/>
                </a:lnTo>
                <a:lnTo>
                  <a:pt x="47090" y="25558"/>
                </a:lnTo>
                <a:lnTo>
                  <a:pt x="48312" y="25200"/>
                </a:lnTo>
                <a:lnTo>
                  <a:pt x="49566" y="24847"/>
                </a:lnTo>
                <a:lnTo>
                  <a:pt x="50821" y="24499"/>
                </a:lnTo>
                <a:lnTo>
                  <a:pt x="52107" y="24151"/>
                </a:lnTo>
                <a:lnTo>
                  <a:pt x="53394" y="23802"/>
                </a:lnTo>
                <a:lnTo>
                  <a:pt x="54680" y="23454"/>
                </a:lnTo>
                <a:lnTo>
                  <a:pt x="56031" y="23111"/>
                </a:lnTo>
                <a:lnTo>
                  <a:pt x="57350" y="22774"/>
                </a:lnTo>
                <a:lnTo>
                  <a:pt x="58701" y="22436"/>
                </a:lnTo>
                <a:lnTo>
                  <a:pt x="60084" y="22098"/>
                </a:lnTo>
                <a:lnTo>
                  <a:pt x="61467" y="21765"/>
                </a:lnTo>
                <a:lnTo>
                  <a:pt x="62882" y="21432"/>
                </a:lnTo>
                <a:lnTo>
                  <a:pt x="64330" y="21104"/>
                </a:lnTo>
                <a:lnTo>
                  <a:pt x="65745" y="20776"/>
                </a:lnTo>
                <a:lnTo>
                  <a:pt x="67225" y="20453"/>
                </a:lnTo>
                <a:lnTo>
                  <a:pt x="68704" y="20131"/>
                </a:lnTo>
                <a:lnTo>
                  <a:pt x="70216" y="19813"/>
                </a:lnTo>
                <a:lnTo>
                  <a:pt x="71728" y="19495"/>
                </a:lnTo>
                <a:lnTo>
                  <a:pt x="73239" y="19177"/>
                </a:lnTo>
                <a:lnTo>
                  <a:pt x="74815" y="18864"/>
                </a:lnTo>
                <a:lnTo>
                  <a:pt x="76391" y="18557"/>
                </a:lnTo>
                <a:lnTo>
                  <a:pt x="77967" y="18244"/>
                </a:lnTo>
                <a:lnTo>
                  <a:pt x="79576" y="17941"/>
                </a:lnTo>
                <a:lnTo>
                  <a:pt x="81216" y="17639"/>
                </a:lnTo>
                <a:lnTo>
                  <a:pt x="82889" y="17336"/>
                </a:lnTo>
                <a:lnTo>
                  <a:pt x="84561" y="17039"/>
                </a:lnTo>
                <a:lnTo>
                  <a:pt x="86234" y="16746"/>
                </a:lnTo>
                <a:lnTo>
                  <a:pt x="87938" y="16453"/>
                </a:lnTo>
                <a:lnTo>
                  <a:pt x="89675" y="16161"/>
                </a:lnTo>
                <a:lnTo>
                  <a:pt x="91444" y="15873"/>
                </a:lnTo>
                <a:lnTo>
                  <a:pt x="93213" y="15591"/>
                </a:lnTo>
                <a:lnTo>
                  <a:pt x="95015" y="15309"/>
                </a:lnTo>
                <a:lnTo>
                  <a:pt x="96848" y="15026"/>
                </a:lnTo>
                <a:lnTo>
                  <a:pt x="98681" y="14754"/>
                </a:lnTo>
                <a:lnTo>
                  <a:pt x="100547" y="14476"/>
                </a:lnTo>
                <a:lnTo>
                  <a:pt x="102413" y="14204"/>
                </a:lnTo>
                <a:lnTo>
                  <a:pt x="104310" y="13937"/>
                </a:lnTo>
                <a:lnTo>
                  <a:pt x="106240" y="13669"/>
                </a:lnTo>
                <a:lnTo>
                  <a:pt x="108202" y="13407"/>
                </a:lnTo>
                <a:lnTo>
                  <a:pt x="110164" y="13150"/>
                </a:lnTo>
                <a:lnTo>
                  <a:pt x="112158" y="12892"/>
                </a:lnTo>
                <a:lnTo>
                  <a:pt x="114185" y="12635"/>
                </a:lnTo>
                <a:lnTo>
                  <a:pt x="116243" y="12383"/>
                </a:lnTo>
                <a:lnTo>
                  <a:pt x="118302" y="12136"/>
                </a:lnTo>
                <a:lnTo>
                  <a:pt x="120393" y="11889"/>
                </a:lnTo>
                <a:lnTo>
                  <a:pt x="122515" y="11647"/>
                </a:lnTo>
                <a:lnTo>
                  <a:pt x="124638" y="11410"/>
                </a:lnTo>
                <a:lnTo>
                  <a:pt x="126793" y="11173"/>
                </a:lnTo>
                <a:lnTo>
                  <a:pt x="128980" y="10935"/>
                </a:lnTo>
                <a:lnTo>
                  <a:pt x="131200" y="10703"/>
                </a:lnTo>
                <a:lnTo>
                  <a:pt x="133451" y="10476"/>
                </a:lnTo>
                <a:lnTo>
                  <a:pt x="135703" y="10255"/>
                </a:lnTo>
                <a:lnTo>
                  <a:pt x="137987" y="10033"/>
                </a:lnTo>
                <a:lnTo>
                  <a:pt x="146864" y="9185"/>
                </a:lnTo>
                <a:lnTo>
                  <a:pt x="151303" y="8767"/>
                </a:lnTo>
                <a:lnTo>
                  <a:pt x="155741" y="8358"/>
                </a:lnTo>
                <a:lnTo>
                  <a:pt x="160212" y="7954"/>
                </a:lnTo>
                <a:lnTo>
                  <a:pt x="162464" y="7758"/>
                </a:lnTo>
                <a:lnTo>
                  <a:pt x="164715" y="7566"/>
                </a:lnTo>
                <a:lnTo>
                  <a:pt x="166967" y="7374"/>
                </a:lnTo>
                <a:lnTo>
                  <a:pt x="169251" y="7188"/>
                </a:lnTo>
                <a:lnTo>
                  <a:pt x="171502" y="7001"/>
                </a:lnTo>
                <a:lnTo>
                  <a:pt x="173818" y="6825"/>
                </a:lnTo>
                <a:lnTo>
                  <a:pt x="176102" y="6648"/>
                </a:lnTo>
                <a:lnTo>
                  <a:pt x="178417" y="6477"/>
                </a:lnTo>
                <a:lnTo>
                  <a:pt x="180733" y="6310"/>
                </a:lnTo>
                <a:lnTo>
                  <a:pt x="183081" y="6149"/>
                </a:lnTo>
                <a:lnTo>
                  <a:pt x="185429" y="5992"/>
                </a:lnTo>
                <a:lnTo>
                  <a:pt x="187809" y="5841"/>
                </a:lnTo>
                <a:lnTo>
                  <a:pt x="190190" y="5700"/>
                </a:lnTo>
                <a:lnTo>
                  <a:pt x="192602" y="5559"/>
                </a:lnTo>
                <a:lnTo>
                  <a:pt x="195047" y="5427"/>
                </a:lnTo>
                <a:lnTo>
                  <a:pt x="197491" y="5301"/>
                </a:lnTo>
                <a:lnTo>
                  <a:pt x="199936" y="5180"/>
                </a:lnTo>
                <a:lnTo>
                  <a:pt x="202444" y="5069"/>
                </a:lnTo>
                <a:lnTo>
                  <a:pt x="204953" y="4963"/>
                </a:lnTo>
                <a:lnTo>
                  <a:pt x="207494" y="4868"/>
                </a:lnTo>
                <a:lnTo>
                  <a:pt x="210035" y="4777"/>
                </a:lnTo>
                <a:lnTo>
                  <a:pt x="212608" y="4696"/>
                </a:lnTo>
                <a:lnTo>
                  <a:pt x="223223" y="4378"/>
                </a:lnTo>
                <a:lnTo>
                  <a:pt x="233805" y="4045"/>
                </a:lnTo>
                <a:lnTo>
                  <a:pt x="244355" y="3702"/>
                </a:lnTo>
                <a:lnTo>
                  <a:pt x="254937" y="3354"/>
                </a:lnTo>
                <a:lnTo>
                  <a:pt x="258925" y="3223"/>
                </a:lnTo>
                <a:lnTo>
                  <a:pt x="262914" y="3097"/>
                </a:lnTo>
                <a:lnTo>
                  <a:pt x="266934" y="2981"/>
                </a:lnTo>
                <a:lnTo>
                  <a:pt x="270923" y="2870"/>
                </a:lnTo>
                <a:lnTo>
                  <a:pt x="274943" y="2764"/>
                </a:lnTo>
                <a:lnTo>
                  <a:pt x="278964" y="2668"/>
                </a:lnTo>
                <a:lnTo>
                  <a:pt x="282984" y="2583"/>
                </a:lnTo>
                <a:lnTo>
                  <a:pt x="287005" y="2502"/>
                </a:lnTo>
                <a:lnTo>
                  <a:pt x="291058" y="2431"/>
                </a:lnTo>
                <a:lnTo>
                  <a:pt x="295110" y="2371"/>
                </a:lnTo>
                <a:lnTo>
                  <a:pt x="299163" y="2320"/>
                </a:lnTo>
                <a:lnTo>
                  <a:pt x="303216" y="2285"/>
                </a:lnTo>
                <a:lnTo>
                  <a:pt x="307269" y="2255"/>
                </a:lnTo>
                <a:lnTo>
                  <a:pt x="311354" y="2240"/>
                </a:lnTo>
                <a:lnTo>
                  <a:pt x="315438" y="2230"/>
                </a:lnTo>
                <a:close/>
                <a:moveTo>
                  <a:pt x="323061" y="0"/>
                </a:moveTo>
                <a:lnTo>
                  <a:pt x="320070" y="10"/>
                </a:lnTo>
                <a:lnTo>
                  <a:pt x="317111" y="20"/>
                </a:lnTo>
                <a:lnTo>
                  <a:pt x="314120" y="41"/>
                </a:lnTo>
                <a:lnTo>
                  <a:pt x="311161" y="61"/>
                </a:lnTo>
                <a:lnTo>
                  <a:pt x="308201" y="86"/>
                </a:lnTo>
                <a:lnTo>
                  <a:pt x="305242" y="116"/>
                </a:lnTo>
                <a:lnTo>
                  <a:pt x="302283" y="152"/>
                </a:lnTo>
                <a:lnTo>
                  <a:pt x="299356" y="192"/>
                </a:lnTo>
                <a:lnTo>
                  <a:pt x="296397" y="232"/>
                </a:lnTo>
                <a:lnTo>
                  <a:pt x="293438" y="278"/>
                </a:lnTo>
                <a:lnTo>
                  <a:pt x="290511" y="328"/>
                </a:lnTo>
                <a:lnTo>
                  <a:pt x="287584" y="379"/>
                </a:lnTo>
                <a:lnTo>
                  <a:pt x="284625" y="434"/>
                </a:lnTo>
                <a:lnTo>
                  <a:pt x="278771" y="555"/>
                </a:lnTo>
                <a:lnTo>
                  <a:pt x="272917" y="691"/>
                </a:lnTo>
                <a:lnTo>
                  <a:pt x="267095" y="832"/>
                </a:lnTo>
                <a:lnTo>
                  <a:pt x="261241" y="984"/>
                </a:lnTo>
                <a:lnTo>
                  <a:pt x="255419" y="1140"/>
                </a:lnTo>
                <a:lnTo>
                  <a:pt x="249630" y="1307"/>
                </a:lnTo>
                <a:lnTo>
                  <a:pt x="243808" y="1473"/>
                </a:lnTo>
                <a:lnTo>
                  <a:pt x="237986" y="1650"/>
                </a:lnTo>
                <a:lnTo>
                  <a:pt x="232197" y="1826"/>
                </a:lnTo>
                <a:lnTo>
                  <a:pt x="226150" y="2018"/>
                </a:lnTo>
                <a:lnTo>
                  <a:pt x="223126" y="2119"/>
                </a:lnTo>
                <a:lnTo>
                  <a:pt x="220103" y="2220"/>
                </a:lnTo>
                <a:lnTo>
                  <a:pt x="217079" y="2325"/>
                </a:lnTo>
                <a:lnTo>
                  <a:pt x="214056" y="2436"/>
                </a:lnTo>
                <a:lnTo>
                  <a:pt x="211032" y="2552"/>
                </a:lnTo>
                <a:lnTo>
                  <a:pt x="208041" y="2674"/>
                </a:lnTo>
                <a:lnTo>
                  <a:pt x="205050" y="2800"/>
                </a:lnTo>
                <a:lnTo>
                  <a:pt x="202058" y="2931"/>
                </a:lnTo>
                <a:lnTo>
                  <a:pt x="199099" y="3067"/>
                </a:lnTo>
                <a:lnTo>
                  <a:pt x="196140" y="3208"/>
                </a:lnTo>
                <a:lnTo>
                  <a:pt x="193213" y="3359"/>
                </a:lnTo>
                <a:lnTo>
                  <a:pt x="190318" y="3516"/>
                </a:lnTo>
                <a:lnTo>
                  <a:pt x="187424" y="3682"/>
                </a:lnTo>
                <a:lnTo>
                  <a:pt x="184561" y="3854"/>
                </a:lnTo>
                <a:lnTo>
                  <a:pt x="183178" y="3945"/>
                </a:lnTo>
                <a:lnTo>
                  <a:pt x="181795" y="4030"/>
                </a:lnTo>
                <a:lnTo>
                  <a:pt x="179061" y="4222"/>
                </a:lnTo>
                <a:lnTo>
                  <a:pt x="176359" y="4419"/>
                </a:lnTo>
                <a:lnTo>
                  <a:pt x="173689" y="4625"/>
                </a:lnTo>
                <a:lnTo>
                  <a:pt x="171020" y="4842"/>
                </a:lnTo>
                <a:lnTo>
                  <a:pt x="168350" y="5059"/>
                </a:lnTo>
                <a:lnTo>
                  <a:pt x="165745" y="5286"/>
                </a:lnTo>
                <a:lnTo>
                  <a:pt x="163107" y="5518"/>
                </a:lnTo>
                <a:lnTo>
                  <a:pt x="160502" y="5755"/>
                </a:lnTo>
                <a:lnTo>
                  <a:pt x="157896" y="5992"/>
                </a:lnTo>
                <a:lnTo>
                  <a:pt x="152686" y="6467"/>
                </a:lnTo>
                <a:lnTo>
                  <a:pt x="147475" y="6946"/>
                </a:lnTo>
                <a:lnTo>
                  <a:pt x="144870" y="7178"/>
                </a:lnTo>
                <a:lnTo>
                  <a:pt x="142232" y="7410"/>
                </a:lnTo>
                <a:lnTo>
                  <a:pt x="139563" y="7652"/>
                </a:lnTo>
                <a:lnTo>
                  <a:pt x="136893" y="7894"/>
                </a:lnTo>
                <a:lnTo>
                  <a:pt x="134255" y="8136"/>
                </a:lnTo>
                <a:lnTo>
                  <a:pt x="131650" y="8388"/>
                </a:lnTo>
                <a:lnTo>
                  <a:pt x="129077" y="8640"/>
                </a:lnTo>
                <a:lnTo>
                  <a:pt x="126504" y="8893"/>
                </a:lnTo>
                <a:lnTo>
                  <a:pt x="123995" y="9155"/>
                </a:lnTo>
                <a:lnTo>
                  <a:pt x="121486" y="9417"/>
                </a:lnTo>
                <a:lnTo>
                  <a:pt x="119009" y="9685"/>
                </a:lnTo>
                <a:lnTo>
                  <a:pt x="116565" y="9952"/>
                </a:lnTo>
                <a:lnTo>
                  <a:pt x="114120" y="10229"/>
                </a:lnTo>
                <a:lnTo>
                  <a:pt x="111708" y="10507"/>
                </a:lnTo>
                <a:lnTo>
                  <a:pt x="109360" y="10784"/>
                </a:lnTo>
                <a:lnTo>
                  <a:pt x="107012" y="11072"/>
                </a:lnTo>
                <a:lnTo>
                  <a:pt x="104664" y="11359"/>
                </a:lnTo>
                <a:lnTo>
                  <a:pt x="102380" y="11647"/>
                </a:lnTo>
                <a:lnTo>
                  <a:pt x="100097" y="11944"/>
                </a:lnTo>
                <a:lnTo>
                  <a:pt x="97845" y="12242"/>
                </a:lnTo>
                <a:lnTo>
                  <a:pt x="95626" y="12544"/>
                </a:lnTo>
                <a:lnTo>
                  <a:pt x="93439" y="12847"/>
                </a:lnTo>
                <a:lnTo>
                  <a:pt x="91251" y="13155"/>
                </a:lnTo>
                <a:lnTo>
                  <a:pt x="89129" y="13467"/>
                </a:lnTo>
                <a:lnTo>
                  <a:pt x="87006" y="13780"/>
                </a:lnTo>
                <a:lnTo>
                  <a:pt x="84883" y="14103"/>
                </a:lnTo>
                <a:lnTo>
                  <a:pt x="82824" y="14421"/>
                </a:lnTo>
                <a:lnTo>
                  <a:pt x="80766" y="14749"/>
                </a:lnTo>
                <a:lnTo>
                  <a:pt x="78739" y="15077"/>
                </a:lnTo>
                <a:lnTo>
                  <a:pt x="76745" y="15409"/>
                </a:lnTo>
                <a:lnTo>
                  <a:pt x="74783" y="15742"/>
                </a:lnTo>
                <a:lnTo>
                  <a:pt x="72821" y="16080"/>
                </a:lnTo>
                <a:lnTo>
                  <a:pt x="70923" y="16423"/>
                </a:lnTo>
                <a:lnTo>
                  <a:pt x="68994" y="16766"/>
                </a:lnTo>
                <a:lnTo>
                  <a:pt x="67128" y="17119"/>
                </a:lnTo>
                <a:lnTo>
                  <a:pt x="65295" y="17467"/>
                </a:lnTo>
                <a:lnTo>
                  <a:pt x="63461" y="17825"/>
                </a:lnTo>
                <a:lnTo>
                  <a:pt x="61660" y="18184"/>
                </a:lnTo>
                <a:lnTo>
                  <a:pt x="59859" y="18542"/>
                </a:lnTo>
                <a:lnTo>
                  <a:pt x="58122" y="18910"/>
                </a:lnTo>
                <a:lnTo>
                  <a:pt x="56385" y="19273"/>
                </a:lnTo>
                <a:lnTo>
                  <a:pt x="54680" y="19646"/>
                </a:lnTo>
                <a:lnTo>
                  <a:pt x="52976" y="20020"/>
                </a:lnTo>
                <a:lnTo>
                  <a:pt x="51335" y="20398"/>
                </a:lnTo>
                <a:lnTo>
                  <a:pt x="49695" y="20776"/>
                </a:lnTo>
                <a:lnTo>
                  <a:pt x="48087" y="21165"/>
                </a:lnTo>
                <a:lnTo>
                  <a:pt x="46478" y="21548"/>
                </a:lnTo>
                <a:lnTo>
                  <a:pt x="44902" y="21941"/>
                </a:lnTo>
                <a:lnTo>
                  <a:pt x="43358" y="22335"/>
                </a:lnTo>
                <a:lnTo>
                  <a:pt x="41847" y="22728"/>
                </a:lnTo>
                <a:lnTo>
                  <a:pt x="40367" y="23127"/>
                </a:lnTo>
                <a:lnTo>
                  <a:pt x="38888" y="23530"/>
                </a:lnTo>
                <a:lnTo>
                  <a:pt x="37440" y="23934"/>
                </a:lnTo>
                <a:lnTo>
                  <a:pt x="35993" y="24342"/>
                </a:lnTo>
                <a:lnTo>
                  <a:pt x="34610" y="24756"/>
                </a:lnTo>
                <a:lnTo>
                  <a:pt x="33227" y="25169"/>
                </a:lnTo>
                <a:lnTo>
                  <a:pt x="31843" y="25588"/>
                </a:lnTo>
                <a:lnTo>
                  <a:pt x="30525" y="26012"/>
                </a:lnTo>
                <a:lnTo>
                  <a:pt x="29206" y="26435"/>
                </a:lnTo>
                <a:lnTo>
                  <a:pt x="27919" y="26859"/>
                </a:lnTo>
                <a:lnTo>
                  <a:pt x="26633" y="27293"/>
                </a:lnTo>
                <a:lnTo>
                  <a:pt x="25378" y="27722"/>
                </a:lnTo>
                <a:lnTo>
                  <a:pt x="24156" y="28160"/>
                </a:lnTo>
                <a:lnTo>
                  <a:pt x="22966" y="28599"/>
                </a:lnTo>
                <a:lnTo>
                  <a:pt x="21776" y="29043"/>
                </a:lnTo>
                <a:lnTo>
                  <a:pt x="20618" y="29487"/>
                </a:lnTo>
                <a:lnTo>
                  <a:pt x="19814" y="29805"/>
                </a:lnTo>
                <a:lnTo>
                  <a:pt x="19042" y="30128"/>
                </a:lnTo>
                <a:lnTo>
                  <a:pt x="18270" y="30455"/>
                </a:lnTo>
                <a:lnTo>
                  <a:pt x="17530" y="30778"/>
                </a:lnTo>
                <a:lnTo>
                  <a:pt x="16823" y="31101"/>
                </a:lnTo>
                <a:lnTo>
                  <a:pt x="16147" y="31429"/>
                </a:lnTo>
                <a:lnTo>
                  <a:pt x="15504" y="31757"/>
                </a:lnTo>
                <a:lnTo>
                  <a:pt x="14861" y="32085"/>
                </a:lnTo>
                <a:lnTo>
                  <a:pt x="14249" y="32418"/>
                </a:lnTo>
                <a:lnTo>
                  <a:pt x="13638" y="32745"/>
                </a:lnTo>
                <a:lnTo>
                  <a:pt x="13092" y="33078"/>
                </a:lnTo>
                <a:lnTo>
                  <a:pt x="12545" y="33411"/>
                </a:lnTo>
                <a:lnTo>
                  <a:pt x="11998" y="33739"/>
                </a:lnTo>
                <a:lnTo>
                  <a:pt x="11483" y="34077"/>
                </a:lnTo>
                <a:lnTo>
                  <a:pt x="10518" y="34743"/>
                </a:lnTo>
                <a:lnTo>
                  <a:pt x="9618" y="35414"/>
                </a:lnTo>
                <a:lnTo>
                  <a:pt x="8782" y="36089"/>
                </a:lnTo>
                <a:lnTo>
                  <a:pt x="8010" y="36765"/>
                </a:lnTo>
                <a:lnTo>
                  <a:pt x="7302" y="37441"/>
                </a:lnTo>
                <a:lnTo>
                  <a:pt x="6626" y="38122"/>
                </a:lnTo>
                <a:lnTo>
                  <a:pt x="6015" y="38803"/>
                </a:lnTo>
                <a:lnTo>
                  <a:pt x="5404" y="39484"/>
                </a:lnTo>
                <a:lnTo>
                  <a:pt x="4857" y="40165"/>
                </a:lnTo>
                <a:lnTo>
                  <a:pt x="4053" y="41199"/>
                </a:lnTo>
                <a:lnTo>
                  <a:pt x="3249" y="42238"/>
                </a:lnTo>
                <a:lnTo>
                  <a:pt x="2477" y="43272"/>
                </a:lnTo>
                <a:lnTo>
                  <a:pt x="1770" y="44311"/>
                </a:lnTo>
                <a:lnTo>
                  <a:pt x="1448" y="44831"/>
                </a:lnTo>
                <a:lnTo>
                  <a:pt x="1159" y="45350"/>
                </a:lnTo>
                <a:lnTo>
                  <a:pt x="869" y="45870"/>
                </a:lnTo>
                <a:lnTo>
                  <a:pt x="644" y="46384"/>
                </a:lnTo>
                <a:lnTo>
                  <a:pt x="419" y="46904"/>
                </a:lnTo>
                <a:lnTo>
                  <a:pt x="258" y="47423"/>
                </a:lnTo>
                <a:lnTo>
                  <a:pt x="97" y="47943"/>
                </a:lnTo>
                <a:lnTo>
                  <a:pt x="33" y="48462"/>
                </a:lnTo>
                <a:lnTo>
                  <a:pt x="1" y="48775"/>
                </a:lnTo>
                <a:lnTo>
                  <a:pt x="65" y="49088"/>
                </a:lnTo>
                <a:lnTo>
                  <a:pt x="194" y="49400"/>
                </a:lnTo>
                <a:lnTo>
                  <a:pt x="387" y="49713"/>
                </a:lnTo>
                <a:lnTo>
                  <a:pt x="612" y="50026"/>
                </a:lnTo>
                <a:lnTo>
                  <a:pt x="869" y="50344"/>
                </a:lnTo>
                <a:lnTo>
                  <a:pt x="1191" y="50656"/>
                </a:lnTo>
                <a:lnTo>
                  <a:pt x="1544" y="50969"/>
                </a:lnTo>
                <a:lnTo>
                  <a:pt x="1930" y="51282"/>
                </a:lnTo>
                <a:lnTo>
                  <a:pt x="2349" y="51594"/>
                </a:lnTo>
                <a:lnTo>
                  <a:pt x="3217" y="52220"/>
                </a:lnTo>
                <a:lnTo>
                  <a:pt x="4118" y="52845"/>
                </a:lnTo>
                <a:lnTo>
                  <a:pt x="4986" y="53461"/>
                </a:lnTo>
                <a:lnTo>
                  <a:pt x="5147" y="53567"/>
                </a:lnTo>
                <a:lnTo>
                  <a:pt x="5340" y="53673"/>
                </a:lnTo>
                <a:lnTo>
                  <a:pt x="5533" y="53773"/>
                </a:lnTo>
                <a:lnTo>
                  <a:pt x="5758" y="53869"/>
                </a:lnTo>
                <a:lnTo>
                  <a:pt x="5983" y="53965"/>
                </a:lnTo>
                <a:lnTo>
                  <a:pt x="6273" y="54061"/>
                </a:lnTo>
                <a:lnTo>
                  <a:pt x="6530" y="54152"/>
                </a:lnTo>
                <a:lnTo>
                  <a:pt x="6852" y="54238"/>
                </a:lnTo>
                <a:lnTo>
                  <a:pt x="7173" y="54323"/>
                </a:lnTo>
                <a:lnTo>
                  <a:pt x="7495" y="54404"/>
                </a:lnTo>
                <a:lnTo>
                  <a:pt x="7849" y="54485"/>
                </a:lnTo>
                <a:lnTo>
                  <a:pt x="8235" y="54565"/>
                </a:lnTo>
                <a:lnTo>
                  <a:pt x="8621" y="54636"/>
                </a:lnTo>
                <a:lnTo>
                  <a:pt x="9039" y="54712"/>
                </a:lnTo>
                <a:lnTo>
                  <a:pt x="9457" y="54782"/>
                </a:lnTo>
                <a:lnTo>
                  <a:pt x="9907" y="54848"/>
                </a:lnTo>
                <a:lnTo>
                  <a:pt x="10390" y="54913"/>
                </a:lnTo>
                <a:lnTo>
                  <a:pt x="10872" y="54974"/>
                </a:lnTo>
                <a:lnTo>
                  <a:pt x="11355" y="55034"/>
                </a:lnTo>
                <a:lnTo>
                  <a:pt x="11869" y="55090"/>
                </a:lnTo>
                <a:lnTo>
                  <a:pt x="12416" y="55145"/>
                </a:lnTo>
                <a:lnTo>
                  <a:pt x="12963" y="55196"/>
                </a:lnTo>
                <a:lnTo>
                  <a:pt x="13510" y="55241"/>
                </a:lnTo>
                <a:lnTo>
                  <a:pt x="14089" y="55287"/>
                </a:lnTo>
                <a:lnTo>
                  <a:pt x="14700" y="55332"/>
                </a:lnTo>
                <a:lnTo>
                  <a:pt x="15311" y="55372"/>
                </a:lnTo>
                <a:lnTo>
                  <a:pt x="15922" y="55408"/>
                </a:lnTo>
                <a:lnTo>
                  <a:pt x="16565" y="55443"/>
                </a:lnTo>
                <a:lnTo>
                  <a:pt x="17209" y="55478"/>
                </a:lnTo>
                <a:lnTo>
                  <a:pt x="17884" y="55509"/>
                </a:lnTo>
                <a:lnTo>
                  <a:pt x="18560" y="55534"/>
                </a:lnTo>
                <a:lnTo>
                  <a:pt x="19267" y="55559"/>
                </a:lnTo>
                <a:lnTo>
                  <a:pt x="24639" y="55725"/>
                </a:lnTo>
                <a:lnTo>
                  <a:pt x="29978" y="55887"/>
                </a:lnTo>
                <a:lnTo>
                  <a:pt x="35382" y="56048"/>
                </a:lnTo>
                <a:lnTo>
                  <a:pt x="40721" y="56210"/>
                </a:lnTo>
                <a:lnTo>
                  <a:pt x="46092" y="56376"/>
                </a:lnTo>
                <a:lnTo>
                  <a:pt x="48762" y="56467"/>
                </a:lnTo>
                <a:lnTo>
                  <a:pt x="51432" y="56558"/>
                </a:lnTo>
                <a:lnTo>
                  <a:pt x="54101" y="56654"/>
                </a:lnTo>
                <a:lnTo>
                  <a:pt x="56739" y="56749"/>
                </a:lnTo>
                <a:lnTo>
                  <a:pt x="59409" y="56855"/>
                </a:lnTo>
                <a:lnTo>
                  <a:pt x="62046" y="56961"/>
                </a:lnTo>
                <a:lnTo>
                  <a:pt x="63590" y="57032"/>
                </a:lnTo>
                <a:lnTo>
                  <a:pt x="65134" y="57102"/>
                </a:lnTo>
                <a:lnTo>
                  <a:pt x="66678" y="57183"/>
                </a:lnTo>
                <a:lnTo>
                  <a:pt x="68189" y="57269"/>
                </a:lnTo>
                <a:lnTo>
                  <a:pt x="69733" y="57360"/>
                </a:lnTo>
                <a:lnTo>
                  <a:pt x="71245" y="57456"/>
                </a:lnTo>
                <a:lnTo>
                  <a:pt x="72757" y="57556"/>
                </a:lnTo>
                <a:lnTo>
                  <a:pt x="74236" y="57657"/>
                </a:lnTo>
                <a:lnTo>
                  <a:pt x="75716" y="57768"/>
                </a:lnTo>
                <a:lnTo>
                  <a:pt x="77196" y="57879"/>
                </a:lnTo>
                <a:lnTo>
                  <a:pt x="78675" y="57995"/>
                </a:lnTo>
                <a:lnTo>
                  <a:pt x="80123" y="58116"/>
                </a:lnTo>
                <a:lnTo>
                  <a:pt x="81570" y="58237"/>
                </a:lnTo>
                <a:lnTo>
                  <a:pt x="82985" y="58358"/>
                </a:lnTo>
                <a:lnTo>
                  <a:pt x="84400" y="58490"/>
                </a:lnTo>
                <a:lnTo>
                  <a:pt x="85783" y="58616"/>
                </a:lnTo>
                <a:lnTo>
                  <a:pt x="86298" y="58666"/>
                </a:lnTo>
                <a:lnTo>
                  <a:pt x="86813" y="58722"/>
                </a:lnTo>
                <a:lnTo>
                  <a:pt x="87263" y="58772"/>
                </a:lnTo>
                <a:lnTo>
                  <a:pt x="87713" y="58827"/>
                </a:lnTo>
                <a:lnTo>
                  <a:pt x="88099" y="58883"/>
                </a:lnTo>
                <a:lnTo>
                  <a:pt x="88485" y="58933"/>
                </a:lnTo>
                <a:lnTo>
                  <a:pt x="88807" y="58994"/>
                </a:lnTo>
                <a:lnTo>
                  <a:pt x="89129" y="59049"/>
                </a:lnTo>
                <a:lnTo>
                  <a:pt x="89386" y="59105"/>
                </a:lnTo>
                <a:lnTo>
                  <a:pt x="89643" y="59165"/>
                </a:lnTo>
                <a:lnTo>
                  <a:pt x="89836" y="59226"/>
                </a:lnTo>
                <a:lnTo>
                  <a:pt x="90029" y="59281"/>
                </a:lnTo>
                <a:lnTo>
                  <a:pt x="90190" y="59347"/>
                </a:lnTo>
                <a:lnTo>
                  <a:pt x="90319" y="59408"/>
                </a:lnTo>
                <a:lnTo>
                  <a:pt x="90415" y="59468"/>
                </a:lnTo>
                <a:lnTo>
                  <a:pt x="90480" y="59534"/>
                </a:lnTo>
                <a:lnTo>
                  <a:pt x="90544" y="59599"/>
                </a:lnTo>
                <a:lnTo>
                  <a:pt x="90544" y="59665"/>
                </a:lnTo>
                <a:lnTo>
                  <a:pt x="90544" y="59735"/>
                </a:lnTo>
                <a:lnTo>
                  <a:pt x="90512" y="59801"/>
                </a:lnTo>
                <a:lnTo>
                  <a:pt x="90447" y="59872"/>
                </a:lnTo>
                <a:lnTo>
                  <a:pt x="90351" y="59942"/>
                </a:lnTo>
                <a:lnTo>
                  <a:pt x="90222" y="60018"/>
                </a:lnTo>
                <a:lnTo>
                  <a:pt x="90094" y="60088"/>
                </a:lnTo>
                <a:lnTo>
                  <a:pt x="89933" y="60164"/>
                </a:lnTo>
                <a:lnTo>
                  <a:pt x="89740" y="60240"/>
                </a:lnTo>
                <a:lnTo>
                  <a:pt x="89289" y="60396"/>
                </a:lnTo>
                <a:lnTo>
                  <a:pt x="88743" y="60558"/>
                </a:lnTo>
                <a:lnTo>
                  <a:pt x="88099" y="60724"/>
                </a:lnTo>
                <a:lnTo>
                  <a:pt x="87102" y="60961"/>
                </a:lnTo>
                <a:lnTo>
                  <a:pt x="86073" y="61193"/>
                </a:lnTo>
                <a:lnTo>
                  <a:pt x="85012" y="61420"/>
                </a:lnTo>
                <a:lnTo>
                  <a:pt x="83950" y="61647"/>
                </a:lnTo>
                <a:lnTo>
                  <a:pt x="81763" y="62101"/>
                </a:lnTo>
                <a:lnTo>
                  <a:pt x="80734" y="62328"/>
                </a:lnTo>
                <a:lnTo>
                  <a:pt x="79704" y="62560"/>
                </a:lnTo>
                <a:lnTo>
                  <a:pt x="78707" y="62797"/>
                </a:lnTo>
                <a:lnTo>
                  <a:pt x="77742" y="63034"/>
                </a:lnTo>
                <a:lnTo>
                  <a:pt x="76810" y="63271"/>
                </a:lnTo>
                <a:lnTo>
                  <a:pt x="75909" y="63508"/>
                </a:lnTo>
                <a:lnTo>
                  <a:pt x="75041" y="63750"/>
                </a:lnTo>
                <a:lnTo>
                  <a:pt x="74204" y="63992"/>
                </a:lnTo>
                <a:lnTo>
                  <a:pt x="73400" y="64235"/>
                </a:lnTo>
                <a:lnTo>
                  <a:pt x="72628" y="64482"/>
                </a:lnTo>
                <a:lnTo>
                  <a:pt x="71921" y="64729"/>
                </a:lnTo>
                <a:lnTo>
                  <a:pt x="71213" y="64976"/>
                </a:lnTo>
                <a:lnTo>
                  <a:pt x="70570" y="65223"/>
                </a:lnTo>
                <a:lnTo>
                  <a:pt x="69959" y="65475"/>
                </a:lnTo>
                <a:lnTo>
                  <a:pt x="69380" y="65728"/>
                </a:lnTo>
                <a:lnTo>
                  <a:pt x="68865" y="65980"/>
                </a:lnTo>
                <a:lnTo>
                  <a:pt x="68350" y="66237"/>
                </a:lnTo>
                <a:lnTo>
                  <a:pt x="67900" y="66494"/>
                </a:lnTo>
                <a:lnTo>
                  <a:pt x="67514" y="66751"/>
                </a:lnTo>
                <a:lnTo>
                  <a:pt x="67128" y="67014"/>
                </a:lnTo>
                <a:lnTo>
                  <a:pt x="66806" y="67271"/>
                </a:lnTo>
                <a:lnTo>
                  <a:pt x="66549" y="67538"/>
                </a:lnTo>
                <a:lnTo>
                  <a:pt x="66324" y="67801"/>
                </a:lnTo>
                <a:lnTo>
                  <a:pt x="66131" y="68068"/>
                </a:lnTo>
                <a:lnTo>
                  <a:pt x="66002" y="68335"/>
                </a:lnTo>
                <a:lnTo>
                  <a:pt x="65906" y="68603"/>
                </a:lnTo>
                <a:lnTo>
                  <a:pt x="65874" y="68875"/>
                </a:lnTo>
                <a:lnTo>
                  <a:pt x="65874" y="69147"/>
                </a:lnTo>
                <a:lnTo>
                  <a:pt x="65938" y="69425"/>
                </a:lnTo>
                <a:lnTo>
                  <a:pt x="66067" y="69702"/>
                </a:lnTo>
                <a:lnTo>
                  <a:pt x="66227" y="69980"/>
                </a:lnTo>
                <a:lnTo>
                  <a:pt x="66453" y="70262"/>
                </a:lnTo>
                <a:lnTo>
                  <a:pt x="66710" y="70545"/>
                </a:lnTo>
                <a:lnTo>
                  <a:pt x="67032" y="70827"/>
                </a:lnTo>
                <a:lnTo>
                  <a:pt x="67514" y="71175"/>
                </a:lnTo>
                <a:lnTo>
                  <a:pt x="68029" y="71518"/>
                </a:lnTo>
                <a:lnTo>
                  <a:pt x="68608" y="71846"/>
                </a:lnTo>
                <a:lnTo>
                  <a:pt x="69251" y="72169"/>
                </a:lnTo>
                <a:lnTo>
                  <a:pt x="69959" y="72481"/>
                </a:lnTo>
                <a:lnTo>
                  <a:pt x="70698" y="72779"/>
                </a:lnTo>
                <a:lnTo>
                  <a:pt x="71502" y="73072"/>
                </a:lnTo>
                <a:lnTo>
                  <a:pt x="71921" y="73213"/>
                </a:lnTo>
                <a:lnTo>
                  <a:pt x="72371" y="73354"/>
                </a:lnTo>
                <a:lnTo>
                  <a:pt x="72821" y="73490"/>
                </a:lnTo>
                <a:lnTo>
                  <a:pt x="73271" y="73626"/>
                </a:lnTo>
                <a:lnTo>
                  <a:pt x="73754" y="73757"/>
                </a:lnTo>
                <a:lnTo>
                  <a:pt x="74269" y="73889"/>
                </a:lnTo>
                <a:lnTo>
                  <a:pt x="74751" y="74015"/>
                </a:lnTo>
                <a:lnTo>
                  <a:pt x="75298" y="74141"/>
                </a:lnTo>
                <a:lnTo>
                  <a:pt x="75812" y="74262"/>
                </a:lnTo>
                <a:lnTo>
                  <a:pt x="76359" y="74383"/>
                </a:lnTo>
                <a:lnTo>
                  <a:pt x="76938" y="74504"/>
                </a:lnTo>
                <a:lnTo>
                  <a:pt x="77517" y="74620"/>
                </a:lnTo>
                <a:lnTo>
                  <a:pt x="78096" y="74731"/>
                </a:lnTo>
                <a:lnTo>
                  <a:pt x="78707" y="74842"/>
                </a:lnTo>
                <a:lnTo>
                  <a:pt x="79351" y="74953"/>
                </a:lnTo>
                <a:lnTo>
                  <a:pt x="79962" y="75059"/>
                </a:lnTo>
                <a:lnTo>
                  <a:pt x="80637" y="75160"/>
                </a:lnTo>
                <a:lnTo>
                  <a:pt x="81280" y="75266"/>
                </a:lnTo>
                <a:lnTo>
                  <a:pt x="81956" y="75361"/>
                </a:lnTo>
                <a:lnTo>
                  <a:pt x="82664" y="75457"/>
                </a:lnTo>
                <a:lnTo>
                  <a:pt x="83371" y="75553"/>
                </a:lnTo>
                <a:lnTo>
                  <a:pt x="84079" y="75649"/>
                </a:lnTo>
                <a:lnTo>
                  <a:pt x="84819" y="75735"/>
                </a:lnTo>
                <a:lnTo>
                  <a:pt x="85590" y="75825"/>
                </a:lnTo>
                <a:lnTo>
                  <a:pt x="86330" y="75911"/>
                </a:lnTo>
                <a:lnTo>
                  <a:pt x="87134" y="75992"/>
                </a:lnTo>
                <a:lnTo>
                  <a:pt x="87906" y="76073"/>
                </a:lnTo>
                <a:lnTo>
                  <a:pt x="88710" y="76153"/>
                </a:lnTo>
                <a:lnTo>
                  <a:pt x="89547" y="76229"/>
                </a:lnTo>
                <a:lnTo>
                  <a:pt x="90383" y="76305"/>
                </a:lnTo>
                <a:lnTo>
                  <a:pt x="91251" y="76375"/>
                </a:lnTo>
                <a:lnTo>
                  <a:pt x="92120" y="76441"/>
                </a:lnTo>
                <a:lnTo>
                  <a:pt x="93889" y="76577"/>
                </a:lnTo>
                <a:lnTo>
                  <a:pt x="95722" y="76698"/>
                </a:lnTo>
                <a:lnTo>
                  <a:pt x="97620" y="76814"/>
                </a:lnTo>
                <a:lnTo>
                  <a:pt x="99582" y="76920"/>
                </a:lnTo>
                <a:lnTo>
                  <a:pt x="101576" y="77016"/>
                </a:lnTo>
                <a:lnTo>
                  <a:pt x="103667" y="77102"/>
                </a:lnTo>
                <a:lnTo>
                  <a:pt x="105790" y="77182"/>
                </a:lnTo>
                <a:lnTo>
                  <a:pt x="107977" y="77248"/>
                </a:lnTo>
                <a:lnTo>
                  <a:pt x="110229" y="77313"/>
                </a:lnTo>
                <a:lnTo>
                  <a:pt x="111708" y="77344"/>
                </a:lnTo>
                <a:lnTo>
                  <a:pt x="113156" y="77374"/>
                </a:lnTo>
                <a:lnTo>
                  <a:pt x="114571" y="77399"/>
                </a:lnTo>
                <a:lnTo>
                  <a:pt x="116018" y="77419"/>
                </a:lnTo>
                <a:lnTo>
                  <a:pt x="117433" y="77435"/>
                </a:lnTo>
                <a:lnTo>
                  <a:pt x="118849" y="77445"/>
                </a:lnTo>
                <a:lnTo>
                  <a:pt x="120232" y="77450"/>
                </a:lnTo>
                <a:lnTo>
                  <a:pt x="121615" y="77455"/>
                </a:lnTo>
                <a:lnTo>
                  <a:pt x="122998" y="77450"/>
                </a:lnTo>
                <a:lnTo>
                  <a:pt x="124349" y="77440"/>
                </a:lnTo>
                <a:lnTo>
                  <a:pt x="125700" y="77429"/>
                </a:lnTo>
                <a:lnTo>
                  <a:pt x="127051" y="77414"/>
                </a:lnTo>
                <a:lnTo>
                  <a:pt x="128369" y="77389"/>
                </a:lnTo>
                <a:lnTo>
                  <a:pt x="129688" y="77364"/>
                </a:lnTo>
                <a:lnTo>
                  <a:pt x="131007" y="77334"/>
                </a:lnTo>
                <a:lnTo>
                  <a:pt x="132293" y="77298"/>
                </a:lnTo>
                <a:lnTo>
                  <a:pt x="133548" y="77263"/>
                </a:lnTo>
                <a:lnTo>
                  <a:pt x="134802" y="77218"/>
                </a:lnTo>
                <a:lnTo>
                  <a:pt x="136057" y="77167"/>
                </a:lnTo>
                <a:lnTo>
                  <a:pt x="137279" y="77117"/>
                </a:lnTo>
                <a:lnTo>
                  <a:pt x="138501" y="77061"/>
                </a:lnTo>
                <a:lnTo>
                  <a:pt x="139691" y="77001"/>
                </a:lnTo>
                <a:lnTo>
                  <a:pt x="140881" y="76935"/>
                </a:lnTo>
                <a:lnTo>
                  <a:pt x="142071" y="76865"/>
                </a:lnTo>
                <a:lnTo>
                  <a:pt x="143197" y="76794"/>
                </a:lnTo>
                <a:lnTo>
                  <a:pt x="144355" y="76713"/>
                </a:lnTo>
                <a:lnTo>
                  <a:pt x="145449" y="76633"/>
                </a:lnTo>
                <a:lnTo>
                  <a:pt x="146575" y="76547"/>
                </a:lnTo>
                <a:lnTo>
                  <a:pt x="147636" y="76456"/>
                </a:lnTo>
                <a:lnTo>
                  <a:pt x="148697" y="76365"/>
                </a:lnTo>
                <a:lnTo>
                  <a:pt x="149759" y="76264"/>
                </a:lnTo>
                <a:lnTo>
                  <a:pt x="150788" y="76163"/>
                </a:lnTo>
                <a:lnTo>
                  <a:pt x="151785" y="76058"/>
                </a:lnTo>
                <a:lnTo>
                  <a:pt x="152782" y="75947"/>
                </a:lnTo>
                <a:lnTo>
                  <a:pt x="153747" y="75831"/>
                </a:lnTo>
                <a:lnTo>
                  <a:pt x="154712" y="75715"/>
                </a:lnTo>
                <a:lnTo>
                  <a:pt x="155645" y="75593"/>
                </a:lnTo>
                <a:lnTo>
                  <a:pt x="156546" y="75467"/>
                </a:lnTo>
                <a:lnTo>
                  <a:pt x="157446" y="75336"/>
                </a:lnTo>
                <a:lnTo>
                  <a:pt x="158315" y="75205"/>
                </a:lnTo>
                <a:lnTo>
                  <a:pt x="159151" y="75064"/>
                </a:lnTo>
                <a:lnTo>
                  <a:pt x="159987" y="74923"/>
                </a:lnTo>
                <a:lnTo>
                  <a:pt x="160791" y="74776"/>
                </a:lnTo>
                <a:lnTo>
                  <a:pt x="161563" y="74630"/>
                </a:lnTo>
                <a:lnTo>
                  <a:pt x="162335" y="74479"/>
                </a:lnTo>
                <a:lnTo>
                  <a:pt x="163075" y="74322"/>
                </a:lnTo>
                <a:lnTo>
                  <a:pt x="163783" y="74161"/>
                </a:lnTo>
                <a:lnTo>
                  <a:pt x="164458" y="74000"/>
                </a:lnTo>
                <a:lnTo>
                  <a:pt x="165133" y="73828"/>
                </a:lnTo>
                <a:lnTo>
                  <a:pt x="165777" y="73662"/>
                </a:lnTo>
                <a:lnTo>
                  <a:pt x="166388" y="73485"/>
                </a:lnTo>
                <a:lnTo>
                  <a:pt x="166999" y="73309"/>
                </a:lnTo>
                <a:lnTo>
                  <a:pt x="167546" y="73127"/>
                </a:lnTo>
                <a:lnTo>
                  <a:pt x="168093" y="72940"/>
                </a:lnTo>
                <a:lnTo>
                  <a:pt x="168607" y="72754"/>
                </a:lnTo>
                <a:lnTo>
                  <a:pt x="169090" y="72557"/>
                </a:lnTo>
                <a:lnTo>
                  <a:pt x="169572" y="72365"/>
                </a:lnTo>
                <a:lnTo>
                  <a:pt x="169990" y="72164"/>
                </a:lnTo>
                <a:lnTo>
                  <a:pt x="170408" y="71962"/>
                </a:lnTo>
                <a:lnTo>
                  <a:pt x="170794" y="71755"/>
                </a:lnTo>
                <a:lnTo>
                  <a:pt x="171148" y="71548"/>
                </a:lnTo>
                <a:lnTo>
                  <a:pt x="171470" y="71336"/>
                </a:lnTo>
                <a:lnTo>
                  <a:pt x="171759" y="71120"/>
                </a:lnTo>
                <a:lnTo>
                  <a:pt x="172049" y="70903"/>
                </a:lnTo>
                <a:lnTo>
                  <a:pt x="172242" y="70726"/>
                </a:lnTo>
                <a:lnTo>
                  <a:pt x="172403" y="70550"/>
                </a:lnTo>
                <a:lnTo>
                  <a:pt x="172531" y="70378"/>
                </a:lnTo>
                <a:lnTo>
                  <a:pt x="172628" y="70202"/>
                </a:lnTo>
                <a:lnTo>
                  <a:pt x="172724" y="70025"/>
                </a:lnTo>
                <a:lnTo>
                  <a:pt x="172821" y="69848"/>
                </a:lnTo>
                <a:lnTo>
                  <a:pt x="172885" y="69490"/>
                </a:lnTo>
                <a:lnTo>
                  <a:pt x="172917" y="69132"/>
                </a:lnTo>
                <a:lnTo>
                  <a:pt x="172853" y="68769"/>
                </a:lnTo>
                <a:lnTo>
                  <a:pt x="172756" y="68411"/>
                </a:lnTo>
                <a:lnTo>
                  <a:pt x="172628" y="68048"/>
                </a:lnTo>
                <a:lnTo>
                  <a:pt x="172467" y="67685"/>
                </a:lnTo>
                <a:lnTo>
                  <a:pt x="172306" y="67321"/>
                </a:lnTo>
                <a:lnTo>
                  <a:pt x="171920" y="66590"/>
                </a:lnTo>
                <a:lnTo>
                  <a:pt x="171727" y="66227"/>
                </a:lnTo>
                <a:lnTo>
                  <a:pt x="171566" y="65864"/>
                </a:lnTo>
                <a:lnTo>
                  <a:pt x="171438" y="65501"/>
                </a:lnTo>
                <a:lnTo>
                  <a:pt x="171341" y="65142"/>
                </a:lnTo>
                <a:lnTo>
                  <a:pt x="171277" y="64971"/>
                </a:lnTo>
                <a:lnTo>
                  <a:pt x="171213" y="64799"/>
                </a:lnTo>
                <a:lnTo>
                  <a:pt x="171020" y="64456"/>
                </a:lnTo>
                <a:lnTo>
                  <a:pt x="170955" y="64285"/>
                </a:lnTo>
                <a:lnTo>
                  <a:pt x="170891" y="64114"/>
                </a:lnTo>
                <a:lnTo>
                  <a:pt x="170891" y="63942"/>
                </a:lnTo>
                <a:lnTo>
                  <a:pt x="170955" y="63771"/>
                </a:lnTo>
                <a:lnTo>
                  <a:pt x="171116" y="63498"/>
                </a:lnTo>
                <a:lnTo>
                  <a:pt x="171309" y="63241"/>
                </a:lnTo>
                <a:lnTo>
                  <a:pt x="171534" y="63004"/>
                </a:lnTo>
                <a:lnTo>
                  <a:pt x="171792" y="62777"/>
                </a:lnTo>
                <a:lnTo>
                  <a:pt x="172081" y="62565"/>
                </a:lnTo>
                <a:lnTo>
                  <a:pt x="172403" y="62368"/>
                </a:lnTo>
                <a:lnTo>
                  <a:pt x="172789" y="62187"/>
                </a:lnTo>
                <a:lnTo>
                  <a:pt x="173175" y="62020"/>
                </a:lnTo>
                <a:lnTo>
                  <a:pt x="173625" y="61864"/>
                </a:lnTo>
                <a:lnTo>
                  <a:pt x="174075" y="61723"/>
                </a:lnTo>
                <a:lnTo>
                  <a:pt x="174590" y="61592"/>
                </a:lnTo>
                <a:lnTo>
                  <a:pt x="174847" y="61531"/>
                </a:lnTo>
                <a:lnTo>
                  <a:pt x="175137" y="61476"/>
                </a:lnTo>
                <a:lnTo>
                  <a:pt x="175426" y="61420"/>
                </a:lnTo>
                <a:lnTo>
                  <a:pt x="175716" y="61370"/>
                </a:lnTo>
                <a:lnTo>
                  <a:pt x="176037" y="61319"/>
                </a:lnTo>
                <a:lnTo>
                  <a:pt x="176359" y="61274"/>
                </a:lnTo>
                <a:lnTo>
                  <a:pt x="176681" y="61233"/>
                </a:lnTo>
                <a:lnTo>
                  <a:pt x="177034" y="61193"/>
                </a:lnTo>
                <a:lnTo>
                  <a:pt x="177388" y="61158"/>
                </a:lnTo>
                <a:lnTo>
                  <a:pt x="177742" y="61122"/>
                </a:lnTo>
                <a:lnTo>
                  <a:pt x="178096" y="61092"/>
                </a:lnTo>
                <a:lnTo>
                  <a:pt x="178482" y="61062"/>
                </a:lnTo>
                <a:lnTo>
                  <a:pt x="179286" y="61011"/>
                </a:lnTo>
                <a:lnTo>
                  <a:pt x="180122" y="60971"/>
                </a:lnTo>
                <a:lnTo>
                  <a:pt x="181023" y="60941"/>
                </a:lnTo>
                <a:lnTo>
                  <a:pt x="181956" y="60921"/>
                </a:lnTo>
                <a:lnTo>
                  <a:pt x="182920" y="60906"/>
                </a:lnTo>
                <a:lnTo>
                  <a:pt x="183950" y="60901"/>
                </a:lnTo>
                <a:lnTo>
                  <a:pt x="185043" y="60906"/>
                </a:lnTo>
                <a:lnTo>
                  <a:pt x="186169" y="60916"/>
                </a:lnTo>
                <a:lnTo>
                  <a:pt x="187327" y="60936"/>
                </a:lnTo>
                <a:lnTo>
                  <a:pt x="188549" y="60961"/>
                </a:lnTo>
                <a:lnTo>
                  <a:pt x="189836" y="60996"/>
                </a:lnTo>
                <a:lnTo>
                  <a:pt x="191155" y="61037"/>
                </a:lnTo>
                <a:lnTo>
                  <a:pt x="192538" y="61082"/>
                </a:lnTo>
                <a:lnTo>
                  <a:pt x="193985" y="61133"/>
                </a:lnTo>
                <a:lnTo>
                  <a:pt x="195465" y="61188"/>
                </a:lnTo>
                <a:lnTo>
                  <a:pt x="198263" y="61304"/>
                </a:lnTo>
                <a:lnTo>
                  <a:pt x="201029" y="61425"/>
                </a:lnTo>
                <a:lnTo>
                  <a:pt x="203795" y="61561"/>
                </a:lnTo>
                <a:lnTo>
                  <a:pt x="206529" y="61697"/>
                </a:lnTo>
                <a:lnTo>
                  <a:pt x="209263" y="61844"/>
                </a:lnTo>
                <a:lnTo>
                  <a:pt x="211997" y="61995"/>
                </a:lnTo>
                <a:lnTo>
                  <a:pt x="217433" y="62303"/>
                </a:lnTo>
                <a:lnTo>
                  <a:pt x="222869" y="62615"/>
                </a:lnTo>
                <a:lnTo>
                  <a:pt x="225603" y="62772"/>
                </a:lnTo>
                <a:lnTo>
                  <a:pt x="228337" y="62923"/>
                </a:lnTo>
                <a:lnTo>
                  <a:pt x="231071" y="63069"/>
                </a:lnTo>
                <a:lnTo>
                  <a:pt x="233837" y="63211"/>
                </a:lnTo>
                <a:lnTo>
                  <a:pt x="236571" y="63347"/>
                </a:lnTo>
                <a:lnTo>
                  <a:pt x="239337" y="63473"/>
                </a:lnTo>
                <a:lnTo>
                  <a:pt x="243583" y="63660"/>
                </a:lnTo>
                <a:lnTo>
                  <a:pt x="247796" y="63841"/>
                </a:lnTo>
                <a:lnTo>
                  <a:pt x="256256" y="64194"/>
                </a:lnTo>
                <a:lnTo>
                  <a:pt x="264715" y="64542"/>
                </a:lnTo>
                <a:lnTo>
                  <a:pt x="273206" y="64880"/>
                </a:lnTo>
                <a:lnTo>
                  <a:pt x="281730" y="65213"/>
                </a:lnTo>
                <a:lnTo>
                  <a:pt x="290221" y="65541"/>
                </a:lnTo>
                <a:lnTo>
                  <a:pt x="307269" y="66192"/>
                </a:lnTo>
                <a:lnTo>
                  <a:pt x="308684" y="66242"/>
                </a:lnTo>
                <a:lnTo>
                  <a:pt x="310035" y="66287"/>
                </a:lnTo>
                <a:lnTo>
                  <a:pt x="311354" y="66328"/>
                </a:lnTo>
                <a:lnTo>
                  <a:pt x="312576" y="66363"/>
                </a:lnTo>
                <a:lnTo>
                  <a:pt x="313734" y="66393"/>
                </a:lnTo>
                <a:lnTo>
                  <a:pt x="314859" y="66414"/>
                </a:lnTo>
                <a:lnTo>
                  <a:pt x="315889" y="66429"/>
                </a:lnTo>
                <a:lnTo>
                  <a:pt x="316886" y="66434"/>
                </a:lnTo>
                <a:lnTo>
                  <a:pt x="317851" y="66434"/>
                </a:lnTo>
                <a:lnTo>
                  <a:pt x="318719" y="66424"/>
                </a:lnTo>
                <a:lnTo>
                  <a:pt x="319588" y="66408"/>
                </a:lnTo>
                <a:lnTo>
                  <a:pt x="320360" y="66388"/>
                </a:lnTo>
                <a:lnTo>
                  <a:pt x="321132" y="66353"/>
                </a:lnTo>
                <a:lnTo>
                  <a:pt x="321839" y="66313"/>
                </a:lnTo>
                <a:lnTo>
                  <a:pt x="322515" y="66267"/>
                </a:lnTo>
                <a:lnTo>
                  <a:pt x="323126" y="66207"/>
                </a:lnTo>
                <a:lnTo>
                  <a:pt x="323737" y="66141"/>
                </a:lnTo>
                <a:lnTo>
                  <a:pt x="324284" y="66066"/>
                </a:lnTo>
                <a:lnTo>
                  <a:pt x="324830" y="65980"/>
                </a:lnTo>
                <a:lnTo>
                  <a:pt x="325313" y="65884"/>
                </a:lnTo>
                <a:lnTo>
                  <a:pt x="325795" y="65783"/>
                </a:lnTo>
                <a:lnTo>
                  <a:pt x="326246" y="65667"/>
                </a:lnTo>
                <a:lnTo>
                  <a:pt x="326664" y="65541"/>
                </a:lnTo>
                <a:lnTo>
                  <a:pt x="327082" y="65405"/>
                </a:lnTo>
                <a:lnTo>
                  <a:pt x="327468" y="65258"/>
                </a:lnTo>
                <a:lnTo>
                  <a:pt x="327822" y="65102"/>
                </a:lnTo>
                <a:lnTo>
                  <a:pt x="328176" y="64936"/>
                </a:lnTo>
                <a:lnTo>
                  <a:pt x="328529" y="64759"/>
                </a:lnTo>
                <a:lnTo>
                  <a:pt x="328851" y="64567"/>
                </a:lnTo>
                <a:lnTo>
                  <a:pt x="329173" y="64366"/>
                </a:lnTo>
                <a:lnTo>
                  <a:pt x="329494" y="64154"/>
                </a:lnTo>
                <a:lnTo>
                  <a:pt x="329816" y="63927"/>
                </a:lnTo>
                <a:lnTo>
                  <a:pt x="339884" y="56437"/>
                </a:lnTo>
                <a:lnTo>
                  <a:pt x="344869" y="52689"/>
                </a:lnTo>
                <a:lnTo>
                  <a:pt x="349855" y="48941"/>
                </a:lnTo>
                <a:lnTo>
                  <a:pt x="350723" y="48321"/>
                </a:lnTo>
                <a:lnTo>
                  <a:pt x="351141" y="48003"/>
                </a:lnTo>
                <a:lnTo>
                  <a:pt x="351495" y="47691"/>
                </a:lnTo>
                <a:lnTo>
                  <a:pt x="351849" y="47378"/>
                </a:lnTo>
                <a:lnTo>
                  <a:pt x="352106" y="47065"/>
                </a:lnTo>
                <a:lnTo>
                  <a:pt x="352235" y="46904"/>
                </a:lnTo>
                <a:lnTo>
                  <a:pt x="352299" y="46747"/>
                </a:lnTo>
                <a:lnTo>
                  <a:pt x="352363" y="46591"/>
                </a:lnTo>
                <a:lnTo>
                  <a:pt x="352396" y="46435"/>
                </a:lnTo>
                <a:lnTo>
                  <a:pt x="352396" y="46258"/>
                </a:lnTo>
                <a:lnTo>
                  <a:pt x="352396" y="46087"/>
                </a:lnTo>
                <a:lnTo>
                  <a:pt x="352363" y="45915"/>
                </a:lnTo>
                <a:lnTo>
                  <a:pt x="352299" y="45749"/>
                </a:lnTo>
                <a:lnTo>
                  <a:pt x="352235" y="45587"/>
                </a:lnTo>
                <a:lnTo>
                  <a:pt x="352138" y="45426"/>
                </a:lnTo>
                <a:lnTo>
                  <a:pt x="352010" y="45269"/>
                </a:lnTo>
                <a:lnTo>
                  <a:pt x="351881" y="45113"/>
                </a:lnTo>
                <a:lnTo>
                  <a:pt x="351720" y="44962"/>
                </a:lnTo>
                <a:lnTo>
                  <a:pt x="351559" y="44810"/>
                </a:lnTo>
                <a:lnTo>
                  <a:pt x="351366" y="44664"/>
                </a:lnTo>
                <a:lnTo>
                  <a:pt x="351141" y="44523"/>
                </a:lnTo>
                <a:lnTo>
                  <a:pt x="350916" y="44382"/>
                </a:lnTo>
                <a:lnTo>
                  <a:pt x="350659" y="44246"/>
                </a:lnTo>
                <a:lnTo>
                  <a:pt x="350369" y="44109"/>
                </a:lnTo>
                <a:lnTo>
                  <a:pt x="350080" y="43978"/>
                </a:lnTo>
                <a:lnTo>
                  <a:pt x="349758" y="43852"/>
                </a:lnTo>
                <a:lnTo>
                  <a:pt x="349436" y="43726"/>
                </a:lnTo>
                <a:lnTo>
                  <a:pt x="349083" y="43605"/>
                </a:lnTo>
                <a:lnTo>
                  <a:pt x="348697" y="43484"/>
                </a:lnTo>
                <a:lnTo>
                  <a:pt x="348311" y="43368"/>
                </a:lnTo>
                <a:lnTo>
                  <a:pt x="347925" y="43257"/>
                </a:lnTo>
                <a:lnTo>
                  <a:pt x="347474" y="43146"/>
                </a:lnTo>
                <a:lnTo>
                  <a:pt x="347024" y="43040"/>
                </a:lnTo>
                <a:lnTo>
                  <a:pt x="346574" y="42934"/>
                </a:lnTo>
                <a:lnTo>
                  <a:pt x="346091" y="42833"/>
                </a:lnTo>
                <a:lnTo>
                  <a:pt x="345577" y="42737"/>
                </a:lnTo>
                <a:lnTo>
                  <a:pt x="345062" y="42642"/>
                </a:lnTo>
                <a:lnTo>
                  <a:pt x="344515" y="42551"/>
                </a:lnTo>
                <a:lnTo>
                  <a:pt x="343968" y="42465"/>
                </a:lnTo>
                <a:lnTo>
                  <a:pt x="343389" y="42379"/>
                </a:lnTo>
                <a:lnTo>
                  <a:pt x="342810" y="42299"/>
                </a:lnTo>
                <a:lnTo>
                  <a:pt x="342199" y="42218"/>
                </a:lnTo>
                <a:lnTo>
                  <a:pt x="341556" y="42142"/>
                </a:lnTo>
                <a:lnTo>
                  <a:pt x="340913" y="42072"/>
                </a:lnTo>
                <a:lnTo>
                  <a:pt x="340269" y="42001"/>
                </a:lnTo>
                <a:lnTo>
                  <a:pt x="339594" y="41935"/>
                </a:lnTo>
                <a:lnTo>
                  <a:pt x="338886" y="41875"/>
                </a:lnTo>
                <a:lnTo>
                  <a:pt x="338179" y="41814"/>
                </a:lnTo>
                <a:lnTo>
                  <a:pt x="337439" y="41759"/>
                </a:lnTo>
                <a:lnTo>
                  <a:pt x="336699" y="41703"/>
                </a:lnTo>
                <a:lnTo>
                  <a:pt x="335927" y="41653"/>
                </a:lnTo>
                <a:lnTo>
                  <a:pt x="335155" y="41608"/>
                </a:lnTo>
                <a:lnTo>
                  <a:pt x="334351" y="41567"/>
                </a:lnTo>
                <a:lnTo>
                  <a:pt x="333547" y="41527"/>
                </a:lnTo>
                <a:lnTo>
                  <a:pt x="332711" y="41492"/>
                </a:lnTo>
                <a:lnTo>
                  <a:pt x="331875" y="41456"/>
                </a:lnTo>
                <a:lnTo>
                  <a:pt x="331006" y="41426"/>
                </a:lnTo>
                <a:lnTo>
                  <a:pt x="330138" y="41401"/>
                </a:lnTo>
                <a:lnTo>
                  <a:pt x="329237" y="41376"/>
                </a:lnTo>
                <a:lnTo>
                  <a:pt x="328336" y="41355"/>
                </a:lnTo>
                <a:lnTo>
                  <a:pt x="327404" y="41340"/>
                </a:lnTo>
                <a:lnTo>
                  <a:pt x="326471" y="41325"/>
                </a:lnTo>
                <a:lnTo>
                  <a:pt x="325506" y="41320"/>
                </a:lnTo>
                <a:lnTo>
                  <a:pt x="324541" y="41310"/>
                </a:lnTo>
                <a:lnTo>
                  <a:pt x="322579" y="41310"/>
                </a:lnTo>
                <a:lnTo>
                  <a:pt x="321550" y="41315"/>
                </a:lnTo>
                <a:lnTo>
                  <a:pt x="320520" y="41320"/>
                </a:lnTo>
                <a:lnTo>
                  <a:pt x="319491" y="41330"/>
                </a:lnTo>
                <a:lnTo>
                  <a:pt x="318430" y="41345"/>
                </a:lnTo>
                <a:lnTo>
                  <a:pt x="317336" y="41365"/>
                </a:lnTo>
                <a:lnTo>
                  <a:pt x="316243" y="41386"/>
                </a:lnTo>
                <a:lnTo>
                  <a:pt x="315149" y="41411"/>
                </a:lnTo>
                <a:lnTo>
                  <a:pt x="313444" y="41446"/>
                </a:lnTo>
                <a:lnTo>
                  <a:pt x="311707" y="41481"/>
                </a:lnTo>
                <a:lnTo>
                  <a:pt x="310003" y="41512"/>
                </a:lnTo>
                <a:lnTo>
                  <a:pt x="308298" y="41542"/>
                </a:lnTo>
                <a:lnTo>
                  <a:pt x="306593" y="41562"/>
                </a:lnTo>
                <a:lnTo>
                  <a:pt x="304888" y="41577"/>
                </a:lnTo>
                <a:lnTo>
                  <a:pt x="303184" y="41587"/>
                </a:lnTo>
                <a:lnTo>
                  <a:pt x="301479" y="41597"/>
                </a:lnTo>
                <a:lnTo>
                  <a:pt x="299806" y="41597"/>
                </a:lnTo>
                <a:lnTo>
                  <a:pt x="298134" y="41592"/>
                </a:lnTo>
                <a:lnTo>
                  <a:pt x="296461" y="41582"/>
                </a:lnTo>
                <a:lnTo>
                  <a:pt x="294789" y="41567"/>
                </a:lnTo>
                <a:lnTo>
                  <a:pt x="293116" y="41547"/>
                </a:lnTo>
                <a:lnTo>
                  <a:pt x="291444" y="41522"/>
                </a:lnTo>
                <a:lnTo>
                  <a:pt x="289803" y="41486"/>
                </a:lnTo>
                <a:lnTo>
                  <a:pt x="288163" y="41451"/>
                </a:lnTo>
                <a:lnTo>
                  <a:pt x="286523" y="41406"/>
                </a:lnTo>
                <a:lnTo>
                  <a:pt x="284882" y="41355"/>
                </a:lnTo>
                <a:lnTo>
                  <a:pt x="283274" y="41295"/>
                </a:lnTo>
                <a:lnTo>
                  <a:pt x="281666" y="41229"/>
                </a:lnTo>
                <a:lnTo>
                  <a:pt x="280057" y="41159"/>
                </a:lnTo>
                <a:lnTo>
                  <a:pt x="278449" y="41083"/>
                </a:lnTo>
                <a:lnTo>
                  <a:pt x="276841" y="40997"/>
                </a:lnTo>
                <a:lnTo>
                  <a:pt x="275265" y="40906"/>
                </a:lnTo>
                <a:lnTo>
                  <a:pt x="273689" y="40806"/>
                </a:lnTo>
                <a:lnTo>
                  <a:pt x="272113" y="40700"/>
                </a:lnTo>
                <a:lnTo>
                  <a:pt x="270537" y="40584"/>
                </a:lnTo>
                <a:lnTo>
                  <a:pt x="268993" y="40463"/>
                </a:lnTo>
                <a:lnTo>
                  <a:pt x="267449" y="40331"/>
                </a:lnTo>
                <a:lnTo>
                  <a:pt x="265905" y="40190"/>
                </a:lnTo>
                <a:lnTo>
                  <a:pt x="264393" y="40044"/>
                </a:lnTo>
                <a:lnTo>
                  <a:pt x="262882" y="39893"/>
                </a:lnTo>
                <a:lnTo>
                  <a:pt x="261884" y="39787"/>
                </a:lnTo>
                <a:lnTo>
                  <a:pt x="260920" y="39681"/>
                </a:lnTo>
                <a:lnTo>
                  <a:pt x="259987" y="39570"/>
                </a:lnTo>
                <a:lnTo>
                  <a:pt x="259086" y="39459"/>
                </a:lnTo>
                <a:lnTo>
                  <a:pt x="258186" y="39343"/>
                </a:lnTo>
                <a:lnTo>
                  <a:pt x="257317" y="39227"/>
                </a:lnTo>
                <a:lnTo>
                  <a:pt x="256513" y="39106"/>
                </a:lnTo>
                <a:lnTo>
                  <a:pt x="255677" y="38985"/>
                </a:lnTo>
                <a:lnTo>
                  <a:pt x="254905" y="38864"/>
                </a:lnTo>
                <a:lnTo>
                  <a:pt x="254133" y="38738"/>
                </a:lnTo>
                <a:lnTo>
                  <a:pt x="253425" y="38611"/>
                </a:lnTo>
                <a:lnTo>
                  <a:pt x="252718" y="38480"/>
                </a:lnTo>
                <a:lnTo>
                  <a:pt x="252042" y="38344"/>
                </a:lnTo>
                <a:lnTo>
                  <a:pt x="251399" y="38208"/>
                </a:lnTo>
                <a:lnTo>
                  <a:pt x="250788" y="38072"/>
                </a:lnTo>
                <a:lnTo>
                  <a:pt x="250177" y="37931"/>
                </a:lnTo>
                <a:lnTo>
                  <a:pt x="249630" y="37789"/>
                </a:lnTo>
                <a:lnTo>
                  <a:pt x="249083" y="37643"/>
                </a:lnTo>
                <a:lnTo>
                  <a:pt x="248568" y="37492"/>
                </a:lnTo>
                <a:lnTo>
                  <a:pt x="248118" y="37340"/>
                </a:lnTo>
                <a:lnTo>
                  <a:pt x="247668" y="37189"/>
                </a:lnTo>
                <a:lnTo>
                  <a:pt x="247250" y="37033"/>
                </a:lnTo>
                <a:lnTo>
                  <a:pt x="246864" y="36871"/>
                </a:lnTo>
                <a:lnTo>
                  <a:pt x="246510" y="36710"/>
                </a:lnTo>
                <a:lnTo>
                  <a:pt x="246188" y="36548"/>
                </a:lnTo>
                <a:lnTo>
                  <a:pt x="245899" y="36377"/>
                </a:lnTo>
                <a:lnTo>
                  <a:pt x="245641" y="36211"/>
                </a:lnTo>
                <a:lnTo>
                  <a:pt x="245416" y="36034"/>
                </a:lnTo>
                <a:lnTo>
                  <a:pt x="245223" y="35857"/>
                </a:lnTo>
                <a:lnTo>
                  <a:pt x="245030" y="35681"/>
                </a:lnTo>
                <a:lnTo>
                  <a:pt x="244902" y="35499"/>
                </a:lnTo>
                <a:lnTo>
                  <a:pt x="244805" y="35313"/>
                </a:lnTo>
                <a:lnTo>
                  <a:pt x="244709" y="35035"/>
                </a:lnTo>
                <a:lnTo>
                  <a:pt x="244644" y="34753"/>
                </a:lnTo>
                <a:lnTo>
                  <a:pt x="244644" y="34480"/>
                </a:lnTo>
                <a:lnTo>
                  <a:pt x="244644" y="34203"/>
                </a:lnTo>
                <a:lnTo>
                  <a:pt x="244709" y="33931"/>
                </a:lnTo>
                <a:lnTo>
                  <a:pt x="244805" y="33658"/>
                </a:lnTo>
                <a:lnTo>
                  <a:pt x="244966" y="33386"/>
                </a:lnTo>
                <a:lnTo>
                  <a:pt x="245127" y="33114"/>
                </a:lnTo>
                <a:lnTo>
                  <a:pt x="245352" y="32846"/>
                </a:lnTo>
                <a:lnTo>
                  <a:pt x="245609" y="32584"/>
                </a:lnTo>
                <a:lnTo>
                  <a:pt x="245899" y="32322"/>
                </a:lnTo>
                <a:lnTo>
                  <a:pt x="246252" y="32059"/>
                </a:lnTo>
                <a:lnTo>
                  <a:pt x="246638" y="31797"/>
                </a:lnTo>
                <a:lnTo>
                  <a:pt x="247057" y="31545"/>
                </a:lnTo>
                <a:lnTo>
                  <a:pt x="247539" y="31288"/>
                </a:lnTo>
                <a:lnTo>
                  <a:pt x="248054" y="31035"/>
                </a:lnTo>
                <a:lnTo>
                  <a:pt x="248601" y="30788"/>
                </a:lnTo>
                <a:lnTo>
                  <a:pt x="249179" y="30541"/>
                </a:lnTo>
                <a:lnTo>
                  <a:pt x="249823" y="30299"/>
                </a:lnTo>
                <a:lnTo>
                  <a:pt x="250498" y="30057"/>
                </a:lnTo>
                <a:lnTo>
                  <a:pt x="251206" y="29820"/>
                </a:lnTo>
                <a:lnTo>
                  <a:pt x="251978" y="29583"/>
                </a:lnTo>
                <a:lnTo>
                  <a:pt x="252782" y="29351"/>
                </a:lnTo>
                <a:lnTo>
                  <a:pt x="253618" y="29124"/>
                </a:lnTo>
                <a:lnTo>
                  <a:pt x="254487" y="28902"/>
                </a:lnTo>
                <a:lnTo>
                  <a:pt x="255419" y="28680"/>
                </a:lnTo>
                <a:lnTo>
                  <a:pt x="256416" y="28463"/>
                </a:lnTo>
                <a:lnTo>
                  <a:pt x="257414" y="28246"/>
                </a:lnTo>
                <a:lnTo>
                  <a:pt x="258475" y="28039"/>
                </a:lnTo>
                <a:lnTo>
                  <a:pt x="259601" y="27833"/>
                </a:lnTo>
                <a:lnTo>
                  <a:pt x="260727" y="27631"/>
                </a:lnTo>
                <a:lnTo>
                  <a:pt x="261917" y="27434"/>
                </a:lnTo>
                <a:lnTo>
                  <a:pt x="263428" y="27197"/>
                </a:lnTo>
                <a:lnTo>
                  <a:pt x="264908" y="26975"/>
                </a:lnTo>
                <a:lnTo>
                  <a:pt x="266355" y="26763"/>
                </a:lnTo>
                <a:lnTo>
                  <a:pt x="267835" y="26567"/>
                </a:lnTo>
                <a:lnTo>
                  <a:pt x="269282" y="26385"/>
                </a:lnTo>
                <a:lnTo>
                  <a:pt x="270730" y="26213"/>
                </a:lnTo>
                <a:lnTo>
                  <a:pt x="272209" y="26057"/>
                </a:lnTo>
                <a:lnTo>
                  <a:pt x="273657" y="25911"/>
                </a:lnTo>
                <a:lnTo>
                  <a:pt x="275104" y="25780"/>
                </a:lnTo>
                <a:lnTo>
                  <a:pt x="276584" y="25659"/>
                </a:lnTo>
                <a:lnTo>
                  <a:pt x="277291" y="25603"/>
                </a:lnTo>
                <a:lnTo>
                  <a:pt x="278031" y="25553"/>
                </a:lnTo>
                <a:lnTo>
                  <a:pt x="278771" y="25502"/>
                </a:lnTo>
                <a:lnTo>
                  <a:pt x="279511" y="25462"/>
                </a:lnTo>
                <a:lnTo>
                  <a:pt x="280250" y="25417"/>
                </a:lnTo>
                <a:lnTo>
                  <a:pt x="280990" y="25381"/>
                </a:lnTo>
                <a:lnTo>
                  <a:pt x="281730" y="25346"/>
                </a:lnTo>
                <a:lnTo>
                  <a:pt x="282470" y="25311"/>
                </a:lnTo>
                <a:lnTo>
                  <a:pt x="283242" y="25280"/>
                </a:lnTo>
                <a:lnTo>
                  <a:pt x="283982" y="25255"/>
                </a:lnTo>
                <a:lnTo>
                  <a:pt x="284753" y="25235"/>
                </a:lnTo>
                <a:lnTo>
                  <a:pt x="285493" y="25215"/>
                </a:lnTo>
                <a:lnTo>
                  <a:pt x="286265" y="25200"/>
                </a:lnTo>
                <a:lnTo>
                  <a:pt x="287037" y="25190"/>
                </a:lnTo>
                <a:lnTo>
                  <a:pt x="287809" y="25179"/>
                </a:lnTo>
                <a:lnTo>
                  <a:pt x="288613" y="25174"/>
                </a:lnTo>
                <a:lnTo>
                  <a:pt x="289385" y="25169"/>
                </a:lnTo>
                <a:lnTo>
                  <a:pt x="290157" y="25169"/>
                </a:lnTo>
                <a:lnTo>
                  <a:pt x="290961" y="25174"/>
                </a:lnTo>
                <a:lnTo>
                  <a:pt x="291765" y="25179"/>
                </a:lnTo>
                <a:lnTo>
                  <a:pt x="292569" y="25190"/>
                </a:lnTo>
                <a:lnTo>
                  <a:pt x="293374" y="25205"/>
                </a:lnTo>
                <a:lnTo>
                  <a:pt x="294210" y="25225"/>
                </a:lnTo>
                <a:lnTo>
                  <a:pt x="295014" y="25245"/>
                </a:lnTo>
                <a:lnTo>
                  <a:pt x="295850" y="25265"/>
                </a:lnTo>
                <a:lnTo>
                  <a:pt x="296686" y="25295"/>
                </a:lnTo>
                <a:lnTo>
                  <a:pt x="298391" y="25356"/>
                </a:lnTo>
                <a:lnTo>
                  <a:pt x="300128" y="25437"/>
                </a:lnTo>
                <a:lnTo>
                  <a:pt x="301865" y="25522"/>
                </a:lnTo>
                <a:lnTo>
                  <a:pt x="303666" y="25628"/>
                </a:lnTo>
                <a:lnTo>
                  <a:pt x="305500" y="25744"/>
                </a:lnTo>
                <a:lnTo>
                  <a:pt x="307365" y="25876"/>
                </a:lnTo>
                <a:lnTo>
                  <a:pt x="309263" y="26017"/>
                </a:lnTo>
                <a:lnTo>
                  <a:pt x="311193" y="26178"/>
                </a:lnTo>
                <a:lnTo>
                  <a:pt x="313187" y="26345"/>
                </a:lnTo>
                <a:lnTo>
                  <a:pt x="314474" y="26466"/>
                </a:lnTo>
                <a:lnTo>
                  <a:pt x="315760" y="26597"/>
                </a:lnTo>
                <a:lnTo>
                  <a:pt x="317015" y="26728"/>
                </a:lnTo>
                <a:lnTo>
                  <a:pt x="318237" y="26869"/>
                </a:lnTo>
                <a:lnTo>
                  <a:pt x="319459" y="27015"/>
                </a:lnTo>
                <a:lnTo>
                  <a:pt x="320649" y="27162"/>
                </a:lnTo>
                <a:lnTo>
                  <a:pt x="323029" y="27464"/>
                </a:lnTo>
                <a:lnTo>
                  <a:pt x="325409" y="27772"/>
                </a:lnTo>
                <a:lnTo>
                  <a:pt x="326600" y="27918"/>
                </a:lnTo>
                <a:lnTo>
                  <a:pt x="327822" y="28070"/>
                </a:lnTo>
                <a:lnTo>
                  <a:pt x="329044" y="28211"/>
                </a:lnTo>
                <a:lnTo>
                  <a:pt x="330266" y="28352"/>
                </a:lnTo>
                <a:lnTo>
                  <a:pt x="331521" y="28483"/>
                </a:lnTo>
                <a:lnTo>
                  <a:pt x="332807" y="28609"/>
                </a:lnTo>
                <a:lnTo>
                  <a:pt x="335155" y="28826"/>
                </a:lnTo>
                <a:lnTo>
                  <a:pt x="337535" y="29038"/>
                </a:lnTo>
                <a:lnTo>
                  <a:pt x="338726" y="29144"/>
                </a:lnTo>
                <a:lnTo>
                  <a:pt x="339948" y="29240"/>
                </a:lnTo>
                <a:lnTo>
                  <a:pt x="341202" y="29336"/>
                </a:lnTo>
                <a:lnTo>
                  <a:pt x="342425" y="29432"/>
                </a:lnTo>
                <a:lnTo>
                  <a:pt x="343679" y="29517"/>
                </a:lnTo>
                <a:lnTo>
                  <a:pt x="344933" y="29598"/>
                </a:lnTo>
                <a:lnTo>
                  <a:pt x="346220" y="29674"/>
                </a:lnTo>
                <a:lnTo>
                  <a:pt x="347474" y="29739"/>
                </a:lnTo>
                <a:lnTo>
                  <a:pt x="348761" y="29800"/>
                </a:lnTo>
                <a:lnTo>
                  <a:pt x="350048" y="29855"/>
                </a:lnTo>
                <a:lnTo>
                  <a:pt x="351334" y="29896"/>
                </a:lnTo>
                <a:lnTo>
                  <a:pt x="352621" y="29931"/>
                </a:lnTo>
                <a:lnTo>
                  <a:pt x="354165" y="29961"/>
                </a:lnTo>
                <a:lnTo>
                  <a:pt x="355644" y="29976"/>
                </a:lnTo>
                <a:lnTo>
                  <a:pt x="357092" y="29981"/>
                </a:lnTo>
                <a:lnTo>
                  <a:pt x="358507" y="29976"/>
                </a:lnTo>
                <a:lnTo>
                  <a:pt x="359858" y="29961"/>
                </a:lnTo>
                <a:lnTo>
                  <a:pt x="361209" y="29936"/>
                </a:lnTo>
                <a:lnTo>
                  <a:pt x="362495" y="29901"/>
                </a:lnTo>
                <a:lnTo>
                  <a:pt x="363750" y="29855"/>
                </a:lnTo>
                <a:lnTo>
                  <a:pt x="364940" y="29795"/>
                </a:lnTo>
                <a:lnTo>
                  <a:pt x="366130" y="29729"/>
                </a:lnTo>
                <a:lnTo>
                  <a:pt x="367288" y="29653"/>
                </a:lnTo>
                <a:lnTo>
                  <a:pt x="368381" y="29563"/>
                </a:lnTo>
                <a:lnTo>
                  <a:pt x="369443" y="29467"/>
                </a:lnTo>
                <a:lnTo>
                  <a:pt x="370504" y="29361"/>
                </a:lnTo>
                <a:lnTo>
                  <a:pt x="371501" y="29250"/>
                </a:lnTo>
                <a:lnTo>
                  <a:pt x="372498" y="29124"/>
                </a:lnTo>
                <a:lnTo>
                  <a:pt x="373431" y="28993"/>
                </a:lnTo>
                <a:lnTo>
                  <a:pt x="374364" y="28851"/>
                </a:lnTo>
                <a:lnTo>
                  <a:pt x="375265" y="28700"/>
                </a:lnTo>
                <a:lnTo>
                  <a:pt x="376133" y="28544"/>
                </a:lnTo>
                <a:lnTo>
                  <a:pt x="376969" y="28372"/>
                </a:lnTo>
                <a:lnTo>
                  <a:pt x="377773" y="28201"/>
                </a:lnTo>
                <a:lnTo>
                  <a:pt x="378577" y="28019"/>
                </a:lnTo>
                <a:lnTo>
                  <a:pt x="379349" y="27828"/>
                </a:lnTo>
                <a:lnTo>
                  <a:pt x="380089" y="27631"/>
                </a:lnTo>
                <a:lnTo>
                  <a:pt x="380797" y="27424"/>
                </a:lnTo>
                <a:lnTo>
                  <a:pt x="381504" y="27212"/>
                </a:lnTo>
                <a:lnTo>
                  <a:pt x="382180" y="26990"/>
                </a:lnTo>
                <a:lnTo>
                  <a:pt x="382855" y="26763"/>
                </a:lnTo>
                <a:lnTo>
                  <a:pt x="383499" y="26531"/>
                </a:lnTo>
                <a:lnTo>
                  <a:pt x="384110" y="26289"/>
                </a:lnTo>
                <a:lnTo>
                  <a:pt x="384721" y="26047"/>
                </a:lnTo>
                <a:lnTo>
                  <a:pt x="385654" y="25633"/>
                </a:lnTo>
                <a:lnTo>
                  <a:pt x="386554" y="25215"/>
                </a:lnTo>
                <a:lnTo>
                  <a:pt x="387391" y="24796"/>
                </a:lnTo>
                <a:lnTo>
                  <a:pt x="388195" y="24372"/>
                </a:lnTo>
                <a:lnTo>
                  <a:pt x="388934" y="23949"/>
                </a:lnTo>
                <a:lnTo>
                  <a:pt x="389674" y="23525"/>
                </a:lnTo>
                <a:lnTo>
                  <a:pt x="391154" y="22673"/>
                </a:lnTo>
                <a:lnTo>
                  <a:pt x="393888" y="21064"/>
                </a:lnTo>
                <a:lnTo>
                  <a:pt x="396622" y="19450"/>
                </a:lnTo>
                <a:lnTo>
                  <a:pt x="399291" y="17836"/>
                </a:lnTo>
                <a:lnTo>
                  <a:pt x="400578" y="17029"/>
                </a:lnTo>
                <a:lnTo>
                  <a:pt x="401865" y="16221"/>
                </a:lnTo>
                <a:lnTo>
                  <a:pt x="404020" y="14875"/>
                </a:lnTo>
                <a:lnTo>
                  <a:pt x="406175" y="13533"/>
                </a:lnTo>
                <a:lnTo>
                  <a:pt x="408330" y="12191"/>
                </a:lnTo>
                <a:lnTo>
                  <a:pt x="410485" y="10845"/>
                </a:lnTo>
                <a:lnTo>
                  <a:pt x="412575" y="9498"/>
                </a:lnTo>
                <a:lnTo>
                  <a:pt x="413573" y="8827"/>
                </a:lnTo>
                <a:lnTo>
                  <a:pt x="414570" y="8151"/>
                </a:lnTo>
                <a:lnTo>
                  <a:pt x="415535" y="7475"/>
                </a:lnTo>
                <a:lnTo>
                  <a:pt x="416500" y="6799"/>
                </a:lnTo>
                <a:lnTo>
                  <a:pt x="417400" y="6118"/>
                </a:lnTo>
                <a:lnTo>
                  <a:pt x="418269" y="5443"/>
                </a:lnTo>
                <a:lnTo>
                  <a:pt x="418944" y="4868"/>
                </a:lnTo>
                <a:lnTo>
                  <a:pt x="419233" y="4595"/>
                </a:lnTo>
                <a:lnTo>
                  <a:pt x="419491" y="4338"/>
                </a:lnTo>
                <a:lnTo>
                  <a:pt x="419716" y="4096"/>
                </a:lnTo>
                <a:lnTo>
                  <a:pt x="419909" y="3859"/>
                </a:lnTo>
                <a:lnTo>
                  <a:pt x="420005" y="3637"/>
                </a:lnTo>
                <a:lnTo>
                  <a:pt x="420102" y="3425"/>
                </a:lnTo>
                <a:lnTo>
                  <a:pt x="420102" y="3223"/>
                </a:lnTo>
                <a:lnTo>
                  <a:pt x="420070" y="3032"/>
                </a:lnTo>
                <a:lnTo>
                  <a:pt x="419973" y="2850"/>
                </a:lnTo>
                <a:lnTo>
                  <a:pt x="419812" y="2674"/>
                </a:lnTo>
                <a:lnTo>
                  <a:pt x="419716" y="2593"/>
                </a:lnTo>
                <a:lnTo>
                  <a:pt x="419587" y="2512"/>
                </a:lnTo>
                <a:lnTo>
                  <a:pt x="419459" y="2436"/>
                </a:lnTo>
                <a:lnTo>
                  <a:pt x="419298" y="2361"/>
                </a:lnTo>
                <a:lnTo>
                  <a:pt x="419137" y="2285"/>
                </a:lnTo>
                <a:lnTo>
                  <a:pt x="418912" y="2215"/>
                </a:lnTo>
                <a:lnTo>
                  <a:pt x="418719" y="2149"/>
                </a:lnTo>
                <a:lnTo>
                  <a:pt x="418494" y="2083"/>
                </a:lnTo>
                <a:lnTo>
                  <a:pt x="418236" y="2018"/>
                </a:lnTo>
                <a:lnTo>
                  <a:pt x="417947" y="1952"/>
                </a:lnTo>
                <a:lnTo>
                  <a:pt x="417657" y="1892"/>
                </a:lnTo>
                <a:lnTo>
                  <a:pt x="417336" y="1836"/>
                </a:lnTo>
                <a:lnTo>
                  <a:pt x="417014" y="1781"/>
                </a:lnTo>
                <a:lnTo>
                  <a:pt x="416660" y="1725"/>
                </a:lnTo>
                <a:lnTo>
                  <a:pt x="416274" y="1675"/>
                </a:lnTo>
                <a:lnTo>
                  <a:pt x="415888" y="1624"/>
                </a:lnTo>
                <a:lnTo>
                  <a:pt x="415438" y="1574"/>
                </a:lnTo>
                <a:lnTo>
                  <a:pt x="415020" y="1529"/>
                </a:lnTo>
                <a:lnTo>
                  <a:pt x="414537" y="1483"/>
                </a:lnTo>
                <a:lnTo>
                  <a:pt x="414023" y="1438"/>
                </a:lnTo>
                <a:lnTo>
                  <a:pt x="413508" y="1397"/>
                </a:lnTo>
                <a:lnTo>
                  <a:pt x="412961" y="1357"/>
                </a:lnTo>
                <a:lnTo>
                  <a:pt x="412382" y="1322"/>
                </a:lnTo>
                <a:lnTo>
                  <a:pt x="411803" y="1286"/>
                </a:lnTo>
                <a:lnTo>
                  <a:pt x="410517" y="1216"/>
                </a:lnTo>
                <a:lnTo>
                  <a:pt x="409134" y="1155"/>
                </a:lnTo>
                <a:lnTo>
                  <a:pt x="407654" y="1100"/>
                </a:lnTo>
                <a:lnTo>
                  <a:pt x="406046" y="1054"/>
                </a:lnTo>
                <a:lnTo>
                  <a:pt x="404309" y="1009"/>
                </a:lnTo>
                <a:lnTo>
                  <a:pt x="402476" y="969"/>
                </a:lnTo>
                <a:lnTo>
                  <a:pt x="400514" y="938"/>
                </a:lnTo>
                <a:lnTo>
                  <a:pt x="398423" y="908"/>
                </a:lnTo>
                <a:lnTo>
                  <a:pt x="362238" y="454"/>
                </a:lnTo>
                <a:lnTo>
                  <a:pt x="3260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g24f3de87df4_0_305"/>
          <p:cNvGrpSpPr/>
          <p:nvPr/>
        </p:nvGrpSpPr>
        <p:grpSpPr>
          <a:xfrm>
            <a:off x="762015" y="1984375"/>
            <a:ext cx="2792269" cy="960700"/>
            <a:chOff x="457196" y="1927021"/>
            <a:chExt cx="2235604" cy="960700"/>
          </a:xfrm>
        </p:grpSpPr>
        <p:sp>
          <p:nvSpPr>
            <p:cNvPr id="193" name="Google Shape;193;g24f3de87df4_0_305"/>
            <p:cNvSpPr txBox="1"/>
            <p:nvPr/>
          </p:nvSpPr>
          <p:spPr>
            <a:xfrm>
              <a:off x="457200" y="2218721"/>
              <a:ext cx="22356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dirty="0">
                  <a:latin typeface="Fira Sans"/>
                  <a:ea typeface="Fira Sans"/>
                  <a:cs typeface="Fira Sans"/>
                  <a:sym typeface="Fira Sans"/>
                </a:rPr>
                <a:t>I 15 soggetti dello studio hanno visualizzato i video ed assegnato una label per ognuno di essi.</a:t>
              </a:r>
              <a:endParaRPr sz="1200" b="0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4" name="Google Shape;194;g24f3de87df4_0_305"/>
            <p:cNvSpPr txBox="1"/>
            <p:nvPr/>
          </p:nvSpPr>
          <p:spPr>
            <a:xfrm>
              <a:off x="457196" y="1927021"/>
              <a:ext cx="22356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24 VIDEO X 3 SESSIONI</a:t>
              </a:r>
              <a:endParaRPr sz="1600" b="1" i="0" u="none" strike="noStrike" cap="none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5" name="Google Shape;195;g24f3de87df4_0_305"/>
          <p:cNvGrpSpPr/>
          <p:nvPr/>
        </p:nvGrpSpPr>
        <p:grpSpPr>
          <a:xfrm>
            <a:off x="761981" y="3895704"/>
            <a:ext cx="2907400" cy="809426"/>
            <a:chOff x="457202" y="3743228"/>
            <a:chExt cx="1837800" cy="809426"/>
          </a:xfrm>
        </p:grpSpPr>
        <p:sp>
          <p:nvSpPr>
            <p:cNvPr id="196" name="Google Shape;196;g24f3de87df4_0_305"/>
            <p:cNvSpPr txBox="1"/>
            <p:nvPr/>
          </p:nvSpPr>
          <p:spPr>
            <a:xfrm>
              <a:off x="457202" y="4081654"/>
              <a:ext cx="1690800" cy="4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dirty="0">
                  <a:latin typeface="Fira Sans"/>
                  <a:ea typeface="Fira Sans"/>
                  <a:cs typeface="Fira Sans"/>
                  <a:sym typeface="Fira Sans"/>
                </a:rPr>
                <a:t>Contenuti in file .mat, campionati a 1000Hz, con </a:t>
              </a:r>
              <a:r>
                <a:rPr lang="en" sz="1200" b="1" dirty="0">
                  <a:latin typeface="Fira Sans"/>
                  <a:ea typeface="Fira Sans"/>
                  <a:cs typeface="Fira Sans"/>
                  <a:sym typeface="Fira Sans"/>
                </a:rPr>
                <a:t>DE</a:t>
              </a:r>
              <a:r>
                <a:rPr lang="en" sz="1200" dirty="0">
                  <a:latin typeface="Fira Sans"/>
                  <a:ea typeface="Fira Sans"/>
                  <a:cs typeface="Fira Sans"/>
                  <a:sym typeface="Fira Sans"/>
                </a:rPr>
                <a:t> e </a:t>
              </a:r>
              <a:r>
                <a:rPr lang="en" sz="1200" b="1" dirty="0">
                  <a:latin typeface="Fira Sans"/>
                  <a:ea typeface="Fira Sans"/>
                  <a:cs typeface="Fira Sans"/>
                  <a:sym typeface="Fira Sans"/>
                </a:rPr>
                <a:t>PSD</a:t>
              </a:r>
              <a:endParaRPr sz="1200" b="1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7" name="Google Shape;197;g24f3de87df4_0_305"/>
            <p:cNvSpPr txBox="1"/>
            <p:nvPr/>
          </p:nvSpPr>
          <p:spPr>
            <a:xfrm>
              <a:off x="457202" y="3743228"/>
              <a:ext cx="18378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>
                  <a:solidFill>
                    <a:srgbClr val="FCBD24"/>
                  </a:solidFill>
                  <a:latin typeface="Fira Sans"/>
                  <a:ea typeface="Fira Sans"/>
                  <a:cs typeface="Fira Sans"/>
                  <a:sym typeface="Fira Sans"/>
                </a:rPr>
                <a:t>DATI RAW E PROCESSATI</a:t>
              </a:r>
              <a:endParaRPr sz="1600" b="1" i="0" u="none" strike="noStrike" cap="none">
                <a:solidFill>
                  <a:srgbClr val="FCBD2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8" name="Google Shape;198;g24f3de87df4_0_305"/>
          <p:cNvGrpSpPr/>
          <p:nvPr/>
        </p:nvGrpSpPr>
        <p:grpSpPr>
          <a:xfrm>
            <a:off x="762048" y="2945225"/>
            <a:ext cx="2792199" cy="823506"/>
            <a:chOff x="457200" y="2830444"/>
            <a:chExt cx="1690807" cy="823506"/>
          </a:xfrm>
        </p:grpSpPr>
        <p:sp>
          <p:nvSpPr>
            <p:cNvPr id="199" name="Google Shape;199;g24f3de87df4_0_305"/>
            <p:cNvSpPr txBox="1"/>
            <p:nvPr/>
          </p:nvSpPr>
          <p:spPr>
            <a:xfrm>
              <a:off x="457200" y="3245050"/>
              <a:ext cx="1690800" cy="40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dirty="0">
                  <a:latin typeface="Fira Sans"/>
                  <a:ea typeface="Fira Sans"/>
                  <a:cs typeface="Fira Sans"/>
                  <a:sym typeface="Fira Sans"/>
                </a:rPr>
                <a:t>Ottenuti tramite eye tracker, processati con </a:t>
              </a:r>
              <a:r>
                <a:rPr lang="en" sz="1200" b="1" dirty="0">
                  <a:latin typeface="Fira Sans"/>
                  <a:ea typeface="Fira Sans"/>
                  <a:cs typeface="Fira Sans"/>
                  <a:sym typeface="Fira Sans"/>
                </a:rPr>
                <a:t>PCA</a:t>
              </a:r>
              <a:r>
                <a:rPr lang="en" sz="1200" dirty="0"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r>
                <a:rPr lang="en" sz="1200" i="1" dirty="0">
                  <a:latin typeface="Fira Sans"/>
                  <a:ea typeface="Fira Sans"/>
                  <a:cs typeface="Fira Sans"/>
                  <a:sym typeface="Fira Sans"/>
                </a:rPr>
                <a:t>(non utilizzati in questo progetto)</a:t>
              </a:r>
              <a:endParaRPr sz="1200" i="1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0" name="Google Shape;200;g24f3de87df4_0_305"/>
            <p:cNvSpPr txBox="1"/>
            <p:nvPr/>
          </p:nvSpPr>
          <p:spPr>
            <a:xfrm>
              <a:off x="457207" y="2830444"/>
              <a:ext cx="16908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>
                  <a:solidFill>
                    <a:srgbClr val="F2D785"/>
                  </a:solidFill>
                  <a:latin typeface="Fira Sans"/>
                  <a:ea typeface="Fira Sans"/>
                  <a:cs typeface="Fira Sans"/>
                  <a:sym typeface="Fira Sans"/>
                </a:rPr>
                <a:t>DATI OCULARI</a:t>
              </a:r>
              <a:endParaRPr sz="1600" b="1" i="0" u="none" strike="noStrike" cap="none">
                <a:solidFill>
                  <a:srgbClr val="F2D785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01" name="Google Shape;201;g24f3de87df4_0_305"/>
          <p:cNvGrpSpPr/>
          <p:nvPr/>
        </p:nvGrpSpPr>
        <p:grpSpPr>
          <a:xfrm>
            <a:off x="762017" y="1099889"/>
            <a:ext cx="2792187" cy="833787"/>
            <a:chOff x="457200" y="947413"/>
            <a:chExt cx="1690800" cy="833787"/>
          </a:xfrm>
        </p:grpSpPr>
        <p:sp>
          <p:nvSpPr>
            <p:cNvPr id="202" name="Google Shape;202;g24f3de87df4_0_305"/>
            <p:cNvSpPr txBox="1"/>
            <p:nvPr/>
          </p:nvSpPr>
          <p:spPr>
            <a:xfrm>
              <a:off x="457200" y="1239100"/>
              <a:ext cx="1690800" cy="5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dirty="0">
                  <a:latin typeface="Fira Sans"/>
                  <a:ea typeface="Fira Sans"/>
                  <a:cs typeface="Fira Sans"/>
                  <a:sym typeface="Fira Sans"/>
                </a:rPr>
                <a:t>Felice, neutro, triste, paura</a:t>
              </a:r>
              <a:endParaRPr sz="1200" b="0" i="0" u="none" strike="noStrike" cap="none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03" name="Google Shape;203;g24f3de87df4_0_305"/>
            <p:cNvSpPr txBox="1"/>
            <p:nvPr/>
          </p:nvSpPr>
          <p:spPr>
            <a:xfrm>
              <a:off x="457200" y="947413"/>
              <a:ext cx="16908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4 EMOZIONI</a:t>
              </a:r>
              <a:endParaRPr sz="1600" b="1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04" name="Google Shape;204;g24f3de87df4_0_305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DATASET SEED-IV</a:t>
            </a:r>
            <a:endParaRPr/>
          </a:p>
        </p:txBody>
      </p:sp>
      <p:sp>
        <p:nvSpPr>
          <p:cNvPr id="205" name="Google Shape;205;g24f3de87df4_0_305"/>
          <p:cNvSpPr/>
          <p:nvPr/>
        </p:nvSpPr>
        <p:spPr>
          <a:xfrm flipH="1">
            <a:off x="3898767" y="1120360"/>
            <a:ext cx="546462" cy="470862"/>
          </a:xfrm>
          <a:custGeom>
            <a:avLst/>
            <a:gdLst/>
            <a:ahLst/>
            <a:cxnLst/>
            <a:rect l="l" t="t" r="r" b="b"/>
            <a:pathLst>
              <a:path w="466066" h="63630" extrusionOk="0">
                <a:moveTo>
                  <a:pt x="121229" y="0"/>
                </a:moveTo>
                <a:lnTo>
                  <a:pt x="121036" y="424"/>
                </a:lnTo>
                <a:lnTo>
                  <a:pt x="120779" y="848"/>
                </a:lnTo>
                <a:lnTo>
                  <a:pt x="120521" y="1266"/>
                </a:lnTo>
                <a:lnTo>
                  <a:pt x="120232" y="1685"/>
                </a:lnTo>
                <a:lnTo>
                  <a:pt x="119910" y="2104"/>
                </a:lnTo>
                <a:lnTo>
                  <a:pt x="119556" y="2517"/>
                </a:lnTo>
                <a:lnTo>
                  <a:pt x="118849" y="3344"/>
                </a:lnTo>
                <a:lnTo>
                  <a:pt x="118077" y="4167"/>
                </a:lnTo>
                <a:lnTo>
                  <a:pt x="117305" y="4984"/>
                </a:lnTo>
                <a:lnTo>
                  <a:pt x="116533" y="5796"/>
                </a:lnTo>
                <a:lnTo>
                  <a:pt x="115825" y="6603"/>
                </a:lnTo>
                <a:lnTo>
                  <a:pt x="115504" y="7006"/>
                </a:lnTo>
                <a:lnTo>
                  <a:pt x="115182" y="7410"/>
                </a:lnTo>
                <a:lnTo>
                  <a:pt x="114860" y="7813"/>
                </a:lnTo>
                <a:lnTo>
                  <a:pt x="114603" y="8212"/>
                </a:lnTo>
                <a:lnTo>
                  <a:pt x="114378" y="8615"/>
                </a:lnTo>
                <a:lnTo>
                  <a:pt x="114153" y="9019"/>
                </a:lnTo>
                <a:lnTo>
                  <a:pt x="113992" y="9422"/>
                </a:lnTo>
                <a:lnTo>
                  <a:pt x="113863" y="9821"/>
                </a:lnTo>
                <a:lnTo>
                  <a:pt x="113767" y="10224"/>
                </a:lnTo>
                <a:lnTo>
                  <a:pt x="113735" y="10628"/>
                </a:lnTo>
                <a:lnTo>
                  <a:pt x="113735" y="11031"/>
                </a:lnTo>
                <a:lnTo>
                  <a:pt x="113799" y="11435"/>
                </a:lnTo>
                <a:lnTo>
                  <a:pt x="113928" y="11838"/>
                </a:lnTo>
                <a:lnTo>
                  <a:pt x="114121" y="12242"/>
                </a:lnTo>
                <a:lnTo>
                  <a:pt x="114346" y="12651"/>
                </a:lnTo>
                <a:lnTo>
                  <a:pt x="114667" y="13054"/>
                </a:lnTo>
                <a:lnTo>
                  <a:pt x="115343" y="13881"/>
                </a:lnTo>
                <a:lnTo>
                  <a:pt x="116018" y="14708"/>
                </a:lnTo>
                <a:lnTo>
                  <a:pt x="116629" y="15541"/>
                </a:lnTo>
                <a:lnTo>
                  <a:pt x="117241" y="16368"/>
                </a:lnTo>
                <a:lnTo>
                  <a:pt x="117755" y="17200"/>
                </a:lnTo>
                <a:lnTo>
                  <a:pt x="118238" y="18032"/>
                </a:lnTo>
                <a:lnTo>
                  <a:pt x="118463" y="18446"/>
                </a:lnTo>
                <a:lnTo>
                  <a:pt x="118656" y="18865"/>
                </a:lnTo>
                <a:lnTo>
                  <a:pt x="118817" y="19278"/>
                </a:lnTo>
                <a:lnTo>
                  <a:pt x="118977" y="19697"/>
                </a:lnTo>
                <a:lnTo>
                  <a:pt x="119299" y="20650"/>
                </a:lnTo>
                <a:lnTo>
                  <a:pt x="119589" y="21603"/>
                </a:lnTo>
                <a:lnTo>
                  <a:pt x="119814" y="22557"/>
                </a:lnTo>
                <a:lnTo>
                  <a:pt x="119910" y="23036"/>
                </a:lnTo>
                <a:lnTo>
                  <a:pt x="119975" y="23515"/>
                </a:lnTo>
                <a:lnTo>
                  <a:pt x="120039" y="23989"/>
                </a:lnTo>
                <a:lnTo>
                  <a:pt x="120039" y="24468"/>
                </a:lnTo>
                <a:lnTo>
                  <a:pt x="120039" y="24948"/>
                </a:lnTo>
                <a:lnTo>
                  <a:pt x="119975" y="25422"/>
                </a:lnTo>
                <a:lnTo>
                  <a:pt x="119878" y="25901"/>
                </a:lnTo>
                <a:lnTo>
                  <a:pt x="119749" y="26375"/>
                </a:lnTo>
                <a:lnTo>
                  <a:pt x="119589" y="26849"/>
                </a:lnTo>
                <a:lnTo>
                  <a:pt x="119331" y="27323"/>
                </a:lnTo>
                <a:lnTo>
                  <a:pt x="119235" y="27510"/>
                </a:lnTo>
                <a:lnTo>
                  <a:pt x="119042" y="27686"/>
                </a:lnTo>
                <a:lnTo>
                  <a:pt x="118849" y="27858"/>
                </a:lnTo>
                <a:lnTo>
                  <a:pt x="118592" y="28024"/>
                </a:lnTo>
                <a:lnTo>
                  <a:pt x="118302" y="28181"/>
                </a:lnTo>
                <a:lnTo>
                  <a:pt x="117980" y="28332"/>
                </a:lnTo>
                <a:lnTo>
                  <a:pt x="117627" y="28478"/>
                </a:lnTo>
                <a:lnTo>
                  <a:pt x="117208" y="28609"/>
                </a:lnTo>
                <a:lnTo>
                  <a:pt x="116790" y="28741"/>
                </a:lnTo>
                <a:lnTo>
                  <a:pt x="116308" y="28862"/>
                </a:lnTo>
                <a:lnTo>
                  <a:pt x="115761" y="28973"/>
                </a:lnTo>
                <a:lnTo>
                  <a:pt x="115214" y="29084"/>
                </a:lnTo>
                <a:lnTo>
                  <a:pt x="114635" y="29179"/>
                </a:lnTo>
                <a:lnTo>
                  <a:pt x="113992" y="29275"/>
                </a:lnTo>
                <a:lnTo>
                  <a:pt x="113349" y="29361"/>
                </a:lnTo>
                <a:lnTo>
                  <a:pt x="112641" y="29437"/>
                </a:lnTo>
                <a:lnTo>
                  <a:pt x="111901" y="29507"/>
                </a:lnTo>
                <a:lnTo>
                  <a:pt x="111129" y="29568"/>
                </a:lnTo>
                <a:lnTo>
                  <a:pt x="110325" y="29628"/>
                </a:lnTo>
                <a:lnTo>
                  <a:pt x="109521" y="29674"/>
                </a:lnTo>
                <a:lnTo>
                  <a:pt x="108653" y="29719"/>
                </a:lnTo>
                <a:lnTo>
                  <a:pt x="107752" y="29749"/>
                </a:lnTo>
                <a:lnTo>
                  <a:pt x="106819" y="29780"/>
                </a:lnTo>
                <a:lnTo>
                  <a:pt x="105854" y="29800"/>
                </a:lnTo>
                <a:lnTo>
                  <a:pt x="104857" y="29810"/>
                </a:lnTo>
                <a:lnTo>
                  <a:pt x="103828" y="29815"/>
                </a:lnTo>
                <a:lnTo>
                  <a:pt x="102799" y="29815"/>
                </a:lnTo>
                <a:lnTo>
                  <a:pt x="101705" y="29805"/>
                </a:lnTo>
                <a:lnTo>
                  <a:pt x="100612" y="29790"/>
                </a:lnTo>
                <a:lnTo>
                  <a:pt x="99454" y="29770"/>
                </a:lnTo>
                <a:lnTo>
                  <a:pt x="98296" y="29739"/>
                </a:lnTo>
                <a:lnTo>
                  <a:pt x="97106" y="29699"/>
                </a:lnTo>
                <a:lnTo>
                  <a:pt x="94886" y="29623"/>
                </a:lnTo>
                <a:lnTo>
                  <a:pt x="92699" y="29543"/>
                </a:lnTo>
                <a:lnTo>
                  <a:pt x="90512" y="29457"/>
                </a:lnTo>
                <a:lnTo>
                  <a:pt x="88325" y="29371"/>
                </a:lnTo>
                <a:lnTo>
                  <a:pt x="86137" y="29280"/>
                </a:lnTo>
                <a:lnTo>
                  <a:pt x="83950" y="29184"/>
                </a:lnTo>
                <a:lnTo>
                  <a:pt x="79608" y="28988"/>
                </a:lnTo>
                <a:lnTo>
                  <a:pt x="75266" y="28781"/>
                </a:lnTo>
                <a:lnTo>
                  <a:pt x="70956" y="28564"/>
                </a:lnTo>
                <a:lnTo>
                  <a:pt x="66646" y="28347"/>
                </a:lnTo>
                <a:lnTo>
                  <a:pt x="62336" y="28125"/>
                </a:lnTo>
                <a:lnTo>
                  <a:pt x="60245" y="28019"/>
                </a:lnTo>
                <a:lnTo>
                  <a:pt x="58122" y="27923"/>
                </a:lnTo>
                <a:lnTo>
                  <a:pt x="56031" y="27838"/>
                </a:lnTo>
                <a:lnTo>
                  <a:pt x="53909" y="27767"/>
                </a:lnTo>
                <a:lnTo>
                  <a:pt x="51818" y="27702"/>
                </a:lnTo>
                <a:lnTo>
                  <a:pt x="49695" y="27651"/>
                </a:lnTo>
                <a:lnTo>
                  <a:pt x="48666" y="27631"/>
                </a:lnTo>
                <a:lnTo>
                  <a:pt x="47604" y="27611"/>
                </a:lnTo>
                <a:lnTo>
                  <a:pt x="46543" y="27601"/>
                </a:lnTo>
                <a:lnTo>
                  <a:pt x="45481" y="27586"/>
                </a:lnTo>
                <a:lnTo>
                  <a:pt x="44452" y="27581"/>
                </a:lnTo>
                <a:lnTo>
                  <a:pt x="43391" y="27575"/>
                </a:lnTo>
                <a:lnTo>
                  <a:pt x="42329" y="27570"/>
                </a:lnTo>
                <a:lnTo>
                  <a:pt x="41268" y="27575"/>
                </a:lnTo>
                <a:lnTo>
                  <a:pt x="40206" y="27581"/>
                </a:lnTo>
                <a:lnTo>
                  <a:pt x="39145" y="27591"/>
                </a:lnTo>
                <a:lnTo>
                  <a:pt x="38084" y="27601"/>
                </a:lnTo>
                <a:lnTo>
                  <a:pt x="37054" y="27621"/>
                </a:lnTo>
                <a:lnTo>
                  <a:pt x="35993" y="27641"/>
                </a:lnTo>
                <a:lnTo>
                  <a:pt x="34931" y="27666"/>
                </a:lnTo>
                <a:lnTo>
                  <a:pt x="33870" y="27691"/>
                </a:lnTo>
                <a:lnTo>
                  <a:pt x="32809" y="27727"/>
                </a:lnTo>
                <a:lnTo>
                  <a:pt x="31715" y="27762"/>
                </a:lnTo>
                <a:lnTo>
                  <a:pt x="30654" y="27802"/>
                </a:lnTo>
                <a:lnTo>
                  <a:pt x="29592" y="27848"/>
                </a:lnTo>
                <a:lnTo>
                  <a:pt x="28531" y="27898"/>
                </a:lnTo>
                <a:lnTo>
                  <a:pt x="27373" y="27959"/>
                </a:lnTo>
                <a:lnTo>
                  <a:pt x="26183" y="28024"/>
                </a:lnTo>
                <a:lnTo>
                  <a:pt x="24993" y="28100"/>
                </a:lnTo>
                <a:lnTo>
                  <a:pt x="23867" y="28186"/>
                </a:lnTo>
                <a:lnTo>
                  <a:pt x="23288" y="28231"/>
                </a:lnTo>
                <a:lnTo>
                  <a:pt x="22741" y="28282"/>
                </a:lnTo>
                <a:lnTo>
                  <a:pt x="22226" y="28332"/>
                </a:lnTo>
                <a:lnTo>
                  <a:pt x="21712" y="28388"/>
                </a:lnTo>
                <a:lnTo>
                  <a:pt x="21197" y="28443"/>
                </a:lnTo>
                <a:lnTo>
                  <a:pt x="20747" y="28504"/>
                </a:lnTo>
                <a:lnTo>
                  <a:pt x="20297" y="28564"/>
                </a:lnTo>
                <a:lnTo>
                  <a:pt x="19878" y="28630"/>
                </a:lnTo>
                <a:lnTo>
                  <a:pt x="18688" y="28821"/>
                </a:lnTo>
                <a:lnTo>
                  <a:pt x="17530" y="29023"/>
                </a:lnTo>
                <a:lnTo>
                  <a:pt x="16437" y="29220"/>
                </a:lnTo>
                <a:lnTo>
                  <a:pt x="15343" y="29422"/>
                </a:lnTo>
                <a:lnTo>
                  <a:pt x="14282" y="29623"/>
                </a:lnTo>
                <a:lnTo>
                  <a:pt x="13253" y="29825"/>
                </a:lnTo>
                <a:lnTo>
                  <a:pt x="12255" y="30032"/>
                </a:lnTo>
                <a:lnTo>
                  <a:pt x="11291" y="30244"/>
                </a:lnTo>
                <a:lnTo>
                  <a:pt x="10390" y="30456"/>
                </a:lnTo>
                <a:lnTo>
                  <a:pt x="9489" y="30667"/>
                </a:lnTo>
                <a:lnTo>
                  <a:pt x="8621" y="30884"/>
                </a:lnTo>
                <a:lnTo>
                  <a:pt x="7817" y="31101"/>
                </a:lnTo>
                <a:lnTo>
                  <a:pt x="7045" y="31323"/>
                </a:lnTo>
                <a:lnTo>
                  <a:pt x="6305" y="31545"/>
                </a:lnTo>
                <a:lnTo>
                  <a:pt x="5597" y="31772"/>
                </a:lnTo>
                <a:lnTo>
                  <a:pt x="4922" y="31999"/>
                </a:lnTo>
                <a:lnTo>
                  <a:pt x="4279" y="32231"/>
                </a:lnTo>
                <a:lnTo>
                  <a:pt x="3700" y="32468"/>
                </a:lnTo>
                <a:lnTo>
                  <a:pt x="3153" y="32705"/>
                </a:lnTo>
                <a:lnTo>
                  <a:pt x="2638" y="32942"/>
                </a:lnTo>
                <a:lnTo>
                  <a:pt x="2188" y="33189"/>
                </a:lnTo>
                <a:lnTo>
                  <a:pt x="1770" y="33437"/>
                </a:lnTo>
                <a:lnTo>
                  <a:pt x="1384" y="33684"/>
                </a:lnTo>
                <a:lnTo>
                  <a:pt x="1062" y="33936"/>
                </a:lnTo>
                <a:lnTo>
                  <a:pt x="773" y="34193"/>
                </a:lnTo>
                <a:lnTo>
                  <a:pt x="515" y="34455"/>
                </a:lnTo>
                <a:lnTo>
                  <a:pt x="322" y="34718"/>
                </a:lnTo>
                <a:lnTo>
                  <a:pt x="162" y="34985"/>
                </a:lnTo>
                <a:lnTo>
                  <a:pt x="65" y="35257"/>
                </a:lnTo>
                <a:lnTo>
                  <a:pt x="1" y="35530"/>
                </a:lnTo>
                <a:lnTo>
                  <a:pt x="1" y="35807"/>
                </a:lnTo>
                <a:lnTo>
                  <a:pt x="33" y="36090"/>
                </a:lnTo>
                <a:lnTo>
                  <a:pt x="97" y="36281"/>
                </a:lnTo>
                <a:lnTo>
                  <a:pt x="194" y="36468"/>
                </a:lnTo>
                <a:lnTo>
                  <a:pt x="290" y="36649"/>
                </a:lnTo>
                <a:lnTo>
                  <a:pt x="451" y="36831"/>
                </a:lnTo>
                <a:lnTo>
                  <a:pt x="612" y="37008"/>
                </a:lnTo>
                <a:lnTo>
                  <a:pt x="773" y="37184"/>
                </a:lnTo>
                <a:lnTo>
                  <a:pt x="998" y="37361"/>
                </a:lnTo>
                <a:lnTo>
                  <a:pt x="1255" y="37532"/>
                </a:lnTo>
                <a:lnTo>
                  <a:pt x="1512" y="37699"/>
                </a:lnTo>
                <a:lnTo>
                  <a:pt x="1802" y="37865"/>
                </a:lnTo>
                <a:lnTo>
                  <a:pt x="2124" y="38032"/>
                </a:lnTo>
                <a:lnTo>
                  <a:pt x="2445" y="38193"/>
                </a:lnTo>
                <a:lnTo>
                  <a:pt x="2799" y="38354"/>
                </a:lnTo>
                <a:lnTo>
                  <a:pt x="3185" y="38511"/>
                </a:lnTo>
                <a:lnTo>
                  <a:pt x="3603" y="38667"/>
                </a:lnTo>
                <a:lnTo>
                  <a:pt x="4053" y="38823"/>
                </a:lnTo>
                <a:lnTo>
                  <a:pt x="4504" y="38975"/>
                </a:lnTo>
                <a:lnTo>
                  <a:pt x="4986" y="39126"/>
                </a:lnTo>
                <a:lnTo>
                  <a:pt x="5501" y="39272"/>
                </a:lnTo>
                <a:lnTo>
                  <a:pt x="6016" y="39419"/>
                </a:lnTo>
                <a:lnTo>
                  <a:pt x="6562" y="39565"/>
                </a:lnTo>
                <a:lnTo>
                  <a:pt x="7141" y="39706"/>
                </a:lnTo>
                <a:lnTo>
                  <a:pt x="7720" y="39847"/>
                </a:lnTo>
                <a:lnTo>
                  <a:pt x="8364" y="39989"/>
                </a:lnTo>
                <a:lnTo>
                  <a:pt x="9007" y="40130"/>
                </a:lnTo>
                <a:lnTo>
                  <a:pt x="9650" y="40266"/>
                </a:lnTo>
                <a:lnTo>
                  <a:pt x="10326" y="40402"/>
                </a:lnTo>
                <a:lnTo>
                  <a:pt x="11033" y="40533"/>
                </a:lnTo>
                <a:lnTo>
                  <a:pt x="11773" y="40664"/>
                </a:lnTo>
                <a:lnTo>
                  <a:pt x="12513" y="40796"/>
                </a:lnTo>
                <a:lnTo>
                  <a:pt x="13285" y="40927"/>
                </a:lnTo>
                <a:lnTo>
                  <a:pt x="14057" y="41058"/>
                </a:lnTo>
                <a:lnTo>
                  <a:pt x="15472" y="41270"/>
                </a:lnTo>
                <a:lnTo>
                  <a:pt x="16919" y="41477"/>
                </a:lnTo>
                <a:lnTo>
                  <a:pt x="17659" y="41577"/>
                </a:lnTo>
                <a:lnTo>
                  <a:pt x="18399" y="41678"/>
                </a:lnTo>
                <a:lnTo>
                  <a:pt x="19171" y="41774"/>
                </a:lnTo>
                <a:lnTo>
                  <a:pt x="19975" y="41870"/>
                </a:lnTo>
                <a:lnTo>
                  <a:pt x="20779" y="41961"/>
                </a:lnTo>
                <a:lnTo>
                  <a:pt x="21583" y="42046"/>
                </a:lnTo>
                <a:lnTo>
                  <a:pt x="22387" y="42132"/>
                </a:lnTo>
                <a:lnTo>
                  <a:pt x="23224" y="42213"/>
                </a:lnTo>
                <a:lnTo>
                  <a:pt x="24060" y="42294"/>
                </a:lnTo>
                <a:lnTo>
                  <a:pt x="24928" y="42364"/>
                </a:lnTo>
                <a:lnTo>
                  <a:pt x="25765" y="42435"/>
                </a:lnTo>
                <a:lnTo>
                  <a:pt x="26633" y="42500"/>
                </a:lnTo>
                <a:lnTo>
                  <a:pt x="27373" y="42556"/>
                </a:lnTo>
                <a:lnTo>
                  <a:pt x="28145" y="42606"/>
                </a:lnTo>
                <a:lnTo>
                  <a:pt x="28949" y="42657"/>
                </a:lnTo>
                <a:lnTo>
                  <a:pt x="29753" y="42702"/>
                </a:lnTo>
                <a:lnTo>
                  <a:pt x="30589" y="42743"/>
                </a:lnTo>
                <a:lnTo>
                  <a:pt x="31426" y="42783"/>
                </a:lnTo>
                <a:lnTo>
                  <a:pt x="32294" y="42813"/>
                </a:lnTo>
                <a:lnTo>
                  <a:pt x="33130" y="42843"/>
                </a:lnTo>
                <a:lnTo>
                  <a:pt x="33999" y="42869"/>
                </a:lnTo>
                <a:lnTo>
                  <a:pt x="34835" y="42889"/>
                </a:lnTo>
                <a:lnTo>
                  <a:pt x="35703" y="42899"/>
                </a:lnTo>
                <a:lnTo>
                  <a:pt x="36540" y="42904"/>
                </a:lnTo>
                <a:lnTo>
                  <a:pt x="37344" y="42904"/>
                </a:lnTo>
                <a:lnTo>
                  <a:pt x="38148" y="42894"/>
                </a:lnTo>
                <a:lnTo>
                  <a:pt x="38952" y="42879"/>
                </a:lnTo>
                <a:lnTo>
                  <a:pt x="39692" y="42854"/>
                </a:lnTo>
                <a:lnTo>
                  <a:pt x="41590" y="42783"/>
                </a:lnTo>
                <a:lnTo>
                  <a:pt x="43455" y="42702"/>
                </a:lnTo>
                <a:lnTo>
                  <a:pt x="45321" y="42621"/>
                </a:lnTo>
                <a:lnTo>
                  <a:pt x="47186" y="42531"/>
                </a:lnTo>
                <a:lnTo>
                  <a:pt x="49020" y="42440"/>
                </a:lnTo>
                <a:lnTo>
                  <a:pt x="50885" y="42349"/>
                </a:lnTo>
                <a:lnTo>
                  <a:pt x="54552" y="42157"/>
                </a:lnTo>
                <a:lnTo>
                  <a:pt x="58219" y="41956"/>
                </a:lnTo>
                <a:lnTo>
                  <a:pt x="61885" y="41749"/>
                </a:lnTo>
                <a:lnTo>
                  <a:pt x="69219" y="41335"/>
                </a:lnTo>
                <a:lnTo>
                  <a:pt x="70152" y="41285"/>
                </a:lnTo>
                <a:lnTo>
                  <a:pt x="71052" y="41229"/>
                </a:lnTo>
                <a:lnTo>
                  <a:pt x="72853" y="41113"/>
                </a:lnTo>
                <a:lnTo>
                  <a:pt x="74655" y="40987"/>
                </a:lnTo>
                <a:lnTo>
                  <a:pt x="76424" y="40866"/>
                </a:lnTo>
                <a:lnTo>
                  <a:pt x="78225" y="40745"/>
                </a:lnTo>
                <a:lnTo>
                  <a:pt x="80026" y="40624"/>
                </a:lnTo>
                <a:lnTo>
                  <a:pt x="81860" y="40518"/>
                </a:lnTo>
                <a:lnTo>
                  <a:pt x="82760" y="40468"/>
                </a:lnTo>
                <a:lnTo>
                  <a:pt x="83693" y="40422"/>
                </a:lnTo>
                <a:lnTo>
                  <a:pt x="84883" y="40372"/>
                </a:lnTo>
                <a:lnTo>
                  <a:pt x="86041" y="40327"/>
                </a:lnTo>
                <a:lnTo>
                  <a:pt x="87199" y="40291"/>
                </a:lnTo>
                <a:lnTo>
                  <a:pt x="88325" y="40261"/>
                </a:lnTo>
                <a:lnTo>
                  <a:pt x="89450" y="40241"/>
                </a:lnTo>
                <a:lnTo>
                  <a:pt x="90544" y="40226"/>
                </a:lnTo>
                <a:lnTo>
                  <a:pt x="91605" y="40221"/>
                </a:lnTo>
                <a:lnTo>
                  <a:pt x="92667" y="40221"/>
                </a:lnTo>
                <a:lnTo>
                  <a:pt x="93696" y="40231"/>
                </a:lnTo>
                <a:lnTo>
                  <a:pt x="94693" y="40246"/>
                </a:lnTo>
                <a:lnTo>
                  <a:pt x="95690" y="40271"/>
                </a:lnTo>
                <a:lnTo>
                  <a:pt x="96655" y="40301"/>
                </a:lnTo>
                <a:lnTo>
                  <a:pt x="97588" y="40342"/>
                </a:lnTo>
                <a:lnTo>
                  <a:pt x="98521" y="40387"/>
                </a:lnTo>
                <a:lnTo>
                  <a:pt x="99421" y="40443"/>
                </a:lnTo>
                <a:lnTo>
                  <a:pt x="100290" y="40503"/>
                </a:lnTo>
                <a:lnTo>
                  <a:pt x="101126" y="40574"/>
                </a:lnTo>
                <a:lnTo>
                  <a:pt x="101962" y="40649"/>
                </a:lnTo>
                <a:lnTo>
                  <a:pt x="102767" y="40730"/>
                </a:lnTo>
                <a:lnTo>
                  <a:pt x="103538" y="40826"/>
                </a:lnTo>
                <a:lnTo>
                  <a:pt x="104310" y="40922"/>
                </a:lnTo>
                <a:lnTo>
                  <a:pt x="105018" y="41028"/>
                </a:lnTo>
                <a:lnTo>
                  <a:pt x="105726" y="41144"/>
                </a:lnTo>
                <a:lnTo>
                  <a:pt x="106401" y="41265"/>
                </a:lnTo>
                <a:lnTo>
                  <a:pt x="107077" y="41391"/>
                </a:lnTo>
                <a:lnTo>
                  <a:pt x="107688" y="41527"/>
                </a:lnTo>
                <a:lnTo>
                  <a:pt x="108299" y="41668"/>
                </a:lnTo>
                <a:lnTo>
                  <a:pt x="108846" y="41820"/>
                </a:lnTo>
                <a:lnTo>
                  <a:pt x="109392" y="41976"/>
                </a:lnTo>
                <a:lnTo>
                  <a:pt x="109907" y="42137"/>
                </a:lnTo>
                <a:lnTo>
                  <a:pt x="110422" y="42309"/>
                </a:lnTo>
                <a:lnTo>
                  <a:pt x="110872" y="42490"/>
                </a:lnTo>
                <a:lnTo>
                  <a:pt x="111354" y="42697"/>
                </a:lnTo>
                <a:lnTo>
                  <a:pt x="111837" y="42904"/>
                </a:lnTo>
                <a:lnTo>
                  <a:pt x="112287" y="43111"/>
                </a:lnTo>
                <a:lnTo>
                  <a:pt x="112705" y="43318"/>
                </a:lnTo>
                <a:lnTo>
                  <a:pt x="113091" y="43529"/>
                </a:lnTo>
                <a:lnTo>
                  <a:pt x="113477" y="43736"/>
                </a:lnTo>
                <a:lnTo>
                  <a:pt x="113831" y="43948"/>
                </a:lnTo>
                <a:lnTo>
                  <a:pt x="114185" y="44155"/>
                </a:lnTo>
                <a:lnTo>
                  <a:pt x="114507" y="44367"/>
                </a:lnTo>
                <a:lnTo>
                  <a:pt x="114796" y="44579"/>
                </a:lnTo>
                <a:lnTo>
                  <a:pt x="115343" y="45002"/>
                </a:lnTo>
                <a:lnTo>
                  <a:pt x="115793" y="45431"/>
                </a:lnTo>
                <a:lnTo>
                  <a:pt x="116211" y="45860"/>
                </a:lnTo>
                <a:lnTo>
                  <a:pt x="116565" y="46288"/>
                </a:lnTo>
                <a:lnTo>
                  <a:pt x="116855" y="46717"/>
                </a:lnTo>
                <a:lnTo>
                  <a:pt x="117080" y="47151"/>
                </a:lnTo>
                <a:lnTo>
                  <a:pt x="117273" y="47585"/>
                </a:lnTo>
                <a:lnTo>
                  <a:pt x="117401" y="48024"/>
                </a:lnTo>
                <a:lnTo>
                  <a:pt x="117498" y="48457"/>
                </a:lnTo>
                <a:lnTo>
                  <a:pt x="117562" y="48896"/>
                </a:lnTo>
                <a:lnTo>
                  <a:pt x="117594" y="49335"/>
                </a:lnTo>
                <a:lnTo>
                  <a:pt x="117691" y="50228"/>
                </a:lnTo>
                <a:lnTo>
                  <a:pt x="117820" y="51120"/>
                </a:lnTo>
                <a:lnTo>
                  <a:pt x="118045" y="52013"/>
                </a:lnTo>
                <a:lnTo>
                  <a:pt x="118270" y="52901"/>
                </a:lnTo>
                <a:lnTo>
                  <a:pt x="118559" y="53794"/>
                </a:lnTo>
                <a:lnTo>
                  <a:pt x="118881" y="54687"/>
                </a:lnTo>
                <a:lnTo>
                  <a:pt x="119524" y="56467"/>
                </a:lnTo>
                <a:lnTo>
                  <a:pt x="119782" y="57153"/>
                </a:lnTo>
                <a:lnTo>
                  <a:pt x="120071" y="57839"/>
                </a:lnTo>
                <a:lnTo>
                  <a:pt x="120425" y="58520"/>
                </a:lnTo>
                <a:lnTo>
                  <a:pt x="120779" y="59206"/>
                </a:lnTo>
                <a:lnTo>
                  <a:pt x="121486" y="60573"/>
                </a:lnTo>
                <a:lnTo>
                  <a:pt x="122194" y="61940"/>
                </a:lnTo>
                <a:lnTo>
                  <a:pt x="122323" y="62202"/>
                </a:lnTo>
                <a:lnTo>
                  <a:pt x="122387" y="62464"/>
                </a:lnTo>
                <a:lnTo>
                  <a:pt x="122580" y="63004"/>
                </a:lnTo>
                <a:lnTo>
                  <a:pt x="136732" y="63115"/>
                </a:lnTo>
                <a:lnTo>
                  <a:pt x="143648" y="63170"/>
                </a:lnTo>
                <a:lnTo>
                  <a:pt x="150499" y="63231"/>
                </a:lnTo>
                <a:lnTo>
                  <a:pt x="153329" y="63256"/>
                </a:lnTo>
                <a:lnTo>
                  <a:pt x="156192" y="63291"/>
                </a:lnTo>
                <a:lnTo>
                  <a:pt x="161885" y="63362"/>
                </a:lnTo>
                <a:lnTo>
                  <a:pt x="167610" y="63438"/>
                </a:lnTo>
                <a:lnTo>
                  <a:pt x="173303" y="63513"/>
                </a:lnTo>
                <a:lnTo>
                  <a:pt x="176166" y="63544"/>
                </a:lnTo>
                <a:lnTo>
                  <a:pt x="178997" y="63574"/>
                </a:lnTo>
                <a:lnTo>
                  <a:pt x="181859" y="63599"/>
                </a:lnTo>
                <a:lnTo>
                  <a:pt x="184690" y="63614"/>
                </a:lnTo>
                <a:lnTo>
                  <a:pt x="187552" y="63624"/>
                </a:lnTo>
                <a:lnTo>
                  <a:pt x="190383" y="63629"/>
                </a:lnTo>
                <a:lnTo>
                  <a:pt x="193213" y="63624"/>
                </a:lnTo>
                <a:lnTo>
                  <a:pt x="196044" y="63609"/>
                </a:lnTo>
                <a:lnTo>
                  <a:pt x="199035" y="63584"/>
                </a:lnTo>
                <a:lnTo>
                  <a:pt x="202026" y="63554"/>
                </a:lnTo>
                <a:lnTo>
                  <a:pt x="205018" y="63518"/>
                </a:lnTo>
                <a:lnTo>
                  <a:pt x="208009" y="63478"/>
                </a:lnTo>
                <a:lnTo>
                  <a:pt x="211000" y="63428"/>
                </a:lnTo>
                <a:lnTo>
                  <a:pt x="213992" y="63377"/>
                </a:lnTo>
                <a:lnTo>
                  <a:pt x="216951" y="63317"/>
                </a:lnTo>
                <a:lnTo>
                  <a:pt x="219942" y="63251"/>
                </a:lnTo>
                <a:lnTo>
                  <a:pt x="222901" y="63181"/>
                </a:lnTo>
                <a:lnTo>
                  <a:pt x="225892" y="63105"/>
                </a:lnTo>
                <a:lnTo>
                  <a:pt x="228852" y="63024"/>
                </a:lnTo>
                <a:lnTo>
                  <a:pt x="231779" y="62933"/>
                </a:lnTo>
                <a:lnTo>
                  <a:pt x="234738" y="62843"/>
                </a:lnTo>
                <a:lnTo>
                  <a:pt x="237665" y="62742"/>
                </a:lnTo>
                <a:lnTo>
                  <a:pt x="240560" y="62636"/>
                </a:lnTo>
                <a:lnTo>
                  <a:pt x="243454" y="62525"/>
                </a:lnTo>
                <a:lnTo>
                  <a:pt x="245127" y="62449"/>
                </a:lnTo>
                <a:lnTo>
                  <a:pt x="246735" y="62373"/>
                </a:lnTo>
                <a:lnTo>
                  <a:pt x="248247" y="62288"/>
                </a:lnTo>
                <a:lnTo>
                  <a:pt x="249662" y="62197"/>
                </a:lnTo>
                <a:lnTo>
                  <a:pt x="250981" y="62101"/>
                </a:lnTo>
                <a:lnTo>
                  <a:pt x="252267" y="62000"/>
                </a:lnTo>
                <a:lnTo>
                  <a:pt x="253425" y="61889"/>
                </a:lnTo>
                <a:lnTo>
                  <a:pt x="254551" y="61773"/>
                </a:lnTo>
                <a:lnTo>
                  <a:pt x="255066" y="61713"/>
                </a:lnTo>
                <a:lnTo>
                  <a:pt x="255548" y="61652"/>
                </a:lnTo>
                <a:lnTo>
                  <a:pt x="256031" y="61587"/>
                </a:lnTo>
                <a:lnTo>
                  <a:pt x="256513" y="61521"/>
                </a:lnTo>
                <a:lnTo>
                  <a:pt x="256931" y="61455"/>
                </a:lnTo>
                <a:lnTo>
                  <a:pt x="257382" y="61390"/>
                </a:lnTo>
                <a:lnTo>
                  <a:pt x="257768" y="61319"/>
                </a:lnTo>
                <a:lnTo>
                  <a:pt x="258154" y="61249"/>
                </a:lnTo>
                <a:lnTo>
                  <a:pt x="258507" y="61178"/>
                </a:lnTo>
                <a:lnTo>
                  <a:pt x="258861" y="61102"/>
                </a:lnTo>
                <a:lnTo>
                  <a:pt x="259183" y="61032"/>
                </a:lnTo>
                <a:lnTo>
                  <a:pt x="259504" y="60951"/>
                </a:lnTo>
                <a:lnTo>
                  <a:pt x="259794" y="60875"/>
                </a:lnTo>
                <a:lnTo>
                  <a:pt x="260051" y="60795"/>
                </a:lnTo>
                <a:lnTo>
                  <a:pt x="260309" y="60714"/>
                </a:lnTo>
                <a:lnTo>
                  <a:pt x="260534" y="60633"/>
                </a:lnTo>
                <a:lnTo>
                  <a:pt x="260759" y="60548"/>
                </a:lnTo>
                <a:lnTo>
                  <a:pt x="260952" y="60462"/>
                </a:lnTo>
                <a:lnTo>
                  <a:pt x="261145" y="60376"/>
                </a:lnTo>
                <a:lnTo>
                  <a:pt x="261274" y="60290"/>
                </a:lnTo>
                <a:lnTo>
                  <a:pt x="261434" y="60200"/>
                </a:lnTo>
                <a:lnTo>
                  <a:pt x="261563" y="60109"/>
                </a:lnTo>
                <a:lnTo>
                  <a:pt x="261659" y="60018"/>
                </a:lnTo>
                <a:lnTo>
                  <a:pt x="261724" y="59922"/>
                </a:lnTo>
                <a:lnTo>
                  <a:pt x="261852" y="59730"/>
                </a:lnTo>
                <a:lnTo>
                  <a:pt x="261885" y="59534"/>
                </a:lnTo>
                <a:lnTo>
                  <a:pt x="261852" y="59332"/>
                </a:lnTo>
                <a:lnTo>
                  <a:pt x="261756" y="59120"/>
                </a:lnTo>
                <a:lnTo>
                  <a:pt x="261595" y="58908"/>
                </a:lnTo>
                <a:lnTo>
                  <a:pt x="261370" y="58691"/>
                </a:lnTo>
                <a:lnTo>
                  <a:pt x="261048" y="58464"/>
                </a:lnTo>
                <a:lnTo>
                  <a:pt x="260662" y="58237"/>
                </a:lnTo>
                <a:lnTo>
                  <a:pt x="260244" y="58000"/>
                </a:lnTo>
                <a:lnTo>
                  <a:pt x="259730" y="57763"/>
                </a:lnTo>
                <a:lnTo>
                  <a:pt x="259151" y="57516"/>
                </a:lnTo>
                <a:lnTo>
                  <a:pt x="258507" y="57264"/>
                </a:lnTo>
                <a:lnTo>
                  <a:pt x="256770" y="56613"/>
                </a:lnTo>
                <a:lnTo>
                  <a:pt x="255066" y="55953"/>
                </a:lnTo>
                <a:lnTo>
                  <a:pt x="254262" y="55625"/>
                </a:lnTo>
                <a:lnTo>
                  <a:pt x="253458" y="55292"/>
                </a:lnTo>
                <a:lnTo>
                  <a:pt x="252686" y="54959"/>
                </a:lnTo>
                <a:lnTo>
                  <a:pt x="251914" y="54621"/>
                </a:lnTo>
                <a:lnTo>
                  <a:pt x="251206" y="54288"/>
                </a:lnTo>
                <a:lnTo>
                  <a:pt x="250498" y="53950"/>
                </a:lnTo>
                <a:lnTo>
                  <a:pt x="249855" y="53612"/>
                </a:lnTo>
                <a:lnTo>
                  <a:pt x="249212" y="53269"/>
                </a:lnTo>
                <a:lnTo>
                  <a:pt x="248633" y="52931"/>
                </a:lnTo>
                <a:lnTo>
                  <a:pt x="248118" y="52588"/>
                </a:lnTo>
                <a:lnTo>
                  <a:pt x="247636" y="52245"/>
                </a:lnTo>
                <a:lnTo>
                  <a:pt x="247185" y="51902"/>
                </a:lnTo>
                <a:lnTo>
                  <a:pt x="247025" y="51761"/>
                </a:lnTo>
                <a:lnTo>
                  <a:pt x="246896" y="51615"/>
                </a:lnTo>
                <a:lnTo>
                  <a:pt x="246767" y="51474"/>
                </a:lnTo>
                <a:lnTo>
                  <a:pt x="246703" y="51332"/>
                </a:lnTo>
                <a:lnTo>
                  <a:pt x="246606" y="51191"/>
                </a:lnTo>
                <a:lnTo>
                  <a:pt x="246574" y="51050"/>
                </a:lnTo>
                <a:lnTo>
                  <a:pt x="246542" y="50909"/>
                </a:lnTo>
                <a:lnTo>
                  <a:pt x="246542" y="50767"/>
                </a:lnTo>
                <a:lnTo>
                  <a:pt x="246574" y="50626"/>
                </a:lnTo>
                <a:lnTo>
                  <a:pt x="246606" y="50485"/>
                </a:lnTo>
                <a:lnTo>
                  <a:pt x="246671" y="50344"/>
                </a:lnTo>
                <a:lnTo>
                  <a:pt x="246735" y="50202"/>
                </a:lnTo>
                <a:lnTo>
                  <a:pt x="246864" y="50066"/>
                </a:lnTo>
                <a:lnTo>
                  <a:pt x="246960" y="49925"/>
                </a:lnTo>
                <a:lnTo>
                  <a:pt x="247121" y="49789"/>
                </a:lnTo>
                <a:lnTo>
                  <a:pt x="247282" y="49648"/>
                </a:lnTo>
                <a:lnTo>
                  <a:pt x="247443" y="49511"/>
                </a:lnTo>
                <a:lnTo>
                  <a:pt x="247668" y="49375"/>
                </a:lnTo>
                <a:lnTo>
                  <a:pt x="247861" y="49239"/>
                </a:lnTo>
                <a:lnTo>
                  <a:pt x="248118" y="49108"/>
                </a:lnTo>
                <a:lnTo>
                  <a:pt x="248376" y="48972"/>
                </a:lnTo>
                <a:lnTo>
                  <a:pt x="248633" y="48841"/>
                </a:lnTo>
                <a:lnTo>
                  <a:pt x="249244" y="48578"/>
                </a:lnTo>
                <a:lnTo>
                  <a:pt x="249919" y="48316"/>
                </a:lnTo>
                <a:lnTo>
                  <a:pt x="250691" y="48064"/>
                </a:lnTo>
                <a:lnTo>
                  <a:pt x="251495" y="47812"/>
                </a:lnTo>
                <a:lnTo>
                  <a:pt x="252364" y="47570"/>
                </a:lnTo>
                <a:lnTo>
                  <a:pt x="253297" y="47333"/>
                </a:lnTo>
                <a:lnTo>
                  <a:pt x="254326" y="47095"/>
                </a:lnTo>
                <a:lnTo>
                  <a:pt x="255387" y="46868"/>
                </a:lnTo>
                <a:lnTo>
                  <a:pt x="256513" y="46652"/>
                </a:lnTo>
                <a:lnTo>
                  <a:pt x="257671" y="46440"/>
                </a:lnTo>
                <a:lnTo>
                  <a:pt x="258926" y="46233"/>
                </a:lnTo>
                <a:lnTo>
                  <a:pt x="260212" y="46031"/>
                </a:lnTo>
                <a:lnTo>
                  <a:pt x="261563" y="45845"/>
                </a:lnTo>
                <a:lnTo>
                  <a:pt x="262946" y="45663"/>
                </a:lnTo>
                <a:lnTo>
                  <a:pt x="264393" y="45486"/>
                </a:lnTo>
                <a:lnTo>
                  <a:pt x="265873" y="45325"/>
                </a:lnTo>
                <a:lnTo>
                  <a:pt x="267385" y="45169"/>
                </a:lnTo>
                <a:lnTo>
                  <a:pt x="268961" y="45027"/>
                </a:lnTo>
                <a:lnTo>
                  <a:pt x="270569" y="44891"/>
                </a:lnTo>
                <a:lnTo>
                  <a:pt x="271373" y="44826"/>
                </a:lnTo>
                <a:lnTo>
                  <a:pt x="272209" y="44765"/>
                </a:lnTo>
                <a:lnTo>
                  <a:pt x="273046" y="44710"/>
                </a:lnTo>
                <a:lnTo>
                  <a:pt x="273914" y="44654"/>
                </a:lnTo>
                <a:lnTo>
                  <a:pt x="275362" y="44563"/>
                </a:lnTo>
                <a:lnTo>
                  <a:pt x="276809" y="44483"/>
                </a:lnTo>
                <a:lnTo>
                  <a:pt x="278256" y="44402"/>
                </a:lnTo>
                <a:lnTo>
                  <a:pt x="279704" y="44326"/>
                </a:lnTo>
                <a:lnTo>
                  <a:pt x="281151" y="44261"/>
                </a:lnTo>
                <a:lnTo>
                  <a:pt x="282631" y="44195"/>
                </a:lnTo>
                <a:lnTo>
                  <a:pt x="284078" y="44135"/>
                </a:lnTo>
                <a:lnTo>
                  <a:pt x="285558" y="44079"/>
                </a:lnTo>
                <a:lnTo>
                  <a:pt x="287005" y="44029"/>
                </a:lnTo>
                <a:lnTo>
                  <a:pt x="288485" y="43983"/>
                </a:lnTo>
                <a:lnTo>
                  <a:pt x="289964" y="43943"/>
                </a:lnTo>
                <a:lnTo>
                  <a:pt x="291412" y="43908"/>
                </a:lnTo>
                <a:lnTo>
                  <a:pt x="292891" y="43877"/>
                </a:lnTo>
                <a:lnTo>
                  <a:pt x="294371" y="43852"/>
                </a:lnTo>
                <a:lnTo>
                  <a:pt x="295850" y="43827"/>
                </a:lnTo>
                <a:lnTo>
                  <a:pt x="297330" y="43807"/>
                </a:lnTo>
                <a:lnTo>
                  <a:pt x="298810" y="43792"/>
                </a:lnTo>
                <a:lnTo>
                  <a:pt x="300321" y="43782"/>
                </a:lnTo>
                <a:lnTo>
                  <a:pt x="301801" y="43777"/>
                </a:lnTo>
                <a:lnTo>
                  <a:pt x="304792" y="43777"/>
                </a:lnTo>
                <a:lnTo>
                  <a:pt x="306272" y="43782"/>
                </a:lnTo>
                <a:lnTo>
                  <a:pt x="307783" y="43792"/>
                </a:lnTo>
                <a:lnTo>
                  <a:pt x="309263" y="43807"/>
                </a:lnTo>
                <a:lnTo>
                  <a:pt x="310775" y="43827"/>
                </a:lnTo>
                <a:lnTo>
                  <a:pt x="312254" y="43847"/>
                </a:lnTo>
                <a:lnTo>
                  <a:pt x="313766" y="43872"/>
                </a:lnTo>
                <a:lnTo>
                  <a:pt x="315278" y="43898"/>
                </a:lnTo>
                <a:lnTo>
                  <a:pt x="316790" y="43933"/>
                </a:lnTo>
                <a:lnTo>
                  <a:pt x="318301" y="43968"/>
                </a:lnTo>
                <a:lnTo>
                  <a:pt x="319813" y="44009"/>
                </a:lnTo>
                <a:lnTo>
                  <a:pt x="321325" y="44049"/>
                </a:lnTo>
                <a:lnTo>
                  <a:pt x="322515" y="44089"/>
                </a:lnTo>
                <a:lnTo>
                  <a:pt x="323737" y="44130"/>
                </a:lnTo>
                <a:lnTo>
                  <a:pt x="324927" y="44175"/>
                </a:lnTo>
                <a:lnTo>
                  <a:pt x="326085" y="44225"/>
                </a:lnTo>
                <a:lnTo>
                  <a:pt x="327243" y="44281"/>
                </a:lnTo>
                <a:lnTo>
                  <a:pt x="328369" y="44341"/>
                </a:lnTo>
                <a:lnTo>
                  <a:pt x="329495" y="44402"/>
                </a:lnTo>
                <a:lnTo>
                  <a:pt x="330588" y="44473"/>
                </a:lnTo>
                <a:lnTo>
                  <a:pt x="331650" y="44543"/>
                </a:lnTo>
                <a:lnTo>
                  <a:pt x="332711" y="44614"/>
                </a:lnTo>
                <a:lnTo>
                  <a:pt x="333772" y="44695"/>
                </a:lnTo>
                <a:lnTo>
                  <a:pt x="334770" y="44775"/>
                </a:lnTo>
                <a:lnTo>
                  <a:pt x="335799" y="44861"/>
                </a:lnTo>
                <a:lnTo>
                  <a:pt x="336796" y="44947"/>
                </a:lnTo>
                <a:lnTo>
                  <a:pt x="337761" y="45038"/>
                </a:lnTo>
                <a:lnTo>
                  <a:pt x="338694" y="45133"/>
                </a:lnTo>
                <a:lnTo>
                  <a:pt x="339659" y="45229"/>
                </a:lnTo>
                <a:lnTo>
                  <a:pt x="340559" y="45330"/>
                </a:lnTo>
                <a:lnTo>
                  <a:pt x="341460" y="45436"/>
                </a:lnTo>
                <a:lnTo>
                  <a:pt x="342360" y="45542"/>
                </a:lnTo>
                <a:lnTo>
                  <a:pt x="343197" y="45653"/>
                </a:lnTo>
                <a:lnTo>
                  <a:pt x="344065" y="45764"/>
                </a:lnTo>
                <a:lnTo>
                  <a:pt x="344901" y="45880"/>
                </a:lnTo>
                <a:lnTo>
                  <a:pt x="345705" y="45996"/>
                </a:lnTo>
                <a:lnTo>
                  <a:pt x="346477" y="46117"/>
                </a:lnTo>
                <a:lnTo>
                  <a:pt x="347249" y="46238"/>
                </a:lnTo>
                <a:lnTo>
                  <a:pt x="348021" y="46364"/>
                </a:lnTo>
                <a:lnTo>
                  <a:pt x="348761" y="46490"/>
                </a:lnTo>
                <a:lnTo>
                  <a:pt x="349469" y="46621"/>
                </a:lnTo>
                <a:lnTo>
                  <a:pt x="350176" y="46752"/>
                </a:lnTo>
                <a:lnTo>
                  <a:pt x="350852" y="46889"/>
                </a:lnTo>
                <a:lnTo>
                  <a:pt x="351527" y="47025"/>
                </a:lnTo>
                <a:lnTo>
                  <a:pt x="352171" y="47161"/>
                </a:lnTo>
                <a:lnTo>
                  <a:pt x="352814" y="47302"/>
                </a:lnTo>
                <a:lnTo>
                  <a:pt x="353425" y="47443"/>
                </a:lnTo>
                <a:lnTo>
                  <a:pt x="354004" y="47585"/>
                </a:lnTo>
                <a:lnTo>
                  <a:pt x="354583" y="47731"/>
                </a:lnTo>
                <a:lnTo>
                  <a:pt x="355130" y="47877"/>
                </a:lnTo>
                <a:lnTo>
                  <a:pt x="355677" y="48024"/>
                </a:lnTo>
                <a:lnTo>
                  <a:pt x="356191" y="48175"/>
                </a:lnTo>
                <a:lnTo>
                  <a:pt x="356706" y="48326"/>
                </a:lnTo>
                <a:lnTo>
                  <a:pt x="357188" y="48477"/>
                </a:lnTo>
                <a:lnTo>
                  <a:pt x="357639" y="48629"/>
                </a:lnTo>
                <a:lnTo>
                  <a:pt x="358089" y="48785"/>
                </a:lnTo>
                <a:lnTo>
                  <a:pt x="358539" y="48942"/>
                </a:lnTo>
                <a:lnTo>
                  <a:pt x="358925" y="49098"/>
                </a:lnTo>
                <a:lnTo>
                  <a:pt x="359697" y="49411"/>
                </a:lnTo>
                <a:lnTo>
                  <a:pt x="360373" y="49733"/>
                </a:lnTo>
                <a:lnTo>
                  <a:pt x="361016" y="50051"/>
                </a:lnTo>
                <a:lnTo>
                  <a:pt x="361530" y="50374"/>
                </a:lnTo>
                <a:lnTo>
                  <a:pt x="362013" y="50697"/>
                </a:lnTo>
                <a:lnTo>
                  <a:pt x="362399" y="51025"/>
                </a:lnTo>
                <a:lnTo>
                  <a:pt x="362721" y="51347"/>
                </a:lnTo>
                <a:lnTo>
                  <a:pt x="362946" y="51670"/>
                </a:lnTo>
                <a:lnTo>
                  <a:pt x="363139" y="51993"/>
                </a:lnTo>
                <a:lnTo>
                  <a:pt x="363203" y="52235"/>
                </a:lnTo>
                <a:lnTo>
                  <a:pt x="363267" y="52472"/>
                </a:lnTo>
                <a:lnTo>
                  <a:pt x="363300" y="52714"/>
                </a:lnTo>
                <a:lnTo>
                  <a:pt x="363267" y="52951"/>
                </a:lnTo>
                <a:lnTo>
                  <a:pt x="363235" y="53189"/>
                </a:lnTo>
                <a:lnTo>
                  <a:pt x="363171" y="53426"/>
                </a:lnTo>
                <a:lnTo>
                  <a:pt x="363107" y="53658"/>
                </a:lnTo>
                <a:lnTo>
                  <a:pt x="362978" y="53895"/>
                </a:lnTo>
                <a:lnTo>
                  <a:pt x="362849" y="54132"/>
                </a:lnTo>
                <a:lnTo>
                  <a:pt x="362688" y="54364"/>
                </a:lnTo>
                <a:lnTo>
                  <a:pt x="362495" y="54596"/>
                </a:lnTo>
                <a:lnTo>
                  <a:pt x="362302" y="54828"/>
                </a:lnTo>
                <a:lnTo>
                  <a:pt x="362077" y="55060"/>
                </a:lnTo>
                <a:lnTo>
                  <a:pt x="361820" y="55292"/>
                </a:lnTo>
                <a:lnTo>
                  <a:pt x="361530" y="55524"/>
                </a:lnTo>
                <a:lnTo>
                  <a:pt x="361241" y="55756"/>
                </a:lnTo>
                <a:lnTo>
                  <a:pt x="360630" y="56215"/>
                </a:lnTo>
                <a:lnTo>
                  <a:pt x="359922" y="56669"/>
                </a:lnTo>
                <a:lnTo>
                  <a:pt x="359150" y="57123"/>
                </a:lnTo>
                <a:lnTo>
                  <a:pt x="358314" y="57577"/>
                </a:lnTo>
                <a:lnTo>
                  <a:pt x="357413" y="58031"/>
                </a:lnTo>
                <a:lnTo>
                  <a:pt x="356481" y="58480"/>
                </a:lnTo>
                <a:lnTo>
                  <a:pt x="355516" y="58928"/>
                </a:lnTo>
                <a:lnTo>
                  <a:pt x="354519" y="59377"/>
                </a:lnTo>
                <a:lnTo>
                  <a:pt x="353747" y="59700"/>
                </a:lnTo>
                <a:lnTo>
                  <a:pt x="352943" y="60018"/>
                </a:lnTo>
                <a:lnTo>
                  <a:pt x="352171" y="60341"/>
                </a:lnTo>
                <a:lnTo>
                  <a:pt x="351399" y="60664"/>
                </a:lnTo>
                <a:lnTo>
                  <a:pt x="351141" y="60770"/>
                </a:lnTo>
                <a:lnTo>
                  <a:pt x="350948" y="60870"/>
                </a:lnTo>
                <a:lnTo>
                  <a:pt x="350787" y="60971"/>
                </a:lnTo>
                <a:lnTo>
                  <a:pt x="350627" y="61072"/>
                </a:lnTo>
                <a:lnTo>
                  <a:pt x="350498" y="61173"/>
                </a:lnTo>
                <a:lnTo>
                  <a:pt x="350402" y="61269"/>
                </a:lnTo>
                <a:lnTo>
                  <a:pt x="350337" y="61360"/>
                </a:lnTo>
                <a:lnTo>
                  <a:pt x="350305" y="61450"/>
                </a:lnTo>
                <a:lnTo>
                  <a:pt x="350305" y="61541"/>
                </a:lnTo>
                <a:lnTo>
                  <a:pt x="350337" y="61627"/>
                </a:lnTo>
                <a:lnTo>
                  <a:pt x="350402" y="61713"/>
                </a:lnTo>
                <a:lnTo>
                  <a:pt x="350466" y="61793"/>
                </a:lnTo>
                <a:lnTo>
                  <a:pt x="350595" y="61874"/>
                </a:lnTo>
                <a:lnTo>
                  <a:pt x="350723" y="61955"/>
                </a:lnTo>
                <a:lnTo>
                  <a:pt x="350884" y="62030"/>
                </a:lnTo>
                <a:lnTo>
                  <a:pt x="351109" y="62101"/>
                </a:lnTo>
                <a:lnTo>
                  <a:pt x="351334" y="62172"/>
                </a:lnTo>
                <a:lnTo>
                  <a:pt x="351592" y="62242"/>
                </a:lnTo>
                <a:lnTo>
                  <a:pt x="351881" y="62308"/>
                </a:lnTo>
                <a:lnTo>
                  <a:pt x="352203" y="62373"/>
                </a:lnTo>
                <a:lnTo>
                  <a:pt x="352557" y="62434"/>
                </a:lnTo>
                <a:lnTo>
                  <a:pt x="352943" y="62495"/>
                </a:lnTo>
                <a:lnTo>
                  <a:pt x="353329" y="62550"/>
                </a:lnTo>
                <a:lnTo>
                  <a:pt x="353779" y="62600"/>
                </a:lnTo>
                <a:lnTo>
                  <a:pt x="354261" y="62651"/>
                </a:lnTo>
                <a:lnTo>
                  <a:pt x="354744" y="62701"/>
                </a:lnTo>
                <a:lnTo>
                  <a:pt x="355291" y="62747"/>
                </a:lnTo>
                <a:lnTo>
                  <a:pt x="355837" y="62792"/>
                </a:lnTo>
                <a:lnTo>
                  <a:pt x="356448" y="62832"/>
                </a:lnTo>
                <a:lnTo>
                  <a:pt x="357060" y="62868"/>
                </a:lnTo>
                <a:lnTo>
                  <a:pt x="357703" y="62903"/>
                </a:lnTo>
                <a:lnTo>
                  <a:pt x="358411" y="62938"/>
                </a:lnTo>
                <a:lnTo>
                  <a:pt x="360212" y="63014"/>
                </a:lnTo>
                <a:lnTo>
                  <a:pt x="362045" y="63080"/>
                </a:lnTo>
                <a:lnTo>
                  <a:pt x="363878" y="63140"/>
                </a:lnTo>
                <a:lnTo>
                  <a:pt x="364811" y="63165"/>
                </a:lnTo>
                <a:lnTo>
                  <a:pt x="365744" y="63191"/>
                </a:lnTo>
                <a:lnTo>
                  <a:pt x="366709" y="63211"/>
                </a:lnTo>
                <a:lnTo>
                  <a:pt x="367642" y="63226"/>
                </a:lnTo>
                <a:lnTo>
                  <a:pt x="368575" y="63236"/>
                </a:lnTo>
                <a:lnTo>
                  <a:pt x="369507" y="63246"/>
                </a:lnTo>
                <a:lnTo>
                  <a:pt x="371373" y="63246"/>
                </a:lnTo>
                <a:lnTo>
                  <a:pt x="372273" y="63241"/>
                </a:lnTo>
                <a:lnTo>
                  <a:pt x="373206" y="63231"/>
                </a:lnTo>
                <a:lnTo>
                  <a:pt x="378739" y="63155"/>
                </a:lnTo>
                <a:lnTo>
                  <a:pt x="384303" y="63090"/>
                </a:lnTo>
                <a:lnTo>
                  <a:pt x="389867" y="63034"/>
                </a:lnTo>
                <a:lnTo>
                  <a:pt x="395400" y="62989"/>
                </a:lnTo>
                <a:lnTo>
                  <a:pt x="400964" y="62954"/>
                </a:lnTo>
                <a:lnTo>
                  <a:pt x="406529" y="62928"/>
                </a:lnTo>
                <a:lnTo>
                  <a:pt x="412061" y="62913"/>
                </a:lnTo>
                <a:lnTo>
                  <a:pt x="417625" y="62908"/>
                </a:lnTo>
                <a:lnTo>
                  <a:pt x="423158" y="62913"/>
                </a:lnTo>
                <a:lnTo>
                  <a:pt x="428722" y="62928"/>
                </a:lnTo>
                <a:lnTo>
                  <a:pt x="434287" y="62954"/>
                </a:lnTo>
                <a:lnTo>
                  <a:pt x="439819" y="62994"/>
                </a:lnTo>
                <a:lnTo>
                  <a:pt x="445383" y="63044"/>
                </a:lnTo>
                <a:lnTo>
                  <a:pt x="450916" y="63100"/>
                </a:lnTo>
                <a:lnTo>
                  <a:pt x="456480" y="63170"/>
                </a:lnTo>
                <a:lnTo>
                  <a:pt x="462045" y="63256"/>
                </a:lnTo>
                <a:lnTo>
                  <a:pt x="462817" y="63261"/>
                </a:lnTo>
                <a:lnTo>
                  <a:pt x="463685" y="63261"/>
                </a:lnTo>
                <a:lnTo>
                  <a:pt x="464747" y="63256"/>
                </a:lnTo>
                <a:lnTo>
                  <a:pt x="466065" y="63256"/>
                </a:lnTo>
                <a:lnTo>
                  <a:pt x="465100" y="63034"/>
                </a:lnTo>
                <a:lnTo>
                  <a:pt x="464232" y="62832"/>
                </a:lnTo>
                <a:lnTo>
                  <a:pt x="463428" y="62651"/>
                </a:lnTo>
                <a:lnTo>
                  <a:pt x="463042" y="62570"/>
                </a:lnTo>
                <a:lnTo>
                  <a:pt x="462624" y="62489"/>
                </a:lnTo>
                <a:lnTo>
                  <a:pt x="459182" y="61834"/>
                </a:lnTo>
                <a:lnTo>
                  <a:pt x="455708" y="61183"/>
                </a:lnTo>
                <a:lnTo>
                  <a:pt x="448761" y="59887"/>
                </a:lnTo>
                <a:lnTo>
                  <a:pt x="445287" y="59231"/>
                </a:lnTo>
                <a:lnTo>
                  <a:pt x="441878" y="58575"/>
                </a:lnTo>
                <a:lnTo>
                  <a:pt x="438532" y="57910"/>
                </a:lnTo>
                <a:lnTo>
                  <a:pt x="436860" y="57577"/>
                </a:lnTo>
                <a:lnTo>
                  <a:pt x="435219" y="57239"/>
                </a:lnTo>
                <a:lnTo>
                  <a:pt x="432357" y="56649"/>
                </a:lnTo>
                <a:lnTo>
                  <a:pt x="429494" y="56048"/>
                </a:lnTo>
                <a:lnTo>
                  <a:pt x="426664" y="55448"/>
                </a:lnTo>
                <a:lnTo>
                  <a:pt x="423898" y="54843"/>
                </a:lnTo>
                <a:lnTo>
                  <a:pt x="421164" y="54233"/>
                </a:lnTo>
                <a:lnTo>
                  <a:pt x="419813" y="53925"/>
                </a:lnTo>
                <a:lnTo>
                  <a:pt x="418494" y="53617"/>
                </a:lnTo>
                <a:lnTo>
                  <a:pt x="417175" y="53305"/>
                </a:lnTo>
                <a:lnTo>
                  <a:pt x="415889" y="52992"/>
                </a:lnTo>
                <a:lnTo>
                  <a:pt x="414634" y="52679"/>
                </a:lnTo>
                <a:lnTo>
                  <a:pt x="413412" y="52361"/>
                </a:lnTo>
                <a:lnTo>
                  <a:pt x="412190" y="52044"/>
                </a:lnTo>
                <a:lnTo>
                  <a:pt x="411032" y="51721"/>
                </a:lnTo>
                <a:lnTo>
                  <a:pt x="409874" y="51398"/>
                </a:lnTo>
                <a:lnTo>
                  <a:pt x="408780" y="51070"/>
                </a:lnTo>
                <a:lnTo>
                  <a:pt x="407687" y="50742"/>
                </a:lnTo>
                <a:lnTo>
                  <a:pt x="406657" y="50414"/>
                </a:lnTo>
                <a:lnTo>
                  <a:pt x="405660" y="50076"/>
                </a:lnTo>
                <a:lnTo>
                  <a:pt x="404695" y="49744"/>
                </a:lnTo>
                <a:lnTo>
                  <a:pt x="403763" y="49401"/>
                </a:lnTo>
                <a:lnTo>
                  <a:pt x="402894" y="49058"/>
                </a:lnTo>
                <a:lnTo>
                  <a:pt x="402090" y="48715"/>
                </a:lnTo>
                <a:lnTo>
                  <a:pt x="401286" y="48361"/>
                </a:lnTo>
                <a:lnTo>
                  <a:pt x="400578" y="48008"/>
                </a:lnTo>
                <a:lnTo>
                  <a:pt x="399903" y="47655"/>
                </a:lnTo>
                <a:lnTo>
                  <a:pt x="399259" y="47292"/>
                </a:lnTo>
                <a:lnTo>
                  <a:pt x="398681" y="46929"/>
                </a:lnTo>
                <a:lnTo>
                  <a:pt x="397780" y="46299"/>
                </a:lnTo>
                <a:lnTo>
                  <a:pt x="396944" y="45668"/>
                </a:lnTo>
                <a:lnTo>
                  <a:pt x="396140" y="45027"/>
                </a:lnTo>
                <a:lnTo>
                  <a:pt x="395368" y="44392"/>
                </a:lnTo>
                <a:lnTo>
                  <a:pt x="394692" y="43746"/>
                </a:lnTo>
                <a:lnTo>
                  <a:pt x="394049" y="43106"/>
                </a:lnTo>
                <a:lnTo>
                  <a:pt x="393470" y="42460"/>
                </a:lnTo>
                <a:lnTo>
                  <a:pt x="392955" y="41814"/>
                </a:lnTo>
                <a:lnTo>
                  <a:pt x="392473" y="41164"/>
                </a:lnTo>
                <a:lnTo>
                  <a:pt x="392055" y="40518"/>
                </a:lnTo>
                <a:lnTo>
                  <a:pt x="391701" y="39868"/>
                </a:lnTo>
                <a:lnTo>
                  <a:pt x="391379" y="39217"/>
                </a:lnTo>
                <a:lnTo>
                  <a:pt x="391154" y="38571"/>
                </a:lnTo>
                <a:lnTo>
                  <a:pt x="390961" y="37921"/>
                </a:lnTo>
                <a:lnTo>
                  <a:pt x="390832" y="37275"/>
                </a:lnTo>
                <a:lnTo>
                  <a:pt x="390736" y="36629"/>
                </a:lnTo>
                <a:lnTo>
                  <a:pt x="390704" y="36110"/>
                </a:lnTo>
                <a:lnTo>
                  <a:pt x="390575" y="35600"/>
                </a:lnTo>
                <a:lnTo>
                  <a:pt x="390446" y="35091"/>
                </a:lnTo>
                <a:lnTo>
                  <a:pt x="390221" y="34587"/>
                </a:lnTo>
                <a:lnTo>
                  <a:pt x="389996" y="34082"/>
                </a:lnTo>
                <a:lnTo>
                  <a:pt x="389707" y="33588"/>
                </a:lnTo>
                <a:lnTo>
                  <a:pt x="389353" y="33094"/>
                </a:lnTo>
                <a:lnTo>
                  <a:pt x="388999" y="32604"/>
                </a:lnTo>
                <a:lnTo>
                  <a:pt x="388549" y="32120"/>
                </a:lnTo>
                <a:lnTo>
                  <a:pt x="388098" y="31641"/>
                </a:lnTo>
                <a:lnTo>
                  <a:pt x="387584" y="31162"/>
                </a:lnTo>
                <a:lnTo>
                  <a:pt x="387005" y="30693"/>
                </a:lnTo>
                <a:lnTo>
                  <a:pt x="386426" y="30224"/>
                </a:lnTo>
                <a:lnTo>
                  <a:pt x="385783" y="29754"/>
                </a:lnTo>
                <a:lnTo>
                  <a:pt x="385075" y="29295"/>
                </a:lnTo>
                <a:lnTo>
                  <a:pt x="384335" y="28836"/>
                </a:lnTo>
                <a:lnTo>
                  <a:pt x="383563" y="28382"/>
                </a:lnTo>
                <a:lnTo>
                  <a:pt x="382759" y="27934"/>
                </a:lnTo>
                <a:lnTo>
                  <a:pt x="381891" y="27485"/>
                </a:lnTo>
                <a:lnTo>
                  <a:pt x="380990" y="27041"/>
                </a:lnTo>
                <a:lnTo>
                  <a:pt x="380025" y="26602"/>
                </a:lnTo>
                <a:lnTo>
                  <a:pt x="379028" y="26168"/>
                </a:lnTo>
                <a:lnTo>
                  <a:pt x="377999" y="25734"/>
                </a:lnTo>
                <a:lnTo>
                  <a:pt x="376937" y="25306"/>
                </a:lnTo>
                <a:lnTo>
                  <a:pt x="375812" y="24882"/>
                </a:lnTo>
                <a:lnTo>
                  <a:pt x="374654" y="24463"/>
                </a:lnTo>
                <a:lnTo>
                  <a:pt x="373464" y="24045"/>
                </a:lnTo>
                <a:lnTo>
                  <a:pt x="372241" y="23631"/>
                </a:lnTo>
                <a:lnTo>
                  <a:pt x="370955" y="23218"/>
                </a:lnTo>
                <a:lnTo>
                  <a:pt x="369636" y="22809"/>
                </a:lnTo>
                <a:lnTo>
                  <a:pt x="368285" y="22405"/>
                </a:lnTo>
                <a:lnTo>
                  <a:pt x="366870" y="22007"/>
                </a:lnTo>
                <a:lnTo>
                  <a:pt x="365455" y="21609"/>
                </a:lnTo>
                <a:lnTo>
                  <a:pt x="363975" y="21215"/>
                </a:lnTo>
                <a:lnTo>
                  <a:pt x="362431" y="20827"/>
                </a:lnTo>
                <a:lnTo>
                  <a:pt x="360887" y="20438"/>
                </a:lnTo>
                <a:lnTo>
                  <a:pt x="359279" y="20055"/>
                </a:lnTo>
                <a:lnTo>
                  <a:pt x="357671" y="19677"/>
                </a:lnTo>
                <a:lnTo>
                  <a:pt x="355998" y="19298"/>
                </a:lnTo>
                <a:lnTo>
                  <a:pt x="354261" y="18925"/>
                </a:lnTo>
                <a:lnTo>
                  <a:pt x="352524" y="18552"/>
                </a:lnTo>
                <a:lnTo>
                  <a:pt x="350755" y="18184"/>
                </a:lnTo>
                <a:lnTo>
                  <a:pt x="348922" y="17821"/>
                </a:lnTo>
                <a:lnTo>
                  <a:pt x="347056" y="17457"/>
                </a:lnTo>
                <a:lnTo>
                  <a:pt x="345159" y="17099"/>
                </a:lnTo>
                <a:lnTo>
                  <a:pt x="343229" y="16746"/>
                </a:lnTo>
                <a:lnTo>
                  <a:pt x="341235" y="16393"/>
                </a:lnTo>
                <a:lnTo>
                  <a:pt x="339240" y="16045"/>
                </a:lnTo>
                <a:lnTo>
                  <a:pt x="337182" y="15697"/>
                </a:lnTo>
                <a:lnTo>
                  <a:pt x="335123" y="15354"/>
                </a:lnTo>
                <a:lnTo>
                  <a:pt x="333000" y="15016"/>
                </a:lnTo>
                <a:lnTo>
                  <a:pt x="330845" y="14678"/>
                </a:lnTo>
                <a:lnTo>
                  <a:pt x="328658" y="14345"/>
                </a:lnTo>
                <a:lnTo>
                  <a:pt x="326439" y="14012"/>
                </a:lnTo>
                <a:lnTo>
                  <a:pt x="324187" y="13685"/>
                </a:lnTo>
                <a:lnTo>
                  <a:pt x="321872" y="13357"/>
                </a:lnTo>
                <a:lnTo>
                  <a:pt x="319556" y="13034"/>
                </a:lnTo>
                <a:lnTo>
                  <a:pt x="317176" y="12716"/>
                </a:lnTo>
                <a:lnTo>
                  <a:pt x="314795" y="12398"/>
                </a:lnTo>
                <a:lnTo>
                  <a:pt x="312351" y="12086"/>
                </a:lnTo>
                <a:lnTo>
                  <a:pt x="309906" y="11773"/>
                </a:lnTo>
                <a:lnTo>
                  <a:pt x="307398" y="11465"/>
                </a:lnTo>
                <a:lnTo>
                  <a:pt x="304856" y="11158"/>
                </a:lnTo>
                <a:lnTo>
                  <a:pt x="302315" y="10855"/>
                </a:lnTo>
                <a:lnTo>
                  <a:pt x="300257" y="10618"/>
                </a:lnTo>
                <a:lnTo>
                  <a:pt x="298198" y="10381"/>
                </a:lnTo>
                <a:lnTo>
                  <a:pt x="296140" y="10149"/>
                </a:lnTo>
                <a:lnTo>
                  <a:pt x="294049" y="9922"/>
                </a:lnTo>
                <a:lnTo>
                  <a:pt x="291959" y="9695"/>
                </a:lnTo>
                <a:lnTo>
                  <a:pt x="289868" y="9473"/>
                </a:lnTo>
                <a:lnTo>
                  <a:pt x="287745" y="9251"/>
                </a:lnTo>
                <a:lnTo>
                  <a:pt x="285654" y="9039"/>
                </a:lnTo>
                <a:lnTo>
                  <a:pt x="283531" y="8822"/>
                </a:lnTo>
                <a:lnTo>
                  <a:pt x="281409" y="8615"/>
                </a:lnTo>
                <a:lnTo>
                  <a:pt x="279254" y="8409"/>
                </a:lnTo>
                <a:lnTo>
                  <a:pt x="277131" y="8202"/>
                </a:lnTo>
                <a:lnTo>
                  <a:pt x="274976" y="8000"/>
                </a:lnTo>
                <a:lnTo>
                  <a:pt x="272788" y="7803"/>
                </a:lnTo>
                <a:lnTo>
                  <a:pt x="270633" y="7607"/>
                </a:lnTo>
                <a:lnTo>
                  <a:pt x="268446" y="7415"/>
                </a:lnTo>
                <a:lnTo>
                  <a:pt x="264072" y="7037"/>
                </a:lnTo>
                <a:lnTo>
                  <a:pt x="259665" y="6673"/>
                </a:lnTo>
                <a:lnTo>
                  <a:pt x="255227" y="6315"/>
                </a:lnTo>
                <a:lnTo>
                  <a:pt x="250788" y="5972"/>
                </a:lnTo>
                <a:lnTo>
                  <a:pt x="246285" y="5639"/>
                </a:lnTo>
                <a:lnTo>
                  <a:pt x="241750" y="5312"/>
                </a:lnTo>
                <a:lnTo>
                  <a:pt x="237214" y="4999"/>
                </a:lnTo>
                <a:lnTo>
                  <a:pt x="232647" y="4691"/>
                </a:lnTo>
                <a:lnTo>
                  <a:pt x="228048" y="4394"/>
                </a:lnTo>
                <a:lnTo>
                  <a:pt x="223416" y="4106"/>
                </a:lnTo>
                <a:lnTo>
                  <a:pt x="218784" y="3829"/>
                </a:lnTo>
                <a:lnTo>
                  <a:pt x="214120" y="3556"/>
                </a:lnTo>
                <a:lnTo>
                  <a:pt x="209424" y="3299"/>
                </a:lnTo>
                <a:lnTo>
                  <a:pt x="204696" y="3042"/>
                </a:lnTo>
                <a:lnTo>
                  <a:pt x="199968" y="2795"/>
                </a:lnTo>
                <a:lnTo>
                  <a:pt x="195207" y="2558"/>
                </a:lnTo>
                <a:lnTo>
                  <a:pt x="190447" y="2326"/>
                </a:lnTo>
                <a:lnTo>
                  <a:pt x="185655" y="2099"/>
                </a:lnTo>
                <a:lnTo>
                  <a:pt x="180830" y="1882"/>
                </a:lnTo>
                <a:lnTo>
                  <a:pt x="176005" y="1670"/>
                </a:lnTo>
                <a:lnTo>
                  <a:pt x="171148" y="1463"/>
                </a:lnTo>
                <a:lnTo>
                  <a:pt x="166292" y="1266"/>
                </a:lnTo>
                <a:lnTo>
                  <a:pt x="161403" y="1070"/>
                </a:lnTo>
                <a:lnTo>
                  <a:pt x="156514" y="883"/>
                </a:lnTo>
                <a:lnTo>
                  <a:pt x="154391" y="807"/>
                </a:lnTo>
                <a:lnTo>
                  <a:pt x="152268" y="737"/>
                </a:lnTo>
                <a:lnTo>
                  <a:pt x="150145" y="671"/>
                </a:lnTo>
                <a:lnTo>
                  <a:pt x="147990" y="606"/>
                </a:lnTo>
                <a:lnTo>
                  <a:pt x="145835" y="550"/>
                </a:lnTo>
                <a:lnTo>
                  <a:pt x="143648" y="495"/>
                </a:lnTo>
                <a:lnTo>
                  <a:pt x="139273" y="394"/>
                </a:lnTo>
                <a:lnTo>
                  <a:pt x="134835" y="298"/>
                </a:lnTo>
                <a:lnTo>
                  <a:pt x="130364" y="207"/>
                </a:lnTo>
                <a:lnTo>
                  <a:pt x="125829" y="106"/>
                </a:lnTo>
                <a:lnTo>
                  <a:pt x="1212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4f3de87df4_0_305"/>
          <p:cNvSpPr/>
          <p:nvPr/>
        </p:nvSpPr>
        <p:spPr>
          <a:xfrm flipH="1">
            <a:off x="3971259" y="2186549"/>
            <a:ext cx="394217" cy="572787"/>
          </a:xfrm>
          <a:custGeom>
            <a:avLst/>
            <a:gdLst/>
            <a:ahLst/>
            <a:cxnLst/>
            <a:rect l="l" t="t" r="r" b="b"/>
            <a:pathLst>
              <a:path w="358379" h="82297" extrusionOk="0">
                <a:moveTo>
                  <a:pt x="190286" y="0"/>
                </a:moveTo>
                <a:lnTo>
                  <a:pt x="189096" y="5"/>
                </a:lnTo>
                <a:lnTo>
                  <a:pt x="187906" y="10"/>
                </a:lnTo>
                <a:lnTo>
                  <a:pt x="184851" y="35"/>
                </a:lnTo>
                <a:lnTo>
                  <a:pt x="181827" y="71"/>
                </a:lnTo>
                <a:lnTo>
                  <a:pt x="178771" y="121"/>
                </a:lnTo>
                <a:lnTo>
                  <a:pt x="177260" y="146"/>
                </a:lnTo>
                <a:lnTo>
                  <a:pt x="175748" y="177"/>
                </a:lnTo>
                <a:lnTo>
                  <a:pt x="174236" y="212"/>
                </a:lnTo>
                <a:lnTo>
                  <a:pt x="172725" y="247"/>
                </a:lnTo>
                <a:lnTo>
                  <a:pt x="171213" y="288"/>
                </a:lnTo>
                <a:lnTo>
                  <a:pt x="169733" y="333"/>
                </a:lnTo>
                <a:lnTo>
                  <a:pt x="168222" y="378"/>
                </a:lnTo>
                <a:lnTo>
                  <a:pt x="166742" y="429"/>
                </a:lnTo>
                <a:lnTo>
                  <a:pt x="165262" y="484"/>
                </a:lnTo>
                <a:lnTo>
                  <a:pt x="163815" y="545"/>
                </a:lnTo>
                <a:lnTo>
                  <a:pt x="162850" y="585"/>
                </a:lnTo>
                <a:lnTo>
                  <a:pt x="161917" y="631"/>
                </a:lnTo>
                <a:lnTo>
                  <a:pt x="161017" y="676"/>
                </a:lnTo>
                <a:lnTo>
                  <a:pt x="160116" y="726"/>
                </a:lnTo>
                <a:lnTo>
                  <a:pt x="159248" y="782"/>
                </a:lnTo>
                <a:lnTo>
                  <a:pt x="158379" y="837"/>
                </a:lnTo>
                <a:lnTo>
                  <a:pt x="157511" y="893"/>
                </a:lnTo>
                <a:lnTo>
                  <a:pt x="156674" y="953"/>
                </a:lnTo>
                <a:lnTo>
                  <a:pt x="155870" y="1019"/>
                </a:lnTo>
                <a:lnTo>
                  <a:pt x="155066" y="1085"/>
                </a:lnTo>
                <a:lnTo>
                  <a:pt x="154294" y="1150"/>
                </a:lnTo>
                <a:lnTo>
                  <a:pt x="153522" y="1221"/>
                </a:lnTo>
                <a:lnTo>
                  <a:pt x="152783" y="1296"/>
                </a:lnTo>
                <a:lnTo>
                  <a:pt x="152043" y="1372"/>
                </a:lnTo>
                <a:lnTo>
                  <a:pt x="151335" y="1448"/>
                </a:lnTo>
                <a:lnTo>
                  <a:pt x="150660" y="1528"/>
                </a:lnTo>
                <a:lnTo>
                  <a:pt x="149984" y="1609"/>
                </a:lnTo>
                <a:lnTo>
                  <a:pt x="149309" y="1695"/>
                </a:lnTo>
                <a:lnTo>
                  <a:pt x="148698" y="1781"/>
                </a:lnTo>
                <a:lnTo>
                  <a:pt x="148054" y="1871"/>
                </a:lnTo>
                <a:lnTo>
                  <a:pt x="147475" y="1962"/>
                </a:lnTo>
                <a:lnTo>
                  <a:pt x="146864" y="2053"/>
                </a:lnTo>
                <a:lnTo>
                  <a:pt x="146317" y="2149"/>
                </a:lnTo>
                <a:lnTo>
                  <a:pt x="145771" y="2250"/>
                </a:lnTo>
                <a:lnTo>
                  <a:pt x="145256" y="2346"/>
                </a:lnTo>
                <a:lnTo>
                  <a:pt x="144741" y="2446"/>
                </a:lnTo>
                <a:lnTo>
                  <a:pt x="144259" y="2552"/>
                </a:lnTo>
                <a:lnTo>
                  <a:pt x="143776" y="2653"/>
                </a:lnTo>
                <a:lnTo>
                  <a:pt x="143326" y="2764"/>
                </a:lnTo>
                <a:lnTo>
                  <a:pt x="142908" y="2870"/>
                </a:lnTo>
                <a:lnTo>
                  <a:pt x="142490" y="2981"/>
                </a:lnTo>
                <a:lnTo>
                  <a:pt x="142104" y="3092"/>
                </a:lnTo>
                <a:lnTo>
                  <a:pt x="141750" y="3208"/>
                </a:lnTo>
                <a:lnTo>
                  <a:pt x="141396" y="3319"/>
                </a:lnTo>
                <a:lnTo>
                  <a:pt x="141042" y="3435"/>
                </a:lnTo>
                <a:lnTo>
                  <a:pt x="140753" y="3556"/>
                </a:lnTo>
                <a:lnTo>
                  <a:pt x="140464" y="3677"/>
                </a:lnTo>
                <a:lnTo>
                  <a:pt x="140206" y="3798"/>
                </a:lnTo>
                <a:lnTo>
                  <a:pt x="139949" y="3919"/>
                </a:lnTo>
                <a:lnTo>
                  <a:pt x="139724" y="4045"/>
                </a:lnTo>
                <a:lnTo>
                  <a:pt x="139499" y="4166"/>
                </a:lnTo>
                <a:lnTo>
                  <a:pt x="139338" y="4298"/>
                </a:lnTo>
                <a:lnTo>
                  <a:pt x="139177" y="4424"/>
                </a:lnTo>
                <a:lnTo>
                  <a:pt x="139016" y="4555"/>
                </a:lnTo>
                <a:lnTo>
                  <a:pt x="138920" y="4681"/>
                </a:lnTo>
                <a:lnTo>
                  <a:pt x="138791" y="4817"/>
                </a:lnTo>
                <a:lnTo>
                  <a:pt x="138727" y="4948"/>
                </a:lnTo>
                <a:lnTo>
                  <a:pt x="138662" y="5079"/>
                </a:lnTo>
                <a:lnTo>
                  <a:pt x="138630" y="5216"/>
                </a:lnTo>
                <a:lnTo>
                  <a:pt x="138630" y="5352"/>
                </a:lnTo>
                <a:lnTo>
                  <a:pt x="138630" y="5488"/>
                </a:lnTo>
                <a:lnTo>
                  <a:pt x="138662" y="5629"/>
                </a:lnTo>
                <a:lnTo>
                  <a:pt x="138727" y="5765"/>
                </a:lnTo>
                <a:lnTo>
                  <a:pt x="138791" y="5907"/>
                </a:lnTo>
                <a:lnTo>
                  <a:pt x="138920" y="6048"/>
                </a:lnTo>
                <a:lnTo>
                  <a:pt x="139016" y="6189"/>
                </a:lnTo>
                <a:lnTo>
                  <a:pt x="139177" y="6330"/>
                </a:lnTo>
                <a:lnTo>
                  <a:pt x="139338" y="6471"/>
                </a:lnTo>
                <a:lnTo>
                  <a:pt x="139531" y="6618"/>
                </a:lnTo>
                <a:lnTo>
                  <a:pt x="139756" y="6764"/>
                </a:lnTo>
                <a:lnTo>
                  <a:pt x="139981" y="6905"/>
                </a:lnTo>
                <a:lnTo>
                  <a:pt x="140271" y="7052"/>
                </a:lnTo>
                <a:lnTo>
                  <a:pt x="140528" y="7198"/>
                </a:lnTo>
                <a:lnTo>
                  <a:pt x="140849" y="7344"/>
                </a:lnTo>
                <a:lnTo>
                  <a:pt x="141396" y="7581"/>
                </a:lnTo>
                <a:lnTo>
                  <a:pt x="141943" y="7818"/>
                </a:lnTo>
                <a:lnTo>
                  <a:pt x="142522" y="8050"/>
                </a:lnTo>
                <a:lnTo>
                  <a:pt x="143101" y="8282"/>
                </a:lnTo>
                <a:lnTo>
                  <a:pt x="144355" y="8746"/>
                </a:lnTo>
                <a:lnTo>
                  <a:pt x="145642" y="9205"/>
                </a:lnTo>
                <a:lnTo>
                  <a:pt x="146993" y="9664"/>
                </a:lnTo>
                <a:lnTo>
                  <a:pt x="148376" y="10118"/>
                </a:lnTo>
                <a:lnTo>
                  <a:pt x="149791" y="10567"/>
                </a:lnTo>
                <a:lnTo>
                  <a:pt x="151239" y="11016"/>
                </a:lnTo>
                <a:lnTo>
                  <a:pt x="151785" y="11188"/>
                </a:lnTo>
                <a:lnTo>
                  <a:pt x="152268" y="11354"/>
                </a:lnTo>
                <a:lnTo>
                  <a:pt x="152750" y="11520"/>
                </a:lnTo>
                <a:lnTo>
                  <a:pt x="153201" y="11687"/>
                </a:lnTo>
                <a:lnTo>
                  <a:pt x="153619" y="11853"/>
                </a:lnTo>
                <a:lnTo>
                  <a:pt x="154005" y="12015"/>
                </a:lnTo>
                <a:lnTo>
                  <a:pt x="154359" y="12181"/>
                </a:lnTo>
                <a:lnTo>
                  <a:pt x="154680" y="12343"/>
                </a:lnTo>
                <a:lnTo>
                  <a:pt x="155002" y="12499"/>
                </a:lnTo>
                <a:lnTo>
                  <a:pt x="155259" y="12660"/>
                </a:lnTo>
                <a:lnTo>
                  <a:pt x="155517" y="12817"/>
                </a:lnTo>
                <a:lnTo>
                  <a:pt x="155742" y="12973"/>
                </a:lnTo>
                <a:lnTo>
                  <a:pt x="155935" y="13129"/>
                </a:lnTo>
                <a:lnTo>
                  <a:pt x="156095" y="13281"/>
                </a:lnTo>
                <a:lnTo>
                  <a:pt x="156224" y="13432"/>
                </a:lnTo>
                <a:lnTo>
                  <a:pt x="156321" y="13583"/>
                </a:lnTo>
                <a:lnTo>
                  <a:pt x="156417" y="13735"/>
                </a:lnTo>
                <a:lnTo>
                  <a:pt x="156481" y="13881"/>
                </a:lnTo>
                <a:lnTo>
                  <a:pt x="156481" y="14027"/>
                </a:lnTo>
                <a:lnTo>
                  <a:pt x="156481" y="14174"/>
                </a:lnTo>
                <a:lnTo>
                  <a:pt x="156449" y="14320"/>
                </a:lnTo>
                <a:lnTo>
                  <a:pt x="156417" y="14461"/>
                </a:lnTo>
                <a:lnTo>
                  <a:pt x="156321" y="14602"/>
                </a:lnTo>
                <a:lnTo>
                  <a:pt x="156224" y="14738"/>
                </a:lnTo>
                <a:lnTo>
                  <a:pt x="156063" y="14880"/>
                </a:lnTo>
                <a:lnTo>
                  <a:pt x="155902" y="15011"/>
                </a:lnTo>
                <a:lnTo>
                  <a:pt x="155710" y="15147"/>
                </a:lnTo>
                <a:lnTo>
                  <a:pt x="155517" y="15278"/>
                </a:lnTo>
                <a:lnTo>
                  <a:pt x="155259" y="15409"/>
                </a:lnTo>
                <a:lnTo>
                  <a:pt x="155002" y="15540"/>
                </a:lnTo>
                <a:lnTo>
                  <a:pt x="154680" y="15667"/>
                </a:lnTo>
                <a:lnTo>
                  <a:pt x="154359" y="15793"/>
                </a:lnTo>
                <a:lnTo>
                  <a:pt x="154005" y="15914"/>
                </a:lnTo>
                <a:lnTo>
                  <a:pt x="153619" y="16040"/>
                </a:lnTo>
                <a:lnTo>
                  <a:pt x="153233" y="16156"/>
                </a:lnTo>
                <a:lnTo>
                  <a:pt x="152783" y="16277"/>
                </a:lnTo>
                <a:lnTo>
                  <a:pt x="152332" y="16393"/>
                </a:lnTo>
                <a:lnTo>
                  <a:pt x="151850" y="16504"/>
                </a:lnTo>
                <a:lnTo>
                  <a:pt x="151335" y="16620"/>
                </a:lnTo>
                <a:lnTo>
                  <a:pt x="150788" y="16731"/>
                </a:lnTo>
                <a:lnTo>
                  <a:pt x="150242" y="16837"/>
                </a:lnTo>
                <a:lnTo>
                  <a:pt x="149663" y="16943"/>
                </a:lnTo>
                <a:lnTo>
                  <a:pt x="149019" y="17049"/>
                </a:lnTo>
                <a:lnTo>
                  <a:pt x="148376" y="17149"/>
                </a:lnTo>
                <a:lnTo>
                  <a:pt x="147733" y="17250"/>
                </a:lnTo>
                <a:lnTo>
                  <a:pt x="147025" y="17346"/>
                </a:lnTo>
                <a:lnTo>
                  <a:pt x="146317" y="17442"/>
                </a:lnTo>
                <a:lnTo>
                  <a:pt x="145578" y="17538"/>
                </a:lnTo>
                <a:lnTo>
                  <a:pt x="144806" y="17629"/>
                </a:lnTo>
                <a:lnTo>
                  <a:pt x="144002" y="17719"/>
                </a:lnTo>
                <a:lnTo>
                  <a:pt x="143165" y="17805"/>
                </a:lnTo>
                <a:lnTo>
                  <a:pt x="142329" y="17891"/>
                </a:lnTo>
                <a:lnTo>
                  <a:pt x="141461" y="17972"/>
                </a:lnTo>
                <a:lnTo>
                  <a:pt x="140560" y="18052"/>
                </a:lnTo>
                <a:lnTo>
                  <a:pt x="139627" y="18128"/>
                </a:lnTo>
                <a:lnTo>
                  <a:pt x="138694" y="18204"/>
                </a:lnTo>
                <a:lnTo>
                  <a:pt x="137697" y="18279"/>
                </a:lnTo>
                <a:lnTo>
                  <a:pt x="136700" y="18345"/>
                </a:lnTo>
                <a:lnTo>
                  <a:pt x="135671" y="18415"/>
                </a:lnTo>
                <a:lnTo>
                  <a:pt x="134642" y="18481"/>
                </a:lnTo>
                <a:lnTo>
                  <a:pt x="133548" y="18542"/>
                </a:lnTo>
                <a:lnTo>
                  <a:pt x="132455" y="18602"/>
                </a:lnTo>
                <a:lnTo>
                  <a:pt x="131329" y="18663"/>
                </a:lnTo>
                <a:lnTo>
                  <a:pt x="130171" y="18718"/>
                </a:lnTo>
                <a:lnTo>
                  <a:pt x="127533" y="18839"/>
                </a:lnTo>
                <a:lnTo>
                  <a:pt x="124864" y="18950"/>
                </a:lnTo>
                <a:lnTo>
                  <a:pt x="122194" y="19061"/>
                </a:lnTo>
                <a:lnTo>
                  <a:pt x="119524" y="19162"/>
                </a:lnTo>
                <a:lnTo>
                  <a:pt x="116855" y="19258"/>
                </a:lnTo>
                <a:lnTo>
                  <a:pt x="114185" y="19349"/>
                </a:lnTo>
                <a:lnTo>
                  <a:pt x="111515" y="19434"/>
                </a:lnTo>
                <a:lnTo>
                  <a:pt x="108846" y="19515"/>
                </a:lnTo>
                <a:lnTo>
                  <a:pt x="106144" y="19591"/>
                </a:lnTo>
                <a:lnTo>
                  <a:pt x="103474" y="19661"/>
                </a:lnTo>
                <a:lnTo>
                  <a:pt x="100772" y="19722"/>
                </a:lnTo>
                <a:lnTo>
                  <a:pt x="98103" y="19782"/>
                </a:lnTo>
                <a:lnTo>
                  <a:pt x="95401" y="19833"/>
                </a:lnTo>
                <a:lnTo>
                  <a:pt x="92699" y="19883"/>
                </a:lnTo>
                <a:lnTo>
                  <a:pt x="89997" y="19924"/>
                </a:lnTo>
                <a:lnTo>
                  <a:pt x="87295" y="19964"/>
                </a:lnTo>
                <a:lnTo>
                  <a:pt x="84594" y="19994"/>
                </a:lnTo>
                <a:lnTo>
                  <a:pt x="81892" y="20019"/>
                </a:lnTo>
                <a:lnTo>
                  <a:pt x="79158" y="20045"/>
                </a:lnTo>
                <a:lnTo>
                  <a:pt x="76456" y="20060"/>
                </a:lnTo>
                <a:lnTo>
                  <a:pt x="73754" y="20075"/>
                </a:lnTo>
                <a:lnTo>
                  <a:pt x="71020" y="20080"/>
                </a:lnTo>
                <a:lnTo>
                  <a:pt x="68286" y="20085"/>
                </a:lnTo>
                <a:lnTo>
                  <a:pt x="65552" y="20080"/>
                </a:lnTo>
                <a:lnTo>
                  <a:pt x="62850" y="20075"/>
                </a:lnTo>
                <a:lnTo>
                  <a:pt x="60116" y="20060"/>
                </a:lnTo>
                <a:lnTo>
                  <a:pt x="57382" y="20045"/>
                </a:lnTo>
                <a:lnTo>
                  <a:pt x="54616" y="20024"/>
                </a:lnTo>
                <a:lnTo>
                  <a:pt x="51882" y="19999"/>
                </a:lnTo>
                <a:lnTo>
                  <a:pt x="49148" y="19969"/>
                </a:lnTo>
                <a:lnTo>
                  <a:pt x="46414" y="19934"/>
                </a:lnTo>
                <a:lnTo>
                  <a:pt x="43648" y="19898"/>
                </a:lnTo>
                <a:lnTo>
                  <a:pt x="41204" y="19863"/>
                </a:lnTo>
                <a:lnTo>
                  <a:pt x="38759" y="19833"/>
                </a:lnTo>
                <a:lnTo>
                  <a:pt x="33838" y="19777"/>
                </a:lnTo>
                <a:lnTo>
                  <a:pt x="28917" y="19737"/>
                </a:lnTo>
                <a:lnTo>
                  <a:pt x="23931" y="19697"/>
                </a:lnTo>
                <a:lnTo>
                  <a:pt x="13864" y="19636"/>
                </a:lnTo>
                <a:lnTo>
                  <a:pt x="8750" y="19601"/>
                </a:lnTo>
                <a:lnTo>
                  <a:pt x="3571" y="19560"/>
                </a:lnTo>
                <a:lnTo>
                  <a:pt x="3957" y="20610"/>
                </a:lnTo>
                <a:lnTo>
                  <a:pt x="4343" y="21639"/>
                </a:lnTo>
                <a:lnTo>
                  <a:pt x="5147" y="23646"/>
                </a:lnTo>
                <a:lnTo>
                  <a:pt x="5501" y="24635"/>
                </a:lnTo>
                <a:lnTo>
                  <a:pt x="5790" y="25608"/>
                </a:lnTo>
                <a:lnTo>
                  <a:pt x="5919" y="26097"/>
                </a:lnTo>
                <a:lnTo>
                  <a:pt x="6016" y="26582"/>
                </a:lnTo>
                <a:lnTo>
                  <a:pt x="6112" y="27066"/>
                </a:lnTo>
                <a:lnTo>
                  <a:pt x="6144" y="27550"/>
                </a:lnTo>
                <a:lnTo>
                  <a:pt x="6176" y="28080"/>
                </a:lnTo>
                <a:lnTo>
                  <a:pt x="6176" y="28614"/>
                </a:lnTo>
                <a:lnTo>
                  <a:pt x="6144" y="29149"/>
                </a:lnTo>
                <a:lnTo>
                  <a:pt x="6080" y="29684"/>
                </a:lnTo>
                <a:lnTo>
                  <a:pt x="5951" y="30748"/>
                </a:lnTo>
                <a:lnTo>
                  <a:pt x="5758" y="31817"/>
                </a:lnTo>
                <a:lnTo>
                  <a:pt x="5565" y="32886"/>
                </a:lnTo>
                <a:lnTo>
                  <a:pt x="5372" y="33951"/>
                </a:lnTo>
                <a:lnTo>
                  <a:pt x="5212" y="35020"/>
                </a:lnTo>
                <a:lnTo>
                  <a:pt x="5179" y="35555"/>
                </a:lnTo>
                <a:lnTo>
                  <a:pt x="5147" y="36089"/>
                </a:lnTo>
                <a:lnTo>
                  <a:pt x="5147" y="36276"/>
                </a:lnTo>
                <a:lnTo>
                  <a:pt x="5179" y="36463"/>
                </a:lnTo>
                <a:lnTo>
                  <a:pt x="5212" y="36654"/>
                </a:lnTo>
                <a:lnTo>
                  <a:pt x="5308" y="36841"/>
                </a:lnTo>
                <a:lnTo>
                  <a:pt x="5469" y="37219"/>
                </a:lnTo>
                <a:lnTo>
                  <a:pt x="5758" y="37598"/>
                </a:lnTo>
                <a:lnTo>
                  <a:pt x="6080" y="37976"/>
                </a:lnTo>
                <a:lnTo>
                  <a:pt x="6466" y="38349"/>
                </a:lnTo>
                <a:lnTo>
                  <a:pt x="6916" y="38722"/>
                </a:lnTo>
                <a:lnTo>
                  <a:pt x="7431" y="39091"/>
                </a:lnTo>
                <a:lnTo>
                  <a:pt x="7720" y="39277"/>
                </a:lnTo>
                <a:lnTo>
                  <a:pt x="7881" y="39368"/>
                </a:lnTo>
                <a:lnTo>
                  <a:pt x="8074" y="39449"/>
                </a:lnTo>
                <a:lnTo>
                  <a:pt x="8267" y="39529"/>
                </a:lnTo>
                <a:lnTo>
                  <a:pt x="8460" y="39600"/>
                </a:lnTo>
                <a:lnTo>
                  <a:pt x="8685" y="39671"/>
                </a:lnTo>
                <a:lnTo>
                  <a:pt x="8910" y="39736"/>
                </a:lnTo>
                <a:lnTo>
                  <a:pt x="9168" y="39797"/>
                </a:lnTo>
                <a:lnTo>
                  <a:pt x="9425" y="39852"/>
                </a:lnTo>
                <a:lnTo>
                  <a:pt x="9682" y="39908"/>
                </a:lnTo>
                <a:lnTo>
                  <a:pt x="9972" y="39953"/>
                </a:lnTo>
                <a:lnTo>
                  <a:pt x="10294" y="39998"/>
                </a:lnTo>
                <a:lnTo>
                  <a:pt x="10583" y="40039"/>
                </a:lnTo>
                <a:lnTo>
                  <a:pt x="10937" y="40074"/>
                </a:lnTo>
                <a:lnTo>
                  <a:pt x="11258" y="40109"/>
                </a:lnTo>
                <a:lnTo>
                  <a:pt x="11612" y="40135"/>
                </a:lnTo>
                <a:lnTo>
                  <a:pt x="11998" y="40160"/>
                </a:lnTo>
                <a:lnTo>
                  <a:pt x="12384" y="40180"/>
                </a:lnTo>
                <a:lnTo>
                  <a:pt x="12802" y="40195"/>
                </a:lnTo>
                <a:lnTo>
                  <a:pt x="13220" y="40210"/>
                </a:lnTo>
                <a:lnTo>
                  <a:pt x="13671" y="40220"/>
                </a:lnTo>
                <a:lnTo>
                  <a:pt x="14121" y="40225"/>
                </a:lnTo>
                <a:lnTo>
                  <a:pt x="14604" y="40230"/>
                </a:lnTo>
                <a:lnTo>
                  <a:pt x="15086" y="40230"/>
                </a:lnTo>
                <a:lnTo>
                  <a:pt x="15601" y="40225"/>
                </a:lnTo>
                <a:lnTo>
                  <a:pt x="16662" y="40205"/>
                </a:lnTo>
                <a:lnTo>
                  <a:pt x="17820" y="40175"/>
                </a:lnTo>
                <a:lnTo>
                  <a:pt x="19042" y="40135"/>
                </a:lnTo>
                <a:lnTo>
                  <a:pt x="21583" y="40034"/>
                </a:lnTo>
                <a:lnTo>
                  <a:pt x="24124" y="39928"/>
                </a:lnTo>
                <a:lnTo>
                  <a:pt x="29174" y="39706"/>
                </a:lnTo>
                <a:lnTo>
                  <a:pt x="34224" y="39484"/>
                </a:lnTo>
                <a:lnTo>
                  <a:pt x="39274" y="39262"/>
                </a:lnTo>
                <a:lnTo>
                  <a:pt x="41815" y="39156"/>
                </a:lnTo>
                <a:lnTo>
                  <a:pt x="44356" y="39055"/>
                </a:lnTo>
                <a:lnTo>
                  <a:pt x="46865" y="38959"/>
                </a:lnTo>
                <a:lnTo>
                  <a:pt x="49406" y="38869"/>
                </a:lnTo>
                <a:lnTo>
                  <a:pt x="51979" y="38788"/>
                </a:lnTo>
                <a:lnTo>
                  <a:pt x="54520" y="38712"/>
                </a:lnTo>
                <a:lnTo>
                  <a:pt x="57093" y="38652"/>
                </a:lnTo>
                <a:lnTo>
                  <a:pt x="58380" y="38626"/>
                </a:lnTo>
                <a:lnTo>
                  <a:pt x="59666" y="38601"/>
                </a:lnTo>
                <a:lnTo>
                  <a:pt x="61853" y="38566"/>
                </a:lnTo>
                <a:lnTo>
                  <a:pt x="64073" y="38546"/>
                </a:lnTo>
                <a:lnTo>
                  <a:pt x="66228" y="38531"/>
                </a:lnTo>
                <a:lnTo>
                  <a:pt x="68415" y="38526"/>
                </a:lnTo>
                <a:lnTo>
                  <a:pt x="70538" y="38531"/>
                </a:lnTo>
                <a:lnTo>
                  <a:pt x="72661" y="38541"/>
                </a:lnTo>
                <a:lnTo>
                  <a:pt x="74783" y="38566"/>
                </a:lnTo>
                <a:lnTo>
                  <a:pt x="76874" y="38596"/>
                </a:lnTo>
                <a:lnTo>
                  <a:pt x="78933" y="38637"/>
                </a:lnTo>
                <a:lnTo>
                  <a:pt x="80959" y="38682"/>
                </a:lnTo>
                <a:lnTo>
                  <a:pt x="82985" y="38742"/>
                </a:lnTo>
                <a:lnTo>
                  <a:pt x="84980" y="38808"/>
                </a:lnTo>
                <a:lnTo>
                  <a:pt x="86942" y="38884"/>
                </a:lnTo>
                <a:lnTo>
                  <a:pt x="88872" y="38964"/>
                </a:lnTo>
                <a:lnTo>
                  <a:pt x="90801" y="39055"/>
                </a:lnTo>
                <a:lnTo>
                  <a:pt x="92699" y="39151"/>
                </a:lnTo>
                <a:lnTo>
                  <a:pt x="94533" y="39257"/>
                </a:lnTo>
                <a:lnTo>
                  <a:pt x="96366" y="39373"/>
                </a:lnTo>
                <a:lnTo>
                  <a:pt x="98167" y="39494"/>
                </a:lnTo>
                <a:lnTo>
                  <a:pt x="99936" y="39625"/>
                </a:lnTo>
                <a:lnTo>
                  <a:pt x="101673" y="39761"/>
                </a:lnTo>
                <a:lnTo>
                  <a:pt x="103378" y="39908"/>
                </a:lnTo>
                <a:lnTo>
                  <a:pt x="105050" y="40059"/>
                </a:lnTo>
                <a:lnTo>
                  <a:pt x="106691" y="40215"/>
                </a:lnTo>
                <a:lnTo>
                  <a:pt x="108299" y="40382"/>
                </a:lnTo>
                <a:lnTo>
                  <a:pt x="109843" y="40553"/>
                </a:lnTo>
                <a:lnTo>
                  <a:pt x="111387" y="40735"/>
                </a:lnTo>
                <a:lnTo>
                  <a:pt x="112866" y="40921"/>
                </a:lnTo>
                <a:lnTo>
                  <a:pt x="114314" y="41113"/>
                </a:lnTo>
                <a:lnTo>
                  <a:pt x="115729" y="41315"/>
                </a:lnTo>
                <a:lnTo>
                  <a:pt x="117080" y="41517"/>
                </a:lnTo>
                <a:lnTo>
                  <a:pt x="118431" y="41728"/>
                </a:lnTo>
                <a:lnTo>
                  <a:pt x="119717" y="41950"/>
                </a:lnTo>
                <a:lnTo>
                  <a:pt x="120940" y="42172"/>
                </a:lnTo>
                <a:lnTo>
                  <a:pt x="122130" y="42404"/>
                </a:lnTo>
                <a:lnTo>
                  <a:pt x="123288" y="42641"/>
                </a:lnTo>
                <a:lnTo>
                  <a:pt x="124413" y="42884"/>
                </a:lnTo>
                <a:lnTo>
                  <a:pt x="125475" y="43131"/>
                </a:lnTo>
                <a:lnTo>
                  <a:pt x="126472" y="43383"/>
                </a:lnTo>
                <a:lnTo>
                  <a:pt x="127437" y="43640"/>
                </a:lnTo>
                <a:lnTo>
                  <a:pt x="128370" y="43902"/>
                </a:lnTo>
                <a:lnTo>
                  <a:pt x="129238" y="44175"/>
                </a:lnTo>
                <a:lnTo>
                  <a:pt x="130042" y="44447"/>
                </a:lnTo>
                <a:lnTo>
                  <a:pt x="130814" y="44725"/>
                </a:lnTo>
                <a:lnTo>
                  <a:pt x="131522" y="45007"/>
                </a:lnTo>
                <a:lnTo>
                  <a:pt x="132197" y="45300"/>
                </a:lnTo>
                <a:lnTo>
                  <a:pt x="132776" y="45592"/>
                </a:lnTo>
                <a:lnTo>
                  <a:pt x="133355" y="45890"/>
                </a:lnTo>
                <a:lnTo>
                  <a:pt x="133838" y="46192"/>
                </a:lnTo>
                <a:lnTo>
                  <a:pt x="134288" y="46500"/>
                </a:lnTo>
                <a:lnTo>
                  <a:pt x="134642" y="46808"/>
                </a:lnTo>
                <a:lnTo>
                  <a:pt x="134963" y="47125"/>
                </a:lnTo>
                <a:lnTo>
                  <a:pt x="135221" y="47443"/>
                </a:lnTo>
                <a:lnTo>
                  <a:pt x="135446" y="47766"/>
                </a:lnTo>
                <a:lnTo>
                  <a:pt x="135574" y="48089"/>
                </a:lnTo>
                <a:lnTo>
                  <a:pt x="135671" y="48422"/>
                </a:lnTo>
                <a:lnTo>
                  <a:pt x="135671" y="48755"/>
                </a:lnTo>
                <a:lnTo>
                  <a:pt x="135639" y="49093"/>
                </a:lnTo>
                <a:lnTo>
                  <a:pt x="135510" y="49431"/>
                </a:lnTo>
                <a:lnTo>
                  <a:pt x="135349" y="49774"/>
                </a:lnTo>
                <a:lnTo>
                  <a:pt x="135092" y="50122"/>
                </a:lnTo>
                <a:lnTo>
                  <a:pt x="134803" y="50475"/>
                </a:lnTo>
                <a:lnTo>
                  <a:pt x="134417" y="50828"/>
                </a:lnTo>
                <a:lnTo>
                  <a:pt x="133966" y="51181"/>
                </a:lnTo>
                <a:lnTo>
                  <a:pt x="133709" y="51367"/>
                </a:lnTo>
                <a:lnTo>
                  <a:pt x="133419" y="51549"/>
                </a:lnTo>
                <a:lnTo>
                  <a:pt x="133098" y="51731"/>
                </a:lnTo>
                <a:lnTo>
                  <a:pt x="132776" y="51907"/>
                </a:lnTo>
                <a:lnTo>
                  <a:pt x="132422" y="52084"/>
                </a:lnTo>
                <a:lnTo>
                  <a:pt x="132069" y="52255"/>
                </a:lnTo>
                <a:lnTo>
                  <a:pt x="131650" y="52427"/>
                </a:lnTo>
                <a:lnTo>
                  <a:pt x="131232" y="52598"/>
                </a:lnTo>
                <a:lnTo>
                  <a:pt x="130782" y="52765"/>
                </a:lnTo>
                <a:lnTo>
                  <a:pt x="130332" y="52926"/>
                </a:lnTo>
                <a:lnTo>
                  <a:pt x="129849" y="53092"/>
                </a:lnTo>
                <a:lnTo>
                  <a:pt x="129335" y="53249"/>
                </a:lnTo>
                <a:lnTo>
                  <a:pt x="128820" y="53410"/>
                </a:lnTo>
                <a:lnTo>
                  <a:pt x="128273" y="53567"/>
                </a:lnTo>
                <a:lnTo>
                  <a:pt x="127726" y="53718"/>
                </a:lnTo>
                <a:lnTo>
                  <a:pt x="127147" y="53869"/>
                </a:lnTo>
                <a:lnTo>
                  <a:pt x="126536" y="54021"/>
                </a:lnTo>
                <a:lnTo>
                  <a:pt x="125893" y="54167"/>
                </a:lnTo>
                <a:lnTo>
                  <a:pt x="125250" y="54308"/>
                </a:lnTo>
                <a:lnTo>
                  <a:pt x="124606" y="54449"/>
                </a:lnTo>
                <a:lnTo>
                  <a:pt x="123899" y="54590"/>
                </a:lnTo>
                <a:lnTo>
                  <a:pt x="123223" y="54727"/>
                </a:lnTo>
                <a:lnTo>
                  <a:pt x="122484" y="54863"/>
                </a:lnTo>
                <a:lnTo>
                  <a:pt x="121744" y="54994"/>
                </a:lnTo>
                <a:lnTo>
                  <a:pt x="121004" y="55125"/>
                </a:lnTo>
                <a:lnTo>
                  <a:pt x="120232" y="55251"/>
                </a:lnTo>
                <a:lnTo>
                  <a:pt x="119428" y="55377"/>
                </a:lnTo>
                <a:lnTo>
                  <a:pt x="118624" y="55498"/>
                </a:lnTo>
                <a:lnTo>
                  <a:pt x="117787" y="55619"/>
                </a:lnTo>
                <a:lnTo>
                  <a:pt x="116951" y="55735"/>
                </a:lnTo>
                <a:lnTo>
                  <a:pt x="116083" y="55851"/>
                </a:lnTo>
                <a:lnTo>
                  <a:pt x="115214" y="55962"/>
                </a:lnTo>
                <a:lnTo>
                  <a:pt x="114314" y="56073"/>
                </a:lnTo>
                <a:lnTo>
                  <a:pt x="113413" y="56184"/>
                </a:lnTo>
                <a:lnTo>
                  <a:pt x="112480" y="56290"/>
                </a:lnTo>
                <a:lnTo>
                  <a:pt x="111548" y="56391"/>
                </a:lnTo>
                <a:lnTo>
                  <a:pt x="110583" y="56492"/>
                </a:lnTo>
                <a:lnTo>
                  <a:pt x="109618" y="56588"/>
                </a:lnTo>
                <a:lnTo>
                  <a:pt x="108653" y="56684"/>
                </a:lnTo>
                <a:lnTo>
                  <a:pt x="107623" y="56775"/>
                </a:lnTo>
                <a:lnTo>
                  <a:pt x="106626" y="56865"/>
                </a:lnTo>
                <a:lnTo>
                  <a:pt x="105597" y="56956"/>
                </a:lnTo>
                <a:lnTo>
                  <a:pt x="104536" y="57037"/>
                </a:lnTo>
                <a:lnTo>
                  <a:pt x="103474" y="57123"/>
                </a:lnTo>
                <a:lnTo>
                  <a:pt x="102413" y="57203"/>
                </a:lnTo>
                <a:lnTo>
                  <a:pt x="101319" y="57279"/>
                </a:lnTo>
                <a:lnTo>
                  <a:pt x="100226" y="57355"/>
                </a:lnTo>
                <a:lnTo>
                  <a:pt x="99100" y="57425"/>
                </a:lnTo>
                <a:lnTo>
                  <a:pt x="97974" y="57496"/>
                </a:lnTo>
                <a:lnTo>
                  <a:pt x="96848" y="57561"/>
                </a:lnTo>
                <a:lnTo>
                  <a:pt x="95690" y="57622"/>
                </a:lnTo>
                <a:lnTo>
                  <a:pt x="94533" y="57682"/>
                </a:lnTo>
                <a:lnTo>
                  <a:pt x="93342" y="57743"/>
                </a:lnTo>
                <a:lnTo>
                  <a:pt x="92152" y="57798"/>
                </a:lnTo>
                <a:lnTo>
                  <a:pt x="90962" y="57854"/>
                </a:lnTo>
                <a:lnTo>
                  <a:pt x="89740" y="57904"/>
                </a:lnTo>
                <a:lnTo>
                  <a:pt x="88518" y="57950"/>
                </a:lnTo>
                <a:lnTo>
                  <a:pt x="87295" y="57995"/>
                </a:lnTo>
                <a:lnTo>
                  <a:pt x="86041" y="58035"/>
                </a:lnTo>
                <a:lnTo>
                  <a:pt x="84787" y="58076"/>
                </a:lnTo>
                <a:lnTo>
                  <a:pt x="82246" y="58146"/>
                </a:lnTo>
                <a:lnTo>
                  <a:pt x="79672" y="58207"/>
                </a:lnTo>
                <a:lnTo>
                  <a:pt x="78322" y="58232"/>
                </a:lnTo>
                <a:lnTo>
                  <a:pt x="76971" y="58252"/>
                </a:lnTo>
                <a:lnTo>
                  <a:pt x="75620" y="58273"/>
                </a:lnTo>
                <a:lnTo>
                  <a:pt x="74269" y="58288"/>
                </a:lnTo>
                <a:lnTo>
                  <a:pt x="72950" y="58303"/>
                </a:lnTo>
                <a:lnTo>
                  <a:pt x="71599" y="58313"/>
                </a:lnTo>
                <a:lnTo>
                  <a:pt x="70280" y="58318"/>
                </a:lnTo>
                <a:lnTo>
                  <a:pt x="67611" y="58318"/>
                </a:lnTo>
                <a:lnTo>
                  <a:pt x="66292" y="58313"/>
                </a:lnTo>
                <a:lnTo>
                  <a:pt x="64973" y="58308"/>
                </a:lnTo>
                <a:lnTo>
                  <a:pt x="63655" y="58298"/>
                </a:lnTo>
                <a:lnTo>
                  <a:pt x="62368" y="58283"/>
                </a:lnTo>
                <a:lnTo>
                  <a:pt x="61049" y="58268"/>
                </a:lnTo>
                <a:lnTo>
                  <a:pt x="59730" y="58247"/>
                </a:lnTo>
                <a:lnTo>
                  <a:pt x="58444" y="58222"/>
                </a:lnTo>
                <a:lnTo>
                  <a:pt x="57125" y="58197"/>
                </a:lnTo>
                <a:lnTo>
                  <a:pt x="55839" y="58167"/>
                </a:lnTo>
                <a:lnTo>
                  <a:pt x="53233" y="58101"/>
                </a:lnTo>
                <a:lnTo>
                  <a:pt x="50660" y="58020"/>
                </a:lnTo>
                <a:lnTo>
                  <a:pt x="48087" y="57930"/>
                </a:lnTo>
                <a:lnTo>
                  <a:pt x="45514" y="57829"/>
                </a:lnTo>
                <a:lnTo>
                  <a:pt x="42941" y="57713"/>
                </a:lnTo>
                <a:lnTo>
                  <a:pt x="40400" y="57587"/>
                </a:lnTo>
                <a:lnTo>
                  <a:pt x="37826" y="57450"/>
                </a:lnTo>
                <a:lnTo>
                  <a:pt x="34899" y="57294"/>
                </a:lnTo>
                <a:lnTo>
                  <a:pt x="31908" y="57138"/>
                </a:lnTo>
                <a:lnTo>
                  <a:pt x="28949" y="56986"/>
                </a:lnTo>
                <a:lnTo>
                  <a:pt x="25958" y="56845"/>
                </a:lnTo>
                <a:lnTo>
                  <a:pt x="22934" y="56709"/>
                </a:lnTo>
                <a:lnTo>
                  <a:pt x="19943" y="56578"/>
                </a:lnTo>
                <a:lnTo>
                  <a:pt x="16919" y="56457"/>
                </a:lnTo>
                <a:lnTo>
                  <a:pt x="13864" y="56341"/>
                </a:lnTo>
                <a:lnTo>
                  <a:pt x="12642" y="56305"/>
                </a:lnTo>
                <a:lnTo>
                  <a:pt x="12063" y="56290"/>
                </a:lnTo>
                <a:lnTo>
                  <a:pt x="11484" y="56280"/>
                </a:lnTo>
                <a:lnTo>
                  <a:pt x="10937" y="56270"/>
                </a:lnTo>
                <a:lnTo>
                  <a:pt x="10422" y="56265"/>
                </a:lnTo>
                <a:lnTo>
                  <a:pt x="9908" y="56265"/>
                </a:lnTo>
                <a:lnTo>
                  <a:pt x="9425" y="56270"/>
                </a:lnTo>
                <a:lnTo>
                  <a:pt x="8943" y="56275"/>
                </a:lnTo>
                <a:lnTo>
                  <a:pt x="8492" y="56290"/>
                </a:lnTo>
                <a:lnTo>
                  <a:pt x="8074" y="56300"/>
                </a:lnTo>
                <a:lnTo>
                  <a:pt x="7688" y="56321"/>
                </a:lnTo>
                <a:lnTo>
                  <a:pt x="7270" y="56341"/>
                </a:lnTo>
                <a:lnTo>
                  <a:pt x="6916" y="56366"/>
                </a:lnTo>
                <a:lnTo>
                  <a:pt x="6562" y="56396"/>
                </a:lnTo>
                <a:lnTo>
                  <a:pt x="6241" y="56432"/>
                </a:lnTo>
                <a:lnTo>
                  <a:pt x="5919" y="56467"/>
                </a:lnTo>
                <a:lnTo>
                  <a:pt x="5630" y="56507"/>
                </a:lnTo>
                <a:lnTo>
                  <a:pt x="5372" y="56553"/>
                </a:lnTo>
                <a:lnTo>
                  <a:pt x="5115" y="56598"/>
                </a:lnTo>
                <a:lnTo>
                  <a:pt x="4858" y="56653"/>
                </a:lnTo>
                <a:lnTo>
                  <a:pt x="4665" y="56709"/>
                </a:lnTo>
                <a:lnTo>
                  <a:pt x="4440" y="56769"/>
                </a:lnTo>
                <a:lnTo>
                  <a:pt x="4279" y="56830"/>
                </a:lnTo>
                <a:lnTo>
                  <a:pt x="4086" y="56901"/>
                </a:lnTo>
                <a:lnTo>
                  <a:pt x="3957" y="56971"/>
                </a:lnTo>
                <a:lnTo>
                  <a:pt x="3828" y="57047"/>
                </a:lnTo>
                <a:lnTo>
                  <a:pt x="3700" y="57128"/>
                </a:lnTo>
                <a:lnTo>
                  <a:pt x="3603" y="57208"/>
                </a:lnTo>
                <a:lnTo>
                  <a:pt x="3539" y="57299"/>
                </a:lnTo>
                <a:lnTo>
                  <a:pt x="3442" y="57486"/>
                </a:lnTo>
                <a:lnTo>
                  <a:pt x="3249" y="58005"/>
                </a:lnTo>
                <a:lnTo>
                  <a:pt x="3089" y="58525"/>
                </a:lnTo>
                <a:lnTo>
                  <a:pt x="2960" y="59049"/>
                </a:lnTo>
                <a:lnTo>
                  <a:pt x="2863" y="59569"/>
                </a:lnTo>
                <a:lnTo>
                  <a:pt x="2671" y="60613"/>
                </a:lnTo>
                <a:lnTo>
                  <a:pt x="2510" y="61657"/>
                </a:lnTo>
                <a:lnTo>
                  <a:pt x="2285" y="62701"/>
                </a:lnTo>
                <a:lnTo>
                  <a:pt x="2156" y="63221"/>
                </a:lnTo>
                <a:lnTo>
                  <a:pt x="1995" y="63740"/>
                </a:lnTo>
                <a:lnTo>
                  <a:pt x="1802" y="64265"/>
                </a:lnTo>
                <a:lnTo>
                  <a:pt x="1577" y="64784"/>
                </a:lnTo>
                <a:lnTo>
                  <a:pt x="1320" y="65304"/>
                </a:lnTo>
                <a:lnTo>
                  <a:pt x="1030" y="65818"/>
                </a:lnTo>
                <a:lnTo>
                  <a:pt x="741" y="66313"/>
                </a:lnTo>
                <a:lnTo>
                  <a:pt x="483" y="66807"/>
                </a:lnTo>
                <a:lnTo>
                  <a:pt x="322" y="67296"/>
                </a:lnTo>
                <a:lnTo>
                  <a:pt x="162" y="67790"/>
                </a:lnTo>
                <a:lnTo>
                  <a:pt x="65" y="68285"/>
                </a:lnTo>
                <a:lnTo>
                  <a:pt x="33" y="68774"/>
                </a:lnTo>
                <a:lnTo>
                  <a:pt x="1" y="69263"/>
                </a:lnTo>
                <a:lnTo>
                  <a:pt x="33" y="69758"/>
                </a:lnTo>
                <a:lnTo>
                  <a:pt x="97" y="70247"/>
                </a:lnTo>
                <a:lnTo>
                  <a:pt x="162" y="70736"/>
                </a:lnTo>
                <a:lnTo>
                  <a:pt x="290" y="71230"/>
                </a:lnTo>
                <a:lnTo>
                  <a:pt x="419" y="71720"/>
                </a:lnTo>
                <a:lnTo>
                  <a:pt x="580" y="72209"/>
                </a:lnTo>
                <a:lnTo>
                  <a:pt x="773" y="72698"/>
                </a:lnTo>
                <a:lnTo>
                  <a:pt x="1159" y="73677"/>
                </a:lnTo>
                <a:lnTo>
                  <a:pt x="1609" y="74655"/>
                </a:lnTo>
                <a:lnTo>
                  <a:pt x="2059" y="75639"/>
                </a:lnTo>
                <a:lnTo>
                  <a:pt x="2542" y="76617"/>
                </a:lnTo>
                <a:lnTo>
                  <a:pt x="2960" y="77596"/>
                </a:lnTo>
                <a:lnTo>
                  <a:pt x="3346" y="78574"/>
                </a:lnTo>
                <a:lnTo>
                  <a:pt x="3507" y="79064"/>
                </a:lnTo>
                <a:lnTo>
                  <a:pt x="3635" y="79553"/>
                </a:lnTo>
                <a:lnTo>
                  <a:pt x="3764" y="80042"/>
                </a:lnTo>
                <a:lnTo>
                  <a:pt x="3861" y="80536"/>
                </a:lnTo>
                <a:lnTo>
                  <a:pt x="3925" y="81026"/>
                </a:lnTo>
                <a:lnTo>
                  <a:pt x="3957" y="81515"/>
                </a:lnTo>
                <a:lnTo>
                  <a:pt x="3957" y="81560"/>
                </a:lnTo>
                <a:lnTo>
                  <a:pt x="4021" y="81606"/>
                </a:lnTo>
                <a:lnTo>
                  <a:pt x="4150" y="81707"/>
                </a:lnTo>
                <a:lnTo>
                  <a:pt x="4343" y="81807"/>
                </a:lnTo>
                <a:lnTo>
                  <a:pt x="4536" y="81924"/>
                </a:lnTo>
                <a:lnTo>
                  <a:pt x="6144" y="81929"/>
                </a:lnTo>
                <a:lnTo>
                  <a:pt x="7720" y="81939"/>
                </a:lnTo>
                <a:lnTo>
                  <a:pt x="9296" y="81949"/>
                </a:lnTo>
                <a:lnTo>
                  <a:pt x="10872" y="81964"/>
                </a:lnTo>
                <a:lnTo>
                  <a:pt x="14025" y="82004"/>
                </a:lnTo>
                <a:lnTo>
                  <a:pt x="17209" y="82050"/>
                </a:lnTo>
                <a:lnTo>
                  <a:pt x="23481" y="82145"/>
                </a:lnTo>
                <a:lnTo>
                  <a:pt x="26633" y="82196"/>
                </a:lnTo>
                <a:lnTo>
                  <a:pt x="29785" y="82236"/>
                </a:lnTo>
                <a:lnTo>
                  <a:pt x="32937" y="82272"/>
                </a:lnTo>
                <a:lnTo>
                  <a:pt x="34513" y="82282"/>
                </a:lnTo>
                <a:lnTo>
                  <a:pt x="36089" y="82292"/>
                </a:lnTo>
                <a:lnTo>
                  <a:pt x="37666" y="82297"/>
                </a:lnTo>
                <a:lnTo>
                  <a:pt x="39242" y="82297"/>
                </a:lnTo>
                <a:lnTo>
                  <a:pt x="40818" y="82292"/>
                </a:lnTo>
                <a:lnTo>
                  <a:pt x="42394" y="82282"/>
                </a:lnTo>
                <a:lnTo>
                  <a:pt x="43970" y="82266"/>
                </a:lnTo>
                <a:lnTo>
                  <a:pt x="45546" y="82246"/>
                </a:lnTo>
                <a:lnTo>
                  <a:pt x="47122" y="82221"/>
                </a:lnTo>
                <a:lnTo>
                  <a:pt x="48698" y="82186"/>
                </a:lnTo>
                <a:lnTo>
                  <a:pt x="50306" y="82145"/>
                </a:lnTo>
                <a:lnTo>
                  <a:pt x="51882" y="82095"/>
                </a:lnTo>
                <a:lnTo>
                  <a:pt x="53458" y="82040"/>
                </a:lnTo>
                <a:lnTo>
                  <a:pt x="55067" y="81974"/>
                </a:lnTo>
                <a:lnTo>
                  <a:pt x="55871" y="81939"/>
                </a:lnTo>
                <a:lnTo>
                  <a:pt x="56675" y="81898"/>
                </a:lnTo>
                <a:lnTo>
                  <a:pt x="57447" y="81858"/>
                </a:lnTo>
                <a:lnTo>
                  <a:pt x="58219" y="81813"/>
                </a:lnTo>
                <a:lnTo>
                  <a:pt x="58926" y="81767"/>
                </a:lnTo>
                <a:lnTo>
                  <a:pt x="59666" y="81722"/>
                </a:lnTo>
                <a:lnTo>
                  <a:pt x="60342" y="81666"/>
                </a:lnTo>
                <a:lnTo>
                  <a:pt x="61017" y="81616"/>
                </a:lnTo>
                <a:lnTo>
                  <a:pt x="61692" y="81560"/>
                </a:lnTo>
                <a:lnTo>
                  <a:pt x="62304" y="81500"/>
                </a:lnTo>
                <a:lnTo>
                  <a:pt x="62947" y="81439"/>
                </a:lnTo>
                <a:lnTo>
                  <a:pt x="63526" y="81374"/>
                </a:lnTo>
                <a:lnTo>
                  <a:pt x="64105" y="81308"/>
                </a:lnTo>
                <a:lnTo>
                  <a:pt x="64652" y="81238"/>
                </a:lnTo>
                <a:lnTo>
                  <a:pt x="65198" y="81167"/>
                </a:lnTo>
                <a:lnTo>
                  <a:pt x="65713" y="81091"/>
                </a:lnTo>
                <a:lnTo>
                  <a:pt x="66196" y="81011"/>
                </a:lnTo>
                <a:lnTo>
                  <a:pt x="66678" y="80930"/>
                </a:lnTo>
                <a:lnTo>
                  <a:pt x="67128" y="80844"/>
                </a:lnTo>
                <a:lnTo>
                  <a:pt x="67546" y="80753"/>
                </a:lnTo>
                <a:lnTo>
                  <a:pt x="67965" y="80663"/>
                </a:lnTo>
                <a:lnTo>
                  <a:pt x="68351" y="80572"/>
                </a:lnTo>
                <a:lnTo>
                  <a:pt x="68737" y="80471"/>
                </a:lnTo>
                <a:lnTo>
                  <a:pt x="69058" y="80370"/>
                </a:lnTo>
                <a:lnTo>
                  <a:pt x="69412" y="80264"/>
                </a:lnTo>
                <a:lnTo>
                  <a:pt x="69701" y="80158"/>
                </a:lnTo>
                <a:lnTo>
                  <a:pt x="69991" y="80047"/>
                </a:lnTo>
                <a:lnTo>
                  <a:pt x="70280" y="79931"/>
                </a:lnTo>
                <a:lnTo>
                  <a:pt x="70506" y="79810"/>
                </a:lnTo>
                <a:lnTo>
                  <a:pt x="70731" y="79689"/>
                </a:lnTo>
                <a:lnTo>
                  <a:pt x="70956" y="79563"/>
                </a:lnTo>
                <a:lnTo>
                  <a:pt x="71149" y="79432"/>
                </a:lnTo>
                <a:lnTo>
                  <a:pt x="74237" y="77127"/>
                </a:lnTo>
                <a:lnTo>
                  <a:pt x="77357" y="74827"/>
                </a:lnTo>
                <a:lnTo>
                  <a:pt x="78965" y="73677"/>
                </a:lnTo>
                <a:lnTo>
                  <a:pt x="80573" y="72527"/>
                </a:lnTo>
                <a:lnTo>
                  <a:pt x="82213" y="71377"/>
                </a:lnTo>
                <a:lnTo>
                  <a:pt x="83918" y="70232"/>
                </a:lnTo>
                <a:lnTo>
                  <a:pt x="84690" y="69758"/>
                </a:lnTo>
                <a:lnTo>
                  <a:pt x="85494" y="69283"/>
                </a:lnTo>
                <a:lnTo>
                  <a:pt x="86395" y="68814"/>
                </a:lnTo>
                <a:lnTo>
                  <a:pt x="87328" y="68345"/>
                </a:lnTo>
                <a:lnTo>
                  <a:pt x="88357" y="67881"/>
                </a:lnTo>
                <a:lnTo>
                  <a:pt x="89450" y="67422"/>
                </a:lnTo>
                <a:lnTo>
                  <a:pt x="90576" y="66968"/>
                </a:lnTo>
                <a:lnTo>
                  <a:pt x="91799" y="66514"/>
                </a:lnTo>
                <a:lnTo>
                  <a:pt x="92313" y="66343"/>
                </a:lnTo>
                <a:lnTo>
                  <a:pt x="92860" y="66171"/>
                </a:lnTo>
                <a:lnTo>
                  <a:pt x="93439" y="66015"/>
                </a:lnTo>
                <a:lnTo>
                  <a:pt x="94082" y="65859"/>
                </a:lnTo>
                <a:lnTo>
                  <a:pt x="94725" y="65712"/>
                </a:lnTo>
                <a:lnTo>
                  <a:pt x="95401" y="65571"/>
                </a:lnTo>
                <a:lnTo>
                  <a:pt x="96109" y="65435"/>
                </a:lnTo>
                <a:lnTo>
                  <a:pt x="96881" y="65309"/>
                </a:lnTo>
                <a:lnTo>
                  <a:pt x="97652" y="65188"/>
                </a:lnTo>
                <a:lnTo>
                  <a:pt x="98424" y="65067"/>
                </a:lnTo>
                <a:lnTo>
                  <a:pt x="99261" y="64956"/>
                </a:lnTo>
                <a:lnTo>
                  <a:pt x="100097" y="64850"/>
                </a:lnTo>
                <a:lnTo>
                  <a:pt x="100965" y="64749"/>
                </a:lnTo>
                <a:lnTo>
                  <a:pt x="101866" y="64653"/>
                </a:lnTo>
                <a:lnTo>
                  <a:pt x="102767" y="64562"/>
                </a:lnTo>
                <a:lnTo>
                  <a:pt x="103699" y="64477"/>
                </a:lnTo>
                <a:lnTo>
                  <a:pt x="104664" y="64391"/>
                </a:lnTo>
                <a:lnTo>
                  <a:pt x="105629" y="64310"/>
                </a:lnTo>
                <a:lnTo>
                  <a:pt x="106626" y="64234"/>
                </a:lnTo>
                <a:lnTo>
                  <a:pt x="107623" y="64164"/>
                </a:lnTo>
                <a:lnTo>
                  <a:pt x="108621" y="64093"/>
                </a:lnTo>
                <a:lnTo>
                  <a:pt x="109650" y="64028"/>
                </a:lnTo>
                <a:lnTo>
                  <a:pt x="110679" y="63962"/>
                </a:lnTo>
                <a:lnTo>
                  <a:pt x="111741" y="63902"/>
                </a:lnTo>
                <a:lnTo>
                  <a:pt x="113831" y="63791"/>
                </a:lnTo>
                <a:lnTo>
                  <a:pt x="115986" y="63680"/>
                </a:lnTo>
                <a:lnTo>
                  <a:pt x="118141" y="63579"/>
                </a:lnTo>
                <a:lnTo>
                  <a:pt x="120296" y="63483"/>
                </a:lnTo>
                <a:lnTo>
                  <a:pt x="121647" y="63427"/>
                </a:lnTo>
                <a:lnTo>
                  <a:pt x="122998" y="63377"/>
                </a:lnTo>
                <a:lnTo>
                  <a:pt x="124349" y="63332"/>
                </a:lnTo>
                <a:lnTo>
                  <a:pt x="125700" y="63291"/>
                </a:lnTo>
                <a:lnTo>
                  <a:pt x="127051" y="63256"/>
                </a:lnTo>
                <a:lnTo>
                  <a:pt x="128402" y="63226"/>
                </a:lnTo>
                <a:lnTo>
                  <a:pt x="129753" y="63200"/>
                </a:lnTo>
                <a:lnTo>
                  <a:pt x="131104" y="63180"/>
                </a:lnTo>
                <a:lnTo>
                  <a:pt x="132487" y="63165"/>
                </a:lnTo>
                <a:lnTo>
                  <a:pt x="133838" y="63155"/>
                </a:lnTo>
                <a:lnTo>
                  <a:pt x="135189" y="63145"/>
                </a:lnTo>
                <a:lnTo>
                  <a:pt x="139241" y="63145"/>
                </a:lnTo>
                <a:lnTo>
                  <a:pt x="141975" y="63160"/>
                </a:lnTo>
                <a:lnTo>
                  <a:pt x="144677" y="63185"/>
                </a:lnTo>
                <a:lnTo>
                  <a:pt x="147379" y="63226"/>
                </a:lnTo>
                <a:lnTo>
                  <a:pt x="150113" y="63266"/>
                </a:lnTo>
                <a:lnTo>
                  <a:pt x="152847" y="63316"/>
                </a:lnTo>
                <a:lnTo>
                  <a:pt x="155549" y="63367"/>
                </a:lnTo>
                <a:lnTo>
                  <a:pt x="158283" y="63422"/>
                </a:lnTo>
                <a:lnTo>
                  <a:pt x="163751" y="63538"/>
                </a:lnTo>
                <a:lnTo>
                  <a:pt x="173529" y="63730"/>
                </a:lnTo>
                <a:lnTo>
                  <a:pt x="183307" y="63922"/>
                </a:lnTo>
                <a:lnTo>
                  <a:pt x="193085" y="64098"/>
                </a:lnTo>
                <a:lnTo>
                  <a:pt x="198006" y="64184"/>
                </a:lnTo>
                <a:lnTo>
                  <a:pt x="202895" y="64265"/>
                </a:lnTo>
                <a:lnTo>
                  <a:pt x="207784" y="64345"/>
                </a:lnTo>
                <a:lnTo>
                  <a:pt x="212705" y="64416"/>
                </a:lnTo>
                <a:lnTo>
                  <a:pt x="217594" y="64487"/>
                </a:lnTo>
                <a:lnTo>
                  <a:pt x="222515" y="64552"/>
                </a:lnTo>
                <a:lnTo>
                  <a:pt x="227436" y="64608"/>
                </a:lnTo>
                <a:lnTo>
                  <a:pt x="232325" y="64663"/>
                </a:lnTo>
                <a:lnTo>
                  <a:pt x="237247" y="64714"/>
                </a:lnTo>
                <a:lnTo>
                  <a:pt x="242168" y="64754"/>
                </a:lnTo>
                <a:lnTo>
                  <a:pt x="243197" y="64759"/>
                </a:lnTo>
                <a:lnTo>
                  <a:pt x="244194" y="64764"/>
                </a:lnTo>
                <a:lnTo>
                  <a:pt x="245223" y="64764"/>
                </a:lnTo>
                <a:lnTo>
                  <a:pt x="246285" y="64759"/>
                </a:lnTo>
                <a:lnTo>
                  <a:pt x="248343" y="64744"/>
                </a:lnTo>
                <a:lnTo>
                  <a:pt x="250434" y="64714"/>
                </a:lnTo>
                <a:lnTo>
                  <a:pt x="252493" y="64678"/>
                </a:lnTo>
                <a:lnTo>
                  <a:pt x="254583" y="64633"/>
                </a:lnTo>
                <a:lnTo>
                  <a:pt x="256674" y="64572"/>
                </a:lnTo>
                <a:lnTo>
                  <a:pt x="258765" y="64512"/>
                </a:lnTo>
                <a:lnTo>
                  <a:pt x="260855" y="64436"/>
                </a:lnTo>
                <a:lnTo>
                  <a:pt x="262914" y="64361"/>
                </a:lnTo>
                <a:lnTo>
                  <a:pt x="264973" y="64275"/>
                </a:lnTo>
                <a:lnTo>
                  <a:pt x="267031" y="64184"/>
                </a:lnTo>
                <a:lnTo>
                  <a:pt x="269090" y="64088"/>
                </a:lnTo>
                <a:lnTo>
                  <a:pt x="271116" y="63992"/>
                </a:lnTo>
                <a:lnTo>
                  <a:pt x="273110" y="63891"/>
                </a:lnTo>
                <a:lnTo>
                  <a:pt x="275104" y="63791"/>
                </a:lnTo>
                <a:lnTo>
                  <a:pt x="276584" y="63705"/>
                </a:lnTo>
                <a:lnTo>
                  <a:pt x="277999" y="63619"/>
                </a:lnTo>
                <a:lnTo>
                  <a:pt x="279350" y="63523"/>
                </a:lnTo>
                <a:lnTo>
                  <a:pt x="280669" y="63422"/>
                </a:lnTo>
                <a:lnTo>
                  <a:pt x="281955" y="63311"/>
                </a:lnTo>
                <a:lnTo>
                  <a:pt x="283178" y="63195"/>
                </a:lnTo>
                <a:lnTo>
                  <a:pt x="284336" y="63074"/>
                </a:lnTo>
                <a:lnTo>
                  <a:pt x="285461" y="62948"/>
                </a:lnTo>
                <a:lnTo>
                  <a:pt x="286555" y="62812"/>
                </a:lnTo>
                <a:lnTo>
                  <a:pt x="287552" y="62676"/>
                </a:lnTo>
                <a:lnTo>
                  <a:pt x="288549" y="62530"/>
                </a:lnTo>
                <a:lnTo>
                  <a:pt x="289482" y="62378"/>
                </a:lnTo>
                <a:lnTo>
                  <a:pt x="290350" y="62222"/>
                </a:lnTo>
                <a:lnTo>
                  <a:pt x="291187" y="62061"/>
                </a:lnTo>
                <a:lnTo>
                  <a:pt x="291959" y="61894"/>
                </a:lnTo>
                <a:lnTo>
                  <a:pt x="292698" y="61723"/>
                </a:lnTo>
                <a:lnTo>
                  <a:pt x="293406" y="61546"/>
                </a:lnTo>
                <a:lnTo>
                  <a:pt x="294049" y="61364"/>
                </a:lnTo>
                <a:lnTo>
                  <a:pt x="294628" y="61178"/>
                </a:lnTo>
                <a:lnTo>
                  <a:pt x="295175" y="60986"/>
                </a:lnTo>
                <a:lnTo>
                  <a:pt x="295690" y="60789"/>
                </a:lnTo>
                <a:lnTo>
                  <a:pt x="296140" y="60593"/>
                </a:lnTo>
                <a:lnTo>
                  <a:pt x="296526" y="60386"/>
                </a:lnTo>
                <a:lnTo>
                  <a:pt x="296880" y="60179"/>
                </a:lnTo>
                <a:lnTo>
                  <a:pt x="297201" y="59967"/>
                </a:lnTo>
                <a:lnTo>
                  <a:pt x="297459" y="59750"/>
                </a:lnTo>
                <a:lnTo>
                  <a:pt x="297684" y="59534"/>
                </a:lnTo>
                <a:lnTo>
                  <a:pt x="297845" y="59307"/>
                </a:lnTo>
                <a:lnTo>
                  <a:pt x="297941" y="59085"/>
                </a:lnTo>
                <a:lnTo>
                  <a:pt x="298038" y="58853"/>
                </a:lnTo>
                <a:lnTo>
                  <a:pt x="298070" y="58621"/>
                </a:lnTo>
                <a:lnTo>
                  <a:pt x="298038" y="58384"/>
                </a:lnTo>
                <a:lnTo>
                  <a:pt x="297941" y="57970"/>
                </a:lnTo>
                <a:lnTo>
                  <a:pt x="297780" y="57556"/>
                </a:lnTo>
                <a:lnTo>
                  <a:pt x="297555" y="57143"/>
                </a:lnTo>
                <a:lnTo>
                  <a:pt x="297330" y="56729"/>
                </a:lnTo>
                <a:lnTo>
                  <a:pt x="297041" y="56316"/>
                </a:lnTo>
                <a:lnTo>
                  <a:pt x="296719" y="55902"/>
                </a:lnTo>
                <a:lnTo>
                  <a:pt x="296397" y="55488"/>
                </a:lnTo>
                <a:lnTo>
                  <a:pt x="296011" y="55075"/>
                </a:lnTo>
                <a:lnTo>
                  <a:pt x="295239" y="54253"/>
                </a:lnTo>
                <a:lnTo>
                  <a:pt x="294435" y="53425"/>
                </a:lnTo>
                <a:lnTo>
                  <a:pt x="293631" y="52598"/>
                </a:lnTo>
                <a:lnTo>
                  <a:pt x="293277" y="52185"/>
                </a:lnTo>
                <a:lnTo>
                  <a:pt x="292891" y="51776"/>
                </a:lnTo>
                <a:lnTo>
                  <a:pt x="292538" y="51327"/>
                </a:lnTo>
                <a:lnTo>
                  <a:pt x="292248" y="50883"/>
                </a:lnTo>
                <a:lnTo>
                  <a:pt x="292023" y="50439"/>
                </a:lnTo>
                <a:lnTo>
                  <a:pt x="291959" y="50217"/>
                </a:lnTo>
                <a:lnTo>
                  <a:pt x="291894" y="50001"/>
                </a:lnTo>
                <a:lnTo>
                  <a:pt x="291862" y="49779"/>
                </a:lnTo>
                <a:lnTo>
                  <a:pt x="291830" y="49562"/>
                </a:lnTo>
                <a:lnTo>
                  <a:pt x="291862" y="49345"/>
                </a:lnTo>
                <a:lnTo>
                  <a:pt x="291894" y="49128"/>
                </a:lnTo>
                <a:lnTo>
                  <a:pt x="291959" y="48911"/>
                </a:lnTo>
                <a:lnTo>
                  <a:pt x="292087" y="48694"/>
                </a:lnTo>
                <a:lnTo>
                  <a:pt x="292216" y="48482"/>
                </a:lnTo>
                <a:lnTo>
                  <a:pt x="292377" y="48270"/>
                </a:lnTo>
                <a:lnTo>
                  <a:pt x="292570" y="48059"/>
                </a:lnTo>
                <a:lnTo>
                  <a:pt x="292827" y="47847"/>
                </a:lnTo>
                <a:lnTo>
                  <a:pt x="293084" y="47635"/>
                </a:lnTo>
                <a:lnTo>
                  <a:pt x="293406" y="47428"/>
                </a:lnTo>
                <a:lnTo>
                  <a:pt x="293760" y="47221"/>
                </a:lnTo>
                <a:lnTo>
                  <a:pt x="294178" y="47015"/>
                </a:lnTo>
                <a:lnTo>
                  <a:pt x="294628" y="46808"/>
                </a:lnTo>
                <a:lnTo>
                  <a:pt x="295111" y="46601"/>
                </a:lnTo>
                <a:lnTo>
                  <a:pt x="295625" y="46399"/>
                </a:lnTo>
                <a:lnTo>
                  <a:pt x="296236" y="46197"/>
                </a:lnTo>
                <a:lnTo>
                  <a:pt x="296848" y="46001"/>
                </a:lnTo>
                <a:lnTo>
                  <a:pt x="297523" y="45799"/>
                </a:lnTo>
                <a:lnTo>
                  <a:pt x="298263" y="45602"/>
                </a:lnTo>
                <a:lnTo>
                  <a:pt x="299067" y="45406"/>
                </a:lnTo>
                <a:lnTo>
                  <a:pt x="299903" y="45214"/>
                </a:lnTo>
                <a:lnTo>
                  <a:pt x="300804" y="45022"/>
                </a:lnTo>
                <a:lnTo>
                  <a:pt x="301318" y="44911"/>
                </a:lnTo>
                <a:lnTo>
                  <a:pt x="301801" y="44805"/>
                </a:lnTo>
                <a:lnTo>
                  <a:pt x="302251" y="44699"/>
                </a:lnTo>
                <a:lnTo>
                  <a:pt x="302669" y="44588"/>
                </a:lnTo>
                <a:lnTo>
                  <a:pt x="303055" y="44482"/>
                </a:lnTo>
                <a:lnTo>
                  <a:pt x="303441" y="44372"/>
                </a:lnTo>
                <a:lnTo>
                  <a:pt x="303795" y="44261"/>
                </a:lnTo>
                <a:lnTo>
                  <a:pt x="304085" y="44150"/>
                </a:lnTo>
                <a:lnTo>
                  <a:pt x="304406" y="44039"/>
                </a:lnTo>
                <a:lnTo>
                  <a:pt x="304664" y="43928"/>
                </a:lnTo>
                <a:lnTo>
                  <a:pt x="304889" y="43817"/>
                </a:lnTo>
                <a:lnTo>
                  <a:pt x="305114" y="43701"/>
                </a:lnTo>
                <a:lnTo>
                  <a:pt x="305307" y="43590"/>
                </a:lnTo>
                <a:lnTo>
                  <a:pt x="305468" y="43474"/>
                </a:lnTo>
                <a:lnTo>
                  <a:pt x="305596" y="43363"/>
                </a:lnTo>
                <a:lnTo>
                  <a:pt x="305693" y="43247"/>
                </a:lnTo>
                <a:lnTo>
                  <a:pt x="305789" y="43131"/>
                </a:lnTo>
                <a:lnTo>
                  <a:pt x="305822" y="43015"/>
                </a:lnTo>
                <a:lnTo>
                  <a:pt x="305854" y="42899"/>
                </a:lnTo>
                <a:lnTo>
                  <a:pt x="305854" y="42778"/>
                </a:lnTo>
                <a:lnTo>
                  <a:pt x="305822" y="42662"/>
                </a:lnTo>
                <a:lnTo>
                  <a:pt x="305757" y="42541"/>
                </a:lnTo>
                <a:lnTo>
                  <a:pt x="305693" y="42425"/>
                </a:lnTo>
                <a:lnTo>
                  <a:pt x="305596" y="42303"/>
                </a:lnTo>
                <a:lnTo>
                  <a:pt x="305436" y="42182"/>
                </a:lnTo>
                <a:lnTo>
                  <a:pt x="305275" y="42061"/>
                </a:lnTo>
                <a:lnTo>
                  <a:pt x="305082" y="41940"/>
                </a:lnTo>
                <a:lnTo>
                  <a:pt x="304889" y="41819"/>
                </a:lnTo>
                <a:lnTo>
                  <a:pt x="304631" y="41693"/>
                </a:lnTo>
                <a:lnTo>
                  <a:pt x="304374" y="41572"/>
                </a:lnTo>
                <a:lnTo>
                  <a:pt x="304052" y="41446"/>
                </a:lnTo>
                <a:lnTo>
                  <a:pt x="303731" y="41320"/>
                </a:lnTo>
                <a:lnTo>
                  <a:pt x="303409" y="41189"/>
                </a:lnTo>
                <a:lnTo>
                  <a:pt x="303088" y="41058"/>
                </a:lnTo>
                <a:lnTo>
                  <a:pt x="302830" y="40932"/>
                </a:lnTo>
                <a:lnTo>
                  <a:pt x="302573" y="40805"/>
                </a:lnTo>
                <a:lnTo>
                  <a:pt x="302380" y="40679"/>
                </a:lnTo>
                <a:lnTo>
                  <a:pt x="302219" y="40553"/>
                </a:lnTo>
                <a:lnTo>
                  <a:pt x="302090" y="40427"/>
                </a:lnTo>
                <a:lnTo>
                  <a:pt x="301994" y="40306"/>
                </a:lnTo>
                <a:lnTo>
                  <a:pt x="301930" y="40185"/>
                </a:lnTo>
                <a:lnTo>
                  <a:pt x="301897" y="40064"/>
                </a:lnTo>
                <a:lnTo>
                  <a:pt x="301897" y="39948"/>
                </a:lnTo>
                <a:lnTo>
                  <a:pt x="301962" y="39827"/>
                </a:lnTo>
                <a:lnTo>
                  <a:pt x="302026" y="39711"/>
                </a:lnTo>
                <a:lnTo>
                  <a:pt x="302123" y="39600"/>
                </a:lnTo>
                <a:lnTo>
                  <a:pt x="302251" y="39484"/>
                </a:lnTo>
                <a:lnTo>
                  <a:pt x="302444" y="39373"/>
                </a:lnTo>
                <a:lnTo>
                  <a:pt x="302637" y="39257"/>
                </a:lnTo>
                <a:lnTo>
                  <a:pt x="302862" y="39146"/>
                </a:lnTo>
                <a:lnTo>
                  <a:pt x="303120" y="39040"/>
                </a:lnTo>
                <a:lnTo>
                  <a:pt x="303441" y="38929"/>
                </a:lnTo>
                <a:lnTo>
                  <a:pt x="303763" y="38823"/>
                </a:lnTo>
                <a:lnTo>
                  <a:pt x="304117" y="38717"/>
                </a:lnTo>
                <a:lnTo>
                  <a:pt x="304503" y="38611"/>
                </a:lnTo>
                <a:lnTo>
                  <a:pt x="304921" y="38505"/>
                </a:lnTo>
                <a:lnTo>
                  <a:pt x="305371" y="38400"/>
                </a:lnTo>
                <a:lnTo>
                  <a:pt x="305854" y="38299"/>
                </a:lnTo>
                <a:lnTo>
                  <a:pt x="306368" y="38193"/>
                </a:lnTo>
                <a:lnTo>
                  <a:pt x="306883" y="38092"/>
                </a:lnTo>
                <a:lnTo>
                  <a:pt x="307462" y="37991"/>
                </a:lnTo>
                <a:lnTo>
                  <a:pt x="308041" y="37895"/>
                </a:lnTo>
                <a:lnTo>
                  <a:pt x="308684" y="37794"/>
                </a:lnTo>
                <a:lnTo>
                  <a:pt x="309327" y="37698"/>
                </a:lnTo>
                <a:lnTo>
                  <a:pt x="311129" y="37426"/>
                </a:lnTo>
                <a:lnTo>
                  <a:pt x="312737" y="37179"/>
                </a:lnTo>
                <a:lnTo>
                  <a:pt x="313412" y="37063"/>
                </a:lnTo>
                <a:lnTo>
                  <a:pt x="314088" y="36952"/>
                </a:lnTo>
                <a:lnTo>
                  <a:pt x="314667" y="36841"/>
                </a:lnTo>
                <a:lnTo>
                  <a:pt x="315214" y="36740"/>
                </a:lnTo>
                <a:lnTo>
                  <a:pt x="315696" y="36639"/>
                </a:lnTo>
                <a:lnTo>
                  <a:pt x="316114" y="36538"/>
                </a:lnTo>
                <a:lnTo>
                  <a:pt x="316500" y="36442"/>
                </a:lnTo>
                <a:lnTo>
                  <a:pt x="316822" y="36342"/>
                </a:lnTo>
                <a:lnTo>
                  <a:pt x="317079" y="36251"/>
                </a:lnTo>
                <a:lnTo>
                  <a:pt x="317304" y="36155"/>
                </a:lnTo>
                <a:lnTo>
                  <a:pt x="317465" y="36059"/>
                </a:lnTo>
                <a:lnTo>
                  <a:pt x="317594" y="35963"/>
                </a:lnTo>
                <a:lnTo>
                  <a:pt x="317658" y="35862"/>
                </a:lnTo>
                <a:lnTo>
                  <a:pt x="317690" y="35762"/>
                </a:lnTo>
                <a:lnTo>
                  <a:pt x="317658" y="35661"/>
                </a:lnTo>
                <a:lnTo>
                  <a:pt x="317594" y="35555"/>
                </a:lnTo>
                <a:lnTo>
                  <a:pt x="317465" y="35449"/>
                </a:lnTo>
                <a:lnTo>
                  <a:pt x="317272" y="35338"/>
                </a:lnTo>
                <a:lnTo>
                  <a:pt x="317079" y="35222"/>
                </a:lnTo>
                <a:lnTo>
                  <a:pt x="316822" y="35096"/>
                </a:lnTo>
                <a:lnTo>
                  <a:pt x="316500" y="34970"/>
                </a:lnTo>
                <a:lnTo>
                  <a:pt x="316146" y="34838"/>
                </a:lnTo>
                <a:lnTo>
                  <a:pt x="315760" y="34697"/>
                </a:lnTo>
                <a:lnTo>
                  <a:pt x="315342" y="34551"/>
                </a:lnTo>
                <a:lnTo>
                  <a:pt x="314345" y="34233"/>
                </a:lnTo>
                <a:lnTo>
                  <a:pt x="313187" y="33880"/>
                </a:lnTo>
                <a:lnTo>
                  <a:pt x="312737" y="33754"/>
                </a:lnTo>
                <a:lnTo>
                  <a:pt x="312287" y="33623"/>
                </a:lnTo>
                <a:lnTo>
                  <a:pt x="311418" y="33351"/>
                </a:lnTo>
                <a:lnTo>
                  <a:pt x="310646" y="33083"/>
                </a:lnTo>
                <a:lnTo>
                  <a:pt x="309939" y="32821"/>
                </a:lnTo>
                <a:lnTo>
                  <a:pt x="309295" y="32564"/>
                </a:lnTo>
                <a:lnTo>
                  <a:pt x="308716" y="32311"/>
                </a:lnTo>
                <a:lnTo>
                  <a:pt x="308202" y="32064"/>
                </a:lnTo>
                <a:lnTo>
                  <a:pt x="307784" y="31817"/>
                </a:lnTo>
                <a:lnTo>
                  <a:pt x="307430" y="31580"/>
                </a:lnTo>
                <a:lnTo>
                  <a:pt x="307172" y="31343"/>
                </a:lnTo>
                <a:lnTo>
                  <a:pt x="306947" y="31106"/>
                </a:lnTo>
                <a:lnTo>
                  <a:pt x="306819" y="30879"/>
                </a:lnTo>
                <a:lnTo>
                  <a:pt x="306786" y="30652"/>
                </a:lnTo>
                <a:lnTo>
                  <a:pt x="306786" y="30425"/>
                </a:lnTo>
                <a:lnTo>
                  <a:pt x="306883" y="30203"/>
                </a:lnTo>
                <a:lnTo>
                  <a:pt x="306979" y="30097"/>
                </a:lnTo>
                <a:lnTo>
                  <a:pt x="307076" y="29986"/>
                </a:lnTo>
                <a:lnTo>
                  <a:pt x="307172" y="29880"/>
                </a:lnTo>
                <a:lnTo>
                  <a:pt x="307301" y="29769"/>
                </a:lnTo>
                <a:lnTo>
                  <a:pt x="307462" y="29663"/>
                </a:lnTo>
                <a:lnTo>
                  <a:pt x="307655" y="29558"/>
                </a:lnTo>
                <a:lnTo>
                  <a:pt x="307816" y="29452"/>
                </a:lnTo>
                <a:lnTo>
                  <a:pt x="308041" y="29346"/>
                </a:lnTo>
                <a:lnTo>
                  <a:pt x="308523" y="29139"/>
                </a:lnTo>
                <a:lnTo>
                  <a:pt x="309070" y="28932"/>
                </a:lnTo>
                <a:lnTo>
                  <a:pt x="309713" y="28725"/>
                </a:lnTo>
                <a:lnTo>
                  <a:pt x="310421" y="28524"/>
                </a:lnTo>
                <a:lnTo>
                  <a:pt x="311193" y="28322"/>
                </a:lnTo>
                <a:lnTo>
                  <a:pt x="312061" y="28125"/>
                </a:lnTo>
                <a:lnTo>
                  <a:pt x="312994" y="27923"/>
                </a:lnTo>
                <a:lnTo>
                  <a:pt x="314023" y="27727"/>
                </a:lnTo>
                <a:lnTo>
                  <a:pt x="315149" y="27530"/>
                </a:lnTo>
                <a:lnTo>
                  <a:pt x="316307" y="27333"/>
                </a:lnTo>
                <a:lnTo>
                  <a:pt x="317594" y="27136"/>
                </a:lnTo>
                <a:lnTo>
                  <a:pt x="318912" y="26945"/>
                </a:lnTo>
                <a:lnTo>
                  <a:pt x="320328" y="26748"/>
                </a:lnTo>
                <a:lnTo>
                  <a:pt x="321839" y="26556"/>
                </a:lnTo>
                <a:lnTo>
                  <a:pt x="322837" y="26435"/>
                </a:lnTo>
                <a:lnTo>
                  <a:pt x="323834" y="26319"/>
                </a:lnTo>
                <a:lnTo>
                  <a:pt x="324863" y="26208"/>
                </a:lnTo>
                <a:lnTo>
                  <a:pt x="325892" y="26097"/>
                </a:lnTo>
                <a:lnTo>
                  <a:pt x="327983" y="25891"/>
                </a:lnTo>
                <a:lnTo>
                  <a:pt x="330138" y="25684"/>
                </a:lnTo>
                <a:lnTo>
                  <a:pt x="334448" y="25285"/>
                </a:lnTo>
                <a:lnTo>
                  <a:pt x="336603" y="25079"/>
                </a:lnTo>
                <a:lnTo>
                  <a:pt x="337632" y="24973"/>
                </a:lnTo>
                <a:lnTo>
                  <a:pt x="338694" y="24862"/>
                </a:lnTo>
                <a:lnTo>
                  <a:pt x="342553" y="24448"/>
                </a:lnTo>
                <a:lnTo>
                  <a:pt x="344451" y="24236"/>
                </a:lnTo>
                <a:lnTo>
                  <a:pt x="346349" y="24019"/>
                </a:lnTo>
                <a:lnTo>
                  <a:pt x="348214" y="23802"/>
                </a:lnTo>
                <a:lnTo>
                  <a:pt x="350048" y="23575"/>
                </a:lnTo>
                <a:lnTo>
                  <a:pt x="351881" y="23343"/>
                </a:lnTo>
                <a:lnTo>
                  <a:pt x="353650" y="23106"/>
                </a:lnTo>
                <a:lnTo>
                  <a:pt x="354390" y="22995"/>
                </a:lnTo>
                <a:lnTo>
                  <a:pt x="355065" y="22884"/>
                </a:lnTo>
                <a:lnTo>
                  <a:pt x="355677" y="22773"/>
                </a:lnTo>
                <a:lnTo>
                  <a:pt x="356256" y="22652"/>
                </a:lnTo>
                <a:lnTo>
                  <a:pt x="356738" y="22531"/>
                </a:lnTo>
                <a:lnTo>
                  <a:pt x="357188" y="22405"/>
                </a:lnTo>
                <a:lnTo>
                  <a:pt x="357542" y="22274"/>
                </a:lnTo>
                <a:lnTo>
                  <a:pt x="357864" y="22138"/>
                </a:lnTo>
                <a:lnTo>
                  <a:pt x="358089" y="21997"/>
                </a:lnTo>
                <a:lnTo>
                  <a:pt x="358250" y="21855"/>
                </a:lnTo>
                <a:lnTo>
                  <a:pt x="358346" y="21709"/>
                </a:lnTo>
                <a:lnTo>
                  <a:pt x="358378" y="21558"/>
                </a:lnTo>
                <a:lnTo>
                  <a:pt x="358314" y="21396"/>
                </a:lnTo>
                <a:lnTo>
                  <a:pt x="358185" y="21235"/>
                </a:lnTo>
                <a:lnTo>
                  <a:pt x="357960" y="21069"/>
                </a:lnTo>
                <a:lnTo>
                  <a:pt x="357671" y="20897"/>
                </a:lnTo>
                <a:lnTo>
                  <a:pt x="357510" y="20806"/>
                </a:lnTo>
                <a:lnTo>
                  <a:pt x="357285" y="20716"/>
                </a:lnTo>
                <a:lnTo>
                  <a:pt x="357092" y="20635"/>
                </a:lnTo>
                <a:lnTo>
                  <a:pt x="356867" y="20554"/>
                </a:lnTo>
                <a:lnTo>
                  <a:pt x="356609" y="20473"/>
                </a:lnTo>
                <a:lnTo>
                  <a:pt x="356352" y="20398"/>
                </a:lnTo>
                <a:lnTo>
                  <a:pt x="356095" y="20327"/>
                </a:lnTo>
                <a:lnTo>
                  <a:pt x="355837" y="20262"/>
                </a:lnTo>
                <a:lnTo>
                  <a:pt x="355548" y="20196"/>
                </a:lnTo>
                <a:lnTo>
                  <a:pt x="355226" y="20135"/>
                </a:lnTo>
                <a:lnTo>
                  <a:pt x="354905" y="20075"/>
                </a:lnTo>
                <a:lnTo>
                  <a:pt x="354583" y="20024"/>
                </a:lnTo>
                <a:lnTo>
                  <a:pt x="354261" y="19969"/>
                </a:lnTo>
                <a:lnTo>
                  <a:pt x="353908" y="19924"/>
                </a:lnTo>
                <a:lnTo>
                  <a:pt x="353522" y="19873"/>
                </a:lnTo>
                <a:lnTo>
                  <a:pt x="353168" y="19833"/>
                </a:lnTo>
                <a:lnTo>
                  <a:pt x="352782" y="19792"/>
                </a:lnTo>
                <a:lnTo>
                  <a:pt x="352364" y="19757"/>
                </a:lnTo>
                <a:lnTo>
                  <a:pt x="351978" y="19722"/>
                </a:lnTo>
                <a:lnTo>
                  <a:pt x="351560" y="19687"/>
                </a:lnTo>
                <a:lnTo>
                  <a:pt x="351109" y="19661"/>
                </a:lnTo>
                <a:lnTo>
                  <a:pt x="350659" y="19631"/>
                </a:lnTo>
                <a:lnTo>
                  <a:pt x="349758" y="19586"/>
                </a:lnTo>
                <a:lnTo>
                  <a:pt x="348793" y="19550"/>
                </a:lnTo>
                <a:lnTo>
                  <a:pt x="347796" y="19525"/>
                </a:lnTo>
                <a:lnTo>
                  <a:pt x="346767" y="19510"/>
                </a:lnTo>
                <a:lnTo>
                  <a:pt x="345706" y="19505"/>
                </a:lnTo>
                <a:lnTo>
                  <a:pt x="335702" y="19480"/>
                </a:lnTo>
                <a:lnTo>
                  <a:pt x="325667" y="19455"/>
                </a:lnTo>
                <a:lnTo>
                  <a:pt x="305629" y="19414"/>
                </a:lnTo>
                <a:lnTo>
                  <a:pt x="285622" y="19379"/>
                </a:lnTo>
                <a:lnTo>
                  <a:pt x="265584" y="19339"/>
                </a:lnTo>
                <a:lnTo>
                  <a:pt x="261981" y="19339"/>
                </a:lnTo>
                <a:lnTo>
                  <a:pt x="258379" y="19349"/>
                </a:lnTo>
                <a:lnTo>
                  <a:pt x="254776" y="19359"/>
                </a:lnTo>
                <a:lnTo>
                  <a:pt x="251174" y="19364"/>
                </a:lnTo>
                <a:lnTo>
                  <a:pt x="249373" y="19364"/>
                </a:lnTo>
                <a:lnTo>
                  <a:pt x="247572" y="19359"/>
                </a:lnTo>
                <a:lnTo>
                  <a:pt x="245770" y="19344"/>
                </a:lnTo>
                <a:lnTo>
                  <a:pt x="244001" y="19328"/>
                </a:lnTo>
                <a:lnTo>
                  <a:pt x="242232" y="19303"/>
                </a:lnTo>
                <a:lnTo>
                  <a:pt x="240463" y="19273"/>
                </a:lnTo>
                <a:lnTo>
                  <a:pt x="238726" y="19233"/>
                </a:lnTo>
                <a:lnTo>
                  <a:pt x="236989" y="19182"/>
                </a:lnTo>
                <a:lnTo>
                  <a:pt x="235735" y="19137"/>
                </a:lnTo>
                <a:lnTo>
                  <a:pt x="234513" y="19081"/>
                </a:lnTo>
                <a:lnTo>
                  <a:pt x="233355" y="19021"/>
                </a:lnTo>
                <a:lnTo>
                  <a:pt x="232229" y="18950"/>
                </a:lnTo>
                <a:lnTo>
                  <a:pt x="231168" y="18869"/>
                </a:lnTo>
                <a:lnTo>
                  <a:pt x="230138" y="18784"/>
                </a:lnTo>
                <a:lnTo>
                  <a:pt x="229141" y="18693"/>
                </a:lnTo>
                <a:lnTo>
                  <a:pt x="228241" y="18592"/>
                </a:lnTo>
                <a:lnTo>
                  <a:pt x="227340" y="18481"/>
                </a:lnTo>
                <a:lnTo>
                  <a:pt x="226536" y="18370"/>
                </a:lnTo>
                <a:lnTo>
                  <a:pt x="225732" y="18249"/>
                </a:lnTo>
                <a:lnTo>
                  <a:pt x="225024" y="18118"/>
                </a:lnTo>
                <a:lnTo>
                  <a:pt x="224349" y="17987"/>
                </a:lnTo>
                <a:lnTo>
                  <a:pt x="223738" y="17851"/>
                </a:lnTo>
                <a:lnTo>
                  <a:pt x="223159" y="17704"/>
                </a:lnTo>
                <a:lnTo>
                  <a:pt x="222644" y="17558"/>
                </a:lnTo>
                <a:lnTo>
                  <a:pt x="222161" y="17402"/>
                </a:lnTo>
                <a:lnTo>
                  <a:pt x="221776" y="17245"/>
                </a:lnTo>
                <a:lnTo>
                  <a:pt x="221422" y="17084"/>
                </a:lnTo>
                <a:lnTo>
                  <a:pt x="221100" y="16917"/>
                </a:lnTo>
                <a:lnTo>
                  <a:pt x="220875" y="16746"/>
                </a:lnTo>
                <a:lnTo>
                  <a:pt x="220682" y="16574"/>
                </a:lnTo>
                <a:lnTo>
                  <a:pt x="220553" y="16398"/>
                </a:lnTo>
                <a:lnTo>
                  <a:pt x="220489" y="16216"/>
                </a:lnTo>
                <a:lnTo>
                  <a:pt x="220457" y="16035"/>
                </a:lnTo>
                <a:lnTo>
                  <a:pt x="220489" y="15848"/>
                </a:lnTo>
                <a:lnTo>
                  <a:pt x="220585" y="15662"/>
                </a:lnTo>
                <a:lnTo>
                  <a:pt x="220746" y="15475"/>
                </a:lnTo>
                <a:lnTo>
                  <a:pt x="220971" y="15283"/>
                </a:lnTo>
                <a:lnTo>
                  <a:pt x="221261" y="15092"/>
                </a:lnTo>
                <a:lnTo>
                  <a:pt x="221583" y="14895"/>
                </a:lnTo>
                <a:lnTo>
                  <a:pt x="222001" y="14703"/>
                </a:lnTo>
                <a:lnTo>
                  <a:pt x="224188" y="13704"/>
                </a:lnTo>
                <a:lnTo>
                  <a:pt x="225249" y="13200"/>
                </a:lnTo>
                <a:lnTo>
                  <a:pt x="226311" y="12701"/>
                </a:lnTo>
                <a:lnTo>
                  <a:pt x="227308" y="12196"/>
                </a:lnTo>
                <a:lnTo>
                  <a:pt x="228241" y="11692"/>
                </a:lnTo>
                <a:lnTo>
                  <a:pt x="229141" y="11182"/>
                </a:lnTo>
                <a:lnTo>
                  <a:pt x="229977" y="10678"/>
                </a:lnTo>
                <a:lnTo>
                  <a:pt x="230363" y="10421"/>
                </a:lnTo>
                <a:lnTo>
                  <a:pt x="230717" y="10164"/>
                </a:lnTo>
                <a:lnTo>
                  <a:pt x="231039" y="9906"/>
                </a:lnTo>
                <a:lnTo>
                  <a:pt x="231361" y="9649"/>
                </a:lnTo>
                <a:lnTo>
                  <a:pt x="231682" y="9392"/>
                </a:lnTo>
                <a:lnTo>
                  <a:pt x="231940" y="9135"/>
                </a:lnTo>
                <a:lnTo>
                  <a:pt x="232197" y="8872"/>
                </a:lnTo>
                <a:lnTo>
                  <a:pt x="232390" y="8615"/>
                </a:lnTo>
                <a:lnTo>
                  <a:pt x="232583" y="8353"/>
                </a:lnTo>
                <a:lnTo>
                  <a:pt x="232744" y="8091"/>
                </a:lnTo>
                <a:lnTo>
                  <a:pt x="232872" y="7828"/>
                </a:lnTo>
                <a:lnTo>
                  <a:pt x="232969" y="7566"/>
                </a:lnTo>
                <a:lnTo>
                  <a:pt x="233033" y="7299"/>
                </a:lnTo>
                <a:lnTo>
                  <a:pt x="233033" y="7031"/>
                </a:lnTo>
                <a:lnTo>
                  <a:pt x="233033" y="6764"/>
                </a:lnTo>
                <a:lnTo>
                  <a:pt x="233001" y="6497"/>
                </a:lnTo>
                <a:lnTo>
                  <a:pt x="232937" y="6310"/>
                </a:lnTo>
                <a:lnTo>
                  <a:pt x="232840" y="6123"/>
                </a:lnTo>
                <a:lnTo>
                  <a:pt x="232744" y="5937"/>
                </a:lnTo>
                <a:lnTo>
                  <a:pt x="232615" y="5755"/>
                </a:lnTo>
                <a:lnTo>
                  <a:pt x="232454" y="5579"/>
                </a:lnTo>
                <a:lnTo>
                  <a:pt x="232261" y="5397"/>
                </a:lnTo>
                <a:lnTo>
                  <a:pt x="232068" y="5221"/>
                </a:lnTo>
                <a:lnTo>
                  <a:pt x="231843" y="5049"/>
                </a:lnTo>
                <a:lnTo>
                  <a:pt x="231586" y="4878"/>
                </a:lnTo>
                <a:lnTo>
                  <a:pt x="231296" y="4711"/>
                </a:lnTo>
                <a:lnTo>
                  <a:pt x="231007" y="4545"/>
                </a:lnTo>
                <a:lnTo>
                  <a:pt x="230685" y="4383"/>
                </a:lnTo>
                <a:lnTo>
                  <a:pt x="230331" y="4222"/>
                </a:lnTo>
                <a:lnTo>
                  <a:pt x="229977" y="4060"/>
                </a:lnTo>
                <a:lnTo>
                  <a:pt x="229559" y="3904"/>
                </a:lnTo>
                <a:lnTo>
                  <a:pt x="229173" y="3753"/>
                </a:lnTo>
                <a:lnTo>
                  <a:pt x="228723" y="3601"/>
                </a:lnTo>
                <a:lnTo>
                  <a:pt x="228273" y="3450"/>
                </a:lnTo>
                <a:lnTo>
                  <a:pt x="227790" y="3304"/>
                </a:lnTo>
                <a:lnTo>
                  <a:pt x="227308" y="3163"/>
                </a:lnTo>
                <a:lnTo>
                  <a:pt x="226793" y="3021"/>
                </a:lnTo>
                <a:lnTo>
                  <a:pt x="226246" y="2885"/>
                </a:lnTo>
                <a:lnTo>
                  <a:pt x="225667" y="2749"/>
                </a:lnTo>
                <a:lnTo>
                  <a:pt x="225088" y="2618"/>
                </a:lnTo>
                <a:lnTo>
                  <a:pt x="224510" y="2492"/>
                </a:lnTo>
                <a:lnTo>
                  <a:pt x="223866" y="2361"/>
                </a:lnTo>
                <a:lnTo>
                  <a:pt x="223255" y="2240"/>
                </a:lnTo>
                <a:lnTo>
                  <a:pt x="222580" y="2119"/>
                </a:lnTo>
                <a:lnTo>
                  <a:pt x="221904" y="2003"/>
                </a:lnTo>
                <a:lnTo>
                  <a:pt x="221197" y="1887"/>
                </a:lnTo>
                <a:lnTo>
                  <a:pt x="220489" y="1776"/>
                </a:lnTo>
                <a:lnTo>
                  <a:pt x="219749" y="1670"/>
                </a:lnTo>
                <a:lnTo>
                  <a:pt x="219009" y="1564"/>
                </a:lnTo>
                <a:lnTo>
                  <a:pt x="218237" y="1458"/>
                </a:lnTo>
                <a:lnTo>
                  <a:pt x="217433" y="1362"/>
                </a:lnTo>
                <a:lnTo>
                  <a:pt x="216629" y="1266"/>
                </a:lnTo>
                <a:lnTo>
                  <a:pt x="215825" y="1170"/>
                </a:lnTo>
                <a:lnTo>
                  <a:pt x="214989" y="1085"/>
                </a:lnTo>
                <a:lnTo>
                  <a:pt x="214120" y="999"/>
                </a:lnTo>
                <a:lnTo>
                  <a:pt x="213252" y="913"/>
                </a:lnTo>
                <a:lnTo>
                  <a:pt x="212351" y="837"/>
                </a:lnTo>
                <a:lnTo>
                  <a:pt x="211451" y="762"/>
                </a:lnTo>
                <a:lnTo>
                  <a:pt x="210550" y="686"/>
                </a:lnTo>
                <a:lnTo>
                  <a:pt x="209585" y="615"/>
                </a:lnTo>
                <a:lnTo>
                  <a:pt x="208652" y="550"/>
                </a:lnTo>
                <a:lnTo>
                  <a:pt x="207687" y="489"/>
                </a:lnTo>
                <a:lnTo>
                  <a:pt x="206690" y="434"/>
                </a:lnTo>
                <a:lnTo>
                  <a:pt x="205693" y="378"/>
                </a:lnTo>
                <a:lnTo>
                  <a:pt x="204696" y="328"/>
                </a:lnTo>
                <a:lnTo>
                  <a:pt x="203667" y="278"/>
                </a:lnTo>
                <a:lnTo>
                  <a:pt x="202605" y="232"/>
                </a:lnTo>
                <a:lnTo>
                  <a:pt x="201576" y="192"/>
                </a:lnTo>
                <a:lnTo>
                  <a:pt x="200483" y="156"/>
                </a:lnTo>
                <a:lnTo>
                  <a:pt x="199421" y="126"/>
                </a:lnTo>
                <a:lnTo>
                  <a:pt x="198328" y="96"/>
                </a:lnTo>
                <a:lnTo>
                  <a:pt x="197202" y="71"/>
                </a:lnTo>
                <a:lnTo>
                  <a:pt x="196076" y="51"/>
                </a:lnTo>
                <a:lnTo>
                  <a:pt x="194950" y="30"/>
                </a:lnTo>
                <a:lnTo>
                  <a:pt x="193792" y="20"/>
                </a:lnTo>
                <a:lnTo>
                  <a:pt x="192634" y="10"/>
                </a:lnTo>
                <a:lnTo>
                  <a:pt x="191477" y="5"/>
                </a:lnTo>
                <a:lnTo>
                  <a:pt x="1902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4f3de87df4_0_305"/>
          <p:cNvSpPr/>
          <p:nvPr/>
        </p:nvSpPr>
        <p:spPr>
          <a:xfrm flipH="1">
            <a:off x="3978879" y="4180800"/>
            <a:ext cx="378977" cy="439315"/>
          </a:xfrm>
          <a:custGeom>
            <a:avLst/>
            <a:gdLst/>
            <a:ahLst/>
            <a:cxnLst/>
            <a:rect l="l" t="t" r="r" b="b"/>
            <a:pathLst>
              <a:path w="397876" h="73067" extrusionOk="0">
                <a:moveTo>
                  <a:pt x="303955" y="1"/>
                </a:moveTo>
                <a:lnTo>
                  <a:pt x="299871" y="11"/>
                </a:lnTo>
                <a:lnTo>
                  <a:pt x="295786" y="26"/>
                </a:lnTo>
                <a:lnTo>
                  <a:pt x="291733" y="56"/>
                </a:lnTo>
                <a:lnTo>
                  <a:pt x="287680" y="91"/>
                </a:lnTo>
                <a:lnTo>
                  <a:pt x="283627" y="142"/>
                </a:lnTo>
                <a:lnTo>
                  <a:pt x="279575" y="202"/>
                </a:lnTo>
                <a:lnTo>
                  <a:pt x="275522" y="273"/>
                </a:lnTo>
                <a:lnTo>
                  <a:pt x="271501" y="354"/>
                </a:lnTo>
                <a:lnTo>
                  <a:pt x="267481" y="439"/>
                </a:lnTo>
                <a:lnTo>
                  <a:pt x="263460" y="535"/>
                </a:lnTo>
                <a:lnTo>
                  <a:pt x="259440" y="641"/>
                </a:lnTo>
                <a:lnTo>
                  <a:pt x="255451" y="752"/>
                </a:lnTo>
                <a:lnTo>
                  <a:pt x="251431" y="868"/>
                </a:lnTo>
                <a:lnTo>
                  <a:pt x="247442" y="994"/>
                </a:lnTo>
                <a:lnTo>
                  <a:pt x="243454" y="1125"/>
                </a:lnTo>
                <a:lnTo>
                  <a:pt x="232872" y="1473"/>
                </a:lnTo>
                <a:lnTo>
                  <a:pt x="222322" y="1816"/>
                </a:lnTo>
                <a:lnTo>
                  <a:pt x="211740" y="2149"/>
                </a:lnTo>
                <a:lnTo>
                  <a:pt x="201125" y="2467"/>
                </a:lnTo>
                <a:lnTo>
                  <a:pt x="198552" y="2548"/>
                </a:lnTo>
                <a:lnTo>
                  <a:pt x="196011" y="2639"/>
                </a:lnTo>
                <a:lnTo>
                  <a:pt x="193470" y="2734"/>
                </a:lnTo>
                <a:lnTo>
                  <a:pt x="190961" y="2840"/>
                </a:lnTo>
                <a:lnTo>
                  <a:pt x="188453" y="2951"/>
                </a:lnTo>
                <a:lnTo>
                  <a:pt x="186008" y="3072"/>
                </a:lnTo>
                <a:lnTo>
                  <a:pt x="183564" y="3198"/>
                </a:lnTo>
                <a:lnTo>
                  <a:pt x="181119" y="3330"/>
                </a:lnTo>
                <a:lnTo>
                  <a:pt x="178707" y="3471"/>
                </a:lnTo>
                <a:lnTo>
                  <a:pt x="176326" y="3612"/>
                </a:lnTo>
                <a:lnTo>
                  <a:pt x="173946" y="3763"/>
                </a:lnTo>
                <a:lnTo>
                  <a:pt x="171598" y="3920"/>
                </a:lnTo>
                <a:lnTo>
                  <a:pt x="169250" y="4081"/>
                </a:lnTo>
                <a:lnTo>
                  <a:pt x="166934" y="4248"/>
                </a:lnTo>
                <a:lnTo>
                  <a:pt x="164619" y="4419"/>
                </a:lnTo>
                <a:lnTo>
                  <a:pt x="162335" y="4596"/>
                </a:lnTo>
                <a:lnTo>
                  <a:pt x="160019" y="4772"/>
                </a:lnTo>
                <a:lnTo>
                  <a:pt x="157768" y="4959"/>
                </a:lnTo>
                <a:lnTo>
                  <a:pt x="155484" y="5145"/>
                </a:lnTo>
                <a:lnTo>
                  <a:pt x="153232" y="5337"/>
                </a:lnTo>
                <a:lnTo>
                  <a:pt x="150981" y="5529"/>
                </a:lnTo>
                <a:lnTo>
                  <a:pt x="148729" y="5725"/>
                </a:lnTo>
                <a:lnTo>
                  <a:pt x="144258" y="6129"/>
                </a:lnTo>
                <a:lnTo>
                  <a:pt x="139820" y="6538"/>
                </a:lnTo>
                <a:lnTo>
                  <a:pt x="135381" y="6956"/>
                </a:lnTo>
                <a:lnTo>
                  <a:pt x="126504" y="7804"/>
                </a:lnTo>
                <a:lnTo>
                  <a:pt x="124220" y="8026"/>
                </a:lnTo>
                <a:lnTo>
                  <a:pt x="121968" y="8247"/>
                </a:lnTo>
                <a:lnTo>
                  <a:pt x="119717" y="8474"/>
                </a:lnTo>
                <a:lnTo>
                  <a:pt x="117497" y="8706"/>
                </a:lnTo>
                <a:lnTo>
                  <a:pt x="115310" y="8944"/>
                </a:lnTo>
                <a:lnTo>
                  <a:pt x="113155" y="9181"/>
                </a:lnTo>
                <a:lnTo>
                  <a:pt x="111032" y="9418"/>
                </a:lnTo>
                <a:lnTo>
                  <a:pt x="108910" y="9660"/>
                </a:lnTo>
                <a:lnTo>
                  <a:pt x="106819" y="9907"/>
                </a:lnTo>
                <a:lnTo>
                  <a:pt x="104760" y="10154"/>
                </a:lnTo>
                <a:lnTo>
                  <a:pt x="102702" y="10406"/>
                </a:lnTo>
                <a:lnTo>
                  <a:pt x="100675" y="10663"/>
                </a:lnTo>
                <a:lnTo>
                  <a:pt x="98681" y="10921"/>
                </a:lnTo>
                <a:lnTo>
                  <a:pt x="96719" y="11178"/>
                </a:lnTo>
                <a:lnTo>
                  <a:pt x="94757" y="11440"/>
                </a:lnTo>
                <a:lnTo>
                  <a:pt x="92827" y="11708"/>
                </a:lnTo>
                <a:lnTo>
                  <a:pt x="90930" y="11975"/>
                </a:lnTo>
                <a:lnTo>
                  <a:pt x="89064" y="12247"/>
                </a:lnTo>
                <a:lnTo>
                  <a:pt x="87198" y="12525"/>
                </a:lnTo>
                <a:lnTo>
                  <a:pt x="85365" y="12797"/>
                </a:lnTo>
                <a:lnTo>
                  <a:pt x="83532" y="13080"/>
                </a:lnTo>
                <a:lnTo>
                  <a:pt x="81730" y="13362"/>
                </a:lnTo>
                <a:lnTo>
                  <a:pt x="79961" y="13644"/>
                </a:lnTo>
                <a:lnTo>
                  <a:pt x="78192" y="13932"/>
                </a:lnTo>
                <a:lnTo>
                  <a:pt x="76455" y="14224"/>
                </a:lnTo>
                <a:lnTo>
                  <a:pt x="74751" y="14517"/>
                </a:lnTo>
                <a:lnTo>
                  <a:pt x="73078" y="14810"/>
                </a:lnTo>
                <a:lnTo>
                  <a:pt x="71406" y="15107"/>
                </a:lnTo>
                <a:lnTo>
                  <a:pt x="69733" y="15410"/>
                </a:lnTo>
                <a:lnTo>
                  <a:pt x="68093" y="15712"/>
                </a:lnTo>
                <a:lnTo>
                  <a:pt x="66484" y="16015"/>
                </a:lnTo>
                <a:lnTo>
                  <a:pt x="64908" y="16328"/>
                </a:lnTo>
                <a:lnTo>
                  <a:pt x="63332" y="16635"/>
                </a:lnTo>
                <a:lnTo>
                  <a:pt x="61756" y="16948"/>
                </a:lnTo>
                <a:lnTo>
                  <a:pt x="60245" y="17266"/>
                </a:lnTo>
                <a:lnTo>
                  <a:pt x="58733" y="17584"/>
                </a:lnTo>
                <a:lnTo>
                  <a:pt x="57221" y="17902"/>
                </a:lnTo>
                <a:lnTo>
                  <a:pt x="55742" y="18224"/>
                </a:lnTo>
                <a:lnTo>
                  <a:pt x="54262" y="18547"/>
                </a:lnTo>
                <a:lnTo>
                  <a:pt x="52847" y="18875"/>
                </a:lnTo>
                <a:lnTo>
                  <a:pt x="51399" y="19203"/>
                </a:lnTo>
                <a:lnTo>
                  <a:pt x="49984" y="19536"/>
                </a:lnTo>
                <a:lnTo>
                  <a:pt x="48601" y="19869"/>
                </a:lnTo>
                <a:lnTo>
                  <a:pt x="47218" y="20207"/>
                </a:lnTo>
                <a:lnTo>
                  <a:pt x="45867" y="20545"/>
                </a:lnTo>
                <a:lnTo>
                  <a:pt x="44548" y="20882"/>
                </a:lnTo>
                <a:lnTo>
                  <a:pt x="43197" y="21225"/>
                </a:lnTo>
                <a:lnTo>
                  <a:pt x="41911" y="21573"/>
                </a:lnTo>
                <a:lnTo>
                  <a:pt x="40624" y="21922"/>
                </a:lnTo>
                <a:lnTo>
                  <a:pt x="39338" y="22270"/>
                </a:lnTo>
                <a:lnTo>
                  <a:pt x="38083" y="22618"/>
                </a:lnTo>
                <a:lnTo>
                  <a:pt x="36829" y="22971"/>
                </a:lnTo>
                <a:lnTo>
                  <a:pt x="35607" y="23329"/>
                </a:lnTo>
                <a:lnTo>
                  <a:pt x="34416" y="23687"/>
                </a:lnTo>
                <a:lnTo>
                  <a:pt x="32036" y="24408"/>
                </a:lnTo>
                <a:lnTo>
                  <a:pt x="29720" y="25134"/>
                </a:lnTo>
                <a:lnTo>
                  <a:pt x="27437" y="25871"/>
                </a:lnTo>
                <a:lnTo>
                  <a:pt x="25250" y="26617"/>
                </a:lnTo>
                <a:lnTo>
                  <a:pt x="23094" y="27369"/>
                </a:lnTo>
                <a:lnTo>
                  <a:pt x="22290" y="27656"/>
                </a:lnTo>
                <a:lnTo>
                  <a:pt x="21518" y="27944"/>
                </a:lnTo>
                <a:lnTo>
                  <a:pt x="20779" y="28231"/>
                </a:lnTo>
                <a:lnTo>
                  <a:pt x="20071" y="28524"/>
                </a:lnTo>
                <a:lnTo>
                  <a:pt x="19396" y="28817"/>
                </a:lnTo>
                <a:lnTo>
                  <a:pt x="18720" y="29109"/>
                </a:lnTo>
                <a:lnTo>
                  <a:pt x="18077" y="29402"/>
                </a:lnTo>
                <a:lnTo>
                  <a:pt x="17466" y="29694"/>
                </a:lnTo>
                <a:lnTo>
                  <a:pt x="16855" y="29992"/>
                </a:lnTo>
                <a:lnTo>
                  <a:pt x="16276" y="30284"/>
                </a:lnTo>
                <a:lnTo>
                  <a:pt x="15729" y="30582"/>
                </a:lnTo>
                <a:lnTo>
                  <a:pt x="15214" y="30880"/>
                </a:lnTo>
                <a:lnTo>
                  <a:pt x="14185" y="31480"/>
                </a:lnTo>
                <a:lnTo>
                  <a:pt x="13252" y="32080"/>
                </a:lnTo>
                <a:lnTo>
                  <a:pt x="12352" y="32680"/>
                </a:lnTo>
                <a:lnTo>
                  <a:pt x="11547" y="33285"/>
                </a:lnTo>
                <a:lnTo>
                  <a:pt x="10775" y="33896"/>
                </a:lnTo>
                <a:lnTo>
                  <a:pt x="10068" y="34501"/>
                </a:lnTo>
                <a:lnTo>
                  <a:pt x="9392" y="35111"/>
                </a:lnTo>
                <a:lnTo>
                  <a:pt x="8749" y="35722"/>
                </a:lnTo>
                <a:lnTo>
                  <a:pt x="8138" y="36337"/>
                </a:lnTo>
                <a:lnTo>
                  <a:pt x="7559" y="36947"/>
                </a:lnTo>
                <a:lnTo>
                  <a:pt x="6401" y="38198"/>
                </a:lnTo>
                <a:lnTo>
                  <a:pt x="5275" y="39454"/>
                </a:lnTo>
                <a:lnTo>
                  <a:pt x="4182" y="40705"/>
                </a:lnTo>
                <a:lnTo>
                  <a:pt x="3185" y="41961"/>
                </a:lnTo>
                <a:lnTo>
                  <a:pt x="2702" y="42586"/>
                </a:lnTo>
                <a:lnTo>
                  <a:pt x="2252" y="43217"/>
                </a:lnTo>
                <a:lnTo>
                  <a:pt x="1802" y="43842"/>
                </a:lnTo>
                <a:lnTo>
                  <a:pt x="1383" y="44473"/>
                </a:lnTo>
                <a:lnTo>
                  <a:pt x="997" y="45103"/>
                </a:lnTo>
                <a:lnTo>
                  <a:pt x="644" y="45729"/>
                </a:lnTo>
                <a:lnTo>
                  <a:pt x="322" y="46359"/>
                </a:lnTo>
                <a:lnTo>
                  <a:pt x="32" y="46990"/>
                </a:lnTo>
                <a:lnTo>
                  <a:pt x="0" y="47111"/>
                </a:lnTo>
                <a:lnTo>
                  <a:pt x="0" y="47227"/>
                </a:lnTo>
                <a:lnTo>
                  <a:pt x="0" y="47348"/>
                </a:lnTo>
                <a:lnTo>
                  <a:pt x="32" y="47469"/>
                </a:lnTo>
                <a:lnTo>
                  <a:pt x="129" y="47706"/>
                </a:lnTo>
                <a:lnTo>
                  <a:pt x="322" y="47948"/>
                </a:lnTo>
                <a:lnTo>
                  <a:pt x="579" y="48190"/>
                </a:lnTo>
                <a:lnTo>
                  <a:pt x="869" y="48432"/>
                </a:lnTo>
                <a:lnTo>
                  <a:pt x="1223" y="48674"/>
                </a:lnTo>
                <a:lnTo>
                  <a:pt x="1641" y="48922"/>
                </a:lnTo>
                <a:lnTo>
                  <a:pt x="2059" y="49164"/>
                </a:lnTo>
                <a:lnTo>
                  <a:pt x="2509" y="49406"/>
                </a:lnTo>
                <a:lnTo>
                  <a:pt x="3506" y="49890"/>
                </a:lnTo>
                <a:lnTo>
                  <a:pt x="4471" y="50369"/>
                </a:lnTo>
                <a:lnTo>
                  <a:pt x="5436" y="50848"/>
                </a:lnTo>
                <a:lnTo>
                  <a:pt x="5565" y="50904"/>
                </a:lnTo>
                <a:lnTo>
                  <a:pt x="5758" y="50959"/>
                </a:lnTo>
                <a:lnTo>
                  <a:pt x="6015" y="51010"/>
                </a:lnTo>
                <a:lnTo>
                  <a:pt x="6337" y="51065"/>
                </a:lnTo>
                <a:lnTo>
                  <a:pt x="6691" y="51116"/>
                </a:lnTo>
                <a:lnTo>
                  <a:pt x="7077" y="51161"/>
                </a:lnTo>
                <a:lnTo>
                  <a:pt x="7495" y="51212"/>
                </a:lnTo>
                <a:lnTo>
                  <a:pt x="7945" y="51252"/>
                </a:lnTo>
                <a:lnTo>
                  <a:pt x="8427" y="51297"/>
                </a:lnTo>
                <a:lnTo>
                  <a:pt x="8910" y="51338"/>
                </a:lnTo>
                <a:lnTo>
                  <a:pt x="9392" y="51373"/>
                </a:lnTo>
                <a:lnTo>
                  <a:pt x="9907" y="51403"/>
                </a:lnTo>
                <a:lnTo>
                  <a:pt x="10389" y="51434"/>
                </a:lnTo>
                <a:lnTo>
                  <a:pt x="10904" y="51459"/>
                </a:lnTo>
                <a:lnTo>
                  <a:pt x="11387" y="51479"/>
                </a:lnTo>
                <a:lnTo>
                  <a:pt x="11837" y="51499"/>
                </a:lnTo>
                <a:lnTo>
                  <a:pt x="14346" y="51580"/>
                </a:lnTo>
                <a:lnTo>
                  <a:pt x="16887" y="51655"/>
                </a:lnTo>
                <a:lnTo>
                  <a:pt x="21969" y="51802"/>
                </a:lnTo>
                <a:lnTo>
                  <a:pt x="32133" y="52084"/>
                </a:lnTo>
                <a:lnTo>
                  <a:pt x="37215" y="52230"/>
                </a:lnTo>
                <a:lnTo>
                  <a:pt x="39724" y="52306"/>
                </a:lnTo>
                <a:lnTo>
                  <a:pt x="42265" y="52382"/>
                </a:lnTo>
                <a:lnTo>
                  <a:pt x="44773" y="52468"/>
                </a:lnTo>
                <a:lnTo>
                  <a:pt x="47314" y="52553"/>
                </a:lnTo>
                <a:lnTo>
                  <a:pt x="49791" y="52644"/>
                </a:lnTo>
                <a:lnTo>
                  <a:pt x="52300" y="52740"/>
                </a:lnTo>
                <a:lnTo>
                  <a:pt x="54037" y="52816"/>
                </a:lnTo>
                <a:lnTo>
                  <a:pt x="55742" y="52886"/>
                </a:lnTo>
                <a:lnTo>
                  <a:pt x="57478" y="52967"/>
                </a:lnTo>
                <a:lnTo>
                  <a:pt x="59183" y="53053"/>
                </a:lnTo>
                <a:lnTo>
                  <a:pt x="60888" y="53138"/>
                </a:lnTo>
                <a:lnTo>
                  <a:pt x="62593" y="53229"/>
                </a:lnTo>
                <a:lnTo>
                  <a:pt x="64297" y="53325"/>
                </a:lnTo>
                <a:lnTo>
                  <a:pt x="65970" y="53426"/>
                </a:lnTo>
                <a:lnTo>
                  <a:pt x="67642" y="53532"/>
                </a:lnTo>
                <a:lnTo>
                  <a:pt x="69315" y="53643"/>
                </a:lnTo>
                <a:lnTo>
                  <a:pt x="70955" y="53759"/>
                </a:lnTo>
                <a:lnTo>
                  <a:pt x="72564" y="53880"/>
                </a:lnTo>
                <a:lnTo>
                  <a:pt x="74172" y="54001"/>
                </a:lnTo>
                <a:lnTo>
                  <a:pt x="75748" y="54132"/>
                </a:lnTo>
                <a:lnTo>
                  <a:pt x="77292" y="54268"/>
                </a:lnTo>
                <a:lnTo>
                  <a:pt x="78804" y="54414"/>
                </a:lnTo>
                <a:lnTo>
                  <a:pt x="80187" y="54551"/>
                </a:lnTo>
                <a:lnTo>
                  <a:pt x="81473" y="54692"/>
                </a:lnTo>
                <a:lnTo>
                  <a:pt x="82695" y="54833"/>
                </a:lnTo>
                <a:lnTo>
                  <a:pt x="83853" y="54979"/>
                </a:lnTo>
                <a:lnTo>
                  <a:pt x="84915" y="55131"/>
                </a:lnTo>
                <a:lnTo>
                  <a:pt x="85912" y="55287"/>
                </a:lnTo>
                <a:lnTo>
                  <a:pt x="86812" y="55438"/>
                </a:lnTo>
                <a:lnTo>
                  <a:pt x="87649" y="55600"/>
                </a:lnTo>
                <a:lnTo>
                  <a:pt x="88421" y="55761"/>
                </a:lnTo>
                <a:lnTo>
                  <a:pt x="89096" y="55923"/>
                </a:lnTo>
                <a:lnTo>
                  <a:pt x="89707" y="56089"/>
                </a:lnTo>
                <a:lnTo>
                  <a:pt x="90254" y="56261"/>
                </a:lnTo>
                <a:lnTo>
                  <a:pt x="90704" y="56432"/>
                </a:lnTo>
                <a:lnTo>
                  <a:pt x="91090" y="56604"/>
                </a:lnTo>
                <a:lnTo>
                  <a:pt x="91251" y="56689"/>
                </a:lnTo>
                <a:lnTo>
                  <a:pt x="91380" y="56780"/>
                </a:lnTo>
                <a:lnTo>
                  <a:pt x="91509" y="56866"/>
                </a:lnTo>
                <a:lnTo>
                  <a:pt x="91605" y="56957"/>
                </a:lnTo>
                <a:lnTo>
                  <a:pt x="91702" y="57047"/>
                </a:lnTo>
                <a:lnTo>
                  <a:pt x="91766" y="57138"/>
                </a:lnTo>
                <a:lnTo>
                  <a:pt x="91830" y="57320"/>
                </a:lnTo>
                <a:lnTo>
                  <a:pt x="91830" y="57506"/>
                </a:lnTo>
                <a:lnTo>
                  <a:pt x="91766" y="57693"/>
                </a:lnTo>
                <a:lnTo>
                  <a:pt x="91605" y="57880"/>
                </a:lnTo>
                <a:lnTo>
                  <a:pt x="91380" y="58071"/>
                </a:lnTo>
                <a:lnTo>
                  <a:pt x="91058" y="58263"/>
                </a:lnTo>
                <a:lnTo>
                  <a:pt x="90672" y="58455"/>
                </a:lnTo>
                <a:lnTo>
                  <a:pt x="90222" y="58651"/>
                </a:lnTo>
                <a:lnTo>
                  <a:pt x="89707" y="58848"/>
                </a:lnTo>
                <a:lnTo>
                  <a:pt x="89096" y="59045"/>
                </a:lnTo>
                <a:lnTo>
                  <a:pt x="88421" y="59247"/>
                </a:lnTo>
                <a:lnTo>
                  <a:pt x="87649" y="59448"/>
                </a:lnTo>
                <a:lnTo>
                  <a:pt x="86812" y="59650"/>
                </a:lnTo>
                <a:lnTo>
                  <a:pt x="85912" y="59852"/>
                </a:lnTo>
                <a:lnTo>
                  <a:pt x="84947" y="60059"/>
                </a:lnTo>
                <a:lnTo>
                  <a:pt x="83307" y="60392"/>
                </a:lnTo>
                <a:lnTo>
                  <a:pt x="81730" y="60724"/>
                </a:lnTo>
                <a:lnTo>
                  <a:pt x="80187" y="61057"/>
                </a:lnTo>
                <a:lnTo>
                  <a:pt x="78707" y="61400"/>
                </a:lnTo>
                <a:lnTo>
                  <a:pt x="77260" y="61743"/>
                </a:lnTo>
                <a:lnTo>
                  <a:pt x="75877" y="62086"/>
                </a:lnTo>
                <a:lnTo>
                  <a:pt x="75201" y="62263"/>
                </a:lnTo>
                <a:lnTo>
                  <a:pt x="74558" y="62439"/>
                </a:lnTo>
                <a:lnTo>
                  <a:pt x="73914" y="62616"/>
                </a:lnTo>
                <a:lnTo>
                  <a:pt x="73303" y="62797"/>
                </a:lnTo>
                <a:lnTo>
                  <a:pt x="72724" y="62979"/>
                </a:lnTo>
                <a:lnTo>
                  <a:pt x="72145" y="63161"/>
                </a:lnTo>
                <a:lnTo>
                  <a:pt x="71599" y="63342"/>
                </a:lnTo>
                <a:lnTo>
                  <a:pt x="71084" y="63529"/>
                </a:lnTo>
                <a:lnTo>
                  <a:pt x="70569" y="63715"/>
                </a:lnTo>
                <a:lnTo>
                  <a:pt x="70087" y="63902"/>
                </a:lnTo>
                <a:lnTo>
                  <a:pt x="69637" y="64094"/>
                </a:lnTo>
                <a:lnTo>
                  <a:pt x="69218" y="64285"/>
                </a:lnTo>
                <a:lnTo>
                  <a:pt x="68800" y="64482"/>
                </a:lnTo>
                <a:lnTo>
                  <a:pt x="68414" y="64679"/>
                </a:lnTo>
                <a:lnTo>
                  <a:pt x="68093" y="64876"/>
                </a:lnTo>
                <a:lnTo>
                  <a:pt x="67771" y="65077"/>
                </a:lnTo>
                <a:lnTo>
                  <a:pt x="67482" y="65279"/>
                </a:lnTo>
                <a:lnTo>
                  <a:pt x="67224" y="65486"/>
                </a:lnTo>
                <a:lnTo>
                  <a:pt x="66999" y="65693"/>
                </a:lnTo>
                <a:lnTo>
                  <a:pt x="66774" y="65899"/>
                </a:lnTo>
                <a:lnTo>
                  <a:pt x="66677" y="66056"/>
                </a:lnTo>
                <a:lnTo>
                  <a:pt x="66549" y="66212"/>
                </a:lnTo>
                <a:lnTo>
                  <a:pt x="66484" y="66369"/>
                </a:lnTo>
                <a:lnTo>
                  <a:pt x="66420" y="66525"/>
                </a:lnTo>
                <a:lnTo>
                  <a:pt x="66388" y="66681"/>
                </a:lnTo>
                <a:lnTo>
                  <a:pt x="66356" y="66838"/>
                </a:lnTo>
                <a:lnTo>
                  <a:pt x="66388" y="66994"/>
                </a:lnTo>
                <a:lnTo>
                  <a:pt x="66388" y="67150"/>
                </a:lnTo>
                <a:lnTo>
                  <a:pt x="66452" y="67307"/>
                </a:lnTo>
                <a:lnTo>
                  <a:pt x="66517" y="67458"/>
                </a:lnTo>
                <a:lnTo>
                  <a:pt x="66613" y="67614"/>
                </a:lnTo>
                <a:lnTo>
                  <a:pt x="66710" y="67766"/>
                </a:lnTo>
                <a:lnTo>
                  <a:pt x="66838" y="67917"/>
                </a:lnTo>
                <a:lnTo>
                  <a:pt x="66999" y="68068"/>
                </a:lnTo>
                <a:lnTo>
                  <a:pt x="67160" y="68220"/>
                </a:lnTo>
                <a:lnTo>
                  <a:pt x="67353" y="68371"/>
                </a:lnTo>
                <a:lnTo>
                  <a:pt x="67578" y="68517"/>
                </a:lnTo>
                <a:lnTo>
                  <a:pt x="67803" y="68664"/>
                </a:lnTo>
                <a:lnTo>
                  <a:pt x="68061" y="68810"/>
                </a:lnTo>
                <a:lnTo>
                  <a:pt x="68350" y="68956"/>
                </a:lnTo>
                <a:lnTo>
                  <a:pt x="68640" y="69097"/>
                </a:lnTo>
                <a:lnTo>
                  <a:pt x="68961" y="69239"/>
                </a:lnTo>
                <a:lnTo>
                  <a:pt x="69283" y="69380"/>
                </a:lnTo>
                <a:lnTo>
                  <a:pt x="69637" y="69521"/>
                </a:lnTo>
                <a:lnTo>
                  <a:pt x="70023" y="69657"/>
                </a:lnTo>
                <a:lnTo>
                  <a:pt x="70409" y="69793"/>
                </a:lnTo>
                <a:lnTo>
                  <a:pt x="70827" y="69930"/>
                </a:lnTo>
                <a:lnTo>
                  <a:pt x="71277" y="70061"/>
                </a:lnTo>
                <a:lnTo>
                  <a:pt x="71727" y="70192"/>
                </a:lnTo>
                <a:lnTo>
                  <a:pt x="72210" y="70318"/>
                </a:lnTo>
                <a:lnTo>
                  <a:pt x="72692" y="70444"/>
                </a:lnTo>
                <a:lnTo>
                  <a:pt x="73207" y="70570"/>
                </a:lnTo>
                <a:lnTo>
                  <a:pt x="73754" y="70691"/>
                </a:lnTo>
                <a:lnTo>
                  <a:pt x="74300" y="70812"/>
                </a:lnTo>
                <a:lnTo>
                  <a:pt x="74879" y="70928"/>
                </a:lnTo>
                <a:lnTo>
                  <a:pt x="75491" y="71044"/>
                </a:lnTo>
                <a:lnTo>
                  <a:pt x="76102" y="71155"/>
                </a:lnTo>
                <a:lnTo>
                  <a:pt x="76745" y="71266"/>
                </a:lnTo>
                <a:lnTo>
                  <a:pt x="77388" y="71377"/>
                </a:lnTo>
                <a:lnTo>
                  <a:pt x="78064" y="71478"/>
                </a:lnTo>
                <a:lnTo>
                  <a:pt x="78771" y="71584"/>
                </a:lnTo>
                <a:lnTo>
                  <a:pt x="79479" y="71680"/>
                </a:lnTo>
                <a:lnTo>
                  <a:pt x="80219" y="71781"/>
                </a:lnTo>
                <a:lnTo>
                  <a:pt x="80959" y="71871"/>
                </a:lnTo>
                <a:lnTo>
                  <a:pt x="81730" y="71962"/>
                </a:lnTo>
                <a:lnTo>
                  <a:pt x="82502" y="72048"/>
                </a:lnTo>
                <a:lnTo>
                  <a:pt x="83339" y="72134"/>
                </a:lnTo>
                <a:lnTo>
                  <a:pt x="84143" y="72214"/>
                </a:lnTo>
                <a:lnTo>
                  <a:pt x="85011" y="72295"/>
                </a:lnTo>
                <a:lnTo>
                  <a:pt x="85880" y="72366"/>
                </a:lnTo>
                <a:lnTo>
                  <a:pt x="86748" y="72436"/>
                </a:lnTo>
                <a:lnTo>
                  <a:pt x="87649" y="72507"/>
                </a:lnTo>
                <a:lnTo>
                  <a:pt x="88582" y="72568"/>
                </a:lnTo>
                <a:lnTo>
                  <a:pt x="89514" y="72628"/>
                </a:lnTo>
                <a:lnTo>
                  <a:pt x="90479" y="72689"/>
                </a:lnTo>
                <a:lnTo>
                  <a:pt x="91476" y="72739"/>
                </a:lnTo>
                <a:lnTo>
                  <a:pt x="92473" y="72789"/>
                </a:lnTo>
                <a:lnTo>
                  <a:pt x="93471" y="72835"/>
                </a:lnTo>
                <a:lnTo>
                  <a:pt x="94500" y="72875"/>
                </a:lnTo>
                <a:lnTo>
                  <a:pt x="95561" y="72911"/>
                </a:lnTo>
                <a:lnTo>
                  <a:pt x="96655" y="72941"/>
                </a:lnTo>
                <a:lnTo>
                  <a:pt x="97716" y="72971"/>
                </a:lnTo>
                <a:lnTo>
                  <a:pt x="98842" y="72996"/>
                </a:lnTo>
                <a:lnTo>
                  <a:pt x="99968" y="73016"/>
                </a:lnTo>
                <a:lnTo>
                  <a:pt x="101415" y="73037"/>
                </a:lnTo>
                <a:lnTo>
                  <a:pt x="102830" y="73052"/>
                </a:lnTo>
                <a:lnTo>
                  <a:pt x="104246" y="73062"/>
                </a:lnTo>
                <a:lnTo>
                  <a:pt x="105629" y="73067"/>
                </a:lnTo>
                <a:lnTo>
                  <a:pt x="107012" y="73067"/>
                </a:lnTo>
                <a:lnTo>
                  <a:pt x="108363" y="73062"/>
                </a:lnTo>
                <a:lnTo>
                  <a:pt x="109714" y="73052"/>
                </a:lnTo>
                <a:lnTo>
                  <a:pt x="111032" y="73037"/>
                </a:lnTo>
                <a:lnTo>
                  <a:pt x="112319" y="73016"/>
                </a:lnTo>
                <a:lnTo>
                  <a:pt x="113606" y="72991"/>
                </a:lnTo>
                <a:lnTo>
                  <a:pt x="114860" y="72966"/>
                </a:lnTo>
                <a:lnTo>
                  <a:pt x="116114" y="72931"/>
                </a:lnTo>
                <a:lnTo>
                  <a:pt x="117337" y="72890"/>
                </a:lnTo>
                <a:lnTo>
                  <a:pt x="118527" y="72850"/>
                </a:lnTo>
                <a:lnTo>
                  <a:pt x="119717" y="72805"/>
                </a:lnTo>
                <a:lnTo>
                  <a:pt x="120875" y="72749"/>
                </a:lnTo>
                <a:lnTo>
                  <a:pt x="122033" y="72694"/>
                </a:lnTo>
                <a:lnTo>
                  <a:pt x="123126" y="72633"/>
                </a:lnTo>
                <a:lnTo>
                  <a:pt x="124252" y="72568"/>
                </a:lnTo>
                <a:lnTo>
                  <a:pt x="125313" y="72502"/>
                </a:lnTo>
                <a:lnTo>
                  <a:pt x="126375" y="72426"/>
                </a:lnTo>
                <a:lnTo>
                  <a:pt x="127404" y="72346"/>
                </a:lnTo>
                <a:lnTo>
                  <a:pt x="128433" y="72265"/>
                </a:lnTo>
                <a:lnTo>
                  <a:pt x="129398" y="72179"/>
                </a:lnTo>
                <a:lnTo>
                  <a:pt x="130395" y="72088"/>
                </a:lnTo>
                <a:lnTo>
                  <a:pt x="131328" y="71993"/>
                </a:lnTo>
                <a:lnTo>
                  <a:pt x="132261" y="71892"/>
                </a:lnTo>
                <a:lnTo>
                  <a:pt x="133162" y="71791"/>
                </a:lnTo>
                <a:lnTo>
                  <a:pt x="134030" y="71685"/>
                </a:lnTo>
                <a:lnTo>
                  <a:pt x="134866" y="71574"/>
                </a:lnTo>
                <a:lnTo>
                  <a:pt x="135703" y="71458"/>
                </a:lnTo>
                <a:lnTo>
                  <a:pt x="136507" y="71337"/>
                </a:lnTo>
                <a:lnTo>
                  <a:pt x="137279" y="71216"/>
                </a:lnTo>
                <a:lnTo>
                  <a:pt x="138051" y="71085"/>
                </a:lnTo>
                <a:lnTo>
                  <a:pt x="138790" y="70953"/>
                </a:lnTo>
                <a:lnTo>
                  <a:pt x="139498" y="70822"/>
                </a:lnTo>
                <a:lnTo>
                  <a:pt x="140174" y="70681"/>
                </a:lnTo>
                <a:lnTo>
                  <a:pt x="140817" y="70540"/>
                </a:lnTo>
                <a:lnTo>
                  <a:pt x="141460" y="70394"/>
                </a:lnTo>
                <a:lnTo>
                  <a:pt x="142039" y="70242"/>
                </a:lnTo>
                <a:lnTo>
                  <a:pt x="142618" y="70091"/>
                </a:lnTo>
                <a:lnTo>
                  <a:pt x="143197" y="69930"/>
                </a:lnTo>
                <a:lnTo>
                  <a:pt x="143712" y="69768"/>
                </a:lnTo>
                <a:lnTo>
                  <a:pt x="144194" y="69607"/>
                </a:lnTo>
                <a:lnTo>
                  <a:pt x="144677" y="69440"/>
                </a:lnTo>
                <a:lnTo>
                  <a:pt x="145127" y="69269"/>
                </a:lnTo>
                <a:lnTo>
                  <a:pt x="145545" y="69092"/>
                </a:lnTo>
                <a:lnTo>
                  <a:pt x="145931" y="68916"/>
                </a:lnTo>
                <a:lnTo>
                  <a:pt x="146285" y="68734"/>
                </a:lnTo>
                <a:lnTo>
                  <a:pt x="146606" y="68548"/>
                </a:lnTo>
                <a:lnTo>
                  <a:pt x="146928" y="68361"/>
                </a:lnTo>
                <a:lnTo>
                  <a:pt x="147185" y="68169"/>
                </a:lnTo>
                <a:lnTo>
                  <a:pt x="147443" y="67973"/>
                </a:lnTo>
                <a:lnTo>
                  <a:pt x="147668" y="67776"/>
                </a:lnTo>
                <a:lnTo>
                  <a:pt x="147861" y="67574"/>
                </a:lnTo>
                <a:lnTo>
                  <a:pt x="147989" y="67367"/>
                </a:lnTo>
                <a:lnTo>
                  <a:pt x="148118" y="67160"/>
                </a:lnTo>
                <a:lnTo>
                  <a:pt x="148247" y="66949"/>
                </a:lnTo>
                <a:lnTo>
                  <a:pt x="148311" y="66737"/>
                </a:lnTo>
                <a:lnTo>
                  <a:pt x="148343" y="66520"/>
                </a:lnTo>
                <a:lnTo>
                  <a:pt x="148343" y="66303"/>
                </a:lnTo>
                <a:lnTo>
                  <a:pt x="148311" y="66076"/>
                </a:lnTo>
                <a:lnTo>
                  <a:pt x="148279" y="65854"/>
                </a:lnTo>
                <a:lnTo>
                  <a:pt x="148182" y="65627"/>
                </a:lnTo>
                <a:lnTo>
                  <a:pt x="148022" y="65274"/>
                </a:lnTo>
                <a:lnTo>
                  <a:pt x="147925" y="64916"/>
                </a:lnTo>
                <a:lnTo>
                  <a:pt x="147861" y="64563"/>
                </a:lnTo>
                <a:lnTo>
                  <a:pt x="147797" y="64210"/>
                </a:lnTo>
                <a:lnTo>
                  <a:pt x="147764" y="63857"/>
                </a:lnTo>
                <a:lnTo>
                  <a:pt x="147764" y="63499"/>
                </a:lnTo>
                <a:lnTo>
                  <a:pt x="147797" y="63145"/>
                </a:lnTo>
                <a:lnTo>
                  <a:pt x="147861" y="62787"/>
                </a:lnTo>
                <a:lnTo>
                  <a:pt x="147925" y="62434"/>
                </a:lnTo>
                <a:lnTo>
                  <a:pt x="148022" y="62076"/>
                </a:lnTo>
                <a:lnTo>
                  <a:pt x="148247" y="61370"/>
                </a:lnTo>
                <a:lnTo>
                  <a:pt x="148536" y="60659"/>
                </a:lnTo>
                <a:lnTo>
                  <a:pt x="148858" y="59953"/>
                </a:lnTo>
                <a:lnTo>
                  <a:pt x="148954" y="59837"/>
                </a:lnTo>
                <a:lnTo>
                  <a:pt x="149051" y="59726"/>
                </a:lnTo>
                <a:lnTo>
                  <a:pt x="149180" y="59615"/>
                </a:lnTo>
                <a:lnTo>
                  <a:pt x="149308" y="59509"/>
                </a:lnTo>
                <a:lnTo>
                  <a:pt x="149501" y="59403"/>
                </a:lnTo>
                <a:lnTo>
                  <a:pt x="149694" y="59297"/>
                </a:lnTo>
                <a:lnTo>
                  <a:pt x="149919" y="59196"/>
                </a:lnTo>
                <a:lnTo>
                  <a:pt x="150177" y="59100"/>
                </a:lnTo>
                <a:lnTo>
                  <a:pt x="150434" y="58999"/>
                </a:lnTo>
                <a:lnTo>
                  <a:pt x="150723" y="58904"/>
                </a:lnTo>
                <a:lnTo>
                  <a:pt x="151045" y="58813"/>
                </a:lnTo>
                <a:lnTo>
                  <a:pt x="151399" y="58717"/>
                </a:lnTo>
                <a:lnTo>
                  <a:pt x="151753" y="58631"/>
                </a:lnTo>
                <a:lnTo>
                  <a:pt x="152107" y="58540"/>
                </a:lnTo>
                <a:lnTo>
                  <a:pt x="152525" y="58460"/>
                </a:lnTo>
                <a:lnTo>
                  <a:pt x="152943" y="58374"/>
                </a:lnTo>
                <a:lnTo>
                  <a:pt x="153361" y="58293"/>
                </a:lnTo>
                <a:lnTo>
                  <a:pt x="153843" y="58218"/>
                </a:lnTo>
                <a:lnTo>
                  <a:pt x="154294" y="58137"/>
                </a:lnTo>
                <a:lnTo>
                  <a:pt x="154808" y="58066"/>
                </a:lnTo>
                <a:lnTo>
                  <a:pt x="155291" y="57991"/>
                </a:lnTo>
                <a:lnTo>
                  <a:pt x="155838" y="57925"/>
                </a:lnTo>
                <a:lnTo>
                  <a:pt x="156352" y="57854"/>
                </a:lnTo>
                <a:lnTo>
                  <a:pt x="156899" y="57789"/>
                </a:lnTo>
                <a:lnTo>
                  <a:pt x="157478" y="57728"/>
                </a:lnTo>
                <a:lnTo>
                  <a:pt x="158057" y="57668"/>
                </a:lnTo>
                <a:lnTo>
                  <a:pt x="158668" y="57607"/>
                </a:lnTo>
                <a:lnTo>
                  <a:pt x="159279" y="57552"/>
                </a:lnTo>
                <a:lnTo>
                  <a:pt x="160534" y="57451"/>
                </a:lnTo>
                <a:lnTo>
                  <a:pt x="161820" y="57355"/>
                </a:lnTo>
                <a:lnTo>
                  <a:pt x="163525" y="57244"/>
                </a:lnTo>
                <a:lnTo>
                  <a:pt x="165230" y="57138"/>
                </a:lnTo>
                <a:lnTo>
                  <a:pt x="166934" y="57037"/>
                </a:lnTo>
                <a:lnTo>
                  <a:pt x="168671" y="56947"/>
                </a:lnTo>
                <a:lnTo>
                  <a:pt x="170408" y="56871"/>
                </a:lnTo>
                <a:lnTo>
                  <a:pt x="172177" y="56800"/>
                </a:lnTo>
                <a:lnTo>
                  <a:pt x="173046" y="56770"/>
                </a:lnTo>
                <a:lnTo>
                  <a:pt x="173946" y="56745"/>
                </a:lnTo>
                <a:lnTo>
                  <a:pt x="174815" y="56720"/>
                </a:lnTo>
                <a:lnTo>
                  <a:pt x="175715" y="56699"/>
                </a:lnTo>
                <a:lnTo>
                  <a:pt x="176584" y="56684"/>
                </a:lnTo>
                <a:lnTo>
                  <a:pt x="177484" y="56669"/>
                </a:lnTo>
                <a:lnTo>
                  <a:pt x="178385" y="56659"/>
                </a:lnTo>
                <a:lnTo>
                  <a:pt x="179286" y="56654"/>
                </a:lnTo>
                <a:lnTo>
                  <a:pt x="181087" y="56654"/>
                </a:lnTo>
                <a:lnTo>
                  <a:pt x="181987" y="56659"/>
                </a:lnTo>
                <a:lnTo>
                  <a:pt x="182920" y="56674"/>
                </a:lnTo>
                <a:lnTo>
                  <a:pt x="183821" y="56689"/>
                </a:lnTo>
                <a:lnTo>
                  <a:pt x="184754" y="56704"/>
                </a:lnTo>
                <a:lnTo>
                  <a:pt x="185654" y="56730"/>
                </a:lnTo>
                <a:lnTo>
                  <a:pt x="186587" y="56760"/>
                </a:lnTo>
                <a:lnTo>
                  <a:pt x="187520" y="56795"/>
                </a:lnTo>
                <a:lnTo>
                  <a:pt x="188453" y="56836"/>
                </a:lnTo>
                <a:lnTo>
                  <a:pt x="189385" y="56876"/>
                </a:lnTo>
                <a:lnTo>
                  <a:pt x="190318" y="56926"/>
                </a:lnTo>
                <a:lnTo>
                  <a:pt x="197073" y="57305"/>
                </a:lnTo>
                <a:lnTo>
                  <a:pt x="203859" y="57688"/>
                </a:lnTo>
                <a:lnTo>
                  <a:pt x="210646" y="58071"/>
                </a:lnTo>
                <a:lnTo>
                  <a:pt x="217433" y="58445"/>
                </a:lnTo>
                <a:lnTo>
                  <a:pt x="224220" y="58818"/>
                </a:lnTo>
                <a:lnTo>
                  <a:pt x="227629" y="58994"/>
                </a:lnTo>
                <a:lnTo>
                  <a:pt x="231038" y="59176"/>
                </a:lnTo>
                <a:lnTo>
                  <a:pt x="234448" y="59347"/>
                </a:lnTo>
                <a:lnTo>
                  <a:pt x="237889" y="59519"/>
                </a:lnTo>
                <a:lnTo>
                  <a:pt x="241299" y="59690"/>
                </a:lnTo>
                <a:lnTo>
                  <a:pt x="244741" y="59852"/>
                </a:lnTo>
                <a:lnTo>
                  <a:pt x="248472" y="60023"/>
                </a:lnTo>
                <a:lnTo>
                  <a:pt x="252171" y="60185"/>
                </a:lnTo>
                <a:lnTo>
                  <a:pt x="255902" y="60346"/>
                </a:lnTo>
                <a:lnTo>
                  <a:pt x="259665" y="60508"/>
                </a:lnTo>
                <a:lnTo>
                  <a:pt x="267159" y="60815"/>
                </a:lnTo>
                <a:lnTo>
                  <a:pt x="274718" y="61113"/>
                </a:lnTo>
                <a:lnTo>
                  <a:pt x="282309" y="61410"/>
                </a:lnTo>
                <a:lnTo>
                  <a:pt x="289964" y="61703"/>
                </a:lnTo>
                <a:lnTo>
                  <a:pt x="297651" y="62006"/>
                </a:lnTo>
                <a:lnTo>
                  <a:pt x="305403" y="62308"/>
                </a:lnTo>
                <a:lnTo>
                  <a:pt x="306336" y="61592"/>
                </a:lnTo>
                <a:lnTo>
                  <a:pt x="307204" y="60871"/>
                </a:lnTo>
                <a:lnTo>
                  <a:pt x="308973" y="59443"/>
                </a:lnTo>
                <a:lnTo>
                  <a:pt x="309874" y="58732"/>
                </a:lnTo>
                <a:lnTo>
                  <a:pt x="310774" y="58026"/>
                </a:lnTo>
                <a:lnTo>
                  <a:pt x="311739" y="57320"/>
                </a:lnTo>
                <a:lnTo>
                  <a:pt x="312769" y="56614"/>
                </a:lnTo>
                <a:lnTo>
                  <a:pt x="314731" y="55302"/>
                </a:lnTo>
                <a:lnTo>
                  <a:pt x="316725" y="53991"/>
                </a:lnTo>
                <a:lnTo>
                  <a:pt x="320778" y="51368"/>
                </a:lnTo>
                <a:lnTo>
                  <a:pt x="322804" y="50057"/>
                </a:lnTo>
                <a:lnTo>
                  <a:pt x="324798" y="48745"/>
                </a:lnTo>
                <a:lnTo>
                  <a:pt x="326760" y="47434"/>
                </a:lnTo>
                <a:lnTo>
                  <a:pt x="328658" y="46117"/>
                </a:lnTo>
                <a:lnTo>
                  <a:pt x="328883" y="45936"/>
                </a:lnTo>
                <a:lnTo>
                  <a:pt x="329108" y="45749"/>
                </a:lnTo>
                <a:lnTo>
                  <a:pt x="329301" y="45562"/>
                </a:lnTo>
                <a:lnTo>
                  <a:pt x="329462" y="45376"/>
                </a:lnTo>
                <a:lnTo>
                  <a:pt x="329623" y="45189"/>
                </a:lnTo>
                <a:lnTo>
                  <a:pt x="329719" y="45003"/>
                </a:lnTo>
                <a:lnTo>
                  <a:pt x="329816" y="44811"/>
                </a:lnTo>
                <a:lnTo>
                  <a:pt x="329880" y="44619"/>
                </a:lnTo>
                <a:lnTo>
                  <a:pt x="329912" y="44433"/>
                </a:lnTo>
                <a:lnTo>
                  <a:pt x="329944" y="44241"/>
                </a:lnTo>
                <a:lnTo>
                  <a:pt x="329912" y="44049"/>
                </a:lnTo>
                <a:lnTo>
                  <a:pt x="329880" y="43863"/>
                </a:lnTo>
                <a:lnTo>
                  <a:pt x="329816" y="43671"/>
                </a:lnTo>
                <a:lnTo>
                  <a:pt x="329719" y="43484"/>
                </a:lnTo>
                <a:lnTo>
                  <a:pt x="329623" y="43298"/>
                </a:lnTo>
                <a:lnTo>
                  <a:pt x="329462" y="43111"/>
                </a:lnTo>
                <a:lnTo>
                  <a:pt x="329301" y="42945"/>
                </a:lnTo>
                <a:lnTo>
                  <a:pt x="329108" y="42783"/>
                </a:lnTo>
                <a:lnTo>
                  <a:pt x="328883" y="42627"/>
                </a:lnTo>
                <a:lnTo>
                  <a:pt x="328593" y="42481"/>
                </a:lnTo>
                <a:lnTo>
                  <a:pt x="328272" y="42334"/>
                </a:lnTo>
                <a:lnTo>
                  <a:pt x="327918" y="42203"/>
                </a:lnTo>
                <a:lnTo>
                  <a:pt x="327564" y="42072"/>
                </a:lnTo>
                <a:lnTo>
                  <a:pt x="327146" y="41946"/>
                </a:lnTo>
                <a:lnTo>
                  <a:pt x="326664" y="41830"/>
                </a:lnTo>
                <a:lnTo>
                  <a:pt x="326181" y="41719"/>
                </a:lnTo>
                <a:lnTo>
                  <a:pt x="325667" y="41618"/>
                </a:lnTo>
                <a:lnTo>
                  <a:pt x="325120" y="41517"/>
                </a:lnTo>
                <a:lnTo>
                  <a:pt x="324541" y="41426"/>
                </a:lnTo>
                <a:lnTo>
                  <a:pt x="323897" y="41341"/>
                </a:lnTo>
                <a:lnTo>
                  <a:pt x="323254" y="41260"/>
                </a:lnTo>
                <a:lnTo>
                  <a:pt x="322579" y="41184"/>
                </a:lnTo>
                <a:lnTo>
                  <a:pt x="321839" y="41119"/>
                </a:lnTo>
                <a:lnTo>
                  <a:pt x="321099" y="41053"/>
                </a:lnTo>
                <a:lnTo>
                  <a:pt x="320327" y="40998"/>
                </a:lnTo>
                <a:lnTo>
                  <a:pt x="319523" y="40947"/>
                </a:lnTo>
                <a:lnTo>
                  <a:pt x="318687" y="40902"/>
                </a:lnTo>
                <a:lnTo>
                  <a:pt x="317818" y="40861"/>
                </a:lnTo>
                <a:lnTo>
                  <a:pt x="316950" y="40831"/>
                </a:lnTo>
                <a:lnTo>
                  <a:pt x="316017" y="40801"/>
                </a:lnTo>
                <a:lnTo>
                  <a:pt x="315084" y="40781"/>
                </a:lnTo>
                <a:lnTo>
                  <a:pt x="314119" y="40761"/>
                </a:lnTo>
                <a:lnTo>
                  <a:pt x="313090" y="40750"/>
                </a:lnTo>
                <a:lnTo>
                  <a:pt x="312093" y="40745"/>
                </a:lnTo>
                <a:lnTo>
                  <a:pt x="311032" y="40740"/>
                </a:lnTo>
                <a:lnTo>
                  <a:pt x="309970" y="40745"/>
                </a:lnTo>
                <a:lnTo>
                  <a:pt x="308844" y="40756"/>
                </a:lnTo>
                <a:lnTo>
                  <a:pt x="307719" y="40771"/>
                </a:lnTo>
                <a:lnTo>
                  <a:pt x="303312" y="40836"/>
                </a:lnTo>
                <a:lnTo>
                  <a:pt x="298873" y="40892"/>
                </a:lnTo>
                <a:lnTo>
                  <a:pt x="296654" y="40912"/>
                </a:lnTo>
                <a:lnTo>
                  <a:pt x="294435" y="40932"/>
                </a:lnTo>
                <a:lnTo>
                  <a:pt x="292215" y="40947"/>
                </a:lnTo>
                <a:lnTo>
                  <a:pt x="289996" y="40962"/>
                </a:lnTo>
                <a:lnTo>
                  <a:pt x="287777" y="40972"/>
                </a:lnTo>
                <a:lnTo>
                  <a:pt x="285557" y="40977"/>
                </a:lnTo>
                <a:lnTo>
                  <a:pt x="281119" y="40977"/>
                </a:lnTo>
                <a:lnTo>
                  <a:pt x="278899" y="40972"/>
                </a:lnTo>
                <a:lnTo>
                  <a:pt x="276680" y="40962"/>
                </a:lnTo>
                <a:lnTo>
                  <a:pt x="274461" y="40947"/>
                </a:lnTo>
                <a:lnTo>
                  <a:pt x="272241" y="40932"/>
                </a:lnTo>
                <a:lnTo>
                  <a:pt x="271276" y="40917"/>
                </a:lnTo>
                <a:lnTo>
                  <a:pt x="270311" y="40902"/>
                </a:lnTo>
                <a:lnTo>
                  <a:pt x="269314" y="40887"/>
                </a:lnTo>
                <a:lnTo>
                  <a:pt x="268317" y="40861"/>
                </a:lnTo>
                <a:lnTo>
                  <a:pt x="267288" y="40831"/>
                </a:lnTo>
                <a:lnTo>
                  <a:pt x="266291" y="40801"/>
                </a:lnTo>
                <a:lnTo>
                  <a:pt x="265261" y="40761"/>
                </a:lnTo>
                <a:lnTo>
                  <a:pt x="264232" y="40720"/>
                </a:lnTo>
                <a:lnTo>
                  <a:pt x="263171" y="40675"/>
                </a:lnTo>
                <a:lnTo>
                  <a:pt x="262142" y="40629"/>
                </a:lnTo>
                <a:lnTo>
                  <a:pt x="261112" y="40574"/>
                </a:lnTo>
                <a:lnTo>
                  <a:pt x="260051" y="40518"/>
                </a:lnTo>
                <a:lnTo>
                  <a:pt x="259022" y="40458"/>
                </a:lnTo>
                <a:lnTo>
                  <a:pt x="257960" y="40392"/>
                </a:lnTo>
                <a:lnTo>
                  <a:pt x="256899" y="40322"/>
                </a:lnTo>
                <a:lnTo>
                  <a:pt x="255869" y="40251"/>
                </a:lnTo>
                <a:lnTo>
                  <a:pt x="254808" y="40170"/>
                </a:lnTo>
                <a:lnTo>
                  <a:pt x="253747" y="40090"/>
                </a:lnTo>
                <a:lnTo>
                  <a:pt x="252717" y="40009"/>
                </a:lnTo>
                <a:lnTo>
                  <a:pt x="251688" y="39918"/>
                </a:lnTo>
                <a:lnTo>
                  <a:pt x="250627" y="39827"/>
                </a:lnTo>
                <a:lnTo>
                  <a:pt x="249597" y="39732"/>
                </a:lnTo>
                <a:lnTo>
                  <a:pt x="248600" y="39631"/>
                </a:lnTo>
                <a:lnTo>
                  <a:pt x="247571" y="39525"/>
                </a:lnTo>
                <a:lnTo>
                  <a:pt x="246542" y="39419"/>
                </a:lnTo>
                <a:lnTo>
                  <a:pt x="245545" y="39308"/>
                </a:lnTo>
                <a:lnTo>
                  <a:pt x="244548" y="39197"/>
                </a:lnTo>
                <a:lnTo>
                  <a:pt x="243583" y="39076"/>
                </a:lnTo>
                <a:lnTo>
                  <a:pt x="242618" y="38955"/>
                </a:lnTo>
                <a:lnTo>
                  <a:pt x="241653" y="38829"/>
                </a:lnTo>
                <a:lnTo>
                  <a:pt x="240688" y="38703"/>
                </a:lnTo>
                <a:lnTo>
                  <a:pt x="239755" y="38572"/>
                </a:lnTo>
                <a:lnTo>
                  <a:pt x="238854" y="38435"/>
                </a:lnTo>
                <a:lnTo>
                  <a:pt x="237922" y="38299"/>
                </a:lnTo>
                <a:lnTo>
                  <a:pt x="237053" y="38158"/>
                </a:lnTo>
                <a:lnTo>
                  <a:pt x="236185" y="38012"/>
                </a:lnTo>
                <a:lnTo>
                  <a:pt x="235316" y="37860"/>
                </a:lnTo>
                <a:lnTo>
                  <a:pt x="234480" y="37709"/>
                </a:lnTo>
                <a:lnTo>
                  <a:pt x="233644" y="37558"/>
                </a:lnTo>
                <a:lnTo>
                  <a:pt x="232840" y="37396"/>
                </a:lnTo>
                <a:lnTo>
                  <a:pt x="232068" y="37235"/>
                </a:lnTo>
                <a:lnTo>
                  <a:pt x="231296" y="37073"/>
                </a:lnTo>
                <a:lnTo>
                  <a:pt x="230588" y="36907"/>
                </a:lnTo>
                <a:lnTo>
                  <a:pt x="229848" y="36736"/>
                </a:lnTo>
                <a:lnTo>
                  <a:pt x="229173" y="36559"/>
                </a:lnTo>
                <a:lnTo>
                  <a:pt x="228497" y="36382"/>
                </a:lnTo>
                <a:lnTo>
                  <a:pt x="227854" y="36206"/>
                </a:lnTo>
                <a:lnTo>
                  <a:pt x="227243" y="36024"/>
                </a:lnTo>
                <a:lnTo>
                  <a:pt x="226664" y="35838"/>
                </a:lnTo>
                <a:lnTo>
                  <a:pt x="226085" y="35651"/>
                </a:lnTo>
                <a:lnTo>
                  <a:pt x="225570" y="35459"/>
                </a:lnTo>
                <a:lnTo>
                  <a:pt x="225056" y="35263"/>
                </a:lnTo>
                <a:lnTo>
                  <a:pt x="224573" y="35066"/>
                </a:lnTo>
                <a:lnTo>
                  <a:pt x="224123" y="34869"/>
                </a:lnTo>
                <a:lnTo>
                  <a:pt x="223737" y="34668"/>
                </a:lnTo>
                <a:lnTo>
                  <a:pt x="223351" y="34461"/>
                </a:lnTo>
                <a:lnTo>
                  <a:pt x="222997" y="34254"/>
                </a:lnTo>
                <a:lnTo>
                  <a:pt x="222676" y="34042"/>
                </a:lnTo>
                <a:lnTo>
                  <a:pt x="222418" y="33830"/>
                </a:lnTo>
                <a:lnTo>
                  <a:pt x="222161" y="33613"/>
                </a:lnTo>
                <a:lnTo>
                  <a:pt x="221968" y="33396"/>
                </a:lnTo>
                <a:lnTo>
                  <a:pt x="221807" y="33175"/>
                </a:lnTo>
                <a:lnTo>
                  <a:pt x="221679" y="32953"/>
                </a:lnTo>
                <a:lnTo>
                  <a:pt x="221582" y="32731"/>
                </a:lnTo>
                <a:lnTo>
                  <a:pt x="221453" y="32352"/>
                </a:lnTo>
                <a:lnTo>
                  <a:pt x="221389" y="31979"/>
                </a:lnTo>
                <a:lnTo>
                  <a:pt x="221357" y="31611"/>
                </a:lnTo>
                <a:lnTo>
                  <a:pt x="221357" y="31238"/>
                </a:lnTo>
                <a:lnTo>
                  <a:pt x="221421" y="30869"/>
                </a:lnTo>
                <a:lnTo>
                  <a:pt x="221486" y="30501"/>
                </a:lnTo>
                <a:lnTo>
                  <a:pt x="221646" y="30133"/>
                </a:lnTo>
                <a:lnTo>
                  <a:pt x="221839" y="29765"/>
                </a:lnTo>
                <a:lnTo>
                  <a:pt x="222129" y="29397"/>
                </a:lnTo>
                <a:lnTo>
                  <a:pt x="222450" y="29033"/>
                </a:lnTo>
                <a:lnTo>
                  <a:pt x="222869" y="28665"/>
                </a:lnTo>
                <a:lnTo>
                  <a:pt x="223319" y="28302"/>
                </a:lnTo>
                <a:lnTo>
                  <a:pt x="223608" y="28121"/>
                </a:lnTo>
                <a:lnTo>
                  <a:pt x="223898" y="27934"/>
                </a:lnTo>
                <a:lnTo>
                  <a:pt x="224187" y="27752"/>
                </a:lnTo>
                <a:lnTo>
                  <a:pt x="224509" y="27571"/>
                </a:lnTo>
                <a:lnTo>
                  <a:pt x="224863" y="27389"/>
                </a:lnTo>
                <a:lnTo>
                  <a:pt x="225249" y="27208"/>
                </a:lnTo>
                <a:lnTo>
                  <a:pt x="225635" y="27021"/>
                </a:lnTo>
                <a:lnTo>
                  <a:pt x="226053" y="26839"/>
                </a:lnTo>
                <a:lnTo>
                  <a:pt x="226793" y="26547"/>
                </a:lnTo>
                <a:lnTo>
                  <a:pt x="227565" y="26264"/>
                </a:lnTo>
                <a:lnTo>
                  <a:pt x="228369" y="25992"/>
                </a:lnTo>
                <a:lnTo>
                  <a:pt x="229205" y="25725"/>
                </a:lnTo>
                <a:lnTo>
                  <a:pt x="230106" y="25462"/>
                </a:lnTo>
                <a:lnTo>
                  <a:pt x="231038" y="25215"/>
                </a:lnTo>
                <a:lnTo>
                  <a:pt x="232003" y="24968"/>
                </a:lnTo>
                <a:lnTo>
                  <a:pt x="233000" y="24731"/>
                </a:lnTo>
                <a:lnTo>
                  <a:pt x="234062" y="24504"/>
                </a:lnTo>
                <a:lnTo>
                  <a:pt x="235155" y="24277"/>
                </a:lnTo>
                <a:lnTo>
                  <a:pt x="236281" y="24065"/>
                </a:lnTo>
                <a:lnTo>
                  <a:pt x="237439" y="23853"/>
                </a:lnTo>
                <a:lnTo>
                  <a:pt x="238629" y="23652"/>
                </a:lnTo>
                <a:lnTo>
                  <a:pt x="239884" y="23455"/>
                </a:lnTo>
                <a:lnTo>
                  <a:pt x="241138" y="23268"/>
                </a:lnTo>
                <a:lnTo>
                  <a:pt x="242457" y="23082"/>
                </a:lnTo>
                <a:lnTo>
                  <a:pt x="243776" y="22905"/>
                </a:lnTo>
                <a:lnTo>
                  <a:pt x="245159" y="22734"/>
                </a:lnTo>
                <a:lnTo>
                  <a:pt x="246574" y="22567"/>
                </a:lnTo>
                <a:lnTo>
                  <a:pt x="247989" y="22406"/>
                </a:lnTo>
                <a:lnTo>
                  <a:pt x="249469" y="22249"/>
                </a:lnTo>
                <a:lnTo>
                  <a:pt x="250948" y="22098"/>
                </a:lnTo>
                <a:lnTo>
                  <a:pt x="252460" y="21957"/>
                </a:lnTo>
                <a:lnTo>
                  <a:pt x="254004" y="21816"/>
                </a:lnTo>
                <a:lnTo>
                  <a:pt x="255580" y="21679"/>
                </a:lnTo>
                <a:lnTo>
                  <a:pt x="257188" y="21548"/>
                </a:lnTo>
                <a:lnTo>
                  <a:pt x="258829" y="21422"/>
                </a:lnTo>
                <a:lnTo>
                  <a:pt x="260469" y="21301"/>
                </a:lnTo>
                <a:lnTo>
                  <a:pt x="262142" y="21185"/>
                </a:lnTo>
                <a:lnTo>
                  <a:pt x="263846" y="21069"/>
                </a:lnTo>
                <a:lnTo>
                  <a:pt x="265583" y="20958"/>
                </a:lnTo>
                <a:lnTo>
                  <a:pt x="267320" y="20852"/>
                </a:lnTo>
                <a:lnTo>
                  <a:pt x="268221" y="20807"/>
                </a:lnTo>
                <a:lnTo>
                  <a:pt x="269121" y="20761"/>
                </a:lnTo>
                <a:lnTo>
                  <a:pt x="270054" y="20726"/>
                </a:lnTo>
                <a:lnTo>
                  <a:pt x="270987" y="20691"/>
                </a:lnTo>
                <a:lnTo>
                  <a:pt x="271952" y="20666"/>
                </a:lnTo>
                <a:lnTo>
                  <a:pt x="272949" y="20645"/>
                </a:lnTo>
                <a:lnTo>
                  <a:pt x="273946" y="20625"/>
                </a:lnTo>
                <a:lnTo>
                  <a:pt x="274943" y="20615"/>
                </a:lnTo>
                <a:lnTo>
                  <a:pt x="275940" y="20610"/>
                </a:lnTo>
                <a:lnTo>
                  <a:pt x="276905" y="20610"/>
                </a:lnTo>
                <a:lnTo>
                  <a:pt x="277902" y="20615"/>
                </a:lnTo>
                <a:lnTo>
                  <a:pt x="278899" y="20630"/>
                </a:lnTo>
                <a:lnTo>
                  <a:pt x="279864" y="20645"/>
                </a:lnTo>
                <a:lnTo>
                  <a:pt x="280797" y="20671"/>
                </a:lnTo>
                <a:lnTo>
                  <a:pt x="281730" y="20696"/>
                </a:lnTo>
                <a:lnTo>
                  <a:pt x="282630" y="20731"/>
                </a:lnTo>
                <a:lnTo>
                  <a:pt x="285171" y="20842"/>
                </a:lnTo>
                <a:lnTo>
                  <a:pt x="287680" y="20958"/>
                </a:lnTo>
                <a:lnTo>
                  <a:pt x="290157" y="21084"/>
                </a:lnTo>
                <a:lnTo>
                  <a:pt x="292634" y="21215"/>
                </a:lnTo>
                <a:lnTo>
                  <a:pt x="295078" y="21357"/>
                </a:lnTo>
                <a:lnTo>
                  <a:pt x="297490" y="21508"/>
                </a:lnTo>
                <a:lnTo>
                  <a:pt x="299871" y="21669"/>
                </a:lnTo>
                <a:lnTo>
                  <a:pt x="301061" y="21755"/>
                </a:lnTo>
                <a:lnTo>
                  <a:pt x="302251" y="21846"/>
                </a:lnTo>
                <a:lnTo>
                  <a:pt x="303409" y="21937"/>
                </a:lnTo>
                <a:lnTo>
                  <a:pt x="304567" y="22027"/>
                </a:lnTo>
                <a:lnTo>
                  <a:pt x="305692" y="22123"/>
                </a:lnTo>
                <a:lnTo>
                  <a:pt x="306850" y="22224"/>
                </a:lnTo>
                <a:lnTo>
                  <a:pt x="307976" y="22330"/>
                </a:lnTo>
                <a:lnTo>
                  <a:pt x="309070" y="22436"/>
                </a:lnTo>
                <a:lnTo>
                  <a:pt x="310195" y="22542"/>
                </a:lnTo>
                <a:lnTo>
                  <a:pt x="311289" y="22658"/>
                </a:lnTo>
                <a:lnTo>
                  <a:pt x="312350" y="22774"/>
                </a:lnTo>
                <a:lnTo>
                  <a:pt x="313444" y="22895"/>
                </a:lnTo>
                <a:lnTo>
                  <a:pt x="314505" y="23016"/>
                </a:lnTo>
                <a:lnTo>
                  <a:pt x="315567" y="23142"/>
                </a:lnTo>
                <a:lnTo>
                  <a:pt x="316596" y="23278"/>
                </a:lnTo>
                <a:lnTo>
                  <a:pt x="317625" y="23409"/>
                </a:lnTo>
                <a:lnTo>
                  <a:pt x="318622" y="23551"/>
                </a:lnTo>
                <a:lnTo>
                  <a:pt x="319620" y="23692"/>
                </a:lnTo>
                <a:lnTo>
                  <a:pt x="320585" y="23828"/>
                </a:lnTo>
                <a:lnTo>
                  <a:pt x="321549" y="23964"/>
                </a:lnTo>
                <a:lnTo>
                  <a:pt x="322514" y="24095"/>
                </a:lnTo>
                <a:lnTo>
                  <a:pt x="323511" y="24222"/>
                </a:lnTo>
                <a:lnTo>
                  <a:pt x="324509" y="24353"/>
                </a:lnTo>
                <a:lnTo>
                  <a:pt x="325538" y="24474"/>
                </a:lnTo>
                <a:lnTo>
                  <a:pt x="326567" y="24595"/>
                </a:lnTo>
                <a:lnTo>
                  <a:pt x="327629" y="24716"/>
                </a:lnTo>
                <a:lnTo>
                  <a:pt x="328690" y="24832"/>
                </a:lnTo>
                <a:lnTo>
                  <a:pt x="329751" y="24948"/>
                </a:lnTo>
                <a:lnTo>
                  <a:pt x="330813" y="25059"/>
                </a:lnTo>
                <a:lnTo>
                  <a:pt x="331906" y="25165"/>
                </a:lnTo>
                <a:lnTo>
                  <a:pt x="333032" y="25271"/>
                </a:lnTo>
                <a:lnTo>
                  <a:pt x="334126" y="25372"/>
                </a:lnTo>
                <a:lnTo>
                  <a:pt x="335252" y="25472"/>
                </a:lnTo>
                <a:lnTo>
                  <a:pt x="336377" y="25563"/>
                </a:lnTo>
                <a:lnTo>
                  <a:pt x="337535" y="25654"/>
                </a:lnTo>
                <a:lnTo>
                  <a:pt x="338693" y="25735"/>
                </a:lnTo>
                <a:lnTo>
                  <a:pt x="339819" y="25800"/>
                </a:lnTo>
                <a:lnTo>
                  <a:pt x="340945" y="25856"/>
                </a:lnTo>
                <a:lnTo>
                  <a:pt x="342038" y="25901"/>
                </a:lnTo>
                <a:lnTo>
                  <a:pt x="343100" y="25931"/>
                </a:lnTo>
                <a:lnTo>
                  <a:pt x="344129" y="25957"/>
                </a:lnTo>
                <a:lnTo>
                  <a:pt x="345158" y="25967"/>
                </a:lnTo>
                <a:lnTo>
                  <a:pt x="346188" y="25972"/>
                </a:lnTo>
                <a:lnTo>
                  <a:pt x="347152" y="25962"/>
                </a:lnTo>
                <a:lnTo>
                  <a:pt x="348117" y="25942"/>
                </a:lnTo>
                <a:lnTo>
                  <a:pt x="349050" y="25916"/>
                </a:lnTo>
                <a:lnTo>
                  <a:pt x="349951" y="25881"/>
                </a:lnTo>
                <a:lnTo>
                  <a:pt x="350851" y="25836"/>
                </a:lnTo>
                <a:lnTo>
                  <a:pt x="351688" y="25780"/>
                </a:lnTo>
                <a:lnTo>
                  <a:pt x="352524" y="25715"/>
                </a:lnTo>
                <a:lnTo>
                  <a:pt x="353328" y="25644"/>
                </a:lnTo>
                <a:lnTo>
                  <a:pt x="354100" y="25563"/>
                </a:lnTo>
                <a:lnTo>
                  <a:pt x="354840" y="25477"/>
                </a:lnTo>
                <a:lnTo>
                  <a:pt x="355547" y="25382"/>
                </a:lnTo>
                <a:lnTo>
                  <a:pt x="356255" y="25281"/>
                </a:lnTo>
                <a:lnTo>
                  <a:pt x="356898" y="25170"/>
                </a:lnTo>
                <a:lnTo>
                  <a:pt x="357509" y="25054"/>
                </a:lnTo>
                <a:lnTo>
                  <a:pt x="358121" y="24928"/>
                </a:lnTo>
                <a:lnTo>
                  <a:pt x="358667" y="24802"/>
                </a:lnTo>
                <a:lnTo>
                  <a:pt x="359182" y="24665"/>
                </a:lnTo>
                <a:lnTo>
                  <a:pt x="359697" y="24524"/>
                </a:lnTo>
                <a:lnTo>
                  <a:pt x="360147" y="24373"/>
                </a:lnTo>
                <a:lnTo>
                  <a:pt x="360565" y="24222"/>
                </a:lnTo>
                <a:lnTo>
                  <a:pt x="360951" y="24060"/>
                </a:lnTo>
                <a:lnTo>
                  <a:pt x="361305" y="23899"/>
                </a:lnTo>
                <a:lnTo>
                  <a:pt x="361594" y="23732"/>
                </a:lnTo>
                <a:lnTo>
                  <a:pt x="363717" y="22507"/>
                </a:lnTo>
                <a:lnTo>
                  <a:pt x="365776" y="21281"/>
                </a:lnTo>
                <a:lnTo>
                  <a:pt x="369893" y="18825"/>
                </a:lnTo>
                <a:lnTo>
                  <a:pt x="373946" y="16368"/>
                </a:lnTo>
                <a:lnTo>
                  <a:pt x="377934" y="13912"/>
                </a:lnTo>
                <a:lnTo>
                  <a:pt x="381922" y="11450"/>
                </a:lnTo>
                <a:lnTo>
                  <a:pt x="385846" y="8989"/>
                </a:lnTo>
                <a:lnTo>
                  <a:pt x="393695" y="4066"/>
                </a:lnTo>
                <a:lnTo>
                  <a:pt x="394048" y="3839"/>
                </a:lnTo>
                <a:lnTo>
                  <a:pt x="394370" y="3612"/>
                </a:lnTo>
                <a:lnTo>
                  <a:pt x="394692" y="3385"/>
                </a:lnTo>
                <a:lnTo>
                  <a:pt x="394981" y="3158"/>
                </a:lnTo>
                <a:lnTo>
                  <a:pt x="395496" y="2699"/>
                </a:lnTo>
                <a:lnTo>
                  <a:pt x="395978" y="2235"/>
                </a:lnTo>
                <a:lnTo>
                  <a:pt x="396911" y="1302"/>
                </a:lnTo>
                <a:lnTo>
                  <a:pt x="397361" y="833"/>
                </a:lnTo>
                <a:lnTo>
                  <a:pt x="397876" y="359"/>
                </a:lnTo>
                <a:lnTo>
                  <a:pt x="397040" y="318"/>
                </a:lnTo>
                <a:lnTo>
                  <a:pt x="396364" y="283"/>
                </a:lnTo>
                <a:lnTo>
                  <a:pt x="395753" y="253"/>
                </a:lnTo>
                <a:lnTo>
                  <a:pt x="395464" y="248"/>
                </a:lnTo>
                <a:lnTo>
                  <a:pt x="395174" y="243"/>
                </a:lnTo>
                <a:lnTo>
                  <a:pt x="373399" y="187"/>
                </a:lnTo>
                <a:lnTo>
                  <a:pt x="351623" y="132"/>
                </a:lnTo>
                <a:lnTo>
                  <a:pt x="329848" y="71"/>
                </a:lnTo>
                <a:lnTo>
                  <a:pt x="308040" y="11"/>
                </a:lnTo>
                <a:lnTo>
                  <a:pt x="306014" y="6"/>
                </a:lnTo>
                <a:lnTo>
                  <a:pt x="303955" y="1"/>
                </a:lnTo>
                <a:close/>
              </a:path>
            </a:pathLst>
          </a:custGeom>
          <a:solidFill>
            <a:srgbClr val="F2B8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4f3de87df4_0_305"/>
          <p:cNvSpPr/>
          <p:nvPr/>
        </p:nvSpPr>
        <p:spPr>
          <a:xfrm flipH="1">
            <a:off x="3924723" y="3250388"/>
            <a:ext cx="487284" cy="439358"/>
          </a:xfrm>
          <a:custGeom>
            <a:avLst/>
            <a:gdLst/>
            <a:ahLst/>
            <a:cxnLst/>
            <a:rect l="l" t="t" r="r" b="b"/>
            <a:pathLst>
              <a:path w="446027" h="63675" extrusionOk="0">
                <a:moveTo>
                  <a:pt x="59794" y="0"/>
                </a:moveTo>
                <a:lnTo>
                  <a:pt x="58958" y="5"/>
                </a:lnTo>
                <a:lnTo>
                  <a:pt x="58090" y="11"/>
                </a:lnTo>
                <a:lnTo>
                  <a:pt x="57253" y="21"/>
                </a:lnTo>
                <a:lnTo>
                  <a:pt x="56385" y="36"/>
                </a:lnTo>
                <a:lnTo>
                  <a:pt x="55484" y="51"/>
                </a:lnTo>
                <a:lnTo>
                  <a:pt x="54616" y="71"/>
                </a:lnTo>
                <a:lnTo>
                  <a:pt x="52043" y="142"/>
                </a:lnTo>
                <a:lnTo>
                  <a:pt x="49469" y="217"/>
                </a:lnTo>
                <a:lnTo>
                  <a:pt x="46928" y="303"/>
                </a:lnTo>
                <a:lnTo>
                  <a:pt x="44355" y="394"/>
                </a:lnTo>
                <a:lnTo>
                  <a:pt x="39273" y="580"/>
                </a:lnTo>
                <a:lnTo>
                  <a:pt x="36732" y="671"/>
                </a:lnTo>
                <a:lnTo>
                  <a:pt x="34159" y="757"/>
                </a:lnTo>
                <a:lnTo>
                  <a:pt x="31586" y="833"/>
                </a:lnTo>
                <a:lnTo>
                  <a:pt x="29013" y="903"/>
                </a:lnTo>
                <a:lnTo>
                  <a:pt x="27726" y="934"/>
                </a:lnTo>
                <a:lnTo>
                  <a:pt x="26440" y="964"/>
                </a:lnTo>
                <a:lnTo>
                  <a:pt x="25153" y="989"/>
                </a:lnTo>
                <a:lnTo>
                  <a:pt x="23834" y="1009"/>
                </a:lnTo>
                <a:lnTo>
                  <a:pt x="22548" y="1024"/>
                </a:lnTo>
                <a:lnTo>
                  <a:pt x="21229" y="1034"/>
                </a:lnTo>
                <a:lnTo>
                  <a:pt x="19910" y="1045"/>
                </a:lnTo>
                <a:lnTo>
                  <a:pt x="17273" y="1045"/>
                </a:lnTo>
                <a:lnTo>
                  <a:pt x="15954" y="1034"/>
                </a:lnTo>
                <a:lnTo>
                  <a:pt x="14635" y="1019"/>
                </a:lnTo>
                <a:lnTo>
                  <a:pt x="13284" y="999"/>
                </a:lnTo>
                <a:lnTo>
                  <a:pt x="11740" y="979"/>
                </a:lnTo>
                <a:lnTo>
                  <a:pt x="10196" y="969"/>
                </a:lnTo>
                <a:lnTo>
                  <a:pt x="7012" y="969"/>
                </a:lnTo>
                <a:lnTo>
                  <a:pt x="3635" y="984"/>
                </a:lnTo>
                <a:lnTo>
                  <a:pt x="1866" y="989"/>
                </a:lnTo>
                <a:lnTo>
                  <a:pt x="0" y="989"/>
                </a:lnTo>
                <a:lnTo>
                  <a:pt x="547" y="1171"/>
                </a:lnTo>
                <a:lnTo>
                  <a:pt x="1030" y="1352"/>
                </a:lnTo>
                <a:lnTo>
                  <a:pt x="2027" y="1705"/>
                </a:lnTo>
                <a:lnTo>
                  <a:pt x="2509" y="1882"/>
                </a:lnTo>
                <a:lnTo>
                  <a:pt x="3056" y="2048"/>
                </a:lnTo>
                <a:lnTo>
                  <a:pt x="3635" y="2215"/>
                </a:lnTo>
                <a:lnTo>
                  <a:pt x="3924" y="2290"/>
                </a:lnTo>
                <a:lnTo>
                  <a:pt x="4246" y="2371"/>
                </a:lnTo>
                <a:lnTo>
                  <a:pt x="8074" y="3264"/>
                </a:lnTo>
                <a:lnTo>
                  <a:pt x="11901" y="4167"/>
                </a:lnTo>
                <a:lnTo>
                  <a:pt x="15664" y="5070"/>
                </a:lnTo>
                <a:lnTo>
                  <a:pt x="19492" y="5967"/>
                </a:lnTo>
                <a:lnTo>
                  <a:pt x="21422" y="6411"/>
                </a:lnTo>
                <a:lnTo>
                  <a:pt x="23384" y="6855"/>
                </a:lnTo>
                <a:lnTo>
                  <a:pt x="25346" y="7299"/>
                </a:lnTo>
                <a:lnTo>
                  <a:pt x="27340" y="7738"/>
                </a:lnTo>
                <a:lnTo>
                  <a:pt x="29367" y="8172"/>
                </a:lnTo>
                <a:lnTo>
                  <a:pt x="31425" y="8605"/>
                </a:lnTo>
                <a:lnTo>
                  <a:pt x="33516" y="9029"/>
                </a:lnTo>
                <a:lnTo>
                  <a:pt x="35639" y="9453"/>
                </a:lnTo>
                <a:lnTo>
                  <a:pt x="36990" y="9720"/>
                </a:lnTo>
                <a:lnTo>
                  <a:pt x="38340" y="9987"/>
                </a:lnTo>
                <a:lnTo>
                  <a:pt x="39659" y="10260"/>
                </a:lnTo>
                <a:lnTo>
                  <a:pt x="40946" y="10537"/>
                </a:lnTo>
                <a:lnTo>
                  <a:pt x="42200" y="10810"/>
                </a:lnTo>
                <a:lnTo>
                  <a:pt x="43455" y="11087"/>
                </a:lnTo>
                <a:lnTo>
                  <a:pt x="44677" y="11369"/>
                </a:lnTo>
                <a:lnTo>
                  <a:pt x="45867" y="11652"/>
                </a:lnTo>
                <a:lnTo>
                  <a:pt x="47057" y="11934"/>
                </a:lnTo>
                <a:lnTo>
                  <a:pt x="48215" y="12217"/>
                </a:lnTo>
                <a:lnTo>
                  <a:pt x="49341" y="12504"/>
                </a:lnTo>
                <a:lnTo>
                  <a:pt x="50467" y="12792"/>
                </a:lnTo>
                <a:lnTo>
                  <a:pt x="51560" y="13079"/>
                </a:lnTo>
                <a:lnTo>
                  <a:pt x="52622" y="13372"/>
                </a:lnTo>
                <a:lnTo>
                  <a:pt x="53683" y="13664"/>
                </a:lnTo>
                <a:lnTo>
                  <a:pt x="54712" y="13957"/>
                </a:lnTo>
                <a:lnTo>
                  <a:pt x="55741" y="14255"/>
                </a:lnTo>
                <a:lnTo>
                  <a:pt x="56739" y="14552"/>
                </a:lnTo>
                <a:lnTo>
                  <a:pt x="57704" y="14850"/>
                </a:lnTo>
                <a:lnTo>
                  <a:pt x="58668" y="15152"/>
                </a:lnTo>
                <a:lnTo>
                  <a:pt x="60534" y="15758"/>
                </a:lnTo>
                <a:lnTo>
                  <a:pt x="62367" y="16363"/>
                </a:lnTo>
                <a:lnTo>
                  <a:pt x="64104" y="16978"/>
                </a:lnTo>
                <a:lnTo>
                  <a:pt x="65777" y="17599"/>
                </a:lnTo>
                <a:lnTo>
                  <a:pt x="67417" y="18224"/>
                </a:lnTo>
                <a:lnTo>
                  <a:pt x="68993" y="18855"/>
                </a:lnTo>
                <a:lnTo>
                  <a:pt x="70602" y="19510"/>
                </a:lnTo>
                <a:lnTo>
                  <a:pt x="72178" y="20171"/>
                </a:lnTo>
                <a:lnTo>
                  <a:pt x="73754" y="20832"/>
                </a:lnTo>
                <a:lnTo>
                  <a:pt x="75298" y="21493"/>
                </a:lnTo>
                <a:lnTo>
                  <a:pt x="78353" y="22819"/>
                </a:lnTo>
                <a:lnTo>
                  <a:pt x="81344" y="24151"/>
                </a:lnTo>
                <a:lnTo>
                  <a:pt x="84304" y="25482"/>
                </a:lnTo>
                <a:lnTo>
                  <a:pt x="87231" y="26819"/>
                </a:lnTo>
                <a:lnTo>
                  <a:pt x="93085" y="29487"/>
                </a:lnTo>
                <a:lnTo>
                  <a:pt x="94049" y="29936"/>
                </a:lnTo>
                <a:lnTo>
                  <a:pt x="94918" y="30390"/>
                </a:lnTo>
                <a:lnTo>
                  <a:pt x="95754" y="30839"/>
                </a:lnTo>
                <a:lnTo>
                  <a:pt x="96526" y="31288"/>
                </a:lnTo>
                <a:lnTo>
                  <a:pt x="97234" y="31742"/>
                </a:lnTo>
                <a:lnTo>
                  <a:pt x="97909" y="32191"/>
                </a:lnTo>
                <a:lnTo>
                  <a:pt x="98488" y="32645"/>
                </a:lnTo>
                <a:lnTo>
                  <a:pt x="99035" y="33099"/>
                </a:lnTo>
                <a:lnTo>
                  <a:pt x="99517" y="33553"/>
                </a:lnTo>
                <a:lnTo>
                  <a:pt x="99968" y="34007"/>
                </a:lnTo>
                <a:lnTo>
                  <a:pt x="100322" y="34461"/>
                </a:lnTo>
                <a:lnTo>
                  <a:pt x="100675" y="34914"/>
                </a:lnTo>
                <a:lnTo>
                  <a:pt x="100933" y="35368"/>
                </a:lnTo>
                <a:lnTo>
                  <a:pt x="101158" y="35822"/>
                </a:lnTo>
                <a:lnTo>
                  <a:pt x="101351" y="36276"/>
                </a:lnTo>
                <a:lnTo>
                  <a:pt x="101480" y="36735"/>
                </a:lnTo>
                <a:lnTo>
                  <a:pt x="101576" y="37189"/>
                </a:lnTo>
                <a:lnTo>
                  <a:pt x="101608" y="37648"/>
                </a:lnTo>
                <a:lnTo>
                  <a:pt x="101608" y="38107"/>
                </a:lnTo>
                <a:lnTo>
                  <a:pt x="101576" y="38566"/>
                </a:lnTo>
                <a:lnTo>
                  <a:pt x="101480" y="39025"/>
                </a:lnTo>
                <a:lnTo>
                  <a:pt x="101351" y="39484"/>
                </a:lnTo>
                <a:lnTo>
                  <a:pt x="101190" y="39943"/>
                </a:lnTo>
                <a:lnTo>
                  <a:pt x="100997" y="40407"/>
                </a:lnTo>
                <a:lnTo>
                  <a:pt x="100740" y="40871"/>
                </a:lnTo>
                <a:lnTo>
                  <a:pt x="100482" y="41330"/>
                </a:lnTo>
                <a:lnTo>
                  <a:pt x="100161" y="41794"/>
                </a:lnTo>
                <a:lnTo>
                  <a:pt x="99807" y="42258"/>
                </a:lnTo>
                <a:lnTo>
                  <a:pt x="99421" y="42722"/>
                </a:lnTo>
                <a:lnTo>
                  <a:pt x="99035" y="43192"/>
                </a:lnTo>
                <a:lnTo>
                  <a:pt x="98585" y="43656"/>
                </a:lnTo>
                <a:lnTo>
                  <a:pt x="98102" y="44125"/>
                </a:lnTo>
                <a:lnTo>
                  <a:pt x="97555" y="44644"/>
                </a:lnTo>
                <a:lnTo>
                  <a:pt x="96976" y="45169"/>
                </a:lnTo>
                <a:lnTo>
                  <a:pt x="96365" y="45688"/>
                </a:lnTo>
                <a:lnTo>
                  <a:pt x="95722" y="46208"/>
                </a:lnTo>
                <a:lnTo>
                  <a:pt x="95079" y="46722"/>
                </a:lnTo>
                <a:lnTo>
                  <a:pt x="94371" y="47237"/>
                </a:lnTo>
                <a:lnTo>
                  <a:pt x="93664" y="47751"/>
                </a:lnTo>
                <a:lnTo>
                  <a:pt x="92892" y="48261"/>
                </a:lnTo>
                <a:lnTo>
                  <a:pt x="92120" y="48770"/>
                </a:lnTo>
                <a:lnTo>
                  <a:pt x="91316" y="49280"/>
                </a:lnTo>
                <a:lnTo>
                  <a:pt x="90479" y="49784"/>
                </a:lnTo>
                <a:lnTo>
                  <a:pt x="89611" y="50288"/>
                </a:lnTo>
                <a:lnTo>
                  <a:pt x="88678" y="50788"/>
                </a:lnTo>
                <a:lnTo>
                  <a:pt x="87745" y="51292"/>
                </a:lnTo>
                <a:lnTo>
                  <a:pt x="86780" y="51786"/>
                </a:lnTo>
                <a:lnTo>
                  <a:pt x="85783" y="52286"/>
                </a:lnTo>
                <a:lnTo>
                  <a:pt x="84722" y="52780"/>
                </a:lnTo>
                <a:lnTo>
                  <a:pt x="83660" y="53269"/>
                </a:lnTo>
                <a:lnTo>
                  <a:pt x="82535" y="53764"/>
                </a:lnTo>
                <a:lnTo>
                  <a:pt x="81409" y="54248"/>
                </a:lnTo>
                <a:lnTo>
                  <a:pt x="80219" y="54737"/>
                </a:lnTo>
                <a:lnTo>
                  <a:pt x="78996" y="55221"/>
                </a:lnTo>
                <a:lnTo>
                  <a:pt x="77742" y="55706"/>
                </a:lnTo>
                <a:lnTo>
                  <a:pt x="76423" y="56185"/>
                </a:lnTo>
                <a:lnTo>
                  <a:pt x="75105" y="56664"/>
                </a:lnTo>
                <a:lnTo>
                  <a:pt x="73721" y="57138"/>
                </a:lnTo>
                <a:lnTo>
                  <a:pt x="72306" y="57617"/>
                </a:lnTo>
                <a:lnTo>
                  <a:pt x="70827" y="58086"/>
                </a:lnTo>
                <a:lnTo>
                  <a:pt x="69347" y="58560"/>
                </a:lnTo>
                <a:lnTo>
                  <a:pt x="67803" y="59029"/>
                </a:lnTo>
                <a:lnTo>
                  <a:pt x="66195" y="59493"/>
                </a:lnTo>
                <a:lnTo>
                  <a:pt x="64587" y="59958"/>
                </a:lnTo>
                <a:lnTo>
                  <a:pt x="64040" y="60119"/>
                </a:lnTo>
                <a:lnTo>
                  <a:pt x="63525" y="60285"/>
                </a:lnTo>
                <a:lnTo>
                  <a:pt x="63043" y="60452"/>
                </a:lnTo>
                <a:lnTo>
                  <a:pt x="62593" y="60623"/>
                </a:lnTo>
                <a:lnTo>
                  <a:pt x="62174" y="60795"/>
                </a:lnTo>
                <a:lnTo>
                  <a:pt x="61756" y="60971"/>
                </a:lnTo>
                <a:lnTo>
                  <a:pt x="61016" y="61319"/>
                </a:lnTo>
                <a:lnTo>
                  <a:pt x="60631" y="61521"/>
                </a:lnTo>
                <a:lnTo>
                  <a:pt x="60309" y="61703"/>
                </a:lnTo>
                <a:lnTo>
                  <a:pt x="60084" y="61869"/>
                </a:lnTo>
                <a:lnTo>
                  <a:pt x="59987" y="61945"/>
                </a:lnTo>
                <a:lnTo>
                  <a:pt x="59923" y="62015"/>
                </a:lnTo>
                <a:lnTo>
                  <a:pt x="59891" y="62086"/>
                </a:lnTo>
                <a:lnTo>
                  <a:pt x="59891" y="62152"/>
                </a:lnTo>
                <a:lnTo>
                  <a:pt x="59923" y="62212"/>
                </a:lnTo>
                <a:lnTo>
                  <a:pt x="59955" y="62268"/>
                </a:lnTo>
                <a:lnTo>
                  <a:pt x="60019" y="62318"/>
                </a:lnTo>
                <a:lnTo>
                  <a:pt x="60116" y="62369"/>
                </a:lnTo>
                <a:lnTo>
                  <a:pt x="60245" y="62419"/>
                </a:lnTo>
                <a:lnTo>
                  <a:pt x="60405" y="62459"/>
                </a:lnTo>
                <a:lnTo>
                  <a:pt x="60566" y="62505"/>
                </a:lnTo>
                <a:lnTo>
                  <a:pt x="60791" y="62540"/>
                </a:lnTo>
                <a:lnTo>
                  <a:pt x="61016" y="62575"/>
                </a:lnTo>
                <a:lnTo>
                  <a:pt x="61306" y="62611"/>
                </a:lnTo>
                <a:lnTo>
                  <a:pt x="61595" y="62641"/>
                </a:lnTo>
                <a:lnTo>
                  <a:pt x="61949" y="62666"/>
                </a:lnTo>
                <a:lnTo>
                  <a:pt x="62303" y="62691"/>
                </a:lnTo>
                <a:lnTo>
                  <a:pt x="62721" y="62717"/>
                </a:lnTo>
                <a:lnTo>
                  <a:pt x="63172" y="62737"/>
                </a:lnTo>
                <a:lnTo>
                  <a:pt x="63622" y="62757"/>
                </a:lnTo>
                <a:lnTo>
                  <a:pt x="64683" y="62787"/>
                </a:lnTo>
                <a:lnTo>
                  <a:pt x="65906" y="62817"/>
                </a:lnTo>
                <a:lnTo>
                  <a:pt x="67256" y="62838"/>
                </a:lnTo>
                <a:lnTo>
                  <a:pt x="70827" y="62883"/>
                </a:lnTo>
                <a:lnTo>
                  <a:pt x="74429" y="62918"/>
                </a:lnTo>
                <a:lnTo>
                  <a:pt x="78032" y="62949"/>
                </a:lnTo>
                <a:lnTo>
                  <a:pt x="81634" y="62969"/>
                </a:lnTo>
                <a:lnTo>
                  <a:pt x="85236" y="62984"/>
                </a:lnTo>
                <a:lnTo>
                  <a:pt x="88839" y="62999"/>
                </a:lnTo>
                <a:lnTo>
                  <a:pt x="96044" y="63014"/>
                </a:lnTo>
                <a:lnTo>
                  <a:pt x="117819" y="63049"/>
                </a:lnTo>
                <a:lnTo>
                  <a:pt x="139594" y="63075"/>
                </a:lnTo>
                <a:lnTo>
                  <a:pt x="161402" y="63100"/>
                </a:lnTo>
                <a:lnTo>
                  <a:pt x="183177" y="63125"/>
                </a:lnTo>
                <a:lnTo>
                  <a:pt x="204953" y="63150"/>
                </a:lnTo>
                <a:lnTo>
                  <a:pt x="226728" y="63176"/>
                </a:lnTo>
                <a:lnTo>
                  <a:pt x="237632" y="63196"/>
                </a:lnTo>
                <a:lnTo>
                  <a:pt x="248536" y="63216"/>
                </a:lnTo>
                <a:lnTo>
                  <a:pt x="259407" y="63241"/>
                </a:lnTo>
                <a:lnTo>
                  <a:pt x="270311" y="63271"/>
                </a:lnTo>
                <a:lnTo>
                  <a:pt x="272981" y="63281"/>
                </a:lnTo>
                <a:lnTo>
                  <a:pt x="275683" y="63297"/>
                </a:lnTo>
                <a:lnTo>
                  <a:pt x="281086" y="63337"/>
                </a:lnTo>
                <a:lnTo>
                  <a:pt x="286490" y="63382"/>
                </a:lnTo>
                <a:lnTo>
                  <a:pt x="291958" y="63438"/>
                </a:lnTo>
                <a:lnTo>
                  <a:pt x="303055" y="63554"/>
                </a:lnTo>
                <a:lnTo>
                  <a:pt x="308684" y="63614"/>
                </a:lnTo>
                <a:lnTo>
                  <a:pt x="314441" y="63675"/>
                </a:lnTo>
                <a:lnTo>
                  <a:pt x="314184" y="63110"/>
                </a:lnTo>
                <a:lnTo>
                  <a:pt x="313991" y="62565"/>
                </a:lnTo>
                <a:lnTo>
                  <a:pt x="313573" y="61511"/>
                </a:lnTo>
                <a:lnTo>
                  <a:pt x="313380" y="61002"/>
                </a:lnTo>
                <a:lnTo>
                  <a:pt x="313122" y="60497"/>
                </a:lnTo>
                <a:lnTo>
                  <a:pt x="312833" y="59998"/>
                </a:lnTo>
                <a:lnTo>
                  <a:pt x="312511" y="59504"/>
                </a:lnTo>
                <a:lnTo>
                  <a:pt x="312157" y="59004"/>
                </a:lnTo>
                <a:lnTo>
                  <a:pt x="311836" y="58505"/>
                </a:lnTo>
                <a:lnTo>
                  <a:pt x="311546" y="58006"/>
                </a:lnTo>
                <a:lnTo>
                  <a:pt x="311289" y="57501"/>
                </a:lnTo>
                <a:lnTo>
                  <a:pt x="311032" y="57002"/>
                </a:lnTo>
                <a:lnTo>
                  <a:pt x="310839" y="56502"/>
                </a:lnTo>
                <a:lnTo>
                  <a:pt x="310646" y="56003"/>
                </a:lnTo>
                <a:lnTo>
                  <a:pt x="310485" y="55504"/>
                </a:lnTo>
                <a:lnTo>
                  <a:pt x="310356" y="55004"/>
                </a:lnTo>
                <a:lnTo>
                  <a:pt x="310260" y="54505"/>
                </a:lnTo>
                <a:lnTo>
                  <a:pt x="310195" y="54006"/>
                </a:lnTo>
                <a:lnTo>
                  <a:pt x="310131" y="53506"/>
                </a:lnTo>
                <a:lnTo>
                  <a:pt x="310099" y="53002"/>
                </a:lnTo>
                <a:lnTo>
                  <a:pt x="310067" y="52503"/>
                </a:lnTo>
                <a:lnTo>
                  <a:pt x="310099" y="51504"/>
                </a:lnTo>
                <a:lnTo>
                  <a:pt x="310195" y="50505"/>
                </a:lnTo>
                <a:lnTo>
                  <a:pt x="310356" y="49507"/>
                </a:lnTo>
                <a:lnTo>
                  <a:pt x="310549" y="48503"/>
                </a:lnTo>
                <a:lnTo>
                  <a:pt x="310839" y="47504"/>
                </a:lnTo>
                <a:lnTo>
                  <a:pt x="311128" y="46505"/>
                </a:lnTo>
                <a:lnTo>
                  <a:pt x="311482" y="45507"/>
                </a:lnTo>
                <a:lnTo>
                  <a:pt x="311868" y="44508"/>
                </a:lnTo>
                <a:lnTo>
                  <a:pt x="312254" y="43504"/>
                </a:lnTo>
                <a:lnTo>
                  <a:pt x="312672" y="42405"/>
                </a:lnTo>
                <a:lnTo>
                  <a:pt x="313058" y="41300"/>
                </a:lnTo>
                <a:lnTo>
                  <a:pt x="313444" y="40195"/>
                </a:lnTo>
                <a:lnTo>
                  <a:pt x="313669" y="39646"/>
                </a:lnTo>
                <a:lnTo>
                  <a:pt x="313926" y="39091"/>
                </a:lnTo>
                <a:lnTo>
                  <a:pt x="314055" y="38854"/>
                </a:lnTo>
                <a:lnTo>
                  <a:pt x="314248" y="38622"/>
                </a:lnTo>
                <a:lnTo>
                  <a:pt x="314505" y="38400"/>
                </a:lnTo>
                <a:lnTo>
                  <a:pt x="314795" y="38183"/>
                </a:lnTo>
                <a:lnTo>
                  <a:pt x="315149" y="37971"/>
                </a:lnTo>
                <a:lnTo>
                  <a:pt x="315567" y="37769"/>
                </a:lnTo>
                <a:lnTo>
                  <a:pt x="316017" y="37578"/>
                </a:lnTo>
                <a:lnTo>
                  <a:pt x="316532" y="37391"/>
                </a:lnTo>
                <a:lnTo>
                  <a:pt x="317111" y="37214"/>
                </a:lnTo>
                <a:lnTo>
                  <a:pt x="317722" y="37048"/>
                </a:lnTo>
                <a:lnTo>
                  <a:pt x="318365" y="36887"/>
                </a:lnTo>
                <a:lnTo>
                  <a:pt x="319073" y="36735"/>
                </a:lnTo>
                <a:lnTo>
                  <a:pt x="319845" y="36589"/>
                </a:lnTo>
                <a:lnTo>
                  <a:pt x="320617" y="36458"/>
                </a:lnTo>
                <a:lnTo>
                  <a:pt x="321485" y="36332"/>
                </a:lnTo>
                <a:lnTo>
                  <a:pt x="322354" y="36216"/>
                </a:lnTo>
                <a:lnTo>
                  <a:pt x="323286" y="36105"/>
                </a:lnTo>
                <a:lnTo>
                  <a:pt x="324251" y="36009"/>
                </a:lnTo>
                <a:lnTo>
                  <a:pt x="325281" y="35918"/>
                </a:lnTo>
                <a:lnTo>
                  <a:pt x="326342" y="35838"/>
                </a:lnTo>
                <a:lnTo>
                  <a:pt x="327436" y="35767"/>
                </a:lnTo>
                <a:lnTo>
                  <a:pt x="328593" y="35711"/>
                </a:lnTo>
                <a:lnTo>
                  <a:pt x="329751" y="35661"/>
                </a:lnTo>
                <a:lnTo>
                  <a:pt x="330974" y="35616"/>
                </a:lnTo>
                <a:lnTo>
                  <a:pt x="332228" y="35585"/>
                </a:lnTo>
                <a:lnTo>
                  <a:pt x="333515" y="35565"/>
                </a:lnTo>
                <a:lnTo>
                  <a:pt x="334833" y="35555"/>
                </a:lnTo>
                <a:lnTo>
                  <a:pt x="336216" y="35555"/>
                </a:lnTo>
                <a:lnTo>
                  <a:pt x="337600" y="35570"/>
                </a:lnTo>
                <a:lnTo>
                  <a:pt x="339047" y="35590"/>
                </a:lnTo>
                <a:lnTo>
                  <a:pt x="340494" y="35621"/>
                </a:lnTo>
                <a:lnTo>
                  <a:pt x="342006" y="35666"/>
                </a:lnTo>
                <a:lnTo>
                  <a:pt x="343743" y="35721"/>
                </a:lnTo>
                <a:lnTo>
                  <a:pt x="345480" y="35787"/>
                </a:lnTo>
                <a:lnTo>
                  <a:pt x="347249" y="35848"/>
                </a:lnTo>
                <a:lnTo>
                  <a:pt x="348986" y="35918"/>
                </a:lnTo>
                <a:lnTo>
                  <a:pt x="352460" y="36064"/>
                </a:lnTo>
                <a:lnTo>
                  <a:pt x="355901" y="36221"/>
                </a:lnTo>
                <a:lnTo>
                  <a:pt x="359343" y="36387"/>
                </a:lnTo>
                <a:lnTo>
                  <a:pt x="362784" y="36559"/>
                </a:lnTo>
                <a:lnTo>
                  <a:pt x="366194" y="36740"/>
                </a:lnTo>
                <a:lnTo>
                  <a:pt x="369571" y="36932"/>
                </a:lnTo>
                <a:lnTo>
                  <a:pt x="371533" y="37038"/>
                </a:lnTo>
                <a:lnTo>
                  <a:pt x="373495" y="37134"/>
                </a:lnTo>
                <a:lnTo>
                  <a:pt x="375457" y="37225"/>
                </a:lnTo>
                <a:lnTo>
                  <a:pt x="377387" y="37305"/>
                </a:lnTo>
                <a:lnTo>
                  <a:pt x="379349" y="37371"/>
                </a:lnTo>
                <a:lnTo>
                  <a:pt x="381279" y="37431"/>
                </a:lnTo>
                <a:lnTo>
                  <a:pt x="383209" y="37482"/>
                </a:lnTo>
                <a:lnTo>
                  <a:pt x="385107" y="37522"/>
                </a:lnTo>
                <a:lnTo>
                  <a:pt x="387036" y="37557"/>
                </a:lnTo>
                <a:lnTo>
                  <a:pt x="388934" y="37578"/>
                </a:lnTo>
                <a:lnTo>
                  <a:pt x="390832" y="37593"/>
                </a:lnTo>
                <a:lnTo>
                  <a:pt x="392730" y="37598"/>
                </a:lnTo>
                <a:lnTo>
                  <a:pt x="394595" y="37593"/>
                </a:lnTo>
                <a:lnTo>
                  <a:pt x="396461" y="37578"/>
                </a:lnTo>
                <a:lnTo>
                  <a:pt x="398326" y="37552"/>
                </a:lnTo>
                <a:lnTo>
                  <a:pt x="400192" y="37522"/>
                </a:lnTo>
                <a:lnTo>
                  <a:pt x="402057" y="37482"/>
                </a:lnTo>
                <a:lnTo>
                  <a:pt x="403891" y="37431"/>
                </a:lnTo>
                <a:lnTo>
                  <a:pt x="405724" y="37371"/>
                </a:lnTo>
                <a:lnTo>
                  <a:pt x="407557" y="37305"/>
                </a:lnTo>
                <a:lnTo>
                  <a:pt x="409359" y="37230"/>
                </a:lnTo>
                <a:lnTo>
                  <a:pt x="411192" y="37144"/>
                </a:lnTo>
                <a:lnTo>
                  <a:pt x="412993" y="37048"/>
                </a:lnTo>
                <a:lnTo>
                  <a:pt x="414762" y="36947"/>
                </a:lnTo>
                <a:lnTo>
                  <a:pt x="416564" y="36836"/>
                </a:lnTo>
                <a:lnTo>
                  <a:pt x="418333" y="36715"/>
                </a:lnTo>
                <a:lnTo>
                  <a:pt x="420102" y="36589"/>
                </a:lnTo>
                <a:lnTo>
                  <a:pt x="421871" y="36453"/>
                </a:lnTo>
                <a:lnTo>
                  <a:pt x="423608" y="36307"/>
                </a:lnTo>
                <a:lnTo>
                  <a:pt x="425377" y="36155"/>
                </a:lnTo>
                <a:lnTo>
                  <a:pt x="427114" y="35994"/>
                </a:lnTo>
                <a:lnTo>
                  <a:pt x="428818" y="35822"/>
                </a:lnTo>
                <a:lnTo>
                  <a:pt x="429848" y="35716"/>
                </a:lnTo>
                <a:lnTo>
                  <a:pt x="430812" y="35611"/>
                </a:lnTo>
                <a:lnTo>
                  <a:pt x="431713" y="35500"/>
                </a:lnTo>
                <a:lnTo>
                  <a:pt x="432614" y="35379"/>
                </a:lnTo>
                <a:lnTo>
                  <a:pt x="433482" y="35262"/>
                </a:lnTo>
                <a:lnTo>
                  <a:pt x="434318" y="35136"/>
                </a:lnTo>
                <a:lnTo>
                  <a:pt x="435123" y="35010"/>
                </a:lnTo>
                <a:lnTo>
                  <a:pt x="435862" y="34879"/>
                </a:lnTo>
                <a:lnTo>
                  <a:pt x="436602" y="34743"/>
                </a:lnTo>
                <a:lnTo>
                  <a:pt x="437310" y="34607"/>
                </a:lnTo>
                <a:lnTo>
                  <a:pt x="437985" y="34466"/>
                </a:lnTo>
                <a:lnTo>
                  <a:pt x="438596" y="34319"/>
                </a:lnTo>
                <a:lnTo>
                  <a:pt x="439207" y="34173"/>
                </a:lnTo>
                <a:lnTo>
                  <a:pt x="439786" y="34022"/>
                </a:lnTo>
                <a:lnTo>
                  <a:pt x="440365" y="33870"/>
                </a:lnTo>
                <a:lnTo>
                  <a:pt x="440880" y="33714"/>
                </a:lnTo>
                <a:lnTo>
                  <a:pt x="441362" y="33558"/>
                </a:lnTo>
                <a:lnTo>
                  <a:pt x="441845" y="33396"/>
                </a:lnTo>
                <a:lnTo>
                  <a:pt x="442263" y="33235"/>
                </a:lnTo>
                <a:lnTo>
                  <a:pt x="442681" y="33073"/>
                </a:lnTo>
                <a:lnTo>
                  <a:pt x="443067" y="32907"/>
                </a:lnTo>
                <a:lnTo>
                  <a:pt x="443421" y="32741"/>
                </a:lnTo>
                <a:lnTo>
                  <a:pt x="443775" y="32569"/>
                </a:lnTo>
                <a:lnTo>
                  <a:pt x="444064" y="32398"/>
                </a:lnTo>
                <a:lnTo>
                  <a:pt x="444354" y="32226"/>
                </a:lnTo>
                <a:lnTo>
                  <a:pt x="444611" y="32050"/>
                </a:lnTo>
                <a:lnTo>
                  <a:pt x="444868" y="31873"/>
                </a:lnTo>
                <a:lnTo>
                  <a:pt x="445094" y="31696"/>
                </a:lnTo>
                <a:lnTo>
                  <a:pt x="445287" y="31520"/>
                </a:lnTo>
                <a:lnTo>
                  <a:pt x="445447" y="31338"/>
                </a:lnTo>
                <a:lnTo>
                  <a:pt x="445608" y="31157"/>
                </a:lnTo>
                <a:lnTo>
                  <a:pt x="445737" y="30975"/>
                </a:lnTo>
                <a:lnTo>
                  <a:pt x="445865" y="30708"/>
                </a:lnTo>
                <a:lnTo>
                  <a:pt x="445962" y="30446"/>
                </a:lnTo>
                <a:lnTo>
                  <a:pt x="446026" y="30183"/>
                </a:lnTo>
                <a:lnTo>
                  <a:pt x="446026" y="29921"/>
                </a:lnTo>
                <a:lnTo>
                  <a:pt x="445994" y="29664"/>
                </a:lnTo>
                <a:lnTo>
                  <a:pt x="445930" y="29407"/>
                </a:lnTo>
                <a:lnTo>
                  <a:pt x="445801" y="29154"/>
                </a:lnTo>
                <a:lnTo>
                  <a:pt x="445608" y="28902"/>
                </a:lnTo>
                <a:lnTo>
                  <a:pt x="445383" y="28655"/>
                </a:lnTo>
                <a:lnTo>
                  <a:pt x="445126" y="28408"/>
                </a:lnTo>
                <a:lnTo>
                  <a:pt x="444836" y="28166"/>
                </a:lnTo>
                <a:lnTo>
                  <a:pt x="444482" y="27929"/>
                </a:lnTo>
                <a:lnTo>
                  <a:pt x="444096" y="27697"/>
                </a:lnTo>
                <a:lnTo>
                  <a:pt x="443678" y="27460"/>
                </a:lnTo>
                <a:lnTo>
                  <a:pt x="443196" y="27233"/>
                </a:lnTo>
                <a:lnTo>
                  <a:pt x="442713" y="27006"/>
                </a:lnTo>
                <a:lnTo>
                  <a:pt x="442167" y="26784"/>
                </a:lnTo>
                <a:lnTo>
                  <a:pt x="441555" y="26567"/>
                </a:lnTo>
                <a:lnTo>
                  <a:pt x="440944" y="26355"/>
                </a:lnTo>
                <a:lnTo>
                  <a:pt x="440301" y="26143"/>
                </a:lnTo>
                <a:lnTo>
                  <a:pt x="439593" y="25936"/>
                </a:lnTo>
                <a:lnTo>
                  <a:pt x="438854" y="25735"/>
                </a:lnTo>
                <a:lnTo>
                  <a:pt x="438082" y="25533"/>
                </a:lnTo>
                <a:lnTo>
                  <a:pt x="437278" y="25341"/>
                </a:lnTo>
                <a:lnTo>
                  <a:pt x="436441" y="25149"/>
                </a:lnTo>
                <a:lnTo>
                  <a:pt x="435573" y="24963"/>
                </a:lnTo>
                <a:lnTo>
                  <a:pt x="434672" y="24781"/>
                </a:lnTo>
                <a:lnTo>
                  <a:pt x="433739" y="24605"/>
                </a:lnTo>
                <a:lnTo>
                  <a:pt x="432775" y="24433"/>
                </a:lnTo>
                <a:lnTo>
                  <a:pt x="431777" y="24262"/>
                </a:lnTo>
                <a:lnTo>
                  <a:pt x="430748" y="24100"/>
                </a:lnTo>
                <a:lnTo>
                  <a:pt x="429687" y="23944"/>
                </a:lnTo>
                <a:lnTo>
                  <a:pt x="428593" y="23788"/>
                </a:lnTo>
                <a:lnTo>
                  <a:pt x="427467" y="23641"/>
                </a:lnTo>
                <a:lnTo>
                  <a:pt x="426342" y="23495"/>
                </a:lnTo>
                <a:lnTo>
                  <a:pt x="425152" y="23359"/>
                </a:lnTo>
                <a:lnTo>
                  <a:pt x="423961" y="23228"/>
                </a:lnTo>
                <a:lnTo>
                  <a:pt x="422739" y="23097"/>
                </a:lnTo>
                <a:lnTo>
                  <a:pt x="421485" y="22976"/>
                </a:lnTo>
                <a:lnTo>
                  <a:pt x="420198" y="22859"/>
                </a:lnTo>
                <a:lnTo>
                  <a:pt x="418912" y="22749"/>
                </a:lnTo>
                <a:lnTo>
                  <a:pt x="417593" y="22643"/>
                </a:lnTo>
                <a:lnTo>
                  <a:pt x="416242" y="22547"/>
                </a:lnTo>
                <a:lnTo>
                  <a:pt x="414859" y="22451"/>
                </a:lnTo>
                <a:lnTo>
                  <a:pt x="413476" y="22365"/>
                </a:lnTo>
                <a:lnTo>
                  <a:pt x="412061" y="22284"/>
                </a:lnTo>
                <a:lnTo>
                  <a:pt x="410613" y="22209"/>
                </a:lnTo>
                <a:lnTo>
                  <a:pt x="409166" y="22138"/>
                </a:lnTo>
                <a:lnTo>
                  <a:pt x="407686" y="22078"/>
                </a:lnTo>
                <a:lnTo>
                  <a:pt x="406174" y="22022"/>
                </a:lnTo>
                <a:lnTo>
                  <a:pt x="404663" y="21972"/>
                </a:lnTo>
                <a:lnTo>
                  <a:pt x="403151" y="21926"/>
                </a:lnTo>
                <a:lnTo>
                  <a:pt x="401575" y="21891"/>
                </a:lnTo>
                <a:lnTo>
                  <a:pt x="400031" y="21861"/>
                </a:lnTo>
                <a:lnTo>
                  <a:pt x="398455" y="21841"/>
                </a:lnTo>
                <a:lnTo>
                  <a:pt x="396847" y="21820"/>
                </a:lnTo>
                <a:lnTo>
                  <a:pt x="395238" y="21815"/>
                </a:lnTo>
                <a:lnTo>
                  <a:pt x="393598" y="21810"/>
                </a:lnTo>
                <a:lnTo>
                  <a:pt x="391958" y="21815"/>
                </a:lnTo>
                <a:lnTo>
                  <a:pt x="390317" y="21831"/>
                </a:lnTo>
                <a:lnTo>
                  <a:pt x="388645" y="21851"/>
                </a:lnTo>
                <a:lnTo>
                  <a:pt x="386972" y="21876"/>
                </a:lnTo>
                <a:lnTo>
                  <a:pt x="385267" y="21911"/>
                </a:lnTo>
                <a:lnTo>
                  <a:pt x="383595" y="21957"/>
                </a:lnTo>
                <a:lnTo>
                  <a:pt x="381504" y="22017"/>
                </a:lnTo>
                <a:lnTo>
                  <a:pt x="379446" y="22083"/>
                </a:lnTo>
                <a:lnTo>
                  <a:pt x="377419" y="22158"/>
                </a:lnTo>
                <a:lnTo>
                  <a:pt x="375361" y="22234"/>
                </a:lnTo>
                <a:lnTo>
                  <a:pt x="373334" y="22315"/>
                </a:lnTo>
                <a:lnTo>
                  <a:pt x="371308" y="22400"/>
                </a:lnTo>
                <a:lnTo>
                  <a:pt x="367223" y="22577"/>
                </a:lnTo>
                <a:lnTo>
                  <a:pt x="363170" y="22759"/>
                </a:lnTo>
                <a:lnTo>
                  <a:pt x="359085" y="22930"/>
                </a:lnTo>
                <a:lnTo>
                  <a:pt x="357059" y="23016"/>
                </a:lnTo>
                <a:lnTo>
                  <a:pt x="355001" y="23097"/>
                </a:lnTo>
                <a:lnTo>
                  <a:pt x="352974" y="23172"/>
                </a:lnTo>
                <a:lnTo>
                  <a:pt x="350916" y="23238"/>
                </a:lnTo>
                <a:lnTo>
                  <a:pt x="348568" y="23313"/>
                </a:lnTo>
                <a:lnTo>
                  <a:pt x="346155" y="23379"/>
                </a:lnTo>
                <a:lnTo>
                  <a:pt x="344965" y="23409"/>
                </a:lnTo>
                <a:lnTo>
                  <a:pt x="343743" y="23434"/>
                </a:lnTo>
                <a:lnTo>
                  <a:pt x="342521" y="23460"/>
                </a:lnTo>
                <a:lnTo>
                  <a:pt x="341331" y="23480"/>
                </a:lnTo>
                <a:lnTo>
                  <a:pt x="340108" y="23490"/>
                </a:lnTo>
                <a:lnTo>
                  <a:pt x="338918" y="23500"/>
                </a:lnTo>
                <a:lnTo>
                  <a:pt x="337728" y="23500"/>
                </a:lnTo>
                <a:lnTo>
                  <a:pt x="336538" y="23495"/>
                </a:lnTo>
                <a:lnTo>
                  <a:pt x="335348" y="23485"/>
                </a:lnTo>
                <a:lnTo>
                  <a:pt x="334190" y="23465"/>
                </a:lnTo>
                <a:lnTo>
                  <a:pt x="333064" y="23434"/>
                </a:lnTo>
                <a:lnTo>
                  <a:pt x="331939" y="23399"/>
                </a:lnTo>
                <a:lnTo>
                  <a:pt x="330877" y="23354"/>
                </a:lnTo>
                <a:lnTo>
                  <a:pt x="329880" y="23303"/>
                </a:lnTo>
                <a:lnTo>
                  <a:pt x="328915" y="23243"/>
                </a:lnTo>
                <a:lnTo>
                  <a:pt x="328015" y="23182"/>
                </a:lnTo>
                <a:lnTo>
                  <a:pt x="327114" y="23112"/>
                </a:lnTo>
                <a:lnTo>
                  <a:pt x="326310" y="23036"/>
                </a:lnTo>
                <a:lnTo>
                  <a:pt x="325506" y="22955"/>
                </a:lnTo>
                <a:lnTo>
                  <a:pt x="324766" y="22870"/>
                </a:lnTo>
                <a:lnTo>
                  <a:pt x="324090" y="22779"/>
                </a:lnTo>
                <a:lnTo>
                  <a:pt x="323415" y="22683"/>
                </a:lnTo>
                <a:lnTo>
                  <a:pt x="322804" y="22582"/>
                </a:lnTo>
                <a:lnTo>
                  <a:pt x="322193" y="22481"/>
                </a:lnTo>
                <a:lnTo>
                  <a:pt x="321646" y="22370"/>
                </a:lnTo>
                <a:lnTo>
                  <a:pt x="321131" y="22254"/>
                </a:lnTo>
                <a:lnTo>
                  <a:pt x="320649" y="22138"/>
                </a:lnTo>
                <a:lnTo>
                  <a:pt x="320199" y="22017"/>
                </a:lnTo>
                <a:lnTo>
                  <a:pt x="319780" y="21896"/>
                </a:lnTo>
                <a:lnTo>
                  <a:pt x="319394" y="21765"/>
                </a:lnTo>
                <a:lnTo>
                  <a:pt x="319041" y="21634"/>
                </a:lnTo>
                <a:lnTo>
                  <a:pt x="318719" y="21503"/>
                </a:lnTo>
                <a:lnTo>
                  <a:pt x="318397" y="21366"/>
                </a:lnTo>
                <a:lnTo>
                  <a:pt x="318140" y="21225"/>
                </a:lnTo>
                <a:lnTo>
                  <a:pt x="317883" y="21084"/>
                </a:lnTo>
                <a:lnTo>
                  <a:pt x="317658" y="20943"/>
                </a:lnTo>
                <a:lnTo>
                  <a:pt x="317465" y="20797"/>
                </a:lnTo>
                <a:lnTo>
                  <a:pt x="317272" y="20650"/>
                </a:lnTo>
                <a:lnTo>
                  <a:pt x="317111" y="20499"/>
                </a:lnTo>
                <a:lnTo>
                  <a:pt x="316982" y="20348"/>
                </a:lnTo>
                <a:lnTo>
                  <a:pt x="316757" y="20045"/>
                </a:lnTo>
                <a:lnTo>
                  <a:pt x="316596" y="19737"/>
                </a:lnTo>
                <a:lnTo>
                  <a:pt x="316532" y="19551"/>
                </a:lnTo>
                <a:lnTo>
                  <a:pt x="316500" y="19364"/>
                </a:lnTo>
                <a:lnTo>
                  <a:pt x="316532" y="19172"/>
                </a:lnTo>
                <a:lnTo>
                  <a:pt x="316564" y="18986"/>
                </a:lnTo>
                <a:lnTo>
                  <a:pt x="316628" y="18794"/>
                </a:lnTo>
                <a:lnTo>
                  <a:pt x="316725" y="18607"/>
                </a:lnTo>
                <a:lnTo>
                  <a:pt x="316918" y="18229"/>
                </a:lnTo>
                <a:lnTo>
                  <a:pt x="317143" y="17846"/>
                </a:lnTo>
                <a:lnTo>
                  <a:pt x="317368" y="17468"/>
                </a:lnTo>
                <a:lnTo>
                  <a:pt x="317465" y="17276"/>
                </a:lnTo>
                <a:lnTo>
                  <a:pt x="317529" y="17089"/>
                </a:lnTo>
                <a:lnTo>
                  <a:pt x="317561" y="16898"/>
                </a:lnTo>
                <a:lnTo>
                  <a:pt x="317593" y="16711"/>
                </a:lnTo>
                <a:lnTo>
                  <a:pt x="317593" y="14401"/>
                </a:lnTo>
                <a:lnTo>
                  <a:pt x="317593" y="13246"/>
                </a:lnTo>
                <a:lnTo>
                  <a:pt x="317561" y="12091"/>
                </a:lnTo>
                <a:lnTo>
                  <a:pt x="317497" y="10936"/>
                </a:lnTo>
                <a:lnTo>
                  <a:pt x="317432" y="9781"/>
                </a:lnTo>
                <a:lnTo>
                  <a:pt x="317304" y="8626"/>
                </a:lnTo>
                <a:lnTo>
                  <a:pt x="317143" y="7470"/>
                </a:lnTo>
                <a:lnTo>
                  <a:pt x="317014" y="6674"/>
                </a:lnTo>
                <a:lnTo>
                  <a:pt x="316789" y="5877"/>
                </a:lnTo>
                <a:lnTo>
                  <a:pt x="316532" y="5070"/>
                </a:lnTo>
                <a:lnTo>
                  <a:pt x="316210" y="4263"/>
                </a:lnTo>
                <a:lnTo>
                  <a:pt x="315567" y="2608"/>
                </a:lnTo>
                <a:lnTo>
                  <a:pt x="315245" y="1761"/>
                </a:lnTo>
                <a:lnTo>
                  <a:pt x="314924" y="893"/>
                </a:lnTo>
                <a:lnTo>
                  <a:pt x="301479" y="984"/>
                </a:lnTo>
                <a:lnTo>
                  <a:pt x="288291" y="1070"/>
                </a:lnTo>
                <a:lnTo>
                  <a:pt x="281730" y="1115"/>
                </a:lnTo>
                <a:lnTo>
                  <a:pt x="275232" y="1150"/>
                </a:lnTo>
                <a:lnTo>
                  <a:pt x="268735" y="1181"/>
                </a:lnTo>
                <a:lnTo>
                  <a:pt x="262238" y="1206"/>
                </a:lnTo>
                <a:lnTo>
                  <a:pt x="259665" y="1216"/>
                </a:lnTo>
                <a:lnTo>
                  <a:pt x="257092" y="1216"/>
                </a:lnTo>
                <a:lnTo>
                  <a:pt x="251913" y="1211"/>
                </a:lnTo>
                <a:lnTo>
                  <a:pt x="246767" y="1201"/>
                </a:lnTo>
                <a:lnTo>
                  <a:pt x="241588" y="1186"/>
                </a:lnTo>
                <a:lnTo>
                  <a:pt x="236442" y="1176"/>
                </a:lnTo>
                <a:lnTo>
                  <a:pt x="231264" y="1171"/>
                </a:lnTo>
                <a:lnTo>
                  <a:pt x="228690" y="1176"/>
                </a:lnTo>
                <a:lnTo>
                  <a:pt x="226117" y="1181"/>
                </a:lnTo>
                <a:lnTo>
                  <a:pt x="223544" y="1191"/>
                </a:lnTo>
                <a:lnTo>
                  <a:pt x="220971" y="1211"/>
                </a:lnTo>
                <a:lnTo>
                  <a:pt x="218526" y="1226"/>
                </a:lnTo>
                <a:lnTo>
                  <a:pt x="216082" y="1236"/>
                </a:lnTo>
                <a:lnTo>
                  <a:pt x="211161" y="1251"/>
                </a:lnTo>
                <a:lnTo>
                  <a:pt x="208716" y="1261"/>
                </a:lnTo>
                <a:lnTo>
                  <a:pt x="206239" y="1277"/>
                </a:lnTo>
                <a:lnTo>
                  <a:pt x="203795" y="1297"/>
                </a:lnTo>
                <a:lnTo>
                  <a:pt x="201350" y="1327"/>
                </a:lnTo>
                <a:lnTo>
                  <a:pt x="200128" y="1342"/>
                </a:lnTo>
                <a:lnTo>
                  <a:pt x="198938" y="1367"/>
                </a:lnTo>
                <a:lnTo>
                  <a:pt x="197716" y="1393"/>
                </a:lnTo>
                <a:lnTo>
                  <a:pt x="196494" y="1418"/>
                </a:lnTo>
                <a:lnTo>
                  <a:pt x="195304" y="1453"/>
                </a:lnTo>
                <a:lnTo>
                  <a:pt x="194113" y="1488"/>
                </a:lnTo>
                <a:lnTo>
                  <a:pt x="192923" y="1529"/>
                </a:lnTo>
                <a:lnTo>
                  <a:pt x="191733" y="1574"/>
                </a:lnTo>
                <a:lnTo>
                  <a:pt x="190543" y="1625"/>
                </a:lnTo>
                <a:lnTo>
                  <a:pt x="189353" y="1680"/>
                </a:lnTo>
                <a:lnTo>
                  <a:pt x="188195" y="1741"/>
                </a:lnTo>
                <a:lnTo>
                  <a:pt x="187037" y="1806"/>
                </a:lnTo>
                <a:lnTo>
                  <a:pt x="185879" y="1877"/>
                </a:lnTo>
                <a:lnTo>
                  <a:pt x="184721" y="1957"/>
                </a:lnTo>
                <a:lnTo>
                  <a:pt x="183563" y="2043"/>
                </a:lnTo>
                <a:lnTo>
                  <a:pt x="182438" y="2139"/>
                </a:lnTo>
                <a:lnTo>
                  <a:pt x="181183" y="2250"/>
                </a:lnTo>
                <a:lnTo>
                  <a:pt x="180090" y="2361"/>
                </a:lnTo>
                <a:lnTo>
                  <a:pt x="179575" y="2416"/>
                </a:lnTo>
                <a:lnTo>
                  <a:pt x="179125" y="2472"/>
                </a:lnTo>
                <a:lnTo>
                  <a:pt x="178674" y="2527"/>
                </a:lnTo>
                <a:lnTo>
                  <a:pt x="178288" y="2583"/>
                </a:lnTo>
                <a:lnTo>
                  <a:pt x="177935" y="2643"/>
                </a:lnTo>
                <a:lnTo>
                  <a:pt x="177581" y="2699"/>
                </a:lnTo>
                <a:lnTo>
                  <a:pt x="177291" y="2759"/>
                </a:lnTo>
                <a:lnTo>
                  <a:pt x="177034" y="2820"/>
                </a:lnTo>
                <a:lnTo>
                  <a:pt x="176809" y="2881"/>
                </a:lnTo>
                <a:lnTo>
                  <a:pt x="176616" y="2941"/>
                </a:lnTo>
                <a:lnTo>
                  <a:pt x="176423" y="3007"/>
                </a:lnTo>
                <a:lnTo>
                  <a:pt x="176294" y="3067"/>
                </a:lnTo>
                <a:lnTo>
                  <a:pt x="176198" y="3138"/>
                </a:lnTo>
                <a:lnTo>
                  <a:pt x="176133" y="3203"/>
                </a:lnTo>
                <a:lnTo>
                  <a:pt x="176101" y="3274"/>
                </a:lnTo>
                <a:lnTo>
                  <a:pt x="176101" y="3345"/>
                </a:lnTo>
                <a:lnTo>
                  <a:pt x="176101" y="3420"/>
                </a:lnTo>
                <a:lnTo>
                  <a:pt x="176166" y="3496"/>
                </a:lnTo>
                <a:lnTo>
                  <a:pt x="176262" y="3572"/>
                </a:lnTo>
                <a:lnTo>
                  <a:pt x="176359" y="3652"/>
                </a:lnTo>
                <a:lnTo>
                  <a:pt x="176519" y="3733"/>
                </a:lnTo>
                <a:lnTo>
                  <a:pt x="176680" y="3819"/>
                </a:lnTo>
                <a:lnTo>
                  <a:pt x="176905" y="3904"/>
                </a:lnTo>
                <a:lnTo>
                  <a:pt x="177131" y="3995"/>
                </a:lnTo>
                <a:lnTo>
                  <a:pt x="177677" y="4187"/>
                </a:lnTo>
                <a:lnTo>
                  <a:pt x="178353" y="4389"/>
                </a:lnTo>
                <a:lnTo>
                  <a:pt x="179414" y="4676"/>
                </a:lnTo>
                <a:lnTo>
                  <a:pt x="180508" y="4959"/>
                </a:lnTo>
                <a:lnTo>
                  <a:pt x="181634" y="5241"/>
                </a:lnTo>
                <a:lnTo>
                  <a:pt x="182759" y="5518"/>
                </a:lnTo>
                <a:lnTo>
                  <a:pt x="185043" y="6078"/>
                </a:lnTo>
                <a:lnTo>
                  <a:pt x="186169" y="6356"/>
                </a:lnTo>
                <a:lnTo>
                  <a:pt x="187262" y="6643"/>
                </a:lnTo>
                <a:lnTo>
                  <a:pt x="188517" y="6981"/>
                </a:lnTo>
                <a:lnTo>
                  <a:pt x="189675" y="7324"/>
                </a:lnTo>
                <a:lnTo>
                  <a:pt x="190222" y="7496"/>
                </a:lnTo>
                <a:lnTo>
                  <a:pt x="190736" y="7667"/>
                </a:lnTo>
                <a:lnTo>
                  <a:pt x="191219" y="7839"/>
                </a:lnTo>
                <a:lnTo>
                  <a:pt x="191701" y="8010"/>
                </a:lnTo>
                <a:lnTo>
                  <a:pt x="192184" y="8182"/>
                </a:lnTo>
                <a:lnTo>
                  <a:pt x="192602" y="8353"/>
                </a:lnTo>
                <a:lnTo>
                  <a:pt x="193020" y="8525"/>
                </a:lnTo>
                <a:lnTo>
                  <a:pt x="193406" y="8696"/>
                </a:lnTo>
                <a:lnTo>
                  <a:pt x="193792" y="8868"/>
                </a:lnTo>
                <a:lnTo>
                  <a:pt x="194113" y="9034"/>
                </a:lnTo>
                <a:lnTo>
                  <a:pt x="194467" y="9206"/>
                </a:lnTo>
                <a:lnTo>
                  <a:pt x="194757" y="9377"/>
                </a:lnTo>
                <a:lnTo>
                  <a:pt x="195046" y="9549"/>
                </a:lnTo>
                <a:lnTo>
                  <a:pt x="195304" y="9720"/>
                </a:lnTo>
                <a:lnTo>
                  <a:pt x="195529" y="9887"/>
                </a:lnTo>
                <a:lnTo>
                  <a:pt x="195754" y="10058"/>
                </a:lnTo>
                <a:lnTo>
                  <a:pt x="195947" y="10230"/>
                </a:lnTo>
                <a:lnTo>
                  <a:pt x="196108" y="10396"/>
                </a:lnTo>
                <a:lnTo>
                  <a:pt x="196268" y="10567"/>
                </a:lnTo>
                <a:lnTo>
                  <a:pt x="196397" y="10734"/>
                </a:lnTo>
                <a:lnTo>
                  <a:pt x="196494" y="10905"/>
                </a:lnTo>
                <a:lnTo>
                  <a:pt x="196590" y="11072"/>
                </a:lnTo>
                <a:lnTo>
                  <a:pt x="196622" y="11243"/>
                </a:lnTo>
                <a:lnTo>
                  <a:pt x="196687" y="11410"/>
                </a:lnTo>
                <a:lnTo>
                  <a:pt x="196687" y="11581"/>
                </a:lnTo>
                <a:lnTo>
                  <a:pt x="196687" y="11748"/>
                </a:lnTo>
                <a:lnTo>
                  <a:pt x="196654" y="11914"/>
                </a:lnTo>
                <a:lnTo>
                  <a:pt x="196590" y="12081"/>
                </a:lnTo>
                <a:lnTo>
                  <a:pt x="196526" y="12247"/>
                </a:lnTo>
                <a:lnTo>
                  <a:pt x="196429" y="12419"/>
                </a:lnTo>
                <a:lnTo>
                  <a:pt x="196301" y="12585"/>
                </a:lnTo>
                <a:lnTo>
                  <a:pt x="196172" y="12751"/>
                </a:lnTo>
                <a:lnTo>
                  <a:pt x="195979" y="12913"/>
                </a:lnTo>
                <a:lnTo>
                  <a:pt x="195818" y="13079"/>
                </a:lnTo>
                <a:lnTo>
                  <a:pt x="195593" y="13246"/>
                </a:lnTo>
                <a:lnTo>
                  <a:pt x="195368" y="13412"/>
                </a:lnTo>
                <a:lnTo>
                  <a:pt x="195111" y="13574"/>
                </a:lnTo>
                <a:lnTo>
                  <a:pt x="194821" y="13740"/>
                </a:lnTo>
                <a:lnTo>
                  <a:pt x="194532" y="13901"/>
                </a:lnTo>
                <a:lnTo>
                  <a:pt x="194210" y="14068"/>
                </a:lnTo>
                <a:lnTo>
                  <a:pt x="193856" y="14229"/>
                </a:lnTo>
                <a:lnTo>
                  <a:pt x="193470" y="14391"/>
                </a:lnTo>
                <a:lnTo>
                  <a:pt x="193084" y="14557"/>
                </a:lnTo>
                <a:lnTo>
                  <a:pt x="192666" y="14719"/>
                </a:lnTo>
                <a:lnTo>
                  <a:pt x="192216" y="14880"/>
                </a:lnTo>
                <a:lnTo>
                  <a:pt x="191765" y="15041"/>
                </a:lnTo>
                <a:lnTo>
                  <a:pt x="191283" y="15198"/>
                </a:lnTo>
                <a:lnTo>
                  <a:pt x="190768" y="15359"/>
                </a:lnTo>
                <a:lnTo>
                  <a:pt x="190222" y="15521"/>
                </a:lnTo>
                <a:lnTo>
                  <a:pt x="189675" y="15677"/>
                </a:lnTo>
                <a:lnTo>
                  <a:pt x="189096" y="15838"/>
                </a:lnTo>
                <a:lnTo>
                  <a:pt x="188517" y="15995"/>
                </a:lnTo>
                <a:lnTo>
                  <a:pt x="187874" y="16151"/>
                </a:lnTo>
                <a:lnTo>
                  <a:pt x="187230" y="16307"/>
                </a:lnTo>
                <a:lnTo>
                  <a:pt x="186555" y="16469"/>
                </a:lnTo>
                <a:lnTo>
                  <a:pt x="185847" y="16620"/>
                </a:lnTo>
                <a:lnTo>
                  <a:pt x="185140" y="16777"/>
                </a:lnTo>
                <a:lnTo>
                  <a:pt x="184400" y="16933"/>
                </a:lnTo>
                <a:lnTo>
                  <a:pt x="183628" y="17089"/>
                </a:lnTo>
                <a:lnTo>
                  <a:pt x="182856" y="17241"/>
                </a:lnTo>
                <a:lnTo>
                  <a:pt x="181601" y="17473"/>
                </a:lnTo>
                <a:lnTo>
                  <a:pt x="180347" y="17700"/>
                </a:lnTo>
                <a:lnTo>
                  <a:pt x="179028" y="17921"/>
                </a:lnTo>
                <a:lnTo>
                  <a:pt x="177710" y="18133"/>
                </a:lnTo>
                <a:lnTo>
                  <a:pt x="176359" y="18335"/>
                </a:lnTo>
                <a:lnTo>
                  <a:pt x="174976" y="18537"/>
                </a:lnTo>
                <a:lnTo>
                  <a:pt x="173560" y="18729"/>
                </a:lnTo>
                <a:lnTo>
                  <a:pt x="172145" y="18915"/>
                </a:lnTo>
                <a:lnTo>
                  <a:pt x="170698" y="19092"/>
                </a:lnTo>
                <a:lnTo>
                  <a:pt x="169218" y="19263"/>
                </a:lnTo>
                <a:lnTo>
                  <a:pt x="167738" y="19430"/>
                </a:lnTo>
                <a:lnTo>
                  <a:pt x="166227" y="19586"/>
                </a:lnTo>
                <a:lnTo>
                  <a:pt x="164683" y="19737"/>
                </a:lnTo>
                <a:lnTo>
                  <a:pt x="163139" y="19884"/>
                </a:lnTo>
                <a:lnTo>
                  <a:pt x="161563" y="20020"/>
                </a:lnTo>
                <a:lnTo>
                  <a:pt x="159987" y="20151"/>
                </a:lnTo>
                <a:lnTo>
                  <a:pt x="158379" y="20272"/>
                </a:lnTo>
                <a:lnTo>
                  <a:pt x="156770" y="20393"/>
                </a:lnTo>
                <a:lnTo>
                  <a:pt x="155130" y="20499"/>
                </a:lnTo>
                <a:lnTo>
                  <a:pt x="153490" y="20605"/>
                </a:lnTo>
                <a:lnTo>
                  <a:pt x="151817" y="20701"/>
                </a:lnTo>
                <a:lnTo>
                  <a:pt x="150144" y="20791"/>
                </a:lnTo>
                <a:lnTo>
                  <a:pt x="148472" y="20877"/>
                </a:lnTo>
                <a:lnTo>
                  <a:pt x="146767" y="20953"/>
                </a:lnTo>
                <a:lnTo>
                  <a:pt x="145062" y="21018"/>
                </a:lnTo>
                <a:lnTo>
                  <a:pt x="143358" y="21084"/>
                </a:lnTo>
                <a:lnTo>
                  <a:pt x="141653" y="21140"/>
                </a:lnTo>
                <a:lnTo>
                  <a:pt x="139916" y="21190"/>
                </a:lnTo>
                <a:lnTo>
                  <a:pt x="138179" y="21230"/>
                </a:lnTo>
                <a:lnTo>
                  <a:pt x="136442" y="21266"/>
                </a:lnTo>
                <a:lnTo>
                  <a:pt x="134705" y="21296"/>
                </a:lnTo>
                <a:lnTo>
                  <a:pt x="132936" y="21316"/>
                </a:lnTo>
                <a:lnTo>
                  <a:pt x="131200" y="21331"/>
                </a:lnTo>
                <a:lnTo>
                  <a:pt x="129430" y="21341"/>
                </a:lnTo>
                <a:lnTo>
                  <a:pt x="127694" y="21341"/>
                </a:lnTo>
                <a:lnTo>
                  <a:pt x="125925" y="21336"/>
                </a:lnTo>
                <a:lnTo>
                  <a:pt x="124188" y="21326"/>
                </a:lnTo>
                <a:lnTo>
                  <a:pt x="122419" y="21306"/>
                </a:lnTo>
                <a:lnTo>
                  <a:pt x="120650" y="21281"/>
                </a:lnTo>
                <a:lnTo>
                  <a:pt x="118913" y="21250"/>
                </a:lnTo>
                <a:lnTo>
                  <a:pt x="117144" y="21210"/>
                </a:lnTo>
                <a:lnTo>
                  <a:pt x="115407" y="21165"/>
                </a:lnTo>
                <a:lnTo>
                  <a:pt x="113670" y="21109"/>
                </a:lnTo>
                <a:lnTo>
                  <a:pt x="111933" y="21049"/>
                </a:lnTo>
                <a:lnTo>
                  <a:pt x="110196" y="20983"/>
                </a:lnTo>
                <a:lnTo>
                  <a:pt x="108491" y="20913"/>
                </a:lnTo>
                <a:lnTo>
                  <a:pt x="106755" y="20832"/>
                </a:lnTo>
                <a:lnTo>
                  <a:pt x="105050" y="20746"/>
                </a:lnTo>
                <a:lnTo>
                  <a:pt x="103377" y="20650"/>
                </a:lnTo>
                <a:lnTo>
                  <a:pt x="101672" y="20549"/>
                </a:lnTo>
                <a:lnTo>
                  <a:pt x="100000" y="20443"/>
                </a:lnTo>
                <a:lnTo>
                  <a:pt x="98327" y="20327"/>
                </a:lnTo>
                <a:lnTo>
                  <a:pt x="96687" y="20206"/>
                </a:lnTo>
                <a:lnTo>
                  <a:pt x="95047" y="20080"/>
                </a:lnTo>
                <a:lnTo>
                  <a:pt x="93438" y="19949"/>
                </a:lnTo>
                <a:lnTo>
                  <a:pt x="91830" y="19808"/>
                </a:lnTo>
                <a:lnTo>
                  <a:pt x="90222" y="19657"/>
                </a:lnTo>
                <a:lnTo>
                  <a:pt x="88646" y="19505"/>
                </a:lnTo>
                <a:lnTo>
                  <a:pt x="87102" y="19344"/>
                </a:lnTo>
                <a:lnTo>
                  <a:pt x="85558" y="19172"/>
                </a:lnTo>
                <a:lnTo>
                  <a:pt x="84046" y="18996"/>
                </a:lnTo>
                <a:lnTo>
                  <a:pt x="82535" y="18814"/>
                </a:lnTo>
                <a:lnTo>
                  <a:pt x="81087" y="18628"/>
                </a:lnTo>
                <a:lnTo>
                  <a:pt x="79608" y="18431"/>
                </a:lnTo>
                <a:lnTo>
                  <a:pt x="78900" y="18330"/>
                </a:lnTo>
                <a:lnTo>
                  <a:pt x="78192" y="18224"/>
                </a:lnTo>
                <a:lnTo>
                  <a:pt x="77517" y="18118"/>
                </a:lnTo>
                <a:lnTo>
                  <a:pt x="76874" y="18007"/>
                </a:lnTo>
                <a:lnTo>
                  <a:pt x="76230" y="17896"/>
                </a:lnTo>
                <a:lnTo>
                  <a:pt x="75587" y="17780"/>
                </a:lnTo>
                <a:lnTo>
                  <a:pt x="75008" y="17664"/>
                </a:lnTo>
                <a:lnTo>
                  <a:pt x="74429" y="17543"/>
                </a:lnTo>
                <a:lnTo>
                  <a:pt x="73850" y="17422"/>
                </a:lnTo>
                <a:lnTo>
                  <a:pt x="73303" y="17296"/>
                </a:lnTo>
                <a:lnTo>
                  <a:pt x="72789" y="17170"/>
                </a:lnTo>
                <a:lnTo>
                  <a:pt x="72274" y="17044"/>
                </a:lnTo>
                <a:lnTo>
                  <a:pt x="71792" y="16913"/>
                </a:lnTo>
                <a:lnTo>
                  <a:pt x="71309" y="16782"/>
                </a:lnTo>
                <a:lnTo>
                  <a:pt x="70859" y="16650"/>
                </a:lnTo>
                <a:lnTo>
                  <a:pt x="70409" y="16514"/>
                </a:lnTo>
                <a:lnTo>
                  <a:pt x="69990" y="16378"/>
                </a:lnTo>
                <a:lnTo>
                  <a:pt x="69604" y="16237"/>
                </a:lnTo>
                <a:lnTo>
                  <a:pt x="69218" y="16101"/>
                </a:lnTo>
                <a:lnTo>
                  <a:pt x="68865" y="15959"/>
                </a:lnTo>
                <a:lnTo>
                  <a:pt x="68189" y="15672"/>
                </a:lnTo>
                <a:lnTo>
                  <a:pt x="67578" y="15384"/>
                </a:lnTo>
                <a:lnTo>
                  <a:pt x="67031" y="15092"/>
                </a:lnTo>
                <a:lnTo>
                  <a:pt x="66549" y="14794"/>
                </a:lnTo>
                <a:lnTo>
                  <a:pt x="66163" y="14497"/>
                </a:lnTo>
                <a:lnTo>
                  <a:pt x="65809" y="14199"/>
                </a:lnTo>
                <a:lnTo>
                  <a:pt x="65520" y="13901"/>
                </a:lnTo>
                <a:lnTo>
                  <a:pt x="65327" y="13599"/>
                </a:lnTo>
                <a:lnTo>
                  <a:pt x="65166" y="13301"/>
                </a:lnTo>
                <a:lnTo>
                  <a:pt x="65069" y="13004"/>
                </a:lnTo>
                <a:lnTo>
                  <a:pt x="65037" y="12711"/>
                </a:lnTo>
                <a:lnTo>
                  <a:pt x="65069" y="12419"/>
                </a:lnTo>
                <a:lnTo>
                  <a:pt x="65134" y="12131"/>
                </a:lnTo>
                <a:lnTo>
                  <a:pt x="65262" y="11849"/>
                </a:lnTo>
                <a:lnTo>
                  <a:pt x="65487" y="11571"/>
                </a:lnTo>
                <a:lnTo>
                  <a:pt x="65713" y="11294"/>
                </a:lnTo>
                <a:lnTo>
                  <a:pt x="66034" y="11031"/>
                </a:lnTo>
                <a:lnTo>
                  <a:pt x="66388" y="10769"/>
                </a:lnTo>
                <a:lnTo>
                  <a:pt x="66806" y="10517"/>
                </a:lnTo>
                <a:lnTo>
                  <a:pt x="67256" y="10275"/>
                </a:lnTo>
                <a:lnTo>
                  <a:pt x="67771" y="10043"/>
                </a:lnTo>
                <a:lnTo>
                  <a:pt x="68350" y="9816"/>
                </a:lnTo>
                <a:lnTo>
                  <a:pt x="69797" y="9261"/>
                </a:lnTo>
                <a:lnTo>
                  <a:pt x="71213" y="8701"/>
                </a:lnTo>
                <a:lnTo>
                  <a:pt x="72596" y="8141"/>
                </a:lnTo>
                <a:lnTo>
                  <a:pt x="73947" y="7581"/>
                </a:lnTo>
                <a:lnTo>
                  <a:pt x="76616" y="6452"/>
                </a:lnTo>
                <a:lnTo>
                  <a:pt x="79286" y="5327"/>
                </a:lnTo>
                <a:lnTo>
                  <a:pt x="79736" y="5115"/>
                </a:lnTo>
                <a:lnTo>
                  <a:pt x="80122" y="4903"/>
                </a:lnTo>
                <a:lnTo>
                  <a:pt x="80508" y="4691"/>
                </a:lnTo>
                <a:lnTo>
                  <a:pt x="80862" y="4479"/>
                </a:lnTo>
                <a:lnTo>
                  <a:pt x="81055" y="4343"/>
                </a:lnTo>
                <a:lnTo>
                  <a:pt x="81248" y="4207"/>
                </a:lnTo>
                <a:lnTo>
                  <a:pt x="81409" y="4076"/>
                </a:lnTo>
                <a:lnTo>
                  <a:pt x="81537" y="3945"/>
                </a:lnTo>
                <a:lnTo>
                  <a:pt x="81666" y="3819"/>
                </a:lnTo>
                <a:lnTo>
                  <a:pt x="81763" y="3688"/>
                </a:lnTo>
                <a:lnTo>
                  <a:pt x="81827" y="3561"/>
                </a:lnTo>
                <a:lnTo>
                  <a:pt x="81891" y="3440"/>
                </a:lnTo>
                <a:lnTo>
                  <a:pt x="81891" y="3314"/>
                </a:lnTo>
                <a:lnTo>
                  <a:pt x="81891" y="3193"/>
                </a:lnTo>
                <a:lnTo>
                  <a:pt x="81891" y="3072"/>
                </a:lnTo>
                <a:lnTo>
                  <a:pt x="81827" y="2956"/>
                </a:lnTo>
                <a:lnTo>
                  <a:pt x="81763" y="2840"/>
                </a:lnTo>
                <a:lnTo>
                  <a:pt x="81698" y="2724"/>
                </a:lnTo>
                <a:lnTo>
                  <a:pt x="81570" y="2613"/>
                </a:lnTo>
                <a:lnTo>
                  <a:pt x="81441" y="2502"/>
                </a:lnTo>
                <a:lnTo>
                  <a:pt x="81312" y="2391"/>
                </a:lnTo>
                <a:lnTo>
                  <a:pt x="81119" y="2285"/>
                </a:lnTo>
                <a:lnTo>
                  <a:pt x="80926" y="2179"/>
                </a:lnTo>
                <a:lnTo>
                  <a:pt x="80733" y="2079"/>
                </a:lnTo>
                <a:lnTo>
                  <a:pt x="80508" y="1978"/>
                </a:lnTo>
                <a:lnTo>
                  <a:pt x="80251" y="1877"/>
                </a:lnTo>
                <a:lnTo>
                  <a:pt x="79961" y="1781"/>
                </a:lnTo>
                <a:lnTo>
                  <a:pt x="79672" y="1690"/>
                </a:lnTo>
                <a:lnTo>
                  <a:pt x="79382" y="1594"/>
                </a:lnTo>
                <a:lnTo>
                  <a:pt x="79061" y="1504"/>
                </a:lnTo>
                <a:lnTo>
                  <a:pt x="78707" y="1418"/>
                </a:lnTo>
                <a:lnTo>
                  <a:pt x="78321" y="1332"/>
                </a:lnTo>
                <a:lnTo>
                  <a:pt x="77935" y="1246"/>
                </a:lnTo>
                <a:lnTo>
                  <a:pt x="77549" y="1166"/>
                </a:lnTo>
                <a:lnTo>
                  <a:pt x="77131" y="1090"/>
                </a:lnTo>
                <a:lnTo>
                  <a:pt x="76681" y="1014"/>
                </a:lnTo>
                <a:lnTo>
                  <a:pt x="76230" y="939"/>
                </a:lnTo>
                <a:lnTo>
                  <a:pt x="75748" y="868"/>
                </a:lnTo>
                <a:lnTo>
                  <a:pt x="75265" y="797"/>
                </a:lnTo>
                <a:lnTo>
                  <a:pt x="74751" y="732"/>
                </a:lnTo>
                <a:lnTo>
                  <a:pt x="74236" y="671"/>
                </a:lnTo>
                <a:lnTo>
                  <a:pt x="73689" y="611"/>
                </a:lnTo>
                <a:lnTo>
                  <a:pt x="73143" y="550"/>
                </a:lnTo>
                <a:lnTo>
                  <a:pt x="72564" y="495"/>
                </a:lnTo>
                <a:lnTo>
                  <a:pt x="71985" y="444"/>
                </a:lnTo>
                <a:lnTo>
                  <a:pt x="71373" y="394"/>
                </a:lnTo>
                <a:lnTo>
                  <a:pt x="70762" y="343"/>
                </a:lnTo>
                <a:lnTo>
                  <a:pt x="70119" y="303"/>
                </a:lnTo>
                <a:lnTo>
                  <a:pt x="69476" y="258"/>
                </a:lnTo>
                <a:lnTo>
                  <a:pt x="68800" y="222"/>
                </a:lnTo>
                <a:lnTo>
                  <a:pt x="68125" y="187"/>
                </a:lnTo>
                <a:lnTo>
                  <a:pt x="67449" y="152"/>
                </a:lnTo>
                <a:lnTo>
                  <a:pt x="66742" y="127"/>
                </a:lnTo>
                <a:lnTo>
                  <a:pt x="66002" y="96"/>
                </a:lnTo>
                <a:lnTo>
                  <a:pt x="65262" y="76"/>
                </a:lnTo>
                <a:lnTo>
                  <a:pt x="64522" y="56"/>
                </a:lnTo>
                <a:lnTo>
                  <a:pt x="63783" y="36"/>
                </a:lnTo>
                <a:lnTo>
                  <a:pt x="63011" y="26"/>
                </a:lnTo>
                <a:lnTo>
                  <a:pt x="62207" y="16"/>
                </a:lnTo>
                <a:lnTo>
                  <a:pt x="61402" y="5"/>
                </a:lnTo>
                <a:lnTo>
                  <a:pt x="60598" y="0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4f3de87df4_0_305"/>
          <p:cNvSpPr/>
          <p:nvPr/>
        </p:nvSpPr>
        <p:spPr>
          <a:xfrm flipH="1">
            <a:off x="3835685" y="1099825"/>
            <a:ext cx="546462" cy="470862"/>
          </a:xfrm>
          <a:custGeom>
            <a:avLst/>
            <a:gdLst/>
            <a:ahLst/>
            <a:cxnLst/>
            <a:rect l="l" t="t" r="r" b="b"/>
            <a:pathLst>
              <a:path w="466066" h="63630" extrusionOk="0">
                <a:moveTo>
                  <a:pt x="121229" y="0"/>
                </a:moveTo>
                <a:lnTo>
                  <a:pt x="121036" y="424"/>
                </a:lnTo>
                <a:lnTo>
                  <a:pt x="120779" y="848"/>
                </a:lnTo>
                <a:lnTo>
                  <a:pt x="120521" y="1266"/>
                </a:lnTo>
                <a:lnTo>
                  <a:pt x="120232" y="1685"/>
                </a:lnTo>
                <a:lnTo>
                  <a:pt x="119910" y="2104"/>
                </a:lnTo>
                <a:lnTo>
                  <a:pt x="119556" y="2517"/>
                </a:lnTo>
                <a:lnTo>
                  <a:pt x="118849" y="3344"/>
                </a:lnTo>
                <a:lnTo>
                  <a:pt x="118077" y="4167"/>
                </a:lnTo>
                <a:lnTo>
                  <a:pt x="117305" y="4984"/>
                </a:lnTo>
                <a:lnTo>
                  <a:pt x="116533" y="5796"/>
                </a:lnTo>
                <a:lnTo>
                  <a:pt x="115825" y="6603"/>
                </a:lnTo>
                <a:lnTo>
                  <a:pt x="115504" y="7006"/>
                </a:lnTo>
                <a:lnTo>
                  <a:pt x="115182" y="7410"/>
                </a:lnTo>
                <a:lnTo>
                  <a:pt x="114860" y="7813"/>
                </a:lnTo>
                <a:lnTo>
                  <a:pt x="114603" y="8212"/>
                </a:lnTo>
                <a:lnTo>
                  <a:pt x="114378" y="8615"/>
                </a:lnTo>
                <a:lnTo>
                  <a:pt x="114153" y="9019"/>
                </a:lnTo>
                <a:lnTo>
                  <a:pt x="113992" y="9422"/>
                </a:lnTo>
                <a:lnTo>
                  <a:pt x="113863" y="9821"/>
                </a:lnTo>
                <a:lnTo>
                  <a:pt x="113767" y="10224"/>
                </a:lnTo>
                <a:lnTo>
                  <a:pt x="113735" y="10628"/>
                </a:lnTo>
                <a:lnTo>
                  <a:pt x="113735" y="11031"/>
                </a:lnTo>
                <a:lnTo>
                  <a:pt x="113799" y="11435"/>
                </a:lnTo>
                <a:lnTo>
                  <a:pt x="113928" y="11838"/>
                </a:lnTo>
                <a:lnTo>
                  <a:pt x="114121" y="12242"/>
                </a:lnTo>
                <a:lnTo>
                  <a:pt x="114346" y="12651"/>
                </a:lnTo>
                <a:lnTo>
                  <a:pt x="114667" y="13054"/>
                </a:lnTo>
                <a:lnTo>
                  <a:pt x="115343" y="13881"/>
                </a:lnTo>
                <a:lnTo>
                  <a:pt x="116018" y="14708"/>
                </a:lnTo>
                <a:lnTo>
                  <a:pt x="116629" y="15541"/>
                </a:lnTo>
                <a:lnTo>
                  <a:pt x="117241" y="16368"/>
                </a:lnTo>
                <a:lnTo>
                  <a:pt x="117755" y="17200"/>
                </a:lnTo>
                <a:lnTo>
                  <a:pt x="118238" y="18032"/>
                </a:lnTo>
                <a:lnTo>
                  <a:pt x="118463" y="18446"/>
                </a:lnTo>
                <a:lnTo>
                  <a:pt x="118656" y="18865"/>
                </a:lnTo>
                <a:lnTo>
                  <a:pt x="118817" y="19278"/>
                </a:lnTo>
                <a:lnTo>
                  <a:pt x="118977" y="19697"/>
                </a:lnTo>
                <a:lnTo>
                  <a:pt x="119299" y="20650"/>
                </a:lnTo>
                <a:lnTo>
                  <a:pt x="119589" y="21603"/>
                </a:lnTo>
                <a:lnTo>
                  <a:pt x="119814" y="22557"/>
                </a:lnTo>
                <a:lnTo>
                  <a:pt x="119910" y="23036"/>
                </a:lnTo>
                <a:lnTo>
                  <a:pt x="119975" y="23515"/>
                </a:lnTo>
                <a:lnTo>
                  <a:pt x="120039" y="23989"/>
                </a:lnTo>
                <a:lnTo>
                  <a:pt x="120039" y="24468"/>
                </a:lnTo>
                <a:lnTo>
                  <a:pt x="120039" y="24948"/>
                </a:lnTo>
                <a:lnTo>
                  <a:pt x="119975" y="25422"/>
                </a:lnTo>
                <a:lnTo>
                  <a:pt x="119878" y="25901"/>
                </a:lnTo>
                <a:lnTo>
                  <a:pt x="119749" y="26375"/>
                </a:lnTo>
                <a:lnTo>
                  <a:pt x="119589" y="26849"/>
                </a:lnTo>
                <a:lnTo>
                  <a:pt x="119331" y="27323"/>
                </a:lnTo>
                <a:lnTo>
                  <a:pt x="119235" y="27510"/>
                </a:lnTo>
                <a:lnTo>
                  <a:pt x="119042" y="27686"/>
                </a:lnTo>
                <a:lnTo>
                  <a:pt x="118849" y="27858"/>
                </a:lnTo>
                <a:lnTo>
                  <a:pt x="118592" y="28024"/>
                </a:lnTo>
                <a:lnTo>
                  <a:pt x="118302" y="28181"/>
                </a:lnTo>
                <a:lnTo>
                  <a:pt x="117980" y="28332"/>
                </a:lnTo>
                <a:lnTo>
                  <a:pt x="117627" y="28478"/>
                </a:lnTo>
                <a:lnTo>
                  <a:pt x="117208" y="28609"/>
                </a:lnTo>
                <a:lnTo>
                  <a:pt x="116790" y="28741"/>
                </a:lnTo>
                <a:lnTo>
                  <a:pt x="116308" y="28862"/>
                </a:lnTo>
                <a:lnTo>
                  <a:pt x="115761" y="28973"/>
                </a:lnTo>
                <a:lnTo>
                  <a:pt x="115214" y="29084"/>
                </a:lnTo>
                <a:lnTo>
                  <a:pt x="114635" y="29179"/>
                </a:lnTo>
                <a:lnTo>
                  <a:pt x="113992" y="29275"/>
                </a:lnTo>
                <a:lnTo>
                  <a:pt x="113349" y="29361"/>
                </a:lnTo>
                <a:lnTo>
                  <a:pt x="112641" y="29437"/>
                </a:lnTo>
                <a:lnTo>
                  <a:pt x="111901" y="29507"/>
                </a:lnTo>
                <a:lnTo>
                  <a:pt x="111129" y="29568"/>
                </a:lnTo>
                <a:lnTo>
                  <a:pt x="110325" y="29628"/>
                </a:lnTo>
                <a:lnTo>
                  <a:pt x="109521" y="29674"/>
                </a:lnTo>
                <a:lnTo>
                  <a:pt x="108653" y="29719"/>
                </a:lnTo>
                <a:lnTo>
                  <a:pt x="107752" y="29749"/>
                </a:lnTo>
                <a:lnTo>
                  <a:pt x="106819" y="29780"/>
                </a:lnTo>
                <a:lnTo>
                  <a:pt x="105854" y="29800"/>
                </a:lnTo>
                <a:lnTo>
                  <a:pt x="104857" y="29810"/>
                </a:lnTo>
                <a:lnTo>
                  <a:pt x="103828" y="29815"/>
                </a:lnTo>
                <a:lnTo>
                  <a:pt x="102799" y="29815"/>
                </a:lnTo>
                <a:lnTo>
                  <a:pt x="101705" y="29805"/>
                </a:lnTo>
                <a:lnTo>
                  <a:pt x="100612" y="29790"/>
                </a:lnTo>
                <a:lnTo>
                  <a:pt x="99454" y="29770"/>
                </a:lnTo>
                <a:lnTo>
                  <a:pt x="98296" y="29739"/>
                </a:lnTo>
                <a:lnTo>
                  <a:pt x="97106" y="29699"/>
                </a:lnTo>
                <a:lnTo>
                  <a:pt x="94886" y="29623"/>
                </a:lnTo>
                <a:lnTo>
                  <a:pt x="92699" y="29543"/>
                </a:lnTo>
                <a:lnTo>
                  <a:pt x="90512" y="29457"/>
                </a:lnTo>
                <a:lnTo>
                  <a:pt x="88325" y="29371"/>
                </a:lnTo>
                <a:lnTo>
                  <a:pt x="86137" y="29280"/>
                </a:lnTo>
                <a:lnTo>
                  <a:pt x="83950" y="29184"/>
                </a:lnTo>
                <a:lnTo>
                  <a:pt x="79608" y="28988"/>
                </a:lnTo>
                <a:lnTo>
                  <a:pt x="75266" y="28781"/>
                </a:lnTo>
                <a:lnTo>
                  <a:pt x="70956" y="28564"/>
                </a:lnTo>
                <a:lnTo>
                  <a:pt x="66646" y="28347"/>
                </a:lnTo>
                <a:lnTo>
                  <a:pt x="62336" y="28125"/>
                </a:lnTo>
                <a:lnTo>
                  <a:pt x="60245" y="28019"/>
                </a:lnTo>
                <a:lnTo>
                  <a:pt x="58122" y="27923"/>
                </a:lnTo>
                <a:lnTo>
                  <a:pt x="56031" y="27838"/>
                </a:lnTo>
                <a:lnTo>
                  <a:pt x="53909" y="27767"/>
                </a:lnTo>
                <a:lnTo>
                  <a:pt x="51818" y="27702"/>
                </a:lnTo>
                <a:lnTo>
                  <a:pt x="49695" y="27651"/>
                </a:lnTo>
                <a:lnTo>
                  <a:pt x="48666" y="27631"/>
                </a:lnTo>
                <a:lnTo>
                  <a:pt x="47604" y="27611"/>
                </a:lnTo>
                <a:lnTo>
                  <a:pt x="46543" y="27601"/>
                </a:lnTo>
                <a:lnTo>
                  <a:pt x="45481" y="27586"/>
                </a:lnTo>
                <a:lnTo>
                  <a:pt x="44452" y="27581"/>
                </a:lnTo>
                <a:lnTo>
                  <a:pt x="43391" y="27575"/>
                </a:lnTo>
                <a:lnTo>
                  <a:pt x="42329" y="27570"/>
                </a:lnTo>
                <a:lnTo>
                  <a:pt x="41268" y="27575"/>
                </a:lnTo>
                <a:lnTo>
                  <a:pt x="40206" y="27581"/>
                </a:lnTo>
                <a:lnTo>
                  <a:pt x="39145" y="27591"/>
                </a:lnTo>
                <a:lnTo>
                  <a:pt x="38084" y="27601"/>
                </a:lnTo>
                <a:lnTo>
                  <a:pt x="37054" y="27621"/>
                </a:lnTo>
                <a:lnTo>
                  <a:pt x="35993" y="27641"/>
                </a:lnTo>
                <a:lnTo>
                  <a:pt x="34931" y="27666"/>
                </a:lnTo>
                <a:lnTo>
                  <a:pt x="33870" y="27691"/>
                </a:lnTo>
                <a:lnTo>
                  <a:pt x="32809" y="27727"/>
                </a:lnTo>
                <a:lnTo>
                  <a:pt x="31715" y="27762"/>
                </a:lnTo>
                <a:lnTo>
                  <a:pt x="30654" y="27802"/>
                </a:lnTo>
                <a:lnTo>
                  <a:pt x="29592" y="27848"/>
                </a:lnTo>
                <a:lnTo>
                  <a:pt x="28531" y="27898"/>
                </a:lnTo>
                <a:lnTo>
                  <a:pt x="27373" y="27959"/>
                </a:lnTo>
                <a:lnTo>
                  <a:pt x="26183" y="28024"/>
                </a:lnTo>
                <a:lnTo>
                  <a:pt x="24993" y="28100"/>
                </a:lnTo>
                <a:lnTo>
                  <a:pt x="23867" y="28186"/>
                </a:lnTo>
                <a:lnTo>
                  <a:pt x="23288" y="28231"/>
                </a:lnTo>
                <a:lnTo>
                  <a:pt x="22741" y="28282"/>
                </a:lnTo>
                <a:lnTo>
                  <a:pt x="22226" y="28332"/>
                </a:lnTo>
                <a:lnTo>
                  <a:pt x="21712" y="28388"/>
                </a:lnTo>
                <a:lnTo>
                  <a:pt x="21197" y="28443"/>
                </a:lnTo>
                <a:lnTo>
                  <a:pt x="20747" y="28504"/>
                </a:lnTo>
                <a:lnTo>
                  <a:pt x="20297" y="28564"/>
                </a:lnTo>
                <a:lnTo>
                  <a:pt x="19878" y="28630"/>
                </a:lnTo>
                <a:lnTo>
                  <a:pt x="18688" y="28821"/>
                </a:lnTo>
                <a:lnTo>
                  <a:pt x="17530" y="29023"/>
                </a:lnTo>
                <a:lnTo>
                  <a:pt x="16437" y="29220"/>
                </a:lnTo>
                <a:lnTo>
                  <a:pt x="15343" y="29422"/>
                </a:lnTo>
                <a:lnTo>
                  <a:pt x="14282" y="29623"/>
                </a:lnTo>
                <a:lnTo>
                  <a:pt x="13253" y="29825"/>
                </a:lnTo>
                <a:lnTo>
                  <a:pt x="12255" y="30032"/>
                </a:lnTo>
                <a:lnTo>
                  <a:pt x="11291" y="30244"/>
                </a:lnTo>
                <a:lnTo>
                  <a:pt x="10390" y="30456"/>
                </a:lnTo>
                <a:lnTo>
                  <a:pt x="9489" y="30667"/>
                </a:lnTo>
                <a:lnTo>
                  <a:pt x="8621" y="30884"/>
                </a:lnTo>
                <a:lnTo>
                  <a:pt x="7817" y="31101"/>
                </a:lnTo>
                <a:lnTo>
                  <a:pt x="7045" y="31323"/>
                </a:lnTo>
                <a:lnTo>
                  <a:pt x="6305" y="31545"/>
                </a:lnTo>
                <a:lnTo>
                  <a:pt x="5597" y="31772"/>
                </a:lnTo>
                <a:lnTo>
                  <a:pt x="4922" y="31999"/>
                </a:lnTo>
                <a:lnTo>
                  <a:pt x="4279" y="32231"/>
                </a:lnTo>
                <a:lnTo>
                  <a:pt x="3700" y="32468"/>
                </a:lnTo>
                <a:lnTo>
                  <a:pt x="3153" y="32705"/>
                </a:lnTo>
                <a:lnTo>
                  <a:pt x="2638" y="32942"/>
                </a:lnTo>
                <a:lnTo>
                  <a:pt x="2188" y="33189"/>
                </a:lnTo>
                <a:lnTo>
                  <a:pt x="1770" y="33437"/>
                </a:lnTo>
                <a:lnTo>
                  <a:pt x="1384" y="33684"/>
                </a:lnTo>
                <a:lnTo>
                  <a:pt x="1062" y="33936"/>
                </a:lnTo>
                <a:lnTo>
                  <a:pt x="773" y="34193"/>
                </a:lnTo>
                <a:lnTo>
                  <a:pt x="515" y="34455"/>
                </a:lnTo>
                <a:lnTo>
                  <a:pt x="322" y="34718"/>
                </a:lnTo>
                <a:lnTo>
                  <a:pt x="162" y="34985"/>
                </a:lnTo>
                <a:lnTo>
                  <a:pt x="65" y="35257"/>
                </a:lnTo>
                <a:lnTo>
                  <a:pt x="1" y="35530"/>
                </a:lnTo>
                <a:lnTo>
                  <a:pt x="1" y="35807"/>
                </a:lnTo>
                <a:lnTo>
                  <a:pt x="33" y="36090"/>
                </a:lnTo>
                <a:lnTo>
                  <a:pt x="97" y="36281"/>
                </a:lnTo>
                <a:lnTo>
                  <a:pt x="194" y="36468"/>
                </a:lnTo>
                <a:lnTo>
                  <a:pt x="290" y="36649"/>
                </a:lnTo>
                <a:lnTo>
                  <a:pt x="451" y="36831"/>
                </a:lnTo>
                <a:lnTo>
                  <a:pt x="612" y="37008"/>
                </a:lnTo>
                <a:lnTo>
                  <a:pt x="773" y="37184"/>
                </a:lnTo>
                <a:lnTo>
                  <a:pt x="998" y="37361"/>
                </a:lnTo>
                <a:lnTo>
                  <a:pt x="1255" y="37532"/>
                </a:lnTo>
                <a:lnTo>
                  <a:pt x="1512" y="37699"/>
                </a:lnTo>
                <a:lnTo>
                  <a:pt x="1802" y="37865"/>
                </a:lnTo>
                <a:lnTo>
                  <a:pt x="2124" y="38032"/>
                </a:lnTo>
                <a:lnTo>
                  <a:pt x="2445" y="38193"/>
                </a:lnTo>
                <a:lnTo>
                  <a:pt x="2799" y="38354"/>
                </a:lnTo>
                <a:lnTo>
                  <a:pt x="3185" y="38511"/>
                </a:lnTo>
                <a:lnTo>
                  <a:pt x="3603" y="38667"/>
                </a:lnTo>
                <a:lnTo>
                  <a:pt x="4053" y="38823"/>
                </a:lnTo>
                <a:lnTo>
                  <a:pt x="4504" y="38975"/>
                </a:lnTo>
                <a:lnTo>
                  <a:pt x="4986" y="39126"/>
                </a:lnTo>
                <a:lnTo>
                  <a:pt x="5501" y="39272"/>
                </a:lnTo>
                <a:lnTo>
                  <a:pt x="6016" y="39419"/>
                </a:lnTo>
                <a:lnTo>
                  <a:pt x="6562" y="39565"/>
                </a:lnTo>
                <a:lnTo>
                  <a:pt x="7141" y="39706"/>
                </a:lnTo>
                <a:lnTo>
                  <a:pt x="7720" y="39847"/>
                </a:lnTo>
                <a:lnTo>
                  <a:pt x="8364" y="39989"/>
                </a:lnTo>
                <a:lnTo>
                  <a:pt x="9007" y="40130"/>
                </a:lnTo>
                <a:lnTo>
                  <a:pt x="9650" y="40266"/>
                </a:lnTo>
                <a:lnTo>
                  <a:pt x="10326" y="40402"/>
                </a:lnTo>
                <a:lnTo>
                  <a:pt x="11033" y="40533"/>
                </a:lnTo>
                <a:lnTo>
                  <a:pt x="11773" y="40664"/>
                </a:lnTo>
                <a:lnTo>
                  <a:pt x="12513" y="40796"/>
                </a:lnTo>
                <a:lnTo>
                  <a:pt x="13285" y="40927"/>
                </a:lnTo>
                <a:lnTo>
                  <a:pt x="14057" y="41058"/>
                </a:lnTo>
                <a:lnTo>
                  <a:pt x="15472" y="41270"/>
                </a:lnTo>
                <a:lnTo>
                  <a:pt x="16919" y="41477"/>
                </a:lnTo>
                <a:lnTo>
                  <a:pt x="17659" y="41577"/>
                </a:lnTo>
                <a:lnTo>
                  <a:pt x="18399" y="41678"/>
                </a:lnTo>
                <a:lnTo>
                  <a:pt x="19171" y="41774"/>
                </a:lnTo>
                <a:lnTo>
                  <a:pt x="19975" y="41870"/>
                </a:lnTo>
                <a:lnTo>
                  <a:pt x="20779" y="41961"/>
                </a:lnTo>
                <a:lnTo>
                  <a:pt x="21583" y="42046"/>
                </a:lnTo>
                <a:lnTo>
                  <a:pt x="22387" y="42132"/>
                </a:lnTo>
                <a:lnTo>
                  <a:pt x="23224" y="42213"/>
                </a:lnTo>
                <a:lnTo>
                  <a:pt x="24060" y="42294"/>
                </a:lnTo>
                <a:lnTo>
                  <a:pt x="24928" y="42364"/>
                </a:lnTo>
                <a:lnTo>
                  <a:pt x="25765" y="42435"/>
                </a:lnTo>
                <a:lnTo>
                  <a:pt x="26633" y="42500"/>
                </a:lnTo>
                <a:lnTo>
                  <a:pt x="27373" y="42556"/>
                </a:lnTo>
                <a:lnTo>
                  <a:pt x="28145" y="42606"/>
                </a:lnTo>
                <a:lnTo>
                  <a:pt x="28949" y="42657"/>
                </a:lnTo>
                <a:lnTo>
                  <a:pt x="29753" y="42702"/>
                </a:lnTo>
                <a:lnTo>
                  <a:pt x="30589" y="42743"/>
                </a:lnTo>
                <a:lnTo>
                  <a:pt x="31426" y="42783"/>
                </a:lnTo>
                <a:lnTo>
                  <a:pt x="32294" y="42813"/>
                </a:lnTo>
                <a:lnTo>
                  <a:pt x="33130" y="42843"/>
                </a:lnTo>
                <a:lnTo>
                  <a:pt x="33999" y="42869"/>
                </a:lnTo>
                <a:lnTo>
                  <a:pt x="34835" y="42889"/>
                </a:lnTo>
                <a:lnTo>
                  <a:pt x="35703" y="42899"/>
                </a:lnTo>
                <a:lnTo>
                  <a:pt x="36540" y="42904"/>
                </a:lnTo>
                <a:lnTo>
                  <a:pt x="37344" y="42904"/>
                </a:lnTo>
                <a:lnTo>
                  <a:pt x="38148" y="42894"/>
                </a:lnTo>
                <a:lnTo>
                  <a:pt x="38952" y="42879"/>
                </a:lnTo>
                <a:lnTo>
                  <a:pt x="39692" y="42854"/>
                </a:lnTo>
                <a:lnTo>
                  <a:pt x="41590" y="42783"/>
                </a:lnTo>
                <a:lnTo>
                  <a:pt x="43455" y="42702"/>
                </a:lnTo>
                <a:lnTo>
                  <a:pt x="45321" y="42621"/>
                </a:lnTo>
                <a:lnTo>
                  <a:pt x="47186" y="42531"/>
                </a:lnTo>
                <a:lnTo>
                  <a:pt x="49020" y="42440"/>
                </a:lnTo>
                <a:lnTo>
                  <a:pt x="50885" y="42349"/>
                </a:lnTo>
                <a:lnTo>
                  <a:pt x="54552" y="42157"/>
                </a:lnTo>
                <a:lnTo>
                  <a:pt x="58219" y="41956"/>
                </a:lnTo>
                <a:lnTo>
                  <a:pt x="61885" y="41749"/>
                </a:lnTo>
                <a:lnTo>
                  <a:pt x="69219" y="41335"/>
                </a:lnTo>
                <a:lnTo>
                  <a:pt x="70152" y="41285"/>
                </a:lnTo>
                <a:lnTo>
                  <a:pt x="71052" y="41229"/>
                </a:lnTo>
                <a:lnTo>
                  <a:pt x="72853" y="41113"/>
                </a:lnTo>
                <a:lnTo>
                  <a:pt x="74655" y="40987"/>
                </a:lnTo>
                <a:lnTo>
                  <a:pt x="76424" y="40866"/>
                </a:lnTo>
                <a:lnTo>
                  <a:pt x="78225" y="40745"/>
                </a:lnTo>
                <a:lnTo>
                  <a:pt x="80026" y="40624"/>
                </a:lnTo>
                <a:lnTo>
                  <a:pt x="81860" y="40518"/>
                </a:lnTo>
                <a:lnTo>
                  <a:pt x="82760" y="40468"/>
                </a:lnTo>
                <a:lnTo>
                  <a:pt x="83693" y="40422"/>
                </a:lnTo>
                <a:lnTo>
                  <a:pt x="84883" y="40372"/>
                </a:lnTo>
                <a:lnTo>
                  <a:pt x="86041" y="40327"/>
                </a:lnTo>
                <a:lnTo>
                  <a:pt x="87199" y="40291"/>
                </a:lnTo>
                <a:lnTo>
                  <a:pt x="88325" y="40261"/>
                </a:lnTo>
                <a:lnTo>
                  <a:pt x="89450" y="40241"/>
                </a:lnTo>
                <a:lnTo>
                  <a:pt x="90544" y="40226"/>
                </a:lnTo>
                <a:lnTo>
                  <a:pt x="91605" y="40221"/>
                </a:lnTo>
                <a:lnTo>
                  <a:pt x="92667" y="40221"/>
                </a:lnTo>
                <a:lnTo>
                  <a:pt x="93696" y="40231"/>
                </a:lnTo>
                <a:lnTo>
                  <a:pt x="94693" y="40246"/>
                </a:lnTo>
                <a:lnTo>
                  <a:pt x="95690" y="40271"/>
                </a:lnTo>
                <a:lnTo>
                  <a:pt x="96655" y="40301"/>
                </a:lnTo>
                <a:lnTo>
                  <a:pt x="97588" y="40342"/>
                </a:lnTo>
                <a:lnTo>
                  <a:pt x="98521" y="40387"/>
                </a:lnTo>
                <a:lnTo>
                  <a:pt x="99421" y="40443"/>
                </a:lnTo>
                <a:lnTo>
                  <a:pt x="100290" y="40503"/>
                </a:lnTo>
                <a:lnTo>
                  <a:pt x="101126" y="40574"/>
                </a:lnTo>
                <a:lnTo>
                  <a:pt x="101962" y="40649"/>
                </a:lnTo>
                <a:lnTo>
                  <a:pt x="102767" y="40730"/>
                </a:lnTo>
                <a:lnTo>
                  <a:pt x="103538" y="40826"/>
                </a:lnTo>
                <a:lnTo>
                  <a:pt x="104310" y="40922"/>
                </a:lnTo>
                <a:lnTo>
                  <a:pt x="105018" y="41028"/>
                </a:lnTo>
                <a:lnTo>
                  <a:pt x="105726" y="41144"/>
                </a:lnTo>
                <a:lnTo>
                  <a:pt x="106401" y="41265"/>
                </a:lnTo>
                <a:lnTo>
                  <a:pt x="107077" y="41391"/>
                </a:lnTo>
                <a:lnTo>
                  <a:pt x="107688" y="41527"/>
                </a:lnTo>
                <a:lnTo>
                  <a:pt x="108299" y="41668"/>
                </a:lnTo>
                <a:lnTo>
                  <a:pt x="108846" y="41820"/>
                </a:lnTo>
                <a:lnTo>
                  <a:pt x="109392" y="41976"/>
                </a:lnTo>
                <a:lnTo>
                  <a:pt x="109907" y="42137"/>
                </a:lnTo>
                <a:lnTo>
                  <a:pt x="110422" y="42309"/>
                </a:lnTo>
                <a:lnTo>
                  <a:pt x="110872" y="42490"/>
                </a:lnTo>
                <a:lnTo>
                  <a:pt x="111354" y="42697"/>
                </a:lnTo>
                <a:lnTo>
                  <a:pt x="111837" y="42904"/>
                </a:lnTo>
                <a:lnTo>
                  <a:pt x="112287" y="43111"/>
                </a:lnTo>
                <a:lnTo>
                  <a:pt x="112705" y="43318"/>
                </a:lnTo>
                <a:lnTo>
                  <a:pt x="113091" y="43529"/>
                </a:lnTo>
                <a:lnTo>
                  <a:pt x="113477" y="43736"/>
                </a:lnTo>
                <a:lnTo>
                  <a:pt x="113831" y="43948"/>
                </a:lnTo>
                <a:lnTo>
                  <a:pt x="114185" y="44155"/>
                </a:lnTo>
                <a:lnTo>
                  <a:pt x="114507" y="44367"/>
                </a:lnTo>
                <a:lnTo>
                  <a:pt x="114796" y="44579"/>
                </a:lnTo>
                <a:lnTo>
                  <a:pt x="115343" y="45002"/>
                </a:lnTo>
                <a:lnTo>
                  <a:pt x="115793" y="45431"/>
                </a:lnTo>
                <a:lnTo>
                  <a:pt x="116211" y="45860"/>
                </a:lnTo>
                <a:lnTo>
                  <a:pt x="116565" y="46288"/>
                </a:lnTo>
                <a:lnTo>
                  <a:pt x="116855" y="46717"/>
                </a:lnTo>
                <a:lnTo>
                  <a:pt x="117080" y="47151"/>
                </a:lnTo>
                <a:lnTo>
                  <a:pt x="117273" y="47585"/>
                </a:lnTo>
                <a:lnTo>
                  <a:pt x="117401" y="48024"/>
                </a:lnTo>
                <a:lnTo>
                  <a:pt x="117498" y="48457"/>
                </a:lnTo>
                <a:lnTo>
                  <a:pt x="117562" y="48896"/>
                </a:lnTo>
                <a:lnTo>
                  <a:pt x="117594" y="49335"/>
                </a:lnTo>
                <a:lnTo>
                  <a:pt x="117691" y="50228"/>
                </a:lnTo>
                <a:lnTo>
                  <a:pt x="117820" y="51120"/>
                </a:lnTo>
                <a:lnTo>
                  <a:pt x="118045" y="52013"/>
                </a:lnTo>
                <a:lnTo>
                  <a:pt x="118270" y="52901"/>
                </a:lnTo>
                <a:lnTo>
                  <a:pt x="118559" y="53794"/>
                </a:lnTo>
                <a:lnTo>
                  <a:pt x="118881" y="54687"/>
                </a:lnTo>
                <a:lnTo>
                  <a:pt x="119524" y="56467"/>
                </a:lnTo>
                <a:lnTo>
                  <a:pt x="119782" y="57153"/>
                </a:lnTo>
                <a:lnTo>
                  <a:pt x="120071" y="57839"/>
                </a:lnTo>
                <a:lnTo>
                  <a:pt x="120425" y="58520"/>
                </a:lnTo>
                <a:lnTo>
                  <a:pt x="120779" y="59206"/>
                </a:lnTo>
                <a:lnTo>
                  <a:pt x="121486" y="60573"/>
                </a:lnTo>
                <a:lnTo>
                  <a:pt x="122194" y="61940"/>
                </a:lnTo>
                <a:lnTo>
                  <a:pt x="122323" y="62202"/>
                </a:lnTo>
                <a:lnTo>
                  <a:pt x="122387" y="62464"/>
                </a:lnTo>
                <a:lnTo>
                  <a:pt x="122580" y="63004"/>
                </a:lnTo>
                <a:lnTo>
                  <a:pt x="136732" y="63115"/>
                </a:lnTo>
                <a:lnTo>
                  <a:pt x="143648" y="63170"/>
                </a:lnTo>
                <a:lnTo>
                  <a:pt x="150499" y="63231"/>
                </a:lnTo>
                <a:lnTo>
                  <a:pt x="153329" y="63256"/>
                </a:lnTo>
                <a:lnTo>
                  <a:pt x="156192" y="63291"/>
                </a:lnTo>
                <a:lnTo>
                  <a:pt x="161885" y="63362"/>
                </a:lnTo>
                <a:lnTo>
                  <a:pt x="167610" y="63438"/>
                </a:lnTo>
                <a:lnTo>
                  <a:pt x="173303" y="63513"/>
                </a:lnTo>
                <a:lnTo>
                  <a:pt x="176166" y="63544"/>
                </a:lnTo>
                <a:lnTo>
                  <a:pt x="178997" y="63574"/>
                </a:lnTo>
                <a:lnTo>
                  <a:pt x="181859" y="63599"/>
                </a:lnTo>
                <a:lnTo>
                  <a:pt x="184690" y="63614"/>
                </a:lnTo>
                <a:lnTo>
                  <a:pt x="187552" y="63624"/>
                </a:lnTo>
                <a:lnTo>
                  <a:pt x="190383" y="63629"/>
                </a:lnTo>
                <a:lnTo>
                  <a:pt x="193213" y="63624"/>
                </a:lnTo>
                <a:lnTo>
                  <a:pt x="196044" y="63609"/>
                </a:lnTo>
                <a:lnTo>
                  <a:pt x="199035" y="63584"/>
                </a:lnTo>
                <a:lnTo>
                  <a:pt x="202026" y="63554"/>
                </a:lnTo>
                <a:lnTo>
                  <a:pt x="205018" y="63518"/>
                </a:lnTo>
                <a:lnTo>
                  <a:pt x="208009" y="63478"/>
                </a:lnTo>
                <a:lnTo>
                  <a:pt x="211000" y="63428"/>
                </a:lnTo>
                <a:lnTo>
                  <a:pt x="213992" y="63377"/>
                </a:lnTo>
                <a:lnTo>
                  <a:pt x="216951" y="63317"/>
                </a:lnTo>
                <a:lnTo>
                  <a:pt x="219942" y="63251"/>
                </a:lnTo>
                <a:lnTo>
                  <a:pt x="222901" y="63181"/>
                </a:lnTo>
                <a:lnTo>
                  <a:pt x="225892" y="63105"/>
                </a:lnTo>
                <a:lnTo>
                  <a:pt x="228852" y="63024"/>
                </a:lnTo>
                <a:lnTo>
                  <a:pt x="231779" y="62933"/>
                </a:lnTo>
                <a:lnTo>
                  <a:pt x="234738" y="62843"/>
                </a:lnTo>
                <a:lnTo>
                  <a:pt x="237665" y="62742"/>
                </a:lnTo>
                <a:lnTo>
                  <a:pt x="240560" y="62636"/>
                </a:lnTo>
                <a:lnTo>
                  <a:pt x="243454" y="62525"/>
                </a:lnTo>
                <a:lnTo>
                  <a:pt x="245127" y="62449"/>
                </a:lnTo>
                <a:lnTo>
                  <a:pt x="246735" y="62373"/>
                </a:lnTo>
                <a:lnTo>
                  <a:pt x="248247" y="62288"/>
                </a:lnTo>
                <a:lnTo>
                  <a:pt x="249662" y="62197"/>
                </a:lnTo>
                <a:lnTo>
                  <a:pt x="250981" y="62101"/>
                </a:lnTo>
                <a:lnTo>
                  <a:pt x="252267" y="62000"/>
                </a:lnTo>
                <a:lnTo>
                  <a:pt x="253425" y="61889"/>
                </a:lnTo>
                <a:lnTo>
                  <a:pt x="254551" y="61773"/>
                </a:lnTo>
                <a:lnTo>
                  <a:pt x="255066" y="61713"/>
                </a:lnTo>
                <a:lnTo>
                  <a:pt x="255548" y="61652"/>
                </a:lnTo>
                <a:lnTo>
                  <a:pt x="256031" y="61587"/>
                </a:lnTo>
                <a:lnTo>
                  <a:pt x="256513" y="61521"/>
                </a:lnTo>
                <a:lnTo>
                  <a:pt x="256931" y="61455"/>
                </a:lnTo>
                <a:lnTo>
                  <a:pt x="257382" y="61390"/>
                </a:lnTo>
                <a:lnTo>
                  <a:pt x="257768" y="61319"/>
                </a:lnTo>
                <a:lnTo>
                  <a:pt x="258154" y="61249"/>
                </a:lnTo>
                <a:lnTo>
                  <a:pt x="258507" y="61178"/>
                </a:lnTo>
                <a:lnTo>
                  <a:pt x="258861" y="61102"/>
                </a:lnTo>
                <a:lnTo>
                  <a:pt x="259183" y="61032"/>
                </a:lnTo>
                <a:lnTo>
                  <a:pt x="259504" y="60951"/>
                </a:lnTo>
                <a:lnTo>
                  <a:pt x="259794" y="60875"/>
                </a:lnTo>
                <a:lnTo>
                  <a:pt x="260051" y="60795"/>
                </a:lnTo>
                <a:lnTo>
                  <a:pt x="260309" y="60714"/>
                </a:lnTo>
                <a:lnTo>
                  <a:pt x="260534" y="60633"/>
                </a:lnTo>
                <a:lnTo>
                  <a:pt x="260759" y="60548"/>
                </a:lnTo>
                <a:lnTo>
                  <a:pt x="260952" y="60462"/>
                </a:lnTo>
                <a:lnTo>
                  <a:pt x="261145" y="60376"/>
                </a:lnTo>
                <a:lnTo>
                  <a:pt x="261274" y="60290"/>
                </a:lnTo>
                <a:lnTo>
                  <a:pt x="261434" y="60200"/>
                </a:lnTo>
                <a:lnTo>
                  <a:pt x="261563" y="60109"/>
                </a:lnTo>
                <a:lnTo>
                  <a:pt x="261659" y="60018"/>
                </a:lnTo>
                <a:lnTo>
                  <a:pt x="261724" y="59922"/>
                </a:lnTo>
                <a:lnTo>
                  <a:pt x="261852" y="59730"/>
                </a:lnTo>
                <a:lnTo>
                  <a:pt x="261885" y="59534"/>
                </a:lnTo>
                <a:lnTo>
                  <a:pt x="261852" y="59332"/>
                </a:lnTo>
                <a:lnTo>
                  <a:pt x="261756" y="59120"/>
                </a:lnTo>
                <a:lnTo>
                  <a:pt x="261595" y="58908"/>
                </a:lnTo>
                <a:lnTo>
                  <a:pt x="261370" y="58691"/>
                </a:lnTo>
                <a:lnTo>
                  <a:pt x="261048" y="58464"/>
                </a:lnTo>
                <a:lnTo>
                  <a:pt x="260662" y="58237"/>
                </a:lnTo>
                <a:lnTo>
                  <a:pt x="260244" y="58000"/>
                </a:lnTo>
                <a:lnTo>
                  <a:pt x="259730" y="57763"/>
                </a:lnTo>
                <a:lnTo>
                  <a:pt x="259151" y="57516"/>
                </a:lnTo>
                <a:lnTo>
                  <a:pt x="258507" y="57264"/>
                </a:lnTo>
                <a:lnTo>
                  <a:pt x="256770" y="56613"/>
                </a:lnTo>
                <a:lnTo>
                  <a:pt x="255066" y="55953"/>
                </a:lnTo>
                <a:lnTo>
                  <a:pt x="254262" y="55625"/>
                </a:lnTo>
                <a:lnTo>
                  <a:pt x="253458" y="55292"/>
                </a:lnTo>
                <a:lnTo>
                  <a:pt x="252686" y="54959"/>
                </a:lnTo>
                <a:lnTo>
                  <a:pt x="251914" y="54621"/>
                </a:lnTo>
                <a:lnTo>
                  <a:pt x="251206" y="54288"/>
                </a:lnTo>
                <a:lnTo>
                  <a:pt x="250498" y="53950"/>
                </a:lnTo>
                <a:lnTo>
                  <a:pt x="249855" y="53612"/>
                </a:lnTo>
                <a:lnTo>
                  <a:pt x="249212" y="53269"/>
                </a:lnTo>
                <a:lnTo>
                  <a:pt x="248633" y="52931"/>
                </a:lnTo>
                <a:lnTo>
                  <a:pt x="248118" y="52588"/>
                </a:lnTo>
                <a:lnTo>
                  <a:pt x="247636" y="52245"/>
                </a:lnTo>
                <a:lnTo>
                  <a:pt x="247185" y="51902"/>
                </a:lnTo>
                <a:lnTo>
                  <a:pt x="247025" y="51761"/>
                </a:lnTo>
                <a:lnTo>
                  <a:pt x="246896" y="51615"/>
                </a:lnTo>
                <a:lnTo>
                  <a:pt x="246767" y="51474"/>
                </a:lnTo>
                <a:lnTo>
                  <a:pt x="246703" y="51332"/>
                </a:lnTo>
                <a:lnTo>
                  <a:pt x="246606" y="51191"/>
                </a:lnTo>
                <a:lnTo>
                  <a:pt x="246574" y="51050"/>
                </a:lnTo>
                <a:lnTo>
                  <a:pt x="246542" y="50909"/>
                </a:lnTo>
                <a:lnTo>
                  <a:pt x="246542" y="50767"/>
                </a:lnTo>
                <a:lnTo>
                  <a:pt x="246574" y="50626"/>
                </a:lnTo>
                <a:lnTo>
                  <a:pt x="246606" y="50485"/>
                </a:lnTo>
                <a:lnTo>
                  <a:pt x="246671" y="50344"/>
                </a:lnTo>
                <a:lnTo>
                  <a:pt x="246735" y="50202"/>
                </a:lnTo>
                <a:lnTo>
                  <a:pt x="246864" y="50066"/>
                </a:lnTo>
                <a:lnTo>
                  <a:pt x="246960" y="49925"/>
                </a:lnTo>
                <a:lnTo>
                  <a:pt x="247121" y="49789"/>
                </a:lnTo>
                <a:lnTo>
                  <a:pt x="247282" y="49648"/>
                </a:lnTo>
                <a:lnTo>
                  <a:pt x="247443" y="49511"/>
                </a:lnTo>
                <a:lnTo>
                  <a:pt x="247668" y="49375"/>
                </a:lnTo>
                <a:lnTo>
                  <a:pt x="247861" y="49239"/>
                </a:lnTo>
                <a:lnTo>
                  <a:pt x="248118" y="49108"/>
                </a:lnTo>
                <a:lnTo>
                  <a:pt x="248376" y="48972"/>
                </a:lnTo>
                <a:lnTo>
                  <a:pt x="248633" y="48841"/>
                </a:lnTo>
                <a:lnTo>
                  <a:pt x="249244" y="48578"/>
                </a:lnTo>
                <a:lnTo>
                  <a:pt x="249919" y="48316"/>
                </a:lnTo>
                <a:lnTo>
                  <a:pt x="250691" y="48064"/>
                </a:lnTo>
                <a:lnTo>
                  <a:pt x="251495" y="47812"/>
                </a:lnTo>
                <a:lnTo>
                  <a:pt x="252364" y="47570"/>
                </a:lnTo>
                <a:lnTo>
                  <a:pt x="253297" y="47333"/>
                </a:lnTo>
                <a:lnTo>
                  <a:pt x="254326" y="47095"/>
                </a:lnTo>
                <a:lnTo>
                  <a:pt x="255387" y="46868"/>
                </a:lnTo>
                <a:lnTo>
                  <a:pt x="256513" y="46652"/>
                </a:lnTo>
                <a:lnTo>
                  <a:pt x="257671" y="46440"/>
                </a:lnTo>
                <a:lnTo>
                  <a:pt x="258926" y="46233"/>
                </a:lnTo>
                <a:lnTo>
                  <a:pt x="260212" y="46031"/>
                </a:lnTo>
                <a:lnTo>
                  <a:pt x="261563" y="45845"/>
                </a:lnTo>
                <a:lnTo>
                  <a:pt x="262946" y="45663"/>
                </a:lnTo>
                <a:lnTo>
                  <a:pt x="264393" y="45486"/>
                </a:lnTo>
                <a:lnTo>
                  <a:pt x="265873" y="45325"/>
                </a:lnTo>
                <a:lnTo>
                  <a:pt x="267385" y="45169"/>
                </a:lnTo>
                <a:lnTo>
                  <a:pt x="268961" y="45027"/>
                </a:lnTo>
                <a:lnTo>
                  <a:pt x="270569" y="44891"/>
                </a:lnTo>
                <a:lnTo>
                  <a:pt x="271373" y="44826"/>
                </a:lnTo>
                <a:lnTo>
                  <a:pt x="272209" y="44765"/>
                </a:lnTo>
                <a:lnTo>
                  <a:pt x="273046" y="44710"/>
                </a:lnTo>
                <a:lnTo>
                  <a:pt x="273914" y="44654"/>
                </a:lnTo>
                <a:lnTo>
                  <a:pt x="275362" y="44563"/>
                </a:lnTo>
                <a:lnTo>
                  <a:pt x="276809" y="44483"/>
                </a:lnTo>
                <a:lnTo>
                  <a:pt x="278256" y="44402"/>
                </a:lnTo>
                <a:lnTo>
                  <a:pt x="279704" y="44326"/>
                </a:lnTo>
                <a:lnTo>
                  <a:pt x="281151" y="44261"/>
                </a:lnTo>
                <a:lnTo>
                  <a:pt x="282631" y="44195"/>
                </a:lnTo>
                <a:lnTo>
                  <a:pt x="284078" y="44135"/>
                </a:lnTo>
                <a:lnTo>
                  <a:pt x="285558" y="44079"/>
                </a:lnTo>
                <a:lnTo>
                  <a:pt x="287005" y="44029"/>
                </a:lnTo>
                <a:lnTo>
                  <a:pt x="288485" y="43983"/>
                </a:lnTo>
                <a:lnTo>
                  <a:pt x="289964" y="43943"/>
                </a:lnTo>
                <a:lnTo>
                  <a:pt x="291412" y="43908"/>
                </a:lnTo>
                <a:lnTo>
                  <a:pt x="292891" y="43877"/>
                </a:lnTo>
                <a:lnTo>
                  <a:pt x="294371" y="43852"/>
                </a:lnTo>
                <a:lnTo>
                  <a:pt x="295850" y="43827"/>
                </a:lnTo>
                <a:lnTo>
                  <a:pt x="297330" y="43807"/>
                </a:lnTo>
                <a:lnTo>
                  <a:pt x="298810" y="43792"/>
                </a:lnTo>
                <a:lnTo>
                  <a:pt x="300321" y="43782"/>
                </a:lnTo>
                <a:lnTo>
                  <a:pt x="301801" y="43777"/>
                </a:lnTo>
                <a:lnTo>
                  <a:pt x="304792" y="43777"/>
                </a:lnTo>
                <a:lnTo>
                  <a:pt x="306272" y="43782"/>
                </a:lnTo>
                <a:lnTo>
                  <a:pt x="307783" y="43792"/>
                </a:lnTo>
                <a:lnTo>
                  <a:pt x="309263" y="43807"/>
                </a:lnTo>
                <a:lnTo>
                  <a:pt x="310775" y="43827"/>
                </a:lnTo>
                <a:lnTo>
                  <a:pt x="312254" y="43847"/>
                </a:lnTo>
                <a:lnTo>
                  <a:pt x="313766" y="43872"/>
                </a:lnTo>
                <a:lnTo>
                  <a:pt x="315278" y="43898"/>
                </a:lnTo>
                <a:lnTo>
                  <a:pt x="316790" y="43933"/>
                </a:lnTo>
                <a:lnTo>
                  <a:pt x="318301" y="43968"/>
                </a:lnTo>
                <a:lnTo>
                  <a:pt x="319813" y="44009"/>
                </a:lnTo>
                <a:lnTo>
                  <a:pt x="321325" y="44049"/>
                </a:lnTo>
                <a:lnTo>
                  <a:pt x="322515" y="44089"/>
                </a:lnTo>
                <a:lnTo>
                  <a:pt x="323737" y="44130"/>
                </a:lnTo>
                <a:lnTo>
                  <a:pt x="324927" y="44175"/>
                </a:lnTo>
                <a:lnTo>
                  <a:pt x="326085" y="44225"/>
                </a:lnTo>
                <a:lnTo>
                  <a:pt x="327243" y="44281"/>
                </a:lnTo>
                <a:lnTo>
                  <a:pt x="328369" y="44341"/>
                </a:lnTo>
                <a:lnTo>
                  <a:pt x="329495" y="44402"/>
                </a:lnTo>
                <a:lnTo>
                  <a:pt x="330588" y="44473"/>
                </a:lnTo>
                <a:lnTo>
                  <a:pt x="331650" y="44543"/>
                </a:lnTo>
                <a:lnTo>
                  <a:pt x="332711" y="44614"/>
                </a:lnTo>
                <a:lnTo>
                  <a:pt x="333772" y="44695"/>
                </a:lnTo>
                <a:lnTo>
                  <a:pt x="334770" y="44775"/>
                </a:lnTo>
                <a:lnTo>
                  <a:pt x="335799" y="44861"/>
                </a:lnTo>
                <a:lnTo>
                  <a:pt x="336796" y="44947"/>
                </a:lnTo>
                <a:lnTo>
                  <a:pt x="337761" y="45038"/>
                </a:lnTo>
                <a:lnTo>
                  <a:pt x="338694" y="45133"/>
                </a:lnTo>
                <a:lnTo>
                  <a:pt x="339659" y="45229"/>
                </a:lnTo>
                <a:lnTo>
                  <a:pt x="340559" y="45330"/>
                </a:lnTo>
                <a:lnTo>
                  <a:pt x="341460" y="45436"/>
                </a:lnTo>
                <a:lnTo>
                  <a:pt x="342360" y="45542"/>
                </a:lnTo>
                <a:lnTo>
                  <a:pt x="343197" y="45653"/>
                </a:lnTo>
                <a:lnTo>
                  <a:pt x="344065" y="45764"/>
                </a:lnTo>
                <a:lnTo>
                  <a:pt x="344901" y="45880"/>
                </a:lnTo>
                <a:lnTo>
                  <a:pt x="345705" y="45996"/>
                </a:lnTo>
                <a:lnTo>
                  <a:pt x="346477" y="46117"/>
                </a:lnTo>
                <a:lnTo>
                  <a:pt x="347249" y="46238"/>
                </a:lnTo>
                <a:lnTo>
                  <a:pt x="348021" y="46364"/>
                </a:lnTo>
                <a:lnTo>
                  <a:pt x="348761" y="46490"/>
                </a:lnTo>
                <a:lnTo>
                  <a:pt x="349469" y="46621"/>
                </a:lnTo>
                <a:lnTo>
                  <a:pt x="350176" y="46752"/>
                </a:lnTo>
                <a:lnTo>
                  <a:pt x="350852" y="46889"/>
                </a:lnTo>
                <a:lnTo>
                  <a:pt x="351527" y="47025"/>
                </a:lnTo>
                <a:lnTo>
                  <a:pt x="352171" y="47161"/>
                </a:lnTo>
                <a:lnTo>
                  <a:pt x="352814" y="47302"/>
                </a:lnTo>
                <a:lnTo>
                  <a:pt x="353425" y="47443"/>
                </a:lnTo>
                <a:lnTo>
                  <a:pt x="354004" y="47585"/>
                </a:lnTo>
                <a:lnTo>
                  <a:pt x="354583" y="47731"/>
                </a:lnTo>
                <a:lnTo>
                  <a:pt x="355130" y="47877"/>
                </a:lnTo>
                <a:lnTo>
                  <a:pt x="355677" y="48024"/>
                </a:lnTo>
                <a:lnTo>
                  <a:pt x="356191" y="48175"/>
                </a:lnTo>
                <a:lnTo>
                  <a:pt x="356706" y="48326"/>
                </a:lnTo>
                <a:lnTo>
                  <a:pt x="357188" y="48477"/>
                </a:lnTo>
                <a:lnTo>
                  <a:pt x="357639" y="48629"/>
                </a:lnTo>
                <a:lnTo>
                  <a:pt x="358089" y="48785"/>
                </a:lnTo>
                <a:lnTo>
                  <a:pt x="358539" y="48942"/>
                </a:lnTo>
                <a:lnTo>
                  <a:pt x="358925" y="49098"/>
                </a:lnTo>
                <a:lnTo>
                  <a:pt x="359697" y="49411"/>
                </a:lnTo>
                <a:lnTo>
                  <a:pt x="360373" y="49733"/>
                </a:lnTo>
                <a:lnTo>
                  <a:pt x="361016" y="50051"/>
                </a:lnTo>
                <a:lnTo>
                  <a:pt x="361530" y="50374"/>
                </a:lnTo>
                <a:lnTo>
                  <a:pt x="362013" y="50697"/>
                </a:lnTo>
                <a:lnTo>
                  <a:pt x="362399" y="51025"/>
                </a:lnTo>
                <a:lnTo>
                  <a:pt x="362721" y="51347"/>
                </a:lnTo>
                <a:lnTo>
                  <a:pt x="362946" y="51670"/>
                </a:lnTo>
                <a:lnTo>
                  <a:pt x="363139" y="51993"/>
                </a:lnTo>
                <a:lnTo>
                  <a:pt x="363203" y="52235"/>
                </a:lnTo>
                <a:lnTo>
                  <a:pt x="363267" y="52472"/>
                </a:lnTo>
                <a:lnTo>
                  <a:pt x="363300" y="52714"/>
                </a:lnTo>
                <a:lnTo>
                  <a:pt x="363267" y="52951"/>
                </a:lnTo>
                <a:lnTo>
                  <a:pt x="363235" y="53189"/>
                </a:lnTo>
                <a:lnTo>
                  <a:pt x="363171" y="53426"/>
                </a:lnTo>
                <a:lnTo>
                  <a:pt x="363107" y="53658"/>
                </a:lnTo>
                <a:lnTo>
                  <a:pt x="362978" y="53895"/>
                </a:lnTo>
                <a:lnTo>
                  <a:pt x="362849" y="54132"/>
                </a:lnTo>
                <a:lnTo>
                  <a:pt x="362688" y="54364"/>
                </a:lnTo>
                <a:lnTo>
                  <a:pt x="362495" y="54596"/>
                </a:lnTo>
                <a:lnTo>
                  <a:pt x="362302" y="54828"/>
                </a:lnTo>
                <a:lnTo>
                  <a:pt x="362077" y="55060"/>
                </a:lnTo>
                <a:lnTo>
                  <a:pt x="361820" y="55292"/>
                </a:lnTo>
                <a:lnTo>
                  <a:pt x="361530" y="55524"/>
                </a:lnTo>
                <a:lnTo>
                  <a:pt x="361241" y="55756"/>
                </a:lnTo>
                <a:lnTo>
                  <a:pt x="360630" y="56215"/>
                </a:lnTo>
                <a:lnTo>
                  <a:pt x="359922" y="56669"/>
                </a:lnTo>
                <a:lnTo>
                  <a:pt x="359150" y="57123"/>
                </a:lnTo>
                <a:lnTo>
                  <a:pt x="358314" y="57577"/>
                </a:lnTo>
                <a:lnTo>
                  <a:pt x="357413" y="58031"/>
                </a:lnTo>
                <a:lnTo>
                  <a:pt x="356481" y="58480"/>
                </a:lnTo>
                <a:lnTo>
                  <a:pt x="355516" y="58928"/>
                </a:lnTo>
                <a:lnTo>
                  <a:pt x="354519" y="59377"/>
                </a:lnTo>
                <a:lnTo>
                  <a:pt x="353747" y="59700"/>
                </a:lnTo>
                <a:lnTo>
                  <a:pt x="352943" y="60018"/>
                </a:lnTo>
                <a:lnTo>
                  <a:pt x="352171" y="60341"/>
                </a:lnTo>
                <a:lnTo>
                  <a:pt x="351399" y="60664"/>
                </a:lnTo>
                <a:lnTo>
                  <a:pt x="351141" y="60770"/>
                </a:lnTo>
                <a:lnTo>
                  <a:pt x="350948" y="60870"/>
                </a:lnTo>
                <a:lnTo>
                  <a:pt x="350787" y="60971"/>
                </a:lnTo>
                <a:lnTo>
                  <a:pt x="350627" y="61072"/>
                </a:lnTo>
                <a:lnTo>
                  <a:pt x="350498" y="61173"/>
                </a:lnTo>
                <a:lnTo>
                  <a:pt x="350402" y="61269"/>
                </a:lnTo>
                <a:lnTo>
                  <a:pt x="350337" y="61360"/>
                </a:lnTo>
                <a:lnTo>
                  <a:pt x="350305" y="61450"/>
                </a:lnTo>
                <a:lnTo>
                  <a:pt x="350305" y="61541"/>
                </a:lnTo>
                <a:lnTo>
                  <a:pt x="350337" y="61627"/>
                </a:lnTo>
                <a:lnTo>
                  <a:pt x="350402" y="61713"/>
                </a:lnTo>
                <a:lnTo>
                  <a:pt x="350466" y="61793"/>
                </a:lnTo>
                <a:lnTo>
                  <a:pt x="350595" y="61874"/>
                </a:lnTo>
                <a:lnTo>
                  <a:pt x="350723" y="61955"/>
                </a:lnTo>
                <a:lnTo>
                  <a:pt x="350884" y="62030"/>
                </a:lnTo>
                <a:lnTo>
                  <a:pt x="351109" y="62101"/>
                </a:lnTo>
                <a:lnTo>
                  <a:pt x="351334" y="62172"/>
                </a:lnTo>
                <a:lnTo>
                  <a:pt x="351592" y="62242"/>
                </a:lnTo>
                <a:lnTo>
                  <a:pt x="351881" y="62308"/>
                </a:lnTo>
                <a:lnTo>
                  <a:pt x="352203" y="62373"/>
                </a:lnTo>
                <a:lnTo>
                  <a:pt x="352557" y="62434"/>
                </a:lnTo>
                <a:lnTo>
                  <a:pt x="352943" y="62495"/>
                </a:lnTo>
                <a:lnTo>
                  <a:pt x="353329" y="62550"/>
                </a:lnTo>
                <a:lnTo>
                  <a:pt x="353779" y="62600"/>
                </a:lnTo>
                <a:lnTo>
                  <a:pt x="354261" y="62651"/>
                </a:lnTo>
                <a:lnTo>
                  <a:pt x="354744" y="62701"/>
                </a:lnTo>
                <a:lnTo>
                  <a:pt x="355291" y="62747"/>
                </a:lnTo>
                <a:lnTo>
                  <a:pt x="355837" y="62792"/>
                </a:lnTo>
                <a:lnTo>
                  <a:pt x="356448" y="62832"/>
                </a:lnTo>
                <a:lnTo>
                  <a:pt x="357060" y="62868"/>
                </a:lnTo>
                <a:lnTo>
                  <a:pt x="357703" y="62903"/>
                </a:lnTo>
                <a:lnTo>
                  <a:pt x="358411" y="62938"/>
                </a:lnTo>
                <a:lnTo>
                  <a:pt x="360212" y="63014"/>
                </a:lnTo>
                <a:lnTo>
                  <a:pt x="362045" y="63080"/>
                </a:lnTo>
                <a:lnTo>
                  <a:pt x="363878" y="63140"/>
                </a:lnTo>
                <a:lnTo>
                  <a:pt x="364811" y="63165"/>
                </a:lnTo>
                <a:lnTo>
                  <a:pt x="365744" y="63191"/>
                </a:lnTo>
                <a:lnTo>
                  <a:pt x="366709" y="63211"/>
                </a:lnTo>
                <a:lnTo>
                  <a:pt x="367642" y="63226"/>
                </a:lnTo>
                <a:lnTo>
                  <a:pt x="368575" y="63236"/>
                </a:lnTo>
                <a:lnTo>
                  <a:pt x="369507" y="63246"/>
                </a:lnTo>
                <a:lnTo>
                  <a:pt x="371373" y="63246"/>
                </a:lnTo>
                <a:lnTo>
                  <a:pt x="372273" y="63241"/>
                </a:lnTo>
                <a:lnTo>
                  <a:pt x="373206" y="63231"/>
                </a:lnTo>
                <a:lnTo>
                  <a:pt x="378739" y="63155"/>
                </a:lnTo>
                <a:lnTo>
                  <a:pt x="384303" y="63090"/>
                </a:lnTo>
                <a:lnTo>
                  <a:pt x="389867" y="63034"/>
                </a:lnTo>
                <a:lnTo>
                  <a:pt x="395400" y="62989"/>
                </a:lnTo>
                <a:lnTo>
                  <a:pt x="400964" y="62954"/>
                </a:lnTo>
                <a:lnTo>
                  <a:pt x="406529" y="62928"/>
                </a:lnTo>
                <a:lnTo>
                  <a:pt x="412061" y="62913"/>
                </a:lnTo>
                <a:lnTo>
                  <a:pt x="417625" y="62908"/>
                </a:lnTo>
                <a:lnTo>
                  <a:pt x="423158" y="62913"/>
                </a:lnTo>
                <a:lnTo>
                  <a:pt x="428722" y="62928"/>
                </a:lnTo>
                <a:lnTo>
                  <a:pt x="434287" y="62954"/>
                </a:lnTo>
                <a:lnTo>
                  <a:pt x="439819" y="62994"/>
                </a:lnTo>
                <a:lnTo>
                  <a:pt x="445383" y="63044"/>
                </a:lnTo>
                <a:lnTo>
                  <a:pt x="450916" y="63100"/>
                </a:lnTo>
                <a:lnTo>
                  <a:pt x="456480" y="63170"/>
                </a:lnTo>
                <a:lnTo>
                  <a:pt x="462045" y="63256"/>
                </a:lnTo>
                <a:lnTo>
                  <a:pt x="462817" y="63261"/>
                </a:lnTo>
                <a:lnTo>
                  <a:pt x="463685" y="63261"/>
                </a:lnTo>
                <a:lnTo>
                  <a:pt x="464747" y="63256"/>
                </a:lnTo>
                <a:lnTo>
                  <a:pt x="466065" y="63256"/>
                </a:lnTo>
                <a:lnTo>
                  <a:pt x="465100" y="63034"/>
                </a:lnTo>
                <a:lnTo>
                  <a:pt x="464232" y="62832"/>
                </a:lnTo>
                <a:lnTo>
                  <a:pt x="463428" y="62651"/>
                </a:lnTo>
                <a:lnTo>
                  <a:pt x="463042" y="62570"/>
                </a:lnTo>
                <a:lnTo>
                  <a:pt x="462624" y="62489"/>
                </a:lnTo>
                <a:lnTo>
                  <a:pt x="459182" y="61834"/>
                </a:lnTo>
                <a:lnTo>
                  <a:pt x="455708" y="61183"/>
                </a:lnTo>
                <a:lnTo>
                  <a:pt x="448761" y="59887"/>
                </a:lnTo>
                <a:lnTo>
                  <a:pt x="445287" y="59231"/>
                </a:lnTo>
                <a:lnTo>
                  <a:pt x="441878" y="58575"/>
                </a:lnTo>
                <a:lnTo>
                  <a:pt x="438532" y="57910"/>
                </a:lnTo>
                <a:lnTo>
                  <a:pt x="436860" y="57577"/>
                </a:lnTo>
                <a:lnTo>
                  <a:pt x="435219" y="57239"/>
                </a:lnTo>
                <a:lnTo>
                  <a:pt x="432357" y="56649"/>
                </a:lnTo>
                <a:lnTo>
                  <a:pt x="429494" y="56048"/>
                </a:lnTo>
                <a:lnTo>
                  <a:pt x="426664" y="55448"/>
                </a:lnTo>
                <a:lnTo>
                  <a:pt x="423898" y="54843"/>
                </a:lnTo>
                <a:lnTo>
                  <a:pt x="421164" y="54233"/>
                </a:lnTo>
                <a:lnTo>
                  <a:pt x="419813" y="53925"/>
                </a:lnTo>
                <a:lnTo>
                  <a:pt x="418494" y="53617"/>
                </a:lnTo>
                <a:lnTo>
                  <a:pt x="417175" y="53305"/>
                </a:lnTo>
                <a:lnTo>
                  <a:pt x="415889" y="52992"/>
                </a:lnTo>
                <a:lnTo>
                  <a:pt x="414634" y="52679"/>
                </a:lnTo>
                <a:lnTo>
                  <a:pt x="413412" y="52361"/>
                </a:lnTo>
                <a:lnTo>
                  <a:pt x="412190" y="52044"/>
                </a:lnTo>
                <a:lnTo>
                  <a:pt x="411032" y="51721"/>
                </a:lnTo>
                <a:lnTo>
                  <a:pt x="409874" y="51398"/>
                </a:lnTo>
                <a:lnTo>
                  <a:pt x="408780" y="51070"/>
                </a:lnTo>
                <a:lnTo>
                  <a:pt x="407687" y="50742"/>
                </a:lnTo>
                <a:lnTo>
                  <a:pt x="406657" y="50414"/>
                </a:lnTo>
                <a:lnTo>
                  <a:pt x="405660" y="50076"/>
                </a:lnTo>
                <a:lnTo>
                  <a:pt x="404695" y="49744"/>
                </a:lnTo>
                <a:lnTo>
                  <a:pt x="403763" y="49401"/>
                </a:lnTo>
                <a:lnTo>
                  <a:pt x="402894" y="49058"/>
                </a:lnTo>
                <a:lnTo>
                  <a:pt x="402090" y="48715"/>
                </a:lnTo>
                <a:lnTo>
                  <a:pt x="401286" y="48361"/>
                </a:lnTo>
                <a:lnTo>
                  <a:pt x="400578" y="48008"/>
                </a:lnTo>
                <a:lnTo>
                  <a:pt x="399903" y="47655"/>
                </a:lnTo>
                <a:lnTo>
                  <a:pt x="399259" y="47292"/>
                </a:lnTo>
                <a:lnTo>
                  <a:pt x="398681" y="46929"/>
                </a:lnTo>
                <a:lnTo>
                  <a:pt x="397780" y="46299"/>
                </a:lnTo>
                <a:lnTo>
                  <a:pt x="396944" y="45668"/>
                </a:lnTo>
                <a:lnTo>
                  <a:pt x="396140" y="45027"/>
                </a:lnTo>
                <a:lnTo>
                  <a:pt x="395368" y="44392"/>
                </a:lnTo>
                <a:lnTo>
                  <a:pt x="394692" y="43746"/>
                </a:lnTo>
                <a:lnTo>
                  <a:pt x="394049" y="43106"/>
                </a:lnTo>
                <a:lnTo>
                  <a:pt x="393470" y="42460"/>
                </a:lnTo>
                <a:lnTo>
                  <a:pt x="392955" y="41814"/>
                </a:lnTo>
                <a:lnTo>
                  <a:pt x="392473" y="41164"/>
                </a:lnTo>
                <a:lnTo>
                  <a:pt x="392055" y="40518"/>
                </a:lnTo>
                <a:lnTo>
                  <a:pt x="391701" y="39868"/>
                </a:lnTo>
                <a:lnTo>
                  <a:pt x="391379" y="39217"/>
                </a:lnTo>
                <a:lnTo>
                  <a:pt x="391154" y="38571"/>
                </a:lnTo>
                <a:lnTo>
                  <a:pt x="390961" y="37921"/>
                </a:lnTo>
                <a:lnTo>
                  <a:pt x="390832" y="37275"/>
                </a:lnTo>
                <a:lnTo>
                  <a:pt x="390736" y="36629"/>
                </a:lnTo>
                <a:lnTo>
                  <a:pt x="390704" y="36110"/>
                </a:lnTo>
                <a:lnTo>
                  <a:pt x="390575" y="35600"/>
                </a:lnTo>
                <a:lnTo>
                  <a:pt x="390446" y="35091"/>
                </a:lnTo>
                <a:lnTo>
                  <a:pt x="390221" y="34587"/>
                </a:lnTo>
                <a:lnTo>
                  <a:pt x="389996" y="34082"/>
                </a:lnTo>
                <a:lnTo>
                  <a:pt x="389707" y="33588"/>
                </a:lnTo>
                <a:lnTo>
                  <a:pt x="389353" y="33094"/>
                </a:lnTo>
                <a:lnTo>
                  <a:pt x="388999" y="32604"/>
                </a:lnTo>
                <a:lnTo>
                  <a:pt x="388549" y="32120"/>
                </a:lnTo>
                <a:lnTo>
                  <a:pt x="388098" y="31641"/>
                </a:lnTo>
                <a:lnTo>
                  <a:pt x="387584" y="31162"/>
                </a:lnTo>
                <a:lnTo>
                  <a:pt x="387005" y="30693"/>
                </a:lnTo>
                <a:lnTo>
                  <a:pt x="386426" y="30224"/>
                </a:lnTo>
                <a:lnTo>
                  <a:pt x="385783" y="29754"/>
                </a:lnTo>
                <a:lnTo>
                  <a:pt x="385075" y="29295"/>
                </a:lnTo>
                <a:lnTo>
                  <a:pt x="384335" y="28836"/>
                </a:lnTo>
                <a:lnTo>
                  <a:pt x="383563" y="28382"/>
                </a:lnTo>
                <a:lnTo>
                  <a:pt x="382759" y="27934"/>
                </a:lnTo>
                <a:lnTo>
                  <a:pt x="381891" y="27485"/>
                </a:lnTo>
                <a:lnTo>
                  <a:pt x="380990" y="27041"/>
                </a:lnTo>
                <a:lnTo>
                  <a:pt x="380025" y="26602"/>
                </a:lnTo>
                <a:lnTo>
                  <a:pt x="379028" y="26168"/>
                </a:lnTo>
                <a:lnTo>
                  <a:pt x="377999" y="25734"/>
                </a:lnTo>
                <a:lnTo>
                  <a:pt x="376937" y="25306"/>
                </a:lnTo>
                <a:lnTo>
                  <a:pt x="375812" y="24882"/>
                </a:lnTo>
                <a:lnTo>
                  <a:pt x="374654" y="24463"/>
                </a:lnTo>
                <a:lnTo>
                  <a:pt x="373464" y="24045"/>
                </a:lnTo>
                <a:lnTo>
                  <a:pt x="372241" y="23631"/>
                </a:lnTo>
                <a:lnTo>
                  <a:pt x="370955" y="23218"/>
                </a:lnTo>
                <a:lnTo>
                  <a:pt x="369636" y="22809"/>
                </a:lnTo>
                <a:lnTo>
                  <a:pt x="368285" y="22405"/>
                </a:lnTo>
                <a:lnTo>
                  <a:pt x="366870" y="22007"/>
                </a:lnTo>
                <a:lnTo>
                  <a:pt x="365455" y="21609"/>
                </a:lnTo>
                <a:lnTo>
                  <a:pt x="363975" y="21215"/>
                </a:lnTo>
                <a:lnTo>
                  <a:pt x="362431" y="20827"/>
                </a:lnTo>
                <a:lnTo>
                  <a:pt x="360887" y="20438"/>
                </a:lnTo>
                <a:lnTo>
                  <a:pt x="359279" y="20055"/>
                </a:lnTo>
                <a:lnTo>
                  <a:pt x="357671" y="19677"/>
                </a:lnTo>
                <a:lnTo>
                  <a:pt x="355998" y="19298"/>
                </a:lnTo>
                <a:lnTo>
                  <a:pt x="354261" y="18925"/>
                </a:lnTo>
                <a:lnTo>
                  <a:pt x="352524" y="18552"/>
                </a:lnTo>
                <a:lnTo>
                  <a:pt x="350755" y="18184"/>
                </a:lnTo>
                <a:lnTo>
                  <a:pt x="348922" y="17821"/>
                </a:lnTo>
                <a:lnTo>
                  <a:pt x="347056" y="17457"/>
                </a:lnTo>
                <a:lnTo>
                  <a:pt x="345159" y="17099"/>
                </a:lnTo>
                <a:lnTo>
                  <a:pt x="343229" y="16746"/>
                </a:lnTo>
                <a:lnTo>
                  <a:pt x="341235" y="16393"/>
                </a:lnTo>
                <a:lnTo>
                  <a:pt x="339240" y="16045"/>
                </a:lnTo>
                <a:lnTo>
                  <a:pt x="337182" y="15697"/>
                </a:lnTo>
                <a:lnTo>
                  <a:pt x="335123" y="15354"/>
                </a:lnTo>
                <a:lnTo>
                  <a:pt x="333000" y="15016"/>
                </a:lnTo>
                <a:lnTo>
                  <a:pt x="330845" y="14678"/>
                </a:lnTo>
                <a:lnTo>
                  <a:pt x="328658" y="14345"/>
                </a:lnTo>
                <a:lnTo>
                  <a:pt x="326439" y="14012"/>
                </a:lnTo>
                <a:lnTo>
                  <a:pt x="324187" y="13685"/>
                </a:lnTo>
                <a:lnTo>
                  <a:pt x="321872" y="13357"/>
                </a:lnTo>
                <a:lnTo>
                  <a:pt x="319556" y="13034"/>
                </a:lnTo>
                <a:lnTo>
                  <a:pt x="317176" y="12716"/>
                </a:lnTo>
                <a:lnTo>
                  <a:pt x="314795" y="12398"/>
                </a:lnTo>
                <a:lnTo>
                  <a:pt x="312351" y="12086"/>
                </a:lnTo>
                <a:lnTo>
                  <a:pt x="309906" y="11773"/>
                </a:lnTo>
                <a:lnTo>
                  <a:pt x="307398" y="11465"/>
                </a:lnTo>
                <a:lnTo>
                  <a:pt x="304856" y="11158"/>
                </a:lnTo>
                <a:lnTo>
                  <a:pt x="302315" y="10855"/>
                </a:lnTo>
                <a:lnTo>
                  <a:pt x="300257" y="10618"/>
                </a:lnTo>
                <a:lnTo>
                  <a:pt x="298198" y="10381"/>
                </a:lnTo>
                <a:lnTo>
                  <a:pt x="296140" y="10149"/>
                </a:lnTo>
                <a:lnTo>
                  <a:pt x="294049" y="9922"/>
                </a:lnTo>
                <a:lnTo>
                  <a:pt x="291959" y="9695"/>
                </a:lnTo>
                <a:lnTo>
                  <a:pt x="289868" y="9473"/>
                </a:lnTo>
                <a:lnTo>
                  <a:pt x="287745" y="9251"/>
                </a:lnTo>
                <a:lnTo>
                  <a:pt x="285654" y="9039"/>
                </a:lnTo>
                <a:lnTo>
                  <a:pt x="283531" y="8822"/>
                </a:lnTo>
                <a:lnTo>
                  <a:pt x="281409" y="8615"/>
                </a:lnTo>
                <a:lnTo>
                  <a:pt x="279254" y="8409"/>
                </a:lnTo>
                <a:lnTo>
                  <a:pt x="277131" y="8202"/>
                </a:lnTo>
                <a:lnTo>
                  <a:pt x="274976" y="8000"/>
                </a:lnTo>
                <a:lnTo>
                  <a:pt x="272788" y="7803"/>
                </a:lnTo>
                <a:lnTo>
                  <a:pt x="270633" y="7607"/>
                </a:lnTo>
                <a:lnTo>
                  <a:pt x="268446" y="7415"/>
                </a:lnTo>
                <a:lnTo>
                  <a:pt x="264072" y="7037"/>
                </a:lnTo>
                <a:lnTo>
                  <a:pt x="259665" y="6673"/>
                </a:lnTo>
                <a:lnTo>
                  <a:pt x="255227" y="6315"/>
                </a:lnTo>
                <a:lnTo>
                  <a:pt x="250788" y="5972"/>
                </a:lnTo>
                <a:lnTo>
                  <a:pt x="246285" y="5639"/>
                </a:lnTo>
                <a:lnTo>
                  <a:pt x="241750" y="5312"/>
                </a:lnTo>
                <a:lnTo>
                  <a:pt x="237214" y="4999"/>
                </a:lnTo>
                <a:lnTo>
                  <a:pt x="232647" y="4691"/>
                </a:lnTo>
                <a:lnTo>
                  <a:pt x="228048" y="4394"/>
                </a:lnTo>
                <a:lnTo>
                  <a:pt x="223416" y="4106"/>
                </a:lnTo>
                <a:lnTo>
                  <a:pt x="218784" y="3829"/>
                </a:lnTo>
                <a:lnTo>
                  <a:pt x="214120" y="3556"/>
                </a:lnTo>
                <a:lnTo>
                  <a:pt x="209424" y="3299"/>
                </a:lnTo>
                <a:lnTo>
                  <a:pt x="204696" y="3042"/>
                </a:lnTo>
                <a:lnTo>
                  <a:pt x="199968" y="2795"/>
                </a:lnTo>
                <a:lnTo>
                  <a:pt x="195207" y="2558"/>
                </a:lnTo>
                <a:lnTo>
                  <a:pt x="190447" y="2326"/>
                </a:lnTo>
                <a:lnTo>
                  <a:pt x="185655" y="2099"/>
                </a:lnTo>
                <a:lnTo>
                  <a:pt x="180830" y="1882"/>
                </a:lnTo>
                <a:lnTo>
                  <a:pt x="176005" y="1670"/>
                </a:lnTo>
                <a:lnTo>
                  <a:pt x="171148" y="1463"/>
                </a:lnTo>
                <a:lnTo>
                  <a:pt x="166292" y="1266"/>
                </a:lnTo>
                <a:lnTo>
                  <a:pt x="161403" y="1070"/>
                </a:lnTo>
                <a:lnTo>
                  <a:pt x="156514" y="883"/>
                </a:lnTo>
                <a:lnTo>
                  <a:pt x="154391" y="807"/>
                </a:lnTo>
                <a:lnTo>
                  <a:pt x="152268" y="737"/>
                </a:lnTo>
                <a:lnTo>
                  <a:pt x="150145" y="671"/>
                </a:lnTo>
                <a:lnTo>
                  <a:pt x="147990" y="606"/>
                </a:lnTo>
                <a:lnTo>
                  <a:pt x="145835" y="550"/>
                </a:lnTo>
                <a:lnTo>
                  <a:pt x="143648" y="495"/>
                </a:lnTo>
                <a:lnTo>
                  <a:pt x="139273" y="394"/>
                </a:lnTo>
                <a:lnTo>
                  <a:pt x="134835" y="298"/>
                </a:lnTo>
                <a:lnTo>
                  <a:pt x="130364" y="207"/>
                </a:lnTo>
                <a:lnTo>
                  <a:pt x="125829" y="106"/>
                </a:lnTo>
                <a:lnTo>
                  <a:pt x="121229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4f3de87df4_0_305"/>
          <p:cNvSpPr/>
          <p:nvPr/>
        </p:nvSpPr>
        <p:spPr>
          <a:xfrm flipH="1">
            <a:off x="3910909" y="2186549"/>
            <a:ext cx="394217" cy="572787"/>
          </a:xfrm>
          <a:custGeom>
            <a:avLst/>
            <a:gdLst/>
            <a:ahLst/>
            <a:cxnLst/>
            <a:rect l="l" t="t" r="r" b="b"/>
            <a:pathLst>
              <a:path w="358379" h="82297" extrusionOk="0">
                <a:moveTo>
                  <a:pt x="190286" y="0"/>
                </a:moveTo>
                <a:lnTo>
                  <a:pt x="189096" y="5"/>
                </a:lnTo>
                <a:lnTo>
                  <a:pt x="187906" y="10"/>
                </a:lnTo>
                <a:lnTo>
                  <a:pt x="184851" y="35"/>
                </a:lnTo>
                <a:lnTo>
                  <a:pt x="181827" y="71"/>
                </a:lnTo>
                <a:lnTo>
                  <a:pt x="178771" y="121"/>
                </a:lnTo>
                <a:lnTo>
                  <a:pt x="177260" y="146"/>
                </a:lnTo>
                <a:lnTo>
                  <a:pt x="175748" y="177"/>
                </a:lnTo>
                <a:lnTo>
                  <a:pt x="174236" y="212"/>
                </a:lnTo>
                <a:lnTo>
                  <a:pt x="172725" y="247"/>
                </a:lnTo>
                <a:lnTo>
                  <a:pt x="171213" y="288"/>
                </a:lnTo>
                <a:lnTo>
                  <a:pt x="169733" y="333"/>
                </a:lnTo>
                <a:lnTo>
                  <a:pt x="168222" y="378"/>
                </a:lnTo>
                <a:lnTo>
                  <a:pt x="166742" y="429"/>
                </a:lnTo>
                <a:lnTo>
                  <a:pt x="165262" y="484"/>
                </a:lnTo>
                <a:lnTo>
                  <a:pt x="163815" y="545"/>
                </a:lnTo>
                <a:lnTo>
                  <a:pt x="162850" y="585"/>
                </a:lnTo>
                <a:lnTo>
                  <a:pt x="161917" y="631"/>
                </a:lnTo>
                <a:lnTo>
                  <a:pt x="161017" y="676"/>
                </a:lnTo>
                <a:lnTo>
                  <a:pt x="160116" y="726"/>
                </a:lnTo>
                <a:lnTo>
                  <a:pt x="159248" y="782"/>
                </a:lnTo>
                <a:lnTo>
                  <a:pt x="158379" y="837"/>
                </a:lnTo>
                <a:lnTo>
                  <a:pt x="157511" y="893"/>
                </a:lnTo>
                <a:lnTo>
                  <a:pt x="156674" y="953"/>
                </a:lnTo>
                <a:lnTo>
                  <a:pt x="155870" y="1019"/>
                </a:lnTo>
                <a:lnTo>
                  <a:pt x="155066" y="1085"/>
                </a:lnTo>
                <a:lnTo>
                  <a:pt x="154294" y="1150"/>
                </a:lnTo>
                <a:lnTo>
                  <a:pt x="153522" y="1221"/>
                </a:lnTo>
                <a:lnTo>
                  <a:pt x="152783" y="1296"/>
                </a:lnTo>
                <a:lnTo>
                  <a:pt x="152043" y="1372"/>
                </a:lnTo>
                <a:lnTo>
                  <a:pt x="151335" y="1448"/>
                </a:lnTo>
                <a:lnTo>
                  <a:pt x="150660" y="1528"/>
                </a:lnTo>
                <a:lnTo>
                  <a:pt x="149984" y="1609"/>
                </a:lnTo>
                <a:lnTo>
                  <a:pt x="149309" y="1695"/>
                </a:lnTo>
                <a:lnTo>
                  <a:pt x="148698" y="1781"/>
                </a:lnTo>
                <a:lnTo>
                  <a:pt x="148054" y="1871"/>
                </a:lnTo>
                <a:lnTo>
                  <a:pt x="147475" y="1962"/>
                </a:lnTo>
                <a:lnTo>
                  <a:pt x="146864" y="2053"/>
                </a:lnTo>
                <a:lnTo>
                  <a:pt x="146317" y="2149"/>
                </a:lnTo>
                <a:lnTo>
                  <a:pt x="145771" y="2250"/>
                </a:lnTo>
                <a:lnTo>
                  <a:pt x="145256" y="2346"/>
                </a:lnTo>
                <a:lnTo>
                  <a:pt x="144741" y="2446"/>
                </a:lnTo>
                <a:lnTo>
                  <a:pt x="144259" y="2552"/>
                </a:lnTo>
                <a:lnTo>
                  <a:pt x="143776" y="2653"/>
                </a:lnTo>
                <a:lnTo>
                  <a:pt x="143326" y="2764"/>
                </a:lnTo>
                <a:lnTo>
                  <a:pt x="142908" y="2870"/>
                </a:lnTo>
                <a:lnTo>
                  <a:pt x="142490" y="2981"/>
                </a:lnTo>
                <a:lnTo>
                  <a:pt x="142104" y="3092"/>
                </a:lnTo>
                <a:lnTo>
                  <a:pt x="141750" y="3208"/>
                </a:lnTo>
                <a:lnTo>
                  <a:pt x="141396" y="3319"/>
                </a:lnTo>
                <a:lnTo>
                  <a:pt x="141042" y="3435"/>
                </a:lnTo>
                <a:lnTo>
                  <a:pt x="140753" y="3556"/>
                </a:lnTo>
                <a:lnTo>
                  <a:pt x="140464" y="3677"/>
                </a:lnTo>
                <a:lnTo>
                  <a:pt x="140206" y="3798"/>
                </a:lnTo>
                <a:lnTo>
                  <a:pt x="139949" y="3919"/>
                </a:lnTo>
                <a:lnTo>
                  <a:pt x="139724" y="4045"/>
                </a:lnTo>
                <a:lnTo>
                  <a:pt x="139499" y="4166"/>
                </a:lnTo>
                <a:lnTo>
                  <a:pt x="139338" y="4298"/>
                </a:lnTo>
                <a:lnTo>
                  <a:pt x="139177" y="4424"/>
                </a:lnTo>
                <a:lnTo>
                  <a:pt x="139016" y="4555"/>
                </a:lnTo>
                <a:lnTo>
                  <a:pt x="138920" y="4681"/>
                </a:lnTo>
                <a:lnTo>
                  <a:pt x="138791" y="4817"/>
                </a:lnTo>
                <a:lnTo>
                  <a:pt x="138727" y="4948"/>
                </a:lnTo>
                <a:lnTo>
                  <a:pt x="138662" y="5079"/>
                </a:lnTo>
                <a:lnTo>
                  <a:pt x="138630" y="5216"/>
                </a:lnTo>
                <a:lnTo>
                  <a:pt x="138630" y="5352"/>
                </a:lnTo>
                <a:lnTo>
                  <a:pt x="138630" y="5488"/>
                </a:lnTo>
                <a:lnTo>
                  <a:pt x="138662" y="5629"/>
                </a:lnTo>
                <a:lnTo>
                  <a:pt x="138727" y="5765"/>
                </a:lnTo>
                <a:lnTo>
                  <a:pt x="138791" y="5907"/>
                </a:lnTo>
                <a:lnTo>
                  <a:pt x="138920" y="6048"/>
                </a:lnTo>
                <a:lnTo>
                  <a:pt x="139016" y="6189"/>
                </a:lnTo>
                <a:lnTo>
                  <a:pt x="139177" y="6330"/>
                </a:lnTo>
                <a:lnTo>
                  <a:pt x="139338" y="6471"/>
                </a:lnTo>
                <a:lnTo>
                  <a:pt x="139531" y="6618"/>
                </a:lnTo>
                <a:lnTo>
                  <a:pt x="139756" y="6764"/>
                </a:lnTo>
                <a:lnTo>
                  <a:pt x="139981" y="6905"/>
                </a:lnTo>
                <a:lnTo>
                  <a:pt x="140271" y="7052"/>
                </a:lnTo>
                <a:lnTo>
                  <a:pt x="140528" y="7198"/>
                </a:lnTo>
                <a:lnTo>
                  <a:pt x="140849" y="7344"/>
                </a:lnTo>
                <a:lnTo>
                  <a:pt x="141396" y="7581"/>
                </a:lnTo>
                <a:lnTo>
                  <a:pt x="141943" y="7818"/>
                </a:lnTo>
                <a:lnTo>
                  <a:pt x="142522" y="8050"/>
                </a:lnTo>
                <a:lnTo>
                  <a:pt x="143101" y="8282"/>
                </a:lnTo>
                <a:lnTo>
                  <a:pt x="144355" y="8746"/>
                </a:lnTo>
                <a:lnTo>
                  <a:pt x="145642" y="9205"/>
                </a:lnTo>
                <a:lnTo>
                  <a:pt x="146993" y="9664"/>
                </a:lnTo>
                <a:lnTo>
                  <a:pt x="148376" y="10118"/>
                </a:lnTo>
                <a:lnTo>
                  <a:pt x="149791" y="10567"/>
                </a:lnTo>
                <a:lnTo>
                  <a:pt x="151239" y="11016"/>
                </a:lnTo>
                <a:lnTo>
                  <a:pt x="151785" y="11188"/>
                </a:lnTo>
                <a:lnTo>
                  <a:pt x="152268" y="11354"/>
                </a:lnTo>
                <a:lnTo>
                  <a:pt x="152750" y="11520"/>
                </a:lnTo>
                <a:lnTo>
                  <a:pt x="153201" y="11687"/>
                </a:lnTo>
                <a:lnTo>
                  <a:pt x="153619" y="11853"/>
                </a:lnTo>
                <a:lnTo>
                  <a:pt x="154005" y="12015"/>
                </a:lnTo>
                <a:lnTo>
                  <a:pt x="154359" y="12181"/>
                </a:lnTo>
                <a:lnTo>
                  <a:pt x="154680" y="12343"/>
                </a:lnTo>
                <a:lnTo>
                  <a:pt x="155002" y="12499"/>
                </a:lnTo>
                <a:lnTo>
                  <a:pt x="155259" y="12660"/>
                </a:lnTo>
                <a:lnTo>
                  <a:pt x="155517" y="12817"/>
                </a:lnTo>
                <a:lnTo>
                  <a:pt x="155742" y="12973"/>
                </a:lnTo>
                <a:lnTo>
                  <a:pt x="155935" y="13129"/>
                </a:lnTo>
                <a:lnTo>
                  <a:pt x="156095" y="13281"/>
                </a:lnTo>
                <a:lnTo>
                  <a:pt x="156224" y="13432"/>
                </a:lnTo>
                <a:lnTo>
                  <a:pt x="156321" y="13583"/>
                </a:lnTo>
                <a:lnTo>
                  <a:pt x="156417" y="13735"/>
                </a:lnTo>
                <a:lnTo>
                  <a:pt x="156481" y="13881"/>
                </a:lnTo>
                <a:lnTo>
                  <a:pt x="156481" y="14027"/>
                </a:lnTo>
                <a:lnTo>
                  <a:pt x="156481" y="14174"/>
                </a:lnTo>
                <a:lnTo>
                  <a:pt x="156449" y="14320"/>
                </a:lnTo>
                <a:lnTo>
                  <a:pt x="156417" y="14461"/>
                </a:lnTo>
                <a:lnTo>
                  <a:pt x="156321" y="14602"/>
                </a:lnTo>
                <a:lnTo>
                  <a:pt x="156224" y="14738"/>
                </a:lnTo>
                <a:lnTo>
                  <a:pt x="156063" y="14880"/>
                </a:lnTo>
                <a:lnTo>
                  <a:pt x="155902" y="15011"/>
                </a:lnTo>
                <a:lnTo>
                  <a:pt x="155710" y="15147"/>
                </a:lnTo>
                <a:lnTo>
                  <a:pt x="155517" y="15278"/>
                </a:lnTo>
                <a:lnTo>
                  <a:pt x="155259" y="15409"/>
                </a:lnTo>
                <a:lnTo>
                  <a:pt x="155002" y="15540"/>
                </a:lnTo>
                <a:lnTo>
                  <a:pt x="154680" y="15667"/>
                </a:lnTo>
                <a:lnTo>
                  <a:pt x="154359" y="15793"/>
                </a:lnTo>
                <a:lnTo>
                  <a:pt x="154005" y="15914"/>
                </a:lnTo>
                <a:lnTo>
                  <a:pt x="153619" y="16040"/>
                </a:lnTo>
                <a:lnTo>
                  <a:pt x="153233" y="16156"/>
                </a:lnTo>
                <a:lnTo>
                  <a:pt x="152783" y="16277"/>
                </a:lnTo>
                <a:lnTo>
                  <a:pt x="152332" y="16393"/>
                </a:lnTo>
                <a:lnTo>
                  <a:pt x="151850" y="16504"/>
                </a:lnTo>
                <a:lnTo>
                  <a:pt x="151335" y="16620"/>
                </a:lnTo>
                <a:lnTo>
                  <a:pt x="150788" y="16731"/>
                </a:lnTo>
                <a:lnTo>
                  <a:pt x="150242" y="16837"/>
                </a:lnTo>
                <a:lnTo>
                  <a:pt x="149663" y="16943"/>
                </a:lnTo>
                <a:lnTo>
                  <a:pt x="149019" y="17049"/>
                </a:lnTo>
                <a:lnTo>
                  <a:pt x="148376" y="17149"/>
                </a:lnTo>
                <a:lnTo>
                  <a:pt x="147733" y="17250"/>
                </a:lnTo>
                <a:lnTo>
                  <a:pt x="147025" y="17346"/>
                </a:lnTo>
                <a:lnTo>
                  <a:pt x="146317" y="17442"/>
                </a:lnTo>
                <a:lnTo>
                  <a:pt x="145578" y="17538"/>
                </a:lnTo>
                <a:lnTo>
                  <a:pt x="144806" y="17629"/>
                </a:lnTo>
                <a:lnTo>
                  <a:pt x="144002" y="17719"/>
                </a:lnTo>
                <a:lnTo>
                  <a:pt x="143165" y="17805"/>
                </a:lnTo>
                <a:lnTo>
                  <a:pt x="142329" y="17891"/>
                </a:lnTo>
                <a:lnTo>
                  <a:pt x="141461" y="17972"/>
                </a:lnTo>
                <a:lnTo>
                  <a:pt x="140560" y="18052"/>
                </a:lnTo>
                <a:lnTo>
                  <a:pt x="139627" y="18128"/>
                </a:lnTo>
                <a:lnTo>
                  <a:pt x="138694" y="18204"/>
                </a:lnTo>
                <a:lnTo>
                  <a:pt x="137697" y="18279"/>
                </a:lnTo>
                <a:lnTo>
                  <a:pt x="136700" y="18345"/>
                </a:lnTo>
                <a:lnTo>
                  <a:pt x="135671" y="18415"/>
                </a:lnTo>
                <a:lnTo>
                  <a:pt x="134642" y="18481"/>
                </a:lnTo>
                <a:lnTo>
                  <a:pt x="133548" y="18542"/>
                </a:lnTo>
                <a:lnTo>
                  <a:pt x="132455" y="18602"/>
                </a:lnTo>
                <a:lnTo>
                  <a:pt x="131329" y="18663"/>
                </a:lnTo>
                <a:lnTo>
                  <a:pt x="130171" y="18718"/>
                </a:lnTo>
                <a:lnTo>
                  <a:pt x="127533" y="18839"/>
                </a:lnTo>
                <a:lnTo>
                  <a:pt x="124864" y="18950"/>
                </a:lnTo>
                <a:lnTo>
                  <a:pt x="122194" y="19061"/>
                </a:lnTo>
                <a:lnTo>
                  <a:pt x="119524" y="19162"/>
                </a:lnTo>
                <a:lnTo>
                  <a:pt x="116855" y="19258"/>
                </a:lnTo>
                <a:lnTo>
                  <a:pt x="114185" y="19349"/>
                </a:lnTo>
                <a:lnTo>
                  <a:pt x="111515" y="19434"/>
                </a:lnTo>
                <a:lnTo>
                  <a:pt x="108846" y="19515"/>
                </a:lnTo>
                <a:lnTo>
                  <a:pt x="106144" y="19591"/>
                </a:lnTo>
                <a:lnTo>
                  <a:pt x="103474" y="19661"/>
                </a:lnTo>
                <a:lnTo>
                  <a:pt x="100772" y="19722"/>
                </a:lnTo>
                <a:lnTo>
                  <a:pt x="98103" y="19782"/>
                </a:lnTo>
                <a:lnTo>
                  <a:pt x="95401" y="19833"/>
                </a:lnTo>
                <a:lnTo>
                  <a:pt x="92699" y="19883"/>
                </a:lnTo>
                <a:lnTo>
                  <a:pt x="89997" y="19924"/>
                </a:lnTo>
                <a:lnTo>
                  <a:pt x="87295" y="19964"/>
                </a:lnTo>
                <a:lnTo>
                  <a:pt x="84594" y="19994"/>
                </a:lnTo>
                <a:lnTo>
                  <a:pt x="81892" y="20019"/>
                </a:lnTo>
                <a:lnTo>
                  <a:pt x="79158" y="20045"/>
                </a:lnTo>
                <a:lnTo>
                  <a:pt x="76456" y="20060"/>
                </a:lnTo>
                <a:lnTo>
                  <a:pt x="73754" y="20075"/>
                </a:lnTo>
                <a:lnTo>
                  <a:pt x="71020" y="20080"/>
                </a:lnTo>
                <a:lnTo>
                  <a:pt x="68286" y="20085"/>
                </a:lnTo>
                <a:lnTo>
                  <a:pt x="65552" y="20080"/>
                </a:lnTo>
                <a:lnTo>
                  <a:pt x="62850" y="20075"/>
                </a:lnTo>
                <a:lnTo>
                  <a:pt x="60116" y="20060"/>
                </a:lnTo>
                <a:lnTo>
                  <a:pt x="57382" y="20045"/>
                </a:lnTo>
                <a:lnTo>
                  <a:pt x="54616" y="20024"/>
                </a:lnTo>
                <a:lnTo>
                  <a:pt x="51882" y="19999"/>
                </a:lnTo>
                <a:lnTo>
                  <a:pt x="49148" y="19969"/>
                </a:lnTo>
                <a:lnTo>
                  <a:pt x="46414" y="19934"/>
                </a:lnTo>
                <a:lnTo>
                  <a:pt x="43648" y="19898"/>
                </a:lnTo>
                <a:lnTo>
                  <a:pt x="41204" y="19863"/>
                </a:lnTo>
                <a:lnTo>
                  <a:pt x="38759" y="19833"/>
                </a:lnTo>
                <a:lnTo>
                  <a:pt x="33838" y="19777"/>
                </a:lnTo>
                <a:lnTo>
                  <a:pt x="28917" y="19737"/>
                </a:lnTo>
                <a:lnTo>
                  <a:pt x="23931" y="19697"/>
                </a:lnTo>
                <a:lnTo>
                  <a:pt x="13864" y="19636"/>
                </a:lnTo>
                <a:lnTo>
                  <a:pt x="8750" y="19601"/>
                </a:lnTo>
                <a:lnTo>
                  <a:pt x="3571" y="19560"/>
                </a:lnTo>
                <a:lnTo>
                  <a:pt x="3957" y="20610"/>
                </a:lnTo>
                <a:lnTo>
                  <a:pt x="4343" y="21639"/>
                </a:lnTo>
                <a:lnTo>
                  <a:pt x="5147" y="23646"/>
                </a:lnTo>
                <a:lnTo>
                  <a:pt x="5501" y="24635"/>
                </a:lnTo>
                <a:lnTo>
                  <a:pt x="5790" y="25608"/>
                </a:lnTo>
                <a:lnTo>
                  <a:pt x="5919" y="26097"/>
                </a:lnTo>
                <a:lnTo>
                  <a:pt x="6016" y="26582"/>
                </a:lnTo>
                <a:lnTo>
                  <a:pt x="6112" y="27066"/>
                </a:lnTo>
                <a:lnTo>
                  <a:pt x="6144" y="27550"/>
                </a:lnTo>
                <a:lnTo>
                  <a:pt x="6176" y="28080"/>
                </a:lnTo>
                <a:lnTo>
                  <a:pt x="6176" y="28614"/>
                </a:lnTo>
                <a:lnTo>
                  <a:pt x="6144" y="29149"/>
                </a:lnTo>
                <a:lnTo>
                  <a:pt x="6080" y="29684"/>
                </a:lnTo>
                <a:lnTo>
                  <a:pt x="5951" y="30748"/>
                </a:lnTo>
                <a:lnTo>
                  <a:pt x="5758" y="31817"/>
                </a:lnTo>
                <a:lnTo>
                  <a:pt x="5565" y="32886"/>
                </a:lnTo>
                <a:lnTo>
                  <a:pt x="5372" y="33951"/>
                </a:lnTo>
                <a:lnTo>
                  <a:pt x="5212" y="35020"/>
                </a:lnTo>
                <a:lnTo>
                  <a:pt x="5179" y="35555"/>
                </a:lnTo>
                <a:lnTo>
                  <a:pt x="5147" y="36089"/>
                </a:lnTo>
                <a:lnTo>
                  <a:pt x="5147" y="36276"/>
                </a:lnTo>
                <a:lnTo>
                  <a:pt x="5179" y="36463"/>
                </a:lnTo>
                <a:lnTo>
                  <a:pt x="5212" y="36654"/>
                </a:lnTo>
                <a:lnTo>
                  <a:pt x="5308" y="36841"/>
                </a:lnTo>
                <a:lnTo>
                  <a:pt x="5469" y="37219"/>
                </a:lnTo>
                <a:lnTo>
                  <a:pt x="5758" y="37598"/>
                </a:lnTo>
                <a:lnTo>
                  <a:pt x="6080" y="37976"/>
                </a:lnTo>
                <a:lnTo>
                  <a:pt x="6466" y="38349"/>
                </a:lnTo>
                <a:lnTo>
                  <a:pt x="6916" y="38722"/>
                </a:lnTo>
                <a:lnTo>
                  <a:pt x="7431" y="39091"/>
                </a:lnTo>
                <a:lnTo>
                  <a:pt x="7720" y="39277"/>
                </a:lnTo>
                <a:lnTo>
                  <a:pt x="7881" y="39368"/>
                </a:lnTo>
                <a:lnTo>
                  <a:pt x="8074" y="39449"/>
                </a:lnTo>
                <a:lnTo>
                  <a:pt x="8267" y="39529"/>
                </a:lnTo>
                <a:lnTo>
                  <a:pt x="8460" y="39600"/>
                </a:lnTo>
                <a:lnTo>
                  <a:pt x="8685" y="39671"/>
                </a:lnTo>
                <a:lnTo>
                  <a:pt x="8910" y="39736"/>
                </a:lnTo>
                <a:lnTo>
                  <a:pt x="9168" y="39797"/>
                </a:lnTo>
                <a:lnTo>
                  <a:pt x="9425" y="39852"/>
                </a:lnTo>
                <a:lnTo>
                  <a:pt x="9682" y="39908"/>
                </a:lnTo>
                <a:lnTo>
                  <a:pt x="9972" y="39953"/>
                </a:lnTo>
                <a:lnTo>
                  <a:pt x="10294" y="39998"/>
                </a:lnTo>
                <a:lnTo>
                  <a:pt x="10583" y="40039"/>
                </a:lnTo>
                <a:lnTo>
                  <a:pt x="10937" y="40074"/>
                </a:lnTo>
                <a:lnTo>
                  <a:pt x="11258" y="40109"/>
                </a:lnTo>
                <a:lnTo>
                  <a:pt x="11612" y="40135"/>
                </a:lnTo>
                <a:lnTo>
                  <a:pt x="11998" y="40160"/>
                </a:lnTo>
                <a:lnTo>
                  <a:pt x="12384" y="40180"/>
                </a:lnTo>
                <a:lnTo>
                  <a:pt x="12802" y="40195"/>
                </a:lnTo>
                <a:lnTo>
                  <a:pt x="13220" y="40210"/>
                </a:lnTo>
                <a:lnTo>
                  <a:pt x="13671" y="40220"/>
                </a:lnTo>
                <a:lnTo>
                  <a:pt x="14121" y="40225"/>
                </a:lnTo>
                <a:lnTo>
                  <a:pt x="14604" y="40230"/>
                </a:lnTo>
                <a:lnTo>
                  <a:pt x="15086" y="40230"/>
                </a:lnTo>
                <a:lnTo>
                  <a:pt x="15601" y="40225"/>
                </a:lnTo>
                <a:lnTo>
                  <a:pt x="16662" y="40205"/>
                </a:lnTo>
                <a:lnTo>
                  <a:pt x="17820" y="40175"/>
                </a:lnTo>
                <a:lnTo>
                  <a:pt x="19042" y="40135"/>
                </a:lnTo>
                <a:lnTo>
                  <a:pt x="21583" y="40034"/>
                </a:lnTo>
                <a:lnTo>
                  <a:pt x="24124" y="39928"/>
                </a:lnTo>
                <a:lnTo>
                  <a:pt x="29174" y="39706"/>
                </a:lnTo>
                <a:lnTo>
                  <a:pt x="34224" y="39484"/>
                </a:lnTo>
                <a:lnTo>
                  <a:pt x="39274" y="39262"/>
                </a:lnTo>
                <a:lnTo>
                  <a:pt x="41815" y="39156"/>
                </a:lnTo>
                <a:lnTo>
                  <a:pt x="44356" y="39055"/>
                </a:lnTo>
                <a:lnTo>
                  <a:pt x="46865" y="38959"/>
                </a:lnTo>
                <a:lnTo>
                  <a:pt x="49406" y="38869"/>
                </a:lnTo>
                <a:lnTo>
                  <a:pt x="51979" y="38788"/>
                </a:lnTo>
                <a:lnTo>
                  <a:pt x="54520" y="38712"/>
                </a:lnTo>
                <a:lnTo>
                  <a:pt x="57093" y="38652"/>
                </a:lnTo>
                <a:lnTo>
                  <a:pt x="58380" y="38626"/>
                </a:lnTo>
                <a:lnTo>
                  <a:pt x="59666" y="38601"/>
                </a:lnTo>
                <a:lnTo>
                  <a:pt x="61853" y="38566"/>
                </a:lnTo>
                <a:lnTo>
                  <a:pt x="64073" y="38546"/>
                </a:lnTo>
                <a:lnTo>
                  <a:pt x="66228" y="38531"/>
                </a:lnTo>
                <a:lnTo>
                  <a:pt x="68415" y="38526"/>
                </a:lnTo>
                <a:lnTo>
                  <a:pt x="70538" y="38531"/>
                </a:lnTo>
                <a:lnTo>
                  <a:pt x="72661" y="38541"/>
                </a:lnTo>
                <a:lnTo>
                  <a:pt x="74783" y="38566"/>
                </a:lnTo>
                <a:lnTo>
                  <a:pt x="76874" y="38596"/>
                </a:lnTo>
                <a:lnTo>
                  <a:pt x="78933" y="38637"/>
                </a:lnTo>
                <a:lnTo>
                  <a:pt x="80959" y="38682"/>
                </a:lnTo>
                <a:lnTo>
                  <a:pt x="82985" y="38742"/>
                </a:lnTo>
                <a:lnTo>
                  <a:pt x="84980" y="38808"/>
                </a:lnTo>
                <a:lnTo>
                  <a:pt x="86942" y="38884"/>
                </a:lnTo>
                <a:lnTo>
                  <a:pt x="88872" y="38964"/>
                </a:lnTo>
                <a:lnTo>
                  <a:pt x="90801" y="39055"/>
                </a:lnTo>
                <a:lnTo>
                  <a:pt x="92699" y="39151"/>
                </a:lnTo>
                <a:lnTo>
                  <a:pt x="94533" y="39257"/>
                </a:lnTo>
                <a:lnTo>
                  <a:pt x="96366" y="39373"/>
                </a:lnTo>
                <a:lnTo>
                  <a:pt x="98167" y="39494"/>
                </a:lnTo>
                <a:lnTo>
                  <a:pt x="99936" y="39625"/>
                </a:lnTo>
                <a:lnTo>
                  <a:pt x="101673" y="39761"/>
                </a:lnTo>
                <a:lnTo>
                  <a:pt x="103378" y="39908"/>
                </a:lnTo>
                <a:lnTo>
                  <a:pt x="105050" y="40059"/>
                </a:lnTo>
                <a:lnTo>
                  <a:pt x="106691" y="40215"/>
                </a:lnTo>
                <a:lnTo>
                  <a:pt x="108299" y="40382"/>
                </a:lnTo>
                <a:lnTo>
                  <a:pt x="109843" y="40553"/>
                </a:lnTo>
                <a:lnTo>
                  <a:pt x="111387" y="40735"/>
                </a:lnTo>
                <a:lnTo>
                  <a:pt x="112866" y="40921"/>
                </a:lnTo>
                <a:lnTo>
                  <a:pt x="114314" y="41113"/>
                </a:lnTo>
                <a:lnTo>
                  <a:pt x="115729" y="41315"/>
                </a:lnTo>
                <a:lnTo>
                  <a:pt x="117080" y="41517"/>
                </a:lnTo>
                <a:lnTo>
                  <a:pt x="118431" y="41728"/>
                </a:lnTo>
                <a:lnTo>
                  <a:pt x="119717" y="41950"/>
                </a:lnTo>
                <a:lnTo>
                  <a:pt x="120940" y="42172"/>
                </a:lnTo>
                <a:lnTo>
                  <a:pt x="122130" y="42404"/>
                </a:lnTo>
                <a:lnTo>
                  <a:pt x="123288" y="42641"/>
                </a:lnTo>
                <a:lnTo>
                  <a:pt x="124413" y="42884"/>
                </a:lnTo>
                <a:lnTo>
                  <a:pt x="125475" y="43131"/>
                </a:lnTo>
                <a:lnTo>
                  <a:pt x="126472" y="43383"/>
                </a:lnTo>
                <a:lnTo>
                  <a:pt x="127437" y="43640"/>
                </a:lnTo>
                <a:lnTo>
                  <a:pt x="128370" y="43902"/>
                </a:lnTo>
                <a:lnTo>
                  <a:pt x="129238" y="44175"/>
                </a:lnTo>
                <a:lnTo>
                  <a:pt x="130042" y="44447"/>
                </a:lnTo>
                <a:lnTo>
                  <a:pt x="130814" y="44725"/>
                </a:lnTo>
                <a:lnTo>
                  <a:pt x="131522" y="45007"/>
                </a:lnTo>
                <a:lnTo>
                  <a:pt x="132197" y="45300"/>
                </a:lnTo>
                <a:lnTo>
                  <a:pt x="132776" y="45592"/>
                </a:lnTo>
                <a:lnTo>
                  <a:pt x="133355" y="45890"/>
                </a:lnTo>
                <a:lnTo>
                  <a:pt x="133838" y="46192"/>
                </a:lnTo>
                <a:lnTo>
                  <a:pt x="134288" y="46500"/>
                </a:lnTo>
                <a:lnTo>
                  <a:pt x="134642" y="46808"/>
                </a:lnTo>
                <a:lnTo>
                  <a:pt x="134963" y="47125"/>
                </a:lnTo>
                <a:lnTo>
                  <a:pt x="135221" y="47443"/>
                </a:lnTo>
                <a:lnTo>
                  <a:pt x="135446" y="47766"/>
                </a:lnTo>
                <a:lnTo>
                  <a:pt x="135574" y="48089"/>
                </a:lnTo>
                <a:lnTo>
                  <a:pt x="135671" y="48422"/>
                </a:lnTo>
                <a:lnTo>
                  <a:pt x="135671" y="48755"/>
                </a:lnTo>
                <a:lnTo>
                  <a:pt x="135639" y="49093"/>
                </a:lnTo>
                <a:lnTo>
                  <a:pt x="135510" y="49431"/>
                </a:lnTo>
                <a:lnTo>
                  <a:pt x="135349" y="49774"/>
                </a:lnTo>
                <a:lnTo>
                  <a:pt x="135092" y="50122"/>
                </a:lnTo>
                <a:lnTo>
                  <a:pt x="134803" y="50475"/>
                </a:lnTo>
                <a:lnTo>
                  <a:pt x="134417" y="50828"/>
                </a:lnTo>
                <a:lnTo>
                  <a:pt x="133966" y="51181"/>
                </a:lnTo>
                <a:lnTo>
                  <a:pt x="133709" y="51367"/>
                </a:lnTo>
                <a:lnTo>
                  <a:pt x="133419" y="51549"/>
                </a:lnTo>
                <a:lnTo>
                  <a:pt x="133098" y="51731"/>
                </a:lnTo>
                <a:lnTo>
                  <a:pt x="132776" y="51907"/>
                </a:lnTo>
                <a:lnTo>
                  <a:pt x="132422" y="52084"/>
                </a:lnTo>
                <a:lnTo>
                  <a:pt x="132069" y="52255"/>
                </a:lnTo>
                <a:lnTo>
                  <a:pt x="131650" y="52427"/>
                </a:lnTo>
                <a:lnTo>
                  <a:pt x="131232" y="52598"/>
                </a:lnTo>
                <a:lnTo>
                  <a:pt x="130782" y="52765"/>
                </a:lnTo>
                <a:lnTo>
                  <a:pt x="130332" y="52926"/>
                </a:lnTo>
                <a:lnTo>
                  <a:pt x="129849" y="53092"/>
                </a:lnTo>
                <a:lnTo>
                  <a:pt x="129335" y="53249"/>
                </a:lnTo>
                <a:lnTo>
                  <a:pt x="128820" y="53410"/>
                </a:lnTo>
                <a:lnTo>
                  <a:pt x="128273" y="53567"/>
                </a:lnTo>
                <a:lnTo>
                  <a:pt x="127726" y="53718"/>
                </a:lnTo>
                <a:lnTo>
                  <a:pt x="127147" y="53869"/>
                </a:lnTo>
                <a:lnTo>
                  <a:pt x="126536" y="54021"/>
                </a:lnTo>
                <a:lnTo>
                  <a:pt x="125893" y="54167"/>
                </a:lnTo>
                <a:lnTo>
                  <a:pt x="125250" y="54308"/>
                </a:lnTo>
                <a:lnTo>
                  <a:pt x="124606" y="54449"/>
                </a:lnTo>
                <a:lnTo>
                  <a:pt x="123899" y="54590"/>
                </a:lnTo>
                <a:lnTo>
                  <a:pt x="123223" y="54727"/>
                </a:lnTo>
                <a:lnTo>
                  <a:pt x="122484" y="54863"/>
                </a:lnTo>
                <a:lnTo>
                  <a:pt x="121744" y="54994"/>
                </a:lnTo>
                <a:lnTo>
                  <a:pt x="121004" y="55125"/>
                </a:lnTo>
                <a:lnTo>
                  <a:pt x="120232" y="55251"/>
                </a:lnTo>
                <a:lnTo>
                  <a:pt x="119428" y="55377"/>
                </a:lnTo>
                <a:lnTo>
                  <a:pt x="118624" y="55498"/>
                </a:lnTo>
                <a:lnTo>
                  <a:pt x="117787" y="55619"/>
                </a:lnTo>
                <a:lnTo>
                  <a:pt x="116951" y="55735"/>
                </a:lnTo>
                <a:lnTo>
                  <a:pt x="116083" y="55851"/>
                </a:lnTo>
                <a:lnTo>
                  <a:pt x="115214" y="55962"/>
                </a:lnTo>
                <a:lnTo>
                  <a:pt x="114314" y="56073"/>
                </a:lnTo>
                <a:lnTo>
                  <a:pt x="113413" y="56184"/>
                </a:lnTo>
                <a:lnTo>
                  <a:pt x="112480" y="56290"/>
                </a:lnTo>
                <a:lnTo>
                  <a:pt x="111548" y="56391"/>
                </a:lnTo>
                <a:lnTo>
                  <a:pt x="110583" y="56492"/>
                </a:lnTo>
                <a:lnTo>
                  <a:pt x="109618" y="56588"/>
                </a:lnTo>
                <a:lnTo>
                  <a:pt x="108653" y="56684"/>
                </a:lnTo>
                <a:lnTo>
                  <a:pt x="107623" y="56775"/>
                </a:lnTo>
                <a:lnTo>
                  <a:pt x="106626" y="56865"/>
                </a:lnTo>
                <a:lnTo>
                  <a:pt x="105597" y="56956"/>
                </a:lnTo>
                <a:lnTo>
                  <a:pt x="104536" y="57037"/>
                </a:lnTo>
                <a:lnTo>
                  <a:pt x="103474" y="57123"/>
                </a:lnTo>
                <a:lnTo>
                  <a:pt x="102413" y="57203"/>
                </a:lnTo>
                <a:lnTo>
                  <a:pt x="101319" y="57279"/>
                </a:lnTo>
                <a:lnTo>
                  <a:pt x="100226" y="57355"/>
                </a:lnTo>
                <a:lnTo>
                  <a:pt x="99100" y="57425"/>
                </a:lnTo>
                <a:lnTo>
                  <a:pt x="97974" y="57496"/>
                </a:lnTo>
                <a:lnTo>
                  <a:pt x="96848" y="57561"/>
                </a:lnTo>
                <a:lnTo>
                  <a:pt x="95690" y="57622"/>
                </a:lnTo>
                <a:lnTo>
                  <a:pt x="94533" y="57682"/>
                </a:lnTo>
                <a:lnTo>
                  <a:pt x="93342" y="57743"/>
                </a:lnTo>
                <a:lnTo>
                  <a:pt x="92152" y="57798"/>
                </a:lnTo>
                <a:lnTo>
                  <a:pt x="90962" y="57854"/>
                </a:lnTo>
                <a:lnTo>
                  <a:pt x="89740" y="57904"/>
                </a:lnTo>
                <a:lnTo>
                  <a:pt x="88518" y="57950"/>
                </a:lnTo>
                <a:lnTo>
                  <a:pt x="87295" y="57995"/>
                </a:lnTo>
                <a:lnTo>
                  <a:pt x="86041" y="58035"/>
                </a:lnTo>
                <a:lnTo>
                  <a:pt x="84787" y="58076"/>
                </a:lnTo>
                <a:lnTo>
                  <a:pt x="82246" y="58146"/>
                </a:lnTo>
                <a:lnTo>
                  <a:pt x="79672" y="58207"/>
                </a:lnTo>
                <a:lnTo>
                  <a:pt x="78322" y="58232"/>
                </a:lnTo>
                <a:lnTo>
                  <a:pt x="76971" y="58252"/>
                </a:lnTo>
                <a:lnTo>
                  <a:pt x="75620" y="58273"/>
                </a:lnTo>
                <a:lnTo>
                  <a:pt x="74269" y="58288"/>
                </a:lnTo>
                <a:lnTo>
                  <a:pt x="72950" y="58303"/>
                </a:lnTo>
                <a:lnTo>
                  <a:pt x="71599" y="58313"/>
                </a:lnTo>
                <a:lnTo>
                  <a:pt x="70280" y="58318"/>
                </a:lnTo>
                <a:lnTo>
                  <a:pt x="67611" y="58318"/>
                </a:lnTo>
                <a:lnTo>
                  <a:pt x="66292" y="58313"/>
                </a:lnTo>
                <a:lnTo>
                  <a:pt x="64973" y="58308"/>
                </a:lnTo>
                <a:lnTo>
                  <a:pt x="63655" y="58298"/>
                </a:lnTo>
                <a:lnTo>
                  <a:pt x="62368" y="58283"/>
                </a:lnTo>
                <a:lnTo>
                  <a:pt x="61049" y="58268"/>
                </a:lnTo>
                <a:lnTo>
                  <a:pt x="59730" y="58247"/>
                </a:lnTo>
                <a:lnTo>
                  <a:pt x="58444" y="58222"/>
                </a:lnTo>
                <a:lnTo>
                  <a:pt x="57125" y="58197"/>
                </a:lnTo>
                <a:lnTo>
                  <a:pt x="55839" y="58167"/>
                </a:lnTo>
                <a:lnTo>
                  <a:pt x="53233" y="58101"/>
                </a:lnTo>
                <a:lnTo>
                  <a:pt x="50660" y="58020"/>
                </a:lnTo>
                <a:lnTo>
                  <a:pt x="48087" y="57930"/>
                </a:lnTo>
                <a:lnTo>
                  <a:pt x="45514" y="57829"/>
                </a:lnTo>
                <a:lnTo>
                  <a:pt x="42941" y="57713"/>
                </a:lnTo>
                <a:lnTo>
                  <a:pt x="40400" y="57587"/>
                </a:lnTo>
                <a:lnTo>
                  <a:pt x="37826" y="57450"/>
                </a:lnTo>
                <a:lnTo>
                  <a:pt x="34899" y="57294"/>
                </a:lnTo>
                <a:lnTo>
                  <a:pt x="31908" y="57138"/>
                </a:lnTo>
                <a:lnTo>
                  <a:pt x="28949" y="56986"/>
                </a:lnTo>
                <a:lnTo>
                  <a:pt x="25958" y="56845"/>
                </a:lnTo>
                <a:lnTo>
                  <a:pt x="22934" y="56709"/>
                </a:lnTo>
                <a:lnTo>
                  <a:pt x="19943" y="56578"/>
                </a:lnTo>
                <a:lnTo>
                  <a:pt x="16919" y="56457"/>
                </a:lnTo>
                <a:lnTo>
                  <a:pt x="13864" y="56341"/>
                </a:lnTo>
                <a:lnTo>
                  <a:pt x="12642" y="56305"/>
                </a:lnTo>
                <a:lnTo>
                  <a:pt x="12063" y="56290"/>
                </a:lnTo>
                <a:lnTo>
                  <a:pt x="11484" y="56280"/>
                </a:lnTo>
                <a:lnTo>
                  <a:pt x="10937" y="56270"/>
                </a:lnTo>
                <a:lnTo>
                  <a:pt x="10422" y="56265"/>
                </a:lnTo>
                <a:lnTo>
                  <a:pt x="9908" y="56265"/>
                </a:lnTo>
                <a:lnTo>
                  <a:pt x="9425" y="56270"/>
                </a:lnTo>
                <a:lnTo>
                  <a:pt x="8943" y="56275"/>
                </a:lnTo>
                <a:lnTo>
                  <a:pt x="8492" y="56290"/>
                </a:lnTo>
                <a:lnTo>
                  <a:pt x="8074" y="56300"/>
                </a:lnTo>
                <a:lnTo>
                  <a:pt x="7688" y="56321"/>
                </a:lnTo>
                <a:lnTo>
                  <a:pt x="7270" y="56341"/>
                </a:lnTo>
                <a:lnTo>
                  <a:pt x="6916" y="56366"/>
                </a:lnTo>
                <a:lnTo>
                  <a:pt x="6562" y="56396"/>
                </a:lnTo>
                <a:lnTo>
                  <a:pt x="6241" y="56432"/>
                </a:lnTo>
                <a:lnTo>
                  <a:pt x="5919" y="56467"/>
                </a:lnTo>
                <a:lnTo>
                  <a:pt x="5630" y="56507"/>
                </a:lnTo>
                <a:lnTo>
                  <a:pt x="5372" y="56553"/>
                </a:lnTo>
                <a:lnTo>
                  <a:pt x="5115" y="56598"/>
                </a:lnTo>
                <a:lnTo>
                  <a:pt x="4858" y="56653"/>
                </a:lnTo>
                <a:lnTo>
                  <a:pt x="4665" y="56709"/>
                </a:lnTo>
                <a:lnTo>
                  <a:pt x="4440" y="56769"/>
                </a:lnTo>
                <a:lnTo>
                  <a:pt x="4279" y="56830"/>
                </a:lnTo>
                <a:lnTo>
                  <a:pt x="4086" y="56901"/>
                </a:lnTo>
                <a:lnTo>
                  <a:pt x="3957" y="56971"/>
                </a:lnTo>
                <a:lnTo>
                  <a:pt x="3828" y="57047"/>
                </a:lnTo>
                <a:lnTo>
                  <a:pt x="3700" y="57128"/>
                </a:lnTo>
                <a:lnTo>
                  <a:pt x="3603" y="57208"/>
                </a:lnTo>
                <a:lnTo>
                  <a:pt x="3539" y="57299"/>
                </a:lnTo>
                <a:lnTo>
                  <a:pt x="3442" y="57486"/>
                </a:lnTo>
                <a:lnTo>
                  <a:pt x="3249" y="58005"/>
                </a:lnTo>
                <a:lnTo>
                  <a:pt x="3089" y="58525"/>
                </a:lnTo>
                <a:lnTo>
                  <a:pt x="2960" y="59049"/>
                </a:lnTo>
                <a:lnTo>
                  <a:pt x="2863" y="59569"/>
                </a:lnTo>
                <a:lnTo>
                  <a:pt x="2671" y="60613"/>
                </a:lnTo>
                <a:lnTo>
                  <a:pt x="2510" y="61657"/>
                </a:lnTo>
                <a:lnTo>
                  <a:pt x="2285" y="62701"/>
                </a:lnTo>
                <a:lnTo>
                  <a:pt x="2156" y="63221"/>
                </a:lnTo>
                <a:lnTo>
                  <a:pt x="1995" y="63740"/>
                </a:lnTo>
                <a:lnTo>
                  <a:pt x="1802" y="64265"/>
                </a:lnTo>
                <a:lnTo>
                  <a:pt x="1577" y="64784"/>
                </a:lnTo>
                <a:lnTo>
                  <a:pt x="1320" y="65304"/>
                </a:lnTo>
                <a:lnTo>
                  <a:pt x="1030" y="65818"/>
                </a:lnTo>
                <a:lnTo>
                  <a:pt x="741" y="66313"/>
                </a:lnTo>
                <a:lnTo>
                  <a:pt x="483" y="66807"/>
                </a:lnTo>
                <a:lnTo>
                  <a:pt x="322" y="67296"/>
                </a:lnTo>
                <a:lnTo>
                  <a:pt x="162" y="67790"/>
                </a:lnTo>
                <a:lnTo>
                  <a:pt x="65" y="68285"/>
                </a:lnTo>
                <a:lnTo>
                  <a:pt x="33" y="68774"/>
                </a:lnTo>
                <a:lnTo>
                  <a:pt x="1" y="69263"/>
                </a:lnTo>
                <a:lnTo>
                  <a:pt x="33" y="69758"/>
                </a:lnTo>
                <a:lnTo>
                  <a:pt x="97" y="70247"/>
                </a:lnTo>
                <a:lnTo>
                  <a:pt x="162" y="70736"/>
                </a:lnTo>
                <a:lnTo>
                  <a:pt x="290" y="71230"/>
                </a:lnTo>
                <a:lnTo>
                  <a:pt x="419" y="71720"/>
                </a:lnTo>
                <a:lnTo>
                  <a:pt x="580" y="72209"/>
                </a:lnTo>
                <a:lnTo>
                  <a:pt x="773" y="72698"/>
                </a:lnTo>
                <a:lnTo>
                  <a:pt x="1159" y="73677"/>
                </a:lnTo>
                <a:lnTo>
                  <a:pt x="1609" y="74655"/>
                </a:lnTo>
                <a:lnTo>
                  <a:pt x="2059" y="75639"/>
                </a:lnTo>
                <a:lnTo>
                  <a:pt x="2542" y="76617"/>
                </a:lnTo>
                <a:lnTo>
                  <a:pt x="2960" y="77596"/>
                </a:lnTo>
                <a:lnTo>
                  <a:pt x="3346" y="78574"/>
                </a:lnTo>
                <a:lnTo>
                  <a:pt x="3507" y="79064"/>
                </a:lnTo>
                <a:lnTo>
                  <a:pt x="3635" y="79553"/>
                </a:lnTo>
                <a:lnTo>
                  <a:pt x="3764" y="80042"/>
                </a:lnTo>
                <a:lnTo>
                  <a:pt x="3861" y="80536"/>
                </a:lnTo>
                <a:lnTo>
                  <a:pt x="3925" y="81026"/>
                </a:lnTo>
                <a:lnTo>
                  <a:pt x="3957" y="81515"/>
                </a:lnTo>
                <a:lnTo>
                  <a:pt x="3957" y="81560"/>
                </a:lnTo>
                <a:lnTo>
                  <a:pt x="4021" y="81606"/>
                </a:lnTo>
                <a:lnTo>
                  <a:pt x="4150" y="81707"/>
                </a:lnTo>
                <a:lnTo>
                  <a:pt x="4343" y="81807"/>
                </a:lnTo>
                <a:lnTo>
                  <a:pt x="4536" y="81924"/>
                </a:lnTo>
                <a:lnTo>
                  <a:pt x="6144" y="81929"/>
                </a:lnTo>
                <a:lnTo>
                  <a:pt x="7720" y="81939"/>
                </a:lnTo>
                <a:lnTo>
                  <a:pt x="9296" y="81949"/>
                </a:lnTo>
                <a:lnTo>
                  <a:pt x="10872" y="81964"/>
                </a:lnTo>
                <a:lnTo>
                  <a:pt x="14025" y="82004"/>
                </a:lnTo>
                <a:lnTo>
                  <a:pt x="17209" y="82050"/>
                </a:lnTo>
                <a:lnTo>
                  <a:pt x="23481" y="82145"/>
                </a:lnTo>
                <a:lnTo>
                  <a:pt x="26633" y="82196"/>
                </a:lnTo>
                <a:lnTo>
                  <a:pt x="29785" y="82236"/>
                </a:lnTo>
                <a:lnTo>
                  <a:pt x="32937" y="82272"/>
                </a:lnTo>
                <a:lnTo>
                  <a:pt x="34513" y="82282"/>
                </a:lnTo>
                <a:lnTo>
                  <a:pt x="36089" y="82292"/>
                </a:lnTo>
                <a:lnTo>
                  <a:pt x="37666" y="82297"/>
                </a:lnTo>
                <a:lnTo>
                  <a:pt x="39242" y="82297"/>
                </a:lnTo>
                <a:lnTo>
                  <a:pt x="40818" y="82292"/>
                </a:lnTo>
                <a:lnTo>
                  <a:pt x="42394" y="82282"/>
                </a:lnTo>
                <a:lnTo>
                  <a:pt x="43970" y="82266"/>
                </a:lnTo>
                <a:lnTo>
                  <a:pt x="45546" y="82246"/>
                </a:lnTo>
                <a:lnTo>
                  <a:pt x="47122" y="82221"/>
                </a:lnTo>
                <a:lnTo>
                  <a:pt x="48698" y="82186"/>
                </a:lnTo>
                <a:lnTo>
                  <a:pt x="50306" y="82145"/>
                </a:lnTo>
                <a:lnTo>
                  <a:pt x="51882" y="82095"/>
                </a:lnTo>
                <a:lnTo>
                  <a:pt x="53458" y="82040"/>
                </a:lnTo>
                <a:lnTo>
                  <a:pt x="55067" y="81974"/>
                </a:lnTo>
                <a:lnTo>
                  <a:pt x="55871" y="81939"/>
                </a:lnTo>
                <a:lnTo>
                  <a:pt x="56675" y="81898"/>
                </a:lnTo>
                <a:lnTo>
                  <a:pt x="57447" y="81858"/>
                </a:lnTo>
                <a:lnTo>
                  <a:pt x="58219" y="81813"/>
                </a:lnTo>
                <a:lnTo>
                  <a:pt x="58926" y="81767"/>
                </a:lnTo>
                <a:lnTo>
                  <a:pt x="59666" y="81722"/>
                </a:lnTo>
                <a:lnTo>
                  <a:pt x="60342" y="81666"/>
                </a:lnTo>
                <a:lnTo>
                  <a:pt x="61017" y="81616"/>
                </a:lnTo>
                <a:lnTo>
                  <a:pt x="61692" y="81560"/>
                </a:lnTo>
                <a:lnTo>
                  <a:pt x="62304" y="81500"/>
                </a:lnTo>
                <a:lnTo>
                  <a:pt x="62947" y="81439"/>
                </a:lnTo>
                <a:lnTo>
                  <a:pt x="63526" y="81374"/>
                </a:lnTo>
                <a:lnTo>
                  <a:pt x="64105" y="81308"/>
                </a:lnTo>
                <a:lnTo>
                  <a:pt x="64652" y="81238"/>
                </a:lnTo>
                <a:lnTo>
                  <a:pt x="65198" y="81167"/>
                </a:lnTo>
                <a:lnTo>
                  <a:pt x="65713" y="81091"/>
                </a:lnTo>
                <a:lnTo>
                  <a:pt x="66196" y="81011"/>
                </a:lnTo>
                <a:lnTo>
                  <a:pt x="66678" y="80930"/>
                </a:lnTo>
                <a:lnTo>
                  <a:pt x="67128" y="80844"/>
                </a:lnTo>
                <a:lnTo>
                  <a:pt x="67546" y="80753"/>
                </a:lnTo>
                <a:lnTo>
                  <a:pt x="67965" y="80663"/>
                </a:lnTo>
                <a:lnTo>
                  <a:pt x="68351" y="80572"/>
                </a:lnTo>
                <a:lnTo>
                  <a:pt x="68737" y="80471"/>
                </a:lnTo>
                <a:lnTo>
                  <a:pt x="69058" y="80370"/>
                </a:lnTo>
                <a:lnTo>
                  <a:pt x="69412" y="80264"/>
                </a:lnTo>
                <a:lnTo>
                  <a:pt x="69701" y="80158"/>
                </a:lnTo>
                <a:lnTo>
                  <a:pt x="69991" y="80047"/>
                </a:lnTo>
                <a:lnTo>
                  <a:pt x="70280" y="79931"/>
                </a:lnTo>
                <a:lnTo>
                  <a:pt x="70506" y="79810"/>
                </a:lnTo>
                <a:lnTo>
                  <a:pt x="70731" y="79689"/>
                </a:lnTo>
                <a:lnTo>
                  <a:pt x="70956" y="79563"/>
                </a:lnTo>
                <a:lnTo>
                  <a:pt x="71149" y="79432"/>
                </a:lnTo>
                <a:lnTo>
                  <a:pt x="74237" y="77127"/>
                </a:lnTo>
                <a:lnTo>
                  <a:pt x="77357" y="74827"/>
                </a:lnTo>
                <a:lnTo>
                  <a:pt x="78965" y="73677"/>
                </a:lnTo>
                <a:lnTo>
                  <a:pt x="80573" y="72527"/>
                </a:lnTo>
                <a:lnTo>
                  <a:pt x="82213" y="71377"/>
                </a:lnTo>
                <a:lnTo>
                  <a:pt x="83918" y="70232"/>
                </a:lnTo>
                <a:lnTo>
                  <a:pt x="84690" y="69758"/>
                </a:lnTo>
                <a:lnTo>
                  <a:pt x="85494" y="69283"/>
                </a:lnTo>
                <a:lnTo>
                  <a:pt x="86395" y="68814"/>
                </a:lnTo>
                <a:lnTo>
                  <a:pt x="87328" y="68345"/>
                </a:lnTo>
                <a:lnTo>
                  <a:pt x="88357" y="67881"/>
                </a:lnTo>
                <a:lnTo>
                  <a:pt x="89450" y="67422"/>
                </a:lnTo>
                <a:lnTo>
                  <a:pt x="90576" y="66968"/>
                </a:lnTo>
                <a:lnTo>
                  <a:pt x="91799" y="66514"/>
                </a:lnTo>
                <a:lnTo>
                  <a:pt x="92313" y="66343"/>
                </a:lnTo>
                <a:lnTo>
                  <a:pt x="92860" y="66171"/>
                </a:lnTo>
                <a:lnTo>
                  <a:pt x="93439" y="66015"/>
                </a:lnTo>
                <a:lnTo>
                  <a:pt x="94082" y="65859"/>
                </a:lnTo>
                <a:lnTo>
                  <a:pt x="94725" y="65712"/>
                </a:lnTo>
                <a:lnTo>
                  <a:pt x="95401" y="65571"/>
                </a:lnTo>
                <a:lnTo>
                  <a:pt x="96109" y="65435"/>
                </a:lnTo>
                <a:lnTo>
                  <a:pt x="96881" y="65309"/>
                </a:lnTo>
                <a:lnTo>
                  <a:pt x="97652" y="65188"/>
                </a:lnTo>
                <a:lnTo>
                  <a:pt x="98424" y="65067"/>
                </a:lnTo>
                <a:lnTo>
                  <a:pt x="99261" y="64956"/>
                </a:lnTo>
                <a:lnTo>
                  <a:pt x="100097" y="64850"/>
                </a:lnTo>
                <a:lnTo>
                  <a:pt x="100965" y="64749"/>
                </a:lnTo>
                <a:lnTo>
                  <a:pt x="101866" y="64653"/>
                </a:lnTo>
                <a:lnTo>
                  <a:pt x="102767" y="64562"/>
                </a:lnTo>
                <a:lnTo>
                  <a:pt x="103699" y="64477"/>
                </a:lnTo>
                <a:lnTo>
                  <a:pt x="104664" y="64391"/>
                </a:lnTo>
                <a:lnTo>
                  <a:pt x="105629" y="64310"/>
                </a:lnTo>
                <a:lnTo>
                  <a:pt x="106626" y="64234"/>
                </a:lnTo>
                <a:lnTo>
                  <a:pt x="107623" y="64164"/>
                </a:lnTo>
                <a:lnTo>
                  <a:pt x="108621" y="64093"/>
                </a:lnTo>
                <a:lnTo>
                  <a:pt x="109650" y="64028"/>
                </a:lnTo>
                <a:lnTo>
                  <a:pt x="110679" y="63962"/>
                </a:lnTo>
                <a:lnTo>
                  <a:pt x="111741" y="63902"/>
                </a:lnTo>
                <a:lnTo>
                  <a:pt x="113831" y="63791"/>
                </a:lnTo>
                <a:lnTo>
                  <a:pt x="115986" y="63680"/>
                </a:lnTo>
                <a:lnTo>
                  <a:pt x="118141" y="63579"/>
                </a:lnTo>
                <a:lnTo>
                  <a:pt x="120296" y="63483"/>
                </a:lnTo>
                <a:lnTo>
                  <a:pt x="121647" y="63427"/>
                </a:lnTo>
                <a:lnTo>
                  <a:pt x="122998" y="63377"/>
                </a:lnTo>
                <a:lnTo>
                  <a:pt x="124349" y="63332"/>
                </a:lnTo>
                <a:lnTo>
                  <a:pt x="125700" y="63291"/>
                </a:lnTo>
                <a:lnTo>
                  <a:pt x="127051" y="63256"/>
                </a:lnTo>
                <a:lnTo>
                  <a:pt x="128402" y="63226"/>
                </a:lnTo>
                <a:lnTo>
                  <a:pt x="129753" y="63200"/>
                </a:lnTo>
                <a:lnTo>
                  <a:pt x="131104" y="63180"/>
                </a:lnTo>
                <a:lnTo>
                  <a:pt x="132487" y="63165"/>
                </a:lnTo>
                <a:lnTo>
                  <a:pt x="133838" y="63155"/>
                </a:lnTo>
                <a:lnTo>
                  <a:pt x="135189" y="63145"/>
                </a:lnTo>
                <a:lnTo>
                  <a:pt x="139241" y="63145"/>
                </a:lnTo>
                <a:lnTo>
                  <a:pt x="141975" y="63160"/>
                </a:lnTo>
                <a:lnTo>
                  <a:pt x="144677" y="63185"/>
                </a:lnTo>
                <a:lnTo>
                  <a:pt x="147379" y="63226"/>
                </a:lnTo>
                <a:lnTo>
                  <a:pt x="150113" y="63266"/>
                </a:lnTo>
                <a:lnTo>
                  <a:pt x="152847" y="63316"/>
                </a:lnTo>
                <a:lnTo>
                  <a:pt x="155549" y="63367"/>
                </a:lnTo>
                <a:lnTo>
                  <a:pt x="158283" y="63422"/>
                </a:lnTo>
                <a:lnTo>
                  <a:pt x="163751" y="63538"/>
                </a:lnTo>
                <a:lnTo>
                  <a:pt x="173529" y="63730"/>
                </a:lnTo>
                <a:lnTo>
                  <a:pt x="183307" y="63922"/>
                </a:lnTo>
                <a:lnTo>
                  <a:pt x="193085" y="64098"/>
                </a:lnTo>
                <a:lnTo>
                  <a:pt x="198006" y="64184"/>
                </a:lnTo>
                <a:lnTo>
                  <a:pt x="202895" y="64265"/>
                </a:lnTo>
                <a:lnTo>
                  <a:pt x="207784" y="64345"/>
                </a:lnTo>
                <a:lnTo>
                  <a:pt x="212705" y="64416"/>
                </a:lnTo>
                <a:lnTo>
                  <a:pt x="217594" y="64487"/>
                </a:lnTo>
                <a:lnTo>
                  <a:pt x="222515" y="64552"/>
                </a:lnTo>
                <a:lnTo>
                  <a:pt x="227436" y="64608"/>
                </a:lnTo>
                <a:lnTo>
                  <a:pt x="232325" y="64663"/>
                </a:lnTo>
                <a:lnTo>
                  <a:pt x="237247" y="64714"/>
                </a:lnTo>
                <a:lnTo>
                  <a:pt x="242168" y="64754"/>
                </a:lnTo>
                <a:lnTo>
                  <a:pt x="243197" y="64759"/>
                </a:lnTo>
                <a:lnTo>
                  <a:pt x="244194" y="64764"/>
                </a:lnTo>
                <a:lnTo>
                  <a:pt x="245223" y="64764"/>
                </a:lnTo>
                <a:lnTo>
                  <a:pt x="246285" y="64759"/>
                </a:lnTo>
                <a:lnTo>
                  <a:pt x="248343" y="64744"/>
                </a:lnTo>
                <a:lnTo>
                  <a:pt x="250434" y="64714"/>
                </a:lnTo>
                <a:lnTo>
                  <a:pt x="252493" y="64678"/>
                </a:lnTo>
                <a:lnTo>
                  <a:pt x="254583" y="64633"/>
                </a:lnTo>
                <a:lnTo>
                  <a:pt x="256674" y="64572"/>
                </a:lnTo>
                <a:lnTo>
                  <a:pt x="258765" y="64512"/>
                </a:lnTo>
                <a:lnTo>
                  <a:pt x="260855" y="64436"/>
                </a:lnTo>
                <a:lnTo>
                  <a:pt x="262914" y="64361"/>
                </a:lnTo>
                <a:lnTo>
                  <a:pt x="264973" y="64275"/>
                </a:lnTo>
                <a:lnTo>
                  <a:pt x="267031" y="64184"/>
                </a:lnTo>
                <a:lnTo>
                  <a:pt x="269090" y="64088"/>
                </a:lnTo>
                <a:lnTo>
                  <a:pt x="271116" y="63992"/>
                </a:lnTo>
                <a:lnTo>
                  <a:pt x="273110" y="63891"/>
                </a:lnTo>
                <a:lnTo>
                  <a:pt x="275104" y="63791"/>
                </a:lnTo>
                <a:lnTo>
                  <a:pt x="276584" y="63705"/>
                </a:lnTo>
                <a:lnTo>
                  <a:pt x="277999" y="63619"/>
                </a:lnTo>
                <a:lnTo>
                  <a:pt x="279350" y="63523"/>
                </a:lnTo>
                <a:lnTo>
                  <a:pt x="280669" y="63422"/>
                </a:lnTo>
                <a:lnTo>
                  <a:pt x="281955" y="63311"/>
                </a:lnTo>
                <a:lnTo>
                  <a:pt x="283178" y="63195"/>
                </a:lnTo>
                <a:lnTo>
                  <a:pt x="284336" y="63074"/>
                </a:lnTo>
                <a:lnTo>
                  <a:pt x="285461" y="62948"/>
                </a:lnTo>
                <a:lnTo>
                  <a:pt x="286555" y="62812"/>
                </a:lnTo>
                <a:lnTo>
                  <a:pt x="287552" y="62676"/>
                </a:lnTo>
                <a:lnTo>
                  <a:pt x="288549" y="62530"/>
                </a:lnTo>
                <a:lnTo>
                  <a:pt x="289482" y="62378"/>
                </a:lnTo>
                <a:lnTo>
                  <a:pt x="290350" y="62222"/>
                </a:lnTo>
                <a:lnTo>
                  <a:pt x="291187" y="62061"/>
                </a:lnTo>
                <a:lnTo>
                  <a:pt x="291959" y="61894"/>
                </a:lnTo>
                <a:lnTo>
                  <a:pt x="292698" y="61723"/>
                </a:lnTo>
                <a:lnTo>
                  <a:pt x="293406" y="61546"/>
                </a:lnTo>
                <a:lnTo>
                  <a:pt x="294049" y="61364"/>
                </a:lnTo>
                <a:lnTo>
                  <a:pt x="294628" y="61178"/>
                </a:lnTo>
                <a:lnTo>
                  <a:pt x="295175" y="60986"/>
                </a:lnTo>
                <a:lnTo>
                  <a:pt x="295690" y="60789"/>
                </a:lnTo>
                <a:lnTo>
                  <a:pt x="296140" y="60593"/>
                </a:lnTo>
                <a:lnTo>
                  <a:pt x="296526" y="60386"/>
                </a:lnTo>
                <a:lnTo>
                  <a:pt x="296880" y="60179"/>
                </a:lnTo>
                <a:lnTo>
                  <a:pt x="297201" y="59967"/>
                </a:lnTo>
                <a:lnTo>
                  <a:pt x="297459" y="59750"/>
                </a:lnTo>
                <a:lnTo>
                  <a:pt x="297684" y="59534"/>
                </a:lnTo>
                <a:lnTo>
                  <a:pt x="297845" y="59307"/>
                </a:lnTo>
                <a:lnTo>
                  <a:pt x="297941" y="59085"/>
                </a:lnTo>
                <a:lnTo>
                  <a:pt x="298038" y="58853"/>
                </a:lnTo>
                <a:lnTo>
                  <a:pt x="298070" y="58621"/>
                </a:lnTo>
                <a:lnTo>
                  <a:pt x="298038" y="58384"/>
                </a:lnTo>
                <a:lnTo>
                  <a:pt x="297941" y="57970"/>
                </a:lnTo>
                <a:lnTo>
                  <a:pt x="297780" y="57556"/>
                </a:lnTo>
                <a:lnTo>
                  <a:pt x="297555" y="57143"/>
                </a:lnTo>
                <a:lnTo>
                  <a:pt x="297330" y="56729"/>
                </a:lnTo>
                <a:lnTo>
                  <a:pt x="297041" y="56316"/>
                </a:lnTo>
                <a:lnTo>
                  <a:pt x="296719" y="55902"/>
                </a:lnTo>
                <a:lnTo>
                  <a:pt x="296397" y="55488"/>
                </a:lnTo>
                <a:lnTo>
                  <a:pt x="296011" y="55075"/>
                </a:lnTo>
                <a:lnTo>
                  <a:pt x="295239" y="54253"/>
                </a:lnTo>
                <a:lnTo>
                  <a:pt x="294435" y="53425"/>
                </a:lnTo>
                <a:lnTo>
                  <a:pt x="293631" y="52598"/>
                </a:lnTo>
                <a:lnTo>
                  <a:pt x="293277" y="52185"/>
                </a:lnTo>
                <a:lnTo>
                  <a:pt x="292891" y="51776"/>
                </a:lnTo>
                <a:lnTo>
                  <a:pt x="292538" y="51327"/>
                </a:lnTo>
                <a:lnTo>
                  <a:pt x="292248" y="50883"/>
                </a:lnTo>
                <a:lnTo>
                  <a:pt x="292023" y="50439"/>
                </a:lnTo>
                <a:lnTo>
                  <a:pt x="291959" y="50217"/>
                </a:lnTo>
                <a:lnTo>
                  <a:pt x="291894" y="50001"/>
                </a:lnTo>
                <a:lnTo>
                  <a:pt x="291862" y="49779"/>
                </a:lnTo>
                <a:lnTo>
                  <a:pt x="291830" y="49562"/>
                </a:lnTo>
                <a:lnTo>
                  <a:pt x="291862" y="49345"/>
                </a:lnTo>
                <a:lnTo>
                  <a:pt x="291894" y="49128"/>
                </a:lnTo>
                <a:lnTo>
                  <a:pt x="291959" y="48911"/>
                </a:lnTo>
                <a:lnTo>
                  <a:pt x="292087" y="48694"/>
                </a:lnTo>
                <a:lnTo>
                  <a:pt x="292216" y="48482"/>
                </a:lnTo>
                <a:lnTo>
                  <a:pt x="292377" y="48270"/>
                </a:lnTo>
                <a:lnTo>
                  <a:pt x="292570" y="48059"/>
                </a:lnTo>
                <a:lnTo>
                  <a:pt x="292827" y="47847"/>
                </a:lnTo>
                <a:lnTo>
                  <a:pt x="293084" y="47635"/>
                </a:lnTo>
                <a:lnTo>
                  <a:pt x="293406" y="47428"/>
                </a:lnTo>
                <a:lnTo>
                  <a:pt x="293760" y="47221"/>
                </a:lnTo>
                <a:lnTo>
                  <a:pt x="294178" y="47015"/>
                </a:lnTo>
                <a:lnTo>
                  <a:pt x="294628" y="46808"/>
                </a:lnTo>
                <a:lnTo>
                  <a:pt x="295111" y="46601"/>
                </a:lnTo>
                <a:lnTo>
                  <a:pt x="295625" y="46399"/>
                </a:lnTo>
                <a:lnTo>
                  <a:pt x="296236" y="46197"/>
                </a:lnTo>
                <a:lnTo>
                  <a:pt x="296848" y="46001"/>
                </a:lnTo>
                <a:lnTo>
                  <a:pt x="297523" y="45799"/>
                </a:lnTo>
                <a:lnTo>
                  <a:pt x="298263" y="45602"/>
                </a:lnTo>
                <a:lnTo>
                  <a:pt x="299067" y="45406"/>
                </a:lnTo>
                <a:lnTo>
                  <a:pt x="299903" y="45214"/>
                </a:lnTo>
                <a:lnTo>
                  <a:pt x="300804" y="45022"/>
                </a:lnTo>
                <a:lnTo>
                  <a:pt x="301318" y="44911"/>
                </a:lnTo>
                <a:lnTo>
                  <a:pt x="301801" y="44805"/>
                </a:lnTo>
                <a:lnTo>
                  <a:pt x="302251" y="44699"/>
                </a:lnTo>
                <a:lnTo>
                  <a:pt x="302669" y="44588"/>
                </a:lnTo>
                <a:lnTo>
                  <a:pt x="303055" y="44482"/>
                </a:lnTo>
                <a:lnTo>
                  <a:pt x="303441" y="44372"/>
                </a:lnTo>
                <a:lnTo>
                  <a:pt x="303795" y="44261"/>
                </a:lnTo>
                <a:lnTo>
                  <a:pt x="304085" y="44150"/>
                </a:lnTo>
                <a:lnTo>
                  <a:pt x="304406" y="44039"/>
                </a:lnTo>
                <a:lnTo>
                  <a:pt x="304664" y="43928"/>
                </a:lnTo>
                <a:lnTo>
                  <a:pt x="304889" y="43817"/>
                </a:lnTo>
                <a:lnTo>
                  <a:pt x="305114" y="43701"/>
                </a:lnTo>
                <a:lnTo>
                  <a:pt x="305307" y="43590"/>
                </a:lnTo>
                <a:lnTo>
                  <a:pt x="305468" y="43474"/>
                </a:lnTo>
                <a:lnTo>
                  <a:pt x="305596" y="43363"/>
                </a:lnTo>
                <a:lnTo>
                  <a:pt x="305693" y="43247"/>
                </a:lnTo>
                <a:lnTo>
                  <a:pt x="305789" y="43131"/>
                </a:lnTo>
                <a:lnTo>
                  <a:pt x="305822" y="43015"/>
                </a:lnTo>
                <a:lnTo>
                  <a:pt x="305854" y="42899"/>
                </a:lnTo>
                <a:lnTo>
                  <a:pt x="305854" y="42778"/>
                </a:lnTo>
                <a:lnTo>
                  <a:pt x="305822" y="42662"/>
                </a:lnTo>
                <a:lnTo>
                  <a:pt x="305757" y="42541"/>
                </a:lnTo>
                <a:lnTo>
                  <a:pt x="305693" y="42425"/>
                </a:lnTo>
                <a:lnTo>
                  <a:pt x="305596" y="42303"/>
                </a:lnTo>
                <a:lnTo>
                  <a:pt x="305436" y="42182"/>
                </a:lnTo>
                <a:lnTo>
                  <a:pt x="305275" y="42061"/>
                </a:lnTo>
                <a:lnTo>
                  <a:pt x="305082" y="41940"/>
                </a:lnTo>
                <a:lnTo>
                  <a:pt x="304889" y="41819"/>
                </a:lnTo>
                <a:lnTo>
                  <a:pt x="304631" y="41693"/>
                </a:lnTo>
                <a:lnTo>
                  <a:pt x="304374" y="41572"/>
                </a:lnTo>
                <a:lnTo>
                  <a:pt x="304052" y="41446"/>
                </a:lnTo>
                <a:lnTo>
                  <a:pt x="303731" y="41320"/>
                </a:lnTo>
                <a:lnTo>
                  <a:pt x="303409" y="41189"/>
                </a:lnTo>
                <a:lnTo>
                  <a:pt x="303088" y="41058"/>
                </a:lnTo>
                <a:lnTo>
                  <a:pt x="302830" y="40932"/>
                </a:lnTo>
                <a:lnTo>
                  <a:pt x="302573" y="40805"/>
                </a:lnTo>
                <a:lnTo>
                  <a:pt x="302380" y="40679"/>
                </a:lnTo>
                <a:lnTo>
                  <a:pt x="302219" y="40553"/>
                </a:lnTo>
                <a:lnTo>
                  <a:pt x="302090" y="40427"/>
                </a:lnTo>
                <a:lnTo>
                  <a:pt x="301994" y="40306"/>
                </a:lnTo>
                <a:lnTo>
                  <a:pt x="301930" y="40185"/>
                </a:lnTo>
                <a:lnTo>
                  <a:pt x="301897" y="40064"/>
                </a:lnTo>
                <a:lnTo>
                  <a:pt x="301897" y="39948"/>
                </a:lnTo>
                <a:lnTo>
                  <a:pt x="301962" y="39827"/>
                </a:lnTo>
                <a:lnTo>
                  <a:pt x="302026" y="39711"/>
                </a:lnTo>
                <a:lnTo>
                  <a:pt x="302123" y="39600"/>
                </a:lnTo>
                <a:lnTo>
                  <a:pt x="302251" y="39484"/>
                </a:lnTo>
                <a:lnTo>
                  <a:pt x="302444" y="39373"/>
                </a:lnTo>
                <a:lnTo>
                  <a:pt x="302637" y="39257"/>
                </a:lnTo>
                <a:lnTo>
                  <a:pt x="302862" y="39146"/>
                </a:lnTo>
                <a:lnTo>
                  <a:pt x="303120" y="39040"/>
                </a:lnTo>
                <a:lnTo>
                  <a:pt x="303441" y="38929"/>
                </a:lnTo>
                <a:lnTo>
                  <a:pt x="303763" y="38823"/>
                </a:lnTo>
                <a:lnTo>
                  <a:pt x="304117" y="38717"/>
                </a:lnTo>
                <a:lnTo>
                  <a:pt x="304503" y="38611"/>
                </a:lnTo>
                <a:lnTo>
                  <a:pt x="304921" y="38505"/>
                </a:lnTo>
                <a:lnTo>
                  <a:pt x="305371" y="38400"/>
                </a:lnTo>
                <a:lnTo>
                  <a:pt x="305854" y="38299"/>
                </a:lnTo>
                <a:lnTo>
                  <a:pt x="306368" y="38193"/>
                </a:lnTo>
                <a:lnTo>
                  <a:pt x="306883" y="38092"/>
                </a:lnTo>
                <a:lnTo>
                  <a:pt x="307462" y="37991"/>
                </a:lnTo>
                <a:lnTo>
                  <a:pt x="308041" y="37895"/>
                </a:lnTo>
                <a:lnTo>
                  <a:pt x="308684" y="37794"/>
                </a:lnTo>
                <a:lnTo>
                  <a:pt x="309327" y="37698"/>
                </a:lnTo>
                <a:lnTo>
                  <a:pt x="311129" y="37426"/>
                </a:lnTo>
                <a:lnTo>
                  <a:pt x="312737" y="37179"/>
                </a:lnTo>
                <a:lnTo>
                  <a:pt x="313412" y="37063"/>
                </a:lnTo>
                <a:lnTo>
                  <a:pt x="314088" y="36952"/>
                </a:lnTo>
                <a:lnTo>
                  <a:pt x="314667" y="36841"/>
                </a:lnTo>
                <a:lnTo>
                  <a:pt x="315214" y="36740"/>
                </a:lnTo>
                <a:lnTo>
                  <a:pt x="315696" y="36639"/>
                </a:lnTo>
                <a:lnTo>
                  <a:pt x="316114" y="36538"/>
                </a:lnTo>
                <a:lnTo>
                  <a:pt x="316500" y="36442"/>
                </a:lnTo>
                <a:lnTo>
                  <a:pt x="316822" y="36342"/>
                </a:lnTo>
                <a:lnTo>
                  <a:pt x="317079" y="36251"/>
                </a:lnTo>
                <a:lnTo>
                  <a:pt x="317304" y="36155"/>
                </a:lnTo>
                <a:lnTo>
                  <a:pt x="317465" y="36059"/>
                </a:lnTo>
                <a:lnTo>
                  <a:pt x="317594" y="35963"/>
                </a:lnTo>
                <a:lnTo>
                  <a:pt x="317658" y="35862"/>
                </a:lnTo>
                <a:lnTo>
                  <a:pt x="317690" y="35762"/>
                </a:lnTo>
                <a:lnTo>
                  <a:pt x="317658" y="35661"/>
                </a:lnTo>
                <a:lnTo>
                  <a:pt x="317594" y="35555"/>
                </a:lnTo>
                <a:lnTo>
                  <a:pt x="317465" y="35449"/>
                </a:lnTo>
                <a:lnTo>
                  <a:pt x="317272" y="35338"/>
                </a:lnTo>
                <a:lnTo>
                  <a:pt x="317079" y="35222"/>
                </a:lnTo>
                <a:lnTo>
                  <a:pt x="316822" y="35096"/>
                </a:lnTo>
                <a:lnTo>
                  <a:pt x="316500" y="34970"/>
                </a:lnTo>
                <a:lnTo>
                  <a:pt x="316146" y="34838"/>
                </a:lnTo>
                <a:lnTo>
                  <a:pt x="315760" y="34697"/>
                </a:lnTo>
                <a:lnTo>
                  <a:pt x="315342" y="34551"/>
                </a:lnTo>
                <a:lnTo>
                  <a:pt x="314345" y="34233"/>
                </a:lnTo>
                <a:lnTo>
                  <a:pt x="313187" y="33880"/>
                </a:lnTo>
                <a:lnTo>
                  <a:pt x="312737" y="33754"/>
                </a:lnTo>
                <a:lnTo>
                  <a:pt x="312287" y="33623"/>
                </a:lnTo>
                <a:lnTo>
                  <a:pt x="311418" y="33351"/>
                </a:lnTo>
                <a:lnTo>
                  <a:pt x="310646" y="33083"/>
                </a:lnTo>
                <a:lnTo>
                  <a:pt x="309939" y="32821"/>
                </a:lnTo>
                <a:lnTo>
                  <a:pt x="309295" y="32564"/>
                </a:lnTo>
                <a:lnTo>
                  <a:pt x="308716" y="32311"/>
                </a:lnTo>
                <a:lnTo>
                  <a:pt x="308202" y="32064"/>
                </a:lnTo>
                <a:lnTo>
                  <a:pt x="307784" y="31817"/>
                </a:lnTo>
                <a:lnTo>
                  <a:pt x="307430" y="31580"/>
                </a:lnTo>
                <a:lnTo>
                  <a:pt x="307172" y="31343"/>
                </a:lnTo>
                <a:lnTo>
                  <a:pt x="306947" y="31106"/>
                </a:lnTo>
                <a:lnTo>
                  <a:pt x="306819" y="30879"/>
                </a:lnTo>
                <a:lnTo>
                  <a:pt x="306786" y="30652"/>
                </a:lnTo>
                <a:lnTo>
                  <a:pt x="306786" y="30425"/>
                </a:lnTo>
                <a:lnTo>
                  <a:pt x="306883" y="30203"/>
                </a:lnTo>
                <a:lnTo>
                  <a:pt x="306979" y="30097"/>
                </a:lnTo>
                <a:lnTo>
                  <a:pt x="307076" y="29986"/>
                </a:lnTo>
                <a:lnTo>
                  <a:pt x="307172" y="29880"/>
                </a:lnTo>
                <a:lnTo>
                  <a:pt x="307301" y="29769"/>
                </a:lnTo>
                <a:lnTo>
                  <a:pt x="307462" y="29663"/>
                </a:lnTo>
                <a:lnTo>
                  <a:pt x="307655" y="29558"/>
                </a:lnTo>
                <a:lnTo>
                  <a:pt x="307816" y="29452"/>
                </a:lnTo>
                <a:lnTo>
                  <a:pt x="308041" y="29346"/>
                </a:lnTo>
                <a:lnTo>
                  <a:pt x="308523" y="29139"/>
                </a:lnTo>
                <a:lnTo>
                  <a:pt x="309070" y="28932"/>
                </a:lnTo>
                <a:lnTo>
                  <a:pt x="309713" y="28725"/>
                </a:lnTo>
                <a:lnTo>
                  <a:pt x="310421" y="28524"/>
                </a:lnTo>
                <a:lnTo>
                  <a:pt x="311193" y="28322"/>
                </a:lnTo>
                <a:lnTo>
                  <a:pt x="312061" y="28125"/>
                </a:lnTo>
                <a:lnTo>
                  <a:pt x="312994" y="27923"/>
                </a:lnTo>
                <a:lnTo>
                  <a:pt x="314023" y="27727"/>
                </a:lnTo>
                <a:lnTo>
                  <a:pt x="315149" y="27530"/>
                </a:lnTo>
                <a:lnTo>
                  <a:pt x="316307" y="27333"/>
                </a:lnTo>
                <a:lnTo>
                  <a:pt x="317594" y="27136"/>
                </a:lnTo>
                <a:lnTo>
                  <a:pt x="318912" y="26945"/>
                </a:lnTo>
                <a:lnTo>
                  <a:pt x="320328" y="26748"/>
                </a:lnTo>
                <a:lnTo>
                  <a:pt x="321839" y="26556"/>
                </a:lnTo>
                <a:lnTo>
                  <a:pt x="322837" y="26435"/>
                </a:lnTo>
                <a:lnTo>
                  <a:pt x="323834" y="26319"/>
                </a:lnTo>
                <a:lnTo>
                  <a:pt x="324863" y="26208"/>
                </a:lnTo>
                <a:lnTo>
                  <a:pt x="325892" y="26097"/>
                </a:lnTo>
                <a:lnTo>
                  <a:pt x="327983" y="25891"/>
                </a:lnTo>
                <a:lnTo>
                  <a:pt x="330138" y="25684"/>
                </a:lnTo>
                <a:lnTo>
                  <a:pt x="334448" y="25285"/>
                </a:lnTo>
                <a:lnTo>
                  <a:pt x="336603" y="25079"/>
                </a:lnTo>
                <a:lnTo>
                  <a:pt x="337632" y="24973"/>
                </a:lnTo>
                <a:lnTo>
                  <a:pt x="338694" y="24862"/>
                </a:lnTo>
                <a:lnTo>
                  <a:pt x="342553" y="24448"/>
                </a:lnTo>
                <a:lnTo>
                  <a:pt x="344451" y="24236"/>
                </a:lnTo>
                <a:lnTo>
                  <a:pt x="346349" y="24019"/>
                </a:lnTo>
                <a:lnTo>
                  <a:pt x="348214" y="23802"/>
                </a:lnTo>
                <a:lnTo>
                  <a:pt x="350048" y="23575"/>
                </a:lnTo>
                <a:lnTo>
                  <a:pt x="351881" y="23343"/>
                </a:lnTo>
                <a:lnTo>
                  <a:pt x="353650" y="23106"/>
                </a:lnTo>
                <a:lnTo>
                  <a:pt x="354390" y="22995"/>
                </a:lnTo>
                <a:lnTo>
                  <a:pt x="355065" y="22884"/>
                </a:lnTo>
                <a:lnTo>
                  <a:pt x="355677" y="22773"/>
                </a:lnTo>
                <a:lnTo>
                  <a:pt x="356256" y="22652"/>
                </a:lnTo>
                <a:lnTo>
                  <a:pt x="356738" y="22531"/>
                </a:lnTo>
                <a:lnTo>
                  <a:pt x="357188" y="22405"/>
                </a:lnTo>
                <a:lnTo>
                  <a:pt x="357542" y="22274"/>
                </a:lnTo>
                <a:lnTo>
                  <a:pt x="357864" y="22138"/>
                </a:lnTo>
                <a:lnTo>
                  <a:pt x="358089" y="21997"/>
                </a:lnTo>
                <a:lnTo>
                  <a:pt x="358250" y="21855"/>
                </a:lnTo>
                <a:lnTo>
                  <a:pt x="358346" y="21709"/>
                </a:lnTo>
                <a:lnTo>
                  <a:pt x="358378" y="21558"/>
                </a:lnTo>
                <a:lnTo>
                  <a:pt x="358314" y="21396"/>
                </a:lnTo>
                <a:lnTo>
                  <a:pt x="358185" y="21235"/>
                </a:lnTo>
                <a:lnTo>
                  <a:pt x="357960" y="21069"/>
                </a:lnTo>
                <a:lnTo>
                  <a:pt x="357671" y="20897"/>
                </a:lnTo>
                <a:lnTo>
                  <a:pt x="357510" y="20806"/>
                </a:lnTo>
                <a:lnTo>
                  <a:pt x="357285" y="20716"/>
                </a:lnTo>
                <a:lnTo>
                  <a:pt x="357092" y="20635"/>
                </a:lnTo>
                <a:lnTo>
                  <a:pt x="356867" y="20554"/>
                </a:lnTo>
                <a:lnTo>
                  <a:pt x="356609" y="20473"/>
                </a:lnTo>
                <a:lnTo>
                  <a:pt x="356352" y="20398"/>
                </a:lnTo>
                <a:lnTo>
                  <a:pt x="356095" y="20327"/>
                </a:lnTo>
                <a:lnTo>
                  <a:pt x="355837" y="20262"/>
                </a:lnTo>
                <a:lnTo>
                  <a:pt x="355548" y="20196"/>
                </a:lnTo>
                <a:lnTo>
                  <a:pt x="355226" y="20135"/>
                </a:lnTo>
                <a:lnTo>
                  <a:pt x="354905" y="20075"/>
                </a:lnTo>
                <a:lnTo>
                  <a:pt x="354583" y="20024"/>
                </a:lnTo>
                <a:lnTo>
                  <a:pt x="354261" y="19969"/>
                </a:lnTo>
                <a:lnTo>
                  <a:pt x="353908" y="19924"/>
                </a:lnTo>
                <a:lnTo>
                  <a:pt x="353522" y="19873"/>
                </a:lnTo>
                <a:lnTo>
                  <a:pt x="353168" y="19833"/>
                </a:lnTo>
                <a:lnTo>
                  <a:pt x="352782" y="19792"/>
                </a:lnTo>
                <a:lnTo>
                  <a:pt x="352364" y="19757"/>
                </a:lnTo>
                <a:lnTo>
                  <a:pt x="351978" y="19722"/>
                </a:lnTo>
                <a:lnTo>
                  <a:pt x="351560" y="19687"/>
                </a:lnTo>
                <a:lnTo>
                  <a:pt x="351109" y="19661"/>
                </a:lnTo>
                <a:lnTo>
                  <a:pt x="350659" y="19631"/>
                </a:lnTo>
                <a:lnTo>
                  <a:pt x="349758" y="19586"/>
                </a:lnTo>
                <a:lnTo>
                  <a:pt x="348793" y="19550"/>
                </a:lnTo>
                <a:lnTo>
                  <a:pt x="347796" y="19525"/>
                </a:lnTo>
                <a:lnTo>
                  <a:pt x="346767" y="19510"/>
                </a:lnTo>
                <a:lnTo>
                  <a:pt x="345706" y="19505"/>
                </a:lnTo>
                <a:lnTo>
                  <a:pt x="335702" y="19480"/>
                </a:lnTo>
                <a:lnTo>
                  <a:pt x="325667" y="19455"/>
                </a:lnTo>
                <a:lnTo>
                  <a:pt x="305629" y="19414"/>
                </a:lnTo>
                <a:lnTo>
                  <a:pt x="285622" y="19379"/>
                </a:lnTo>
                <a:lnTo>
                  <a:pt x="265584" y="19339"/>
                </a:lnTo>
                <a:lnTo>
                  <a:pt x="261981" y="19339"/>
                </a:lnTo>
                <a:lnTo>
                  <a:pt x="258379" y="19349"/>
                </a:lnTo>
                <a:lnTo>
                  <a:pt x="254776" y="19359"/>
                </a:lnTo>
                <a:lnTo>
                  <a:pt x="251174" y="19364"/>
                </a:lnTo>
                <a:lnTo>
                  <a:pt x="249373" y="19364"/>
                </a:lnTo>
                <a:lnTo>
                  <a:pt x="247572" y="19359"/>
                </a:lnTo>
                <a:lnTo>
                  <a:pt x="245770" y="19344"/>
                </a:lnTo>
                <a:lnTo>
                  <a:pt x="244001" y="19328"/>
                </a:lnTo>
                <a:lnTo>
                  <a:pt x="242232" y="19303"/>
                </a:lnTo>
                <a:lnTo>
                  <a:pt x="240463" y="19273"/>
                </a:lnTo>
                <a:lnTo>
                  <a:pt x="238726" y="19233"/>
                </a:lnTo>
                <a:lnTo>
                  <a:pt x="236989" y="19182"/>
                </a:lnTo>
                <a:lnTo>
                  <a:pt x="235735" y="19137"/>
                </a:lnTo>
                <a:lnTo>
                  <a:pt x="234513" y="19081"/>
                </a:lnTo>
                <a:lnTo>
                  <a:pt x="233355" y="19021"/>
                </a:lnTo>
                <a:lnTo>
                  <a:pt x="232229" y="18950"/>
                </a:lnTo>
                <a:lnTo>
                  <a:pt x="231168" y="18869"/>
                </a:lnTo>
                <a:lnTo>
                  <a:pt x="230138" y="18784"/>
                </a:lnTo>
                <a:lnTo>
                  <a:pt x="229141" y="18693"/>
                </a:lnTo>
                <a:lnTo>
                  <a:pt x="228241" y="18592"/>
                </a:lnTo>
                <a:lnTo>
                  <a:pt x="227340" y="18481"/>
                </a:lnTo>
                <a:lnTo>
                  <a:pt x="226536" y="18370"/>
                </a:lnTo>
                <a:lnTo>
                  <a:pt x="225732" y="18249"/>
                </a:lnTo>
                <a:lnTo>
                  <a:pt x="225024" y="18118"/>
                </a:lnTo>
                <a:lnTo>
                  <a:pt x="224349" y="17987"/>
                </a:lnTo>
                <a:lnTo>
                  <a:pt x="223738" y="17851"/>
                </a:lnTo>
                <a:lnTo>
                  <a:pt x="223159" y="17704"/>
                </a:lnTo>
                <a:lnTo>
                  <a:pt x="222644" y="17558"/>
                </a:lnTo>
                <a:lnTo>
                  <a:pt x="222161" y="17402"/>
                </a:lnTo>
                <a:lnTo>
                  <a:pt x="221776" y="17245"/>
                </a:lnTo>
                <a:lnTo>
                  <a:pt x="221422" y="17084"/>
                </a:lnTo>
                <a:lnTo>
                  <a:pt x="221100" y="16917"/>
                </a:lnTo>
                <a:lnTo>
                  <a:pt x="220875" y="16746"/>
                </a:lnTo>
                <a:lnTo>
                  <a:pt x="220682" y="16574"/>
                </a:lnTo>
                <a:lnTo>
                  <a:pt x="220553" y="16398"/>
                </a:lnTo>
                <a:lnTo>
                  <a:pt x="220489" y="16216"/>
                </a:lnTo>
                <a:lnTo>
                  <a:pt x="220457" y="16035"/>
                </a:lnTo>
                <a:lnTo>
                  <a:pt x="220489" y="15848"/>
                </a:lnTo>
                <a:lnTo>
                  <a:pt x="220585" y="15662"/>
                </a:lnTo>
                <a:lnTo>
                  <a:pt x="220746" y="15475"/>
                </a:lnTo>
                <a:lnTo>
                  <a:pt x="220971" y="15283"/>
                </a:lnTo>
                <a:lnTo>
                  <a:pt x="221261" y="15092"/>
                </a:lnTo>
                <a:lnTo>
                  <a:pt x="221583" y="14895"/>
                </a:lnTo>
                <a:lnTo>
                  <a:pt x="222001" y="14703"/>
                </a:lnTo>
                <a:lnTo>
                  <a:pt x="224188" y="13704"/>
                </a:lnTo>
                <a:lnTo>
                  <a:pt x="225249" y="13200"/>
                </a:lnTo>
                <a:lnTo>
                  <a:pt x="226311" y="12701"/>
                </a:lnTo>
                <a:lnTo>
                  <a:pt x="227308" y="12196"/>
                </a:lnTo>
                <a:lnTo>
                  <a:pt x="228241" y="11692"/>
                </a:lnTo>
                <a:lnTo>
                  <a:pt x="229141" y="11182"/>
                </a:lnTo>
                <a:lnTo>
                  <a:pt x="229977" y="10678"/>
                </a:lnTo>
                <a:lnTo>
                  <a:pt x="230363" y="10421"/>
                </a:lnTo>
                <a:lnTo>
                  <a:pt x="230717" y="10164"/>
                </a:lnTo>
                <a:lnTo>
                  <a:pt x="231039" y="9906"/>
                </a:lnTo>
                <a:lnTo>
                  <a:pt x="231361" y="9649"/>
                </a:lnTo>
                <a:lnTo>
                  <a:pt x="231682" y="9392"/>
                </a:lnTo>
                <a:lnTo>
                  <a:pt x="231940" y="9135"/>
                </a:lnTo>
                <a:lnTo>
                  <a:pt x="232197" y="8872"/>
                </a:lnTo>
                <a:lnTo>
                  <a:pt x="232390" y="8615"/>
                </a:lnTo>
                <a:lnTo>
                  <a:pt x="232583" y="8353"/>
                </a:lnTo>
                <a:lnTo>
                  <a:pt x="232744" y="8091"/>
                </a:lnTo>
                <a:lnTo>
                  <a:pt x="232872" y="7828"/>
                </a:lnTo>
                <a:lnTo>
                  <a:pt x="232969" y="7566"/>
                </a:lnTo>
                <a:lnTo>
                  <a:pt x="233033" y="7299"/>
                </a:lnTo>
                <a:lnTo>
                  <a:pt x="233033" y="7031"/>
                </a:lnTo>
                <a:lnTo>
                  <a:pt x="233033" y="6764"/>
                </a:lnTo>
                <a:lnTo>
                  <a:pt x="233001" y="6497"/>
                </a:lnTo>
                <a:lnTo>
                  <a:pt x="232937" y="6310"/>
                </a:lnTo>
                <a:lnTo>
                  <a:pt x="232840" y="6123"/>
                </a:lnTo>
                <a:lnTo>
                  <a:pt x="232744" y="5937"/>
                </a:lnTo>
                <a:lnTo>
                  <a:pt x="232615" y="5755"/>
                </a:lnTo>
                <a:lnTo>
                  <a:pt x="232454" y="5579"/>
                </a:lnTo>
                <a:lnTo>
                  <a:pt x="232261" y="5397"/>
                </a:lnTo>
                <a:lnTo>
                  <a:pt x="232068" y="5221"/>
                </a:lnTo>
                <a:lnTo>
                  <a:pt x="231843" y="5049"/>
                </a:lnTo>
                <a:lnTo>
                  <a:pt x="231586" y="4878"/>
                </a:lnTo>
                <a:lnTo>
                  <a:pt x="231296" y="4711"/>
                </a:lnTo>
                <a:lnTo>
                  <a:pt x="231007" y="4545"/>
                </a:lnTo>
                <a:lnTo>
                  <a:pt x="230685" y="4383"/>
                </a:lnTo>
                <a:lnTo>
                  <a:pt x="230331" y="4222"/>
                </a:lnTo>
                <a:lnTo>
                  <a:pt x="229977" y="4060"/>
                </a:lnTo>
                <a:lnTo>
                  <a:pt x="229559" y="3904"/>
                </a:lnTo>
                <a:lnTo>
                  <a:pt x="229173" y="3753"/>
                </a:lnTo>
                <a:lnTo>
                  <a:pt x="228723" y="3601"/>
                </a:lnTo>
                <a:lnTo>
                  <a:pt x="228273" y="3450"/>
                </a:lnTo>
                <a:lnTo>
                  <a:pt x="227790" y="3304"/>
                </a:lnTo>
                <a:lnTo>
                  <a:pt x="227308" y="3163"/>
                </a:lnTo>
                <a:lnTo>
                  <a:pt x="226793" y="3021"/>
                </a:lnTo>
                <a:lnTo>
                  <a:pt x="226246" y="2885"/>
                </a:lnTo>
                <a:lnTo>
                  <a:pt x="225667" y="2749"/>
                </a:lnTo>
                <a:lnTo>
                  <a:pt x="225088" y="2618"/>
                </a:lnTo>
                <a:lnTo>
                  <a:pt x="224510" y="2492"/>
                </a:lnTo>
                <a:lnTo>
                  <a:pt x="223866" y="2361"/>
                </a:lnTo>
                <a:lnTo>
                  <a:pt x="223255" y="2240"/>
                </a:lnTo>
                <a:lnTo>
                  <a:pt x="222580" y="2119"/>
                </a:lnTo>
                <a:lnTo>
                  <a:pt x="221904" y="2003"/>
                </a:lnTo>
                <a:lnTo>
                  <a:pt x="221197" y="1887"/>
                </a:lnTo>
                <a:lnTo>
                  <a:pt x="220489" y="1776"/>
                </a:lnTo>
                <a:lnTo>
                  <a:pt x="219749" y="1670"/>
                </a:lnTo>
                <a:lnTo>
                  <a:pt x="219009" y="1564"/>
                </a:lnTo>
                <a:lnTo>
                  <a:pt x="218237" y="1458"/>
                </a:lnTo>
                <a:lnTo>
                  <a:pt x="217433" y="1362"/>
                </a:lnTo>
                <a:lnTo>
                  <a:pt x="216629" y="1266"/>
                </a:lnTo>
                <a:lnTo>
                  <a:pt x="215825" y="1170"/>
                </a:lnTo>
                <a:lnTo>
                  <a:pt x="214989" y="1085"/>
                </a:lnTo>
                <a:lnTo>
                  <a:pt x="214120" y="999"/>
                </a:lnTo>
                <a:lnTo>
                  <a:pt x="213252" y="913"/>
                </a:lnTo>
                <a:lnTo>
                  <a:pt x="212351" y="837"/>
                </a:lnTo>
                <a:lnTo>
                  <a:pt x="211451" y="762"/>
                </a:lnTo>
                <a:lnTo>
                  <a:pt x="210550" y="686"/>
                </a:lnTo>
                <a:lnTo>
                  <a:pt x="209585" y="615"/>
                </a:lnTo>
                <a:lnTo>
                  <a:pt x="208652" y="550"/>
                </a:lnTo>
                <a:lnTo>
                  <a:pt x="207687" y="489"/>
                </a:lnTo>
                <a:lnTo>
                  <a:pt x="206690" y="434"/>
                </a:lnTo>
                <a:lnTo>
                  <a:pt x="205693" y="378"/>
                </a:lnTo>
                <a:lnTo>
                  <a:pt x="204696" y="328"/>
                </a:lnTo>
                <a:lnTo>
                  <a:pt x="203667" y="278"/>
                </a:lnTo>
                <a:lnTo>
                  <a:pt x="202605" y="232"/>
                </a:lnTo>
                <a:lnTo>
                  <a:pt x="201576" y="192"/>
                </a:lnTo>
                <a:lnTo>
                  <a:pt x="200483" y="156"/>
                </a:lnTo>
                <a:lnTo>
                  <a:pt x="199421" y="126"/>
                </a:lnTo>
                <a:lnTo>
                  <a:pt x="198328" y="96"/>
                </a:lnTo>
                <a:lnTo>
                  <a:pt x="197202" y="71"/>
                </a:lnTo>
                <a:lnTo>
                  <a:pt x="196076" y="51"/>
                </a:lnTo>
                <a:lnTo>
                  <a:pt x="194950" y="30"/>
                </a:lnTo>
                <a:lnTo>
                  <a:pt x="193792" y="20"/>
                </a:lnTo>
                <a:lnTo>
                  <a:pt x="192634" y="10"/>
                </a:lnTo>
                <a:lnTo>
                  <a:pt x="191477" y="5"/>
                </a:lnTo>
                <a:lnTo>
                  <a:pt x="190286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4f3de87df4_0_305"/>
          <p:cNvSpPr/>
          <p:nvPr/>
        </p:nvSpPr>
        <p:spPr>
          <a:xfrm flipH="1">
            <a:off x="3918529" y="4180800"/>
            <a:ext cx="378977" cy="439315"/>
          </a:xfrm>
          <a:custGeom>
            <a:avLst/>
            <a:gdLst/>
            <a:ahLst/>
            <a:cxnLst/>
            <a:rect l="l" t="t" r="r" b="b"/>
            <a:pathLst>
              <a:path w="397876" h="73067" extrusionOk="0">
                <a:moveTo>
                  <a:pt x="303955" y="1"/>
                </a:moveTo>
                <a:lnTo>
                  <a:pt x="299871" y="11"/>
                </a:lnTo>
                <a:lnTo>
                  <a:pt x="295786" y="26"/>
                </a:lnTo>
                <a:lnTo>
                  <a:pt x="291733" y="56"/>
                </a:lnTo>
                <a:lnTo>
                  <a:pt x="287680" y="91"/>
                </a:lnTo>
                <a:lnTo>
                  <a:pt x="283627" y="142"/>
                </a:lnTo>
                <a:lnTo>
                  <a:pt x="279575" y="202"/>
                </a:lnTo>
                <a:lnTo>
                  <a:pt x="275522" y="273"/>
                </a:lnTo>
                <a:lnTo>
                  <a:pt x="271501" y="354"/>
                </a:lnTo>
                <a:lnTo>
                  <a:pt x="267481" y="439"/>
                </a:lnTo>
                <a:lnTo>
                  <a:pt x="263460" y="535"/>
                </a:lnTo>
                <a:lnTo>
                  <a:pt x="259440" y="641"/>
                </a:lnTo>
                <a:lnTo>
                  <a:pt x="255451" y="752"/>
                </a:lnTo>
                <a:lnTo>
                  <a:pt x="251431" y="868"/>
                </a:lnTo>
                <a:lnTo>
                  <a:pt x="247442" y="994"/>
                </a:lnTo>
                <a:lnTo>
                  <a:pt x="243454" y="1125"/>
                </a:lnTo>
                <a:lnTo>
                  <a:pt x="232872" y="1473"/>
                </a:lnTo>
                <a:lnTo>
                  <a:pt x="222322" y="1816"/>
                </a:lnTo>
                <a:lnTo>
                  <a:pt x="211740" y="2149"/>
                </a:lnTo>
                <a:lnTo>
                  <a:pt x="201125" y="2467"/>
                </a:lnTo>
                <a:lnTo>
                  <a:pt x="198552" y="2548"/>
                </a:lnTo>
                <a:lnTo>
                  <a:pt x="196011" y="2639"/>
                </a:lnTo>
                <a:lnTo>
                  <a:pt x="193470" y="2734"/>
                </a:lnTo>
                <a:lnTo>
                  <a:pt x="190961" y="2840"/>
                </a:lnTo>
                <a:lnTo>
                  <a:pt x="188453" y="2951"/>
                </a:lnTo>
                <a:lnTo>
                  <a:pt x="186008" y="3072"/>
                </a:lnTo>
                <a:lnTo>
                  <a:pt x="183564" y="3198"/>
                </a:lnTo>
                <a:lnTo>
                  <a:pt x="181119" y="3330"/>
                </a:lnTo>
                <a:lnTo>
                  <a:pt x="178707" y="3471"/>
                </a:lnTo>
                <a:lnTo>
                  <a:pt x="176326" y="3612"/>
                </a:lnTo>
                <a:lnTo>
                  <a:pt x="173946" y="3763"/>
                </a:lnTo>
                <a:lnTo>
                  <a:pt x="171598" y="3920"/>
                </a:lnTo>
                <a:lnTo>
                  <a:pt x="169250" y="4081"/>
                </a:lnTo>
                <a:lnTo>
                  <a:pt x="166934" y="4248"/>
                </a:lnTo>
                <a:lnTo>
                  <a:pt x="164619" y="4419"/>
                </a:lnTo>
                <a:lnTo>
                  <a:pt x="162335" y="4596"/>
                </a:lnTo>
                <a:lnTo>
                  <a:pt x="160019" y="4772"/>
                </a:lnTo>
                <a:lnTo>
                  <a:pt x="157768" y="4959"/>
                </a:lnTo>
                <a:lnTo>
                  <a:pt x="155484" y="5145"/>
                </a:lnTo>
                <a:lnTo>
                  <a:pt x="153232" y="5337"/>
                </a:lnTo>
                <a:lnTo>
                  <a:pt x="150981" y="5529"/>
                </a:lnTo>
                <a:lnTo>
                  <a:pt x="148729" y="5725"/>
                </a:lnTo>
                <a:lnTo>
                  <a:pt x="144258" y="6129"/>
                </a:lnTo>
                <a:lnTo>
                  <a:pt x="139820" y="6538"/>
                </a:lnTo>
                <a:lnTo>
                  <a:pt x="135381" y="6956"/>
                </a:lnTo>
                <a:lnTo>
                  <a:pt x="126504" y="7804"/>
                </a:lnTo>
                <a:lnTo>
                  <a:pt x="124220" y="8026"/>
                </a:lnTo>
                <a:lnTo>
                  <a:pt x="121968" y="8247"/>
                </a:lnTo>
                <a:lnTo>
                  <a:pt x="119717" y="8474"/>
                </a:lnTo>
                <a:lnTo>
                  <a:pt x="117497" y="8706"/>
                </a:lnTo>
                <a:lnTo>
                  <a:pt x="115310" y="8944"/>
                </a:lnTo>
                <a:lnTo>
                  <a:pt x="113155" y="9181"/>
                </a:lnTo>
                <a:lnTo>
                  <a:pt x="111032" y="9418"/>
                </a:lnTo>
                <a:lnTo>
                  <a:pt x="108910" y="9660"/>
                </a:lnTo>
                <a:lnTo>
                  <a:pt x="106819" y="9907"/>
                </a:lnTo>
                <a:lnTo>
                  <a:pt x="104760" y="10154"/>
                </a:lnTo>
                <a:lnTo>
                  <a:pt x="102702" y="10406"/>
                </a:lnTo>
                <a:lnTo>
                  <a:pt x="100675" y="10663"/>
                </a:lnTo>
                <a:lnTo>
                  <a:pt x="98681" y="10921"/>
                </a:lnTo>
                <a:lnTo>
                  <a:pt x="96719" y="11178"/>
                </a:lnTo>
                <a:lnTo>
                  <a:pt x="94757" y="11440"/>
                </a:lnTo>
                <a:lnTo>
                  <a:pt x="92827" y="11708"/>
                </a:lnTo>
                <a:lnTo>
                  <a:pt x="90930" y="11975"/>
                </a:lnTo>
                <a:lnTo>
                  <a:pt x="89064" y="12247"/>
                </a:lnTo>
                <a:lnTo>
                  <a:pt x="87198" y="12525"/>
                </a:lnTo>
                <a:lnTo>
                  <a:pt x="85365" y="12797"/>
                </a:lnTo>
                <a:lnTo>
                  <a:pt x="83532" y="13080"/>
                </a:lnTo>
                <a:lnTo>
                  <a:pt x="81730" y="13362"/>
                </a:lnTo>
                <a:lnTo>
                  <a:pt x="79961" y="13644"/>
                </a:lnTo>
                <a:lnTo>
                  <a:pt x="78192" y="13932"/>
                </a:lnTo>
                <a:lnTo>
                  <a:pt x="76455" y="14224"/>
                </a:lnTo>
                <a:lnTo>
                  <a:pt x="74751" y="14517"/>
                </a:lnTo>
                <a:lnTo>
                  <a:pt x="73078" y="14810"/>
                </a:lnTo>
                <a:lnTo>
                  <a:pt x="71406" y="15107"/>
                </a:lnTo>
                <a:lnTo>
                  <a:pt x="69733" y="15410"/>
                </a:lnTo>
                <a:lnTo>
                  <a:pt x="68093" y="15712"/>
                </a:lnTo>
                <a:lnTo>
                  <a:pt x="66484" y="16015"/>
                </a:lnTo>
                <a:lnTo>
                  <a:pt x="64908" y="16328"/>
                </a:lnTo>
                <a:lnTo>
                  <a:pt x="63332" y="16635"/>
                </a:lnTo>
                <a:lnTo>
                  <a:pt x="61756" y="16948"/>
                </a:lnTo>
                <a:lnTo>
                  <a:pt x="60245" y="17266"/>
                </a:lnTo>
                <a:lnTo>
                  <a:pt x="58733" y="17584"/>
                </a:lnTo>
                <a:lnTo>
                  <a:pt x="57221" y="17902"/>
                </a:lnTo>
                <a:lnTo>
                  <a:pt x="55742" y="18224"/>
                </a:lnTo>
                <a:lnTo>
                  <a:pt x="54262" y="18547"/>
                </a:lnTo>
                <a:lnTo>
                  <a:pt x="52847" y="18875"/>
                </a:lnTo>
                <a:lnTo>
                  <a:pt x="51399" y="19203"/>
                </a:lnTo>
                <a:lnTo>
                  <a:pt x="49984" y="19536"/>
                </a:lnTo>
                <a:lnTo>
                  <a:pt x="48601" y="19869"/>
                </a:lnTo>
                <a:lnTo>
                  <a:pt x="47218" y="20207"/>
                </a:lnTo>
                <a:lnTo>
                  <a:pt x="45867" y="20545"/>
                </a:lnTo>
                <a:lnTo>
                  <a:pt x="44548" y="20882"/>
                </a:lnTo>
                <a:lnTo>
                  <a:pt x="43197" y="21225"/>
                </a:lnTo>
                <a:lnTo>
                  <a:pt x="41911" y="21573"/>
                </a:lnTo>
                <a:lnTo>
                  <a:pt x="40624" y="21922"/>
                </a:lnTo>
                <a:lnTo>
                  <a:pt x="39338" y="22270"/>
                </a:lnTo>
                <a:lnTo>
                  <a:pt x="38083" y="22618"/>
                </a:lnTo>
                <a:lnTo>
                  <a:pt x="36829" y="22971"/>
                </a:lnTo>
                <a:lnTo>
                  <a:pt x="35607" y="23329"/>
                </a:lnTo>
                <a:lnTo>
                  <a:pt x="34416" y="23687"/>
                </a:lnTo>
                <a:lnTo>
                  <a:pt x="32036" y="24408"/>
                </a:lnTo>
                <a:lnTo>
                  <a:pt x="29720" y="25134"/>
                </a:lnTo>
                <a:lnTo>
                  <a:pt x="27437" y="25871"/>
                </a:lnTo>
                <a:lnTo>
                  <a:pt x="25250" y="26617"/>
                </a:lnTo>
                <a:lnTo>
                  <a:pt x="23094" y="27369"/>
                </a:lnTo>
                <a:lnTo>
                  <a:pt x="22290" y="27656"/>
                </a:lnTo>
                <a:lnTo>
                  <a:pt x="21518" y="27944"/>
                </a:lnTo>
                <a:lnTo>
                  <a:pt x="20779" y="28231"/>
                </a:lnTo>
                <a:lnTo>
                  <a:pt x="20071" y="28524"/>
                </a:lnTo>
                <a:lnTo>
                  <a:pt x="19396" y="28817"/>
                </a:lnTo>
                <a:lnTo>
                  <a:pt x="18720" y="29109"/>
                </a:lnTo>
                <a:lnTo>
                  <a:pt x="18077" y="29402"/>
                </a:lnTo>
                <a:lnTo>
                  <a:pt x="17466" y="29694"/>
                </a:lnTo>
                <a:lnTo>
                  <a:pt x="16855" y="29992"/>
                </a:lnTo>
                <a:lnTo>
                  <a:pt x="16276" y="30284"/>
                </a:lnTo>
                <a:lnTo>
                  <a:pt x="15729" y="30582"/>
                </a:lnTo>
                <a:lnTo>
                  <a:pt x="15214" y="30880"/>
                </a:lnTo>
                <a:lnTo>
                  <a:pt x="14185" y="31480"/>
                </a:lnTo>
                <a:lnTo>
                  <a:pt x="13252" y="32080"/>
                </a:lnTo>
                <a:lnTo>
                  <a:pt x="12352" y="32680"/>
                </a:lnTo>
                <a:lnTo>
                  <a:pt x="11547" y="33285"/>
                </a:lnTo>
                <a:lnTo>
                  <a:pt x="10775" y="33896"/>
                </a:lnTo>
                <a:lnTo>
                  <a:pt x="10068" y="34501"/>
                </a:lnTo>
                <a:lnTo>
                  <a:pt x="9392" y="35111"/>
                </a:lnTo>
                <a:lnTo>
                  <a:pt x="8749" y="35722"/>
                </a:lnTo>
                <a:lnTo>
                  <a:pt x="8138" y="36337"/>
                </a:lnTo>
                <a:lnTo>
                  <a:pt x="7559" y="36947"/>
                </a:lnTo>
                <a:lnTo>
                  <a:pt x="6401" y="38198"/>
                </a:lnTo>
                <a:lnTo>
                  <a:pt x="5275" y="39454"/>
                </a:lnTo>
                <a:lnTo>
                  <a:pt x="4182" y="40705"/>
                </a:lnTo>
                <a:lnTo>
                  <a:pt x="3185" y="41961"/>
                </a:lnTo>
                <a:lnTo>
                  <a:pt x="2702" y="42586"/>
                </a:lnTo>
                <a:lnTo>
                  <a:pt x="2252" y="43217"/>
                </a:lnTo>
                <a:lnTo>
                  <a:pt x="1802" y="43842"/>
                </a:lnTo>
                <a:lnTo>
                  <a:pt x="1383" y="44473"/>
                </a:lnTo>
                <a:lnTo>
                  <a:pt x="997" y="45103"/>
                </a:lnTo>
                <a:lnTo>
                  <a:pt x="644" y="45729"/>
                </a:lnTo>
                <a:lnTo>
                  <a:pt x="322" y="46359"/>
                </a:lnTo>
                <a:lnTo>
                  <a:pt x="32" y="46990"/>
                </a:lnTo>
                <a:lnTo>
                  <a:pt x="0" y="47111"/>
                </a:lnTo>
                <a:lnTo>
                  <a:pt x="0" y="47227"/>
                </a:lnTo>
                <a:lnTo>
                  <a:pt x="0" y="47348"/>
                </a:lnTo>
                <a:lnTo>
                  <a:pt x="32" y="47469"/>
                </a:lnTo>
                <a:lnTo>
                  <a:pt x="129" y="47706"/>
                </a:lnTo>
                <a:lnTo>
                  <a:pt x="322" y="47948"/>
                </a:lnTo>
                <a:lnTo>
                  <a:pt x="579" y="48190"/>
                </a:lnTo>
                <a:lnTo>
                  <a:pt x="869" y="48432"/>
                </a:lnTo>
                <a:lnTo>
                  <a:pt x="1223" y="48674"/>
                </a:lnTo>
                <a:lnTo>
                  <a:pt x="1641" y="48922"/>
                </a:lnTo>
                <a:lnTo>
                  <a:pt x="2059" y="49164"/>
                </a:lnTo>
                <a:lnTo>
                  <a:pt x="2509" y="49406"/>
                </a:lnTo>
                <a:lnTo>
                  <a:pt x="3506" y="49890"/>
                </a:lnTo>
                <a:lnTo>
                  <a:pt x="4471" y="50369"/>
                </a:lnTo>
                <a:lnTo>
                  <a:pt x="5436" y="50848"/>
                </a:lnTo>
                <a:lnTo>
                  <a:pt x="5565" y="50904"/>
                </a:lnTo>
                <a:lnTo>
                  <a:pt x="5758" y="50959"/>
                </a:lnTo>
                <a:lnTo>
                  <a:pt x="6015" y="51010"/>
                </a:lnTo>
                <a:lnTo>
                  <a:pt x="6337" y="51065"/>
                </a:lnTo>
                <a:lnTo>
                  <a:pt x="6691" y="51116"/>
                </a:lnTo>
                <a:lnTo>
                  <a:pt x="7077" y="51161"/>
                </a:lnTo>
                <a:lnTo>
                  <a:pt x="7495" y="51212"/>
                </a:lnTo>
                <a:lnTo>
                  <a:pt x="7945" y="51252"/>
                </a:lnTo>
                <a:lnTo>
                  <a:pt x="8427" y="51297"/>
                </a:lnTo>
                <a:lnTo>
                  <a:pt x="8910" y="51338"/>
                </a:lnTo>
                <a:lnTo>
                  <a:pt x="9392" y="51373"/>
                </a:lnTo>
                <a:lnTo>
                  <a:pt x="9907" y="51403"/>
                </a:lnTo>
                <a:lnTo>
                  <a:pt x="10389" y="51434"/>
                </a:lnTo>
                <a:lnTo>
                  <a:pt x="10904" y="51459"/>
                </a:lnTo>
                <a:lnTo>
                  <a:pt x="11387" y="51479"/>
                </a:lnTo>
                <a:lnTo>
                  <a:pt x="11837" y="51499"/>
                </a:lnTo>
                <a:lnTo>
                  <a:pt x="14346" y="51580"/>
                </a:lnTo>
                <a:lnTo>
                  <a:pt x="16887" y="51655"/>
                </a:lnTo>
                <a:lnTo>
                  <a:pt x="21969" y="51802"/>
                </a:lnTo>
                <a:lnTo>
                  <a:pt x="32133" y="52084"/>
                </a:lnTo>
                <a:lnTo>
                  <a:pt x="37215" y="52230"/>
                </a:lnTo>
                <a:lnTo>
                  <a:pt x="39724" y="52306"/>
                </a:lnTo>
                <a:lnTo>
                  <a:pt x="42265" y="52382"/>
                </a:lnTo>
                <a:lnTo>
                  <a:pt x="44773" y="52468"/>
                </a:lnTo>
                <a:lnTo>
                  <a:pt x="47314" y="52553"/>
                </a:lnTo>
                <a:lnTo>
                  <a:pt x="49791" y="52644"/>
                </a:lnTo>
                <a:lnTo>
                  <a:pt x="52300" y="52740"/>
                </a:lnTo>
                <a:lnTo>
                  <a:pt x="54037" y="52816"/>
                </a:lnTo>
                <a:lnTo>
                  <a:pt x="55742" y="52886"/>
                </a:lnTo>
                <a:lnTo>
                  <a:pt x="57478" y="52967"/>
                </a:lnTo>
                <a:lnTo>
                  <a:pt x="59183" y="53053"/>
                </a:lnTo>
                <a:lnTo>
                  <a:pt x="60888" y="53138"/>
                </a:lnTo>
                <a:lnTo>
                  <a:pt x="62593" y="53229"/>
                </a:lnTo>
                <a:lnTo>
                  <a:pt x="64297" y="53325"/>
                </a:lnTo>
                <a:lnTo>
                  <a:pt x="65970" y="53426"/>
                </a:lnTo>
                <a:lnTo>
                  <a:pt x="67642" y="53532"/>
                </a:lnTo>
                <a:lnTo>
                  <a:pt x="69315" y="53643"/>
                </a:lnTo>
                <a:lnTo>
                  <a:pt x="70955" y="53759"/>
                </a:lnTo>
                <a:lnTo>
                  <a:pt x="72564" y="53880"/>
                </a:lnTo>
                <a:lnTo>
                  <a:pt x="74172" y="54001"/>
                </a:lnTo>
                <a:lnTo>
                  <a:pt x="75748" y="54132"/>
                </a:lnTo>
                <a:lnTo>
                  <a:pt x="77292" y="54268"/>
                </a:lnTo>
                <a:lnTo>
                  <a:pt x="78804" y="54414"/>
                </a:lnTo>
                <a:lnTo>
                  <a:pt x="80187" y="54551"/>
                </a:lnTo>
                <a:lnTo>
                  <a:pt x="81473" y="54692"/>
                </a:lnTo>
                <a:lnTo>
                  <a:pt x="82695" y="54833"/>
                </a:lnTo>
                <a:lnTo>
                  <a:pt x="83853" y="54979"/>
                </a:lnTo>
                <a:lnTo>
                  <a:pt x="84915" y="55131"/>
                </a:lnTo>
                <a:lnTo>
                  <a:pt x="85912" y="55287"/>
                </a:lnTo>
                <a:lnTo>
                  <a:pt x="86812" y="55438"/>
                </a:lnTo>
                <a:lnTo>
                  <a:pt x="87649" y="55600"/>
                </a:lnTo>
                <a:lnTo>
                  <a:pt x="88421" y="55761"/>
                </a:lnTo>
                <a:lnTo>
                  <a:pt x="89096" y="55923"/>
                </a:lnTo>
                <a:lnTo>
                  <a:pt x="89707" y="56089"/>
                </a:lnTo>
                <a:lnTo>
                  <a:pt x="90254" y="56261"/>
                </a:lnTo>
                <a:lnTo>
                  <a:pt x="90704" y="56432"/>
                </a:lnTo>
                <a:lnTo>
                  <a:pt x="91090" y="56604"/>
                </a:lnTo>
                <a:lnTo>
                  <a:pt x="91251" y="56689"/>
                </a:lnTo>
                <a:lnTo>
                  <a:pt x="91380" y="56780"/>
                </a:lnTo>
                <a:lnTo>
                  <a:pt x="91509" y="56866"/>
                </a:lnTo>
                <a:lnTo>
                  <a:pt x="91605" y="56957"/>
                </a:lnTo>
                <a:lnTo>
                  <a:pt x="91702" y="57047"/>
                </a:lnTo>
                <a:lnTo>
                  <a:pt x="91766" y="57138"/>
                </a:lnTo>
                <a:lnTo>
                  <a:pt x="91830" y="57320"/>
                </a:lnTo>
                <a:lnTo>
                  <a:pt x="91830" y="57506"/>
                </a:lnTo>
                <a:lnTo>
                  <a:pt x="91766" y="57693"/>
                </a:lnTo>
                <a:lnTo>
                  <a:pt x="91605" y="57880"/>
                </a:lnTo>
                <a:lnTo>
                  <a:pt x="91380" y="58071"/>
                </a:lnTo>
                <a:lnTo>
                  <a:pt x="91058" y="58263"/>
                </a:lnTo>
                <a:lnTo>
                  <a:pt x="90672" y="58455"/>
                </a:lnTo>
                <a:lnTo>
                  <a:pt x="90222" y="58651"/>
                </a:lnTo>
                <a:lnTo>
                  <a:pt x="89707" y="58848"/>
                </a:lnTo>
                <a:lnTo>
                  <a:pt x="89096" y="59045"/>
                </a:lnTo>
                <a:lnTo>
                  <a:pt x="88421" y="59247"/>
                </a:lnTo>
                <a:lnTo>
                  <a:pt x="87649" y="59448"/>
                </a:lnTo>
                <a:lnTo>
                  <a:pt x="86812" y="59650"/>
                </a:lnTo>
                <a:lnTo>
                  <a:pt x="85912" y="59852"/>
                </a:lnTo>
                <a:lnTo>
                  <a:pt x="84947" y="60059"/>
                </a:lnTo>
                <a:lnTo>
                  <a:pt x="83307" y="60392"/>
                </a:lnTo>
                <a:lnTo>
                  <a:pt x="81730" y="60724"/>
                </a:lnTo>
                <a:lnTo>
                  <a:pt x="80187" y="61057"/>
                </a:lnTo>
                <a:lnTo>
                  <a:pt x="78707" y="61400"/>
                </a:lnTo>
                <a:lnTo>
                  <a:pt x="77260" y="61743"/>
                </a:lnTo>
                <a:lnTo>
                  <a:pt x="75877" y="62086"/>
                </a:lnTo>
                <a:lnTo>
                  <a:pt x="75201" y="62263"/>
                </a:lnTo>
                <a:lnTo>
                  <a:pt x="74558" y="62439"/>
                </a:lnTo>
                <a:lnTo>
                  <a:pt x="73914" y="62616"/>
                </a:lnTo>
                <a:lnTo>
                  <a:pt x="73303" y="62797"/>
                </a:lnTo>
                <a:lnTo>
                  <a:pt x="72724" y="62979"/>
                </a:lnTo>
                <a:lnTo>
                  <a:pt x="72145" y="63161"/>
                </a:lnTo>
                <a:lnTo>
                  <a:pt x="71599" y="63342"/>
                </a:lnTo>
                <a:lnTo>
                  <a:pt x="71084" y="63529"/>
                </a:lnTo>
                <a:lnTo>
                  <a:pt x="70569" y="63715"/>
                </a:lnTo>
                <a:lnTo>
                  <a:pt x="70087" y="63902"/>
                </a:lnTo>
                <a:lnTo>
                  <a:pt x="69637" y="64094"/>
                </a:lnTo>
                <a:lnTo>
                  <a:pt x="69218" y="64285"/>
                </a:lnTo>
                <a:lnTo>
                  <a:pt x="68800" y="64482"/>
                </a:lnTo>
                <a:lnTo>
                  <a:pt x="68414" y="64679"/>
                </a:lnTo>
                <a:lnTo>
                  <a:pt x="68093" y="64876"/>
                </a:lnTo>
                <a:lnTo>
                  <a:pt x="67771" y="65077"/>
                </a:lnTo>
                <a:lnTo>
                  <a:pt x="67482" y="65279"/>
                </a:lnTo>
                <a:lnTo>
                  <a:pt x="67224" y="65486"/>
                </a:lnTo>
                <a:lnTo>
                  <a:pt x="66999" y="65693"/>
                </a:lnTo>
                <a:lnTo>
                  <a:pt x="66774" y="65899"/>
                </a:lnTo>
                <a:lnTo>
                  <a:pt x="66677" y="66056"/>
                </a:lnTo>
                <a:lnTo>
                  <a:pt x="66549" y="66212"/>
                </a:lnTo>
                <a:lnTo>
                  <a:pt x="66484" y="66369"/>
                </a:lnTo>
                <a:lnTo>
                  <a:pt x="66420" y="66525"/>
                </a:lnTo>
                <a:lnTo>
                  <a:pt x="66388" y="66681"/>
                </a:lnTo>
                <a:lnTo>
                  <a:pt x="66356" y="66838"/>
                </a:lnTo>
                <a:lnTo>
                  <a:pt x="66388" y="66994"/>
                </a:lnTo>
                <a:lnTo>
                  <a:pt x="66388" y="67150"/>
                </a:lnTo>
                <a:lnTo>
                  <a:pt x="66452" y="67307"/>
                </a:lnTo>
                <a:lnTo>
                  <a:pt x="66517" y="67458"/>
                </a:lnTo>
                <a:lnTo>
                  <a:pt x="66613" y="67614"/>
                </a:lnTo>
                <a:lnTo>
                  <a:pt x="66710" y="67766"/>
                </a:lnTo>
                <a:lnTo>
                  <a:pt x="66838" y="67917"/>
                </a:lnTo>
                <a:lnTo>
                  <a:pt x="66999" y="68068"/>
                </a:lnTo>
                <a:lnTo>
                  <a:pt x="67160" y="68220"/>
                </a:lnTo>
                <a:lnTo>
                  <a:pt x="67353" y="68371"/>
                </a:lnTo>
                <a:lnTo>
                  <a:pt x="67578" y="68517"/>
                </a:lnTo>
                <a:lnTo>
                  <a:pt x="67803" y="68664"/>
                </a:lnTo>
                <a:lnTo>
                  <a:pt x="68061" y="68810"/>
                </a:lnTo>
                <a:lnTo>
                  <a:pt x="68350" y="68956"/>
                </a:lnTo>
                <a:lnTo>
                  <a:pt x="68640" y="69097"/>
                </a:lnTo>
                <a:lnTo>
                  <a:pt x="68961" y="69239"/>
                </a:lnTo>
                <a:lnTo>
                  <a:pt x="69283" y="69380"/>
                </a:lnTo>
                <a:lnTo>
                  <a:pt x="69637" y="69521"/>
                </a:lnTo>
                <a:lnTo>
                  <a:pt x="70023" y="69657"/>
                </a:lnTo>
                <a:lnTo>
                  <a:pt x="70409" y="69793"/>
                </a:lnTo>
                <a:lnTo>
                  <a:pt x="70827" y="69930"/>
                </a:lnTo>
                <a:lnTo>
                  <a:pt x="71277" y="70061"/>
                </a:lnTo>
                <a:lnTo>
                  <a:pt x="71727" y="70192"/>
                </a:lnTo>
                <a:lnTo>
                  <a:pt x="72210" y="70318"/>
                </a:lnTo>
                <a:lnTo>
                  <a:pt x="72692" y="70444"/>
                </a:lnTo>
                <a:lnTo>
                  <a:pt x="73207" y="70570"/>
                </a:lnTo>
                <a:lnTo>
                  <a:pt x="73754" y="70691"/>
                </a:lnTo>
                <a:lnTo>
                  <a:pt x="74300" y="70812"/>
                </a:lnTo>
                <a:lnTo>
                  <a:pt x="74879" y="70928"/>
                </a:lnTo>
                <a:lnTo>
                  <a:pt x="75491" y="71044"/>
                </a:lnTo>
                <a:lnTo>
                  <a:pt x="76102" y="71155"/>
                </a:lnTo>
                <a:lnTo>
                  <a:pt x="76745" y="71266"/>
                </a:lnTo>
                <a:lnTo>
                  <a:pt x="77388" y="71377"/>
                </a:lnTo>
                <a:lnTo>
                  <a:pt x="78064" y="71478"/>
                </a:lnTo>
                <a:lnTo>
                  <a:pt x="78771" y="71584"/>
                </a:lnTo>
                <a:lnTo>
                  <a:pt x="79479" y="71680"/>
                </a:lnTo>
                <a:lnTo>
                  <a:pt x="80219" y="71781"/>
                </a:lnTo>
                <a:lnTo>
                  <a:pt x="80959" y="71871"/>
                </a:lnTo>
                <a:lnTo>
                  <a:pt x="81730" y="71962"/>
                </a:lnTo>
                <a:lnTo>
                  <a:pt x="82502" y="72048"/>
                </a:lnTo>
                <a:lnTo>
                  <a:pt x="83339" y="72134"/>
                </a:lnTo>
                <a:lnTo>
                  <a:pt x="84143" y="72214"/>
                </a:lnTo>
                <a:lnTo>
                  <a:pt x="85011" y="72295"/>
                </a:lnTo>
                <a:lnTo>
                  <a:pt x="85880" y="72366"/>
                </a:lnTo>
                <a:lnTo>
                  <a:pt x="86748" y="72436"/>
                </a:lnTo>
                <a:lnTo>
                  <a:pt x="87649" y="72507"/>
                </a:lnTo>
                <a:lnTo>
                  <a:pt x="88582" y="72568"/>
                </a:lnTo>
                <a:lnTo>
                  <a:pt x="89514" y="72628"/>
                </a:lnTo>
                <a:lnTo>
                  <a:pt x="90479" y="72689"/>
                </a:lnTo>
                <a:lnTo>
                  <a:pt x="91476" y="72739"/>
                </a:lnTo>
                <a:lnTo>
                  <a:pt x="92473" y="72789"/>
                </a:lnTo>
                <a:lnTo>
                  <a:pt x="93471" y="72835"/>
                </a:lnTo>
                <a:lnTo>
                  <a:pt x="94500" y="72875"/>
                </a:lnTo>
                <a:lnTo>
                  <a:pt x="95561" y="72911"/>
                </a:lnTo>
                <a:lnTo>
                  <a:pt x="96655" y="72941"/>
                </a:lnTo>
                <a:lnTo>
                  <a:pt x="97716" y="72971"/>
                </a:lnTo>
                <a:lnTo>
                  <a:pt x="98842" y="72996"/>
                </a:lnTo>
                <a:lnTo>
                  <a:pt x="99968" y="73016"/>
                </a:lnTo>
                <a:lnTo>
                  <a:pt x="101415" y="73037"/>
                </a:lnTo>
                <a:lnTo>
                  <a:pt x="102830" y="73052"/>
                </a:lnTo>
                <a:lnTo>
                  <a:pt x="104246" y="73062"/>
                </a:lnTo>
                <a:lnTo>
                  <a:pt x="105629" y="73067"/>
                </a:lnTo>
                <a:lnTo>
                  <a:pt x="107012" y="73067"/>
                </a:lnTo>
                <a:lnTo>
                  <a:pt x="108363" y="73062"/>
                </a:lnTo>
                <a:lnTo>
                  <a:pt x="109714" y="73052"/>
                </a:lnTo>
                <a:lnTo>
                  <a:pt x="111032" y="73037"/>
                </a:lnTo>
                <a:lnTo>
                  <a:pt x="112319" y="73016"/>
                </a:lnTo>
                <a:lnTo>
                  <a:pt x="113606" y="72991"/>
                </a:lnTo>
                <a:lnTo>
                  <a:pt x="114860" y="72966"/>
                </a:lnTo>
                <a:lnTo>
                  <a:pt x="116114" y="72931"/>
                </a:lnTo>
                <a:lnTo>
                  <a:pt x="117337" y="72890"/>
                </a:lnTo>
                <a:lnTo>
                  <a:pt x="118527" y="72850"/>
                </a:lnTo>
                <a:lnTo>
                  <a:pt x="119717" y="72805"/>
                </a:lnTo>
                <a:lnTo>
                  <a:pt x="120875" y="72749"/>
                </a:lnTo>
                <a:lnTo>
                  <a:pt x="122033" y="72694"/>
                </a:lnTo>
                <a:lnTo>
                  <a:pt x="123126" y="72633"/>
                </a:lnTo>
                <a:lnTo>
                  <a:pt x="124252" y="72568"/>
                </a:lnTo>
                <a:lnTo>
                  <a:pt x="125313" y="72502"/>
                </a:lnTo>
                <a:lnTo>
                  <a:pt x="126375" y="72426"/>
                </a:lnTo>
                <a:lnTo>
                  <a:pt x="127404" y="72346"/>
                </a:lnTo>
                <a:lnTo>
                  <a:pt x="128433" y="72265"/>
                </a:lnTo>
                <a:lnTo>
                  <a:pt x="129398" y="72179"/>
                </a:lnTo>
                <a:lnTo>
                  <a:pt x="130395" y="72088"/>
                </a:lnTo>
                <a:lnTo>
                  <a:pt x="131328" y="71993"/>
                </a:lnTo>
                <a:lnTo>
                  <a:pt x="132261" y="71892"/>
                </a:lnTo>
                <a:lnTo>
                  <a:pt x="133162" y="71791"/>
                </a:lnTo>
                <a:lnTo>
                  <a:pt x="134030" y="71685"/>
                </a:lnTo>
                <a:lnTo>
                  <a:pt x="134866" y="71574"/>
                </a:lnTo>
                <a:lnTo>
                  <a:pt x="135703" y="71458"/>
                </a:lnTo>
                <a:lnTo>
                  <a:pt x="136507" y="71337"/>
                </a:lnTo>
                <a:lnTo>
                  <a:pt x="137279" y="71216"/>
                </a:lnTo>
                <a:lnTo>
                  <a:pt x="138051" y="71085"/>
                </a:lnTo>
                <a:lnTo>
                  <a:pt x="138790" y="70953"/>
                </a:lnTo>
                <a:lnTo>
                  <a:pt x="139498" y="70822"/>
                </a:lnTo>
                <a:lnTo>
                  <a:pt x="140174" y="70681"/>
                </a:lnTo>
                <a:lnTo>
                  <a:pt x="140817" y="70540"/>
                </a:lnTo>
                <a:lnTo>
                  <a:pt x="141460" y="70394"/>
                </a:lnTo>
                <a:lnTo>
                  <a:pt x="142039" y="70242"/>
                </a:lnTo>
                <a:lnTo>
                  <a:pt x="142618" y="70091"/>
                </a:lnTo>
                <a:lnTo>
                  <a:pt x="143197" y="69930"/>
                </a:lnTo>
                <a:lnTo>
                  <a:pt x="143712" y="69768"/>
                </a:lnTo>
                <a:lnTo>
                  <a:pt x="144194" y="69607"/>
                </a:lnTo>
                <a:lnTo>
                  <a:pt x="144677" y="69440"/>
                </a:lnTo>
                <a:lnTo>
                  <a:pt x="145127" y="69269"/>
                </a:lnTo>
                <a:lnTo>
                  <a:pt x="145545" y="69092"/>
                </a:lnTo>
                <a:lnTo>
                  <a:pt x="145931" y="68916"/>
                </a:lnTo>
                <a:lnTo>
                  <a:pt x="146285" y="68734"/>
                </a:lnTo>
                <a:lnTo>
                  <a:pt x="146606" y="68548"/>
                </a:lnTo>
                <a:lnTo>
                  <a:pt x="146928" y="68361"/>
                </a:lnTo>
                <a:lnTo>
                  <a:pt x="147185" y="68169"/>
                </a:lnTo>
                <a:lnTo>
                  <a:pt x="147443" y="67973"/>
                </a:lnTo>
                <a:lnTo>
                  <a:pt x="147668" y="67776"/>
                </a:lnTo>
                <a:lnTo>
                  <a:pt x="147861" y="67574"/>
                </a:lnTo>
                <a:lnTo>
                  <a:pt x="147989" y="67367"/>
                </a:lnTo>
                <a:lnTo>
                  <a:pt x="148118" y="67160"/>
                </a:lnTo>
                <a:lnTo>
                  <a:pt x="148247" y="66949"/>
                </a:lnTo>
                <a:lnTo>
                  <a:pt x="148311" y="66737"/>
                </a:lnTo>
                <a:lnTo>
                  <a:pt x="148343" y="66520"/>
                </a:lnTo>
                <a:lnTo>
                  <a:pt x="148343" y="66303"/>
                </a:lnTo>
                <a:lnTo>
                  <a:pt x="148311" y="66076"/>
                </a:lnTo>
                <a:lnTo>
                  <a:pt x="148279" y="65854"/>
                </a:lnTo>
                <a:lnTo>
                  <a:pt x="148182" y="65627"/>
                </a:lnTo>
                <a:lnTo>
                  <a:pt x="148022" y="65274"/>
                </a:lnTo>
                <a:lnTo>
                  <a:pt x="147925" y="64916"/>
                </a:lnTo>
                <a:lnTo>
                  <a:pt x="147861" y="64563"/>
                </a:lnTo>
                <a:lnTo>
                  <a:pt x="147797" y="64210"/>
                </a:lnTo>
                <a:lnTo>
                  <a:pt x="147764" y="63857"/>
                </a:lnTo>
                <a:lnTo>
                  <a:pt x="147764" y="63499"/>
                </a:lnTo>
                <a:lnTo>
                  <a:pt x="147797" y="63145"/>
                </a:lnTo>
                <a:lnTo>
                  <a:pt x="147861" y="62787"/>
                </a:lnTo>
                <a:lnTo>
                  <a:pt x="147925" y="62434"/>
                </a:lnTo>
                <a:lnTo>
                  <a:pt x="148022" y="62076"/>
                </a:lnTo>
                <a:lnTo>
                  <a:pt x="148247" y="61370"/>
                </a:lnTo>
                <a:lnTo>
                  <a:pt x="148536" y="60659"/>
                </a:lnTo>
                <a:lnTo>
                  <a:pt x="148858" y="59953"/>
                </a:lnTo>
                <a:lnTo>
                  <a:pt x="148954" y="59837"/>
                </a:lnTo>
                <a:lnTo>
                  <a:pt x="149051" y="59726"/>
                </a:lnTo>
                <a:lnTo>
                  <a:pt x="149180" y="59615"/>
                </a:lnTo>
                <a:lnTo>
                  <a:pt x="149308" y="59509"/>
                </a:lnTo>
                <a:lnTo>
                  <a:pt x="149501" y="59403"/>
                </a:lnTo>
                <a:lnTo>
                  <a:pt x="149694" y="59297"/>
                </a:lnTo>
                <a:lnTo>
                  <a:pt x="149919" y="59196"/>
                </a:lnTo>
                <a:lnTo>
                  <a:pt x="150177" y="59100"/>
                </a:lnTo>
                <a:lnTo>
                  <a:pt x="150434" y="58999"/>
                </a:lnTo>
                <a:lnTo>
                  <a:pt x="150723" y="58904"/>
                </a:lnTo>
                <a:lnTo>
                  <a:pt x="151045" y="58813"/>
                </a:lnTo>
                <a:lnTo>
                  <a:pt x="151399" y="58717"/>
                </a:lnTo>
                <a:lnTo>
                  <a:pt x="151753" y="58631"/>
                </a:lnTo>
                <a:lnTo>
                  <a:pt x="152107" y="58540"/>
                </a:lnTo>
                <a:lnTo>
                  <a:pt x="152525" y="58460"/>
                </a:lnTo>
                <a:lnTo>
                  <a:pt x="152943" y="58374"/>
                </a:lnTo>
                <a:lnTo>
                  <a:pt x="153361" y="58293"/>
                </a:lnTo>
                <a:lnTo>
                  <a:pt x="153843" y="58218"/>
                </a:lnTo>
                <a:lnTo>
                  <a:pt x="154294" y="58137"/>
                </a:lnTo>
                <a:lnTo>
                  <a:pt x="154808" y="58066"/>
                </a:lnTo>
                <a:lnTo>
                  <a:pt x="155291" y="57991"/>
                </a:lnTo>
                <a:lnTo>
                  <a:pt x="155838" y="57925"/>
                </a:lnTo>
                <a:lnTo>
                  <a:pt x="156352" y="57854"/>
                </a:lnTo>
                <a:lnTo>
                  <a:pt x="156899" y="57789"/>
                </a:lnTo>
                <a:lnTo>
                  <a:pt x="157478" y="57728"/>
                </a:lnTo>
                <a:lnTo>
                  <a:pt x="158057" y="57668"/>
                </a:lnTo>
                <a:lnTo>
                  <a:pt x="158668" y="57607"/>
                </a:lnTo>
                <a:lnTo>
                  <a:pt x="159279" y="57552"/>
                </a:lnTo>
                <a:lnTo>
                  <a:pt x="160534" y="57451"/>
                </a:lnTo>
                <a:lnTo>
                  <a:pt x="161820" y="57355"/>
                </a:lnTo>
                <a:lnTo>
                  <a:pt x="163525" y="57244"/>
                </a:lnTo>
                <a:lnTo>
                  <a:pt x="165230" y="57138"/>
                </a:lnTo>
                <a:lnTo>
                  <a:pt x="166934" y="57037"/>
                </a:lnTo>
                <a:lnTo>
                  <a:pt x="168671" y="56947"/>
                </a:lnTo>
                <a:lnTo>
                  <a:pt x="170408" y="56871"/>
                </a:lnTo>
                <a:lnTo>
                  <a:pt x="172177" y="56800"/>
                </a:lnTo>
                <a:lnTo>
                  <a:pt x="173046" y="56770"/>
                </a:lnTo>
                <a:lnTo>
                  <a:pt x="173946" y="56745"/>
                </a:lnTo>
                <a:lnTo>
                  <a:pt x="174815" y="56720"/>
                </a:lnTo>
                <a:lnTo>
                  <a:pt x="175715" y="56699"/>
                </a:lnTo>
                <a:lnTo>
                  <a:pt x="176584" y="56684"/>
                </a:lnTo>
                <a:lnTo>
                  <a:pt x="177484" y="56669"/>
                </a:lnTo>
                <a:lnTo>
                  <a:pt x="178385" y="56659"/>
                </a:lnTo>
                <a:lnTo>
                  <a:pt x="179286" y="56654"/>
                </a:lnTo>
                <a:lnTo>
                  <a:pt x="181087" y="56654"/>
                </a:lnTo>
                <a:lnTo>
                  <a:pt x="181987" y="56659"/>
                </a:lnTo>
                <a:lnTo>
                  <a:pt x="182920" y="56674"/>
                </a:lnTo>
                <a:lnTo>
                  <a:pt x="183821" y="56689"/>
                </a:lnTo>
                <a:lnTo>
                  <a:pt x="184754" y="56704"/>
                </a:lnTo>
                <a:lnTo>
                  <a:pt x="185654" y="56730"/>
                </a:lnTo>
                <a:lnTo>
                  <a:pt x="186587" y="56760"/>
                </a:lnTo>
                <a:lnTo>
                  <a:pt x="187520" y="56795"/>
                </a:lnTo>
                <a:lnTo>
                  <a:pt x="188453" y="56836"/>
                </a:lnTo>
                <a:lnTo>
                  <a:pt x="189385" y="56876"/>
                </a:lnTo>
                <a:lnTo>
                  <a:pt x="190318" y="56926"/>
                </a:lnTo>
                <a:lnTo>
                  <a:pt x="197073" y="57305"/>
                </a:lnTo>
                <a:lnTo>
                  <a:pt x="203859" y="57688"/>
                </a:lnTo>
                <a:lnTo>
                  <a:pt x="210646" y="58071"/>
                </a:lnTo>
                <a:lnTo>
                  <a:pt x="217433" y="58445"/>
                </a:lnTo>
                <a:lnTo>
                  <a:pt x="224220" y="58818"/>
                </a:lnTo>
                <a:lnTo>
                  <a:pt x="227629" y="58994"/>
                </a:lnTo>
                <a:lnTo>
                  <a:pt x="231038" y="59176"/>
                </a:lnTo>
                <a:lnTo>
                  <a:pt x="234448" y="59347"/>
                </a:lnTo>
                <a:lnTo>
                  <a:pt x="237889" y="59519"/>
                </a:lnTo>
                <a:lnTo>
                  <a:pt x="241299" y="59690"/>
                </a:lnTo>
                <a:lnTo>
                  <a:pt x="244741" y="59852"/>
                </a:lnTo>
                <a:lnTo>
                  <a:pt x="248472" y="60023"/>
                </a:lnTo>
                <a:lnTo>
                  <a:pt x="252171" y="60185"/>
                </a:lnTo>
                <a:lnTo>
                  <a:pt x="255902" y="60346"/>
                </a:lnTo>
                <a:lnTo>
                  <a:pt x="259665" y="60508"/>
                </a:lnTo>
                <a:lnTo>
                  <a:pt x="267159" y="60815"/>
                </a:lnTo>
                <a:lnTo>
                  <a:pt x="274718" y="61113"/>
                </a:lnTo>
                <a:lnTo>
                  <a:pt x="282309" y="61410"/>
                </a:lnTo>
                <a:lnTo>
                  <a:pt x="289964" y="61703"/>
                </a:lnTo>
                <a:lnTo>
                  <a:pt x="297651" y="62006"/>
                </a:lnTo>
                <a:lnTo>
                  <a:pt x="305403" y="62308"/>
                </a:lnTo>
                <a:lnTo>
                  <a:pt x="306336" y="61592"/>
                </a:lnTo>
                <a:lnTo>
                  <a:pt x="307204" y="60871"/>
                </a:lnTo>
                <a:lnTo>
                  <a:pt x="308973" y="59443"/>
                </a:lnTo>
                <a:lnTo>
                  <a:pt x="309874" y="58732"/>
                </a:lnTo>
                <a:lnTo>
                  <a:pt x="310774" y="58026"/>
                </a:lnTo>
                <a:lnTo>
                  <a:pt x="311739" y="57320"/>
                </a:lnTo>
                <a:lnTo>
                  <a:pt x="312769" y="56614"/>
                </a:lnTo>
                <a:lnTo>
                  <a:pt x="314731" y="55302"/>
                </a:lnTo>
                <a:lnTo>
                  <a:pt x="316725" y="53991"/>
                </a:lnTo>
                <a:lnTo>
                  <a:pt x="320778" y="51368"/>
                </a:lnTo>
                <a:lnTo>
                  <a:pt x="322804" y="50057"/>
                </a:lnTo>
                <a:lnTo>
                  <a:pt x="324798" y="48745"/>
                </a:lnTo>
                <a:lnTo>
                  <a:pt x="326760" y="47434"/>
                </a:lnTo>
                <a:lnTo>
                  <a:pt x="328658" y="46117"/>
                </a:lnTo>
                <a:lnTo>
                  <a:pt x="328883" y="45936"/>
                </a:lnTo>
                <a:lnTo>
                  <a:pt x="329108" y="45749"/>
                </a:lnTo>
                <a:lnTo>
                  <a:pt x="329301" y="45562"/>
                </a:lnTo>
                <a:lnTo>
                  <a:pt x="329462" y="45376"/>
                </a:lnTo>
                <a:lnTo>
                  <a:pt x="329623" y="45189"/>
                </a:lnTo>
                <a:lnTo>
                  <a:pt x="329719" y="45003"/>
                </a:lnTo>
                <a:lnTo>
                  <a:pt x="329816" y="44811"/>
                </a:lnTo>
                <a:lnTo>
                  <a:pt x="329880" y="44619"/>
                </a:lnTo>
                <a:lnTo>
                  <a:pt x="329912" y="44433"/>
                </a:lnTo>
                <a:lnTo>
                  <a:pt x="329944" y="44241"/>
                </a:lnTo>
                <a:lnTo>
                  <a:pt x="329912" y="44049"/>
                </a:lnTo>
                <a:lnTo>
                  <a:pt x="329880" y="43863"/>
                </a:lnTo>
                <a:lnTo>
                  <a:pt x="329816" y="43671"/>
                </a:lnTo>
                <a:lnTo>
                  <a:pt x="329719" y="43484"/>
                </a:lnTo>
                <a:lnTo>
                  <a:pt x="329623" y="43298"/>
                </a:lnTo>
                <a:lnTo>
                  <a:pt x="329462" y="43111"/>
                </a:lnTo>
                <a:lnTo>
                  <a:pt x="329301" y="42945"/>
                </a:lnTo>
                <a:lnTo>
                  <a:pt x="329108" y="42783"/>
                </a:lnTo>
                <a:lnTo>
                  <a:pt x="328883" y="42627"/>
                </a:lnTo>
                <a:lnTo>
                  <a:pt x="328593" y="42481"/>
                </a:lnTo>
                <a:lnTo>
                  <a:pt x="328272" y="42334"/>
                </a:lnTo>
                <a:lnTo>
                  <a:pt x="327918" y="42203"/>
                </a:lnTo>
                <a:lnTo>
                  <a:pt x="327564" y="42072"/>
                </a:lnTo>
                <a:lnTo>
                  <a:pt x="327146" y="41946"/>
                </a:lnTo>
                <a:lnTo>
                  <a:pt x="326664" y="41830"/>
                </a:lnTo>
                <a:lnTo>
                  <a:pt x="326181" y="41719"/>
                </a:lnTo>
                <a:lnTo>
                  <a:pt x="325667" y="41618"/>
                </a:lnTo>
                <a:lnTo>
                  <a:pt x="325120" y="41517"/>
                </a:lnTo>
                <a:lnTo>
                  <a:pt x="324541" y="41426"/>
                </a:lnTo>
                <a:lnTo>
                  <a:pt x="323897" y="41341"/>
                </a:lnTo>
                <a:lnTo>
                  <a:pt x="323254" y="41260"/>
                </a:lnTo>
                <a:lnTo>
                  <a:pt x="322579" y="41184"/>
                </a:lnTo>
                <a:lnTo>
                  <a:pt x="321839" y="41119"/>
                </a:lnTo>
                <a:lnTo>
                  <a:pt x="321099" y="41053"/>
                </a:lnTo>
                <a:lnTo>
                  <a:pt x="320327" y="40998"/>
                </a:lnTo>
                <a:lnTo>
                  <a:pt x="319523" y="40947"/>
                </a:lnTo>
                <a:lnTo>
                  <a:pt x="318687" y="40902"/>
                </a:lnTo>
                <a:lnTo>
                  <a:pt x="317818" y="40861"/>
                </a:lnTo>
                <a:lnTo>
                  <a:pt x="316950" y="40831"/>
                </a:lnTo>
                <a:lnTo>
                  <a:pt x="316017" y="40801"/>
                </a:lnTo>
                <a:lnTo>
                  <a:pt x="315084" y="40781"/>
                </a:lnTo>
                <a:lnTo>
                  <a:pt x="314119" y="40761"/>
                </a:lnTo>
                <a:lnTo>
                  <a:pt x="313090" y="40750"/>
                </a:lnTo>
                <a:lnTo>
                  <a:pt x="312093" y="40745"/>
                </a:lnTo>
                <a:lnTo>
                  <a:pt x="311032" y="40740"/>
                </a:lnTo>
                <a:lnTo>
                  <a:pt x="309970" y="40745"/>
                </a:lnTo>
                <a:lnTo>
                  <a:pt x="308844" y="40756"/>
                </a:lnTo>
                <a:lnTo>
                  <a:pt x="307719" y="40771"/>
                </a:lnTo>
                <a:lnTo>
                  <a:pt x="303312" y="40836"/>
                </a:lnTo>
                <a:lnTo>
                  <a:pt x="298873" y="40892"/>
                </a:lnTo>
                <a:lnTo>
                  <a:pt x="296654" y="40912"/>
                </a:lnTo>
                <a:lnTo>
                  <a:pt x="294435" y="40932"/>
                </a:lnTo>
                <a:lnTo>
                  <a:pt x="292215" y="40947"/>
                </a:lnTo>
                <a:lnTo>
                  <a:pt x="289996" y="40962"/>
                </a:lnTo>
                <a:lnTo>
                  <a:pt x="287777" y="40972"/>
                </a:lnTo>
                <a:lnTo>
                  <a:pt x="285557" y="40977"/>
                </a:lnTo>
                <a:lnTo>
                  <a:pt x="281119" y="40977"/>
                </a:lnTo>
                <a:lnTo>
                  <a:pt x="278899" y="40972"/>
                </a:lnTo>
                <a:lnTo>
                  <a:pt x="276680" y="40962"/>
                </a:lnTo>
                <a:lnTo>
                  <a:pt x="274461" y="40947"/>
                </a:lnTo>
                <a:lnTo>
                  <a:pt x="272241" y="40932"/>
                </a:lnTo>
                <a:lnTo>
                  <a:pt x="271276" y="40917"/>
                </a:lnTo>
                <a:lnTo>
                  <a:pt x="270311" y="40902"/>
                </a:lnTo>
                <a:lnTo>
                  <a:pt x="269314" y="40887"/>
                </a:lnTo>
                <a:lnTo>
                  <a:pt x="268317" y="40861"/>
                </a:lnTo>
                <a:lnTo>
                  <a:pt x="267288" y="40831"/>
                </a:lnTo>
                <a:lnTo>
                  <a:pt x="266291" y="40801"/>
                </a:lnTo>
                <a:lnTo>
                  <a:pt x="265261" y="40761"/>
                </a:lnTo>
                <a:lnTo>
                  <a:pt x="264232" y="40720"/>
                </a:lnTo>
                <a:lnTo>
                  <a:pt x="263171" y="40675"/>
                </a:lnTo>
                <a:lnTo>
                  <a:pt x="262142" y="40629"/>
                </a:lnTo>
                <a:lnTo>
                  <a:pt x="261112" y="40574"/>
                </a:lnTo>
                <a:lnTo>
                  <a:pt x="260051" y="40518"/>
                </a:lnTo>
                <a:lnTo>
                  <a:pt x="259022" y="40458"/>
                </a:lnTo>
                <a:lnTo>
                  <a:pt x="257960" y="40392"/>
                </a:lnTo>
                <a:lnTo>
                  <a:pt x="256899" y="40322"/>
                </a:lnTo>
                <a:lnTo>
                  <a:pt x="255869" y="40251"/>
                </a:lnTo>
                <a:lnTo>
                  <a:pt x="254808" y="40170"/>
                </a:lnTo>
                <a:lnTo>
                  <a:pt x="253747" y="40090"/>
                </a:lnTo>
                <a:lnTo>
                  <a:pt x="252717" y="40009"/>
                </a:lnTo>
                <a:lnTo>
                  <a:pt x="251688" y="39918"/>
                </a:lnTo>
                <a:lnTo>
                  <a:pt x="250627" y="39827"/>
                </a:lnTo>
                <a:lnTo>
                  <a:pt x="249597" y="39732"/>
                </a:lnTo>
                <a:lnTo>
                  <a:pt x="248600" y="39631"/>
                </a:lnTo>
                <a:lnTo>
                  <a:pt x="247571" y="39525"/>
                </a:lnTo>
                <a:lnTo>
                  <a:pt x="246542" y="39419"/>
                </a:lnTo>
                <a:lnTo>
                  <a:pt x="245545" y="39308"/>
                </a:lnTo>
                <a:lnTo>
                  <a:pt x="244548" y="39197"/>
                </a:lnTo>
                <a:lnTo>
                  <a:pt x="243583" y="39076"/>
                </a:lnTo>
                <a:lnTo>
                  <a:pt x="242618" y="38955"/>
                </a:lnTo>
                <a:lnTo>
                  <a:pt x="241653" y="38829"/>
                </a:lnTo>
                <a:lnTo>
                  <a:pt x="240688" y="38703"/>
                </a:lnTo>
                <a:lnTo>
                  <a:pt x="239755" y="38572"/>
                </a:lnTo>
                <a:lnTo>
                  <a:pt x="238854" y="38435"/>
                </a:lnTo>
                <a:lnTo>
                  <a:pt x="237922" y="38299"/>
                </a:lnTo>
                <a:lnTo>
                  <a:pt x="237053" y="38158"/>
                </a:lnTo>
                <a:lnTo>
                  <a:pt x="236185" y="38012"/>
                </a:lnTo>
                <a:lnTo>
                  <a:pt x="235316" y="37860"/>
                </a:lnTo>
                <a:lnTo>
                  <a:pt x="234480" y="37709"/>
                </a:lnTo>
                <a:lnTo>
                  <a:pt x="233644" y="37558"/>
                </a:lnTo>
                <a:lnTo>
                  <a:pt x="232840" y="37396"/>
                </a:lnTo>
                <a:lnTo>
                  <a:pt x="232068" y="37235"/>
                </a:lnTo>
                <a:lnTo>
                  <a:pt x="231296" y="37073"/>
                </a:lnTo>
                <a:lnTo>
                  <a:pt x="230588" y="36907"/>
                </a:lnTo>
                <a:lnTo>
                  <a:pt x="229848" y="36736"/>
                </a:lnTo>
                <a:lnTo>
                  <a:pt x="229173" y="36559"/>
                </a:lnTo>
                <a:lnTo>
                  <a:pt x="228497" y="36382"/>
                </a:lnTo>
                <a:lnTo>
                  <a:pt x="227854" y="36206"/>
                </a:lnTo>
                <a:lnTo>
                  <a:pt x="227243" y="36024"/>
                </a:lnTo>
                <a:lnTo>
                  <a:pt x="226664" y="35838"/>
                </a:lnTo>
                <a:lnTo>
                  <a:pt x="226085" y="35651"/>
                </a:lnTo>
                <a:lnTo>
                  <a:pt x="225570" y="35459"/>
                </a:lnTo>
                <a:lnTo>
                  <a:pt x="225056" y="35263"/>
                </a:lnTo>
                <a:lnTo>
                  <a:pt x="224573" y="35066"/>
                </a:lnTo>
                <a:lnTo>
                  <a:pt x="224123" y="34869"/>
                </a:lnTo>
                <a:lnTo>
                  <a:pt x="223737" y="34668"/>
                </a:lnTo>
                <a:lnTo>
                  <a:pt x="223351" y="34461"/>
                </a:lnTo>
                <a:lnTo>
                  <a:pt x="222997" y="34254"/>
                </a:lnTo>
                <a:lnTo>
                  <a:pt x="222676" y="34042"/>
                </a:lnTo>
                <a:lnTo>
                  <a:pt x="222418" y="33830"/>
                </a:lnTo>
                <a:lnTo>
                  <a:pt x="222161" y="33613"/>
                </a:lnTo>
                <a:lnTo>
                  <a:pt x="221968" y="33396"/>
                </a:lnTo>
                <a:lnTo>
                  <a:pt x="221807" y="33175"/>
                </a:lnTo>
                <a:lnTo>
                  <a:pt x="221679" y="32953"/>
                </a:lnTo>
                <a:lnTo>
                  <a:pt x="221582" y="32731"/>
                </a:lnTo>
                <a:lnTo>
                  <a:pt x="221453" y="32352"/>
                </a:lnTo>
                <a:lnTo>
                  <a:pt x="221389" y="31979"/>
                </a:lnTo>
                <a:lnTo>
                  <a:pt x="221357" y="31611"/>
                </a:lnTo>
                <a:lnTo>
                  <a:pt x="221357" y="31238"/>
                </a:lnTo>
                <a:lnTo>
                  <a:pt x="221421" y="30869"/>
                </a:lnTo>
                <a:lnTo>
                  <a:pt x="221486" y="30501"/>
                </a:lnTo>
                <a:lnTo>
                  <a:pt x="221646" y="30133"/>
                </a:lnTo>
                <a:lnTo>
                  <a:pt x="221839" y="29765"/>
                </a:lnTo>
                <a:lnTo>
                  <a:pt x="222129" y="29397"/>
                </a:lnTo>
                <a:lnTo>
                  <a:pt x="222450" y="29033"/>
                </a:lnTo>
                <a:lnTo>
                  <a:pt x="222869" y="28665"/>
                </a:lnTo>
                <a:lnTo>
                  <a:pt x="223319" y="28302"/>
                </a:lnTo>
                <a:lnTo>
                  <a:pt x="223608" y="28121"/>
                </a:lnTo>
                <a:lnTo>
                  <a:pt x="223898" y="27934"/>
                </a:lnTo>
                <a:lnTo>
                  <a:pt x="224187" y="27752"/>
                </a:lnTo>
                <a:lnTo>
                  <a:pt x="224509" y="27571"/>
                </a:lnTo>
                <a:lnTo>
                  <a:pt x="224863" y="27389"/>
                </a:lnTo>
                <a:lnTo>
                  <a:pt x="225249" y="27208"/>
                </a:lnTo>
                <a:lnTo>
                  <a:pt x="225635" y="27021"/>
                </a:lnTo>
                <a:lnTo>
                  <a:pt x="226053" y="26839"/>
                </a:lnTo>
                <a:lnTo>
                  <a:pt x="226793" y="26547"/>
                </a:lnTo>
                <a:lnTo>
                  <a:pt x="227565" y="26264"/>
                </a:lnTo>
                <a:lnTo>
                  <a:pt x="228369" y="25992"/>
                </a:lnTo>
                <a:lnTo>
                  <a:pt x="229205" y="25725"/>
                </a:lnTo>
                <a:lnTo>
                  <a:pt x="230106" y="25462"/>
                </a:lnTo>
                <a:lnTo>
                  <a:pt x="231038" y="25215"/>
                </a:lnTo>
                <a:lnTo>
                  <a:pt x="232003" y="24968"/>
                </a:lnTo>
                <a:lnTo>
                  <a:pt x="233000" y="24731"/>
                </a:lnTo>
                <a:lnTo>
                  <a:pt x="234062" y="24504"/>
                </a:lnTo>
                <a:lnTo>
                  <a:pt x="235155" y="24277"/>
                </a:lnTo>
                <a:lnTo>
                  <a:pt x="236281" y="24065"/>
                </a:lnTo>
                <a:lnTo>
                  <a:pt x="237439" y="23853"/>
                </a:lnTo>
                <a:lnTo>
                  <a:pt x="238629" y="23652"/>
                </a:lnTo>
                <a:lnTo>
                  <a:pt x="239884" y="23455"/>
                </a:lnTo>
                <a:lnTo>
                  <a:pt x="241138" y="23268"/>
                </a:lnTo>
                <a:lnTo>
                  <a:pt x="242457" y="23082"/>
                </a:lnTo>
                <a:lnTo>
                  <a:pt x="243776" y="22905"/>
                </a:lnTo>
                <a:lnTo>
                  <a:pt x="245159" y="22734"/>
                </a:lnTo>
                <a:lnTo>
                  <a:pt x="246574" y="22567"/>
                </a:lnTo>
                <a:lnTo>
                  <a:pt x="247989" y="22406"/>
                </a:lnTo>
                <a:lnTo>
                  <a:pt x="249469" y="22249"/>
                </a:lnTo>
                <a:lnTo>
                  <a:pt x="250948" y="22098"/>
                </a:lnTo>
                <a:lnTo>
                  <a:pt x="252460" y="21957"/>
                </a:lnTo>
                <a:lnTo>
                  <a:pt x="254004" y="21816"/>
                </a:lnTo>
                <a:lnTo>
                  <a:pt x="255580" y="21679"/>
                </a:lnTo>
                <a:lnTo>
                  <a:pt x="257188" y="21548"/>
                </a:lnTo>
                <a:lnTo>
                  <a:pt x="258829" y="21422"/>
                </a:lnTo>
                <a:lnTo>
                  <a:pt x="260469" y="21301"/>
                </a:lnTo>
                <a:lnTo>
                  <a:pt x="262142" y="21185"/>
                </a:lnTo>
                <a:lnTo>
                  <a:pt x="263846" y="21069"/>
                </a:lnTo>
                <a:lnTo>
                  <a:pt x="265583" y="20958"/>
                </a:lnTo>
                <a:lnTo>
                  <a:pt x="267320" y="20852"/>
                </a:lnTo>
                <a:lnTo>
                  <a:pt x="268221" y="20807"/>
                </a:lnTo>
                <a:lnTo>
                  <a:pt x="269121" y="20761"/>
                </a:lnTo>
                <a:lnTo>
                  <a:pt x="270054" y="20726"/>
                </a:lnTo>
                <a:lnTo>
                  <a:pt x="270987" y="20691"/>
                </a:lnTo>
                <a:lnTo>
                  <a:pt x="271952" y="20666"/>
                </a:lnTo>
                <a:lnTo>
                  <a:pt x="272949" y="20645"/>
                </a:lnTo>
                <a:lnTo>
                  <a:pt x="273946" y="20625"/>
                </a:lnTo>
                <a:lnTo>
                  <a:pt x="274943" y="20615"/>
                </a:lnTo>
                <a:lnTo>
                  <a:pt x="275940" y="20610"/>
                </a:lnTo>
                <a:lnTo>
                  <a:pt x="276905" y="20610"/>
                </a:lnTo>
                <a:lnTo>
                  <a:pt x="277902" y="20615"/>
                </a:lnTo>
                <a:lnTo>
                  <a:pt x="278899" y="20630"/>
                </a:lnTo>
                <a:lnTo>
                  <a:pt x="279864" y="20645"/>
                </a:lnTo>
                <a:lnTo>
                  <a:pt x="280797" y="20671"/>
                </a:lnTo>
                <a:lnTo>
                  <a:pt x="281730" y="20696"/>
                </a:lnTo>
                <a:lnTo>
                  <a:pt x="282630" y="20731"/>
                </a:lnTo>
                <a:lnTo>
                  <a:pt x="285171" y="20842"/>
                </a:lnTo>
                <a:lnTo>
                  <a:pt x="287680" y="20958"/>
                </a:lnTo>
                <a:lnTo>
                  <a:pt x="290157" y="21084"/>
                </a:lnTo>
                <a:lnTo>
                  <a:pt x="292634" y="21215"/>
                </a:lnTo>
                <a:lnTo>
                  <a:pt x="295078" y="21357"/>
                </a:lnTo>
                <a:lnTo>
                  <a:pt x="297490" y="21508"/>
                </a:lnTo>
                <a:lnTo>
                  <a:pt x="299871" y="21669"/>
                </a:lnTo>
                <a:lnTo>
                  <a:pt x="301061" y="21755"/>
                </a:lnTo>
                <a:lnTo>
                  <a:pt x="302251" y="21846"/>
                </a:lnTo>
                <a:lnTo>
                  <a:pt x="303409" y="21937"/>
                </a:lnTo>
                <a:lnTo>
                  <a:pt x="304567" y="22027"/>
                </a:lnTo>
                <a:lnTo>
                  <a:pt x="305692" y="22123"/>
                </a:lnTo>
                <a:lnTo>
                  <a:pt x="306850" y="22224"/>
                </a:lnTo>
                <a:lnTo>
                  <a:pt x="307976" y="22330"/>
                </a:lnTo>
                <a:lnTo>
                  <a:pt x="309070" y="22436"/>
                </a:lnTo>
                <a:lnTo>
                  <a:pt x="310195" y="22542"/>
                </a:lnTo>
                <a:lnTo>
                  <a:pt x="311289" y="22658"/>
                </a:lnTo>
                <a:lnTo>
                  <a:pt x="312350" y="22774"/>
                </a:lnTo>
                <a:lnTo>
                  <a:pt x="313444" y="22895"/>
                </a:lnTo>
                <a:lnTo>
                  <a:pt x="314505" y="23016"/>
                </a:lnTo>
                <a:lnTo>
                  <a:pt x="315567" y="23142"/>
                </a:lnTo>
                <a:lnTo>
                  <a:pt x="316596" y="23278"/>
                </a:lnTo>
                <a:lnTo>
                  <a:pt x="317625" y="23409"/>
                </a:lnTo>
                <a:lnTo>
                  <a:pt x="318622" y="23551"/>
                </a:lnTo>
                <a:lnTo>
                  <a:pt x="319620" y="23692"/>
                </a:lnTo>
                <a:lnTo>
                  <a:pt x="320585" y="23828"/>
                </a:lnTo>
                <a:lnTo>
                  <a:pt x="321549" y="23964"/>
                </a:lnTo>
                <a:lnTo>
                  <a:pt x="322514" y="24095"/>
                </a:lnTo>
                <a:lnTo>
                  <a:pt x="323511" y="24222"/>
                </a:lnTo>
                <a:lnTo>
                  <a:pt x="324509" y="24353"/>
                </a:lnTo>
                <a:lnTo>
                  <a:pt x="325538" y="24474"/>
                </a:lnTo>
                <a:lnTo>
                  <a:pt x="326567" y="24595"/>
                </a:lnTo>
                <a:lnTo>
                  <a:pt x="327629" y="24716"/>
                </a:lnTo>
                <a:lnTo>
                  <a:pt x="328690" y="24832"/>
                </a:lnTo>
                <a:lnTo>
                  <a:pt x="329751" y="24948"/>
                </a:lnTo>
                <a:lnTo>
                  <a:pt x="330813" y="25059"/>
                </a:lnTo>
                <a:lnTo>
                  <a:pt x="331906" y="25165"/>
                </a:lnTo>
                <a:lnTo>
                  <a:pt x="333032" y="25271"/>
                </a:lnTo>
                <a:lnTo>
                  <a:pt x="334126" y="25372"/>
                </a:lnTo>
                <a:lnTo>
                  <a:pt x="335252" y="25472"/>
                </a:lnTo>
                <a:lnTo>
                  <a:pt x="336377" y="25563"/>
                </a:lnTo>
                <a:lnTo>
                  <a:pt x="337535" y="25654"/>
                </a:lnTo>
                <a:lnTo>
                  <a:pt x="338693" y="25735"/>
                </a:lnTo>
                <a:lnTo>
                  <a:pt x="339819" y="25800"/>
                </a:lnTo>
                <a:lnTo>
                  <a:pt x="340945" y="25856"/>
                </a:lnTo>
                <a:lnTo>
                  <a:pt x="342038" y="25901"/>
                </a:lnTo>
                <a:lnTo>
                  <a:pt x="343100" y="25931"/>
                </a:lnTo>
                <a:lnTo>
                  <a:pt x="344129" y="25957"/>
                </a:lnTo>
                <a:lnTo>
                  <a:pt x="345158" y="25967"/>
                </a:lnTo>
                <a:lnTo>
                  <a:pt x="346188" y="25972"/>
                </a:lnTo>
                <a:lnTo>
                  <a:pt x="347152" y="25962"/>
                </a:lnTo>
                <a:lnTo>
                  <a:pt x="348117" y="25942"/>
                </a:lnTo>
                <a:lnTo>
                  <a:pt x="349050" y="25916"/>
                </a:lnTo>
                <a:lnTo>
                  <a:pt x="349951" y="25881"/>
                </a:lnTo>
                <a:lnTo>
                  <a:pt x="350851" y="25836"/>
                </a:lnTo>
                <a:lnTo>
                  <a:pt x="351688" y="25780"/>
                </a:lnTo>
                <a:lnTo>
                  <a:pt x="352524" y="25715"/>
                </a:lnTo>
                <a:lnTo>
                  <a:pt x="353328" y="25644"/>
                </a:lnTo>
                <a:lnTo>
                  <a:pt x="354100" y="25563"/>
                </a:lnTo>
                <a:lnTo>
                  <a:pt x="354840" y="25477"/>
                </a:lnTo>
                <a:lnTo>
                  <a:pt x="355547" y="25382"/>
                </a:lnTo>
                <a:lnTo>
                  <a:pt x="356255" y="25281"/>
                </a:lnTo>
                <a:lnTo>
                  <a:pt x="356898" y="25170"/>
                </a:lnTo>
                <a:lnTo>
                  <a:pt x="357509" y="25054"/>
                </a:lnTo>
                <a:lnTo>
                  <a:pt x="358121" y="24928"/>
                </a:lnTo>
                <a:lnTo>
                  <a:pt x="358667" y="24802"/>
                </a:lnTo>
                <a:lnTo>
                  <a:pt x="359182" y="24665"/>
                </a:lnTo>
                <a:lnTo>
                  <a:pt x="359697" y="24524"/>
                </a:lnTo>
                <a:lnTo>
                  <a:pt x="360147" y="24373"/>
                </a:lnTo>
                <a:lnTo>
                  <a:pt x="360565" y="24222"/>
                </a:lnTo>
                <a:lnTo>
                  <a:pt x="360951" y="24060"/>
                </a:lnTo>
                <a:lnTo>
                  <a:pt x="361305" y="23899"/>
                </a:lnTo>
                <a:lnTo>
                  <a:pt x="361594" y="23732"/>
                </a:lnTo>
                <a:lnTo>
                  <a:pt x="363717" y="22507"/>
                </a:lnTo>
                <a:lnTo>
                  <a:pt x="365776" y="21281"/>
                </a:lnTo>
                <a:lnTo>
                  <a:pt x="369893" y="18825"/>
                </a:lnTo>
                <a:lnTo>
                  <a:pt x="373946" y="16368"/>
                </a:lnTo>
                <a:lnTo>
                  <a:pt x="377934" y="13912"/>
                </a:lnTo>
                <a:lnTo>
                  <a:pt x="381922" y="11450"/>
                </a:lnTo>
                <a:lnTo>
                  <a:pt x="385846" y="8989"/>
                </a:lnTo>
                <a:lnTo>
                  <a:pt x="393695" y="4066"/>
                </a:lnTo>
                <a:lnTo>
                  <a:pt x="394048" y="3839"/>
                </a:lnTo>
                <a:lnTo>
                  <a:pt x="394370" y="3612"/>
                </a:lnTo>
                <a:lnTo>
                  <a:pt x="394692" y="3385"/>
                </a:lnTo>
                <a:lnTo>
                  <a:pt x="394981" y="3158"/>
                </a:lnTo>
                <a:lnTo>
                  <a:pt x="395496" y="2699"/>
                </a:lnTo>
                <a:lnTo>
                  <a:pt x="395978" y="2235"/>
                </a:lnTo>
                <a:lnTo>
                  <a:pt x="396911" y="1302"/>
                </a:lnTo>
                <a:lnTo>
                  <a:pt x="397361" y="833"/>
                </a:lnTo>
                <a:lnTo>
                  <a:pt x="397876" y="359"/>
                </a:lnTo>
                <a:lnTo>
                  <a:pt x="397040" y="318"/>
                </a:lnTo>
                <a:lnTo>
                  <a:pt x="396364" y="283"/>
                </a:lnTo>
                <a:lnTo>
                  <a:pt x="395753" y="253"/>
                </a:lnTo>
                <a:lnTo>
                  <a:pt x="395464" y="248"/>
                </a:lnTo>
                <a:lnTo>
                  <a:pt x="395174" y="243"/>
                </a:lnTo>
                <a:lnTo>
                  <a:pt x="373399" y="187"/>
                </a:lnTo>
                <a:lnTo>
                  <a:pt x="351623" y="132"/>
                </a:lnTo>
                <a:lnTo>
                  <a:pt x="329848" y="71"/>
                </a:lnTo>
                <a:lnTo>
                  <a:pt x="308040" y="11"/>
                </a:lnTo>
                <a:lnTo>
                  <a:pt x="306014" y="6"/>
                </a:lnTo>
                <a:lnTo>
                  <a:pt x="303955" y="1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4f3de87df4_0_305"/>
          <p:cNvSpPr/>
          <p:nvPr/>
        </p:nvSpPr>
        <p:spPr>
          <a:xfrm flipH="1">
            <a:off x="3864373" y="3250388"/>
            <a:ext cx="487284" cy="439358"/>
          </a:xfrm>
          <a:custGeom>
            <a:avLst/>
            <a:gdLst/>
            <a:ahLst/>
            <a:cxnLst/>
            <a:rect l="l" t="t" r="r" b="b"/>
            <a:pathLst>
              <a:path w="446027" h="63675" extrusionOk="0">
                <a:moveTo>
                  <a:pt x="59794" y="0"/>
                </a:moveTo>
                <a:lnTo>
                  <a:pt x="58958" y="5"/>
                </a:lnTo>
                <a:lnTo>
                  <a:pt x="58090" y="11"/>
                </a:lnTo>
                <a:lnTo>
                  <a:pt x="57253" y="21"/>
                </a:lnTo>
                <a:lnTo>
                  <a:pt x="56385" y="36"/>
                </a:lnTo>
                <a:lnTo>
                  <a:pt x="55484" y="51"/>
                </a:lnTo>
                <a:lnTo>
                  <a:pt x="54616" y="71"/>
                </a:lnTo>
                <a:lnTo>
                  <a:pt x="52043" y="142"/>
                </a:lnTo>
                <a:lnTo>
                  <a:pt x="49469" y="217"/>
                </a:lnTo>
                <a:lnTo>
                  <a:pt x="46928" y="303"/>
                </a:lnTo>
                <a:lnTo>
                  <a:pt x="44355" y="394"/>
                </a:lnTo>
                <a:lnTo>
                  <a:pt x="39273" y="580"/>
                </a:lnTo>
                <a:lnTo>
                  <a:pt x="36732" y="671"/>
                </a:lnTo>
                <a:lnTo>
                  <a:pt x="34159" y="757"/>
                </a:lnTo>
                <a:lnTo>
                  <a:pt x="31586" y="833"/>
                </a:lnTo>
                <a:lnTo>
                  <a:pt x="29013" y="903"/>
                </a:lnTo>
                <a:lnTo>
                  <a:pt x="27726" y="934"/>
                </a:lnTo>
                <a:lnTo>
                  <a:pt x="26440" y="964"/>
                </a:lnTo>
                <a:lnTo>
                  <a:pt x="25153" y="989"/>
                </a:lnTo>
                <a:lnTo>
                  <a:pt x="23834" y="1009"/>
                </a:lnTo>
                <a:lnTo>
                  <a:pt x="22548" y="1024"/>
                </a:lnTo>
                <a:lnTo>
                  <a:pt x="21229" y="1034"/>
                </a:lnTo>
                <a:lnTo>
                  <a:pt x="19910" y="1045"/>
                </a:lnTo>
                <a:lnTo>
                  <a:pt x="17273" y="1045"/>
                </a:lnTo>
                <a:lnTo>
                  <a:pt x="15954" y="1034"/>
                </a:lnTo>
                <a:lnTo>
                  <a:pt x="14635" y="1019"/>
                </a:lnTo>
                <a:lnTo>
                  <a:pt x="13284" y="999"/>
                </a:lnTo>
                <a:lnTo>
                  <a:pt x="11740" y="979"/>
                </a:lnTo>
                <a:lnTo>
                  <a:pt x="10196" y="969"/>
                </a:lnTo>
                <a:lnTo>
                  <a:pt x="7012" y="969"/>
                </a:lnTo>
                <a:lnTo>
                  <a:pt x="3635" y="984"/>
                </a:lnTo>
                <a:lnTo>
                  <a:pt x="1866" y="989"/>
                </a:lnTo>
                <a:lnTo>
                  <a:pt x="0" y="989"/>
                </a:lnTo>
                <a:lnTo>
                  <a:pt x="547" y="1171"/>
                </a:lnTo>
                <a:lnTo>
                  <a:pt x="1030" y="1352"/>
                </a:lnTo>
                <a:lnTo>
                  <a:pt x="2027" y="1705"/>
                </a:lnTo>
                <a:lnTo>
                  <a:pt x="2509" y="1882"/>
                </a:lnTo>
                <a:lnTo>
                  <a:pt x="3056" y="2048"/>
                </a:lnTo>
                <a:lnTo>
                  <a:pt x="3635" y="2215"/>
                </a:lnTo>
                <a:lnTo>
                  <a:pt x="3924" y="2290"/>
                </a:lnTo>
                <a:lnTo>
                  <a:pt x="4246" y="2371"/>
                </a:lnTo>
                <a:lnTo>
                  <a:pt x="8074" y="3264"/>
                </a:lnTo>
                <a:lnTo>
                  <a:pt x="11901" y="4167"/>
                </a:lnTo>
                <a:lnTo>
                  <a:pt x="15664" y="5070"/>
                </a:lnTo>
                <a:lnTo>
                  <a:pt x="19492" y="5967"/>
                </a:lnTo>
                <a:lnTo>
                  <a:pt x="21422" y="6411"/>
                </a:lnTo>
                <a:lnTo>
                  <a:pt x="23384" y="6855"/>
                </a:lnTo>
                <a:lnTo>
                  <a:pt x="25346" y="7299"/>
                </a:lnTo>
                <a:lnTo>
                  <a:pt x="27340" y="7738"/>
                </a:lnTo>
                <a:lnTo>
                  <a:pt x="29367" y="8172"/>
                </a:lnTo>
                <a:lnTo>
                  <a:pt x="31425" y="8605"/>
                </a:lnTo>
                <a:lnTo>
                  <a:pt x="33516" y="9029"/>
                </a:lnTo>
                <a:lnTo>
                  <a:pt x="35639" y="9453"/>
                </a:lnTo>
                <a:lnTo>
                  <a:pt x="36990" y="9720"/>
                </a:lnTo>
                <a:lnTo>
                  <a:pt x="38340" y="9987"/>
                </a:lnTo>
                <a:lnTo>
                  <a:pt x="39659" y="10260"/>
                </a:lnTo>
                <a:lnTo>
                  <a:pt x="40946" y="10537"/>
                </a:lnTo>
                <a:lnTo>
                  <a:pt x="42200" y="10810"/>
                </a:lnTo>
                <a:lnTo>
                  <a:pt x="43455" y="11087"/>
                </a:lnTo>
                <a:lnTo>
                  <a:pt x="44677" y="11369"/>
                </a:lnTo>
                <a:lnTo>
                  <a:pt x="45867" y="11652"/>
                </a:lnTo>
                <a:lnTo>
                  <a:pt x="47057" y="11934"/>
                </a:lnTo>
                <a:lnTo>
                  <a:pt x="48215" y="12217"/>
                </a:lnTo>
                <a:lnTo>
                  <a:pt x="49341" y="12504"/>
                </a:lnTo>
                <a:lnTo>
                  <a:pt x="50467" y="12792"/>
                </a:lnTo>
                <a:lnTo>
                  <a:pt x="51560" y="13079"/>
                </a:lnTo>
                <a:lnTo>
                  <a:pt x="52622" y="13372"/>
                </a:lnTo>
                <a:lnTo>
                  <a:pt x="53683" y="13664"/>
                </a:lnTo>
                <a:lnTo>
                  <a:pt x="54712" y="13957"/>
                </a:lnTo>
                <a:lnTo>
                  <a:pt x="55741" y="14255"/>
                </a:lnTo>
                <a:lnTo>
                  <a:pt x="56739" y="14552"/>
                </a:lnTo>
                <a:lnTo>
                  <a:pt x="57704" y="14850"/>
                </a:lnTo>
                <a:lnTo>
                  <a:pt x="58668" y="15152"/>
                </a:lnTo>
                <a:lnTo>
                  <a:pt x="60534" y="15758"/>
                </a:lnTo>
                <a:lnTo>
                  <a:pt x="62367" y="16363"/>
                </a:lnTo>
                <a:lnTo>
                  <a:pt x="64104" y="16978"/>
                </a:lnTo>
                <a:lnTo>
                  <a:pt x="65777" y="17599"/>
                </a:lnTo>
                <a:lnTo>
                  <a:pt x="67417" y="18224"/>
                </a:lnTo>
                <a:lnTo>
                  <a:pt x="68993" y="18855"/>
                </a:lnTo>
                <a:lnTo>
                  <a:pt x="70602" y="19510"/>
                </a:lnTo>
                <a:lnTo>
                  <a:pt x="72178" y="20171"/>
                </a:lnTo>
                <a:lnTo>
                  <a:pt x="73754" y="20832"/>
                </a:lnTo>
                <a:lnTo>
                  <a:pt x="75298" y="21493"/>
                </a:lnTo>
                <a:lnTo>
                  <a:pt x="78353" y="22819"/>
                </a:lnTo>
                <a:lnTo>
                  <a:pt x="81344" y="24151"/>
                </a:lnTo>
                <a:lnTo>
                  <a:pt x="84304" y="25482"/>
                </a:lnTo>
                <a:lnTo>
                  <a:pt x="87231" y="26819"/>
                </a:lnTo>
                <a:lnTo>
                  <a:pt x="93085" y="29487"/>
                </a:lnTo>
                <a:lnTo>
                  <a:pt x="94049" y="29936"/>
                </a:lnTo>
                <a:lnTo>
                  <a:pt x="94918" y="30390"/>
                </a:lnTo>
                <a:lnTo>
                  <a:pt x="95754" y="30839"/>
                </a:lnTo>
                <a:lnTo>
                  <a:pt x="96526" y="31288"/>
                </a:lnTo>
                <a:lnTo>
                  <a:pt x="97234" y="31742"/>
                </a:lnTo>
                <a:lnTo>
                  <a:pt x="97909" y="32191"/>
                </a:lnTo>
                <a:lnTo>
                  <a:pt x="98488" y="32645"/>
                </a:lnTo>
                <a:lnTo>
                  <a:pt x="99035" y="33099"/>
                </a:lnTo>
                <a:lnTo>
                  <a:pt x="99517" y="33553"/>
                </a:lnTo>
                <a:lnTo>
                  <a:pt x="99968" y="34007"/>
                </a:lnTo>
                <a:lnTo>
                  <a:pt x="100322" y="34461"/>
                </a:lnTo>
                <a:lnTo>
                  <a:pt x="100675" y="34914"/>
                </a:lnTo>
                <a:lnTo>
                  <a:pt x="100933" y="35368"/>
                </a:lnTo>
                <a:lnTo>
                  <a:pt x="101158" y="35822"/>
                </a:lnTo>
                <a:lnTo>
                  <a:pt x="101351" y="36276"/>
                </a:lnTo>
                <a:lnTo>
                  <a:pt x="101480" y="36735"/>
                </a:lnTo>
                <a:lnTo>
                  <a:pt x="101576" y="37189"/>
                </a:lnTo>
                <a:lnTo>
                  <a:pt x="101608" y="37648"/>
                </a:lnTo>
                <a:lnTo>
                  <a:pt x="101608" y="38107"/>
                </a:lnTo>
                <a:lnTo>
                  <a:pt x="101576" y="38566"/>
                </a:lnTo>
                <a:lnTo>
                  <a:pt x="101480" y="39025"/>
                </a:lnTo>
                <a:lnTo>
                  <a:pt x="101351" y="39484"/>
                </a:lnTo>
                <a:lnTo>
                  <a:pt x="101190" y="39943"/>
                </a:lnTo>
                <a:lnTo>
                  <a:pt x="100997" y="40407"/>
                </a:lnTo>
                <a:lnTo>
                  <a:pt x="100740" y="40871"/>
                </a:lnTo>
                <a:lnTo>
                  <a:pt x="100482" y="41330"/>
                </a:lnTo>
                <a:lnTo>
                  <a:pt x="100161" y="41794"/>
                </a:lnTo>
                <a:lnTo>
                  <a:pt x="99807" y="42258"/>
                </a:lnTo>
                <a:lnTo>
                  <a:pt x="99421" y="42722"/>
                </a:lnTo>
                <a:lnTo>
                  <a:pt x="99035" y="43192"/>
                </a:lnTo>
                <a:lnTo>
                  <a:pt x="98585" y="43656"/>
                </a:lnTo>
                <a:lnTo>
                  <a:pt x="98102" y="44125"/>
                </a:lnTo>
                <a:lnTo>
                  <a:pt x="97555" y="44644"/>
                </a:lnTo>
                <a:lnTo>
                  <a:pt x="96976" y="45169"/>
                </a:lnTo>
                <a:lnTo>
                  <a:pt x="96365" y="45688"/>
                </a:lnTo>
                <a:lnTo>
                  <a:pt x="95722" y="46208"/>
                </a:lnTo>
                <a:lnTo>
                  <a:pt x="95079" y="46722"/>
                </a:lnTo>
                <a:lnTo>
                  <a:pt x="94371" y="47237"/>
                </a:lnTo>
                <a:lnTo>
                  <a:pt x="93664" y="47751"/>
                </a:lnTo>
                <a:lnTo>
                  <a:pt x="92892" y="48261"/>
                </a:lnTo>
                <a:lnTo>
                  <a:pt x="92120" y="48770"/>
                </a:lnTo>
                <a:lnTo>
                  <a:pt x="91316" y="49280"/>
                </a:lnTo>
                <a:lnTo>
                  <a:pt x="90479" y="49784"/>
                </a:lnTo>
                <a:lnTo>
                  <a:pt x="89611" y="50288"/>
                </a:lnTo>
                <a:lnTo>
                  <a:pt x="88678" y="50788"/>
                </a:lnTo>
                <a:lnTo>
                  <a:pt x="87745" y="51292"/>
                </a:lnTo>
                <a:lnTo>
                  <a:pt x="86780" y="51786"/>
                </a:lnTo>
                <a:lnTo>
                  <a:pt x="85783" y="52286"/>
                </a:lnTo>
                <a:lnTo>
                  <a:pt x="84722" y="52780"/>
                </a:lnTo>
                <a:lnTo>
                  <a:pt x="83660" y="53269"/>
                </a:lnTo>
                <a:lnTo>
                  <a:pt x="82535" y="53764"/>
                </a:lnTo>
                <a:lnTo>
                  <a:pt x="81409" y="54248"/>
                </a:lnTo>
                <a:lnTo>
                  <a:pt x="80219" y="54737"/>
                </a:lnTo>
                <a:lnTo>
                  <a:pt x="78996" y="55221"/>
                </a:lnTo>
                <a:lnTo>
                  <a:pt x="77742" y="55706"/>
                </a:lnTo>
                <a:lnTo>
                  <a:pt x="76423" y="56185"/>
                </a:lnTo>
                <a:lnTo>
                  <a:pt x="75105" y="56664"/>
                </a:lnTo>
                <a:lnTo>
                  <a:pt x="73721" y="57138"/>
                </a:lnTo>
                <a:lnTo>
                  <a:pt x="72306" y="57617"/>
                </a:lnTo>
                <a:lnTo>
                  <a:pt x="70827" y="58086"/>
                </a:lnTo>
                <a:lnTo>
                  <a:pt x="69347" y="58560"/>
                </a:lnTo>
                <a:lnTo>
                  <a:pt x="67803" y="59029"/>
                </a:lnTo>
                <a:lnTo>
                  <a:pt x="66195" y="59493"/>
                </a:lnTo>
                <a:lnTo>
                  <a:pt x="64587" y="59958"/>
                </a:lnTo>
                <a:lnTo>
                  <a:pt x="64040" y="60119"/>
                </a:lnTo>
                <a:lnTo>
                  <a:pt x="63525" y="60285"/>
                </a:lnTo>
                <a:lnTo>
                  <a:pt x="63043" y="60452"/>
                </a:lnTo>
                <a:lnTo>
                  <a:pt x="62593" y="60623"/>
                </a:lnTo>
                <a:lnTo>
                  <a:pt x="62174" y="60795"/>
                </a:lnTo>
                <a:lnTo>
                  <a:pt x="61756" y="60971"/>
                </a:lnTo>
                <a:lnTo>
                  <a:pt x="61016" y="61319"/>
                </a:lnTo>
                <a:lnTo>
                  <a:pt x="60631" y="61521"/>
                </a:lnTo>
                <a:lnTo>
                  <a:pt x="60309" y="61703"/>
                </a:lnTo>
                <a:lnTo>
                  <a:pt x="60084" y="61869"/>
                </a:lnTo>
                <a:lnTo>
                  <a:pt x="59987" y="61945"/>
                </a:lnTo>
                <a:lnTo>
                  <a:pt x="59923" y="62015"/>
                </a:lnTo>
                <a:lnTo>
                  <a:pt x="59891" y="62086"/>
                </a:lnTo>
                <a:lnTo>
                  <a:pt x="59891" y="62152"/>
                </a:lnTo>
                <a:lnTo>
                  <a:pt x="59923" y="62212"/>
                </a:lnTo>
                <a:lnTo>
                  <a:pt x="59955" y="62268"/>
                </a:lnTo>
                <a:lnTo>
                  <a:pt x="60019" y="62318"/>
                </a:lnTo>
                <a:lnTo>
                  <a:pt x="60116" y="62369"/>
                </a:lnTo>
                <a:lnTo>
                  <a:pt x="60245" y="62419"/>
                </a:lnTo>
                <a:lnTo>
                  <a:pt x="60405" y="62459"/>
                </a:lnTo>
                <a:lnTo>
                  <a:pt x="60566" y="62505"/>
                </a:lnTo>
                <a:lnTo>
                  <a:pt x="60791" y="62540"/>
                </a:lnTo>
                <a:lnTo>
                  <a:pt x="61016" y="62575"/>
                </a:lnTo>
                <a:lnTo>
                  <a:pt x="61306" y="62611"/>
                </a:lnTo>
                <a:lnTo>
                  <a:pt x="61595" y="62641"/>
                </a:lnTo>
                <a:lnTo>
                  <a:pt x="61949" y="62666"/>
                </a:lnTo>
                <a:lnTo>
                  <a:pt x="62303" y="62691"/>
                </a:lnTo>
                <a:lnTo>
                  <a:pt x="62721" y="62717"/>
                </a:lnTo>
                <a:lnTo>
                  <a:pt x="63172" y="62737"/>
                </a:lnTo>
                <a:lnTo>
                  <a:pt x="63622" y="62757"/>
                </a:lnTo>
                <a:lnTo>
                  <a:pt x="64683" y="62787"/>
                </a:lnTo>
                <a:lnTo>
                  <a:pt x="65906" y="62817"/>
                </a:lnTo>
                <a:lnTo>
                  <a:pt x="67256" y="62838"/>
                </a:lnTo>
                <a:lnTo>
                  <a:pt x="70827" y="62883"/>
                </a:lnTo>
                <a:lnTo>
                  <a:pt x="74429" y="62918"/>
                </a:lnTo>
                <a:lnTo>
                  <a:pt x="78032" y="62949"/>
                </a:lnTo>
                <a:lnTo>
                  <a:pt x="81634" y="62969"/>
                </a:lnTo>
                <a:lnTo>
                  <a:pt x="85236" y="62984"/>
                </a:lnTo>
                <a:lnTo>
                  <a:pt x="88839" y="62999"/>
                </a:lnTo>
                <a:lnTo>
                  <a:pt x="96044" y="63014"/>
                </a:lnTo>
                <a:lnTo>
                  <a:pt x="117819" y="63049"/>
                </a:lnTo>
                <a:lnTo>
                  <a:pt x="139594" y="63075"/>
                </a:lnTo>
                <a:lnTo>
                  <a:pt x="161402" y="63100"/>
                </a:lnTo>
                <a:lnTo>
                  <a:pt x="183177" y="63125"/>
                </a:lnTo>
                <a:lnTo>
                  <a:pt x="204953" y="63150"/>
                </a:lnTo>
                <a:lnTo>
                  <a:pt x="226728" y="63176"/>
                </a:lnTo>
                <a:lnTo>
                  <a:pt x="237632" y="63196"/>
                </a:lnTo>
                <a:lnTo>
                  <a:pt x="248536" y="63216"/>
                </a:lnTo>
                <a:lnTo>
                  <a:pt x="259407" y="63241"/>
                </a:lnTo>
                <a:lnTo>
                  <a:pt x="270311" y="63271"/>
                </a:lnTo>
                <a:lnTo>
                  <a:pt x="272981" y="63281"/>
                </a:lnTo>
                <a:lnTo>
                  <a:pt x="275683" y="63297"/>
                </a:lnTo>
                <a:lnTo>
                  <a:pt x="281086" y="63337"/>
                </a:lnTo>
                <a:lnTo>
                  <a:pt x="286490" y="63382"/>
                </a:lnTo>
                <a:lnTo>
                  <a:pt x="291958" y="63438"/>
                </a:lnTo>
                <a:lnTo>
                  <a:pt x="303055" y="63554"/>
                </a:lnTo>
                <a:lnTo>
                  <a:pt x="308684" y="63614"/>
                </a:lnTo>
                <a:lnTo>
                  <a:pt x="314441" y="63675"/>
                </a:lnTo>
                <a:lnTo>
                  <a:pt x="314184" y="63110"/>
                </a:lnTo>
                <a:lnTo>
                  <a:pt x="313991" y="62565"/>
                </a:lnTo>
                <a:lnTo>
                  <a:pt x="313573" y="61511"/>
                </a:lnTo>
                <a:lnTo>
                  <a:pt x="313380" y="61002"/>
                </a:lnTo>
                <a:lnTo>
                  <a:pt x="313122" y="60497"/>
                </a:lnTo>
                <a:lnTo>
                  <a:pt x="312833" y="59998"/>
                </a:lnTo>
                <a:lnTo>
                  <a:pt x="312511" y="59504"/>
                </a:lnTo>
                <a:lnTo>
                  <a:pt x="312157" y="59004"/>
                </a:lnTo>
                <a:lnTo>
                  <a:pt x="311836" y="58505"/>
                </a:lnTo>
                <a:lnTo>
                  <a:pt x="311546" y="58006"/>
                </a:lnTo>
                <a:lnTo>
                  <a:pt x="311289" y="57501"/>
                </a:lnTo>
                <a:lnTo>
                  <a:pt x="311032" y="57002"/>
                </a:lnTo>
                <a:lnTo>
                  <a:pt x="310839" y="56502"/>
                </a:lnTo>
                <a:lnTo>
                  <a:pt x="310646" y="56003"/>
                </a:lnTo>
                <a:lnTo>
                  <a:pt x="310485" y="55504"/>
                </a:lnTo>
                <a:lnTo>
                  <a:pt x="310356" y="55004"/>
                </a:lnTo>
                <a:lnTo>
                  <a:pt x="310260" y="54505"/>
                </a:lnTo>
                <a:lnTo>
                  <a:pt x="310195" y="54006"/>
                </a:lnTo>
                <a:lnTo>
                  <a:pt x="310131" y="53506"/>
                </a:lnTo>
                <a:lnTo>
                  <a:pt x="310099" y="53002"/>
                </a:lnTo>
                <a:lnTo>
                  <a:pt x="310067" y="52503"/>
                </a:lnTo>
                <a:lnTo>
                  <a:pt x="310099" y="51504"/>
                </a:lnTo>
                <a:lnTo>
                  <a:pt x="310195" y="50505"/>
                </a:lnTo>
                <a:lnTo>
                  <a:pt x="310356" y="49507"/>
                </a:lnTo>
                <a:lnTo>
                  <a:pt x="310549" y="48503"/>
                </a:lnTo>
                <a:lnTo>
                  <a:pt x="310839" y="47504"/>
                </a:lnTo>
                <a:lnTo>
                  <a:pt x="311128" y="46505"/>
                </a:lnTo>
                <a:lnTo>
                  <a:pt x="311482" y="45507"/>
                </a:lnTo>
                <a:lnTo>
                  <a:pt x="311868" y="44508"/>
                </a:lnTo>
                <a:lnTo>
                  <a:pt x="312254" y="43504"/>
                </a:lnTo>
                <a:lnTo>
                  <a:pt x="312672" y="42405"/>
                </a:lnTo>
                <a:lnTo>
                  <a:pt x="313058" y="41300"/>
                </a:lnTo>
                <a:lnTo>
                  <a:pt x="313444" y="40195"/>
                </a:lnTo>
                <a:lnTo>
                  <a:pt x="313669" y="39646"/>
                </a:lnTo>
                <a:lnTo>
                  <a:pt x="313926" y="39091"/>
                </a:lnTo>
                <a:lnTo>
                  <a:pt x="314055" y="38854"/>
                </a:lnTo>
                <a:lnTo>
                  <a:pt x="314248" y="38622"/>
                </a:lnTo>
                <a:lnTo>
                  <a:pt x="314505" y="38400"/>
                </a:lnTo>
                <a:lnTo>
                  <a:pt x="314795" y="38183"/>
                </a:lnTo>
                <a:lnTo>
                  <a:pt x="315149" y="37971"/>
                </a:lnTo>
                <a:lnTo>
                  <a:pt x="315567" y="37769"/>
                </a:lnTo>
                <a:lnTo>
                  <a:pt x="316017" y="37578"/>
                </a:lnTo>
                <a:lnTo>
                  <a:pt x="316532" y="37391"/>
                </a:lnTo>
                <a:lnTo>
                  <a:pt x="317111" y="37214"/>
                </a:lnTo>
                <a:lnTo>
                  <a:pt x="317722" y="37048"/>
                </a:lnTo>
                <a:lnTo>
                  <a:pt x="318365" y="36887"/>
                </a:lnTo>
                <a:lnTo>
                  <a:pt x="319073" y="36735"/>
                </a:lnTo>
                <a:lnTo>
                  <a:pt x="319845" y="36589"/>
                </a:lnTo>
                <a:lnTo>
                  <a:pt x="320617" y="36458"/>
                </a:lnTo>
                <a:lnTo>
                  <a:pt x="321485" y="36332"/>
                </a:lnTo>
                <a:lnTo>
                  <a:pt x="322354" y="36216"/>
                </a:lnTo>
                <a:lnTo>
                  <a:pt x="323286" y="36105"/>
                </a:lnTo>
                <a:lnTo>
                  <a:pt x="324251" y="36009"/>
                </a:lnTo>
                <a:lnTo>
                  <a:pt x="325281" y="35918"/>
                </a:lnTo>
                <a:lnTo>
                  <a:pt x="326342" y="35838"/>
                </a:lnTo>
                <a:lnTo>
                  <a:pt x="327436" y="35767"/>
                </a:lnTo>
                <a:lnTo>
                  <a:pt x="328593" y="35711"/>
                </a:lnTo>
                <a:lnTo>
                  <a:pt x="329751" y="35661"/>
                </a:lnTo>
                <a:lnTo>
                  <a:pt x="330974" y="35616"/>
                </a:lnTo>
                <a:lnTo>
                  <a:pt x="332228" y="35585"/>
                </a:lnTo>
                <a:lnTo>
                  <a:pt x="333515" y="35565"/>
                </a:lnTo>
                <a:lnTo>
                  <a:pt x="334833" y="35555"/>
                </a:lnTo>
                <a:lnTo>
                  <a:pt x="336216" y="35555"/>
                </a:lnTo>
                <a:lnTo>
                  <a:pt x="337600" y="35570"/>
                </a:lnTo>
                <a:lnTo>
                  <a:pt x="339047" y="35590"/>
                </a:lnTo>
                <a:lnTo>
                  <a:pt x="340494" y="35621"/>
                </a:lnTo>
                <a:lnTo>
                  <a:pt x="342006" y="35666"/>
                </a:lnTo>
                <a:lnTo>
                  <a:pt x="343743" y="35721"/>
                </a:lnTo>
                <a:lnTo>
                  <a:pt x="345480" y="35787"/>
                </a:lnTo>
                <a:lnTo>
                  <a:pt x="347249" y="35848"/>
                </a:lnTo>
                <a:lnTo>
                  <a:pt x="348986" y="35918"/>
                </a:lnTo>
                <a:lnTo>
                  <a:pt x="352460" y="36064"/>
                </a:lnTo>
                <a:lnTo>
                  <a:pt x="355901" y="36221"/>
                </a:lnTo>
                <a:lnTo>
                  <a:pt x="359343" y="36387"/>
                </a:lnTo>
                <a:lnTo>
                  <a:pt x="362784" y="36559"/>
                </a:lnTo>
                <a:lnTo>
                  <a:pt x="366194" y="36740"/>
                </a:lnTo>
                <a:lnTo>
                  <a:pt x="369571" y="36932"/>
                </a:lnTo>
                <a:lnTo>
                  <a:pt x="371533" y="37038"/>
                </a:lnTo>
                <a:lnTo>
                  <a:pt x="373495" y="37134"/>
                </a:lnTo>
                <a:lnTo>
                  <a:pt x="375457" y="37225"/>
                </a:lnTo>
                <a:lnTo>
                  <a:pt x="377387" y="37305"/>
                </a:lnTo>
                <a:lnTo>
                  <a:pt x="379349" y="37371"/>
                </a:lnTo>
                <a:lnTo>
                  <a:pt x="381279" y="37431"/>
                </a:lnTo>
                <a:lnTo>
                  <a:pt x="383209" y="37482"/>
                </a:lnTo>
                <a:lnTo>
                  <a:pt x="385107" y="37522"/>
                </a:lnTo>
                <a:lnTo>
                  <a:pt x="387036" y="37557"/>
                </a:lnTo>
                <a:lnTo>
                  <a:pt x="388934" y="37578"/>
                </a:lnTo>
                <a:lnTo>
                  <a:pt x="390832" y="37593"/>
                </a:lnTo>
                <a:lnTo>
                  <a:pt x="392730" y="37598"/>
                </a:lnTo>
                <a:lnTo>
                  <a:pt x="394595" y="37593"/>
                </a:lnTo>
                <a:lnTo>
                  <a:pt x="396461" y="37578"/>
                </a:lnTo>
                <a:lnTo>
                  <a:pt x="398326" y="37552"/>
                </a:lnTo>
                <a:lnTo>
                  <a:pt x="400192" y="37522"/>
                </a:lnTo>
                <a:lnTo>
                  <a:pt x="402057" y="37482"/>
                </a:lnTo>
                <a:lnTo>
                  <a:pt x="403891" y="37431"/>
                </a:lnTo>
                <a:lnTo>
                  <a:pt x="405724" y="37371"/>
                </a:lnTo>
                <a:lnTo>
                  <a:pt x="407557" y="37305"/>
                </a:lnTo>
                <a:lnTo>
                  <a:pt x="409359" y="37230"/>
                </a:lnTo>
                <a:lnTo>
                  <a:pt x="411192" y="37144"/>
                </a:lnTo>
                <a:lnTo>
                  <a:pt x="412993" y="37048"/>
                </a:lnTo>
                <a:lnTo>
                  <a:pt x="414762" y="36947"/>
                </a:lnTo>
                <a:lnTo>
                  <a:pt x="416564" y="36836"/>
                </a:lnTo>
                <a:lnTo>
                  <a:pt x="418333" y="36715"/>
                </a:lnTo>
                <a:lnTo>
                  <a:pt x="420102" y="36589"/>
                </a:lnTo>
                <a:lnTo>
                  <a:pt x="421871" y="36453"/>
                </a:lnTo>
                <a:lnTo>
                  <a:pt x="423608" y="36307"/>
                </a:lnTo>
                <a:lnTo>
                  <a:pt x="425377" y="36155"/>
                </a:lnTo>
                <a:lnTo>
                  <a:pt x="427114" y="35994"/>
                </a:lnTo>
                <a:lnTo>
                  <a:pt x="428818" y="35822"/>
                </a:lnTo>
                <a:lnTo>
                  <a:pt x="429848" y="35716"/>
                </a:lnTo>
                <a:lnTo>
                  <a:pt x="430812" y="35611"/>
                </a:lnTo>
                <a:lnTo>
                  <a:pt x="431713" y="35500"/>
                </a:lnTo>
                <a:lnTo>
                  <a:pt x="432614" y="35379"/>
                </a:lnTo>
                <a:lnTo>
                  <a:pt x="433482" y="35262"/>
                </a:lnTo>
                <a:lnTo>
                  <a:pt x="434318" y="35136"/>
                </a:lnTo>
                <a:lnTo>
                  <a:pt x="435123" y="35010"/>
                </a:lnTo>
                <a:lnTo>
                  <a:pt x="435862" y="34879"/>
                </a:lnTo>
                <a:lnTo>
                  <a:pt x="436602" y="34743"/>
                </a:lnTo>
                <a:lnTo>
                  <a:pt x="437310" y="34607"/>
                </a:lnTo>
                <a:lnTo>
                  <a:pt x="437985" y="34466"/>
                </a:lnTo>
                <a:lnTo>
                  <a:pt x="438596" y="34319"/>
                </a:lnTo>
                <a:lnTo>
                  <a:pt x="439207" y="34173"/>
                </a:lnTo>
                <a:lnTo>
                  <a:pt x="439786" y="34022"/>
                </a:lnTo>
                <a:lnTo>
                  <a:pt x="440365" y="33870"/>
                </a:lnTo>
                <a:lnTo>
                  <a:pt x="440880" y="33714"/>
                </a:lnTo>
                <a:lnTo>
                  <a:pt x="441362" y="33558"/>
                </a:lnTo>
                <a:lnTo>
                  <a:pt x="441845" y="33396"/>
                </a:lnTo>
                <a:lnTo>
                  <a:pt x="442263" y="33235"/>
                </a:lnTo>
                <a:lnTo>
                  <a:pt x="442681" y="33073"/>
                </a:lnTo>
                <a:lnTo>
                  <a:pt x="443067" y="32907"/>
                </a:lnTo>
                <a:lnTo>
                  <a:pt x="443421" y="32741"/>
                </a:lnTo>
                <a:lnTo>
                  <a:pt x="443775" y="32569"/>
                </a:lnTo>
                <a:lnTo>
                  <a:pt x="444064" y="32398"/>
                </a:lnTo>
                <a:lnTo>
                  <a:pt x="444354" y="32226"/>
                </a:lnTo>
                <a:lnTo>
                  <a:pt x="444611" y="32050"/>
                </a:lnTo>
                <a:lnTo>
                  <a:pt x="444868" y="31873"/>
                </a:lnTo>
                <a:lnTo>
                  <a:pt x="445094" y="31696"/>
                </a:lnTo>
                <a:lnTo>
                  <a:pt x="445287" y="31520"/>
                </a:lnTo>
                <a:lnTo>
                  <a:pt x="445447" y="31338"/>
                </a:lnTo>
                <a:lnTo>
                  <a:pt x="445608" y="31157"/>
                </a:lnTo>
                <a:lnTo>
                  <a:pt x="445737" y="30975"/>
                </a:lnTo>
                <a:lnTo>
                  <a:pt x="445865" y="30708"/>
                </a:lnTo>
                <a:lnTo>
                  <a:pt x="445962" y="30446"/>
                </a:lnTo>
                <a:lnTo>
                  <a:pt x="446026" y="30183"/>
                </a:lnTo>
                <a:lnTo>
                  <a:pt x="446026" y="29921"/>
                </a:lnTo>
                <a:lnTo>
                  <a:pt x="445994" y="29664"/>
                </a:lnTo>
                <a:lnTo>
                  <a:pt x="445930" y="29407"/>
                </a:lnTo>
                <a:lnTo>
                  <a:pt x="445801" y="29154"/>
                </a:lnTo>
                <a:lnTo>
                  <a:pt x="445608" y="28902"/>
                </a:lnTo>
                <a:lnTo>
                  <a:pt x="445383" y="28655"/>
                </a:lnTo>
                <a:lnTo>
                  <a:pt x="445126" y="28408"/>
                </a:lnTo>
                <a:lnTo>
                  <a:pt x="444836" y="28166"/>
                </a:lnTo>
                <a:lnTo>
                  <a:pt x="444482" y="27929"/>
                </a:lnTo>
                <a:lnTo>
                  <a:pt x="444096" y="27697"/>
                </a:lnTo>
                <a:lnTo>
                  <a:pt x="443678" y="27460"/>
                </a:lnTo>
                <a:lnTo>
                  <a:pt x="443196" y="27233"/>
                </a:lnTo>
                <a:lnTo>
                  <a:pt x="442713" y="27006"/>
                </a:lnTo>
                <a:lnTo>
                  <a:pt x="442167" y="26784"/>
                </a:lnTo>
                <a:lnTo>
                  <a:pt x="441555" y="26567"/>
                </a:lnTo>
                <a:lnTo>
                  <a:pt x="440944" y="26355"/>
                </a:lnTo>
                <a:lnTo>
                  <a:pt x="440301" y="26143"/>
                </a:lnTo>
                <a:lnTo>
                  <a:pt x="439593" y="25936"/>
                </a:lnTo>
                <a:lnTo>
                  <a:pt x="438854" y="25735"/>
                </a:lnTo>
                <a:lnTo>
                  <a:pt x="438082" y="25533"/>
                </a:lnTo>
                <a:lnTo>
                  <a:pt x="437278" y="25341"/>
                </a:lnTo>
                <a:lnTo>
                  <a:pt x="436441" y="25149"/>
                </a:lnTo>
                <a:lnTo>
                  <a:pt x="435573" y="24963"/>
                </a:lnTo>
                <a:lnTo>
                  <a:pt x="434672" y="24781"/>
                </a:lnTo>
                <a:lnTo>
                  <a:pt x="433739" y="24605"/>
                </a:lnTo>
                <a:lnTo>
                  <a:pt x="432775" y="24433"/>
                </a:lnTo>
                <a:lnTo>
                  <a:pt x="431777" y="24262"/>
                </a:lnTo>
                <a:lnTo>
                  <a:pt x="430748" y="24100"/>
                </a:lnTo>
                <a:lnTo>
                  <a:pt x="429687" y="23944"/>
                </a:lnTo>
                <a:lnTo>
                  <a:pt x="428593" y="23788"/>
                </a:lnTo>
                <a:lnTo>
                  <a:pt x="427467" y="23641"/>
                </a:lnTo>
                <a:lnTo>
                  <a:pt x="426342" y="23495"/>
                </a:lnTo>
                <a:lnTo>
                  <a:pt x="425152" y="23359"/>
                </a:lnTo>
                <a:lnTo>
                  <a:pt x="423961" y="23228"/>
                </a:lnTo>
                <a:lnTo>
                  <a:pt x="422739" y="23097"/>
                </a:lnTo>
                <a:lnTo>
                  <a:pt x="421485" y="22976"/>
                </a:lnTo>
                <a:lnTo>
                  <a:pt x="420198" y="22859"/>
                </a:lnTo>
                <a:lnTo>
                  <a:pt x="418912" y="22749"/>
                </a:lnTo>
                <a:lnTo>
                  <a:pt x="417593" y="22643"/>
                </a:lnTo>
                <a:lnTo>
                  <a:pt x="416242" y="22547"/>
                </a:lnTo>
                <a:lnTo>
                  <a:pt x="414859" y="22451"/>
                </a:lnTo>
                <a:lnTo>
                  <a:pt x="413476" y="22365"/>
                </a:lnTo>
                <a:lnTo>
                  <a:pt x="412061" y="22284"/>
                </a:lnTo>
                <a:lnTo>
                  <a:pt x="410613" y="22209"/>
                </a:lnTo>
                <a:lnTo>
                  <a:pt x="409166" y="22138"/>
                </a:lnTo>
                <a:lnTo>
                  <a:pt x="407686" y="22078"/>
                </a:lnTo>
                <a:lnTo>
                  <a:pt x="406174" y="22022"/>
                </a:lnTo>
                <a:lnTo>
                  <a:pt x="404663" y="21972"/>
                </a:lnTo>
                <a:lnTo>
                  <a:pt x="403151" y="21926"/>
                </a:lnTo>
                <a:lnTo>
                  <a:pt x="401575" y="21891"/>
                </a:lnTo>
                <a:lnTo>
                  <a:pt x="400031" y="21861"/>
                </a:lnTo>
                <a:lnTo>
                  <a:pt x="398455" y="21841"/>
                </a:lnTo>
                <a:lnTo>
                  <a:pt x="396847" y="21820"/>
                </a:lnTo>
                <a:lnTo>
                  <a:pt x="395238" y="21815"/>
                </a:lnTo>
                <a:lnTo>
                  <a:pt x="393598" y="21810"/>
                </a:lnTo>
                <a:lnTo>
                  <a:pt x="391958" y="21815"/>
                </a:lnTo>
                <a:lnTo>
                  <a:pt x="390317" y="21831"/>
                </a:lnTo>
                <a:lnTo>
                  <a:pt x="388645" y="21851"/>
                </a:lnTo>
                <a:lnTo>
                  <a:pt x="386972" y="21876"/>
                </a:lnTo>
                <a:lnTo>
                  <a:pt x="385267" y="21911"/>
                </a:lnTo>
                <a:lnTo>
                  <a:pt x="383595" y="21957"/>
                </a:lnTo>
                <a:lnTo>
                  <a:pt x="381504" y="22017"/>
                </a:lnTo>
                <a:lnTo>
                  <a:pt x="379446" y="22083"/>
                </a:lnTo>
                <a:lnTo>
                  <a:pt x="377419" y="22158"/>
                </a:lnTo>
                <a:lnTo>
                  <a:pt x="375361" y="22234"/>
                </a:lnTo>
                <a:lnTo>
                  <a:pt x="373334" y="22315"/>
                </a:lnTo>
                <a:lnTo>
                  <a:pt x="371308" y="22400"/>
                </a:lnTo>
                <a:lnTo>
                  <a:pt x="367223" y="22577"/>
                </a:lnTo>
                <a:lnTo>
                  <a:pt x="363170" y="22759"/>
                </a:lnTo>
                <a:lnTo>
                  <a:pt x="359085" y="22930"/>
                </a:lnTo>
                <a:lnTo>
                  <a:pt x="357059" y="23016"/>
                </a:lnTo>
                <a:lnTo>
                  <a:pt x="355001" y="23097"/>
                </a:lnTo>
                <a:lnTo>
                  <a:pt x="352974" y="23172"/>
                </a:lnTo>
                <a:lnTo>
                  <a:pt x="350916" y="23238"/>
                </a:lnTo>
                <a:lnTo>
                  <a:pt x="348568" y="23313"/>
                </a:lnTo>
                <a:lnTo>
                  <a:pt x="346155" y="23379"/>
                </a:lnTo>
                <a:lnTo>
                  <a:pt x="344965" y="23409"/>
                </a:lnTo>
                <a:lnTo>
                  <a:pt x="343743" y="23434"/>
                </a:lnTo>
                <a:lnTo>
                  <a:pt x="342521" y="23460"/>
                </a:lnTo>
                <a:lnTo>
                  <a:pt x="341331" y="23480"/>
                </a:lnTo>
                <a:lnTo>
                  <a:pt x="340108" y="23490"/>
                </a:lnTo>
                <a:lnTo>
                  <a:pt x="338918" y="23500"/>
                </a:lnTo>
                <a:lnTo>
                  <a:pt x="337728" y="23500"/>
                </a:lnTo>
                <a:lnTo>
                  <a:pt x="336538" y="23495"/>
                </a:lnTo>
                <a:lnTo>
                  <a:pt x="335348" y="23485"/>
                </a:lnTo>
                <a:lnTo>
                  <a:pt x="334190" y="23465"/>
                </a:lnTo>
                <a:lnTo>
                  <a:pt x="333064" y="23434"/>
                </a:lnTo>
                <a:lnTo>
                  <a:pt x="331939" y="23399"/>
                </a:lnTo>
                <a:lnTo>
                  <a:pt x="330877" y="23354"/>
                </a:lnTo>
                <a:lnTo>
                  <a:pt x="329880" y="23303"/>
                </a:lnTo>
                <a:lnTo>
                  <a:pt x="328915" y="23243"/>
                </a:lnTo>
                <a:lnTo>
                  <a:pt x="328015" y="23182"/>
                </a:lnTo>
                <a:lnTo>
                  <a:pt x="327114" y="23112"/>
                </a:lnTo>
                <a:lnTo>
                  <a:pt x="326310" y="23036"/>
                </a:lnTo>
                <a:lnTo>
                  <a:pt x="325506" y="22955"/>
                </a:lnTo>
                <a:lnTo>
                  <a:pt x="324766" y="22870"/>
                </a:lnTo>
                <a:lnTo>
                  <a:pt x="324090" y="22779"/>
                </a:lnTo>
                <a:lnTo>
                  <a:pt x="323415" y="22683"/>
                </a:lnTo>
                <a:lnTo>
                  <a:pt x="322804" y="22582"/>
                </a:lnTo>
                <a:lnTo>
                  <a:pt x="322193" y="22481"/>
                </a:lnTo>
                <a:lnTo>
                  <a:pt x="321646" y="22370"/>
                </a:lnTo>
                <a:lnTo>
                  <a:pt x="321131" y="22254"/>
                </a:lnTo>
                <a:lnTo>
                  <a:pt x="320649" y="22138"/>
                </a:lnTo>
                <a:lnTo>
                  <a:pt x="320199" y="22017"/>
                </a:lnTo>
                <a:lnTo>
                  <a:pt x="319780" y="21896"/>
                </a:lnTo>
                <a:lnTo>
                  <a:pt x="319394" y="21765"/>
                </a:lnTo>
                <a:lnTo>
                  <a:pt x="319041" y="21634"/>
                </a:lnTo>
                <a:lnTo>
                  <a:pt x="318719" y="21503"/>
                </a:lnTo>
                <a:lnTo>
                  <a:pt x="318397" y="21366"/>
                </a:lnTo>
                <a:lnTo>
                  <a:pt x="318140" y="21225"/>
                </a:lnTo>
                <a:lnTo>
                  <a:pt x="317883" y="21084"/>
                </a:lnTo>
                <a:lnTo>
                  <a:pt x="317658" y="20943"/>
                </a:lnTo>
                <a:lnTo>
                  <a:pt x="317465" y="20797"/>
                </a:lnTo>
                <a:lnTo>
                  <a:pt x="317272" y="20650"/>
                </a:lnTo>
                <a:lnTo>
                  <a:pt x="317111" y="20499"/>
                </a:lnTo>
                <a:lnTo>
                  <a:pt x="316982" y="20348"/>
                </a:lnTo>
                <a:lnTo>
                  <a:pt x="316757" y="20045"/>
                </a:lnTo>
                <a:lnTo>
                  <a:pt x="316596" y="19737"/>
                </a:lnTo>
                <a:lnTo>
                  <a:pt x="316532" y="19551"/>
                </a:lnTo>
                <a:lnTo>
                  <a:pt x="316500" y="19364"/>
                </a:lnTo>
                <a:lnTo>
                  <a:pt x="316532" y="19172"/>
                </a:lnTo>
                <a:lnTo>
                  <a:pt x="316564" y="18986"/>
                </a:lnTo>
                <a:lnTo>
                  <a:pt x="316628" y="18794"/>
                </a:lnTo>
                <a:lnTo>
                  <a:pt x="316725" y="18607"/>
                </a:lnTo>
                <a:lnTo>
                  <a:pt x="316918" y="18229"/>
                </a:lnTo>
                <a:lnTo>
                  <a:pt x="317143" y="17846"/>
                </a:lnTo>
                <a:lnTo>
                  <a:pt x="317368" y="17468"/>
                </a:lnTo>
                <a:lnTo>
                  <a:pt x="317465" y="17276"/>
                </a:lnTo>
                <a:lnTo>
                  <a:pt x="317529" y="17089"/>
                </a:lnTo>
                <a:lnTo>
                  <a:pt x="317561" y="16898"/>
                </a:lnTo>
                <a:lnTo>
                  <a:pt x="317593" y="16711"/>
                </a:lnTo>
                <a:lnTo>
                  <a:pt x="317593" y="14401"/>
                </a:lnTo>
                <a:lnTo>
                  <a:pt x="317593" y="13246"/>
                </a:lnTo>
                <a:lnTo>
                  <a:pt x="317561" y="12091"/>
                </a:lnTo>
                <a:lnTo>
                  <a:pt x="317497" y="10936"/>
                </a:lnTo>
                <a:lnTo>
                  <a:pt x="317432" y="9781"/>
                </a:lnTo>
                <a:lnTo>
                  <a:pt x="317304" y="8626"/>
                </a:lnTo>
                <a:lnTo>
                  <a:pt x="317143" y="7470"/>
                </a:lnTo>
                <a:lnTo>
                  <a:pt x="317014" y="6674"/>
                </a:lnTo>
                <a:lnTo>
                  <a:pt x="316789" y="5877"/>
                </a:lnTo>
                <a:lnTo>
                  <a:pt x="316532" y="5070"/>
                </a:lnTo>
                <a:lnTo>
                  <a:pt x="316210" y="4263"/>
                </a:lnTo>
                <a:lnTo>
                  <a:pt x="315567" y="2608"/>
                </a:lnTo>
                <a:lnTo>
                  <a:pt x="315245" y="1761"/>
                </a:lnTo>
                <a:lnTo>
                  <a:pt x="314924" y="893"/>
                </a:lnTo>
                <a:lnTo>
                  <a:pt x="301479" y="984"/>
                </a:lnTo>
                <a:lnTo>
                  <a:pt x="288291" y="1070"/>
                </a:lnTo>
                <a:lnTo>
                  <a:pt x="281730" y="1115"/>
                </a:lnTo>
                <a:lnTo>
                  <a:pt x="275232" y="1150"/>
                </a:lnTo>
                <a:lnTo>
                  <a:pt x="268735" y="1181"/>
                </a:lnTo>
                <a:lnTo>
                  <a:pt x="262238" y="1206"/>
                </a:lnTo>
                <a:lnTo>
                  <a:pt x="259665" y="1216"/>
                </a:lnTo>
                <a:lnTo>
                  <a:pt x="257092" y="1216"/>
                </a:lnTo>
                <a:lnTo>
                  <a:pt x="251913" y="1211"/>
                </a:lnTo>
                <a:lnTo>
                  <a:pt x="246767" y="1201"/>
                </a:lnTo>
                <a:lnTo>
                  <a:pt x="241588" y="1186"/>
                </a:lnTo>
                <a:lnTo>
                  <a:pt x="236442" y="1176"/>
                </a:lnTo>
                <a:lnTo>
                  <a:pt x="231264" y="1171"/>
                </a:lnTo>
                <a:lnTo>
                  <a:pt x="228690" y="1176"/>
                </a:lnTo>
                <a:lnTo>
                  <a:pt x="226117" y="1181"/>
                </a:lnTo>
                <a:lnTo>
                  <a:pt x="223544" y="1191"/>
                </a:lnTo>
                <a:lnTo>
                  <a:pt x="220971" y="1211"/>
                </a:lnTo>
                <a:lnTo>
                  <a:pt x="218526" y="1226"/>
                </a:lnTo>
                <a:lnTo>
                  <a:pt x="216082" y="1236"/>
                </a:lnTo>
                <a:lnTo>
                  <a:pt x="211161" y="1251"/>
                </a:lnTo>
                <a:lnTo>
                  <a:pt x="208716" y="1261"/>
                </a:lnTo>
                <a:lnTo>
                  <a:pt x="206239" y="1277"/>
                </a:lnTo>
                <a:lnTo>
                  <a:pt x="203795" y="1297"/>
                </a:lnTo>
                <a:lnTo>
                  <a:pt x="201350" y="1327"/>
                </a:lnTo>
                <a:lnTo>
                  <a:pt x="200128" y="1342"/>
                </a:lnTo>
                <a:lnTo>
                  <a:pt x="198938" y="1367"/>
                </a:lnTo>
                <a:lnTo>
                  <a:pt x="197716" y="1393"/>
                </a:lnTo>
                <a:lnTo>
                  <a:pt x="196494" y="1418"/>
                </a:lnTo>
                <a:lnTo>
                  <a:pt x="195304" y="1453"/>
                </a:lnTo>
                <a:lnTo>
                  <a:pt x="194113" y="1488"/>
                </a:lnTo>
                <a:lnTo>
                  <a:pt x="192923" y="1529"/>
                </a:lnTo>
                <a:lnTo>
                  <a:pt x="191733" y="1574"/>
                </a:lnTo>
                <a:lnTo>
                  <a:pt x="190543" y="1625"/>
                </a:lnTo>
                <a:lnTo>
                  <a:pt x="189353" y="1680"/>
                </a:lnTo>
                <a:lnTo>
                  <a:pt x="188195" y="1741"/>
                </a:lnTo>
                <a:lnTo>
                  <a:pt x="187037" y="1806"/>
                </a:lnTo>
                <a:lnTo>
                  <a:pt x="185879" y="1877"/>
                </a:lnTo>
                <a:lnTo>
                  <a:pt x="184721" y="1957"/>
                </a:lnTo>
                <a:lnTo>
                  <a:pt x="183563" y="2043"/>
                </a:lnTo>
                <a:lnTo>
                  <a:pt x="182438" y="2139"/>
                </a:lnTo>
                <a:lnTo>
                  <a:pt x="181183" y="2250"/>
                </a:lnTo>
                <a:lnTo>
                  <a:pt x="180090" y="2361"/>
                </a:lnTo>
                <a:lnTo>
                  <a:pt x="179575" y="2416"/>
                </a:lnTo>
                <a:lnTo>
                  <a:pt x="179125" y="2472"/>
                </a:lnTo>
                <a:lnTo>
                  <a:pt x="178674" y="2527"/>
                </a:lnTo>
                <a:lnTo>
                  <a:pt x="178288" y="2583"/>
                </a:lnTo>
                <a:lnTo>
                  <a:pt x="177935" y="2643"/>
                </a:lnTo>
                <a:lnTo>
                  <a:pt x="177581" y="2699"/>
                </a:lnTo>
                <a:lnTo>
                  <a:pt x="177291" y="2759"/>
                </a:lnTo>
                <a:lnTo>
                  <a:pt x="177034" y="2820"/>
                </a:lnTo>
                <a:lnTo>
                  <a:pt x="176809" y="2881"/>
                </a:lnTo>
                <a:lnTo>
                  <a:pt x="176616" y="2941"/>
                </a:lnTo>
                <a:lnTo>
                  <a:pt x="176423" y="3007"/>
                </a:lnTo>
                <a:lnTo>
                  <a:pt x="176294" y="3067"/>
                </a:lnTo>
                <a:lnTo>
                  <a:pt x="176198" y="3138"/>
                </a:lnTo>
                <a:lnTo>
                  <a:pt x="176133" y="3203"/>
                </a:lnTo>
                <a:lnTo>
                  <a:pt x="176101" y="3274"/>
                </a:lnTo>
                <a:lnTo>
                  <a:pt x="176101" y="3345"/>
                </a:lnTo>
                <a:lnTo>
                  <a:pt x="176101" y="3420"/>
                </a:lnTo>
                <a:lnTo>
                  <a:pt x="176166" y="3496"/>
                </a:lnTo>
                <a:lnTo>
                  <a:pt x="176262" y="3572"/>
                </a:lnTo>
                <a:lnTo>
                  <a:pt x="176359" y="3652"/>
                </a:lnTo>
                <a:lnTo>
                  <a:pt x="176519" y="3733"/>
                </a:lnTo>
                <a:lnTo>
                  <a:pt x="176680" y="3819"/>
                </a:lnTo>
                <a:lnTo>
                  <a:pt x="176905" y="3904"/>
                </a:lnTo>
                <a:lnTo>
                  <a:pt x="177131" y="3995"/>
                </a:lnTo>
                <a:lnTo>
                  <a:pt x="177677" y="4187"/>
                </a:lnTo>
                <a:lnTo>
                  <a:pt x="178353" y="4389"/>
                </a:lnTo>
                <a:lnTo>
                  <a:pt x="179414" y="4676"/>
                </a:lnTo>
                <a:lnTo>
                  <a:pt x="180508" y="4959"/>
                </a:lnTo>
                <a:lnTo>
                  <a:pt x="181634" y="5241"/>
                </a:lnTo>
                <a:lnTo>
                  <a:pt x="182759" y="5518"/>
                </a:lnTo>
                <a:lnTo>
                  <a:pt x="185043" y="6078"/>
                </a:lnTo>
                <a:lnTo>
                  <a:pt x="186169" y="6356"/>
                </a:lnTo>
                <a:lnTo>
                  <a:pt x="187262" y="6643"/>
                </a:lnTo>
                <a:lnTo>
                  <a:pt x="188517" y="6981"/>
                </a:lnTo>
                <a:lnTo>
                  <a:pt x="189675" y="7324"/>
                </a:lnTo>
                <a:lnTo>
                  <a:pt x="190222" y="7496"/>
                </a:lnTo>
                <a:lnTo>
                  <a:pt x="190736" y="7667"/>
                </a:lnTo>
                <a:lnTo>
                  <a:pt x="191219" y="7839"/>
                </a:lnTo>
                <a:lnTo>
                  <a:pt x="191701" y="8010"/>
                </a:lnTo>
                <a:lnTo>
                  <a:pt x="192184" y="8182"/>
                </a:lnTo>
                <a:lnTo>
                  <a:pt x="192602" y="8353"/>
                </a:lnTo>
                <a:lnTo>
                  <a:pt x="193020" y="8525"/>
                </a:lnTo>
                <a:lnTo>
                  <a:pt x="193406" y="8696"/>
                </a:lnTo>
                <a:lnTo>
                  <a:pt x="193792" y="8868"/>
                </a:lnTo>
                <a:lnTo>
                  <a:pt x="194113" y="9034"/>
                </a:lnTo>
                <a:lnTo>
                  <a:pt x="194467" y="9206"/>
                </a:lnTo>
                <a:lnTo>
                  <a:pt x="194757" y="9377"/>
                </a:lnTo>
                <a:lnTo>
                  <a:pt x="195046" y="9549"/>
                </a:lnTo>
                <a:lnTo>
                  <a:pt x="195304" y="9720"/>
                </a:lnTo>
                <a:lnTo>
                  <a:pt x="195529" y="9887"/>
                </a:lnTo>
                <a:lnTo>
                  <a:pt x="195754" y="10058"/>
                </a:lnTo>
                <a:lnTo>
                  <a:pt x="195947" y="10230"/>
                </a:lnTo>
                <a:lnTo>
                  <a:pt x="196108" y="10396"/>
                </a:lnTo>
                <a:lnTo>
                  <a:pt x="196268" y="10567"/>
                </a:lnTo>
                <a:lnTo>
                  <a:pt x="196397" y="10734"/>
                </a:lnTo>
                <a:lnTo>
                  <a:pt x="196494" y="10905"/>
                </a:lnTo>
                <a:lnTo>
                  <a:pt x="196590" y="11072"/>
                </a:lnTo>
                <a:lnTo>
                  <a:pt x="196622" y="11243"/>
                </a:lnTo>
                <a:lnTo>
                  <a:pt x="196687" y="11410"/>
                </a:lnTo>
                <a:lnTo>
                  <a:pt x="196687" y="11581"/>
                </a:lnTo>
                <a:lnTo>
                  <a:pt x="196687" y="11748"/>
                </a:lnTo>
                <a:lnTo>
                  <a:pt x="196654" y="11914"/>
                </a:lnTo>
                <a:lnTo>
                  <a:pt x="196590" y="12081"/>
                </a:lnTo>
                <a:lnTo>
                  <a:pt x="196526" y="12247"/>
                </a:lnTo>
                <a:lnTo>
                  <a:pt x="196429" y="12419"/>
                </a:lnTo>
                <a:lnTo>
                  <a:pt x="196301" y="12585"/>
                </a:lnTo>
                <a:lnTo>
                  <a:pt x="196172" y="12751"/>
                </a:lnTo>
                <a:lnTo>
                  <a:pt x="195979" y="12913"/>
                </a:lnTo>
                <a:lnTo>
                  <a:pt x="195818" y="13079"/>
                </a:lnTo>
                <a:lnTo>
                  <a:pt x="195593" y="13246"/>
                </a:lnTo>
                <a:lnTo>
                  <a:pt x="195368" y="13412"/>
                </a:lnTo>
                <a:lnTo>
                  <a:pt x="195111" y="13574"/>
                </a:lnTo>
                <a:lnTo>
                  <a:pt x="194821" y="13740"/>
                </a:lnTo>
                <a:lnTo>
                  <a:pt x="194532" y="13901"/>
                </a:lnTo>
                <a:lnTo>
                  <a:pt x="194210" y="14068"/>
                </a:lnTo>
                <a:lnTo>
                  <a:pt x="193856" y="14229"/>
                </a:lnTo>
                <a:lnTo>
                  <a:pt x="193470" y="14391"/>
                </a:lnTo>
                <a:lnTo>
                  <a:pt x="193084" y="14557"/>
                </a:lnTo>
                <a:lnTo>
                  <a:pt x="192666" y="14719"/>
                </a:lnTo>
                <a:lnTo>
                  <a:pt x="192216" y="14880"/>
                </a:lnTo>
                <a:lnTo>
                  <a:pt x="191765" y="15041"/>
                </a:lnTo>
                <a:lnTo>
                  <a:pt x="191283" y="15198"/>
                </a:lnTo>
                <a:lnTo>
                  <a:pt x="190768" y="15359"/>
                </a:lnTo>
                <a:lnTo>
                  <a:pt x="190222" y="15521"/>
                </a:lnTo>
                <a:lnTo>
                  <a:pt x="189675" y="15677"/>
                </a:lnTo>
                <a:lnTo>
                  <a:pt x="189096" y="15838"/>
                </a:lnTo>
                <a:lnTo>
                  <a:pt x="188517" y="15995"/>
                </a:lnTo>
                <a:lnTo>
                  <a:pt x="187874" y="16151"/>
                </a:lnTo>
                <a:lnTo>
                  <a:pt x="187230" y="16307"/>
                </a:lnTo>
                <a:lnTo>
                  <a:pt x="186555" y="16469"/>
                </a:lnTo>
                <a:lnTo>
                  <a:pt x="185847" y="16620"/>
                </a:lnTo>
                <a:lnTo>
                  <a:pt x="185140" y="16777"/>
                </a:lnTo>
                <a:lnTo>
                  <a:pt x="184400" y="16933"/>
                </a:lnTo>
                <a:lnTo>
                  <a:pt x="183628" y="17089"/>
                </a:lnTo>
                <a:lnTo>
                  <a:pt x="182856" y="17241"/>
                </a:lnTo>
                <a:lnTo>
                  <a:pt x="181601" y="17473"/>
                </a:lnTo>
                <a:lnTo>
                  <a:pt x="180347" y="17700"/>
                </a:lnTo>
                <a:lnTo>
                  <a:pt x="179028" y="17921"/>
                </a:lnTo>
                <a:lnTo>
                  <a:pt x="177710" y="18133"/>
                </a:lnTo>
                <a:lnTo>
                  <a:pt x="176359" y="18335"/>
                </a:lnTo>
                <a:lnTo>
                  <a:pt x="174976" y="18537"/>
                </a:lnTo>
                <a:lnTo>
                  <a:pt x="173560" y="18729"/>
                </a:lnTo>
                <a:lnTo>
                  <a:pt x="172145" y="18915"/>
                </a:lnTo>
                <a:lnTo>
                  <a:pt x="170698" y="19092"/>
                </a:lnTo>
                <a:lnTo>
                  <a:pt x="169218" y="19263"/>
                </a:lnTo>
                <a:lnTo>
                  <a:pt x="167738" y="19430"/>
                </a:lnTo>
                <a:lnTo>
                  <a:pt x="166227" y="19586"/>
                </a:lnTo>
                <a:lnTo>
                  <a:pt x="164683" y="19737"/>
                </a:lnTo>
                <a:lnTo>
                  <a:pt x="163139" y="19884"/>
                </a:lnTo>
                <a:lnTo>
                  <a:pt x="161563" y="20020"/>
                </a:lnTo>
                <a:lnTo>
                  <a:pt x="159987" y="20151"/>
                </a:lnTo>
                <a:lnTo>
                  <a:pt x="158379" y="20272"/>
                </a:lnTo>
                <a:lnTo>
                  <a:pt x="156770" y="20393"/>
                </a:lnTo>
                <a:lnTo>
                  <a:pt x="155130" y="20499"/>
                </a:lnTo>
                <a:lnTo>
                  <a:pt x="153490" y="20605"/>
                </a:lnTo>
                <a:lnTo>
                  <a:pt x="151817" y="20701"/>
                </a:lnTo>
                <a:lnTo>
                  <a:pt x="150144" y="20791"/>
                </a:lnTo>
                <a:lnTo>
                  <a:pt x="148472" y="20877"/>
                </a:lnTo>
                <a:lnTo>
                  <a:pt x="146767" y="20953"/>
                </a:lnTo>
                <a:lnTo>
                  <a:pt x="145062" y="21018"/>
                </a:lnTo>
                <a:lnTo>
                  <a:pt x="143358" y="21084"/>
                </a:lnTo>
                <a:lnTo>
                  <a:pt x="141653" y="21140"/>
                </a:lnTo>
                <a:lnTo>
                  <a:pt x="139916" y="21190"/>
                </a:lnTo>
                <a:lnTo>
                  <a:pt x="138179" y="21230"/>
                </a:lnTo>
                <a:lnTo>
                  <a:pt x="136442" y="21266"/>
                </a:lnTo>
                <a:lnTo>
                  <a:pt x="134705" y="21296"/>
                </a:lnTo>
                <a:lnTo>
                  <a:pt x="132936" y="21316"/>
                </a:lnTo>
                <a:lnTo>
                  <a:pt x="131200" y="21331"/>
                </a:lnTo>
                <a:lnTo>
                  <a:pt x="129430" y="21341"/>
                </a:lnTo>
                <a:lnTo>
                  <a:pt x="127694" y="21341"/>
                </a:lnTo>
                <a:lnTo>
                  <a:pt x="125925" y="21336"/>
                </a:lnTo>
                <a:lnTo>
                  <a:pt x="124188" y="21326"/>
                </a:lnTo>
                <a:lnTo>
                  <a:pt x="122419" y="21306"/>
                </a:lnTo>
                <a:lnTo>
                  <a:pt x="120650" y="21281"/>
                </a:lnTo>
                <a:lnTo>
                  <a:pt x="118913" y="21250"/>
                </a:lnTo>
                <a:lnTo>
                  <a:pt x="117144" y="21210"/>
                </a:lnTo>
                <a:lnTo>
                  <a:pt x="115407" y="21165"/>
                </a:lnTo>
                <a:lnTo>
                  <a:pt x="113670" y="21109"/>
                </a:lnTo>
                <a:lnTo>
                  <a:pt x="111933" y="21049"/>
                </a:lnTo>
                <a:lnTo>
                  <a:pt x="110196" y="20983"/>
                </a:lnTo>
                <a:lnTo>
                  <a:pt x="108491" y="20913"/>
                </a:lnTo>
                <a:lnTo>
                  <a:pt x="106755" y="20832"/>
                </a:lnTo>
                <a:lnTo>
                  <a:pt x="105050" y="20746"/>
                </a:lnTo>
                <a:lnTo>
                  <a:pt x="103377" y="20650"/>
                </a:lnTo>
                <a:lnTo>
                  <a:pt x="101672" y="20549"/>
                </a:lnTo>
                <a:lnTo>
                  <a:pt x="100000" y="20443"/>
                </a:lnTo>
                <a:lnTo>
                  <a:pt x="98327" y="20327"/>
                </a:lnTo>
                <a:lnTo>
                  <a:pt x="96687" y="20206"/>
                </a:lnTo>
                <a:lnTo>
                  <a:pt x="95047" y="20080"/>
                </a:lnTo>
                <a:lnTo>
                  <a:pt x="93438" y="19949"/>
                </a:lnTo>
                <a:lnTo>
                  <a:pt x="91830" y="19808"/>
                </a:lnTo>
                <a:lnTo>
                  <a:pt x="90222" y="19657"/>
                </a:lnTo>
                <a:lnTo>
                  <a:pt x="88646" y="19505"/>
                </a:lnTo>
                <a:lnTo>
                  <a:pt x="87102" y="19344"/>
                </a:lnTo>
                <a:lnTo>
                  <a:pt x="85558" y="19172"/>
                </a:lnTo>
                <a:lnTo>
                  <a:pt x="84046" y="18996"/>
                </a:lnTo>
                <a:lnTo>
                  <a:pt x="82535" y="18814"/>
                </a:lnTo>
                <a:lnTo>
                  <a:pt x="81087" y="18628"/>
                </a:lnTo>
                <a:lnTo>
                  <a:pt x="79608" y="18431"/>
                </a:lnTo>
                <a:lnTo>
                  <a:pt x="78900" y="18330"/>
                </a:lnTo>
                <a:lnTo>
                  <a:pt x="78192" y="18224"/>
                </a:lnTo>
                <a:lnTo>
                  <a:pt x="77517" y="18118"/>
                </a:lnTo>
                <a:lnTo>
                  <a:pt x="76874" y="18007"/>
                </a:lnTo>
                <a:lnTo>
                  <a:pt x="76230" y="17896"/>
                </a:lnTo>
                <a:lnTo>
                  <a:pt x="75587" y="17780"/>
                </a:lnTo>
                <a:lnTo>
                  <a:pt x="75008" y="17664"/>
                </a:lnTo>
                <a:lnTo>
                  <a:pt x="74429" y="17543"/>
                </a:lnTo>
                <a:lnTo>
                  <a:pt x="73850" y="17422"/>
                </a:lnTo>
                <a:lnTo>
                  <a:pt x="73303" y="17296"/>
                </a:lnTo>
                <a:lnTo>
                  <a:pt x="72789" y="17170"/>
                </a:lnTo>
                <a:lnTo>
                  <a:pt x="72274" y="17044"/>
                </a:lnTo>
                <a:lnTo>
                  <a:pt x="71792" y="16913"/>
                </a:lnTo>
                <a:lnTo>
                  <a:pt x="71309" y="16782"/>
                </a:lnTo>
                <a:lnTo>
                  <a:pt x="70859" y="16650"/>
                </a:lnTo>
                <a:lnTo>
                  <a:pt x="70409" y="16514"/>
                </a:lnTo>
                <a:lnTo>
                  <a:pt x="69990" y="16378"/>
                </a:lnTo>
                <a:lnTo>
                  <a:pt x="69604" y="16237"/>
                </a:lnTo>
                <a:lnTo>
                  <a:pt x="69218" y="16101"/>
                </a:lnTo>
                <a:lnTo>
                  <a:pt x="68865" y="15959"/>
                </a:lnTo>
                <a:lnTo>
                  <a:pt x="68189" y="15672"/>
                </a:lnTo>
                <a:lnTo>
                  <a:pt x="67578" y="15384"/>
                </a:lnTo>
                <a:lnTo>
                  <a:pt x="67031" y="15092"/>
                </a:lnTo>
                <a:lnTo>
                  <a:pt x="66549" y="14794"/>
                </a:lnTo>
                <a:lnTo>
                  <a:pt x="66163" y="14497"/>
                </a:lnTo>
                <a:lnTo>
                  <a:pt x="65809" y="14199"/>
                </a:lnTo>
                <a:lnTo>
                  <a:pt x="65520" y="13901"/>
                </a:lnTo>
                <a:lnTo>
                  <a:pt x="65327" y="13599"/>
                </a:lnTo>
                <a:lnTo>
                  <a:pt x="65166" y="13301"/>
                </a:lnTo>
                <a:lnTo>
                  <a:pt x="65069" y="13004"/>
                </a:lnTo>
                <a:lnTo>
                  <a:pt x="65037" y="12711"/>
                </a:lnTo>
                <a:lnTo>
                  <a:pt x="65069" y="12419"/>
                </a:lnTo>
                <a:lnTo>
                  <a:pt x="65134" y="12131"/>
                </a:lnTo>
                <a:lnTo>
                  <a:pt x="65262" y="11849"/>
                </a:lnTo>
                <a:lnTo>
                  <a:pt x="65487" y="11571"/>
                </a:lnTo>
                <a:lnTo>
                  <a:pt x="65713" y="11294"/>
                </a:lnTo>
                <a:lnTo>
                  <a:pt x="66034" y="11031"/>
                </a:lnTo>
                <a:lnTo>
                  <a:pt x="66388" y="10769"/>
                </a:lnTo>
                <a:lnTo>
                  <a:pt x="66806" y="10517"/>
                </a:lnTo>
                <a:lnTo>
                  <a:pt x="67256" y="10275"/>
                </a:lnTo>
                <a:lnTo>
                  <a:pt x="67771" y="10043"/>
                </a:lnTo>
                <a:lnTo>
                  <a:pt x="68350" y="9816"/>
                </a:lnTo>
                <a:lnTo>
                  <a:pt x="69797" y="9261"/>
                </a:lnTo>
                <a:lnTo>
                  <a:pt x="71213" y="8701"/>
                </a:lnTo>
                <a:lnTo>
                  <a:pt x="72596" y="8141"/>
                </a:lnTo>
                <a:lnTo>
                  <a:pt x="73947" y="7581"/>
                </a:lnTo>
                <a:lnTo>
                  <a:pt x="76616" y="6452"/>
                </a:lnTo>
                <a:lnTo>
                  <a:pt x="79286" y="5327"/>
                </a:lnTo>
                <a:lnTo>
                  <a:pt x="79736" y="5115"/>
                </a:lnTo>
                <a:lnTo>
                  <a:pt x="80122" y="4903"/>
                </a:lnTo>
                <a:lnTo>
                  <a:pt x="80508" y="4691"/>
                </a:lnTo>
                <a:lnTo>
                  <a:pt x="80862" y="4479"/>
                </a:lnTo>
                <a:lnTo>
                  <a:pt x="81055" y="4343"/>
                </a:lnTo>
                <a:lnTo>
                  <a:pt x="81248" y="4207"/>
                </a:lnTo>
                <a:lnTo>
                  <a:pt x="81409" y="4076"/>
                </a:lnTo>
                <a:lnTo>
                  <a:pt x="81537" y="3945"/>
                </a:lnTo>
                <a:lnTo>
                  <a:pt x="81666" y="3819"/>
                </a:lnTo>
                <a:lnTo>
                  <a:pt x="81763" y="3688"/>
                </a:lnTo>
                <a:lnTo>
                  <a:pt x="81827" y="3561"/>
                </a:lnTo>
                <a:lnTo>
                  <a:pt x="81891" y="3440"/>
                </a:lnTo>
                <a:lnTo>
                  <a:pt x="81891" y="3314"/>
                </a:lnTo>
                <a:lnTo>
                  <a:pt x="81891" y="3193"/>
                </a:lnTo>
                <a:lnTo>
                  <a:pt x="81891" y="3072"/>
                </a:lnTo>
                <a:lnTo>
                  <a:pt x="81827" y="2956"/>
                </a:lnTo>
                <a:lnTo>
                  <a:pt x="81763" y="2840"/>
                </a:lnTo>
                <a:lnTo>
                  <a:pt x="81698" y="2724"/>
                </a:lnTo>
                <a:lnTo>
                  <a:pt x="81570" y="2613"/>
                </a:lnTo>
                <a:lnTo>
                  <a:pt x="81441" y="2502"/>
                </a:lnTo>
                <a:lnTo>
                  <a:pt x="81312" y="2391"/>
                </a:lnTo>
                <a:lnTo>
                  <a:pt x="81119" y="2285"/>
                </a:lnTo>
                <a:lnTo>
                  <a:pt x="80926" y="2179"/>
                </a:lnTo>
                <a:lnTo>
                  <a:pt x="80733" y="2079"/>
                </a:lnTo>
                <a:lnTo>
                  <a:pt x="80508" y="1978"/>
                </a:lnTo>
                <a:lnTo>
                  <a:pt x="80251" y="1877"/>
                </a:lnTo>
                <a:lnTo>
                  <a:pt x="79961" y="1781"/>
                </a:lnTo>
                <a:lnTo>
                  <a:pt x="79672" y="1690"/>
                </a:lnTo>
                <a:lnTo>
                  <a:pt x="79382" y="1594"/>
                </a:lnTo>
                <a:lnTo>
                  <a:pt x="79061" y="1504"/>
                </a:lnTo>
                <a:lnTo>
                  <a:pt x="78707" y="1418"/>
                </a:lnTo>
                <a:lnTo>
                  <a:pt x="78321" y="1332"/>
                </a:lnTo>
                <a:lnTo>
                  <a:pt x="77935" y="1246"/>
                </a:lnTo>
                <a:lnTo>
                  <a:pt x="77549" y="1166"/>
                </a:lnTo>
                <a:lnTo>
                  <a:pt x="77131" y="1090"/>
                </a:lnTo>
                <a:lnTo>
                  <a:pt x="76681" y="1014"/>
                </a:lnTo>
                <a:lnTo>
                  <a:pt x="76230" y="939"/>
                </a:lnTo>
                <a:lnTo>
                  <a:pt x="75748" y="868"/>
                </a:lnTo>
                <a:lnTo>
                  <a:pt x="75265" y="797"/>
                </a:lnTo>
                <a:lnTo>
                  <a:pt x="74751" y="732"/>
                </a:lnTo>
                <a:lnTo>
                  <a:pt x="74236" y="671"/>
                </a:lnTo>
                <a:lnTo>
                  <a:pt x="73689" y="611"/>
                </a:lnTo>
                <a:lnTo>
                  <a:pt x="73143" y="550"/>
                </a:lnTo>
                <a:lnTo>
                  <a:pt x="72564" y="495"/>
                </a:lnTo>
                <a:lnTo>
                  <a:pt x="71985" y="444"/>
                </a:lnTo>
                <a:lnTo>
                  <a:pt x="71373" y="394"/>
                </a:lnTo>
                <a:lnTo>
                  <a:pt x="70762" y="343"/>
                </a:lnTo>
                <a:lnTo>
                  <a:pt x="70119" y="303"/>
                </a:lnTo>
                <a:lnTo>
                  <a:pt x="69476" y="258"/>
                </a:lnTo>
                <a:lnTo>
                  <a:pt x="68800" y="222"/>
                </a:lnTo>
                <a:lnTo>
                  <a:pt x="68125" y="187"/>
                </a:lnTo>
                <a:lnTo>
                  <a:pt x="67449" y="152"/>
                </a:lnTo>
                <a:lnTo>
                  <a:pt x="66742" y="127"/>
                </a:lnTo>
                <a:lnTo>
                  <a:pt x="66002" y="96"/>
                </a:lnTo>
                <a:lnTo>
                  <a:pt x="65262" y="76"/>
                </a:lnTo>
                <a:lnTo>
                  <a:pt x="64522" y="56"/>
                </a:lnTo>
                <a:lnTo>
                  <a:pt x="63783" y="36"/>
                </a:lnTo>
                <a:lnTo>
                  <a:pt x="63011" y="26"/>
                </a:lnTo>
                <a:lnTo>
                  <a:pt x="62207" y="16"/>
                </a:lnTo>
                <a:lnTo>
                  <a:pt x="61402" y="5"/>
                </a:lnTo>
                <a:lnTo>
                  <a:pt x="60598" y="0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4f3de87df4_0_305"/>
          <p:cNvSpPr/>
          <p:nvPr/>
        </p:nvSpPr>
        <p:spPr>
          <a:xfrm rot="2051963" flipH="1">
            <a:off x="4627265" y="1679189"/>
            <a:ext cx="600874" cy="93633"/>
          </a:xfrm>
          <a:custGeom>
            <a:avLst/>
            <a:gdLst/>
            <a:ahLst/>
            <a:cxnLst/>
            <a:rect l="l" t="t" r="r" b="b"/>
            <a:pathLst>
              <a:path w="114974" h="3580" extrusionOk="0">
                <a:moveTo>
                  <a:pt x="23904" y="1"/>
                </a:moveTo>
                <a:lnTo>
                  <a:pt x="22343" y="6"/>
                </a:lnTo>
                <a:lnTo>
                  <a:pt x="20782" y="16"/>
                </a:lnTo>
                <a:lnTo>
                  <a:pt x="19222" y="37"/>
                </a:lnTo>
                <a:lnTo>
                  <a:pt x="17661" y="68"/>
                </a:lnTo>
                <a:lnTo>
                  <a:pt x="16100" y="105"/>
                </a:lnTo>
                <a:lnTo>
                  <a:pt x="14567" y="146"/>
                </a:lnTo>
                <a:lnTo>
                  <a:pt x="13034" y="198"/>
                </a:lnTo>
                <a:lnTo>
                  <a:pt x="11500" y="255"/>
                </a:lnTo>
                <a:lnTo>
                  <a:pt x="9967" y="317"/>
                </a:lnTo>
                <a:lnTo>
                  <a:pt x="8434" y="390"/>
                </a:lnTo>
                <a:lnTo>
                  <a:pt x="6900" y="468"/>
                </a:lnTo>
                <a:lnTo>
                  <a:pt x="5394" y="556"/>
                </a:lnTo>
                <a:lnTo>
                  <a:pt x="4819" y="587"/>
                </a:lnTo>
                <a:lnTo>
                  <a:pt x="4272" y="623"/>
                </a:lnTo>
                <a:lnTo>
                  <a:pt x="3751" y="665"/>
                </a:lnTo>
                <a:lnTo>
                  <a:pt x="3204" y="706"/>
                </a:lnTo>
                <a:lnTo>
                  <a:pt x="2711" y="758"/>
                </a:lnTo>
                <a:lnTo>
                  <a:pt x="2245" y="810"/>
                </a:lnTo>
                <a:lnTo>
                  <a:pt x="1807" y="867"/>
                </a:lnTo>
                <a:lnTo>
                  <a:pt x="1397" y="929"/>
                </a:lnTo>
                <a:lnTo>
                  <a:pt x="1041" y="1002"/>
                </a:lnTo>
                <a:lnTo>
                  <a:pt x="712" y="1080"/>
                </a:lnTo>
                <a:lnTo>
                  <a:pt x="575" y="1121"/>
                </a:lnTo>
                <a:lnTo>
                  <a:pt x="466" y="1162"/>
                </a:lnTo>
                <a:lnTo>
                  <a:pt x="356" y="1209"/>
                </a:lnTo>
                <a:lnTo>
                  <a:pt x="247" y="1256"/>
                </a:lnTo>
                <a:lnTo>
                  <a:pt x="164" y="1308"/>
                </a:lnTo>
                <a:lnTo>
                  <a:pt x="110" y="1360"/>
                </a:lnTo>
                <a:lnTo>
                  <a:pt x="55" y="1417"/>
                </a:lnTo>
                <a:lnTo>
                  <a:pt x="0" y="1474"/>
                </a:lnTo>
                <a:lnTo>
                  <a:pt x="0" y="1531"/>
                </a:lnTo>
                <a:lnTo>
                  <a:pt x="0" y="1593"/>
                </a:lnTo>
                <a:lnTo>
                  <a:pt x="28" y="1660"/>
                </a:lnTo>
                <a:lnTo>
                  <a:pt x="55" y="1723"/>
                </a:lnTo>
                <a:lnTo>
                  <a:pt x="110" y="1790"/>
                </a:lnTo>
                <a:lnTo>
                  <a:pt x="192" y="1857"/>
                </a:lnTo>
                <a:lnTo>
                  <a:pt x="274" y="1914"/>
                </a:lnTo>
                <a:lnTo>
                  <a:pt x="356" y="1972"/>
                </a:lnTo>
                <a:lnTo>
                  <a:pt x="493" y="2023"/>
                </a:lnTo>
                <a:lnTo>
                  <a:pt x="603" y="2075"/>
                </a:lnTo>
                <a:lnTo>
                  <a:pt x="739" y="2122"/>
                </a:lnTo>
                <a:lnTo>
                  <a:pt x="904" y="2163"/>
                </a:lnTo>
                <a:lnTo>
                  <a:pt x="1068" y="2205"/>
                </a:lnTo>
                <a:lnTo>
                  <a:pt x="1232" y="2241"/>
                </a:lnTo>
                <a:lnTo>
                  <a:pt x="1424" y="2277"/>
                </a:lnTo>
                <a:lnTo>
                  <a:pt x="1616" y="2314"/>
                </a:lnTo>
                <a:lnTo>
                  <a:pt x="2026" y="2371"/>
                </a:lnTo>
                <a:lnTo>
                  <a:pt x="2492" y="2418"/>
                </a:lnTo>
                <a:lnTo>
                  <a:pt x="2957" y="2459"/>
                </a:lnTo>
                <a:lnTo>
                  <a:pt x="3478" y="2495"/>
                </a:lnTo>
                <a:lnTo>
                  <a:pt x="3998" y="2521"/>
                </a:lnTo>
                <a:lnTo>
                  <a:pt x="4545" y="2542"/>
                </a:lnTo>
                <a:lnTo>
                  <a:pt x="5120" y="2563"/>
                </a:lnTo>
                <a:lnTo>
                  <a:pt x="5668" y="2573"/>
                </a:lnTo>
                <a:lnTo>
                  <a:pt x="6845" y="2589"/>
                </a:lnTo>
                <a:lnTo>
                  <a:pt x="7913" y="2599"/>
                </a:lnTo>
                <a:lnTo>
                  <a:pt x="9009" y="2604"/>
                </a:lnTo>
                <a:lnTo>
                  <a:pt x="11144" y="2604"/>
                </a:lnTo>
                <a:lnTo>
                  <a:pt x="13307" y="2599"/>
                </a:lnTo>
                <a:lnTo>
                  <a:pt x="15470" y="2599"/>
                </a:lnTo>
                <a:lnTo>
                  <a:pt x="15525" y="2532"/>
                </a:lnTo>
                <a:lnTo>
                  <a:pt x="26642" y="2744"/>
                </a:lnTo>
                <a:lnTo>
                  <a:pt x="32200" y="2843"/>
                </a:lnTo>
                <a:lnTo>
                  <a:pt x="37786" y="2941"/>
                </a:lnTo>
                <a:lnTo>
                  <a:pt x="47561" y="3097"/>
                </a:lnTo>
                <a:lnTo>
                  <a:pt x="57364" y="3252"/>
                </a:lnTo>
                <a:lnTo>
                  <a:pt x="67139" y="3403"/>
                </a:lnTo>
                <a:lnTo>
                  <a:pt x="72040" y="3470"/>
                </a:lnTo>
                <a:lnTo>
                  <a:pt x="76941" y="3538"/>
                </a:lnTo>
                <a:lnTo>
                  <a:pt x="78967" y="3558"/>
                </a:lnTo>
                <a:lnTo>
                  <a:pt x="80994" y="3574"/>
                </a:lnTo>
                <a:lnTo>
                  <a:pt x="82992" y="3579"/>
                </a:lnTo>
                <a:lnTo>
                  <a:pt x="85019" y="3569"/>
                </a:lnTo>
                <a:lnTo>
                  <a:pt x="87018" y="3553"/>
                </a:lnTo>
                <a:lnTo>
                  <a:pt x="89016" y="3527"/>
                </a:lnTo>
                <a:lnTo>
                  <a:pt x="90988" y="3491"/>
                </a:lnTo>
                <a:lnTo>
                  <a:pt x="92987" y="3444"/>
                </a:lnTo>
                <a:lnTo>
                  <a:pt x="94958" y="3387"/>
                </a:lnTo>
                <a:lnTo>
                  <a:pt x="96929" y="3320"/>
                </a:lnTo>
                <a:lnTo>
                  <a:pt x="98901" y="3242"/>
                </a:lnTo>
                <a:lnTo>
                  <a:pt x="100845" y="3154"/>
                </a:lnTo>
                <a:lnTo>
                  <a:pt x="102789" y="3055"/>
                </a:lnTo>
                <a:lnTo>
                  <a:pt x="104706" y="2941"/>
                </a:lnTo>
                <a:lnTo>
                  <a:pt x="106650" y="2822"/>
                </a:lnTo>
                <a:lnTo>
                  <a:pt x="108566" y="2687"/>
                </a:lnTo>
                <a:lnTo>
                  <a:pt x="110018" y="2578"/>
                </a:lnTo>
                <a:lnTo>
                  <a:pt x="110730" y="2516"/>
                </a:lnTo>
                <a:lnTo>
                  <a:pt x="111442" y="2454"/>
                </a:lnTo>
                <a:lnTo>
                  <a:pt x="111852" y="2412"/>
                </a:lnTo>
                <a:lnTo>
                  <a:pt x="112263" y="2371"/>
                </a:lnTo>
                <a:lnTo>
                  <a:pt x="112646" y="2324"/>
                </a:lnTo>
                <a:lnTo>
                  <a:pt x="113030" y="2272"/>
                </a:lnTo>
                <a:lnTo>
                  <a:pt x="113358" y="2220"/>
                </a:lnTo>
                <a:lnTo>
                  <a:pt x="113687" y="2169"/>
                </a:lnTo>
                <a:lnTo>
                  <a:pt x="113961" y="2112"/>
                </a:lnTo>
                <a:lnTo>
                  <a:pt x="114234" y="2049"/>
                </a:lnTo>
                <a:lnTo>
                  <a:pt x="114453" y="1982"/>
                </a:lnTo>
                <a:lnTo>
                  <a:pt x="114645" y="1914"/>
                </a:lnTo>
                <a:lnTo>
                  <a:pt x="114782" y="1842"/>
                </a:lnTo>
                <a:lnTo>
                  <a:pt x="114892" y="1764"/>
                </a:lnTo>
                <a:lnTo>
                  <a:pt x="114946" y="1681"/>
                </a:lnTo>
                <a:lnTo>
                  <a:pt x="114974" y="1593"/>
                </a:lnTo>
                <a:lnTo>
                  <a:pt x="114919" y="1505"/>
                </a:lnTo>
                <a:lnTo>
                  <a:pt x="114837" y="1406"/>
                </a:lnTo>
                <a:lnTo>
                  <a:pt x="114672" y="1308"/>
                </a:lnTo>
                <a:lnTo>
                  <a:pt x="114508" y="1225"/>
                </a:lnTo>
                <a:lnTo>
                  <a:pt x="114262" y="1147"/>
                </a:lnTo>
                <a:lnTo>
                  <a:pt x="114015" y="1074"/>
                </a:lnTo>
                <a:lnTo>
                  <a:pt x="113742" y="1017"/>
                </a:lnTo>
                <a:lnTo>
                  <a:pt x="113413" y="960"/>
                </a:lnTo>
                <a:lnTo>
                  <a:pt x="113084" y="919"/>
                </a:lnTo>
                <a:lnTo>
                  <a:pt x="112701" y="882"/>
                </a:lnTo>
                <a:lnTo>
                  <a:pt x="112318" y="851"/>
                </a:lnTo>
                <a:lnTo>
                  <a:pt x="111934" y="831"/>
                </a:lnTo>
                <a:lnTo>
                  <a:pt x="111496" y="810"/>
                </a:lnTo>
                <a:lnTo>
                  <a:pt x="111086" y="799"/>
                </a:lnTo>
                <a:lnTo>
                  <a:pt x="110620" y="794"/>
                </a:lnTo>
                <a:lnTo>
                  <a:pt x="110182" y="794"/>
                </a:lnTo>
                <a:lnTo>
                  <a:pt x="109717" y="799"/>
                </a:lnTo>
                <a:lnTo>
                  <a:pt x="109251" y="805"/>
                </a:lnTo>
                <a:lnTo>
                  <a:pt x="106759" y="857"/>
                </a:lnTo>
                <a:lnTo>
                  <a:pt x="104295" y="903"/>
                </a:lnTo>
                <a:lnTo>
                  <a:pt x="101803" y="939"/>
                </a:lnTo>
                <a:lnTo>
                  <a:pt x="99312" y="965"/>
                </a:lnTo>
                <a:lnTo>
                  <a:pt x="96820" y="991"/>
                </a:lnTo>
                <a:lnTo>
                  <a:pt x="94356" y="1007"/>
                </a:lnTo>
                <a:lnTo>
                  <a:pt x="91864" y="1017"/>
                </a:lnTo>
                <a:lnTo>
                  <a:pt x="89400" y="1022"/>
                </a:lnTo>
                <a:lnTo>
                  <a:pt x="86908" y="1022"/>
                </a:lnTo>
                <a:lnTo>
                  <a:pt x="84444" y="1017"/>
                </a:lnTo>
                <a:lnTo>
                  <a:pt x="81979" y="1002"/>
                </a:lnTo>
                <a:lnTo>
                  <a:pt x="79488" y="986"/>
                </a:lnTo>
                <a:lnTo>
                  <a:pt x="77023" y="965"/>
                </a:lnTo>
                <a:lnTo>
                  <a:pt x="74559" y="939"/>
                </a:lnTo>
                <a:lnTo>
                  <a:pt x="72095" y="914"/>
                </a:lnTo>
                <a:lnTo>
                  <a:pt x="69630" y="877"/>
                </a:lnTo>
                <a:lnTo>
                  <a:pt x="67139" y="841"/>
                </a:lnTo>
                <a:lnTo>
                  <a:pt x="64674" y="805"/>
                </a:lnTo>
                <a:lnTo>
                  <a:pt x="59746" y="716"/>
                </a:lnTo>
                <a:lnTo>
                  <a:pt x="54817" y="618"/>
                </a:lnTo>
                <a:lnTo>
                  <a:pt x="49916" y="514"/>
                </a:lnTo>
                <a:lnTo>
                  <a:pt x="44987" y="405"/>
                </a:lnTo>
                <a:lnTo>
                  <a:pt x="40059" y="296"/>
                </a:lnTo>
                <a:lnTo>
                  <a:pt x="30202" y="73"/>
                </a:lnTo>
                <a:lnTo>
                  <a:pt x="28613" y="42"/>
                </a:lnTo>
                <a:lnTo>
                  <a:pt x="27053" y="22"/>
                </a:lnTo>
                <a:lnTo>
                  <a:pt x="25465" y="6"/>
                </a:lnTo>
                <a:lnTo>
                  <a:pt x="239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4f3de87df4_0_305"/>
          <p:cNvSpPr/>
          <p:nvPr/>
        </p:nvSpPr>
        <p:spPr>
          <a:xfrm flipH="1">
            <a:off x="4587537" y="2524936"/>
            <a:ext cx="600739" cy="93635"/>
          </a:xfrm>
          <a:custGeom>
            <a:avLst/>
            <a:gdLst/>
            <a:ahLst/>
            <a:cxnLst/>
            <a:rect l="l" t="t" r="r" b="b"/>
            <a:pathLst>
              <a:path w="114974" h="3580" extrusionOk="0">
                <a:moveTo>
                  <a:pt x="23904" y="1"/>
                </a:moveTo>
                <a:lnTo>
                  <a:pt x="22343" y="6"/>
                </a:lnTo>
                <a:lnTo>
                  <a:pt x="20782" y="16"/>
                </a:lnTo>
                <a:lnTo>
                  <a:pt x="19222" y="37"/>
                </a:lnTo>
                <a:lnTo>
                  <a:pt x="17661" y="68"/>
                </a:lnTo>
                <a:lnTo>
                  <a:pt x="16100" y="105"/>
                </a:lnTo>
                <a:lnTo>
                  <a:pt x="14567" y="146"/>
                </a:lnTo>
                <a:lnTo>
                  <a:pt x="13034" y="198"/>
                </a:lnTo>
                <a:lnTo>
                  <a:pt x="11500" y="255"/>
                </a:lnTo>
                <a:lnTo>
                  <a:pt x="9967" y="317"/>
                </a:lnTo>
                <a:lnTo>
                  <a:pt x="8434" y="390"/>
                </a:lnTo>
                <a:lnTo>
                  <a:pt x="6900" y="468"/>
                </a:lnTo>
                <a:lnTo>
                  <a:pt x="5394" y="556"/>
                </a:lnTo>
                <a:lnTo>
                  <a:pt x="4819" y="587"/>
                </a:lnTo>
                <a:lnTo>
                  <a:pt x="4272" y="623"/>
                </a:lnTo>
                <a:lnTo>
                  <a:pt x="3751" y="665"/>
                </a:lnTo>
                <a:lnTo>
                  <a:pt x="3204" y="706"/>
                </a:lnTo>
                <a:lnTo>
                  <a:pt x="2711" y="758"/>
                </a:lnTo>
                <a:lnTo>
                  <a:pt x="2245" y="810"/>
                </a:lnTo>
                <a:lnTo>
                  <a:pt x="1807" y="867"/>
                </a:lnTo>
                <a:lnTo>
                  <a:pt x="1397" y="929"/>
                </a:lnTo>
                <a:lnTo>
                  <a:pt x="1041" y="1002"/>
                </a:lnTo>
                <a:lnTo>
                  <a:pt x="712" y="1080"/>
                </a:lnTo>
                <a:lnTo>
                  <a:pt x="575" y="1121"/>
                </a:lnTo>
                <a:lnTo>
                  <a:pt x="466" y="1162"/>
                </a:lnTo>
                <a:lnTo>
                  <a:pt x="356" y="1209"/>
                </a:lnTo>
                <a:lnTo>
                  <a:pt x="247" y="1256"/>
                </a:lnTo>
                <a:lnTo>
                  <a:pt x="164" y="1308"/>
                </a:lnTo>
                <a:lnTo>
                  <a:pt x="110" y="1360"/>
                </a:lnTo>
                <a:lnTo>
                  <a:pt x="55" y="1417"/>
                </a:lnTo>
                <a:lnTo>
                  <a:pt x="0" y="1474"/>
                </a:lnTo>
                <a:lnTo>
                  <a:pt x="0" y="1531"/>
                </a:lnTo>
                <a:lnTo>
                  <a:pt x="0" y="1593"/>
                </a:lnTo>
                <a:lnTo>
                  <a:pt x="28" y="1660"/>
                </a:lnTo>
                <a:lnTo>
                  <a:pt x="55" y="1723"/>
                </a:lnTo>
                <a:lnTo>
                  <a:pt x="110" y="1790"/>
                </a:lnTo>
                <a:lnTo>
                  <a:pt x="192" y="1857"/>
                </a:lnTo>
                <a:lnTo>
                  <a:pt x="274" y="1914"/>
                </a:lnTo>
                <a:lnTo>
                  <a:pt x="356" y="1972"/>
                </a:lnTo>
                <a:lnTo>
                  <a:pt x="493" y="2023"/>
                </a:lnTo>
                <a:lnTo>
                  <a:pt x="603" y="2075"/>
                </a:lnTo>
                <a:lnTo>
                  <a:pt x="739" y="2122"/>
                </a:lnTo>
                <a:lnTo>
                  <a:pt x="904" y="2163"/>
                </a:lnTo>
                <a:lnTo>
                  <a:pt x="1068" y="2205"/>
                </a:lnTo>
                <a:lnTo>
                  <a:pt x="1232" y="2241"/>
                </a:lnTo>
                <a:lnTo>
                  <a:pt x="1424" y="2277"/>
                </a:lnTo>
                <a:lnTo>
                  <a:pt x="1616" y="2314"/>
                </a:lnTo>
                <a:lnTo>
                  <a:pt x="2026" y="2371"/>
                </a:lnTo>
                <a:lnTo>
                  <a:pt x="2492" y="2418"/>
                </a:lnTo>
                <a:lnTo>
                  <a:pt x="2957" y="2459"/>
                </a:lnTo>
                <a:lnTo>
                  <a:pt x="3478" y="2495"/>
                </a:lnTo>
                <a:lnTo>
                  <a:pt x="3998" y="2521"/>
                </a:lnTo>
                <a:lnTo>
                  <a:pt x="4545" y="2542"/>
                </a:lnTo>
                <a:lnTo>
                  <a:pt x="5120" y="2563"/>
                </a:lnTo>
                <a:lnTo>
                  <a:pt x="5668" y="2573"/>
                </a:lnTo>
                <a:lnTo>
                  <a:pt x="6845" y="2589"/>
                </a:lnTo>
                <a:lnTo>
                  <a:pt x="7913" y="2599"/>
                </a:lnTo>
                <a:lnTo>
                  <a:pt x="9009" y="2604"/>
                </a:lnTo>
                <a:lnTo>
                  <a:pt x="11144" y="2604"/>
                </a:lnTo>
                <a:lnTo>
                  <a:pt x="13307" y="2599"/>
                </a:lnTo>
                <a:lnTo>
                  <a:pt x="15470" y="2599"/>
                </a:lnTo>
                <a:lnTo>
                  <a:pt x="15525" y="2532"/>
                </a:lnTo>
                <a:lnTo>
                  <a:pt x="26642" y="2744"/>
                </a:lnTo>
                <a:lnTo>
                  <a:pt x="32200" y="2843"/>
                </a:lnTo>
                <a:lnTo>
                  <a:pt x="37786" y="2941"/>
                </a:lnTo>
                <a:lnTo>
                  <a:pt x="47561" y="3097"/>
                </a:lnTo>
                <a:lnTo>
                  <a:pt x="57364" y="3252"/>
                </a:lnTo>
                <a:lnTo>
                  <a:pt x="67139" y="3403"/>
                </a:lnTo>
                <a:lnTo>
                  <a:pt x="72040" y="3470"/>
                </a:lnTo>
                <a:lnTo>
                  <a:pt x="76941" y="3538"/>
                </a:lnTo>
                <a:lnTo>
                  <a:pt x="78967" y="3558"/>
                </a:lnTo>
                <a:lnTo>
                  <a:pt x="80994" y="3574"/>
                </a:lnTo>
                <a:lnTo>
                  <a:pt x="82992" y="3579"/>
                </a:lnTo>
                <a:lnTo>
                  <a:pt x="85019" y="3569"/>
                </a:lnTo>
                <a:lnTo>
                  <a:pt x="87018" y="3553"/>
                </a:lnTo>
                <a:lnTo>
                  <a:pt x="89016" y="3527"/>
                </a:lnTo>
                <a:lnTo>
                  <a:pt x="90988" y="3491"/>
                </a:lnTo>
                <a:lnTo>
                  <a:pt x="92987" y="3444"/>
                </a:lnTo>
                <a:lnTo>
                  <a:pt x="94958" y="3387"/>
                </a:lnTo>
                <a:lnTo>
                  <a:pt x="96929" y="3320"/>
                </a:lnTo>
                <a:lnTo>
                  <a:pt x="98901" y="3242"/>
                </a:lnTo>
                <a:lnTo>
                  <a:pt x="100845" y="3154"/>
                </a:lnTo>
                <a:lnTo>
                  <a:pt x="102789" y="3055"/>
                </a:lnTo>
                <a:lnTo>
                  <a:pt x="104706" y="2941"/>
                </a:lnTo>
                <a:lnTo>
                  <a:pt x="106650" y="2822"/>
                </a:lnTo>
                <a:lnTo>
                  <a:pt x="108566" y="2687"/>
                </a:lnTo>
                <a:lnTo>
                  <a:pt x="110018" y="2578"/>
                </a:lnTo>
                <a:lnTo>
                  <a:pt x="110730" y="2516"/>
                </a:lnTo>
                <a:lnTo>
                  <a:pt x="111442" y="2454"/>
                </a:lnTo>
                <a:lnTo>
                  <a:pt x="111852" y="2412"/>
                </a:lnTo>
                <a:lnTo>
                  <a:pt x="112263" y="2371"/>
                </a:lnTo>
                <a:lnTo>
                  <a:pt x="112646" y="2324"/>
                </a:lnTo>
                <a:lnTo>
                  <a:pt x="113030" y="2272"/>
                </a:lnTo>
                <a:lnTo>
                  <a:pt x="113358" y="2220"/>
                </a:lnTo>
                <a:lnTo>
                  <a:pt x="113687" y="2169"/>
                </a:lnTo>
                <a:lnTo>
                  <a:pt x="113961" y="2112"/>
                </a:lnTo>
                <a:lnTo>
                  <a:pt x="114234" y="2049"/>
                </a:lnTo>
                <a:lnTo>
                  <a:pt x="114453" y="1982"/>
                </a:lnTo>
                <a:lnTo>
                  <a:pt x="114645" y="1914"/>
                </a:lnTo>
                <a:lnTo>
                  <a:pt x="114782" y="1842"/>
                </a:lnTo>
                <a:lnTo>
                  <a:pt x="114892" y="1764"/>
                </a:lnTo>
                <a:lnTo>
                  <a:pt x="114946" y="1681"/>
                </a:lnTo>
                <a:lnTo>
                  <a:pt x="114974" y="1593"/>
                </a:lnTo>
                <a:lnTo>
                  <a:pt x="114919" y="1505"/>
                </a:lnTo>
                <a:lnTo>
                  <a:pt x="114837" y="1406"/>
                </a:lnTo>
                <a:lnTo>
                  <a:pt x="114672" y="1308"/>
                </a:lnTo>
                <a:lnTo>
                  <a:pt x="114508" y="1225"/>
                </a:lnTo>
                <a:lnTo>
                  <a:pt x="114262" y="1147"/>
                </a:lnTo>
                <a:lnTo>
                  <a:pt x="114015" y="1074"/>
                </a:lnTo>
                <a:lnTo>
                  <a:pt x="113742" y="1017"/>
                </a:lnTo>
                <a:lnTo>
                  <a:pt x="113413" y="960"/>
                </a:lnTo>
                <a:lnTo>
                  <a:pt x="113084" y="919"/>
                </a:lnTo>
                <a:lnTo>
                  <a:pt x="112701" y="882"/>
                </a:lnTo>
                <a:lnTo>
                  <a:pt x="112318" y="851"/>
                </a:lnTo>
                <a:lnTo>
                  <a:pt x="111934" y="831"/>
                </a:lnTo>
                <a:lnTo>
                  <a:pt x="111496" y="810"/>
                </a:lnTo>
                <a:lnTo>
                  <a:pt x="111086" y="799"/>
                </a:lnTo>
                <a:lnTo>
                  <a:pt x="110620" y="794"/>
                </a:lnTo>
                <a:lnTo>
                  <a:pt x="110182" y="794"/>
                </a:lnTo>
                <a:lnTo>
                  <a:pt x="109717" y="799"/>
                </a:lnTo>
                <a:lnTo>
                  <a:pt x="109251" y="805"/>
                </a:lnTo>
                <a:lnTo>
                  <a:pt x="106759" y="857"/>
                </a:lnTo>
                <a:lnTo>
                  <a:pt x="104295" y="903"/>
                </a:lnTo>
                <a:lnTo>
                  <a:pt x="101803" y="939"/>
                </a:lnTo>
                <a:lnTo>
                  <a:pt x="99312" y="965"/>
                </a:lnTo>
                <a:lnTo>
                  <a:pt x="96820" y="991"/>
                </a:lnTo>
                <a:lnTo>
                  <a:pt x="94356" y="1007"/>
                </a:lnTo>
                <a:lnTo>
                  <a:pt x="91864" y="1017"/>
                </a:lnTo>
                <a:lnTo>
                  <a:pt x="89400" y="1022"/>
                </a:lnTo>
                <a:lnTo>
                  <a:pt x="86908" y="1022"/>
                </a:lnTo>
                <a:lnTo>
                  <a:pt x="84444" y="1017"/>
                </a:lnTo>
                <a:lnTo>
                  <a:pt x="81979" y="1002"/>
                </a:lnTo>
                <a:lnTo>
                  <a:pt x="79488" y="986"/>
                </a:lnTo>
                <a:lnTo>
                  <a:pt x="77023" y="965"/>
                </a:lnTo>
                <a:lnTo>
                  <a:pt x="74559" y="939"/>
                </a:lnTo>
                <a:lnTo>
                  <a:pt x="72095" y="914"/>
                </a:lnTo>
                <a:lnTo>
                  <a:pt x="69630" y="877"/>
                </a:lnTo>
                <a:lnTo>
                  <a:pt x="67139" y="841"/>
                </a:lnTo>
                <a:lnTo>
                  <a:pt x="64674" y="805"/>
                </a:lnTo>
                <a:lnTo>
                  <a:pt x="59746" y="716"/>
                </a:lnTo>
                <a:lnTo>
                  <a:pt x="54817" y="618"/>
                </a:lnTo>
                <a:lnTo>
                  <a:pt x="49916" y="514"/>
                </a:lnTo>
                <a:lnTo>
                  <a:pt x="44987" y="405"/>
                </a:lnTo>
                <a:lnTo>
                  <a:pt x="40059" y="296"/>
                </a:lnTo>
                <a:lnTo>
                  <a:pt x="30202" y="73"/>
                </a:lnTo>
                <a:lnTo>
                  <a:pt x="28613" y="42"/>
                </a:lnTo>
                <a:lnTo>
                  <a:pt x="27053" y="22"/>
                </a:lnTo>
                <a:lnTo>
                  <a:pt x="25465" y="6"/>
                </a:lnTo>
                <a:lnTo>
                  <a:pt x="2390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4f3de87df4_0_305"/>
          <p:cNvSpPr/>
          <p:nvPr/>
        </p:nvSpPr>
        <p:spPr>
          <a:xfrm flipH="1">
            <a:off x="4610737" y="3381211"/>
            <a:ext cx="600739" cy="93635"/>
          </a:xfrm>
          <a:custGeom>
            <a:avLst/>
            <a:gdLst/>
            <a:ahLst/>
            <a:cxnLst/>
            <a:rect l="l" t="t" r="r" b="b"/>
            <a:pathLst>
              <a:path w="114974" h="3580" extrusionOk="0">
                <a:moveTo>
                  <a:pt x="23904" y="1"/>
                </a:moveTo>
                <a:lnTo>
                  <a:pt x="22343" y="6"/>
                </a:lnTo>
                <a:lnTo>
                  <a:pt x="20782" y="16"/>
                </a:lnTo>
                <a:lnTo>
                  <a:pt x="19222" y="37"/>
                </a:lnTo>
                <a:lnTo>
                  <a:pt x="17661" y="68"/>
                </a:lnTo>
                <a:lnTo>
                  <a:pt x="16100" y="105"/>
                </a:lnTo>
                <a:lnTo>
                  <a:pt x="14567" y="146"/>
                </a:lnTo>
                <a:lnTo>
                  <a:pt x="13034" y="198"/>
                </a:lnTo>
                <a:lnTo>
                  <a:pt x="11500" y="255"/>
                </a:lnTo>
                <a:lnTo>
                  <a:pt x="9967" y="317"/>
                </a:lnTo>
                <a:lnTo>
                  <a:pt x="8434" y="390"/>
                </a:lnTo>
                <a:lnTo>
                  <a:pt x="6900" y="468"/>
                </a:lnTo>
                <a:lnTo>
                  <a:pt x="5394" y="556"/>
                </a:lnTo>
                <a:lnTo>
                  <a:pt x="4819" y="587"/>
                </a:lnTo>
                <a:lnTo>
                  <a:pt x="4272" y="623"/>
                </a:lnTo>
                <a:lnTo>
                  <a:pt x="3751" y="665"/>
                </a:lnTo>
                <a:lnTo>
                  <a:pt x="3204" y="706"/>
                </a:lnTo>
                <a:lnTo>
                  <a:pt x="2711" y="758"/>
                </a:lnTo>
                <a:lnTo>
                  <a:pt x="2245" y="810"/>
                </a:lnTo>
                <a:lnTo>
                  <a:pt x="1807" y="867"/>
                </a:lnTo>
                <a:lnTo>
                  <a:pt x="1397" y="929"/>
                </a:lnTo>
                <a:lnTo>
                  <a:pt x="1041" y="1002"/>
                </a:lnTo>
                <a:lnTo>
                  <a:pt x="712" y="1080"/>
                </a:lnTo>
                <a:lnTo>
                  <a:pt x="575" y="1121"/>
                </a:lnTo>
                <a:lnTo>
                  <a:pt x="466" y="1162"/>
                </a:lnTo>
                <a:lnTo>
                  <a:pt x="356" y="1209"/>
                </a:lnTo>
                <a:lnTo>
                  <a:pt x="247" y="1256"/>
                </a:lnTo>
                <a:lnTo>
                  <a:pt x="164" y="1308"/>
                </a:lnTo>
                <a:lnTo>
                  <a:pt x="110" y="1360"/>
                </a:lnTo>
                <a:lnTo>
                  <a:pt x="55" y="1417"/>
                </a:lnTo>
                <a:lnTo>
                  <a:pt x="0" y="1474"/>
                </a:lnTo>
                <a:lnTo>
                  <a:pt x="0" y="1531"/>
                </a:lnTo>
                <a:lnTo>
                  <a:pt x="0" y="1593"/>
                </a:lnTo>
                <a:lnTo>
                  <a:pt x="28" y="1660"/>
                </a:lnTo>
                <a:lnTo>
                  <a:pt x="55" y="1723"/>
                </a:lnTo>
                <a:lnTo>
                  <a:pt x="110" y="1790"/>
                </a:lnTo>
                <a:lnTo>
                  <a:pt x="192" y="1857"/>
                </a:lnTo>
                <a:lnTo>
                  <a:pt x="274" y="1914"/>
                </a:lnTo>
                <a:lnTo>
                  <a:pt x="356" y="1972"/>
                </a:lnTo>
                <a:lnTo>
                  <a:pt x="493" y="2023"/>
                </a:lnTo>
                <a:lnTo>
                  <a:pt x="603" y="2075"/>
                </a:lnTo>
                <a:lnTo>
                  <a:pt x="739" y="2122"/>
                </a:lnTo>
                <a:lnTo>
                  <a:pt x="904" y="2163"/>
                </a:lnTo>
                <a:lnTo>
                  <a:pt x="1068" y="2205"/>
                </a:lnTo>
                <a:lnTo>
                  <a:pt x="1232" y="2241"/>
                </a:lnTo>
                <a:lnTo>
                  <a:pt x="1424" y="2277"/>
                </a:lnTo>
                <a:lnTo>
                  <a:pt x="1616" y="2314"/>
                </a:lnTo>
                <a:lnTo>
                  <a:pt x="2026" y="2371"/>
                </a:lnTo>
                <a:lnTo>
                  <a:pt x="2492" y="2418"/>
                </a:lnTo>
                <a:lnTo>
                  <a:pt x="2957" y="2459"/>
                </a:lnTo>
                <a:lnTo>
                  <a:pt x="3478" y="2495"/>
                </a:lnTo>
                <a:lnTo>
                  <a:pt x="3998" y="2521"/>
                </a:lnTo>
                <a:lnTo>
                  <a:pt x="4545" y="2542"/>
                </a:lnTo>
                <a:lnTo>
                  <a:pt x="5120" y="2563"/>
                </a:lnTo>
                <a:lnTo>
                  <a:pt x="5668" y="2573"/>
                </a:lnTo>
                <a:lnTo>
                  <a:pt x="6845" y="2589"/>
                </a:lnTo>
                <a:lnTo>
                  <a:pt x="7913" y="2599"/>
                </a:lnTo>
                <a:lnTo>
                  <a:pt x="9009" y="2604"/>
                </a:lnTo>
                <a:lnTo>
                  <a:pt x="11144" y="2604"/>
                </a:lnTo>
                <a:lnTo>
                  <a:pt x="13307" y="2599"/>
                </a:lnTo>
                <a:lnTo>
                  <a:pt x="15470" y="2599"/>
                </a:lnTo>
                <a:lnTo>
                  <a:pt x="15525" y="2532"/>
                </a:lnTo>
                <a:lnTo>
                  <a:pt x="26642" y="2744"/>
                </a:lnTo>
                <a:lnTo>
                  <a:pt x="32200" y="2843"/>
                </a:lnTo>
                <a:lnTo>
                  <a:pt x="37786" y="2941"/>
                </a:lnTo>
                <a:lnTo>
                  <a:pt x="47561" y="3097"/>
                </a:lnTo>
                <a:lnTo>
                  <a:pt x="57364" y="3252"/>
                </a:lnTo>
                <a:lnTo>
                  <a:pt x="67139" y="3403"/>
                </a:lnTo>
                <a:lnTo>
                  <a:pt x="72040" y="3470"/>
                </a:lnTo>
                <a:lnTo>
                  <a:pt x="76941" y="3538"/>
                </a:lnTo>
                <a:lnTo>
                  <a:pt x="78967" y="3558"/>
                </a:lnTo>
                <a:lnTo>
                  <a:pt x="80994" y="3574"/>
                </a:lnTo>
                <a:lnTo>
                  <a:pt x="82992" y="3579"/>
                </a:lnTo>
                <a:lnTo>
                  <a:pt x="85019" y="3569"/>
                </a:lnTo>
                <a:lnTo>
                  <a:pt x="87018" y="3553"/>
                </a:lnTo>
                <a:lnTo>
                  <a:pt x="89016" y="3527"/>
                </a:lnTo>
                <a:lnTo>
                  <a:pt x="90988" y="3491"/>
                </a:lnTo>
                <a:lnTo>
                  <a:pt x="92987" y="3444"/>
                </a:lnTo>
                <a:lnTo>
                  <a:pt x="94958" y="3387"/>
                </a:lnTo>
                <a:lnTo>
                  <a:pt x="96929" y="3320"/>
                </a:lnTo>
                <a:lnTo>
                  <a:pt x="98901" y="3242"/>
                </a:lnTo>
                <a:lnTo>
                  <a:pt x="100845" y="3154"/>
                </a:lnTo>
                <a:lnTo>
                  <a:pt x="102789" y="3055"/>
                </a:lnTo>
                <a:lnTo>
                  <a:pt x="104706" y="2941"/>
                </a:lnTo>
                <a:lnTo>
                  <a:pt x="106650" y="2822"/>
                </a:lnTo>
                <a:lnTo>
                  <a:pt x="108566" y="2687"/>
                </a:lnTo>
                <a:lnTo>
                  <a:pt x="110018" y="2578"/>
                </a:lnTo>
                <a:lnTo>
                  <a:pt x="110730" y="2516"/>
                </a:lnTo>
                <a:lnTo>
                  <a:pt x="111442" y="2454"/>
                </a:lnTo>
                <a:lnTo>
                  <a:pt x="111852" y="2412"/>
                </a:lnTo>
                <a:lnTo>
                  <a:pt x="112263" y="2371"/>
                </a:lnTo>
                <a:lnTo>
                  <a:pt x="112646" y="2324"/>
                </a:lnTo>
                <a:lnTo>
                  <a:pt x="113030" y="2272"/>
                </a:lnTo>
                <a:lnTo>
                  <a:pt x="113358" y="2220"/>
                </a:lnTo>
                <a:lnTo>
                  <a:pt x="113687" y="2169"/>
                </a:lnTo>
                <a:lnTo>
                  <a:pt x="113961" y="2112"/>
                </a:lnTo>
                <a:lnTo>
                  <a:pt x="114234" y="2049"/>
                </a:lnTo>
                <a:lnTo>
                  <a:pt x="114453" y="1982"/>
                </a:lnTo>
                <a:lnTo>
                  <a:pt x="114645" y="1914"/>
                </a:lnTo>
                <a:lnTo>
                  <a:pt x="114782" y="1842"/>
                </a:lnTo>
                <a:lnTo>
                  <a:pt x="114892" y="1764"/>
                </a:lnTo>
                <a:lnTo>
                  <a:pt x="114946" y="1681"/>
                </a:lnTo>
                <a:lnTo>
                  <a:pt x="114974" y="1593"/>
                </a:lnTo>
                <a:lnTo>
                  <a:pt x="114919" y="1505"/>
                </a:lnTo>
                <a:lnTo>
                  <a:pt x="114837" y="1406"/>
                </a:lnTo>
                <a:lnTo>
                  <a:pt x="114672" y="1308"/>
                </a:lnTo>
                <a:lnTo>
                  <a:pt x="114508" y="1225"/>
                </a:lnTo>
                <a:lnTo>
                  <a:pt x="114262" y="1147"/>
                </a:lnTo>
                <a:lnTo>
                  <a:pt x="114015" y="1074"/>
                </a:lnTo>
                <a:lnTo>
                  <a:pt x="113742" y="1017"/>
                </a:lnTo>
                <a:lnTo>
                  <a:pt x="113413" y="960"/>
                </a:lnTo>
                <a:lnTo>
                  <a:pt x="113084" y="919"/>
                </a:lnTo>
                <a:lnTo>
                  <a:pt x="112701" y="882"/>
                </a:lnTo>
                <a:lnTo>
                  <a:pt x="112318" y="851"/>
                </a:lnTo>
                <a:lnTo>
                  <a:pt x="111934" y="831"/>
                </a:lnTo>
                <a:lnTo>
                  <a:pt x="111496" y="810"/>
                </a:lnTo>
                <a:lnTo>
                  <a:pt x="111086" y="799"/>
                </a:lnTo>
                <a:lnTo>
                  <a:pt x="110620" y="794"/>
                </a:lnTo>
                <a:lnTo>
                  <a:pt x="110182" y="794"/>
                </a:lnTo>
                <a:lnTo>
                  <a:pt x="109717" y="799"/>
                </a:lnTo>
                <a:lnTo>
                  <a:pt x="109251" y="805"/>
                </a:lnTo>
                <a:lnTo>
                  <a:pt x="106759" y="857"/>
                </a:lnTo>
                <a:lnTo>
                  <a:pt x="104295" y="903"/>
                </a:lnTo>
                <a:lnTo>
                  <a:pt x="101803" y="939"/>
                </a:lnTo>
                <a:lnTo>
                  <a:pt x="99312" y="965"/>
                </a:lnTo>
                <a:lnTo>
                  <a:pt x="96820" y="991"/>
                </a:lnTo>
                <a:lnTo>
                  <a:pt x="94356" y="1007"/>
                </a:lnTo>
                <a:lnTo>
                  <a:pt x="91864" y="1017"/>
                </a:lnTo>
                <a:lnTo>
                  <a:pt x="89400" y="1022"/>
                </a:lnTo>
                <a:lnTo>
                  <a:pt x="86908" y="1022"/>
                </a:lnTo>
                <a:lnTo>
                  <a:pt x="84444" y="1017"/>
                </a:lnTo>
                <a:lnTo>
                  <a:pt x="81979" y="1002"/>
                </a:lnTo>
                <a:lnTo>
                  <a:pt x="79488" y="986"/>
                </a:lnTo>
                <a:lnTo>
                  <a:pt x="77023" y="965"/>
                </a:lnTo>
                <a:lnTo>
                  <a:pt x="74559" y="939"/>
                </a:lnTo>
                <a:lnTo>
                  <a:pt x="72095" y="914"/>
                </a:lnTo>
                <a:lnTo>
                  <a:pt x="69630" y="877"/>
                </a:lnTo>
                <a:lnTo>
                  <a:pt x="67139" y="841"/>
                </a:lnTo>
                <a:lnTo>
                  <a:pt x="64674" y="805"/>
                </a:lnTo>
                <a:lnTo>
                  <a:pt x="59746" y="716"/>
                </a:lnTo>
                <a:lnTo>
                  <a:pt x="54817" y="618"/>
                </a:lnTo>
                <a:lnTo>
                  <a:pt x="49916" y="514"/>
                </a:lnTo>
                <a:lnTo>
                  <a:pt x="44987" y="405"/>
                </a:lnTo>
                <a:lnTo>
                  <a:pt x="40059" y="296"/>
                </a:lnTo>
                <a:lnTo>
                  <a:pt x="30202" y="73"/>
                </a:lnTo>
                <a:lnTo>
                  <a:pt x="28613" y="42"/>
                </a:lnTo>
                <a:lnTo>
                  <a:pt x="27053" y="22"/>
                </a:lnTo>
                <a:lnTo>
                  <a:pt x="25465" y="6"/>
                </a:lnTo>
                <a:lnTo>
                  <a:pt x="23904" y="1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4f3de87df4_0_305"/>
          <p:cNvSpPr/>
          <p:nvPr/>
        </p:nvSpPr>
        <p:spPr>
          <a:xfrm rot="-2393601" flipH="1">
            <a:off x="4627378" y="4171611"/>
            <a:ext cx="600540" cy="93636"/>
          </a:xfrm>
          <a:custGeom>
            <a:avLst/>
            <a:gdLst/>
            <a:ahLst/>
            <a:cxnLst/>
            <a:rect l="l" t="t" r="r" b="b"/>
            <a:pathLst>
              <a:path w="114974" h="3580" extrusionOk="0">
                <a:moveTo>
                  <a:pt x="23904" y="1"/>
                </a:moveTo>
                <a:lnTo>
                  <a:pt x="22343" y="6"/>
                </a:lnTo>
                <a:lnTo>
                  <a:pt x="20782" y="16"/>
                </a:lnTo>
                <a:lnTo>
                  <a:pt x="19222" y="37"/>
                </a:lnTo>
                <a:lnTo>
                  <a:pt x="17661" y="68"/>
                </a:lnTo>
                <a:lnTo>
                  <a:pt x="16100" y="105"/>
                </a:lnTo>
                <a:lnTo>
                  <a:pt x="14567" y="146"/>
                </a:lnTo>
                <a:lnTo>
                  <a:pt x="13034" y="198"/>
                </a:lnTo>
                <a:lnTo>
                  <a:pt x="11500" y="255"/>
                </a:lnTo>
                <a:lnTo>
                  <a:pt x="9967" y="317"/>
                </a:lnTo>
                <a:lnTo>
                  <a:pt x="8434" y="390"/>
                </a:lnTo>
                <a:lnTo>
                  <a:pt x="6900" y="468"/>
                </a:lnTo>
                <a:lnTo>
                  <a:pt x="5394" y="556"/>
                </a:lnTo>
                <a:lnTo>
                  <a:pt x="4819" y="587"/>
                </a:lnTo>
                <a:lnTo>
                  <a:pt x="4272" y="623"/>
                </a:lnTo>
                <a:lnTo>
                  <a:pt x="3751" y="665"/>
                </a:lnTo>
                <a:lnTo>
                  <a:pt x="3204" y="706"/>
                </a:lnTo>
                <a:lnTo>
                  <a:pt x="2711" y="758"/>
                </a:lnTo>
                <a:lnTo>
                  <a:pt x="2245" y="810"/>
                </a:lnTo>
                <a:lnTo>
                  <a:pt x="1807" y="867"/>
                </a:lnTo>
                <a:lnTo>
                  <a:pt x="1397" y="929"/>
                </a:lnTo>
                <a:lnTo>
                  <a:pt x="1041" y="1002"/>
                </a:lnTo>
                <a:lnTo>
                  <a:pt x="712" y="1080"/>
                </a:lnTo>
                <a:lnTo>
                  <a:pt x="575" y="1121"/>
                </a:lnTo>
                <a:lnTo>
                  <a:pt x="466" y="1162"/>
                </a:lnTo>
                <a:lnTo>
                  <a:pt x="356" y="1209"/>
                </a:lnTo>
                <a:lnTo>
                  <a:pt x="247" y="1256"/>
                </a:lnTo>
                <a:lnTo>
                  <a:pt x="164" y="1308"/>
                </a:lnTo>
                <a:lnTo>
                  <a:pt x="110" y="1360"/>
                </a:lnTo>
                <a:lnTo>
                  <a:pt x="55" y="1417"/>
                </a:lnTo>
                <a:lnTo>
                  <a:pt x="0" y="1474"/>
                </a:lnTo>
                <a:lnTo>
                  <a:pt x="0" y="1531"/>
                </a:lnTo>
                <a:lnTo>
                  <a:pt x="0" y="1593"/>
                </a:lnTo>
                <a:lnTo>
                  <a:pt x="28" y="1660"/>
                </a:lnTo>
                <a:lnTo>
                  <a:pt x="55" y="1723"/>
                </a:lnTo>
                <a:lnTo>
                  <a:pt x="110" y="1790"/>
                </a:lnTo>
                <a:lnTo>
                  <a:pt x="192" y="1857"/>
                </a:lnTo>
                <a:lnTo>
                  <a:pt x="274" y="1914"/>
                </a:lnTo>
                <a:lnTo>
                  <a:pt x="356" y="1972"/>
                </a:lnTo>
                <a:lnTo>
                  <a:pt x="493" y="2023"/>
                </a:lnTo>
                <a:lnTo>
                  <a:pt x="603" y="2075"/>
                </a:lnTo>
                <a:lnTo>
                  <a:pt x="739" y="2122"/>
                </a:lnTo>
                <a:lnTo>
                  <a:pt x="904" y="2163"/>
                </a:lnTo>
                <a:lnTo>
                  <a:pt x="1068" y="2205"/>
                </a:lnTo>
                <a:lnTo>
                  <a:pt x="1232" y="2241"/>
                </a:lnTo>
                <a:lnTo>
                  <a:pt x="1424" y="2277"/>
                </a:lnTo>
                <a:lnTo>
                  <a:pt x="1616" y="2314"/>
                </a:lnTo>
                <a:lnTo>
                  <a:pt x="2026" y="2371"/>
                </a:lnTo>
                <a:lnTo>
                  <a:pt x="2492" y="2418"/>
                </a:lnTo>
                <a:lnTo>
                  <a:pt x="2957" y="2459"/>
                </a:lnTo>
                <a:lnTo>
                  <a:pt x="3478" y="2495"/>
                </a:lnTo>
                <a:lnTo>
                  <a:pt x="3998" y="2521"/>
                </a:lnTo>
                <a:lnTo>
                  <a:pt x="4545" y="2542"/>
                </a:lnTo>
                <a:lnTo>
                  <a:pt x="5120" y="2563"/>
                </a:lnTo>
                <a:lnTo>
                  <a:pt x="5668" y="2573"/>
                </a:lnTo>
                <a:lnTo>
                  <a:pt x="6845" y="2589"/>
                </a:lnTo>
                <a:lnTo>
                  <a:pt x="7913" y="2599"/>
                </a:lnTo>
                <a:lnTo>
                  <a:pt x="9009" y="2604"/>
                </a:lnTo>
                <a:lnTo>
                  <a:pt x="11144" y="2604"/>
                </a:lnTo>
                <a:lnTo>
                  <a:pt x="13307" y="2599"/>
                </a:lnTo>
                <a:lnTo>
                  <a:pt x="15470" y="2599"/>
                </a:lnTo>
                <a:lnTo>
                  <a:pt x="15525" y="2532"/>
                </a:lnTo>
                <a:lnTo>
                  <a:pt x="26642" y="2744"/>
                </a:lnTo>
                <a:lnTo>
                  <a:pt x="32200" y="2843"/>
                </a:lnTo>
                <a:lnTo>
                  <a:pt x="37786" y="2941"/>
                </a:lnTo>
                <a:lnTo>
                  <a:pt x="47561" y="3097"/>
                </a:lnTo>
                <a:lnTo>
                  <a:pt x="57364" y="3252"/>
                </a:lnTo>
                <a:lnTo>
                  <a:pt x="67139" y="3403"/>
                </a:lnTo>
                <a:lnTo>
                  <a:pt x="72040" y="3470"/>
                </a:lnTo>
                <a:lnTo>
                  <a:pt x="76941" y="3538"/>
                </a:lnTo>
                <a:lnTo>
                  <a:pt x="78967" y="3558"/>
                </a:lnTo>
                <a:lnTo>
                  <a:pt x="80994" y="3574"/>
                </a:lnTo>
                <a:lnTo>
                  <a:pt x="82992" y="3579"/>
                </a:lnTo>
                <a:lnTo>
                  <a:pt x="85019" y="3569"/>
                </a:lnTo>
                <a:lnTo>
                  <a:pt x="87018" y="3553"/>
                </a:lnTo>
                <a:lnTo>
                  <a:pt x="89016" y="3527"/>
                </a:lnTo>
                <a:lnTo>
                  <a:pt x="90988" y="3491"/>
                </a:lnTo>
                <a:lnTo>
                  <a:pt x="92987" y="3444"/>
                </a:lnTo>
                <a:lnTo>
                  <a:pt x="94958" y="3387"/>
                </a:lnTo>
                <a:lnTo>
                  <a:pt x="96929" y="3320"/>
                </a:lnTo>
                <a:lnTo>
                  <a:pt x="98901" y="3242"/>
                </a:lnTo>
                <a:lnTo>
                  <a:pt x="100845" y="3154"/>
                </a:lnTo>
                <a:lnTo>
                  <a:pt x="102789" y="3055"/>
                </a:lnTo>
                <a:lnTo>
                  <a:pt x="104706" y="2941"/>
                </a:lnTo>
                <a:lnTo>
                  <a:pt x="106650" y="2822"/>
                </a:lnTo>
                <a:lnTo>
                  <a:pt x="108566" y="2687"/>
                </a:lnTo>
                <a:lnTo>
                  <a:pt x="110018" y="2578"/>
                </a:lnTo>
                <a:lnTo>
                  <a:pt x="110730" y="2516"/>
                </a:lnTo>
                <a:lnTo>
                  <a:pt x="111442" y="2454"/>
                </a:lnTo>
                <a:lnTo>
                  <a:pt x="111852" y="2412"/>
                </a:lnTo>
                <a:lnTo>
                  <a:pt x="112263" y="2371"/>
                </a:lnTo>
                <a:lnTo>
                  <a:pt x="112646" y="2324"/>
                </a:lnTo>
                <a:lnTo>
                  <a:pt x="113030" y="2272"/>
                </a:lnTo>
                <a:lnTo>
                  <a:pt x="113358" y="2220"/>
                </a:lnTo>
                <a:lnTo>
                  <a:pt x="113687" y="2169"/>
                </a:lnTo>
                <a:lnTo>
                  <a:pt x="113961" y="2112"/>
                </a:lnTo>
                <a:lnTo>
                  <a:pt x="114234" y="2049"/>
                </a:lnTo>
                <a:lnTo>
                  <a:pt x="114453" y="1982"/>
                </a:lnTo>
                <a:lnTo>
                  <a:pt x="114645" y="1914"/>
                </a:lnTo>
                <a:lnTo>
                  <a:pt x="114782" y="1842"/>
                </a:lnTo>
                <a:lnTo>
                  <a:pt x="114892" y="1764"/>
                </a:lnTo>
                <a:lnTo>
                  <a:pt x="114946" y="1681"/>
                </a:lnTo>
                <a:lnTo>
                  <a:pt x="114974" y="1593"/>
                </a:lnTo>
                <a:lnTo>
                  <a:pt x="114919" y="1505"/>
                </a:lnTo>
                <a:lnTo>
                  <a:pt x="114837" y="1406"/>
                </a:lnTo>
                <a:lnTo>
                  <a:pt x="114672" y="1308"/>
                </a:lnTo>
                <a:lnTo>
                  <a:pt x="114508" y="1225"/>
                </a:lnTo>
                <a:lnTo>
                  <a:pt x="114262" y="1147"/>
                </a:lnTo>
                <a:lnTo>
                  <a:pt x="114015" y="1074"/>
                </a:lnTo>
                <a:lnTo>
                  <a:pt x="113742" y="1017"/>
                </a:lnTo>
                <a:lnTo>
                  <a:pt x="113413" y="960"/>
                </a:lnTo>
                <a:lnTo>
                  <a:pt x="113084" y="919"/>
                </a:lnTo>
                <a:lnTo>
                  <a:pt x="112701" y="882"/>
                </a:lnTo>
                <a:lnTo>
                  <a:pt x="112318" y="851"/>
                </a:lnTo>
                <a:lnTo>
                  <a:pt x="111934" y="831"/>
                </a:lnTo>
                <a:lnTo>
                  <a:pt x="111496" y="810"/>
                </a:lnTo>
                <a:lnTo>
                  <a:pt x="111086" y="799"/>
                </a:lnTo>
                <a:lnTo>
                  <a:pt x="110620" y="794"/>
                </a:lnTo>
                <a:lnTo>
                  <a:pt x="110182" y="794"/>
                </a:lnTo>
                <a:lnTo>
                  <a:pt x="109717" y="799"/>
                </a:lnTo>
                <a:lnTo>
                  <a:pt x="109251" y="805"/>
                </a:lnTo>
                <a:lnTo>
                  <a:pt x="106759" y="857"/>
                </a:lnTo>
                <a:lnTo>
                  <a:pt x="104295" y="903"/>
                </a:lnTo>
                <a:lnTo>
                  <a:pt x="101803" y="939"/>
                </a:lnTo>
                <a:lnTo>
                  <a:pt x="99312" y="965"/>
                </a:lnTo>
                <a:lnTo>
                  <a:pt x="96820" y="991"/>
                </a:lnTo>
                <a:lnTo>
                  <a:pt x="94356" y="1007"/>
                </a:lnTo>
                <a:lnTo>
                  <a:pt x="91864" y="1017"/>
                </a:lnTo>
                <a:lnTo>
                  <a:pt x="89400" y="1022"/>
                </a:lnTo>
                <a:lnTo>
                  <a:pt x="86908" y="1022"/>
                </a:lnTo>
                <a:lnTo>
                  <a:pt x="84444" y="1017"/>
                </a:lnTo>
                <a:lnTo>
                  <a:pt x="81979" y="1002"/>
                </a:lnTo>
                <a:lnTo>
                  <a:pt x="79488" y="986"/>
                </a:lnTo>
                <a:lnTo>
                  <a:pt x="77023" y="965"/>
                </a:lnTo>
                <a:lnTo>
                  <a:pt x="74559" y="939"/>
                </a:lnTo>
                <a:lnTo>
                  <a:pt x="72095" y="914"/>
                </a:lnTo>
                <a:lnTo>
                  <a:pt x="69630" y="877"/>
                </a:lnTo>
                <a:lnTo>
                  <a:pt x="67139" y="841"/>
                </a:lnTo>
                <a:lnTo>
                  <a:pt x="64674" y="805"/>
                </a:lnTo>
                <a:lnTo>
                  <a:pt x="59746" y="716"/>
                </a:lnTo>
                <a:lnTo>
                  <a:pt x="54817" y="618"/>
                </a:lnTo>
                <a:lnTo>
                  <a:pt x="49916" y="514"/>
                </a:lnTo>
                <a:lnTo>
                  <a:pt x="44987" y="405"/>
                </a:lnTo>
                <a:lnTo>
                  <a:pt x="40059" y="296"/>
                </a:lnTo>
                <a:lnTo>
                  <a:pt x="30202" y="73"/>
                </a:lnTo>
                <a:lnTo>
                  <a:pt x="28613" y="42"/>
                </a:lnTo>
                <a:lnTo>
                  <a:pt x="27053" y="22"/>
                </a:lnTo>
                <a:lnTo>
                  <a:pt x="25465" y="6"/>
                </a:lnTo>
                <a:lnTo>
                  <a:pt x="23904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f3de87df4_0_99"/>
          <p:cNvSpPr/>
          <p:nvPr/>
        </p:nvSpPr>
        <p:spPr>
          <a:xfrm>
            <a:off x="1126847" y="1469363"/>
            <a:ext cx="2387371" cy="3210670"/>
          </a:xfrm>
          <a:custGeom>
            <a:avLst/>
            <a:gdLst/>
            <a:ahLst/>
            <a:cxnLst/>
            <a:rect l="l" t="t" r="r" b="b"/>
            <a:pathLst>
              <a:path w="95811" h="128852" extrusionOk="0">
                <a:moveTo>
                  <a:pt x="93261" y="1"/>
                </a:moveTo>
                <a:lnTo>
                  <a:pt x="93122" y="22"/>
                </a:lnTo>
                <a:lnTo>
                  <a:pt x="92833" y="65"/>
                </a:lnTo>
                <a:lnTo>
                  <a:pt x="92522" y="129"/>
                </a:lnTo>
                <a:lnTo>
                  <a:pt x="92190" y="236"/>
                </a:lnTo>
                <a:lnTo>
                  <a:pt x="91815" y="365"/>
                </a:lnTo>
                <a:lnTo>
                  <a:pt x="91450" y="504"/>
                </a:lnTo>
                <a:lnTo>
                  <a:pt x="90915" y="729"/>
                </a:lnTo>
                <a:lnTo>
                  <a:pt x="90390" y="954"/>
                </a:lnTo>
                <a:lnTo>
                  <a:pt x="89865" y="1190"/>
                </a:lnTo>
                <a:lnTo>
                  <a:pt x="89351" y="1426"/>
                </a:lnTo>
                <a:lnTo>
                  <a:pt x="88836" y="1672"/>
                </a:lnTo>
                <a:lnTo>
                  <a:pt x="88322" y="1918"/>
                </a:lnTo>
                <a:lnTo>
                  <a:pt x="87304" y="2443"/>
                </a:lnTo>
                <a:lnTo>
                  <a:pt x="86308" y="2979"/>
                </a:lnTo>
                <a:lnTo>
                  <a:pt x="85312" y="3547"/>
                </a:lnTo>
                <a:lnTo>
                  <a:pt x="84326" y="4115"/>
                </a:lnTo>
                <a:lnTo>
                  <a:pt x="83362" y="4704"/>
                </a:lnTo>
                <a:lnTo>
                  <a:pt x="82387" y="5315"/>
                </a:lnTo>
                <a:lnTo>
                  <a:pt x="81433" y="5925"/>
                </a:lnTo>
                <a:lnTo>
                  <a:pt x="80469" y="6536"/>
                </a:lnTo>
                <a:lnTo>
                  <a:pt x="79526" y="7168"/>
                </a:lnTo>
                <a:lnTo>
                  <a:pt x="77619" y="8421"/>
                </a:lnTo>
                <a:lnTo>
                  <a:pt x="75723" y="9686"/>
                </a:lnTo>
                <a:lnTo>
                  <a:pt x="75541" y="9803"/>
                </a:lnTo>
                <a:lnTo>
                  <a:pt x="75370" y="9932"/>
                </a:lnTo>
                <a:lnTo>
                  <a:pt x="75027" y="10211"/>
                </a:lnTo>
                <a:lnTo>
                  <a:pt x="74695" y="10500"/>
                </a:lnTo>
                <a:lnTo>
                  <a:pt x="74352" y="10778"/>
                </a:lnTo>
                <a:lnTo>
                  <a:pt x="66177" y="17346"/>
                </a:lnTo>
                <a:lnTo>
                  <a:pt x="58003" y="23913"/>
                </a:lnTo>
                <a:lnTo>
                  <a:pt x="57714" y="24138"/>
                </a:lnTo>
                <a:lnTo>
                  <a:pt x="57424" y="24342"/>
                </a:lnTo>
                <a:lnTo>
                  <a:pt x="57124" y="24545"/>
                </a:lnTo>
                <a:lnTo>
                  <a:pt x="56814" y="24717"/>
                </a:lnTo>
                <a:lnTo>
                  <a:pt x="56503" y="24888"/>
                </a:lnTo>
                <a:lnTo>
                  <a:pt x="56192" y="25038"/>
                </a:lnTo>
                <a:lnTo>
                  <a:pt x="55871" y="25177"/>
                </a:lnTo>
                <a:lnTo>
                  <a:pt x="55550" y="25295"/>
                </a:lnTo>
                <a:lnTo>
                  <a:pt x="55217" y="25413"/>
                </a:lnTo>
                <a:lnTo>
                  <a:pt x="54885" y="25509"/>
                </a:lnTo>
                <a:lnTo>
                  <a:pt x="54543" y="25595"/>
                </a:lnTo>
                <a:lnTo>
                  <a:pt x="54200" y="25670"/>
                </a:lnTo>
                <a:lnTo>
                  <a:pt x="53846" y="25734"/>
                </a:lnTo>
                <a:lnTo>
                  <a:pt x="53493" y="25777"/>
                </a:lnTo>
                <a:lnTo>
                  <a:pt x="53128" y="25820"/>
                </a:lnTo>
                <a:lnTo>
                  <a:pt x="52764" y="25852"/>
                </a:lnTo>
                <a:lnTo>
                  <a:pt x="52132" y="25884"/>
                </a:lnTo>
                <a:lnTo>
                  <a:pt x="51489" y="25938"/>
                </a:lnTo>
                <a:lnTo>
                  <a:pt x="50857" y="25991"/>
                </a:lnTo>
                <a:lnTo>
                  <a:pt x="50225" y="26066"/>
                </a:lnTo>
                <a:lnTo>
                  <a:pt x="49593" y="26163"/>
                </a:lnTo>
                <a:lnTo>
                  <a:pt x="49282" y="26227"/>
                </a:lnTo>
                <a:lnTo>
                  <a:pt x="48972" y="26281"/>
                </a:lnTo>
                <a:lnTo>
                  <a:pt x="48661" y="26356"/>
                </a:lnTo>
                <a:lnTo>
                  <a:pt x="48361" y="26431"/>
                </a:lnTo>
                <a:lnTo>
                  <a:pt x="48050" y="26516"/>
                </a:lnTo>
                <a:lnTo>
                  <a:pt x="47750" y="26602"/>
                </a:lnTo>
                <a:lnTo>
                  <a:pt x="47193" y="26784"/>
                </a:lnTo>
                <a:lnTo>
                  <a:pt x="46636" y="26977"/>
                </a:lnTo>
                <a:lnTo>
                  <a:pt x="46090" y="27181"/>
                </a:lnTo>
                <a:lnTo>
                  <a:pt x="45543" y="27384"/>
                </a:lnTo>
                <a:lnTo>
                  <a:pt x="44997" y="27598"/>
                </a:lnTo>
                <a:lnTo>
                  <a:pt x="44461" y="27823"/>
                </a:lnTo>
                <a:lnTo>
                  <a:pt x="43925" y="28048"/>
                </a:lnTo>
                <a:lnTo>
                  <a:pt x="43390" y="28284"/>
                </a:lnTo>
                <a:lnTo>
                  <a:pt x="42865" y="28531"/>
                </a:lnTo>
                <a:lnTo>
                  <a:pt x="42340" y="28777"/>
                </a:lnTo>
                <a:lnTo>
                  <a:pt x="41826" y="29034"/>
                </a:lnTo>
                <a:lnTo>
                  <a:pt x="41301" y="29302"/>
                </a:lnTo>
                <a:lnTo>
                  <a:pt x="40797" y="29570"/>
                </a:lnTo>
                <a:lnTo>
                  <a:pt x="40283" y="29848"/>
                </a:lnTo>
                <a:lnTo>
                  <a:pt x="39779" y="30138"/>
                </a:lnTo>
                <a:lnTo>
                  <a:pt x="39276" y="30427"/>
                </a:lnTo>
                <a:lnTo>
                  <a:pt x="38772" y="30716"/>
                </a:lnTo>
                <a:lnTo>
                  <a:pt x="38279" y="31016"/>
                </a:lnTo>
                <a:lnTo>
                  <a:pt x="37787" y="31327"/>
                </a:lnTo>
                <a:lnTo>
                  <a:pt x="37305" y="31637"/>
                </a:lnTo>
                <a:lnTo>
                  <a:pt x="36340" y="32280"/>
                </a:lnTo>
                <a:lnTo>
                  <a:pt x="35387" y="32934"/>
                </a:lnTo>
                <a:lnTo>
                  <a:pt x="34444" y="33619"/>
                </a:lnTo>
                <a:lnTo>
                  <a:pt x="33512" y="34316"/>
                </a:lnTo>
                <a:lnTo>
                  <a:pt x="32601" y="35034"/>
                </a:lnTo>
                <a:lnTo>
                  <a:pt x="31701" y="35773"/>
                </a:lnTo>
                <a:lnTo>
                  <a:pt x="30673" y="36630"/>
                </a:lnTo>
                <a:lnTo>
                  <a:pt x="29666" y="37498"/>
                </a:lnTo>
                <a:lnTo>
                  <a:pt x="28669" y="38376"/>
                </a:lnTo>
                <a:lnTo>
                  <a:pt x="27684" y="39265"/>
                </a:lnTo>
                <a:lnTo>
                  <a:pt x="26709" y="40176"/>
                </a:lnTo>
                <a:lnTo>
                  <a:pt x="25745" y="41097"/>
                </a:lnTo>
                <a:lnTo>
                  <a:pt x="24780" y="42019"/>
                </a:lnTo>
                <a:lnTo>
                  <a:pt x="23838" y="42962"/>
                </a:lnTo>
                <a:lnTo>
                  <a:pt x="22906" y="43915"/>
                </a:lnTo>
                <a:lnTo>
                  <a:pt x="21984" y="44869"/>
                </a:lnTo>
                <a:lnTo>
                  <a:pt x="21063" y="45843"/>
                </a:lnTo>
                <a:lnTo>
                  <a:pt x="20152" y="46818"/>
                </a:lnTo>
                <a:lnTo>
                  <a:pt x="19263" y="47804"/>
                </a:lnTo>
                <a:lnTo>
                  <a:pt x="18363" y="48800"/>
                </a:lnTo>
                <a:lnTo>
                  <a:pt x="17485" y="49807"/>
                </a:lnTo>
                <a:lnTo>
                  <a:pt x="16617" y="50814"/>
                </a:lnTo>
                <a:lnTo>
                  <a:pt x="16370" y="51104"/>
                </a:lnTo>
                <a:lnTo>
                  <a:pt x="16135" y="51404"/>
                </a:lnTo>
                <a:lnTo>
                  <a:pt x="15910" y="51714"/>
                </a:lnTo>
                <a:lnTo>
                  <a:pt x="15695" y="52036"/>
                </a:lnTo>
                <a:lnTo>
                  <a:pt x="15481" y="52357"/>
                </a:lnTo>
                <a:lnTo>
                  <a:pt x="15288" y="52689"/>
                </a:lnTo>
                <a:lnTo>
                  <a:pt x="15106" y="53032"/>
                </a:lnTo>
                <a:lnTo>
                  <a:pt x="14935" y="53364"/>
                </a:lnTo>
                <a:lnTo>
                  <a:pt x="14849" y="53557"/>
                </a:lnTo>
                <a:lnTo>
                  <a:pt x="14774" y="53750"/>
                </a:lnTo>
                <a:lnTo>
                  <a:pt x="14710" y="53943"/>
                </a:lnTo>
                <a:lnTo>
                  <a:pt x="14656" y="54136"/>
                </a:lnTo>
                <a:lnTo>
                  <a:pt x="14613" y="54318"/>
                </a:lnTo>
                <a:lnTo>
                  <a:pt x="14581" y="54511"/>
                </a:lnTo>
                <a:lnTo>
                  <a:pt x="14549" y="54693"/>
                </a:lnTo>
                <a:lnTo>
                  <a:pt x="14538" y="54875"/>
                </a:lnTo>
                <a:lnTo>
                  <a:pt x="14528" y="55057"/>
                </a:lnTo>
                <a:lnTo>
                  <a:pt x="14538" y="55239"/>
                </a:lnTo>
                <a:lnTo>
                  <a:pt x="14549" y="55421"/>
                </a:lnTo>
                <a:lnTo>
                  <a:pt x="14571" y="55593"/>
                </a:lnTo>
                <a:lnTo>
                  <a:pt x="14603" y="55764"/>
                </a:lnTo>
                <a:lnTo>
                  <a:pt x="14646" y="55935"/>
                </a:lnTo>
                <a:lnTo>
                  <a:pt x="14699" y="56107"/>
                </a:lnTo>
                <a:lnTo>
                  <a:pt x="14763" y="56268"/>
                </a:lnTo>
                <a:lnTo>
                  <a:pt x="14828" y="56428"/>
                </a:lnTo>
                <a:lnTo>
                  <a:pt x="14913" y="56589"/>
                </a:lnTo>
                <a:lnTo>
                  <a:pt x="14999" y="56739"/>
                </a:lnTo>
                <a:lnTo>
                  <a:pt x="15095" y="56889"/>
                </a:lnTo>
                <a:lnTo>
                  <a:pt x="15203" y="57028"/>
                </a:lnTo>
                <a:lnTo>
                  <a:pt x="15310" y="57168"/>
                </a:lnTo>
                <a:lnTo>
                  <a:pt x="15438" y="57296"/>
                </a:lnTo>
                <a:lnTo>
                  <a:pt x="15567" y="57425"/>
                </a:lnTo>
                <a:lnTo>
                  <a:pt x="15706" y="57543"/>
                </a:lnTo>
                <a:lnTo>
                  <a:pt x="15856" y="57660"/>
                </a:lnTo>
                <a:lnTo>
                  <a:pt x="16006" y="57767"/>
                </a:lnTo>
                <a:lnTo>
                  <a:pt x="16178" y="57875"/>
                </a:lnTo>
                <a:lnTo>
                  <a:pt x="16338" y="57971"/>
                </a:lnTo>
                <a:lnTo>
                  <a:pt x="16520" y="58067"/>
                </a:lnTo>
                <a:lnTo>
                  <a:pt x="16713" y="58142"/>
                </a:lnTo>
                <a:lnTo>
                  <a:pt x="16906" y="58228"/>
                </a:lnTo>
                <a:lnTo>
                  <a:pt x="17281" y="58357"/>
                </a:lnTo>
                <a:lnTo>
                  <a:pt x="17667" y="58464"/>
                </a:lnTo>
                <a:lnTo>
                  <a:pt x="18063" y="58571"/>
                </a:lnTo>
                <a:lnTo>
                  <a:pt x="18460" y="58657"/>
                </a:lnTo>
                <a:lnTo>
                  <a:pt x="18856" y="58732"/>
                </a:lnTo>
                <a:lnTo>
                  <a:pt x="19263" y="58807"/>
                </a:lnTo>
                <a:lnTo>
                  <a:pt x="19659" y="58860"/>
                </a:lnTo>
                <a:lnTo>
                  <a:pt x="20067" y="58903"/>
                </a:lnTo>
                <a:lnTo>
                  <a:pt x="21191" y="59010"/>
                </a:lnTo>
                <a:lnTo>
                  <a:pt x="22338" y="59117"/>
                </a:lnTo>
                <a:lnTo>
                  <a:pt x="24609" y="59310"/>
                </a:lnTo>
                <a:lnTo>
                  <a:pt x="26880" y="59482"/>
                </a:lnTo>
                <a:lnTo>
                  <a:pt x="29152" y="59653"/>
                </a:lnTo>
                <a:lnTo>
                  <a:pt x="29430" y="59685"/>
                </a:lnTo>
                <a:lnTo>
                  <a:pt x="29548" y="59707"/>
                </a:lnTo>
                <a:lnTo>
                  <a:pt x="29666" y="59739"/>
                </a:lnTo>
                <a:lnTo>
                  <a:pt x="29773" y="59771"/>
                </a:lnTo>
                <a:lnTo>
                  <a:pt x="29880" y="59814"/>
                </a:lnTo>
                <a:lnTo>
                  <a:pt x="29966" y="59867"/>
                </a:lnTo>
                <a:lnTo>
                  <a:pt x="30062" y="59921"/>
                </a:lnTo>
                <a:lnTo>
                  <a:pt x="30137" y="59996"/>
                </a:lnTo>
                <a:lnTo>
                  <a:pt x="30212" y="60071"/>
                </a:lnTo>
                <a:lnTo>
                  <a:pt x="30276" y="60157"/>
                </a:lnTo>
                <a:lnTo>
                  <a:pt x="30341" y="60264"/>
                </a:lnTo>
                <a:lnTo>
                  <a:pt x="30394" y="60371"/>
                </a:lnTo>
                <a:lnTo>
                  <a:pt x="30437" y="60499"/>
                </a:lnTo>
                <a:lnTo>
                  <a:pt x="30480" y="60628"/>
                </a:lnTo>
                <a:lnTo>
                  <a:pt x="30512" y="60778"/>
                </a:lnTo>
                <a:lnTo>
                  <a:pt x="30619" y="61303"/>
                </a:lnTo>
                <a:lnTo>
                  <a:pt x="30748" y="61828"/>
                </a:lnTo>
                <a:lnTo>
                  <a:pt x="30876" y="62342"/>
                </a:lnTo>
                <a:lnTo>
                  <a:pt x="31016" y="62867"/>
                </a:lnTo>
                <a:lnTo>
                  <a:pt x="31305" y="63896"/>
                </a:lnTo>
                <a:lnTo>
                  <a:pt x="31434" y="64421"/>
                </a:lnTo>
                <a:lnTo>
                  <a:pt x="31562" y="64945"/>
                </a:lnTo>
                <a:lnTo>
                  <a:pt x="31573" y="65042"/>
                </a:lnTo>
                <a:lnTo>
                  <a:pt x="31573" y="65138"/>
                </a:lnTo>
                <a:lnTo>
                  <a:pt x="31551" y="65256"/>
                </a:lnTo>
                <a:lnTo>
                  <a:pt x="31530" y="65363"/>
                </a:lnTo>
                <a:lnTo>
                  <a:pt x="31487" y="65481"/>
                </a:lnTo>
                <a:lnTo>
                  <a:pt x="31434" y="65578"/>
                </a:lnTo>
                <a:lnTo>
                  <a:pt x="31369" y="65674"/>
                </a:lnTo>
                <a:lnTo>
                  <a:pt x="31305" y="65749"/>
                </a:lnTo>
                <a:lnTo>
                  <a:pt x="30523" y="66520"/>
                </a:lnTo>
                <a:lnTo>
                  <a:pt x="29730" y="67281"/>
                </a:lnTo>
                <a:lnTo>
                  <a:pt x="28927" y="68020"/>
                </a:lnTo>
                <a:lnTo>
                  <a:pt x="28123" y="68759"/>
                </a:lnTo>
                <a:lnTo>
                  <a:pt x="27737" y="69092"/>
                </a:lnTo>
                <a:lnTo>
                  <a:pt x="27352" y="69402"/>
                </a:lnTo>
                <a:lnTo>
                  <a:pt x="26977" y="69724"/>
                </a:lnTo>
                <a:lnTo>
                  <a:pt x="26795" y="69884"/>
                </a:lnTo>
                <a:lnTo>
                  <a:pt x="26623" y="70056"/>
                </a:lnTo>
                <a:lnTo>
                  <a:pt x="26462" y="70227"/>
                </a:lnTo>
                <a:lnTo>
                  <a:pt x="26323" y="70420"/>
                </a:lnTo>
                <a:lnTo>
                  <a:pt x="26195" y="70613"/>
                </a:lnTo>
                <a:lnTo>
                  <a:pt x="26088" y="70816"/>
                </a:lnTo>
                <a:lnTo>
                  <a:pt x="25991" y="71041"/>
                </a:lnTo>
                <a:lnTo>
                  <a:pt x="25959" y="71149"/>
                </a:lnTo>
                <a:lnTo>
                  <a:pt x="25927" y="71266"/>
                </a:lnTo>
                <a:lnTo>
                  <a:pt x="25905" y="71395"/>
                </a:lnTo>
                <a:lnTo>
                  <a:pt x="25884" y="71524"/>
                </a:lnTo>
                <a:lnTo>
                  <a:pt x="25873" y="71652"/>
                </a:lnTo>
                <a:lnTo>
                  <a:pt x="25863" y="71781"/>
                </a:lnTo>
                <a:lnTo>
                  <a:pt x="25498" y="71781"/>
                </a:lnTo>
                <a:lnTo>
                  <a:pt x="25134" y="71770"/>
                </a:lnTo>
                <a:lnTo>
                  <a:pt x="24438" y="71749"/>
                </a:lnTo>
                <a:lnTo>
                  <a:pt x="24106" y="71738"/>
                </a:lnTo>
                <a:lnTo>
                  <a:pt x="23773" y="71749"/>
                </a:lnTo>
                <a:lnTo>
                  <a:pt x="23452" y="71770"/>
                </a:lnTo>
                <a:lnTo>
                  <a:pt x="23141" y="71813"/>
                </a:lnTo>
                <a:lnTo>
                  <a:pt x="22638" y="71909"/>
                </a:lnTo>
                <a:lnTo>
                  <a:pt x="22145" y="72016"/>
                </a:lnTo>
                <a:lnTo>
                  <a:pt x="21652" y="72134"/>
                </a:lnTo>
                <a:lnTo>
                  <a:pt x="21149" y="72263"/>
                </a:lnTo>
                <a:lnTo>
                  <a:pt x="20163" y="72531"/>
                </a:lnTo>
                <a:lnTo>
                  <a:pt x="19177" y="72798"/>
                </a:lnTo>
                <a:lnTo>
                  <a:pt x="18534" y="72959"/>
                </a:lnTo>
                <a:lnTo>
                  <a:pt x="18224" y="73045"/>
                </a:lnTo>
                <a:lnTo>
                  <a:pt x="17913" y="73141"/>
                </a:lnTo>
                <a:lnTo>
                  <a:pt x="17774" y="73195"/>
                </a:lnTo>
                <a:lnTo>
                  <a:pt x="17645" y="73259"/>
                </a:lnTo>
                <a:lnTo>
                  <a:pt x="17517" y="73323"/>
                </a:lnTo>
                <a:lnTo>
                  <a:pt x="17399" y="73388"/>
                </a:lnTo>
                <a:lnTo>
                  <a:pt x="17281" y="73463"/>
                </a:lnTo>
                <a:lnTo>
                  <a:pt x="17185" y="73548"/>
                </a:lnTo>
                <a:lnTo>
                  <a:pt x="17088" y="73634"/>
                </a:lnTo>
                <a:lnTo>
                  <a:pt x="17002" y="73730"/>
                </a:lnTo>
                <a:lnTo>
                  <a:pt x="16927" y="73838"/>
                </a:lnTo>
                <a:lnTo>
                  <a:pt x="16863" y="73945"/>
                </a:lnTo>
                <a:lnTo>
                  <a:pt x="16810" y="74063"/>
                </a:lnTo>
                <a:lnTo>
                  <a:pt x="16777" y="74191"/>
                </a:lnTo>
                <a:lnTo>
                  <a:pt x="16745" y="74320"/>
                </a:lnTo>
                <a:lnTo>
                  <a:pt x="16735" y="74459"/>
                </a:lnTo>
                <a:lnTo>
                  <a:pt x="16735" y="74609"/>
                </a:lnTo>
                <a:lnTo>
                  <a:pt x="16756" y="74770"/>
                </a:lnTo>
                <a:lnTo>
                  <a:pt x="16777" y="74920"/>
                </a:lnTo>
                <a:lnTo>
                  <a:pt x="16820" y="75059"/>
                </a:lnTo>
                <a:lnTo>
                  <a:pt x="16863" y="75177"/>
                </a:lnTo>
                <a:lnTo>
                  <a:pt x="16927" y="75284"/>
                </a:lnTo>
                <a:lnTo>
                  <a:pt x="16992" y="75380"/>
                </a:lnTo>
                <a:lnTo>
                  <a:pt x="17077" y="75477"/>
                </a:lnTo>
                <a:lnTo>
                  <a:pt x="17163" y="75552"/>
                </a:lnTo>
                <a:lnTo>
                  <a:pt x="17260" y="75616"/>
                </a:lnTo>
                <a:lnTo>
                  <a:pt x="17356" y="75680"/>
                </a:lnTo>
                <a:lnTo>
                  <a:pt x="17463" y="75723"/>
                </a:lnTo>
                <a:lnTo>
                  <a:pt x="17581" y="75777"/>
                </a:lnTo>
                <a:lnTo>
                  <a:pt x="17699" y="75809"/>
                </a:lnTo>
                <a:lnTo>
                  <a:pt x="17817" y="75841"/>
                </a:lnTo>
                <a:lnTo>
                  <a:pt x="17945" y="75862"/>
                </a:lnTo>
                <a:lnTo>
                  <a:pt x="18213" y="75895"/>
                </a:lnTo>
                <a:lnTo>
                  <a:pt x="18642" y="75937"/>
                </a:lnTo>
                <a:lnTo>
                  <a:pt x="18706" y="76120"/>
                </a:lnTo>
                <a:lnTo>
                  <a:pt x="17988" y="76570"/>
                </a:lnTo>
                <a:lnTo>
                  <a:pt x="17260" y="77009"/>
                </a:lnTo>
                <a:lnTo>
                  <a:pt x="16906" y="77245"/>
                </a:lnTo>
                <a:lnTo>
                  <a:pt x="16553" y="77469"/>
                </a:lnTo>
                <a:lnTo>
                  <a:pt x="16199" y="77716"/>
                </a:lnTo>
                <a:lnTo>
                  <a:pt x="15856" y="77962"/>
                </a:lnTo>
                <a:lnTo>
                  <a:pt x="15749" y="78069"/>
                </a:lnTo>
                <a:lnTo>
                  <a:pt x="15642" y="78187"/>
                </a:lnTo>
                <a:lnTo>
                  <a:pt x="15545" y="78337"/>
                </a:lnTo>
                <a:lnTo>
                  <a:pt x="15460" y="78498"/>
                </a:lnTo>
                <a:lnTo>
                  <a:pt x="15395" y="78659"/>
                </a:lnTo>
                <a:lnTo>
                  <a:pt x="15353" y="78819"/>
                </a:lnTo>
                <a:lnTo>
                  <a:pt x="15331" y="78980"/>
                </a:lnTo>
                <a:lnTo>
                  <a:pt x="15331" y="79055"/>
                </a:lnTo>
                <a:lnTo>
                  <a:pt x="15331" y="79119"/>
                </a:lnTo>
                <a:lnTo>
                  <a:pt x="15353" y="79184"/>
                </a:lnTo>
                <a:lnTo>
                  <a:pt x="15374" y="79248"/>
                </a:lnTo>
                <a:lnTo>
                  <a:pt x="15395" y="79312"/>
                </a:lnTo>
                <a:lnTo>
                  <a:pt x="15438" y="79376"/>
                </a:lnTo>
                <a:lnTo>
                  <a:pt x="15535" y="79494"/>
                </a:lnTo>
                <a:lnTo>
                  <a:pt x="15653" y="79612"/>
                </a:lnTo>
                <a:lnTo>
                  <a:pt x="15781" y="79719"/>
                </a:lnTo>
                <a:lnTo>
                  <a:pt x="15920" y="79816"/>
                </a:lnTo>
                <a:lnTo>
                  <a:pt x="16060" y="79901"/>
                </a:lnTo>
                <a:lnTo>
                  <a:pt x="16199" y="79966"/>
                </a:lnTo>
                <a:lnTo>
                  <a:pt x="16360" y="80019"/>
                </a:lnTo>
                <a:lnTo>
                  <a:pt x="16520" y="80051"/>
                </a:lnTo>
                <a:lnTo>
                  <a:pt x="16692" y="80084"/>
                </a:lnTo>
                <a:lnTo>
                  <a:pt x="16874" y="80094"/>
                </a:lnTo>
                <a:lnTo>
                  <a:pt x="17227" y="80105"/>
                </a:lnTo>
                <a:lnTo>
                  <a:pt x="17581" y="80105"/>
                </a:lnTo>
                <a:lnTo>
                  <a:pt x="18010" y="80116"/>
                </a:lnTo>
                <a:lnTo>
                  <a:pt x="18460" y="80116"/>
                </a:lnTo>
                <a:lnTo>
                  <a:pt x="19499" y="80105"/>
                </a:lnTo>
                <a:lnTo>
                  <a:pt x="19499" y="80105"/>
                </a:lnTo>
                <a:lnTo>
                  <a:pt x="19284" y="80416"/>
                </a:lnTo>
                <a:lnTo>
                  <a:pt x="19124" y="80662"/>
                </a:lnTo>
                <a:lnTo>
                  <a:pt x="18984" y="80866"/>
                </a:lnTo>
                <a:lnTo>
                  <a:pt x="18920" y="80941"/>
                </a:lnTo>
                <a:lnTo>
                  <a:pt x="18845" y="81026"/>
                </a:lnTo>
                <a:lnTo>
                  <a:pt x="16435" y="83448"/>
                </a:lnTo>
                <a:lnTo>
                  <a:pt x="15835" y="84058"/>
                </a:lnTo>
                <a:lnTo>
                  <a:pt x="15224" y="84647"/>
                </a:lnTo>
                <a:lnTo>
                  <a:pt x="14603" y="85237"/>
                </a:lnTo>
                <a:lnTo>
                  <a:pt x="13981" y="85826"/>
                </a:lnTo>
                <a:lnTo>
                  <a:pt x="13253" y="86490"/>
                </a:lnTo>
                <a:lnTo>
                  <a:pt x="12514" y="87144"/>
                </a:lnTo>
                <a:lnTo>
                  <a:pt x="11024" y="88429"/>
                </a:lnTo>
                <a:lnTo>
                  <a:pt x="9535" y="89726"/>
                </a:lnTo>
                <a:lnTo>
                  <a:pt x="8785" y="90379"/>
                </a:lnTo>
                <a:lnTo>
                  <a:pt x="8057" y="91033"/>
                </a:lnTo>
                <a:lnTo>
                  <a:pt x="8003" y="91086"/>
                </a:lnTo>
                <a:lnTo>
                  <a:pt x="7960" y="91151"/>
                </a:lnTo>
                <a:lnTo>
                  <a:pt x="7864" y="91290"/>
                </a:lnTo>
                <a:lnTo>
                  <a:pt x="7789" y="91440"/>
                </a:lnTo>
                <a:lnTo>
                  <a:pt x="7735" y="91611"/>
                </a:lnTo>
                <a:lnTo>
                  <a:pt x="7692" y="91793"/>
                </a:lnTo>
                <a:lnTo>
                  <a:pt x="7671" y="91965"/>
                </a:lnTo>
                <a:lnTo>
                  <a:pt x="7682" y="92115"/>
                </a:lnTo>
                <a:lnTo>
                  <a:pt x="7692" y="92190"/>
                </a:lnTo>
                <a:lnTo>
                  <a:pt x="7714" y="92265"/>
                </a:lnTo>
                <a:lnTo>
                  <a:pt x="7735" y="92318"/>
                </a:lnTo>
                <a:lnTo>
                  <a:pt x="7767" y="92383"/>
                </a:lnTo>
                <a:lnTo>
                  <a:pt x="7810" y="92447"/>
                </a:lnTo>
                <a:lnTo>
                  <a:pt x="7864" y="92500"/>
                </a:lnTo>
                <a:lnTo>
                  <a:pt x="7982" y="92608"/>
                </a:lnTo>
                <a:lnTo>
                  <a:pt x="8121" y="92715"/>
                </a:lnTo>
                <a:lnTo>
                  <a:pt x="8271" y="92800"/>
                </a:lnTo>
                <a:lnTo>
                  <a:pt x="8421" y="92886"/>
                </a:lnTo>
                <a:lnTo>
                  <a:pt x="8582" y="92950"/>
                </a:lnTo>
                <a:lnTo>
                  <a:pt x="8742" y="93004"/>
                </a:lnTo>
                <a:lnTo>
                  <a:pt x="8860" y="93036"/>
                </a:lnTo>
                <a:lnTo>
                  <a:pt x="9139" y="93036"/>
                </a:lnTo>
                <a:lnTo>
                  <a:pt x="9278" y="93015"/>
                </a:lnTo>
                <a:lnTo>
                  <a:pt x="9428" y="92983"/>
                </a:lnTo>
                <a:lnTo>
                  <a:pt x="9567" y="92940"/>
                </a:lnTo>
                <a:lnTo>
                  <a:pt x="9846" y="92865"/>
                </a:lnTo>
                <a:lnTo>
                  <a:pt x="10617" y="92608"/>
                </a:lnTo>
                <a:lnTo>
                  <a:pt x="11389" y="92350"/>
                </a:lnTo>
                <a:lnTo>
                  <a:pt x="12160" y="92093"/>
                </a:lnTo>
                <a:lnTo>
                  <a:pt x="12931" y="91847"/>
                </a:lnTo>
                <a:lnTo>
                  <a:pt x="13928" y="91547"/>
                </a:lnTo>
                <a:lnTo>
                  <a:pt x="14956" y="91258"/>
                </a:lnTo>
                <a:lnTo>
                  <a:pt x="17174" y="90626"/>
                </a:lnTo>
                <a:lnTo>
                  <a:pt x="16949" y="91011"/>
                </a:lnTo>
                <a:lnTo>
                  <a:pt x="16777" y="91333"/>
                </a:lnTo>
                <a:lnTo>
                  <a:pt x="16617" y="91600"/>
                </a:lnTo>
                <a:lnTo>
                  <a:pt x="16456" y="91836"/>
                </a:lnTo>
                <a:lnTo>
                  <a:pt x="14860" y="94043"/>
                </a:lnTo>
                <a:lnTo>
                  <a:pt x="14056" y="95136"/>
                </a:lnTo>
                <a:lnTo>
                  <a:pt x="13638" y="95672"/>
                </a:lnTo>
                <a:lnTo>
                  <a:pt x="13221" y="96207"/>
                </a:lnTo>
                <a:lnTo>
                  <a:pt x="12321" y="97343"/>
                </a:lnTo>
                <a:lnTo>
                  <a:pt x="11442" y="98489"/>
                </a:lnTo>
                <a:lnTo>
                  <a:pt x="10574" y="99646"/>
                </a:lnTo>
                <a:lnTo>
                  <a:pt x="9728" y="100814"/>
                </a:lnTo>
                <a:lnTo>
                  <a:pt x="8903" y="101982"/>
                </a:lnTo>
                <a:lnTo>
                  <a:pt x="8089" y="103171"/>
                </a:lnTo>
                <a:lnTo>
                  <a:pt x="7285" y="104371"/>
                </a:lnTo>
                <a:lnTo>
                  <a:pt x="6503" y="105582"/>
                </a:lnTo>
                <a:lnTo>
                  <a:pt x="5732" y="106792"/>
                </a:lnTo>
                <a:lnTo>
                  <a:pt x="4971" y="108013"/>
                </a:lnTo>
                <a:lnTo>
                  <a:pt x="4232" y="109256"/>
                </a:lnTo>
                <a:lnTo>
                  <a:pt x="3503" y="110499"/>
                </a:lnTo>
                <a:lnTo>
                  <a:pt x="2786" y="111742"/>
                </a:lnTo>
                <a:lnTo>
                  <a:pt x="2079" y="113006"/>
                </a:lnTo>
                <a:lnTo>
                  <a:pt x="1382" y="114270"/>
                </a:lnTo>
                <a:lnTo>
                  <a:pt x="707" y="115545"/>
                </a:lnTo>
                <a:lnTo>
                  <a:pt x="493" y="115963"/>
                </a:lnTo>
                <a:lnTo>
                  <a:pt x="386" y="116166"/>
                </a:lnTo>
                <a:lnTo>
                  <a:pt x="279" y="116381"/>
                </a:lnTo>
                <a:lnTo>
                  <a:pt x="193" y="116595"/>
                </a:lnTo>
                <a:lnTo>
                  <a:pt x="118" y="116809"/>
                </a:lnTo>
                <a:lnTo>
                  <a:pt x="54" y="117023"/>
                </a:lnTo>
                <a:lnTo>
                  <a:pt x="11" y="117238"/>
                </a:lnTo>
                <a:lnTo>
                  <a:pt x="0" y="117431"/>
                </a:lnTo>
                <a:lnTo>
                  <a:pt x="11" y="117634"/>
                </a:lnTo>
                <a:lnTo>
                  <a:pt x="32" y="117848"/>
                </a:lnTo>
                <a:lnTo>
                  <a:pt x="64" y="118052"/>
                </a:lnTo>
                <a:lnTo>
                  <a:pt x="129" y="118255"/>
                </a:lnTo>
                <a:lnTo>
                  <a:pt x="204" y="118438"/>
                </a:lnTo>
                <a:lnTo>
                  <a:pt x="247" y="118523"/>
                </a:lnTo>
                <a:lnTo>
                  <a:pt x="300" y="118598"/>
                </a:lnTo>
                <a:lnTo>
                  <a:pt x="354" y="118673"/>
                </a:lnTo>
                <a:lnTo>
                  <a:pt x="407" y="118727"/>
                </a:lnTo>
                <a:lnTo>
                  <a:pt x="472" y="118780"/>
                </a:lnTo>
                <a:lnTo>
                  <a:pt x="547" y="118834"/>
                </a:lnTo>
                <a:lnTo>
                  <a:pt x="632" y="118877"/>
                </a:lnTo>
                <a:lnTo>
                  <a:pt x="718" y="118909"/>
                </a:lnTo>
                <a:lnTo>
                  <a:pt x="900" y="118973"/>
                </a:lnTo>
                <a:lnTo>
                  <a:pt x="1104" y="119016"/>
                </a:lnTo>
                <a:lnTo>
                  <a:pt x="1318" y="119038"/>
                </a:lnTo>
                <a:lnTo>
                  <a:pt x="1521" y="119038"/>
                </a:lnTo>
                <a:lnTo>
                  <a:pt x="1736" y="119027"/>
                </a:lnTo>
                <a:lnTo>
                  <a:pt x="1918" y="119005"/>
                </a:lnTo>
                <a:lnTo>
                  <a:pt x="2111" y="118952"/>
                </a:lnTo>
                <a:lnTo>
                  <a:pt x="2304" y="118888"/>
                </a:lnTo>
                <a:lnTo>
                  <a:pt x="2496" y="118802"/>
                </a:lnTo>
                <a:lnTo>
                  <a:pt x="2679" y="118705"/>
                </a:lnTo>
                <a:lnTo>
                  <a:pt x="2861" y="118598"/>
                </a:lnTo>
                <a:lnTo>
                  <a:pt x="3043" y="118480"/>
                </a:lnTo>
                <a:lnTo>
                  <a:pt x="3375" y="118234"/>
                </a:lnTo>
                <a:lnTo>
                  <a:pt x="5346" y="116723"/>
                </a:lnTo>
                <a:lnTo>
                  <a:pt x="7307" y="115213"/>
                </a:lnTo>
                <a:lnTo>
                  <a:pt x="11228" y="112181"/>
                </a:lnTo>
                <a:lnTo>
                  <a:pt x="11678" y="111849"/>
                </a:lnTo>
                <a:lnTo>
                  <a:pt x="12267" y="111420"/>
                </a:lnTo>
                <a:lnTo>
                  <a:pt x="12106" y="112685"/>
                </a:lnTo>
                <a:lnTo>
                  <a:pt x="11946" y="113884"/>
                </a:lnTo>
                <a:lnTo>
                  <a:pt x="11785" y="115041"/>
                </a:lnTo>
                <a:lnTo>
                  <a:pt x="11699" y="115609"/>
                </a:lnTo>
                <a:lnTo>
                  <a:pt x="11603" y="116166"/>
                </a:lnTo>
                <a:lnTo>
                  <a:pt x="11142" y="118802"/>
                </a:lnTo>
                <a:lnTo>
                  <a:pt x="10660" y="121437"/>
                </a:lnTo>
                <a:lnTo>
                  <a:pt x="10178" y="124062"/>
                </a:lnTo>
                <a:lnTo>
                  <a:pt x="9696" y="126698"/>
                </a:lnTo>
                <a:lnTo>
                  <a:pt x="9664" y="126966"/>
                </a:lnTo>
                <a:lnTo>
                  <a:pt x="9642" y="127233"/>
                </a:lnTo>
                <a:lnTo>
                  <a:pt x="9642" y="127362"/>
                </a:lnTo>
                <a:lnTo>
                  <a:pt x="9653" y="127490"/>
                </a:lnTo>
                <a:lnTo>
                  <a:pt x="9664" y="127619"/>
                </a:lnTo>
                <a:lnTo>
                  <a:pt x="9696" y="127737"/>
                </a:lnTo>
                <a:lnTo>
                  <a:pt x="9728" y="127865"/>
                </a:lnTo>
                <a:lnTo>
                  <a:pt x="9771" y="127983"/>
                </a:lnTo>
                <a:lnTo>
                  <a:pt x="9824" y="128090"/>
                </a:lnTo>
                <a:lnTo>
                  <a:pt x="9899" y="128198"/>
                </a:lnTo>
                <a:lnTo>
                  <a:pt x="9974" y="128305"/>
                </a:lnTo>
                <a:lnTo>
                  <a:pt x="10060" y="128401"/>
                </a:lnTo>
                <a:lnTo>
                  <a:pt x="10167" y="128498"/>
                </a:lnTo>
                <a:lnTo>
                  <a:pt x="10285" y="128594"/>
                </a:lnTo>
                <a:lnTo>
                  <a:pt x="10424" y="128669"/>
                </a:lnTo>
                <a:lnTo>
                  <a:pt x="10553" y="128744"/>
                </a:lnTo>
                <a:lnTo>
                  <a:pt x="10692" y="128787"/>
                </a:lnTo>
                <a:lnTo>
                  <a:pt x="10821" y="128830"/>
                </a:lnTo>
                <a:lnTo>
                  <a:pt x="10960" y="128840"/>
                </a:lnTo>
                <a:lnTo>
                  <a:pt x="11089" y="128851"/>
                </a:lnTo>
                <a:lnTo>
                  <a:pt x="11217" y="128840"/>
                </a:lnTo>
                <a:lnTo>
                  <a:pt x="11346" y="128830"/>
                </a:lnTo>
                <a:lnTo>
                  <a:pt x="11474" y="128798"/>
                </a:lnTo>
                <a:lnTo>
                  <a:pt x="11603" y="128755"/>
                </a:lnTo>
                <a:lnTo>
                  <a:pt x="11731" y="128712"/>
                </a:lnTo>
                <a:lnTo>
                  <a:pt x="11849" y="128648"/>
                </a:lnTo>
                <a:lnTo>
                  <a:pt x="11967" y="128583"/>
                </a:lnTo>
                <a:lnTo>
                  <a:pt x="12085" y="128508"/>
                </a:lnTo>
                <a:lnTo>
                  <a:pt x="12321" y="128348"/>
                </a:lnTo>
                <a:lnTo>
                  <a:pt x="13285" y="127619"/>
                </a:lnTo>
                <a:lnTo>
                  <a:pt x="14238" y="126880"/>
                </a:lnTo>
                <a:lnTo>
                  <a:pt x="15170" y="126130"/>
                </a:lnTo>
                <a:lnTo>
                  <a:pt x="15642" y="125744"/>
                </a:lnTo>
                <a:lnTo>
                  <a:pt x="16103" y="125358"/>
                </a:lnTo>
                <a:lnTo>
                  <a:pt x="17088" y="124501"/>
                </a:lnTo>
                <a:lnTo>
                  <a:pt x="18063" y="123634"/>
                </a:lnTo>
                <a:lnTo>
                  <a:pt x="20024" y="121909"/>
                </a:lnTo>
                <a:lnTo>
                  <a:pt x="21974" y="120173"/>
                </a:lnTo>
                <a:lnTo>
                  <a:pt x="22959" y="119316"/>
                </a:lnTo>
                <a:lnTo>
                  <a:pt x="23945" y="118459"/>
                </a:lnTo>
                <a:lnTo>
                  <a:pt x="24298" y="118159"/>
                </a:lnTo>
                <a:lnTo>
                  <a:pt x="24620" y="117902"/>
                </a:lnTo>
                <a:lnTo>
                  <a:pt x="24920" y="117688"/>
                </a:lnTo>
                <a:lnTo>
                  <a:pt x="25188" y="117516"/>
                </a:lnTo>
                <a:lnTo>
                  <a:pt x="25316" y="117441"/>
                </a:lnTo>
                <a:lnTo>
                  <a:pt x="25434" y="117388"/>
                </a:lnTo>
                <a:lnTo>
                  <a:pt x="25552" y="117334"/>
                </a:lnTo>
                <a:lnTo>
                  <a:pt x="25670" y="117302"/>
                </a:lnTo>
                <a:lnTo>
                  <a:pt x="25777" y="117281"/>
                </a:lnTo>
                <a:lnTo>
                  <a:pt x="25884" y="117270"/>
                </a:lnTo>
                <a:lnTo>
                  <a:pt x="25980" y="117270"/>
                </a:lnTo>
                <a:lnTo>
                  <a:pt x="26088" y="117281"/>
                </a:lnTo>
                <a:lnTo>
                  <a:pt x="26184" y="117302"/>
                </a:lnTo>
                <a:lnTo>
                  <a:pt x="26280" y="117334"/>
                </a:lnTo>
                <a:lnTo>
                  <a:pt x="26366" y="117388"/>
                </a:lnTo>
                <a:lnTo>
                  <a:pt x="26462" y="117441"/>
                </a:lnTo>
                <a:lnTo>
                  <a:pt x="26559" y="117516"/>
                </a:lnTo>
                <a:lnTo>
                  <a:pt x="26645" y="117602"/>
                </a:lnTo>
                <a:lnTo>
                  <a:pt x="26741" y="117698"/>
                </a:lnTo>
                <a:lnTo>
                  <a:pt x="26827" y="117806"/>
                </a:lnTo>
                <a:lnTo>
                  <a:pt x="26923" y="117923"/>
                </a:lnTo>
                <a:lnTo>
                  <a:pt x="27020" y="118063"/>
                </a:lnTo>
                <a:lnTo>
                  <a:pt x="27212" y="118373"/>
                </a:lnTo>
                <a:lnTo>
                  <a:pt x="27416" y="118727"/>
                </a:lnTo>
                <a:lnTo>
                  <a:pt x="27630" y="119145"/>
                </a:lnTo>
                <a:lnTo>
                  <a:pt x="28059" y="119980"/>
                </a:lnTo>
                <a:lnTo>
                  <a:pt x="28466" y="120827"/>
                </a:lnTo>
                <a:lnTo>
                  <a:pt x="28873" y="121684"/>
                </a:lnTo>
                <a:lnTo>
                  <a:pt x="29269" y="122530"/>
                </a:lnTo>
                <a:lnTo>
                  <a:pt x="30051" y="124244"/>
                </a:lnTo>
                <a:lnTo>
                  <a:pt x="30834" y="125958"/>
                </a:lnTo>
                <a:lnTo>
                  <a:pt x="31101" y="126558"/>
                </a:lnTo>
                <a:lnTo>
                  <a:pt x="31241" y="126858"/>
                </a:lnTo>
                <a:lnTo>
                  <a:pt x="31316" y="127008"/>
                </a:lnTo>
                <a:lnTo>
                  <a:pt x="31401" y="127148"/>
                </a:lnTo>
                <a:lnTo>
                  <a:pt x="31466" y="127255"/>
                </a:lnTo>
                <a:lnTo>
                  <a:pt x="31541" y="127362"/>
                </a:lnTo>
                <a:lnTo>
                  <a:pt x="31616" y="127458"/>
                </a:lnTo>
                <a:lnTo>
                  <a:pt x="31701" y="127544"/>
                </a:lnTo>
                <a:lnTo>
                  <a:pt x="31776" y="127619"/>
                </a:lnTo>
                <a:lnTo>
                  <a:pt x="31862" y="127694"/>
                </a:lnTo>
                <a:lnTo>
                  <a:pt x="31948" y="127758"/>
                </a:lnTo>
                <a:lnTo>
                  <a:pt x="32033" y="127823"/>
                </a:lnTo>
                <a:lnTo>
                  <a:pt x="32119" y="127876"/>
                </a:lnTo>
                <a:lnTo>
                  <a:pt x="32205" y="127919"/>
                </a:lnTo>
                <a:lnTo>
                  <a:pt x="32301" y="127962"/>
                </a:lnTo>
                <a:lnTo>
                  <a:pt x="32387" y="127983"/>
                </a:lnTo>
                <a:lnTo>
                  <a:pt x="32483" y="128015"/>
                </a:lnTo>
                <a:lnTo>
                  <a:pt x="32580" y="128026"/>
                </a:lnTo>
                <a:lnTo>
                  <a:pt x="32666" y="128037"/>
                </a:lnTo>
                <a:lnTo>
                  <a:pt x="32858" y="128037"/>
                </a:lnTo>
                <a:lnTo>
                  <a:pt x="32944" y="128026"/>
                </a:lnTo>
                <a:lnTo>
                  <a:pt x="33041" y="128005"/>
                </a:lnTo>
                <a:lnTo>
                  <a:pt x="33137" y="127983"/>
                </a:lnTo>
                <a:lnTo>
                  <a:pt x="33223" y="127951"/>
                </a:lnTo>
                <a:lnTo>
                  <a:pt x="33319" y="127908"/>
                </a:lnTo>
                <a:lnTo>
                  <a:pt x="33405" y="127865"/>
                </a:lnTo>
                <a:lnTo>
                  <a:pt x="33491" y="127812"/>
                </a:lnTo>
                <a:lnTo>
                  <a:pt x="33576" y="127748"/>
                </a:lnTo>
                <a:lnTo>
                  <a:pt x="33662" y="127683"/>
                </a:lnTo>
                <a:lnTo>
                  <a:pt x="33748" y="127598"/>
                </a:lnTo>
                <a:lnTo>
                  <a:pt x="33823" y="127523"/>
                </a:lnTo>
                <a:lnTo>
                  <a:pt x="33898" y="127426"/>
                </a:lnTo>
                <a:lnTo>
                  <a:pt x="33973" y="127330"/>
                </a:lnTo>
                <a:lnTo>
                  <a:pt x="34048" y="127233"/>
                </a:lnTo>
                <a:lnTo>
                  <a:pt x="34112" y="127115"/>
                </a:lnTo>
                <a:lnTo>
                  <a:pt x="34305" y="126773"/>
                </a:lnTo>
                <a:lnTo>
                  <a:pt x="34390" y="126591"/>
                </a:lnTo>
                <a:lnTo>
                  <a:pt x="34465" y="126408"/>
                </a:lnTo>
                <a:lnTo>
                  <a:pt x="34540" y="126226"/>
                </a:lnTo>
                <a:lnTo>
                  <a:pt x="34605" y="126044"/>
                </a:lnTo>
                <a:lnTo>
                  <a:pt x="34669" y="125851"/>
                </a:lnTo>
                <a:lnTo>
                  <a:pt x="34712" y="125669"/>
                </a:lnTo>
                <a:lnTo>
                  <a:pt x="35076" y="124084"/>
                </a:lnTo>
                <a:lnTo>
                  <a:pt x="35430" y="122509"/>
                </a:lnTo>
                <a:lnTo>
                  <a:pt x="35783" y="120923"/>
                </a:lnTo>
                <a:lnTo>
                  <a:pt x="36115" y="119338"/>
                </a:lnTo>
                <a:lnTo>
                  <a:pt x="36372" y="118009"/>
                </a:lnTo>
                <a:lnTo>
                  <a:pt x="36630" y="116681"/>
                </a:lnTo>
                <a:lnTo>
                  <a:pt x="37122" y="114013"/>
                </a:lnTo>
                <a:lnTo>
                  <a:pt x="37251" y="114195"/>
                </a:lnTo>
                <a:lnTo>
                  <a:pt x="37369" y="114367"/>
                </a:lnTo>
                <a:lnTo>
                  <a:pt x="37476" y="114549"/>
                </a:lnTo>
                <a:lnTo>
                  <a:pt x="37572" y="114731"/>
                </a:lnTo>
                <a:lnTo>
                  <a:pt x="37733" y="115084"/>
                </a:lnTo>
                <a:lnTo>
                  <a:pt x="37894" y="115438"/>
                </a:lnTo>
                <a:lnTo>
                  <a:pt x="38301" y="116316"/>
                </a:lnTo>
                <a:lnTo>
                  <a:pt x="38697" y="117195"/>
                </a:lnTo>
                <a:lnTo>
                  <a:pt x="38901" y="117623"/>
                </a:lnTo>
                <a:lnTo>
                  <a:pt x="39115" y="118052"/>
                </a:lnTo>
                <a:lnTo>
                  <a:pt x="39351" y="118480"/>
                </a:lnTo>
                <a:lnTo>
                  <a:pt x="39586" y="118898"/>
                </a:lnTo>
                <a:lnTo>
                  <a:pt x="39661" y="119005"/>
                </a:lnTo>
                <a:lnTo>
                  <a:pt x="39726" y="119113"/>
                </a:lnTo>
                <a:lnTo>
                  <a:pt x="39811" y="119209"/>
                </a:lnTo>
                <a:lnTo>
                  <a:pt x="39886" y="119295"/>
                </a:lnTo>
                <a:lnTo>
                  <a:pt x="39972" y="119380"/>
                </a:lnTo>
                <a:lnTo>
                  <a:pt x="40058" y="119455"/>
                </a:lnTo>
                <a:lnTo>
                  <a:pt x="40144" y="119520"/>
                </a:lnTo>
                <a:lnTo>
                  <a:pt x="40229" y="119584"/>
                </a:lnTo>
                <a:lnTo>
                  <a:pt x="40326" y="119638"/>
                </a:lnTo>
                <a:lnTo>
                  <a:pt x="40411" y="119680"/>
                </a:lnTo>
                <a:lnTo>
                  <a:pt x="40508" y="119713"/>
                </a:lnTo>
                <a:lnTo>
                  <a:pt x="40604" y="119745"/>
                </a:lnTo>
                <a:lnTo>
                  <a:pt x="40690" y="119777"/>
                </a:lnTo>
                <a:lnTo>
                  <a:pt x="40786" y="119788"/>
                </a:lnTo>
                <a:lnTo>
                  <a:pt x="40883" y="119798"/>
                </a:lnTo>
                <a:lnTo>
                  <a:pt x="41086" y="119798"/>
                </a:lnTo>
                <a:lnTo>
                  <a:pt x="41183" y="119788"/>
                </a:lnTo>
                <a:lnTo>
                  <a:pt x="41279" y="119766"/>
                </a:lnTo>
                <a:lnTo>
                  <a:pt x="41376" y="119745"/>
                </a:lnTo>
                <a:lnTo>
                  <a:pt x="41472" y="119713"/>
                </a:lnTo>
                <a:lnTo>
                  <a:pt x="41568" y="119670"/>
                </a:lnTo>
                <a:lnTo>
                  <a:pt x="41654" y="119627"/>
                </a:lnTo>
                <a:lnTo>
                  <a:pt x="41751" y="119573"/>
                </a:lnTo>
                <a:lnTo>
                  <a:pt x="41836" y="119509"/>
                </a:lnTo>
                <a:lnTo>
                  <a:pt x="41933" y="119445"/>
                </a:lnTo>
                <a:lnTo>
                  <a:pt x="42018" y="119370"/>
                </a:lnTo>
                <a:lnTo>
                  <a:pt x="42104" y="119284"/>
                </a:lnTo>
                <a:lnTo>
                  <a:pt x="42276" y="119102"/>
                </a:lnTo>
                <a:lnTo>
                  <a:pt x="42426" y="118888"/>
                </a:lnTo>
                <a:lnTo>
                  <a:pt x="42533" y="118716"/>
                </a:lnTo>
                <a:lnTo>
                  <a:pt x="42640" y="118534"/>
                </a:lnTo>
                <a:lnTo>
                  <a:pt x="42843" y="118170"/>
                </a:lnTo>
                <a:lnTo>
                  <a:pt x="43015" y="117795"/>
                </a:lnTo>
                <a:lnTo>
                  <a:pt x="43186" y="117409"/>
                </a:lnTo>
                <a:lnTo>
                  <a:pt x="43475" y="116745"/>
                </a:lnTo>
                <a:lnTo>
                  <a:pt x="43743" y="116070"/>
                </a:lnTo>
                <a:lnTo>
                  <a:pt x="44011" y="115395"/>
                </a:lnTo>
                <a:lnTo>
                  <a:pt x="44258" y="114720"/>
                </a:lnTo>
                <a:lnTo>
                  <a:pt x="44504" y="114045"/>
                </a:lnTo>
                <a:lnTo>
                  <a:pt x="44740" y="113359"/>
                </a:lnTo>
                <a:lnTo>
                  <a:pt x="44965" y="112674"/>
                </a:lnTo>
                <a:lnTo>
                  <a:pt x="45190" y="111988"/>
                </a:lnTo>
                <a:lnTo>
                  <a:pt x="45393" y="111292"/>
                </a:lnTo>
                <a:lnTo>
                  <a:pt x="45597" y="110606"/>
                </a:lnTo>
                <a:lnTo>
                  <a:pt x="45790" y="109910"/>
                </a:lnTo>
                <a:lnTo>
                  <a:pt x="45982" y="109203"/>
                </a:lnTo>
                <a:lnTo>
                  <a:pt x="46154" y="108506"/>
                </a:lnTo>
                <a:lnTo>
                  <a:pt x="46325" y="107799"/>
                </a:lnTo>
                <a:lnTo>
                  <a:pt x="46497" y="107103"/>
                </a:lnTo>
                <a:lnTo>
                  <a:pt x="46657" y="106396"/>
                </a:lnTo>
                <a:lnTo>
                  <a:pt x="46765" y="105892"/>
                </a:lnTo>
                <a:lnTo>
                  <a:pt x="46893" y="105399"/>
                </a:lnTo>
                <a:lnTo>
                  <a:pt x="47161" y="104371"/>
                </a:lnTo>
                <a:lnTo>
                  <a:pt x="47697" y="104874"/>
                </a:lnTo>
                <a:lnTo>
                  <a:pt x="48168" y="105303"/>
                </a:lnTo>
                <a:lnTo>
                  <a:pt x="48350" y="105453"/>
                </a:lnTo>
                <a:lnTo>
                  <a:pt x="48532" y="105582"/>
                </a:lnTo>
                <a:lnTo>
                  <a:pt x="48725" y="105689"/>
                </a:lnTo>
                <a:lnTo>
                  <a:pt x="48897" y="105764"/>
                </a:lnTo>
                <a:lnTo>
                  <a:pt x="49079" y="105817"/>
                </a:lnTo>
                <a:lnTo>
                  <a:pt x="49250" y="105849"/>
                </a:lnTo>
                <a:lnTo>
                  <a:pt x="49421" y="105860"/>
                </a:lnTo>
                <a:lnTo>
                  <a:pt x="49593" y="105839"/>
                </a:lnTo>
                <a:lnTo>
                  <a:pt x="49754" y="105806"/>
                </a:lnTo>
                <a:lnTo>
                  <a:pt x="49914" y="105742"/>
                </a:lnTo>
                <a:lnTo>
                  <a:pt x="50064" y="105646"/>
                </a:lnTo>
                <a:lnTo>
                  <a:pt x="50204" y="105539"/>
                </a:lnTo>
                <a:lnTo>
                  <a:pt x="50354" y="105399"/>
                </a:lnTo>
                <a:lnTo>
                  <a:pt x="50482" y="105239"/>
                </a:lnTo>
                <a:lnTo>
                  <a:pt x="50611" y="105046"/>
                </a:lnTo>
                <a:lnTo>
                  <a:pt x="50729" y="104842"/>
                </a:lnTo>
                <a:lnTo>
                  <a:pt x="50804" y="104692"/>
                </a:lnTo>
                <a:lnTo>
                  <a:pt x="50868" y="104542"/>
                </a:lnTo>
                <a:lnTo>
                  <a:pt x="50996" y="104242"/>
                </a:lnTo>
                <a:lnTo>
                  <a:pt x="51103" y="103932"/>
                </a:lnTo>
                <a:lnTo>
                  <a:pt x="51200" y="103610"/>
                </a:lnTo>
                <a:lnTo>
                  <a:pt x="52100" y="100771"/>
                </a:lnTo>
                <a:lnTo>
                  <a:pt x="53000" y="97921"/>
                </a:lnTo>
                <a:lnTo>
                  <a:pt x="53182" y="97354"/>
                </a:lnTo>
                <a:lnTo>
                  <a:pt x="53375" y="96786"/>
                </a:lnTo>
                <a:lnTo>
                  <a:pt x="53771" y="95639"/>
                </a:lnTo>
                <a:lnTo>
                  <a:pt x="53996" y="95725"/>
                </a:lnTo>
                <a:lnTo>
                  <a:pt x="54200" y="95789"/>
                </a:lnTo>
                <a:lnTo>
                  <a:pt x="54403" y="95843"/>
                </a:lnTo>
                <a:lnTo>
                  <a:pt x="54575" y="95875"/>
                </a:lnTo>
                <a:lnTo>
                  <a:pt x="54746" y="95886"/>
                </a:lnTo>
                <a:lnTo>
                  <a:pt x="54907" y="95886"/>
                </a:lnTo>
                <a:lnTo>
                  <a:pt x="55046" y="95854"/>
                </a:lnTo>
                <a:lnTo>
                  <a:pt x="55185" y="95811"/>
                </a:lnTo>
                <a:lnTo>
                  <a:pt x="55314" y="95747"/>
                </a:lnTo>
                <a:lnTo>
                  <a:pt x="55432" y="95661"/>
                </a:lnTo>
                <a:lnTo>
                  <a:pt x="55539" y="95554"/>
                </a:lnTo>
                <a:lnTo>
                  <a:pt x="55635" y="95425"/>
                </a:lnTo>
                <a:lnTo>
                  <a:pt x="55732" y="95275"/>
                </a:lnTo>
                <a:lnTo>
                  <a:pt x="55828" y="95114"/>
                </a:lnTo>
                <a:lnTo>
                  <a:pt x="55914" y="94922"/>
                </a:lnTo>
                <a:lnTo>
                  <a:pt x="55989" y="94707"/>
                </a:lnTo>
                <a:lnTo>
                  <a:pt x="56096" y="94418"/>
                </a:lnTo>
                <a:lnTo>
                  <a:pt x="56182" y="94118"/>
                </a:lnTo>
                <a:lnTo>
                  <a:pt x="56257" y="93829"/>
                </a:lnTo>
                <a:lnTo>
                  <a:pt x="56321" y="93529"/>
                </a:lnTo>
                <a:lnTo>
                  <a:pt x="56471" y="92790"/>
                </a:lnTo>
                <a:lnTo>
                  <a:pt x="56621" y="92050"/>
                </a:lnTo>
                <a:lnTo>
                  <a:pt x="56792" y="91311"/>
                </a:lnTo>
                <a:lnTo>
                  <a:pt x="56974" y="90583"/>
                </a:lnTo>
                <a:lnTo>
                  <a:pt x="57167" y="89865"/>
                </a:lnTo>
                <a:lnTo>
                  <a:pt x="57360" y="89136"/>
                </a:lnTo>
                <a:lnTo>
                  <a:pt x="57574" y="88419"/>
                </a:lnTo>
                <a:lnTo>
                  <a:pt x="57789" y="87701"/>
                </a:lnTo>
                <a:lnTo>
                  <a:pt x="58014" y="86983"/>
                </a:lnTo>
                <a:lnTo>
                  <a:pt x="58249" y="86276"/>
                </a:lnTo>
                <a:lnTo>
                  <a:pt x="58496" y="85569"/>
                </a:lnTo>
                <a:lnTo>
                  <a:pt x="58742" y="84851"/>
                </a:lnTo>
                <a:lnTo>
                  <a:pt x="59256" y="83448"/>
                </a:lnTo>
                <a:lnTo>
                  <a:pt x="59792" y="82033"/>
                </a:lnTo>
                <a:lnTo>
                  <a:pt x="59835" y="81937"/>
                </a:lnTo>
                <a:lnTo>
                  <a:pt x="59899" y="81830"/>
                </a:lnTo>
                <a:lnTo>
                  <a:pt x="59974" y="81723"/>
                </a:lnTo>
                <a:lnTo>
                  <a:pt x="60060" y="81626"/>
                </a:lnTo>
                <a:lnTo>
                  <a:pt x="60146" y="81541"/>
                </a:lnTo>
                <a:lnTo>
                  <a:pt x="60242" y="81466"/>
                </a:lnTo>
                <a:lnTo>
                  <a:pt x="60349" y="81401"/>
                </a:lnTo>
                <a:lnTo>
                  <a:pt x="60446" y="81348"/>
                </a:lnTo>
                <a:lnTo>
                  <a:pt x="60917" y="81166"/>
                </a:lnTo>
                <a:lnTo>
                  <a:pt x="61388" y="80983"/>
                </a:lnTo>
                <a:lnTo>
                  <a:pt x="62331" y="80630"/>
                </a:lnTo>
                <a:lnTo>
                  <a:pt x="63274" y="80276"/>
                </a:lnTo>
                <a:lnTo>
                  <a:pt x="63745" y="80094"/>
                </a:lnTo>
                <a:lnTo>
                  <a:pt x="64217" y="79901"/>
                </a:lnTo>
                <a:lnTo>
                  <a:pt x="64335" y="79859"/>
                </a:lnTo>
                <a:lnTo>
                  <a:pt x="64442" y="79826"/>
                </a:lnTo>
                <a:lnTo>
                  <a:pt x="64549" y="79794"/>
                </a:lnTo>
                <a:lnTo>
                  <a:pt x="64635" y="79784"/>
                </a:lnTo>
                <a:lnTo>
                  <a:pt x="64817" y="79784"/>
                </a:lnTo>
                <a:lnTo>
                  <a:pt x="64892" y="79805"/>
                </a:lnTo>
                <a:lnTo>
                  <a:pt x="64967" y="79826"/>
                </a:lnTo>
                <a:lnTo>
                  <a:pt x="65031" y="79869"/>
                </a:lnTo>
                <a:lnTo>
                  <a:pt x="65095" y="79912"/>
                </a:lnTo>
                <a:lnTo>
                  <a:pt x="65149" y="79966"/>
                </a:lnTo>
                <a:lnTo>
                  <a:pt x="65202" y="80041"/>
                </a:lnTo>
                <a:lnTo>
                  <a:pt x="65256" y="80116"/>
                </a:lnTo>
                <a:lnTo>
                  <a:pt x="65310" y="80201"/>
                </a:lnTo>
                <a:lnTo>
                  <a:pt x="65395" y="80416"/>
                </a:lnTo>
                <a:lnTo>
                  <a:pt x="66445" y="83115"/>
                </a:lnTo>
                <a:lnTo>
                  <a:pt x="66970" y="84455"/>
                </a:lnTo>
                <a:lnTo>
                  <a:pt x="67517" y="85794"/>
                </a:lnTo>
                <a:lnTo>
                  <a:pt x="67870" y="86694"/>
                </a:lnTo>
                <a:lnTo>
                  <a:pt x="68224" y="87583"/>
                </a:lnTo>
                <a:lnTo>
                  <a:pt x="68588" y="88483"/>
                </a:lnTo>
                <a:lnTo>
                  <a:pt x="68770" y="88922"/>
                </a:lnTo>
                <a:lnTo>
                  <a:pt x="68963" y="89361"/>
                </a:lnTo>
                <a:lnTo>
                  <a:pt x="69166" y="89801"/>
                </a:lnTo>
                <a:lnTo>
                  <a:pt x="69381" y="90229"/>
                </a:lnTo>
                <a:lnTo>
                  <a:pt x="69595" y="90658"/>
                </a:lnTo>
                <a:lnTo>
                  <a:pt x="69831" y="91076"/>
                </a:lnTo>
                <a:lnTo>
                  <a:pt x="70077" y="91493"/>
                </a:lnTo>
                <a:lnTo>
                  <a:pt x="70334" y="91900"/>
                </a:lnTo>
                <a:lnTo>
                  <a:pt x="70613" y="92297"/>
                </a:lnTo>
                <a:lnTo>
                  <a:pt x="70913" y="92693"/>
                </a:lnTo>
                <a:lnTo>
                  <a:pt x="71127" y="92950"/>
                </a:lnTo>
                <a:lnTo>
                  <a:pt x="71341" y="93175"/>
                </a:lnTo>
                <a:lnTo>
                  <a:pt x="71556" y="93368"/>
                </a:lnTo>
                <a:lnTo>
                  <a:pt x="71663" y="93454"/>
                </a:lnTo>
                <a:lnTo>
                  <a:pt x="71770" y="93529"/>
                </a:lnTo>
                <a:lnTo>
                  <a:pt x="71877" y="93593"/>
                </a:lnTo>
                <a:lnTo>
                  <a:pt x="71995" y="93647"/>
                </a:lnTo>
                <a:lnTo>
                  <a:pt x="72102" y="93700"/>
                </a:lnTo>
                <a:lnTo>
                  <a:pt x="72209" y="93732"/>
                </a:lnTo>
                <a:lnTo>
                  <a:pt x="72316" y="93765"/>
                </a:lnTo>
                <a:lnTo>
                  <a:pt x="72423" y="93786"/>
                </a:lnTo>
                <a:lnTo>
                  <a:pt x="72530" y="93807"/>
                </a:lnTo>
                <a:lnTo>
                  <a:pt x="72745" y="93807"/>
                </a:lnTo>
                <a:lnTo>
                  <a:pt x="72852" y="93797"/>
                </a:lnTo>
                <a:lnTo>
                  <a:pt x="72959" y="93775"/>
                </a:lnTo>
                <a:lnTo>
                  <a:pt x="73077" y="93743"/>
                </a:lnTo>
                <a:lnTo>
                  <a:pt x="73184" y="93700"/>
                </a:lnTo>
                <a:lnTo>
                  <a:pt x="73291" y="93657"/>
                </a:lnTo>
                <a:lnTo>
                  <a:pt x="73398" y="93593"/>
                </a:lnTo>
                <a:lnTo>
                  <a:pt x="73505" y="93529"/>
                </a:lnTo>
                <a:lnTo>
                  <a:pt x="73613" y="93454"/>
                </a:lnTo>
                <a:lnTo>
                  <a:pt x="73730" y="93379"/>
                </a:lnTo>
                <a:lnTo>
                  <a:pt x="73837" y="93282"/>
                </a:lnTo>
                <a:lnTo>
                  <a:pt x="73945" y="93186"/>
                </a:lnTo>
                <a:lnTo>
                  <a:pt x="74170" y="92950"/>
                </a:lnTo>
                <a:lnTo>
                  <a:pt x="74384" y="92693"/>
                </a:lnTo>
                <a:lnTo>
                  <a:pt x="75262" y="91547"/>
                </a:lnTo>
                <a:lnTo>
                  <a:pt x="76130" y="90390"/>
                </a:lnTo>
                <a:lnTo>
                  <a:pt x="76966" y="89222"/>
                </a:lnTo>
                <a:lnTo>
                  <a:pt x="77791" y="88044"/>
                </a:lnTo>
                <a:lnTo>
                  <a:pt x="78584" y="86854"/>
                </a:lnTo>
                <a:lnTo>
                  <a:pt x="78980" y="86254"/>
                </a:lnTo>
                <a:lnTo>
                  <a:pt x="79366" y="85655"/>
                </a:lnTo>
                <a:lnTo>
                  <a:pt x="79741" y="85044"/>
                </a:lnTo>
                <a:lnTo>
                  <a:pt x="80116" y="84433"/>
                </a:lnTo>
                <a:lnTo>
                  <a:pt x="80480" y="83823"/>
                </a:lnTo>
                <a:lnTo>
                  <a:pt x="80844" y="83201"/>
                </a:lnTo>
                <a:lnTo>
                  <a:pt x="81198" y="82580"/>
                </a:lnTo>
                <a:lnTo>
                  <a:pt x="81551" y="81958"/>
                </a:lnTo>
                <a:lnTo>
                  <a:pt x="81894" y="81326"/>
                </a:lnTo>
                <a:lnTo>
                  <a:pt x="82226" y="80694"/>
                </a:lnTo>
                <a:lnTo>
                  <a:pt x="82558" y="80062"/>
                </a:lnTo>
                <a:lnTo>
                  <a:pt x="82890" y="79430"/>
                </a:lnTo>
                <a:lnTo>
                  <a:pt x="83201" y="78787"/>
                </a:lnTo>
                <a:lnTo>
                  <a:pt x="83512" y="78134"/>
                </a:lnTo>
                <a:lnTo>
                  <a:pt x="83822" y="77491"/>
                </a:lnTo>
                <a:lnTo>
                  <a:pt x="84122" y="76837"/>
                </a:lnTo>
                <a:lnTo>
                  <a:pt x="84412" y="76173"/>
                </a:lnTo>
                <a:lnTo>
                  <a:pt x="84701" y="75520"/>
                </a:lnTo>
                <a:lnTo>
                  <a:pt x="84980" y="74845"/>
                </a:lnTo>
                <a:lnTo>
                  <a:pt x="85247" y="74180"/>
                </a:lnTo>
                <a:lnTo>
                  <a:pt x="85515" y="73506"/>
                </a:lnTo>
                <a:lnTo>
                  <a:pt x="85772" y="72831"/>
                </a:lnTo>
                <a:lnTo>
                  <a:pt x="86201" y="71652"/>
                </a:lnTo>
                <a:lnTo>
                  <a:pt x="86608" y="70463"/>
                </a:lnTo>
                <a:lnTo>
                  <a:pt x="86994" y="69284"/>
                </a:lnTo>
                <a:lnTo>
                  <a:pt x="87176" y="68684"/>
                </a:lnTo>
                <a:lnTo>
                  <a:pt x="87347" y="68085"/>
                </a:lnTo>
                <a:lnTo>
                  <a:pt x="87519" y="67495"/>
                </a:lnTo>
                <a:lnTo>
                  <a:pt x="87679" y="66895"/>
                </a:lnTo>
                <a:lnTo>
                  <a:pt x="87840" y="66295"/>
                </a:lnTo>
                <a:lnTo>
                  <a:pt x="87990" y="65695"/>
                </a:lnTo>
                <a:lnTo>
                  <a:pt x="88129" y="65095"/>
                </a:lnTo>
                <a:lnTo>
                  <a:pt x="88258" y="64496"/>
                </a:lnTo>
                <a:lnTo>
                  <a:pt x="88386" y="63885"/>
                </a:lnTo>
                <a:lnTo>
                  <a:pt x="88494" y="63285"/>
                </a:lnTo>
                <a:lnTo>
                  <a:pt x="88601" y="62674"/>
                </a:lnTo>
                <a:lnTo>
                  <a:pt x="88708" y="62064"/>
                </a:lnTo>
                <a:lnTo>
                  <a:pt x="88794" y="61453"/>
                </a:lnTo>
                <a:lnTo>
                  <a:pt x="88869" y="60842"/>
                </a:lnTo>
                <a:lnTo>
                  <a:pt x="88944" y="60232"/>
                </a:lnTo>
                <a:lnTo>
                  <a:pt x="88997" y="59610"/>
                </a:lnTo>
                <a:lnTo>
                  <a:pt x="89051" y="59000"/>
                </a:lnTo>
                <a:lnTo>
                  <a:pt x="89093" y="58378"/>
                </a:lnTo>
                <a:lnTo>
                  <a:pt x="89115" y="57757"/>
                </a:lnTo>
                <a:lnTo>
                  <a:pt x="89136" y="57135"/>
                </a:lnTo>
                <a:lnTo>
                  <a:pt x="89147" y="56514"/>
                </a:lnTo>
                <a:lnTo>
                  <a:pt x="89136" y="55882"/>
                </a:lnTo>
                <a:lnTo>
                  <a:pt x="89126" y="55261"/>
                </a:lnTo>
                <a:lnTo>
                  <a:pt x="89093" y="54628"/>
                </a:lnTo>
                <a:lnTo>
                  <a:pt x="89051" y="53996"/>
                </a:lnTo>
                <a:lnTo>
                  <a:pt x="88997" y="53364"/>
                </a:lnTo>
                <a:lnTo>
                  <a:pt x="88922" y="52646"/>
                </a:lnTo>
                <a:lnTo>
                  <a:pt x="88879" y="52304"/>
                </a:lnTo>
                <a:lnTo>
                  <a:pt x="88826" y="51950"/>
                </a:lnTo>
                <a:lnTo>
                  <a:pt x="88761" y="51607"/>
                </a:lnTo>
                <a:lnTo>
                  <a:pt x="88686" y="51264"/>
                </a:lnTo>
                <a:lnTo>
                  <a:pt x="88611" y="50922"/>
                </a:lnTo>
                <a:lnTo>
                  <a:pt x="88515" y="50589"/>
                </a:lnTo>
                <a:lnTo>
                  <a:pt x="88419" y="50257"/>
                </a:lnTo>
                <a:lnTo>
                  <a:pt x="88301" y="49925"/>
                </a:lnTo>
                <a:lnTo>
                  <a:pt x="88172" y="49604"/>
                </a:lnTo>
                <a:lnTo>
                  <a:pt x="88033" y="49282"/>
                </a:lnTo>
                <a:lnTo>
                  <a:pt x="87883" y="48972"/>
                </a:lnTo>
                <a:lnTo>
                  <a:pt x="87711" y="48672"/>
                </a:lnTo>
                <a:lnTo>
                  <a:pt x="87529" y="48372"/>
                </a:lnTo>
                <a:lnTo>
                  <a:pt x="87326" y="48072"/>
                </a:lnTo>
                <a:lnTo>
                  <a:pt x="87176" y="47836"/>
                </a:lnTo>
                <a:lnTo>
                  <a:pt x="87026" y="47600"/>
                </a:lnTo>
                <a:lnTo>
                  <a:pt x="86908" y="47365"/>
                </a:lnTo>
                <a:lnTo>
                  <a:pt x="86801" y="47129"/>
                </a:lnTo>
                <a:lnTo>
                  <a:pt x="86715" y="46893"/>
                </a:lnTo>
                <a:lnTo>
                  <a:pt x="86651" y="46658"/>
                </a:lnTo>
                <a:lnTo>
                  <a:pt x="86597" y="46422"/>
                </a:lnTo>
                <a:lnTo>
                  <a:pt x="86554" y="46186"/>
                </a:lnTo>
                <a:lnTo>
                  <a:pt x="86533" y="45940"/>
                </a:lnTo>
                <a:lnTo>
                  <a:pt x="86533" y="45704"/>
                </a:lnTo>
                <a:lnTo>
                  <a:pt x="86544" y="45458"/>
                </a:lnTo>
                <a:lnTo>
                  <a:pt x="86565" y="45211"/>
                </a:lnTo>
                <a:lnTo>
                  <a:pt x="86597" y="44954"/>
                </a:lnTo>
                <a:lnTo>
                  <a:pt x="86640" y="44708"/>
                </a:lnTo>
                <a:lnTo>
                  <a:pt x="86704" y="44451"/>
                </a:lnTo>
                <a:lnTo>
                  <a:pt x="86779" y="44194"/>
                </a:lnTo>
                <a:lnTo>
                  <a:pt x="89351" y="35719"/>
                </a:lnTo>
                <a:lnTo>
                  <a:pt x="90626" y="31477"/>
                </a:lnTo>
                <a:lnTo>
                  <a:pt x="91879" y="27234"/>
                </a:lnTo>
                <a:lnTo>
                  <a:pt x="92672" y="24567"/>
                </a:lnTo>
                <a:lnTo>
                  <a:pt x="93068" y="23227"/>
                </a:lnTo>
                <a:lnTo>
                  <a:pt x="93454" y="21888"/>
                </a:lnTo>
                <a:lnTo>
                  <a:pt x="93829" y="20549"/>
                </a:lnTo>
                <a:lnTo>
                  <a:pt x="94182" y="19199"/>
                </a:lnTo>
                <a:lnTo>
                  <a:pt x="94343" y="18524"/>
                </a:lnTo>
                <a:lnTo>
                  <a:pt x="94504" y="17849"/>
                </a:lnTo>
                <a:lnTo>
                  <a:pt x="94654" y="17174"/>
                </a:lnTo>
                <a:lnTo>
                  <a:pt x="94793" y="16499"/>
                </a:lnTo>
                <a:lnTo>
                  <a:pt x="94889" y="15964"/>
                </a:lnTo>
                <a:lnTo>
                  <a:pt x="94975" y="15428"/>
                </a:lnTo>
                <a:lnTo>
                  <a:pt x="95050" y="14892"/>
                </a:lnTo>
                <a:lnTo>
                  <a:pt x="95114" y="14357"/>
                </a:lnTo>
                <a:lnTo>
                  <a:pt x="95179" y="13821"/>
                </a:lnTo>
                <a:lnTo>
                  <a:pt x="95222" y="13285"/>
                </a:lnTo>
                <a:lnTo>
                  <a:pt x="95307" y="12203"/>
                </a:lnTo>
                <a:lnTo>
                  <a:pt x="95447" y="10028"/>
                </a:lnTo>
                <a:lnTo>
                  <a:pt x="95532" y="8946"/>
                </a:lnTo>
                <a:lnTo>
                  <a:pt x="95575" y="8400"/>
                </a:lnTo>
                <a:lnTo>
                  <a:pt x="95629" y="7864"/>
                </a:lnTo>
                <a:lnTo>
                  <a:pt x="95704" y="7125"/>
                </a:lnTo>
                <a:lnTo>
                  <a:pt x="95757" y="6397"/>
                </a:lnTo>
                <a:lnTo>
                  <a:pt x="95779" y="6032"/>
                </a:lnTo>
                <a:lnTo>
                  <a:pt x="95800" y="5668"/>
                </a:lnTo>
                <a:lnTo>
                  <a:pt x="95811" y="5293"/>
                </a:lnTo>
                <a:lnTo>
                  <a:pt x="95811" y="4929"/>
                </a:lnTo>
                <a:lnTo>
                  <a:pt x="95800" y="4565"/>
                </a:lnTo>
                <a:lnTo>
                  <a:pt x="95779" y="4211"/>
                </a:lnTo>
                <a:lnTo>
                  <a:pt x="95757" y="3847"/>
                </a:lnTo>
                <a:lnTo>
                  <a:pt x="95714" y="3483"/>
                </a:lnTo>
                <a:lnTo>
                  <a:pt x="95661" y="3118"/>
                </a:lnTo>
                <a:lnTo>
                  <a:pt x="95597" y="2754"/>
                </a:lnTo>
                <a:lnTo>
                  <a:pt x="95522" y="2390"/>
                </a:lnTo>
                <a:lnTo>
                  <a:pt x="95436" y="2026"/>
                </a:lnTo>
                <a:lnTo>
                  <a:pt x="95339" y="1693"/>
                </a:lnTo>
                <a:lnTo>
                  <a:pt x="95222" y="1393"/>
                </a:lnTo>
                <a:lnTo>
                  <a:pt x="95104" y="1115"/>
                </a:lnTo>
                <a:lnTo>
                  <a:pt x="94975" y="879"/>
                </a:lnTo>
                <a:lnTo>
                  <a:pt x="94900" y="772"/>
                </a:lnTo>
                <a:lnTo>
                  <a:pt x="94825" y="665"/>
                </a:lnTo>
                <a:lnTo>
                  <a:pt x="94750" y="569"/>
                </a:lnTo>
                <a:lnTo>
                  <a:pt x="94665" y="483"/>
                </a:lnTo>
                <a:lnTo>
                  <a:pt x="94579" y="408"/>
                </a:lnTo>
                <a:lnTo>
                  <a:pt x="94493" y="333"/>
                </a:lnTo>
                <a:lnTo>
                  <a:pt x="94397" y="269"/>
                </a:lnTo>
                <a:lnTo>
                  <a:pt x="94311" y="204"/>
                </a:lnTo>
                <a:lnTo>
                  <a:pt x="94204" y="161"/>
                </a:lnTo>
                <a:lnTo>
                  <a:pt x="94107" y="119"/>
                </a:lnTo>
                <a:lnTo>
                  <a:pt x="94000" y="76"/>
                </a:lnTo>
                <a:lnTo>
                  <a:pt x="93882" y="44"/>
                </a:lnTo>
                <a:lnTo>
                  <a:pt x="93765" y="22"/>
                </a:lnTo>
                <a:lnTo>
                  <a:pt x="93647" y="11"/>
                </a:lnTo>
                <a:lnTo>
                  <a:pt x="935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4f3de87df4_0_99"/>
          <p:cNvSpPr/>
          <p:nvPr/>
        </p:nvSpPr>
        <p:spPr>
          <a:xfrm>
            <a:off x="2589953" y="2271183"/>
            <a:ext cx="394885" cy="369830"/>
          </a:xfrm>
          <a:custGeom>
            <a:avLst/>
            <a:gdLst/>
            <a:ahLst/>
            <a:cxnLst/>
            <a:rect l="l" t="t" r="r" b="b"/>
            <a:pathLst>
              <a:path w="6612" h="6193" extrusionOk="0">
                <a:moveTo>
                  <a:pt x="3729" y="0"/>
                </a:moveTo>
                <a:lnTo>
                  <a:pt x="3547" y="11"/>
                </a:lnTo>
                <a:lnTo>
                  <a:pt x="3365" y="43"/>
                </a:lnTo>
                <a:lnTo>
                  <a:pt x="3194" y="86"/>
                </a:lnTo>
                <a:lnTo>
                  <a:pt x="3022" y="139"/>
                </a:lnTo>
                <a:lnTo>
                  <a:pt x="2851" y="225"/>
                </a:lnTo>
                <a:lnTo>
                  <a:pt x="2679" y="311"/>
                </a:lnTo>
                <a:lnTo>
                  <a:pt x="2519" y="429"/>
                </a:lnTo>
                <a:lnTo>
                  <a:pt x="2347" y="557"/>
                </a:lnTo>
                <a:lnTo>
                  <a:pt x="2187" y="707"/>
                </a:lnTo>
                <a:lnTo>
                  <a:pt x="2112" y="793"/>
                </a:lnTo>
                <a:lnTo>
                  <a:pt x="2015" y="868"/>
                </a:lnTo>
                <a:lnTo>
                  <a:pt x="1919" y="932"/>
                </a:lnTo>
                <a:lnTo>
                  <a:pt x="1812" y="997"/>
                </a:lnTo>
                <a:lnTo>
                  <a:pt x="1597" y="1104"/>
                </a:lnTo>
                <a:lnTo>
                  <a:pt x="1383" y="1200"/>
                </a:lnTo>
                <a:lnTo>
                  <a:pt x="1179" y="1286"/>
                </a:lnTo>
                <a:lnTo>
                  <a:pt x="987" y="1382"/>
                </a:lnTo>
                <a:lnTo>
                  <a:pt x="815" y="1489"/>
                </a:lnTo>
                <a:lnTo>
                  <a:pt x="654" y="1618"/>
                </a:lnTo>
                <a:lnTo>
                  <a:pt x="515" y="1746"/>
                </a:lnTo>
                <a:lnTo>
                  <a:pt x="387" y="1896"/>
                </a:lnTo>
                <a:lnTo>
                  <a:pt x="280" y="2046"/>
                </a:lnTo>
                <a:lnTo>
                  <a:pt x="194" y="2207"/>
                </a:lnTo>
                <a:lnTo>
                  <a:pt x="119" y="2379"/>
                </a:lnTo>
                <a:lnTo>
                  <a:pt x="55" y="2561"/>
                </a:lnTo>
                <a:lnTo>
                  <a:pt x="22" y="2754"/>
                </a:lnTo>
                <a:lnTo>
                  <a:pt x="1" y="2946"/>
                </a:lnTo>
                <a:lnTo>
                  <a:pt x="1" y="3150"/>
                </a:lnTo>
                <a:lnTo>
                  <a:pt x="12" y="3353"/>
                </a:lnTo>
                <a:lnTo>
                  <a:pt x="55" y="3568"/>
                </a:lnTo>
                <a:lnTo>
                  <a:pt x="108" y="3782"/>
                </a:lnTo>
                <a:lnTo>
                  <a:pt x="151" y="3911"/>
                </a:lnTo>
                <a:lnTo>
                  <a:pt x="205" y="4050"/>
                </a:lnTo>
                <a:lnTo>
                  <a:pt x="258" y="4178"/>
                </a:lnTo>
                <a:lnTo>
                  <a:pt x="322" y="4307"/>
                </a:lnTo>
                <a:lnTo>
                  <a:pt x="472" y="4564"/>
                </a:lnTo>
                <a:lnTo>
                  <a:pt x="644" y="4811"/>
                </a:lnTo>
                <a:lnTo>
                  <a:pt x="837" y="5035"/>
                </a:lnTo>
                <a:lnTo>
                  <a:pt x="1040" y="5250"/>
                </a:lnTo>
                <a:lnTo>
                  <a:pt x="1265" y="5443"/>
                </a:lnTo>
                <a:lnTo>
                  <a:pt x="1501" y="5625"/>
                </a:lnTo>
                <a:lnTo>
                  <a:pt x="1747" y="5785"/>
                </a:lnTo>
                <a:lnTo>
                  <a:pt x="2004" y="5914"/>
                </a:lnTo>
                <a:lnTo>
                  <a:pt x="2262" y="6032"/>
                </a:lnTo>
                <a:lnTo>
                  <a:pt x="2401" y="6075"/>
                </a:lnTo>
                <a:lnTo>
                  <a:pt x="2529" y="6118"/>
                </a:lnTo>
                <a:lnTo>
                  <a:pt x="2669" y="6139"/>
                </a:lnTo>
                <a:lnTo>
                  <a:pt x="2797" y="6171"/>
                </a:lnTo>
                <a:lnTo>
                  <a:pt x="2926" y="6182"/>
                </a:lnTo>
                <a:lnTo>
                  <a:pt x="3065" y="6193"/>
                </a:lnTo>
                <a:lnTo>
                  <a:pt x="3194" y="6193"/>
                </a:lnTo>
                <a:lnTo>
                  <a:pt x="3322" y="6182"/>
                </a:lnTo>
                <a:lnTo>
                  <a:pt x="3451" y="6171"/>
                </a:lnTo>
                <a:lnTo>
                  <a:pt x="3579" y="6150"/>
                </a:lnTo>
                <a:lnTo>
                  <a:pt x="3879" y="6064"/>
                </a:lnTo>
                <a:lnTo>
                  <a:pt x="4169" y="5968"/>
                </a:lnTo>
                <a:lnTo>
                  <a:pt x="4458" y="5860"/>
                </a:lnTo>
                <a:lnTo>
                  <a:pt x="4726" y="5721"/>
                </a:lnTo>
                <a:lnTo>
                  <a:pt x="4993" y="5571"/>
                </a:lnTo>
                <a:lnTo>
                  <a:pt x="5251" y="5400"/>
                </a:lnTo>
                <a:lnTo>
                  <a:pt x="5368" y="5303"/>
                </a:lnTo>
                <a:lnTo>
                  <a:pt x="5486" y="5207"/>
                </a:lnTo>
                <a:lnTo>
                  <a:pt x="5593" y="5100"/>
                </a:lnTo>
                <a:lnTo>
                  <a:pt x="5701" y="4993"/>
                </a:lnTo>
                <a:lnTo>
                  <a:pt x="5808" y="4875"/>
                </a:lnTo>
                <a:lnTo>
                  <a:pt x="5904" y="4757"/>
                </a:lnTo>
                <a:lnTo>
                  <a:pt x="6001" y="4628"/>
                </a:lnTo>
                <a:lnTo>
                  <a:pt x="6086" y="4500"/>
                </a:lnTo>
                <a:lnTo>
                  <a:pt x="6161" y="4361"/>
                </a:lnTo>
                <a:lnTo>
                  <a:pt x="6236" y="4221"/>
                </a:lnTo>
                <a:lnTo>
                  <a:pt x="6311" y="4071"/>
                </a:lnTo>
                <a:lnTo>
                  <a:pt x="6375" y="3911"/>
                </a:lnTo>
                <a:lnTo>
                  <a:pt x="6429" y="3750"/>
                </a:lnTo>
                <a:lnTo>
                  <a:pt x="6472" y="3589"/>
                </a:lnTo>
                <a:lnTo>
                  <a:pt x="6515" y="3418"/>
                </a:lnTo>
                <a:lnTo>
                  <a:pt x="6558" y="3236"/>
                </a:lnTo>
                <a:lnTo>
                  <a:pt x="6579" y="3054"/>
                </a:lnTo>
                <a:lnTo>
                  <a:pt x="6600" y="2861"/>
                </a:lnTo>
                <a:lnTo>
                  <a:pt x="6611" y="2668"/>
                </a:lnTo>
                <a:lnTo>
                  <a:pt x="6611" y="2464"/>
                </a:lnTo>
                <a:lnTo>
                  <a:pt x="6600" y="2314"/>
                </a:lnTo>
                <a:lnTo>
                  <a:pt x="6579" y="2154"/>
                </a:lnTo>
                <a:lnTo>
                  <a:pt x="6536" y="2004"/>
                </a:lnTo>
                <a:lnTo>
                  <a:pt x="6493" y="1854"/>
                </a:lnTo>
                <a:lnTo>
                  <a:pt x="6440" y="1704"/>
                </a:lnTo>
                <a:lnTo>
                  <a:pt x="6365" y="1554"/>
                </a:lnTo>
                <a:lnTo>
                  <a:pt x="6290" y="1404"/>
                </a:lnTo>
                <a:lnTo>
                  <a:pt x="6193" y="1254"/>
                </a:lnTo>
                <a:lnTo>
                  <a:pt x="6086" y="1114"/>
                </a:lnTo>
                <a:lnTo>
                  <a:pt x="5968" y="986"/>
                </a:lnTo>
                <a:lnTo>
                  <a:pt x="5840" y="857"/>
                </a:lnTo>
                <a:lnTo>
                  <a:pt x="5701" y="729"/>
                </a:lnTo>
                <a:lnTo>
                  <a:pt x="5540" y="611"/>
                </a:lnTo>
                <a:lnTo>
                  <a:pt x="5379" y="504"/>
                </a:lnTo>
                <a:lnTo>
                  <a:pt x="5197" y="397"/>
                </a:lnTo>
                <a:lnTo>
                  <a:pt x="5015" y="300"/>
                </a:lnTo>
                <a:lnTo>
                  <a:pt x="4822" y="225"/>
                </a:lnTo>
                <a:lnTo>
                  <a:pt x="4640" y="161"/>
                </a:lnTo>
                <a:lnTo>
                  <a:pt x="4458" y="97"/>
                </a:lnTo>
                <a:lnTo>
                  <a:pt x="4265" y="54"/>
                </a:lnTo>
                <a:lnTo>
                  <a:pt x="4083" y="22"/>
                </a:lnTo>
                <a:lnTo>
                  <a:pt x="3901" y="11"/>
                </a:lnTo>
                <a:lnTo>
                  <a:pt x="37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4f3de87df4_0_99"/>
          <p:cNvSpPr/>
          <p:nvPr/>
        </p:nvSpPr>
        <p:spPr>
          <a:xfrm rot="-965942">
            <a:off x="2751855" y="2577016"/>
            <a:ext cx="625646" cy="731951"/>
          </a:xfrm>
          <a:custGeom>
            <a:avLst/>
            <a:gdLst/>
            <a:ahLst/>
            <a:cxnLst/>
            <a:rect l="l" t="t" r="r" b="b"/>
            <a:pathLst>
              <a:path w="20022" h="23424" extrusionOk="0">
                <a:moveTo>
                  <a:pt x="19575" y="1"/>
                </a:moveTo>
                <a:lnTo>
                  <a:pt x="19432" y="36"/>
                </a:lnTo>
                <a:lnTo>
                  <a:pt x="19200" y="170"/>
                </a:lnTo>
                <a:lnTo>
                  <a:pt x="19066" y="277"/>
                </a:lnTo>
                <a:lnTo>
                  <a:pt x="18977" y="376"/>
                </a:lnTo>
                <a:lnTo>
                  <a:pt x="18843" y="635"/>
                </a:lnTo>
                <a:lnTo>
                  <a:pt x="18789" y="769"/>
                </a:lnTo>
                <a:lnTo>
                  <a:pt x="18548" y="1340"/>
                </a:lnTo>
                <a:lnTo>
                  <a:pt x="18030" y="2447"/>
                </a:lnTo>
                <a:lnTo>
                  <a:pt x="17191" y="4082"/>
                </a:lnTo>
                <a:lnTo>
                  <a:pt x="15941" y="6171"/>
                </a:lnTo>
                <a:lnTo>
                  <a:pt x="14565" y="8189"/>
                </a:lnTo>
                <a:lnTo>
                  <a:pt x="13824" y="9163"/>
                </a:lnTo>
                <a:lnTo>
                  <a:pt x="13146" y="10047"/>
                </a:lnTo>
                <a:lnTo>
                  <a:pt x="11726" y="11761"/>
                </a:lnTo>
                <a:lnTo>
                  <a:pt x="10252" y="13422"/>
                </a:lnTo>
                <a:lnTo>
                  <a:pt x="8725" y="15021"/>
                </a:lnTo>
                <a:lnTo>
                  <a:pt x="7145" y="16575"/>
                </a:lnTo>
                <a:lnTo>
                  <a:pt x="5510" y="18075"/>
                </a:lnTo>
                <a:lnTo>
                  <a:pt x="3823" y="19530"/>
                </a:lnTo>
                <a:lnTo>
                  <a:pt x="2090" y="20923"/>
                </a:lnTo>
                <a:lnTo>
                  <a:pt x="1206" y="21602"/>
                </a:lnTo>
                <a:lnTo>
                  <a:pt x="938" y="21807"/>
                </a:lnTo>
                <a:lnTo>
                  <a:pt x="411" y="22245"/>
                </a:lnTo>
                <a:lnTo>
                  <a:pt x="197" y="22495"/>
                </a:lnTo>
                <a:lnTo>
                  <a:pt x="144" y="22584"/>
                </a:lnTo>
                <a:lnTo>
                  <a:pt x="72" y="22790"/>
                </a:lnTo>
                <a:lnTo>
                  <a:pt x="27" y="23147"/>
                </a:lnTo>
                <a:lnTo>
                  <a:pt x="1" y="23379"/>
                </a:lnTo>
                <a:lnTo>
                  <a:pt x="224" y="23397"/>
                </a:lnTo>
                <a:lnTo>
                  <a:pt x="563" y="23424"/>
                </a:lnTo>
                <a:lnTo>
                  <a:pt x="769" y="23397"/>
                </a:lnTo>
                <a:lnTo>
                  <a:pt x="849" y="23361"/>
                </a:lnTo>
                <a:lnTo>
                  <a:pt x="1492" y="22977"/>
                </a:lnTo>
                <a:lnTo>
                  <a:pt x="2760" y="22174"/>
                </a:lnTo>
                <a:lnTo>
                  <a:pt x="3349" y="21727"/>
                </a:lnTo>
                <a:lnTo>
                  <a:pt x="4689" y="20638"/>
                </a:lnTo>
                <a:lnTo>
                  <a:pt x="7279" y="18361"/>
                </a:lnTo>
                <a:lnTo>
                  <a:pt x="9136" y="16575"/>
                </a:lnTo>
                <a:lnTo>
                  <a:pt x="10342" y="15342"/>
                </a:lnTo>
                <a:lnTo>
                  <a:pt x="11511" y="14083"/>
                </a:lnTo>
                <a:lnTo>
                  <a:pt x="12654" y="12788"/>
                </a:lnTo>
                <a:lnTo>
                  <a:pt x="13208" y="12127"/>
                </a:lnTo>
                <a:lnTo>
                  <a:pt x="14101" y="11047"/>
                </a:lnTo>
                <a:lnTo>
                  <a:pt x="15360" y="9359"/>
                </a:lnTo>
                <a:lnTo>
                  <a:pt x="16155" y="8216"/>
                </a:lnTo>
                <a:lnTo>
                  <a:pt x="16914" y="7046"/>
                </a:lnTo>
                <a:lnTo>
                  <a:pt x="17637" y="5850"/>
                </a:lnTo>
                <a:lnTo>
                  <a:pt x="18325" y="4626"/>
                </a:lnTo>
                <a:lnTo>
                  <a:pt x="18968" y="3376"/>
                </a:lnTo>
                <a:lnTo>
                  <a:pt x="19272" y="2742"/>
                </a:lnTo>
                <a:lnTo>
                  <a:pt x="19495" y="2224"/>
                </a:lnTo>
                <a:lnTo>
                  <a:pt x="19834" y="1117"/>
                </a:lnTo>
                <a:lnTo>
                  <a:pt x="20022" y="536"/>
                </a:lnTo>
                <a:lnTo>
                  <a:pt x="19923" y="376"/>
                </a:lnTo>
                <a:lnTo>
                  <a:pt x="19798" y="134"/>
                </a:lnTo>
                <a:lnTo>
                  <a:pt x="19700" y="27"/>
                </a:lnTo>
                <a:lnTo>
                  <a:pt x="19647" y="9"/>
                </a:lnTo>
                <a:lnTo>
                  <a:pt x="195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4f3de87df4_0_99"/>
          <p:cNvSpPr/>
          <p:nvPr/>
        </p:nvSpPr>
        <p:spPr>
          <a:xfrm>
            <a:off x="735519" y="1625499"/>
            <a:ext cx="895944" cy="861695"/>
          </a:xfrm>
          <a:custGeom>
            <a:avLst/>
            <a:gdLst/>
            <a:ahLst/>
            <a:cxnLst/>
            <a:rect l="l" t="t" r="r" b="b"/>
            <a:pathLst>
              <a:path w="33641" h="32355" extrusionOk="0">
                <a:moveTo>
                  <a:pt x="15064" y="9053"/>
                </a:moveTo>
                <a:lnTo>
                  <a:pt x="15299" y="9064"/>
                </a:lnTo>
                <a:lnTo>
                  <a:pt x="15546" y="9096"/>
                </a:lnTo>
                <a:lnTo>
                  <a:pt x="15814" y="9139"/>
                </a:lnTo>
                <a:lnTo>
                  <a:pt x="16371" y="9267"/>
                </a:lnTo>
                <a:lnTo>
                  <a:pt x="16906" y="9396"/>
                </a:lnTo>
                <a:lnTo>
                  <a:pt x="17442" y="9546"/>
                </a:lnTo>
                <a:lnTo>
                  <a:pt x="17699" y="9632"/>
                </a:lnTo>
                <a:lnTo>
                  <a:pt x="17956" y="9728"/>
                </a:lnTo>
                <a:lnTo>
                  <a:pt x="18213" y="9824"/>
                </a:lnTo>
                <a:lnTo>
                  <a:pt x="18460" y="9931"/>
                </a:lnTo>
                <a:lnTo>
                  <a:pt x="18706" y="10049"/>
                </a:lnTo>
                <a:lnTo>
                  <a:pt x="18942" y="10189"/>
                </a:lnTo>
                <a:lnTo>
                  <a:pt x="19178" y="10328"/>
                </a:lnTo>
                <a:lnTo>
                  <a:pt x="19403" y="10489"/>
                </a:lnTo>
                <a:lnTo>
                  <a:pt x="19628" y="10660"/>
                </a:lnTo>
                <a:lnTo>
                  <a:pt x="19842" y="10842"/>
                </a:lnTo>
                <a:lnTo>
                  <a:pt x="20003" y="11003"/>
                </a:lnTo>
                <a:lnTo>
                  <a:pt x="20153" y="11153"/>
                </a:lnTo>
                <a:lnTo>
                  <a:pt x="20174" y="11196"/>
                </a:lnTo>
                <a:lnTo>
                  <a:pt x="20195" y="11239"/>
                </a:lnTo>
                <a:lnTo>
                  <a:pt x="20249" y="11378"/>
                </a:lnTo>
                <a:lnTo>
                  <a:pt x="8475" y="22445"/>
                </a:lnTo>
                <a:lnTo>
                  <a:pt x="8336" y="22145"/>
                </a:lnTo>
                <a:lnTo>
                  <a:pt x="8196" y="21834"/>
                </a:lnTo>
                <a:lnTo>
                  <a:pt x="8078" y="21523"/>
                </a:lnTo>
                <a:lnTo>
                  <a:pt x="7971" y="21213"/>
                </a:lnTo>
                <a:lnTo>
                  <a:pt x="7886" y="20902"/>
                </a:lnTo>
                <a:lnTo>
                  <a:pt x="7811" y="20591"/>
                </a:lnTo>
                <a:lnTo>
                  <a:pt x="7746" y="20281"/>
                </a:lnTo>
                <a:lnTo>
                  <a:pt x="7704" y="19970"/>
                </a:lnTo>
                <a:lnTo>
                  <a:pt x="7682" y="19659"/>
                </a:lnTo>
                <a:lnTo>
                  <a:pt x="7671" y="19349"/>
                </a:lnTo>
                <a:lnTo>
                  <a:pt x="7671" y="19038"/>
                </a:lnTo>
                <a:lnTo>
                  <a:pt x="7693" y="18727"/>
                </a:lnTo>
                <a:lnTo>
                  <a:pt x="7736" y="18417"/>
                </a:lnTo>
                <a:lnTo>
                  <a:pt x="7789" y="18106"/>
                </a:lnTo>
                <a:lnTo>
                  <a:pt x="7864" y="17795"/>
                </a:lnTo>
                <a:lnTo>
                  <a:pt x="7950" y="17474"/>
                </a:lnTo>
                <a:lnTo>
                  <a:pt x="8132" y="16949"/>
                </a:lnTo>
                <a:lnTo>
                  <a:pt x="8325" y="16435"/>
                </a:lnTo>
                <a:lnTo>
                  <a:pt x="8539" y="15931"/>
                </a:lnTo>
                <a:lnTo>
                  <a:pt x="8764" y="15427"/>
                </a:lnTo>
                <a:lnTo>
                  <a:pt x="9000" y="14935"/>
                </a:lnTo>
                <a:lnTo>
                  <a:pt x="9246" y="14453"/>
                </a:lnTo>
                <a:lnTo>
                  <a:pt x="9514" y="13981"/>
                </a:lnTo>
                <a:lnTo>
                  <a:pt x="9793" y="13510"/>
                </a:lnTo>
                <a:lnTo>
                  <a:pt x="10093" y="13060"/>
                </a:lnTo>
                <a:lnTo>
                  <a:pt x="10403" y="12610"/>
                </a:lnTo>
                <a:lnTo>
                  <a:pt x="10735" y="12181"/>
                </a:lnTo>
                <a:lnTo>
                  <a:pt x="11078" y="11753"/>
                </a:lnTo>
                <a:lnTo>
                  <a:pt x="11443" y="11335"/>
                </a:lnTo>
                <a:lnTo>
                  <a:pt x="11817" y="10939"/>
                </a:lnTo>
                <a:lnTo>
                  <a:pt x="12203" y="10542"/>
                </a:lnTo>
                <a:lnTo>
                  <a:pt x="12621" y="10156"/>
                </a:lnTo>
                <a:lnTo>
                  <a:pt x="12953" y="9878"/>
                </a:lnTo>
                <a:lnTo>
                  <a:pt x="13125" y="9739"/>
                </a:lnTo>
                <a:lnTo>
                  <a:pt x="13285" y="9621"/>
                </a:lnTo>
                <a:lnTo>
                  <a:pt x="13467" y="9503"/>
                </a:lnTo>
                <a:lnTo>
                  <a:pt x="13639" y="9407"/>
                </a:lnTo>
                <a:lnTo>
                  <a:pt x="13821" y="9310"/>
                </a:lnTo>
                <a:lnTo>
                  <a:pt x="14014" y="9235"/>
                </a:lnTo>
                <a:lnTo>
                  <a:pt x="14207" y="9171"/>
                </a:lnTo>
                <a:lnTo>
                  <a:pt x="14410" y="9117"/>
                </a:lnTo>
                <a:lnTo>
                  <a:pt x="14614" y="9074"/>
                </a:lnTo>
                <a:lnTo>
                  <a:pt x="14839" y="9053"/>
                </a:lnTo>
                <a:close/>
                <a:moveTo>
                  <a:pt x="22124" y="13863"/>
                </a:moveTo>
                <a:lnTo>
                  <a:pt x="22263" y="14195"/>
                </a:lnTo>
                <a:lnTo>
                  <a:pt x="22381" y="14528"/>
                </a:lnTo>
                <a:lnTo>
                  <a:pt x="22499" y="14860"/>
                </a:lnTo>
                <a:lnTo>
                  <a:pt x="22595" y="15202"/>
                </a:lnTo>
                <a:lnTo>
                  <a:pt x="22681" y="15535"/>
                </a:lnTo>
                <a:lnTo>
                  <a:pt x="22756" y="15867"/>
                </a:lnTo>
                <a:lnTo>
                  <a:pt x="22810" y="16210"/>
                </a:lnTo>
                <a:lnTo>
                  <a:pt x="22852" y="16542"/>
                </a:lnTo>
                <a:lnTo>
                  <a:pt x="22885" y="16874"/>
                </a:lnTo>
                <a:lnTo>
                  <a:pt x="22895" y="17217"/>
                </a:lnTo>
                <a:lnTo>
                  <a:pt x="22895" y="17559"/>
                </a:lnTo>
                <a:lnTo>
                  <a:pt x="22874" y="17892"/>
                </a:lnTo>
                <a:lnTo>
                  <a:pt x="22842" y="18234"/>
                </a:lnTo>
                <a:lnTo>
                  <a:pt x="22799" y="18577"/>
                </a:lnTo>
                <a:lnTo>
                  <a:pt x="22735" y="18920"/>
                </a:lnTo>
                <a:lnTo>
                  <a:pt x="22649" y="19263"/>
                </a:lnTo>
                <a:lnTo>
                  <a:pt x="22563" y="19584"/>
                </a:lnTo>
                <a:lnTo>
                  <a:pt x="22467" y="19895"/>
                </a:lnTo>
                <a:lnTo>
                  <a:pt x="22360" y="20216"/>
                </a:lnTo>
                <a:lnTo>
                  <a:pt x="22242" y="20516"/>
                </a:lnTo>
                <a:lnTo>
                  <a:pt x="22124" y="20827"/>
                </a:lnTo>
                <a:lnTo>
                  <a:pt x="21995" y="21127"/>
                </a:lnTo>
                <a:lnTo>
                  <a:pt x="21856" y="21416"/>
                </a:lnTo>
                <a:lnTo>
                  <a:pt x="21706" y="21716"/>
                </a:lnTo>
                <a:lnTo>
                  <a:pt x="21556" y="22006"/>
                </a:lnTo>
                <a:lnTo>
                  <a:pt x="21395" y="22284"/>
                </a:lnTo>
                <a:lnTo>
                  <a:pt x="21224" y="22563"/>
                </a:lnTo>
                <a:lnTo>
                  <a:pt x="21042" y="22841"/>
                </a:lnTo>
                <a:lnTo>
                  <a:pt x="20860" y="23109"/>
                </a:lnTo>
                <a:lnTo>
                  <a:pt x="20656" y="23377"/>
                </a:lnTo>
                <a:lnTo>
                  <a:pt x="20453" y="23645"/>
                </a:lnTo>
                <a:lnTo>
                  <a:pt x="20249" y="23902"/>
                </a:lnTo>
                <a:lnTo>
                  <a:pt x="20013" y="24159"/>
                </a:lnTo>
                <a:lnTo>
                  <a:pt x="19767" y="24405"/>
                </a:lnTo>
                <a:lnTo>
                  <a:pt x="19499" y="24641"/>
                </a:lnTo>
                <a:lnTo>
                  <a:pt x="19231" y="24866"/>
                </a:lnTo>
                <a:lnTo>
                  <a:pt x="18942" y="25070"/>
                </a:lnTo>
                <a:lnTo>
                  <a:pt x="18653" y="25262"/>
                </a:lnTo>
                <a:lnTo>
                  <a:pt x="18353" y="25434"/>
                </a:lnTo>
                <a:lnTo>
                  <a:pt x="18042" y="25595"/>
                </a:lnTo>
                <a:lnTo>
                  <a:pt x="17721" y="25734"/>
                </a:lnTo>
                <a:lnTo>
                  <a:pt x="17399" y="25862"/>
                </a:lnTo>
                <a:lnTo>
                  <a:pt x="17078" y="25980"/>
                </a:lnTo>
                <a:lnTo>
                  <a:pt x="16746" y="26077"/>
                </a:lnTo>
                <a:lnTo>
                  <a:pt x="16403" y="26162"/>
                </a:lnTo>
                <a:lnTo>
                  <a:pt x="16060" y="26227"/>
                </a:lnTo>
                <a:lnTo>
                  <a:pt x="15717" y="26280"/>
                </a:lnTo>
                <a:lnTo>
                  <a:pt x="15374" y="26323"/>
                </a:lnTo>
                <a:lnTo>
                  <a:pt x="15032" y="26334"/>
                </a:lnTo>
                <a:lnTo>
                  <a:pt x="14689" y="26344"/>
                </a:lnTo>
                <a:lnTo>
                  <a:pt x="14346" y="26334"/>
                </a:lnTo>
                <a:lnTo>
                  <a:pt x="14003" y="26302"/>
                </a:lnTo>
                <a:lnTo>
                  <a:pt x="13660" y="26259"/>
                </a:lnTo>
                <a:lnTo>
                  <a:pt x="13328" y="26205"/>
                </a:lnTo>
                <a:lnTo>
                  <a:pt x="12996" y="26130"/>
                </a:lnTo>
                <a:lnTo>
                  <a:pt x="12664" y="26034"/>
                </a:lnTo>
                <a:lnTo>
                  <a:pt x="12342" y="25927"/>
                </a:lnTo>
                <a:lnTo>
                  <a:pt x="12032" y="25798"/>
                </a:lnTo>
                <a:lnTo>
                  <a:pt x="11732" y="25659"/>
                </a:lnTo>
                <a:lnTo>
                  <a:pt x="11432" y="25498"/>
                </a:lnTo>
                <a:lnTo>
                  <a:pt x="11143" y="25327"/>
                </a:lnTo>
                <a:lnTo>
                  <a:pt x="10864" y="25134"/>
                </a:lnTo>
                <a:lnTo>
                  <a:pt x="10596" y="24930"/>
                </a:lnTo>
                <a:lnTo>
                  <a:pt x="10339" y="24705"/>
                </a:lnTo>
                <a:lnTo>
                  <a:pt x="22124" y="13863"/>
                </a:lnTo>
                <a:close/>
                <a:moveTo>
                  <a:pt x="32934" y="0"/>
                </a:moveTo>
                <a:lnTo>
                  <a:pt x="32837" y="11"/>
                </a:lnTo>
                <a:lnTo>
                  <a:pt x="32741" y="22"/>
                </a:lnTo>
                <a:lnTo>
                  <a:pt x="32645" y="43"/>
                </a:lnTo>
                <a:lnTo>
                  <a:pt x="32548" y="64"/>
                </a:lnTo>
                <a:lnTo>
                  <a:pt x="32452" y="107"/>
                </a:lnTo>
                <a:lnTo>
                  <a:pt x="32259" y="193"/>
                </a:lnTo>
                <a:lnTo>
                  <a:pt x="32087" y="300"/>
                </a:lnTo>
                <a:lnTo>
                  <a:pt x="31530" y="643"/>
                </a:lnTo>
                <a:lnTo>
                  <a:pt x="30973" y="1007"/>
                </a:lnTo>
                <a:lnTo>
                  <a:pt x="30705" y="1189"/>
                </a:lnTo>
                <a:lnTo>
                  <a:pt x="30448" y="1382"/>
                </a:lnTo>
                <a:lnTo>
                  <a:pt x="30191" y="1586"/>
                </a:lnTo>
                <a:lnTo>
                  <a:pt x="29955" y="1811"/>
                </a:lnTo>
                <a:lnTo>
                  <a:pt x="29141" y="2593"/>
                </a:lnTo>
                <a:lnTo>
                  <a:pt x="28338" y="3386"/>
                </a:lnTo>
                <a:lnTo>
                  <a:pt x="26731" y="4971"/>
                </a:lnTo>
                <a:lnTo>
                  <a:pt x="23538" y="8164"/>
                </a:lnTo>
                <a:lnTo>
                  <a:pt x="23356" y="8346"/>
                </a:lnTo>
                <a:lnTo>
                  <a:pt x="23184" y="8496"/>
                </a:lnTo>
                <a:lnTo>
                  <a:pt x="22970" y="8689"/>
                </a:lnTo>
                <a:lnTo>
                  <a:pt x="22381" y="8357"/>
                </a:lnTo>
                <a:lnTo>
                  <a:pt x="21813" y="8014"/>
                </a:lnTo>
                <a:lnTo>
                  <a:pt x="20699" y="7350"/>
                </a:lnTo>
                <a:lnTo>
                  <a:pt x="20153" y="7039"/>
                </a:lnTo>
                <a:lnTo>
                  <a:pt x="19595" y="6739"/>
                </a:lnTo>
                <a:lnTo>
                  <a:pt x="19049" y="6460"/>
                </a:lnTo>
                <a:lnTo>
                  <a:pt x="18771" y="6332"/>
                </a:lnTo>
                <a:lnTo>
                  <a:pt x="18481" y="6203"/>
                </a:lnTo>
                <a:lnTo>
                  <a:pt x="18235" y="6107"/>
                </a:lnTo>
                <a:lnTo>
                  <a:pt x="17978" y="6010"/>
                </a:lnTo>
                <a:lnTo>
                  <a:pt x="17710" y="5925"/>
                </a:lnTo>
                <a:lnTo>
                  <a:pt x="17453" y="5860"/>
                </a:lnTo>
                <a:lnTo>
                  <a:pt x="17185" y="5796"/>
                </a:lnTo>
                <a:lnTo>
                  <a:pt x="16928" y="5753"/>
                </a:lnTo>
                <a:lnTo>
                  <a:pt x="16660" y="5732"/>
                </a:lnTo>
                <a:lnTo>
                  <a:pt x="16403" y="5721"/>
                </a:lnTo>
                <a:lnTo>
                  <a:pt x="16135" y="5743"/>
                </a:lnTo>
                <a:lnTo>
                  <a:pt x="15867" y="5775"/>
                </a:lnTo>
                <a:lnTo>
                  <a:pt x="15610" y="5828"/>
                </a:lnTo>
                <a:lnTo>
                  <a:pt x="15353" y="5914"/>
                </a:lnTo>
                <a:lnTo>
                  <a:pt x="15224" y="5968"/>
                </a:lnTo>
                <a:lnTo>
                  <a:pt x="15096" y="6021"/>
                </a:lnTo>
                <a:lnTo>
                  <a:pt x="14967" y="6085"/>
                </a:lnTo>
                <a:lnTo>
                  <a:pt x="14839" y="6150"/>
                </a:lnTo>
                <a:lnTo>
                  <a:pt x="14710" y="6235"/>
                </a:lnTo>
                <a:lnTo>
                  <a:pt x="14592" y="6321"/>
                </a:lnTo>
                <a:lnTo>
                  <a:pt x="14464" y="6407"/>
                </a:lnTo>
                <a:lnTo>
                  <a:pt x="14335" y="6514"/>
                </a:lnTo>
                <a:lnTo>
                  <a:pt x="14292" y="6546"/>
                </a:lnTo>
                <a:lnTo>
                  <a:pt x="14239" y="6578"/>
                </a:lnTo>
                <a:lnTo>
                  <a:pt x="14174" y="6589"/>
                </a:lnTo>
                <a:lnTo>
                  <a:pt x="14110" y="6610"/>
                </a:lnTo>
                <a:lnTo>
                  <a:pt x="13971" y="6632"/>
                </a:lnTo>
                <a:lnTo>
                  <a:pt x="13842" y="6642"/>
                </a:lnTo>
                <a:lnTo>
                  <a:pt x="13510" y="6675"/>
                </a:lnTo>
                <a:lnTo>
                  <a:pt x="13189" y="6728"/>
                </a:lnTo>
                <a:lnTo>
                  <a:pt x="12878" y="6792"/>
                </a:lnTo>
                <a:lnTo>
                  <a:pt x="12567" y="6878"/>
                </a:lnTo>
                <a:lnTo>
                  <a:pt x="12267" y="6975"/>
                </a:lnTo>
                <a:lnTo>
                  <a:pt x="11978" y="7082"/>
                </a:lnTo>
                <a:lnTo>
                  <a:pt x="11689" y="7200"/>
                </a:lnTo>
                <a:lnTo>
                  <a:pt x="11410" y="7339"/>
                </a:lnTo>
                <a:lnTo>
                  <a:pt x="11132" y="7489"/>
                </a:lnTo>
                <a:lnTo>
                  <a:pt x="10864" y="7639"/>
                </a:lnTo>
                <a:lnTo>
                  <a:pt x="10596" y="7810"/>
                </a:lnTo>
                <a:lnTo>
                  <a:pt x="10339" y="7992"/>
                </a:lnTo>
                <a:lnTo>
                  <a:pt x="10082" y="8185"/>
                </a:lnTo>
                <a:lnTo>
                  <a:pt x="9835" y="8378"/>
                </a:lnTo>
                <a:lnTo>
                  <a:pt x="9589" y="8592"/>
                </a:lnTo>
                <a:lnTo>
                  <a:pt x="9343" y="8807"/>
                </a:lnTo>
                <a:lnTo>
                  <a:pt x="8989" y="9139"/>
                </a:lnTo>
                <a:lnTo>
                  <a:pt x="8657" y="9482"/>
                </a:lnTo>
                <a:lnTo>
                  <a:pt x="8325" y="9824"/>
                </a:lnTo>
                <a:lnTo>
                  <a:pt x="8014" y="10189"/>
                </a:lnTo>
                <a:lnTo>
                  <a:pt x="7714" y="10553"/>
                </a:lnTo>
                <a:lnTo>
                  <a:pt x="7425" y="10928"/>
                </a:lnTo>
                <a:lnTo>
                  <a:pt x="7146" y="11314"/>
                </a:lnTo>
                <a:lnTo>
                  <a:pt x="6868" y="11699"/>
                </a:lnTo>
                <a:lnTo>
                  <a:pt x="6611" y="12096"/>
                </a:lnTo>
                <a:lnTo>
                  <a:pt x="6364" y="12503"/>
                </a:lnTo>
                <a:lnTo>
                  <a:pt x="6129" y="12910"/>
                </a:lnTo>
                <a:lnTo>
                  <a:pt x="5893" y="13328"/>
                </a:lnTo>
                <a:lnTo>
                  <a:pt x="5668" y="13745"/>
                </a:lnTo>
                <a:lnTo>
                  <a:pt x="5454" y="14174"/>
                </a:lnTo>
                <a:lnTo>
                  <a:pt x="5250" y="14613"/>
                </a:lnTo>
                <a:lnTo>
                  <a:pt x="5057" y="15052"/>
                </a:lnTo>
                <a:lnTo>
                  <a:pt x="4929" y="15342"/>
                </a:lnTo>
                <a:lnTo>
                  <a:pt x="4822" y="15631"/>
                </a:lnTo>
                <a:lnTo>
                  <a:pt x="4714" y="15920"/>
                </a:lnTo>
                <a:lnTo>
                  <a:pt x="4618" y="16220"/>
                </a:lnTo>
                <a:lnTo>
                  <a:pt x="4522" y="16510"/>
                </a:lnTo>
                <a:lnTo>
                  <a:pt x="4447" y="16799"/>
                </a:lnTo>
                <a:lnTo>
                  <a:pt x="4372" y="17088"/>
                </a:lnTo>
                <a:lnTo>
                  <a:pt x="4307" y="17377"/>
                </a:lnTo>
                <a:lnTo>
                  <a:pt x="4254" y="17667"/>
                </a:lnTo>
                <a:lnTo>
                  <a:pt x="4211" y="17956"/>
                </a:lnTo>
                <a:lnTo>
                  <a:pt x="4179" y="18245"/>
                </a:lnTo>
                <a:lnTo>
                  <a:pt x="4147" y="18545"/>
                </a:lnTo>
                <a:lnTo>
                  <a:pt x="4125" y="18834"/>
                </a:lnTo>
                <a:lnTo>
                  <a:pt x="4114" y="19124"/>
                </a:lnTo>
                <a:lnTo>
                  <a:pt x="4114" y="19413"/>
                </a:lnTo>
                <a:lnTo>
                  <a:pt x="4114" y="19702"/>
                </a:lnTo>
                <a:lnTo>
                  <a:pt x="4125" y="19991"/>
                </a:lnTo>
                <a:lnTo>
                  <a:pt x="4147" y="20281"/>
                </a:lnTo>
                <a:lnTo>
                  <a:pt x="4179" y="20559"/>
                </a:lnTo>
                <a:lnTo>
                  <a:pt x="4222" y="20848"/>
                </a:lnTo>
                <a:lnTo>
                  <a:pt x="4264" y="21138"/>
                </a:lnTo>
                <a:lnTo>
                  <a:pt x="4318" y="21427"/>
                </a:lnTo>
                <a:lnTo>
                  <a:pt x="4382" y="21716"/>
                </a:lnTo>
                <a:lnTo>
                  <a:pt x="4447" y="22006"/>
                </a:lnTo>
                <a:lnTo>
                  <a:pt x="4522" y="22295"/>
                </a:lnTo>
                <a:lnTo>
                  <a:pt x="4607" y="22584"/>
                </a:lnTo>
                <a:lnTo>
                  <a:pt x="4704" y="22863"/>
                </a:lnTo>
                <a:lnTo>
                  <a:pt x="4800" y="23152"/>
                </a:lnTo>
                <a:lnTo>
                  <a:pt x="4907" y="23441"/>
                </a:lnTo>
                <a:lnTo>
                  <a:pt x="5025" y="23730"/>
                </a:lnTo>
                <a:lnTo>
                  <a:pt x="5143" y="24009"/>
                </a:lnTo>
                <a:lnTo>
                  <a:pt x="5282" y="24298"/>
                </a:lnTo>
                <a:lnTo>
                  <a:pt x="5497" y="24748"/>
                </a:lnTo>
                <a:lnTo>
                  <a:pt x="5797" y="25337"/>
                </a:lnTo>
                <a:lnTo>
                  <a:pt x="5550" y="25530"/>
                </a:lnTo>
                <a:lnTo>
                  <a:pt x="5293" y="25712"/>
                </a:lnTo>
                <a:lnTo>
                  <a:pt x="5036" y="25916"/>
                </a:lnTo>
                <a:lnTo>
                  <a:pt x="4918" y="26023"/>
                </a:lnTo>
                <a:lnTo>
                  <a:pt x="4800" y="26141"/>
                </a:lnTo>
                <a:lnTo>
                  <a:pt x="3632" y="27362"/>
                </a:lnTo>
                <a:lnTo>
                  <a:pt x="2475" y="28584"/>
                </a:lnTo>
                <a:lnTo>
                  <a:pt x="1329" y="29826"/>
                </a:lnTo>
                <a:lnTo>
                  <a:pt x="761" y="30448"/>
                </a:lnTo>
                <a:lnTo>
                  <a:pt x="204" y="31080"/>
                </a:lnTo>
                <a:lnTo>
                  <a:pt x="161" y="31133"/>
                </a:lnTo>
                <a:lnTo>
                  <a:pt x="129" y="31187"/>
                </a:lnTo>
                <a:lnTo>
                  <a:pt x="97" y="31251"/>
                </a:lnTo>
                <a:lnTo>
                  <a:pt x="76" y="31326"/>
                </a:lnTo>
                <a:lnTo>
                  <a:pt x="43" y="31476"/>
                </a:lnTo>
                <a:lnTo>
                  <a:pt x="33" y="31648"/>
                </a:lnTo>
                <a:lnTo>
                  <a:pt x="22" y="31990"/>
                </a:lnTo>
                <a:lnTo>
                  <a:pt x="11" y="32162"/>
                </a:lnTo>
                <a:lnTo>
                  <a:pt x="1" y="32323"/>
                </a:lnTo>
                <a:lnTo>
                  <a:pt x="172" y="32323"/>
                </a:lnTo>
                <a:lnTo>
                  <a:pt x="343" y="32333"/>
                </a:lnTo>
                <a:lnTo>
                  <a:pt x="686" y="32355"/>
                </a:lnTo>
                <a:lnTo>
                  <a:pt x="858" y="32355"/>
                </a:lnTo>
                <a:lnTo>
                  <a:pt x="1018" y="32344"/>
                </a:lnTo>
                <a:lnTo>
                  <a:pt x="1083" y="32323"/>
                </a:lnTo>
                <a:lnTo>
                  <a:pt x="1158" y="32301"/>
                </a:lnTo>
                <a:lnTo>
                  <a:pt x="1222" y="32280"/>
                </a:lnTo>
                <a:lnTo>
                  <a:pt x="1286" y="32248"/>
                </a:lnTo>
                <a:lnTo>
                  <a:pt x="1661" y="31990"/>
                </a:lnTo>
                <a:lnTo>
                  <a:pt x="2036" y="31723"/>
                </a:lnTo>
                <a:lnTo>
                  <a:pt x="2411" y="31455"/>
                </a:lnTo>
                <a:lnTo>
                  <a:pt x="2775" y="31176"/>
                </a:lnTo>
                <a:lnTo>
                  <a:pt x="3504" y="30608"/>
                </a:lnTo>
                <a:lnTo>
                  <a:pt x="4211" y="30019"/>
                </a:lnTo>
                <a:lnTo>
                  <a:pt x="5014" y="29344"/>
                </a:lnTo>
                <a:lnTo>
                  <a:pt x="5807" y="28659"/>
                </a:lnTo>
                <a:lnTo>
                  <a:pt x="7404" y="27266"/>
                </a:lnTo>
                <a:lnTo>
                  <a:pt x="7896" y="27641"/>
                </a:lnTo>
                <a:lnTo>
                  <a:pt x="8357" y="27994"/>
                </a:lnTo>
                <a:lnTo>
                  <a:pt x="8753" y="28262"/>
                </a:lnTo>
                <a:lnTo>
                  <a:pt x="9150" y="28519"/>
                </a:lnTo>
                <a:lnTo>
                  <a:pt x="9568" y="28755"/>
                </a:lnTo>
                <a:lnTo>
                  <a:pt x="9985" y="28980"/>
                </a:lnTo>
                <a:lnTo>
                  <a:pt x="10403" y="29173"/>
                </a:lnTo>
                <a:lnTo>
                  <a:pt x="10832" y="29355"/>
                </a:lnTo>
                <a:lnTo>
                  <a:pt x="11271" y="29516"/>
                </a:lnTo>
                <a:lnTo>
                  <a:pt x="11710" y="29655"/>
                </a:lnTo>
                <a:lnTo>
                  <a:pt x="12160" y="29783"/>
                </a:lnTo>
                <a:lnTo>
                  <a:pt x="12610" y="29880"/>
                </a:lnTo>
                <a:lnTo>
                  <a:pt x="13060" y="29966"/>
                </a:lnTo>
                <a:lnTo>
                  <a:pt x="13521" y="30030"/>
                </a:lnTo>
                <a:lnTo>
                  <a:pt x="13971" y="30073"/>
                </a:lnTo>
                <a:lnTo>
                  <a:pt x="14432" y="30105"/>
                </a:lnTo>
                <a:lnTo>
                  <a:pt x="14882" y="30105"/>
                </a:lnTo>
                <a:lnTo>
                  <a:pt x="15342" y="30094"/>
                </a:lnTo>
                <a:lnTo>
                  <a:pt x="15792" y="30062"/>
                </a:lnTo>
                <a:lnTo>
                  <a:pt x="16253" y="30019"/>
                </a:lnTo>
                <a:lnTo>
                  <a:pt x="16703" y="29944"/>
                </a:lnTo>
                <a:lnTo>
                  <a:pt x="17153" y="29858"/>
                </a:lnTo>
                <a:lnTo>
                  <a:pt x="17592" y="29751"/>
                </a:lnTo>
                <a:lnTo>
                  <a:pt x="18031" y="29623"/>
                </a:lnTo>
                <a:lnTo>
                  <a:pt x="18460" y="29473"/>
                </a:lnTo>
                <a:lnTo>
                  <a:pt x="18888" y="29312"/>
                </a:lnTo>
                <a:lnTo>
                  <a:pt x="19317" y="29130"/>
                </a:lnTo>
                <a:lnTo>
                  <a:pt x="19724" y="28926"/>
                </a:lnTo>
                <a:lnTo>
                  <a:pt x="20131" y="28701"/>
                </a:lnTo>
                <a:lnTo>
                  <a:pt x="20528" y="28466"/>
                </a:lnTo>
                <a:lnTo>
                  <a:pt x="20924" y="28198"/>
                </a:lnTo>
                <a:lnTo>
                  <a:pt x="21299" y="27919"/>
                </a:lnTo>
                <a:lnTo>
                  <a:pt x="21663" y="27619"/>
                </a:lnTo>
                <a:lnTo>
                  <a:pt x="22027" y="27309"/>
                </a:lnTo>
                <a:lnTo>
                  <a:pt x="22327" y="27009"/>
                </a:lnTo>
                <a:lnTo>
                  <a:pt x="22638" y="26687"/>
                </a:lnTo>
                <a:lnTo>
                  <a:pt x="22938" y="26355"/>
                </a:lnTo>
                <a:lnTo>
                  <a:pt x="23227" y="26002"/>
                </a:lnTo>
                <a:lnTo>
                  <a:pt x="23506" y="25637"/>
                </a:lnTo>
                <a:lnTo>
                  <a:pt x="23784" y="25262"/>
                </a:lnTo>
                <a:lnTo>
                  <a:pt x="24042" y="24866"/>
                </a:lnTo>
                <a:lnTo>
                  <a:pt x="24299" y="24459"/>
                </a:lnTo>
                <a:lnTo>
                  <a:pt x="24534" y="24030"/>
                </a:lnTo>
                <a:lnTo>
                  <a:pt x="24770" y="23602"/>
                </a:lnTo>
                <a:lnTo>
                  <a:pt x="24984" y="23152"/>
                </a:lnTo>
                <a:lnTo>
                  <a:pt x="25188" y="22691"/>
                </a:lnTo>
                <a:lnTo>
                  <a:pt x="25381" y="22230"/>
                </a:lnTo>
                <a:lnTo>
                  <a:pt x="25552" y="21748"/>
                </a:lnTo>
                <a:lnTo>
                  <a:pt x="25702" y="21266"/>
                </a:lnTo>
                <a:lnTo>
                  <a:pt x="25841" y="20763"/>
                </a:lnTo>
                <a:lnTo>
                  <a:pt x="25959" y="20259"/>
                </a:lnTo>
                <a:lnTo>
                  <a:pt x="26066" y="19756"/>
                </a:lnTo>
                <a:lnTo>
                  <a:pt x="26152" y="19231"/>
                </a:lnTo>
                <a:lnTo>
                  <a:pt x="26206" y="18706"/>
                </a:lnTo>
                <a:lnTo>
                  <a:pt x="26249" y="18181"/>
                </a:lnTo>
                <a:lnTo>
                  <a:pt x="26270" y="17645"/>
                </a:lnTo>
                <a:lnTo>
                  <a:pt x="26259" y="17109"/>
                </a:lnTo>
                <a:lnTo>
                  <a:pt x="26227" y="16563"/>
                </a:lnTo>
                <a:lnTo>
                  <a:pt x="26174" y="16017"/>
                </a:lnTo>
                <a:lnTo>
                  <a:pt x="26099" y="15470"/>
                </a:lnTo>
                <a:lnTo>
                  <a:pt x="26045" y="15192"/>
                </a:lnTo>
                <a:lnTo>
                  <a:pt x="25991" y="14913"/>
                </a:lnTo>
                <a:lnTo>
                  <a:pt x="25927" y="14645"/>
                </a:lnTo>
                <a:lnTo>
                  <a:pt x="25852" y="14367"/>
                </a:lnTo>
                <a:lnTo>
                  <a:pt x="25777" y="14088"/>
                </a:lnTo>
                <a:lnTo>
                  <a:pt x="25691" y="13820"/>
                </a:lnTo>
                <a:lnTo>
                  <a:pt x="25606" y="13542"/>
                </a:lnTo>
                <a:lnTo>
                  <a:pt x="25509" y="13263"/>
                </a:lnTo>
                <a:lnTo>
                  <a:pt x="25402" y="12985"/>
                </a:lnTo>
                <a:lnTo>
                  <a:pt x="25284" y="12717"/>
                </a:lnTo>
                <a:lnTo>
                  <a:pt x="25166" y="12438"/>
                </a:lnTo>
                <a:lnTo>
                  <a:pt x="25027" y="12171"/>
                </a:lnTo>
                <a:lnTo>
                  <a:pt x="24963" y="12021"/>
                </a:lnTo>
                <a:lnTo>
                  <a:pt x="24920" y="11892"/>
                </a:lnTo>
                <a:lnTo>
                  <a:pt x="24877" y="11763"/>
                </a:lnTo>
                <a:lnTo>
                  <a:pt x="24845" y="11646"/>
                </a:lnTo>
                <a:lnTo>
                  <a:pt x="24834" y="11538"/>
                </a:lnTo>
                <a:lnTo>
                  <a:pt x="24824" y="11431"/>
                </a:lnTo>
                <a:lnTo>
                  <a:pt x="24834" y="11324"/>
                </a:lnTo>
                <a:lnTo>
                  <a:pt x="24845" y="11228"/>
                </a:lnTo>
                <a:lnTo>
                  <a:pt x="24877" y="11131"/>
                </a:lnTo>
                <a:lnTo>
                  <a:pt x="24909" y="11035"/>
                </a:lnTo>
                <a:lnTo>
                  <a:pt x="24963" y="10939"/>
                </a:lnTo>
                <a:lnTo>
                  <a:pt x="25017" y="10853"/>
                </a:lnTo>
                <a:lnTo>
                  <a:pt x="25091" y="10756"/>
                </a:lnTo>
                <a:lnTo>
                  <a:pt x="25166" y="10660"/>
                </a:lnTo>
                <a:lnTo>
                  <a:pt x="25359" y="10467"/>
                </a:lnTo>
                <a:lnTo>
                  <a:pt x="27031" y="8849"/>
                </a:lnTo>
                <a:lnTo>
                  <a:pt x="28691" y="7221"/>
                </a:lnTo>
                <a:lnTo>
                  <a:pt x="30330" y="5582"/>
                </a:lnTo>
                <a:lnTo>
                  <a:pt x="31959" y="3921"/>
                </a:lnTo>
                <a:lnTo>
                  <a:pt x="32184" y="3675"/>
                </a:lnTo>
                <a:lnTo>
                  <a:pt x="32409" y="3418"/>
                </a:lnTo>
                <a:lnTo>
                  <a:pt x="32612" y="3150"/>
                </a:lnTo>
                <a:lnTo>
                  <a:pt x="32805" y="2871"/>
                </a:lnTo>
                <a:lnTo>
                  <a:pt x="32987" y="2582"/>
                </a:lnTo>
                <a:lnTo>
                  <a:pt x="33169" y="2293"/>
                </a:lnTo>
                <a:lnTo>
                  <a:pt x="33330" y="1993"/>
                </a:lnTo>
                <a:lnTo>
                  <a:pt x="33491" y="1693"/>
                </a:lnTo>
                <a:lnTo>
                  <a:pt x="33555" y="1543"/>
                </a:lnTo>
                <a:lnTo>
                  <a:pt x="33598" y="1382"/>
                </a:lnTo>
                <a:lnTo>
                  <a:pt x="33630" y="1200"/>
                </a:lnTo>
                <a:lnTo>
                  <a:pt x="33641" y="1007"/>
                </a:lnTo>
                <a:lnTo>
                  <a:pt x="33630" y="825"/>
                </a:lnTo>
                <a:lnTo>
                  <a:pt x="33609" y="643"/>
                </a:lnTo>
                <a:lnTo>
                  <a:pt x="33555" y="482"/>
                </a:lnTo>
                <a:lnTo>
                  <a:pt x="33523" y="418"/>
                </a:lnTo>
                <a:lnTo>
                  <a:pt x="33491" y="343"/>
                </a:lnTo>
                <a:lnTo>
                  <a:pt x="33427" y="257"/>
                </a:lnTo>
                <a:lnTo>
                  <a:pt x="33352" y="172"/>
                </a:lnTo>
                <a:lnTo>
                  <a:pt x="33277" y="118"/>
                </a:lnTo>
                <a:lnTo>
                  <a:pt x="33202" y="64"/>
                </a:lnTo>
                <a:lnTo>
                  <a:pt x="33116" y="32"/>
                </a:lnTo>
                <a:lnTo>
                  <a:pt x="33019" y="11"/>
                </a:lnTo>
                <a:lnTo>
                  <a:pt x="329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4f3de87df4_0_99"/>
          <p:cNvSpPr/>
          <p:nvPr/>
        </p:nvSpPr>
        <p:spPr>
          <a:xfrm>
            <a:off x="587150" y="2867206"/>
            <a:ext cx="963298" cy="1152761"/>
          </a:xfrm>
          <a:custGeom>
            <a:avLst/>
            <a:gdLst/>
            <a:ahLst/>
            <a:cxnLst/>
            <a:rect l="l" t="t" r="r" b="b"/>
            <a:pathLst>
              <a:path w="36170" h="43284" extrusionOk="0">
                <a:moveTo>
                  <a:pt x="26152" y="1"/>
                </a:moveTo>
                <a:lnTo>
                  <a:pt x="25949" y="12"/>
                </a:lnTo>
                <a:lnTo>
                  <a:pt x="25745" y="22"/>
                </a:lnTo>
                <a:lnTo>
                  <a:pt x="25541" y="55"/>
                </a:lnTo>
                <a:lnTo>
                  <a:pt x="25349" y="87"/>
                </a:lnTo>
                <a:lnTo>
                  <a:pt x="25166" y="130"/>
                </a:lnTo>
                <a:lnTo>
                  <a:pt x="24984" y="172"/>
                </a:lnTo>
                <a:lnTo>
                  <a:pt x="24802" y="237"/>
                </a:lnTo>
                <a:lnTo>
                  <a:pt x="24631" y="301"/>
                </a:lnTo>
                <a:lnTo>
                  <a:pt x="24459" y="376"/>
                </a:lnTo>
                <a:lnTo>
                  <a:pt x="24299" y="462"/>
                </a:lnTo>
                <a:lnTo>
                  <a:pt x="24138" y="547"/>
                </a:lnTo>
                <a:lnTo>
                  <a:pt x="23988" y="644"/>
                </a:lnTo>
                <a:lnTo>
                  <a:pt x="23838" y="751"/>
                </a:lnTo>
                <a:lnTo>
                  <a:pt x="23699" y="869"/>
                </a:lnTo>
                <a:lnTo>
                  <a:pt x="23570" y="987"/>
                </a:lnTo>
                <a:lnTo>
                  <a:pt x="23442" y="1115"/>
                </a:lnTo>
                <a:lnTo>
                  <a:pt x="23313" y="1254"/>
                </a:lnTo>
                <a:lnTo>
                  <a:pt x="23195" y="1404"/>
                </a:lnTo>
                <a:lnTo>
                  <a:pt x="23088" y="1554"/>
                </a:lnTo>
                <a:lnTo>
                  <a:pt x="22981" y="1715"/>
                </a:lnTo>
                <a:lnTo>
                  <a:pt x="22885" y="1887"/>
                </a:lnTo>
                <a:lnTo>
                  <a:pt x="22788" y="2058"/>
                </a:lnTo>
                <a:lnTo>
                  <a:pt x="22702" y="2251"/>
                </a:lnTo>
                <a:lnTo>
                  <a:pt x="22617" y="2444"/>
                </a:lnTo>
                <a:lnTo>
                  <a:pt x="22552" y="2636"/>
                </a:lnTo>
                <a:lnTo>
                  <a:pt x="22477" y="2840"/>
                </a:lnTo>
                <a:lnTo>
                  <a:pt x="22424" y="3065"/>
                </a:lnTo>
                <a:lnTo>
                  <a:pt x="22360" y="3279"/>
                </a:lnTo>
                <a:lnTo>
                  <a:pt x="22306" y="3579"/>
                </a:lnTo>
                <a:lnTo>
                  <a:pt x="22242" y="3879"/>
                </a:lnTo>
                <a:lnTo>
                  <a:pt x="22145" y="4479"/>
                </a:lnTo>
                <a:lnTo>
                  <a:pt x="22070" y="5090"/>
                </a:lnTo>
                <a:lnTo>
                  <a:pt x="22006" y="5701"/>
                </a:lnTo>
                <a:lnTo>
                  <a:pt x="21963" y="6311"/>
                </a:lnTo>
                <a:lnTo>
                  <a:pt x="21920" y="6922"/>
                </a:lnTo>
                <a:lnTo>
                  <a:pt x="21835" y="8143"/>
                </a:lnTo>
                <a:lnTo>
                  <a:pt x="21770" y="9161"/>
                </a:lnTo>
                <a:lnTo>
                  <a:pt x="21706" y="10179"/>
                </a:lnTo>
                <a:lnTo>
                  <a:pt x="21599" y="12214"/>
                </a:lnTo>
                <a:lnTo>
                  <a:pt x="21545" y="13232"/>
                </a:lnTo>
                <a:lnTo>
                  <a:pt x="21481" y="14250"/>
                </a:lnTo>
                <a:lnTo>
                  <a:pt x="21395" y="15268"/>
                </a:lnTo>
                <a:lnTo>
                  <a:pt x="21310" y="16285"/>
                </a:lnTo>
                <a:lnTo>
                  <a:pt x="21277" y="16489"/>
                </a:lnTo>
                <a:lnTo>
                  <a:pt x="21245" y="16703"/>
                </a:lnTo>
                <a:lnTo>
                  <a:pt x="21202" y="16917"/>
                </a:lnTo>
                <a:lnTo>
                  <a:pt x="21160" y="17132"/>
                </a:lnTo>
                <a:lnTo>
                  <a:pt x="21053" y="17550"/>
                </a:lnTo>
                <a:lnTo>
                  <a:pt x="20913" y="17967"/>
                </a:lnTo>
                <a:lnTo>
                  <a:pt x="20774" y="18374"/>
                </a:lnTo>
                <a:lnTo>
                  <a:pt x="20624" y="18792"/>
                </a:lnTo>
                <a:lnTo>
                  <a:pt x="20324" y="19617"/>
                </a:lnTo>
                <a:lnTo>
                  <a:pt x="20281" y="19714"/>
                </a:lnTo>
                <a:lnTo>
                  <a:pt x="20238" y="19799"/>
                </a:lnTo>
                <a:lnTo>
                  <a:pt x="20185" y="19874"/>
                </a:lnTo>
                <a:lnTo>
                  <a:pt x="20131" y="19939"/>
                </a:lnTo>
                <a:lnTo>
                  <a:pt x="20067" y="19992"/>
                </a:lnTo>
                <a:lnTo>
                  <a:pt x="20003" y="20035"/>
                </a:lnTo>
                <a:lnTo>
                  <a:pt x="19928" y="20067"/>
                </a:lnTo>
                <a:lnTo>
                  <a:pt x="19863" y="20089"/>
                </a:lnTo>
                <a:lnTo>
                  <a:pt x="19703" y="20089"/>
                </a:lnTo>
                <a:lnTo>
                  <a:pt x="19628" y="20067"/>
                </a:lnTo>
                <a:lnTo>
                  <a:pt x="19542" y="20046"/>
                </a:lnTo>
                <a:lnTo>
                  <a:pt x="19467" y="20003"/>
                </a:lnTo>
                <a:lnTo>
                  <a:pt x="19381" y="19949"/>
                </a:lnTo>
                <a:lnTo>
                  <a:pt x="19295" y="19885"/>
                </a:lnTo>
                <a:lnTo>
                  <a:pt x="19210" y="19810"/>
                </a:lnTo>
                <a:lnTo>
                  <a:pt x="18846" y="19457"/>
                </a:lnTo>
                <a:lnTo>
                  <a:pt x="18481" y="19114"/>
                </a:lnTo>
                <a:lnTo>
                  <a:pt x="18310" y="18932"/>
                </a:lnTo>
                <a:lnTo>
                  <a:pt x="18138" y="18739"/>
                </a:lnTo>
                <a:lnTo>
                  <a:pt x="17978" y="18546"/>
                </a:lnTo>
                <a:lnTo>
                  <a:pt x="17828" y="18353"/>
                </a:lnTo>
                <a:lnTo>
                  <a:pt x="17335" y="17614"/>
                </a:lnTo>
                <a:lnTo>
                  <a:pt x="16842" y="16885"/>
                </a:lnTo>
                <a:lnTo>
                  <a:pt x="15856" y="15396"/>
                </a:lnTo>
                <a:lnTo>
                  <a:pt x="14882" y="13918"/>
                </a:lnTo>
                <a:lnTo>
                  <a:pt x="14378" y="13189"/>
                </a:lnTo>
                <a:lnTo>
                  <a:pt x="13874" y="12461"/>
                </a:lnTo>
                <a:lnTo>
                  <a:pt x="13178" y="11486"/>
                </a:lnTo>
                <a:lnTo>
                  <a:pt x="12814" y="10993"/>
                </a:lnTo>
                <a:lnTo>
                  <a:pt x="12450" y="10511"/>
                </a:lnTo>
                <a:lnTo>
                  <a:pt x="12075" y="10039"/>
                </a:lnTo>
                <a:lnTo>
                  <a:pt x="11689" y="9589"/>
                </a:lnTo>
                <a:lnTo>
                  <a:pt x="11485" y="9364"/>
                </a:lnTo>
                <a:lnTo>
                  <a:pt x="11282" y="9150"/>
                </a:lnTo>
                <a:lnTo>
                  <a:pt x="11068" y="8947"/>
                </a:lnTo>
                <a:lnTo>
                  <a:pt x="10853" y="8743"/>
                </a:lnTo>
                <a:lnTo>
                  <a:pt x="10682" y="8593"/>
                </a:lnTo>
                <a:lnTo>
                  <a:pt x="10510" y="8465"/>
                </a:lnTo>
                <a:lnTo>
                  <a:pt x="10339" y="8336"/>
                </a:lnTo>
                <a:lnTo>
                  <a:pt x="10168" y="8229"/>
                </a:lnTo>
                <a:lnTo>
                  <a:pt x="9996" y="8132"/>
                </a:lnTo>
                <a:lnTo>
                  <a:pt x="9814" y="8047"/>
                </a:lnTo>
                <a:lnTo>
                  <a:pt x="9643" y="7982"/>
                </a:lnTo>
                <a:lnTo>
                  <a:pt x="9461" y="7918"/>
                </a:lnTo>
                <a:lnTo>
                  <a:pt x="9289" y="7875"/>
                </a:lnTo>
                <a:lnTo>
                  <a:pt x="9107" y="7832"/>
                </a:lnTo>
                <a:lnTo>
                  <a:pt x="8936" y="7811"/>
                </a:lnTo>
                <a:lnTo>
                  <a:pt x="8764" y="7800"/>
                </a:lnTo>
                <a:lnTo>
                  <a:pt x="8593" y="7800"/>
                </a:lnTo>
                <a:lnTo>
                  <a:pt x="8411" y="7811"/>
                </a:lnTo>
                <a:lnTo>
                  <a:pt x="8250" y="7832"/>
                </a:lnTo>
                <a:lnTo>
                  <a:pt x="8078" y="7865"/>
                </a:lnTo>
                <a:lnTo>
                  <a:pt x="7907" y="7907"/>
                </a:lnTo>
                <a:lnTo>
                  <a:pt x="7746" y="7972"/>
                </a:lnTo>
                <a:lnTo>
                  <a:pt x="7586" y="8036"/>
                </a:lnTo>
                <a:lnTo>
                  <a:pt x="7436" y="8111"/>
                </a:lnTo>
                <a:lnTo>
                  <a:pt x="7286" y="8197"/>
                </a:lnTo>
                <a:lnTo>
                  <a:pt x="7136" y="8304"/>
                </a:lnTo>
                <a:lnTo>
                  <a:pt x="6986" y="8411"/>
                </a:lnTo>
                <a:lnTo>
                  <a:pt x="6846" y="8529"/>
                </a:lnTo>
                <a:lnTo>
                  <a:pt x="6707" y="8668"/>
                </a:lnTo>
                <a:lnTo>
                  <a:pt x="6579" y="8807"/>
                </a:lnTo>
                <a:lnTo>
                  <a:pt x="6461" y="8957"/>
                </a:lnTo>
                <a:lnTo>
                  <a:pt x="6332" y="9118"/>
                </a:lnTo>
                <a:lnTo>
                  <a:pt x="6225" y="9300"/>
                </a:lnTo>
                <a:lnTo>
                  <a:pt x="6118" y="9482"/>
                </a:lnTo>
                <a:lnTo>
                  <a:pt x="6021" y="9675"/>
                </a:lnTo>
                <a:lnTo>
                  <a:pt x="5925" y="9879"/>
                </a:lnTo>
                <a:lnTo>
                  <a:pt x="5754" y="10275"/>
                </a:lnTo>
                <a:lnTo>
                  <a:pt x="5604" y="10682"/>
                </a:lnTo>
                <a:lnTo>
                  <a:pt x="5464" y="11100"/>
                </a:lnTo>
                <a:lnTo>
                  <a:pt x="5347" y="11529"/>
                </a:lnTo>
                <a:lnTo>
                  <a:pt x="5239" y="11957"/>
                </a:lnTo>
                <a:lnTo>
                  <a:pt x="5154" y="12386"/>
                </a:lnTo>
                <a:lnTo>
                  <a:pt x="5089" y="12814"/>
                </a:lnTo>
                <a:lnTo>
                  <a:pt x="5047" y="13243"/>
                </a:lnTo>
                <a:lnTo>
                  <a:pt x="4929" y="14668"/>
                </a:lnTo>
                <a:lnTo>
                  <a:pt x="4832" y="16093"/>
                </a:lnTo>
                <a:lnTo>
                  <a:pt x="4736" y="17507"/>
                </a:lnTo>
                <a:lnTo>
                  <a:pt x="4650" y="18932"/>
                </a:lnTo>
                <a:lnTo>
                  <a:pt x="4489" y="21781"/>
                </a:lnTo>
                <a:lnTo>
                  <a:pt x="4361" y="24631"/>
                </a:lnTo>
                <a:lnTo>
                  <a:pt x="4318" y="25435"/>
                </a:lnTo>
                <a:lnTo>
                  <a:pt x="4275" y="26238"/>
                </a:lnTo>
                <a:lnTo>
                  <a:pt x="4211" y="27042"/>
                </a:lnTo>
                <a:lnTo>
                  <a:pt x="4147" y="27845"/>
                </a:lnTo>
                <a:lnTo>
                  <a:pt x="4072" y="28649"/>
                </a:lnTo>
                <a:lnTo>
                  <a:pt x="3986" y="29452"/>
                </a:lnTo>
                <a:lnTo>
                  <a:pt x="3879" y="30245"/>
                </a:lnTo>
                <a:lnTo>
                  <a:pt x="3761" y="31038"/>
                </a:lnTo>
                <a:lnTo>
                  <a:pt x="3622" y="31820"/>
                </a:lnTo>
                <a:lnTo>
                  <a:pt x="3461" y="32613"/>
                </a:lnTo>
                <a:lnTo>
                  <a:pt x="3279" y="33384"/>
                </a:lnTo>
                <a:lnTo>
                  <a:pt x="3075" y="34166"/>
                </a:lnTo>
                <a:lnTo>
                  <a:pt x="2968" y="34552"/>
                </a:lnTo>
                <a:lnTo>
                  <a:pt x="2850" y="34937"/>
                </a:lnTo>
                <a:lnTo>
                  <a:pt x="2722" y="35323"/>
                </a:lnTo>
                <a:lnTo>
                  <a:pt x="2593" y="35709"/>
                </a:lnTo>
                <a:lnTo>
                  <a:pt x="2454" y="36084"/>
                </a:lnTo>
                <a:lnTo>
                  <a:pt x="2315" y="36469"/>
                </a:lnTo>
                <a:lnTo>
                  <a:pt x="2165" y="36844"/>
                </a:lnTo>
                <a:lnTo>
                  <a:pt x="2004" y="37219"/>
                </a:lnTo>
                <a:lnTo>
                  <a:pt x="1543" y="38291"/>
                </a:lnTo>
                <a:lnTo>
                  <a:pt x="1104" y="39362"/>
                </a:lnTo>
                <a:lnTo>
                  <a:pt x="225" y="41515"/>
                </a:lnTo>
                <a:lnTo>
                  <a:pt x="140" y="41740"/>
                </a:lnTo>
                <a:lnTo>
                  <a:pt x="65" y="41965"/>
                </a:lnTo>
                <a:lnTo>
                  <a:pt x="33" y="42073"/>
                </a:lnTo>
                <a:lnTo>
                  <a:pt x="11" y="42190"/>
                </a:lnTo>
                <a:lnTo>
                  <a:pt x="1" y="42298"/>
                </a:lnTo>
                <a:lnTo>
                  <a:pt x="1" y="42405"/>
                </a:lnTo>
                <a:lnTo>
                  <a:pt x="11" y="42512"/>
                </a:lnTo>
                <a:lnTo>
                  <a:pt x="33" y="42608"/>
                </a:lnTo>
                <a:lnTo>
                  <a:pt x="65" y="42715"/>
                </a:lnTo>
                <a:lnTo>
                  <a:pt x="118" y="42812"/>
                </a:lnTo>
                <a:lnTo>
                  <a:pt x="183" y="42898"/>
                </a:lnTo>
                <a:lnTo>
                  <a:pt x="268" y="42983"/>
                </a:lnTo>
                <a:lnTo>
                  <a:pt x="365" y="43069"/>
                </a:lnTo>
                <a:lnTo>
                  <a:pt x="483" y="43144"/>
                </a:lnTo>
                <a:lnTo>
                  <a:pt x="622" y="43208"/>
                </a:lnTo>
                <a:lnTo>
                  <a:pt x="750" y="43251"/>
                </a:lnTo>
                <a:lnTo>
                  <a:pt x="868" y="43272"/>
                </a:lnTo>
                <a:lnTo>
                  <a:pt x="986" y="43283"/>
                </a:lnTo>
                <a:lnTo>
                  <a:pt x="1104" y="43283"/>
                </a:lnTo>
                <a:lnTo>
                  <a:pt x="1211" y="43251"/>
                </a:lnTo>
                <a:lnTo>
                  <a:pt x="1318" y="43219"/>
                </a:lnTo>
                <a:lnTo>
                  <a:pt x="1415" y="43176"/>
                </a:lnTo>
                <a:lnTo>
                  <a:pt x="1511" y="43112"/>
                </a:lnTo>
                <a:lnTo>
                  <a:pt x="1608" y="43037"/>
                </a:lnTo>
                <a:lnTo>
                  <a:pt x="1693" y="42962"/>
                </a:lnTo>
                <a:lnTo>
                  <a:pt x="1779" y="42876"/>
                </a:lnTo>
                <a:lnTo>
                  <a:pt x="1940" y="42694"/>
                </a:lnTo>
                <a:lnTo>
                  <a:pt x="2090" y="42490"/>
                </a:lnTo>
                <a:lnTo>
                  <a:pt x="2486" y="41912"/>
                </a:lnTo>
                <a:lnTo>
                  <a:pt x="2882" y="41323"/>
                </a:lnTo>
                <a:lnTo>
                  <a:pt x="3257" y="40733"/>
                </a:lnTo>
                <a:lnTo>
                  <a:pt x="3440" y="40433"/>
                </a:lnTo>
                <a:lnTo>
                  <a:pt x="3611" y="40133"/>
                </a:lnTo>
                <a:lnTo>
                  <a:pt x="3836" y="39716"/>
                </a:lnTo>
                <a:lnTo>
                  <a:pt x="4061" y="39309"/>
                </a:lnTo>
                <a:lnTo>
                  <a:pt x="4264" y="38891"/>
                </a:lnTo>
                <a:lnTo>
                  <a:pt x="4468" y="38462"/>
                </a:lnTo>
                <a:lnTo>
                  <a:pt x="4661" y="38044"/>
                </a:lnTo>
                <a:lnTo>
                  <a:pt x="4843" y="37616"/>
                </a:lnTo>
                <a:lnTo>
                  <a:pt x="5014" y="37187"/>
                </a:lnTo>
                <a:lnTo>
                  <a:pt x="5175" y="36759"/>
                </a:lnTo>
                <a:lnTo>
                  <a:pt x="5336" y="36330"/>
                </a:lnTo>
                <a:lnTo>
                  <a:pt x="5486" y="35902"/>
                </a:lnTo>
                <a:lnTo>
                  <a:pt x="5625" y="35462"/>
                </a:lnTo>
                <a:lnTo>
                  <a:pt x="5754" y="35023"/>
                </a:lnTo>
                <a:lnTo>
                  <a:pt x="5882" y="34584"/>
                </a:lnTo>
                <a:lnTo>
                  <a:pt x="6000" y="34145"/>
                </a:lnTo>
                <a:lnTo>
                  <a:pt x="6107" y="33705"/>
                </a:lnTo>
                <a:lnTo>
                  <a:pt x="6214" y="33255"/>
                </a:lnTo>
                <a:lnTo>
                  <a:pt x="6311" y="32816"/>
                </a:lnTo>
                <a:lnTo>
                  <a:pt x="6396" y="32366"/>
                </a:lnTo>
                <a:lnTo>
                  <a:pt x="6482" y="31916"/>
                </a:lnTo>
                <a:lnTo>
                  <a:pt x="6557" y="31466"/>
                </a:lnTo>
                <a:lnTo>
                  <a:pt x="6696" y="30566"/>
                </a:lnTo>
                <a:lnTo>
                  <a:pt x="6804" y="29656"/>
                </a:lnTo>
                <a:lnTo>
                  <a:pt x="6900" y="28734"/>
                </a:lnTo>
                <a:lnTo>
                  <a:pt x="6964" y="27813"/>
                </a:lnTo>
                <a:lnTo>
                  <a:pt x="7018" y="26892"/>
                </a:lnTo>
                <a:lnTo>
                  <a:pt x="7061" y="25960"/>
                </a:lnTo>
                <a:lnTo>
                  <a:pt x="7125" y="23346"/>
                </a:lnTo>
                <a:lnTo>
                  <a:pt x="7189" y="20742"/>
                </a:lnTo>
                <a:lnTo>
                  <a:pt x="7221" y="19435"/>
                </a:lnTo>
                <a:lnTo>
                  <a:pt x="7254" y="18128"/>
                </a:lnTo>
                <a:lnTo>
                  <a:pt x="7307" y="16832"/>
                </a:lnTo>
                <a:lnTo>
                  <a:pt x="7361" y="15525"/>
                </a:lnTo>
                <a:lnTo>
                  <a:pt x="7393" y="14989"/>
                </a:lnTo>
                <a:lnTo>
                  <a:pt x="7446" y="14464"/>
                </a:lnTo>
                <a:lnTo>
                  <a:pt x="7521" y="13928"/>
                </a:lnTo>
                <a:lnTo>
                  <a:pt x="7596" y="13403"/>
                </a:lnTo>
                <a:lnTo>
                  <a:pt x="7693" y="12868"/>
                </a:lnTo>
                <a:lnTo>
                  <a:pt x="7800" y="12343"/>
                </a:lnTo>
                <a:lnTo>
                  <a:pt x="7918" y="11818"/>
                </a:lnTo>
                <a:lnTo>
                  <a:pt x="8046" y="11304"/>
                </a:lnTo>
                <a:lnTo>
                  <a:pt x="8100" y="11111"/>
                </a:lnTo>
                <a:lnTo>
                  <a:pt x="8153" y="10950"/>
                </a:lnTo>
                <a:lnTo>
                  <a:pt x="8218" y="10811"/>
                </a:lnTo>
                <a:lnTo>
                  <a:pt x="8282" y="10693"/>
                </a:lnTo>
                <a:lnTo>
                  <a:pt x="8357" y="10597"/>
                </a:lnTo>
                <a:lnTo>
                  <a:pt x="8432" y="10522"/>
                </a:lnTo>
                <a:lnTo>
                  <a:pt x="8518" y="10468"/>
                </a:lnTo>
                <a:lnTo>
                  <a:pt x="8603" y="10436"/>
                </a:lnTo>
                <a:lnTo>
                  <a:pt x="8700" y="10436"/>
                </a:lnTo>
                <a:lnTo>
                  <a:pt x="8796" y="10447"/>
                </a:lnTo>
                <a:lnTo>
                  <a:pt x="8903" y="10479"/>
                </a:lnTo>
                <a:lnTo>
                  <a:pt x="9011" y="10543"/>
                </a:lnTo>
                <a:lnTo>
                  <a:pt x="9118" y="10618"/>
                </a:lnTo>
                <a:lnTo>
                  <a:pt x="9236" y="10714"/>
                </a:lnTo>
                <a:lnTo>
                  <a:pt x="9353" y="10843"/>
                </a:lnTo>
                <a:lnTo>
                  <a:pt x="9482" y="10982"/>
                </a:lnTo>
                <a:lnTo>
                  <a:pt x="9771" y="11357"/>
                </a:lnTo>
                <a:lnTo>
                  <a:pt x="10050" y="11732"/>
                </a:lnTo>
                <a:lnTo>
                  <a:pt x="10328" y="12107"/>
                </a:lnTo>
                <a:lnTo>
                  <a:pt x="10596" y="12493"/>
                </a:lnTo>
                <a:lnTo>
                  <a:pt x="11121" y="13286"/>
                </a:lnTo>
                <a:lnTo>
                  <a:pt x="11635" y="14068"/>
                </a:lnTo>
                <a:lnTo>
                  <a:pt x="12653" y="15632"/>
                </a:lnTo>
                <a:lnTo>
                  <a:pt x="13660" y="17196"/>
                </a:lnTo>
                <a:lnTo>
                  <a:pt x="14678" y="18760"/>
                </a:lnTo>
                <a:lnTo>
                  <a:pt x="15203" y="19532"/>
                </a:lnTo>
                <a:lnTo>
                  <a:pt x="15728" y="20292"/>
                </a:lnTo>
                <a:lnTo>
                  <a:pt x="15953" y="20603"/>
                </a:lnTo>
                <a:lnTo>
                  <a:pt x="16189" y="20903"/>
                </a:lnTo>
                <a:lnTo>
                  <a:pt x="16435" y="21192"/>
                </a:lnTo>
                <a:lnTo>
                  <a:pt x="16692" y="21481"/>
                </a:lnTo>
                <a:lnTo>
                  <a:pt x="16971" y="21749"/>
                </a:lnTo>
                <a:lnTo>
                  <a:pt x="17249" y="22017"/>
                </a:lnTo>
                <a:lnTo>
                  <a:pt x="17538" y="22263"/>
                </a:lnTo>
                <a:lnTo>
                  <a:pt x="17828" y="22499"/>
                </a:lnTo>
                <a:lnTo>
                  <a:pt x="17978" y="22617"/>
                </a:lnTo>
                <a:lnTo>
                  <a:pt x="18128" y="22713"/>
                </a:lnTo>
                <a:lnTo>
                  <a:pt x="18278" y="22799"/>
                </a:lnTo>
                <a:lnTo>
                  <a:pt x="18428" y="22885"/>
                </a:lnTo>
                <a:lnTo>
                  <a:pt x="18578" y="22960"/>
                </a:lnTo>
                <a:lnTo>
                  <a:pt x="18728" y="23024"/>
                </a:lnTo>
                <a:lnTo>
                  <a:pt x="18878" y="23088"/>
                </a:lnTo>
                <a:lnTo>
                  <a:pt x="19038" y="23142"/>
                </a:lnTo>
                <a:lnTo>
                  <a:pt x="19188" y="23185"/>
                </a:lnTo>
                <a:lnTo>
                  <a:pt x="19349" y="23217"/>
                </a:lnTo>
                <a:lnTo>
                  <a:pt x="19499" y="23238"/>
                </a:lnTo>
                <a:lnTo>
                  <a:pt x="19649" y="23260"/>
                </a:lnTo>
                <a:lnTo>
                  <a:pt x="19810" y="23271"/>
                </a:lnTo>
                <a:lnTo>
                  <a:pt x="19960" y="23271"/>
                </a:lnTo>
                <a:lnTo>
                  <a:pt x="20110" y="23260"/>
                </a:lnTo>
                <a:lnTo>
                  <a:pt x="20260" y="23249"/>
                </a:lnTo>
                <a:lnTo>
                  <a:pt x="20410" y="23217"/>
                </a:lnTo>
                <a:lnTo>
                  <a:pt x="20560" y="23185"/>
                </a:lnTo>
                <a:lnTo>
                  <a:pt x="20710" y="23153"/>
                </a:lnTo>
                <a:lnTo>
                  <a:pt x="20849" y="23099"/>
                </a:lnTo>
                <a:lnTo>
                  <a:pt x="20999" y="23046"/>
                </a:lnTo>
                <a:lnTo>
                  <a:pt x="21138" y="22981"/>
                </a:lnTo>
                <a:lnTo>
                  <a:pt x="21277" y="22906"/>
                </a:lnTo>
                <a:lnTo>
                  <a:pt x="21417" y="22831"/>
                </a:lnTo>
                <a:lnTo>
                  <a:pt x="21545" y="22746"/>
                </a:lnTo>
                <a:lnTo>
                  <a:pt x="21674" y="22649"/>
                </a:lnTo>
                <a:lnTo>
                  <a:pt x="21802" y="22542"/>
                </a:lnTo>
                <a:lnTo>
                  <a:pt x="21931" y="22424"/>
                </a:lnTo>
                <a:lnTo>
                  <a:pt x="22049" y="22306"/>
                </a:lnTo>
                <a:lnTo>
                  <a:pt x="22167" y="22178"/>
                </a:lnTo>
                <a:lnTo>
                  <a:pt x="22285" y="22049"/>
                </a:lnTo>
                <a:lnTo>
                  <a:pt x="22392" y="21899"/>
                </a:lnTo>
                <a:lnTo>
                  <a:pt x="22627" y="21567"/>
                </a:lnTo>
                <a:lnTo>
                  <a:pt x="22852" y="21214"/>
                </a:lnTo>
                <a:lnTo>
                  <a:pt x="23067" y="20849"/>
                </a:lnTo>
                <a:lnTo>
                  <a:pt x="23259" y="20474"/>
                </a:lnTo>
                <a:lnTo>
                  <a:pt x="23431" y="20089"/>
                </a:lnTo>
                <a:lnTo>
                  <a:pt x="23506" y="19896"/>
                </a:lnTo>
                <a:lnTo>
                  <a:pt x="23570" y="19703"/>
                </a:lnTo>
                <a:lnTo>
                  <a:pt x="23634" y="19510"/>
                </a:lnTo>
                <a:lnTo>
                  <a:pt x="23688" y="19307"/>
                </a:lnTo>
                <a:lnTo>
                  <a:pt x="23731" y="19114"/>
                </a:lnTo>
                <a:lnTo>
                  <a:pt x="23763" y="18921"/>
                </a:lnTo>
                <a:lnTo>
                  <a:pt x="23913" y="17892"/>
                </a:lnTo>
                <a:lnTo>
                  <a:pt x="24042" y="16864"/>
                </a:lnTo>
                <a:lnTo>
                  <a:pt x="24159" y="15825"/>
                </a:lnTo>
                <a:lnTo>
                  <a:pt x="24267" y="14796"/>
                </a:lnTo>
                <a:lnTo>
                  <a:pt x="24459" y="12729"/>
                </a:lnTo>
                <a:lnTo>
                  <a:pt x="24556" y="11689"/>
                </a:lnTo>
                <a:lnTo>
                  <a:pt x="24652" y="10661"/>
                </a:lnTo>
                <a:lnTo>
                  <a:pt x="24459" y="10629"/>
                </a:lnTo>
                <a:lnTo>
                  <a:pt x="24449" y="9761"/>
                </a:lnTo>
                <a:lnTo>
                  <a:pt x="24438" y="8882"/>
                </a:lnTo>
                <a:lnTo>
                  <a:pt x="24438" y="8004"/>
                </a:lnTo>
                <a:lnTo>
                  <a:pt x="24449" y="7565"/>
                </a:lnTo>
                <a:lnTo>
                  <a:pt x="24470" y="7125"/>
                </a:lnTo>
                <a:lnTo>
                  <a:pt x="24524" y="6322"/>
                </a:lnTo>
                <a:lnTo>
                  <a:pt x="24556" y="5915"/>
                </a:lnTo>
                <a:lnTo>
                  <a:pt x="24599" y="5508"/>
                </a:lnTo>
                <a:lnTo>
                  <a:pt x="24652" y="5111"/>
                </a:lnTo>
                <a:lnTo>
                  <a:pt x="24706" y="4704"/>
                </a:lnTo>
                <a:lnTo>
                  <a:pt x="24770" y="4308"/>
                </a:lnTo>
                <a:lnTo>
                  <a:pt x="24845" y="3911"/>
                </a:lnTo>
                <a:lnTo>
                  <a:pt x="24899" y="3708"/>
                </a:lnTo>
                <a:lnTo>
                  <a:pt x="24952" y="3526"/>
                </a:lnTo>
                <a:lnTo>
                  <a:pt x="25006" y="3354"/>
                </a:lnTo>
                <a:lnTo>
                  <a:pt x="25081" y="3204"/>
                </a:lnTo>
                <a:lnTo>
                  <a:pt x="25156" y="3065"/>
                </a:lnTo>
                <a:lnTo>
                  <a:pt x="25241" y="2947"/>
                </a:lnTo>
                <a:lnTo>
                  <a:pt x="25327" y="2851"/>
                </a:lnTo>
                <a:lnTo>
                  <a:pt x="25434" y="2754"/>
                </a:lnTo>
                <a:lnTo>
                  <a:pt x="25552" y="2679"/>
                </a:lnTo>
                <a:lnTo>
                  <a:pt x="25681" y="2626"/>
                </a:lnTo>
                <a:lnTo>
                  <a:pt x="25820" y="2572"/>
                </a:lnTo>
                <a:lnTo>
                  <a:pt x="25970" y="2540"/>
                </a:lnTo>
                <a:lnTo>
                  <a:pt x="26131" y="2519"/>
                </a:lnTo>
                <a:lnTo>
                  <a:pt x="26313" y="2508"/>
                </a:lnTo>
                <a:lnTo>
                  <a:pt x="26506" y="2508"/>
                </a:lnTo>
                <a:lnTo>
                  <a:pt x="26720" y="2519"/>
                </a:lnTo>
                <a:lnTo>
                  <a:pt x="27009" y="2540"/>
                </a:lnTo>
                <a:lnTo>
                  <a:pt x="27298" y="2572"/>
                </a:lnTo>
                <a:lnTo>
                  <a:pt x="27588" y="2615"/>
                </a:lnTo>
                <a:lnTo>
                  <a:pt x="27888" y="2679"/>
                </a:lnTo>
                <a:lnTo>
                  <a:pt x="28177" y="2744"/>
                </a:lnTo>
                <a:lnTo>
                  <a:pt x="28456" y="2819"/>
                </a:lnTo>
                <a:lnTo>
                  <a:pt x="28734" y="2915"/>
                </a:lnTo>
                <a:lnTo>
                  <a:pt x="29002" y="3022"/>
                </a:lnTo>
                <a:lnTo>
                  <a:pt x="29366" y="3172"/>
                </a:lnTo>
                <a:lnTo>
                  <a:pt x="29720" y="3344"/>
                </a:lnTo>
                <a:lnTo>
                  <a:pt x="30063" y="3515"/>
                </a:lnTo>
                <a:lnTo>
                  <a:pt x="30405" y="3697"/>
                </a:lnTo>
                <a:lnTo>
                  <a:pt x="30748" y="3890"/>
                </a:lnTo>
                <a:lnTo>
                  <a:pt x="31080" y="4083"/>
                </a:lnTo>
                <a:lnTo>
                  <a:pt x="31402" y="4297"/>
                </a:lnTo>
                <a:lnTo>
                  <a:pt x="31723" y="4511"/>
                </a:lnTo>
                <a:lnTo>
                  <a:pt x="32045" y="4736"/>
                </a:lnTo>
                <a:lnTo>
                  <a:pt x="32355" y="4961"/>
                </a:lnTo>
                <a:lnTo>
                  <a:pt x="32655" y="5208"/>
                </a:lnTo>
                <a:lnTo>
                  <a:pt x="32955" y="5454"/>
                </a:lnTo>
                <a:lnTo>
                  <a:pt x="33244" y="5711"/>
                </a:lnTo>
                <a:lnTo>
                  <a:pt x="33534" y="5979"/>
                </a:lnTo>
                <a:lnTo>
                  <a:pt x="33812" y="6258"/>
                </a:lnTo>
                <a:lnTo>
                  <a:pt x="34080" y="6536"/>
                </a:lnTo>
                <a:lnTo>
                  <a:pt x="34530" y="7029"/>
                </a:lnTo>
                <a:lnTo>
                  <a:pt x="34648" y="7147"/>
                </a:lnTo>
                <a:lnTo>
                  <a:pt x="34766" y="7254"/>
                </a:lnTo>
                <a:lnTo>
                  <a:pt x="34884" y="7361"/>
                </a:lnTo>
                <a:lnTo>
                  <a:pt x="35012" y="7458"/>
                </a:lnTo>
                <a:lnTo>
                  <a:pt x="35098" y="7511"/>
                </a:lnTo>
                <a:lnTo>
                  <a:pt x="35194" y="7554"/>
                </a:lnTo>
                <a:lnTo>
                  <a:pt x="35301" y="7586"/>
                </a:lnTo>
                <a:lnTo>
                  <a:pt x="35419" y="7618"/>
                </a:lnTo>
                <a:lnTo>
                  <a:pt x="35526" y="7629"/>
                </a:lnTo>
                <a:lnTo>
                  <a:pt x="35634" y="7629"/>
                </a:lnTo>
                <a:lnTo>
                  <a:pt x="35730" y="7607"/>
                </a:lnTo>
                <a:lnTo>
                  <a:pt x="35805" y="7586"/>
                </a:lnTo>
                <a:lnTo>
                  <a:pt x="35880" y="7532"/>
                </a:lnTo>
                <a:lnTo>
                  <a:pt x="35955" y="7458"/>
                </a:lnTo>
                <a:lnTo>
                  <a:pt x="36019" y="7372"/>
                </a:lnTo>
                <a:lnTo>
                  <a:pt x="36073" y="7275"/>
                </a:lnTo>
                <a:lnTo>
                  <a:pt x="36126" y="7168"/>
                </a:lnTo>
                <a:lnTo>
                  <a:pt x="36159" y="7072"/>
                </a:lnTo>
                <a:lnTo>
                  <a:pt x="36169" y="6965"/>
                </a:lnTo>
                <a:lnTo>
                  <a:pt x="36169" y="6879"/>
                </a:lnTo>
                <a:lnTo>
                  <a:pt x="36116" y="6536"/>
                </a:lnTo>
                <a:lnTo>
                  <a:pt x="36084" y="6354"/>
                </a:lnTo>
                <a:lnTo>
                  <a:pt x="36030" y="6183"/>
                </a:lnTo>
                <a:lnTo>
                  <a:pt x="35976" y="6022"/>
                </a:lnTo>
                <a:lnTo>
                  <a:pt x="35912" y="5861"/>
                </a:lnTo>
                <a:lnTo>
                  <a:pt x="35826" y="5711"/>
                </a:lnTo>
                <a:lnTo>
                  <a:pt x="35741" y="5572"/>
                </a:lnTo>
                <a:lnTo>
                  <a:pt x="35323" y="5036"/>
                </a:lnTo>
                <a:lnTo>
                  <a:pt x="34884" y="4511"/>
                </a:lnTo>
                <a:lnTo>
                  <a:pt x="34434" y="4018"/>
                </a:lnTo>
                <a:lnTo>
                  <a:pt x="34209" y="3783"/>
                </a:lnTo>
                <a:lnTo>
                  <a:pt x="33973" y="3547"/>
                </a:lnTo>
                <a:lnTo>
                  <a:pt x="33737" y="3311"/>
                </a:lnTo>
                <a:lnTo>
                  <a:pt x="33491" y="3097"/>
                </a:lnTo>
                <a:lnTo>
                  <a:pt x="33244" y="2872"/>
                </a:lnTo>
                <a:lnTo>
                  <a:pt x="32998" y="2669"/>
                </a:lnTo>
                <a:lnTo>
                  <a:pt x="32741" y="2465"/>
                </a:lnTo>
                <a:lnTo>
                  <a:pt x="32484" y="2272"/>
                </a:lnTo>
                <a:lnTo>
                  <a:pt x="32227" y="2079"/>
                </a:lnTo>
                <a:lnTo>
                  <a:pt x="31959" y="1897"/>
                </a:lnTo>
                <a:lnTo>
                  <a:pt x="31691" y="1715"/>
                </a:lnTo>
                <a:lnTo>
                  <a:pt x="31412" y="1554"/>
                </a:lnTo>
                <a:lnTo>
                  <a:pt x="31134" y="1394"/>
                </a:lnTo>
                <a:lnTo>
                  <a:pt x="30845" y="1233"/>
                </a:lnTo>
                <a:lnTo>
                  <a:pt x="30555" y="1094"/>
                </a:lnTo>
                <a:lnTo>
                  <a:pt x="30266" y="954"/>
                </a:lnTo>
                <a:lnTo>
                  <a:pt x="29966" y="826"/>
                </a:lnTo>
                <a:lnTo>
                  <a:pt x="29655" y="708"/>
                </a:lnTo>
                <a:lnTo>
                  <a:pt x="29355" y="590"/>
                </a:lnTo>
                <a:lnTo>
                  <a:pt x="29034" y="483"/>
                </a:lnTo>
                <a:lnTo>
                  <a:pt x="28713" y="397"/>
                </a:lnTo>
                <a:lnTo>
                  <a:pt x="28391" y="301"/>
                </a:lnTo>
                <a:lnTo>
                  <a:pt x="28059" y="226"/>
                </a:lnTo>
                <a:lnTo>
                  <a:pt x="27727" y="162"/>
                </a:lnTo>
                <a:lnTo>
                  <a:pt x="27384" y="97"/>
                </a:lnTo>
                <a:lnTo>
                  <a:pt x="27031" y="55"/>
                </a:lnTo>
                <a:lnTo>
                  <a:pt x="26806" y="22"/>
                </a:lnTo>
                <a:lnTo>
                  <a:pt x="26581" y="12"/>
                </a:lnTo>
                <a:lnTo>
                  <a:pt x="263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4f3de87df4_0_99"/>
          <p:cNvSpPr/>
          <p:nvPr/>
        </p:nvSpPr>
        <p:spPr>
          <a:xfrm>
            <a:off x="2433991" y="977250"/>
            <a:ext cx="510199" cy="519041"/>
          </a:xfrm>
          <a:custGeom>
            <a:avLst/>
            <a:gdLst/>
            <a:ahLst/>
            <a:cxnLst/>
            <a:rect l="l" t="t" r="r" b="b"/>
            <a:pathLst>
              <a:path w="19157" h="19489" extrusionOk="0">
                <a:moveTo>
                  <a:pt x="10842" y="0"/>
                </a:moveTo>
                <a:lnTo>
                  <a:pt x="10425" y="22"/>
                </a:lnTo>
                <a:lnTo>
                  <a:pt x="10017" y="65"/>
                </a:lnTo>
                <a:lnTo>
                  <a:pt x="9621" y="108"/>
                </a:lnTo>
                <a:lnTo>
                  <a:pt x="9225" y="172"/>
                </a:lnTo>
                <a:lnTo>
                  <a:pt x="8839" y="247"/>
                </a:lnTo>
                <a:lnTo>
                  <a:pt x="8464" y="322"/>
                </a:lnTo>
                <a:lnTo>
                  <a:pt x="8089" y="418"/>
                </a:lnTo>
                <a:lnTo>
                  <a:pt x="7725" y="525"/>
                </a:lnTo>
                <a:lnTo>
                  <a:pt x="7361" y="632"/>
                </a:lnTo>
                <a:lnTo>
                  <a:pt x="7007" y="761"/>
                </a:lnTo>
                <a:lnTo>
                  <a:pt x="6664" y="900"/>
                </a:lnTo>
                <a:lnTo>
                  <a:pt x="6321" y="1050"/>
                </a:lnTo>
                <a:lnTo>
                  <a:pt x="5989" y="1200"/>
                </a:lnTo>
                <a:lnTo>
                  <a:pt x="5657" y="1372"/>
                </a:lnTo>
                <a:lnTo>
                  <a:pt x="5336" y="1554"/>
                </a:lnTo>
                <a:lnTo>
                  <a:pt x="5025" y="1736"/>
                </a:lnTo>
                <a:lnTo>
                  <a:pt x="4714" y="1940"/>
                </a:lnTo>
                <a:lnTo>
                  <a:pt x="4414" y="2154"/>
                </a:lnTo>
                <a:lnTo>
                  <a:pt x="4125" y="2368"/>
                </a:lnTo>
                <a:lnTo>
                  <a:pt x="3836" y="2604"/>
                </a:lnTo>
                <a:lnTo>
                  <a:pt x="3547" y="2839"/>
                </a:lnTo>
                <a:lnTo>
                  <a:pt x="3268" y="3086"/>
                </a:lnTo>
                <a:lnTo>
                  <a:pt x="3000" y="3354"/>
                </a:lnTo>
                <a:lnTo>
                  <a:pt x="2732" y="3622"/>
                </a:lnTo>
                <a:lnTo>
                  <a:pt x="2475" y="3900"/>
                </a:lnTo>
                <a:lnTo>
                  <a:pt x="2218" y="4189"/>
                </a:lnTo>
                <a:lnTo>
                  <a:pt x="1972" y="4489"/>
                </a:lnTo>
                <a:lnTo>
                  <a:pt x="1736" y="4800"/>
                </a:lnTo>
                <a:lnTo>
                  <a:pt x="1500" y="5111"/>
                </a:lnTo>
                <a:lnTo>
                  <a:pt x="1275" y="5443"/>
                </a:lnTo>
                <a:lnTo>
                  <a:pt x="1050" y="5775"/>
                </a:lnTo>
                <a:lnTo>
                  <a:pt x="836" y="6118"/>
                </a:lnTo>
                <a:lnTo>
                  <a:pt x="697" y="6364"/>
                </a:lnTo>
                <a:lnTo>
                  <a:pt x="568" y="6600"/>
                </a:lnTo>
                <a:lnTo>
                  <a:pt x="450" y="6846"/>
                </a:lnTo>
                <a:lnTo>
                  <a:pt x="354" y="7103"/>
                </a:lnTo>
                <a:lnTo>
                  <a:pt x="268" y="7350"/>
                </a:lnTo>
                <a:lnTo>
                  <a:pt x="193" y="7607"/>
                </a:lnTo>
                <a:lnTo>
                  <a:pt x="129" y="7864"/>
                </a:lnTo>
                <a:lnTo>
                  <a:pt x="86" y="8121"/>
                </a:lnTo>
                <a:lnTo>
                  <a:pt x="43" y="8389"/>
                </a:lnTo>
                <a:lnTo>
                  <a:pt x="22" y="8646"/>
                </a:lnTo>
                <a:lnTo>
                  <a:pt x="11" y="8914"/>
                </a:lnTo>
                <a:lnTo>
                  <a:pt x="0" y="9182"/>
                </a:lnTo>
                <a:lnTo>
                  <a:pt x="22" y="9460"/>
                </a:lnTo>
                <a:lnTo>
                  <a:pt x="43" y="9728"/>
                </a:lnTo>
                <a:lnTo>
                  <a:pt x="75" y="9996"/>
                </a:lnTo>
                <a:lnTo>
                  <a:pt x="118" y="10275"/>
                </a:lnTo>
                <a:lnTo>
                  <a:pt x="193" y="10639"/>
                </a:lnTo>
                <a:lnTo>
                  <a:pt x="279" y="10992"/>
                </a:lnTo>
                <a:lnTo>
                  <a:pt x="365" y="11346"/>
                </a:lnTo>
                <a:lnTo>
                  <a:pt x="472" y="11689"/>
                </a:lnTo>
                <a:lnTo>
                  <a:pt x="579" y="12021"/>
                </a:lnTo>
                <a:lnTo>
                  <a:pt x="686" y="12353"/>
                </a:lnTo>
                <a:lnTo>
                  <a:pt x="815" y="12685"/>
                </a:lnTo>
                <a:lnTo>
                  <a:pt x="943" y="13006"/>
                </a:lnTo>
                <a:lnTo>
                  <a:pt x="1093" y="13317"/>
                </a:lnTo>
                <a:lnTo>
                  <a:pt x="1232" y="13628"/>
                </a:lnTo>
                <a:lnTo>
                  <a:pt x="1393" y="13928"/>
                </a:lnTo>
                <a:lnTo>
                  <a:pt x="1554" y="14228"/>
                </a:lnTo>
                <a:lnTo>
                  <a:pt x="1736" y="14517"/>
                </a:lnTo>
                <a:lnTo>
                  <a:pt x="1918" y="14796"/>
                </a:lnTo>
                <a:lnTo>
                  <a:pt x="2100" y="15074"/>
                </a:lnTo>
                <a:lnTo>
                  <a:pt x="2304" y="15353"/>
                </a:lnTo>
                <a:lnTo>
                  <a:pt x="2507" y="15621"/>
                </a:lnTo>
                <a:lnTo>
                  <a:pt x="2722" y="15878"/>
                </a:lnTo>
                <a:lnTo>
                  <a:pt x="2936" y="16135"/>
                </a:lnTo>
                <a:lnTo>
                  <a:pt x="3161" y="16381"/>
                </a:lnTo>
                <a:lnTo>
                  <a:pt x="3397" y="16628"/>
                </a:lnTo>
                <a:lnTo>
                  <a:pt x="3643" y="16863"/>
                </a:lnTo>
                <a:lnTo>
                  <a:pt x="3900" y="17099"/>
                </a:lnTo>
                <a:lnTo>
                  <a:pt x="4157" y="17324"/>
                </a:lnTo>
                <a:lnTo>
                  <a:pt x="4425" y="17549"/>
                </a:lnTo>
                <a:lnTo>
                  <a:pt x="4693" y="17763"/>
                </a:lnTo>
                <a:lnTo>
                  <a:pt x="4982" y="17967"/>
                </a:lnTo>
                <a:lnTo>
                  <a:pt x="5271" y="18170"/>
                </a:lnTo>
                <a:lnTo>
                  <a:pt x="5561" y="18374"/>
                </a:lnTo>
                <a:lnTo>
                  <a:pt x="5871" y="18567"/>
                </a:lnTo>
                <a:lnTo>
                  <a:pt x="6182" y="18749"/>
                </a:lnTo>
                <a:lnTo>
                  <a:pt x="6503" y="18931"/>
                </a:lnTo>
                <a:lnTo>
                  <a:pt x="6771" y="19070"/>
                </a:lnTo>
                <a:lnTo>
                  <a:pt x="7039" y="19188"/>
                </a:lnTo>
                <a:lnTo>
                  <a:pt x="7307" y="19285"/>
                </a:lnTo>
                <a:lnTo>
                  <a:pt x="7586" y="19370"/>
                </a:lnTo>
                <a:lnTo>
                  <a:pt x="7853" y="19435"/>
                </a:lnTo>
                <a:lnTo>
                  <a:pt x="8121" y="19467"/>
                </a:lnTo>
                <a:lnTo>
                  <a:pt x="8389" y="19488"/>
                </a:lnTo>
                <a:lnTo>
                  <a:pt x="8657" y="19488"/>
                </a:lnTo>
                <a:lnTo>
                  <a:pt x="8925" y="19467"/>
                </a:lnTo>
                <a:lnTo>
                  <a:pt x="9193" y="19424"/>
                </a:lnTo>
                <a:lnTo>
                  <a:pt x="9460" y="19360"/>
                </a:lnTo>
                <a:lnTo>
                  <a:pt x="9718" y="19285"/>
                </a:lnTo>
                <a:lnTo>
                  <a:pt x="9975" y="19177"/>
                </a:lnTo>
                <a:lnTo>
                  <a:pt x="10232" y="19060"/>
                </a:lnTo>
                <a:lnTo>
                  <a:pt x="10489" y="18910"/>
                </a:lnTo>
                <a:lnTo>
                  <a:pt x="10735" y="18749"/>
                </a:lnTo>
                <a:lnTo>
                  <a:pt x="11110" y="18481"/>
                </a:lnTo>
                <a:lnTo>
                  <a:pt x="11475" y="18202"/>
                </a:lnTo>
                <a:lnTo>
                  <a:pt x="11828" y="17913"/>
                </a:lnTo>
                <a:lnTo>
                  <a:pt x="12182" y="17624"/>
                </a:lnTo>
                <a:lnTo>
                  <a:pt x="12524" y="17324"/>
                </a:lnTo>
                <a:lnTo>
                  <a:pt x="12857" y="17024"/>
                </a:lnTo>
                <a:lnTo>
                  <a:pt x="13178" y="16703"/>
                </a:lnTo>
                <a:lnTo>
                  <a:pt x="13489" y="16370"/>
                </a:lnTo>
                <a:lnTo>
                  <a:pt x="13789" y="16038"/>
                </a:lnTo>
                <a:lnTo>
                  <a:pt x="14078" y="15685"/>
                </a:lnTo>
                <a:lnTo>
                  <a:pt x="14346" y="15331"/>
                </a:lnTo>
                <a:lnTo>
                  <a:pt x="14603" y="14956"/>
                </a:lnTo>
                <a:lnTo>
                  <a:pt x="14849" y="14571"/>
                </a:lnTo>
                <a:lnTo>
                  <a:pt x="15085" y="14174"/>
                </a:lnTo>
                <a:lnTo>
                  <a:pt x="15289" y="13767"/>
                </a:lnTo>
                <a:lnTo>
                  <a:pt x="15492" y="13349"/>
                </a:lnTo>
                <a:lnTo>
                  <a:pt x="15664" y="12910"/>
                </a:lnTo>
                <a:lnTo>
                  <a:pt x="15824" y="12471"/>
                </a:lnTo>
                <a:lnTo>
                  <a:pt x="15942" y="12032"/>
                </a:lnTo>
                <a:lnTo>
                  <a:pt x="15996" y="11807"/>
                </a:lnTo>
                <a:lnTo>
                  <a:pt x="16049" y="11592"/>
                </a:lnTo>
                <a:lnTo>
                  <a:pt x="16081" y="11378"/>
                </a:lnTo>
                <a:lnTo>
                  <a:pt x="16124" y="11153"/>
                </a:lnTo>
                <a:lnTo>
                  <a:pt x="16146" y="10939"/>
                </a:lnTo>
                <a:lnTo>
                  <a:pt x="16167" y="10725"/>
                </a:lnTo>
                <a:lnTo>
                  <a:pt x="16178" y="10510"/>
                </a:lnTo>
                <a:lnTo>
                  <a:pt x="16178" y="10296"/>
                </a:lnTo>
                <a:lnTo>
                  <a:pt x="16178" y="10071"/>
                </a:lnTo>
                <a:lnTo>
                  <a:pt x="16167" y="9857"/>
                </a:lnTo>
                <a:lnTo>
                  <a:pt x="16156" y="9642"/>
                </a:lnTo>
                <a:lnTo>
                  <a:pt x="16124" y="9428"/>
                </a:lnTo>
                <a:lnTo>
                  <a:pt x="16103" y="9214"/>
                </a:lnTo>
                <a:lnTo>
                  <a:pt x="16060" y="9010"/>
                </a:lnTo>
                <a:lnTo>
                  <a:pt x="16006" y="8796"/>
                </a:lnTo>
                <a:lnTo>
                  <a:pt x="15953" y="8582"/>
                </a:lnTo>
                <a:lnTo>
                  <a:pt x="15899" y="8368"/>
                </a:lnTo>
                <a:lnTo>
                  <a:pt x="15824" y="8164"/>
                </a:lnTo>
                <a:lnTo>
                  <a:pt x="15749" y="7950"/>
                </a:lnTo>
                <a:lnTo>
                  <a:pt x="15664" y="7735"/>
                </a:lnTo>
                <a:lnTo>
                  <a:pt x="15567" y="7532"/>
                </a:lnTo>
                <a:lnTo>
                  <a:pt x="15460" y="7318"/>
                </a:lnTo>
                <a:lnTo>
                  <a:pt x="15353" y="7114"/>
                </a:lnTo>
                <a:lnTo>
                  <a:pt x="15235" y="6911"/>
                </a:lnTo>
                <a:lnTo>
                  <a:pt x="15106" y="6707"/>
                </a:lnTo>
                <a:lnTo>
                  <a:pt x="14978" y="6503"/>
                </a:lnTo>
                <a:lnTo>
                  <a:pt x="14806" y="6268"/>
                </a:lnTo>
                <a:lnTo>
                  <a:pt x="14614" y="6053"/>
                </a:lnTo>
                <a:lnTo>
                  <a:pt x="14421" y="5850"/>
                </a:lnTo>
                <a:lnTo>
                  <a:pt x="14217" y="5678"/>
                </a:lnTo>
                <a:lnTo>
                  <a:pt x="14003" y="5518"/>
                </a:lnTo>
                <a:lnTo>
                  <a:pt x="13778" y="5379"/>
                </a:lnTo>
                <a:lnTo>
                  <a:pt x="13553" y="5250"/>
                </a:lnTo>
                <a:lnTo>
                  <a:pt x="13317" y="5143"/>
                </a:lnTo>
                <a:lnTo>
                  <a:pt x="13082" y="5046"/>
                </a:lnTo>
                <a:lnTo>
                  <a:pt x="12835" y="4971"/>
                </a:lnTo>
                <a:lnTo>
                  <a:pt x="12589" y="4918"/>
                </a:lnTo>
                <a:lnTo>
                  <a:pt x="12332" y="4875"/>
                </a:lnTo>
                <a:lnTo>
                  <a:pt x="12085" y="4843"/>
                </a:lnTo>
                <a:lnTo>
                  <a:pt x="11828" y="4832"/>
                </a:lnTo>
                <a:lnTo>
                  <a:pt x="11571" y="4832"/>
                </a:lnTo>
                <a:lnTo>
                  <a:pt x="11325" y="4843"/>
                </a:lnTo>
                <a:lnTo>
                  <a:pt x="11067" y="4875"/>
                </a:lnTo>
                <a:lnTo>
                  <a:pt x="10821" y="4918"/>
                </a:lnTo>
                <a:lnTo>
                  <a:pt x="10575" y="4961"/>
                </a:lnTo>
                <a:lnTo>
                  <a:pt x="10339" y="5025"/>
                </a:lnTo>
                <a:lnTo>
                  <a:pt x="10103" y="5111"/>
                </a:lnTo>
                <a:lnTo>
                  <a:pt x="9878" y="5196"/>
                </a:lnTo>
                <a:lnTo>
                  <a:pt x="9653" y="5293"/>
                </a:lnTo>
                <a:lnTo>
                  <a:pt x="9439" y="5400"/>
                </a:lnTo>
                <a:lnTo>
                  <a:pt x="9235" y="5518"/>
                </a:lnTo>
                <a:lnTo>
                  <a:pt x="9043" y="5646"/>
                </a:lnTo>
                <a:lnTo>
                  <a:pt x="8850" y="5786"/>
                </a:lnTo>
                <a:lnTo>
                  <a:pt x="8678" y="5925"/>
                </a:lnTo>
                <a:lnTo>
                  <a:pt x="8518" y="6086"/>
                </a:lnTo>
                <a:lnTo>
                  <a:pt x="8368" y="6246"/>
                </a:lnTo>
                <a:lnTo>
                  <a:pt x="8239" y="6418"/>
                </a:lnTo>
                <a:lnTo>
                  <a:pt x="8121" y="6589"/>
                </a:lnTo>
                <a:lnTo>
                  <a:pt x="7928" y="6921"/>
                </a:lnTo>
                <a:lnTo>
                  <a:pt x="7757" y="7253"/>
                </a:lnTo>
                <a:lnTo>
                  <a:pt x="7618" y="7596"/>
                </a:lnTo>
                <a:lnTo>
                  <a:pt x="7489" y="7928"/>
                </a:lnTo>
                <a:lnTo>
                  <a:pt x="7382" y="8271"/>
                </a:lnTo>
                <a:lnTo>
                  <a:pt x="7296" y="8614"/>
                </a:lnTo>
                <a:lnTo>
                  <a:pt x="7232" y="8968"/>
                </a:lnTo>
                <a:lnTo>
                  <a:pt x="7189" y="9310"/>
                </a:lnTo>
                <a:lnTo>
                  <a:pt x="7157" y="9664"/>
                </a:lnTo>
                <a:lnTo>
                  <a:pt x="7136" y="10017"/>
                </a:lnTo>
                <a:lnTo>
                  <a:pt x="7136" y="10371"/>
                </a:lnTo>
                <a:lnTo>
                  <a:pt x="7146" y="10725"/>
                </a:lnTo>
                <a:lnTo>
                  <a:pt x="7178" y="11089"/>
                </a:lnTo>
                <a:lnTo>
                  <a:pt x="7211" y="11442"/>
                </a:lnTo>
                <a:lnTo>
                  <a:pt x="7264" y="11807"/>
                </a:lnTo>
                <a:lnTo>
                  <a:pt x="7328" y="12171"/>
                </a:lnTo>
                <a:lnTo>
                  <a:pt x="7350" y="12267"/>
                </a:lnTo>
                <a:lnTo>
                  <a:pt x="7393" y="12374"/>
                </a:lnTo>
                <a:lnTo>
                  <a:pt x="7436" y="12482"/>
                </a:lnTo>
                <a:lnTo>
                  <a:pt x="7500" y="12578"/>
                </a:lnTo>
                <a:lnTo>
                  <a:pt x="7564" y="12674"/>
                </a:lnTo>
                <a:lnTo>
                  <a:pt x="7639" y="12749"/>
                </a:lnTo>
                <a:lnTo>
                  <a:pt x="7725" y="12814"/>
                </a:lnTo>
                <a:lnTo>
                  <a:pt x="7800" y="12867"/>
                </a:lnTo>
                <a:lnTo>
                  <a:pt x="7939" y="12910"/>
                </a:lnTo>
                <a:lnTo>
                  <a:pt x="8078" y="12942"/>
                </a:lnTo>
                <a:lnTo>
                  <a:pt x="8218" y="12974"/>
                </a:lnTo>
                <a:lnTo>
                  <a:pt x="8368" y="12985"/>
                </a:lnTo>
                <a:lnTo>
                  <a:pt x="8657" y="12985"/>
                </a:lnTo>
                <a:lnTo>
                  <a:pt x="8796" y="12953"/>
                </a:lnTo>
                <a:lnTo>
                  <a:pt x="8925" y="12921"/>
                </a:lnTo>
                <a:lnTo>
                  <a:pt x="8946" y="12899"/>
                </a:lnTo>
                <a:lnTo>
                  <a:pt x="8978" y="12878"/>
                </a:lnTo>
                <a:lnTo>
                  <a:pt x="9021" y="12792"/>
                </a:lnTo>
                <a:lnTo>
                  <a:pt x="9053" y="12696"/>
                </a:lnTo>
                <a:lnTo>
                  <a:pt x="9075" y="12567"/>
                </a:lnTo>
                <a:lnTo>
                  <a:pt x="9107" y="12289"/>
                </a:lnTo>
                <a:lnTo>
                  <a:pt x="9128" y="12021"/>
                </a:lnTo>
                <a:lnTo>
                  <a:pt x="9182" y="11560"/>
                </a:lnTo>
                <a:lnTo>
                  <a:pt x="9225" y="11089"/>
                </a:lnTo>
                <a:lnTo>
                  <a:pt x="9300" y="10167"/>
                </a:lnTo>
                <a:lnTo>
                  <a:pt x="9343" y="9707"/>
                </a:lnTo>
                <a:lnTo>
                  <a:pt x="9407" y="9246"/>
                </a:lnTo>
                <a:lnTo>
                  <a:pt x="9471" y="8785"/>
                </a:lnTo>
                <a:lnTo>
                  <a:pt x="9557" y="8335"/>
                </a:lnTo>
                <a:lnTo>
                  <a:pt x="9600" y="8175"/>
                </a:lnTo>
                <a:lnTo>
                  <a:pt x="9664" y="8035"/>
                </a:lnTo>
                <a:lnTo>
                  <a:pt x="9728" y="7907"/>
                </a:lnTo>
                <a:lnTo>
                  <a:pt x="9803" y="7789"/>
                </a:lnTo>
                <a:lnTo>
                  <a:pt x="9900" y="7682"/>
                </a:lnTo>
                <a:lnTo>
                  <a:pt x="10007" y="7585"/>
                </a:lnTo>
                <a:lnTo>
                  <a:pt x="10114" y="7500"/>
                </a:lnTo>
                <a:lnTo>
                  <a:pt x="10232" y="7425"/>
                </a:lnTo>
                <a:lnTo>
                  <a:pt x="10360" y="7360"/>
                </a:lnTo>
                <a:lnTo>
                  <a:pt x="10500" y="7307"/>
                </a:lnTo>
                <a:lnTo>
                  <a:pt x="10639" y="7253"/>
                </a:lnTo>
                <a:lnTo>
                  <a:pt x="10789" y="7211"/>
                </a:lnTo>
                <a:lnTo>
                  <a:pt x="10939" y="7178"/>
                </a:lnTo>
                <a:lnTo>
                  <a:pt x="11089" y="7146"/>
                </a:lnTo>
                <a:lnTo>
                  <a:pt x="11410" y="7114"/>
                </a:lnTo>
                <a:lnTo>
                  <a:pt x="11550" y="7103"/>
                </a:lnTo>
                <a:lnTo>
                  <a:pt x="11700" y="7114"/>
                </a:lnTo>
                <a:lnTo>
                  <a:pt x="11828" y="7125"/>
                </a:lnTo>
                <a:lnTo>
                  <a:pt x="11957" y="7146"/>
                </a:lnTo>
                <a:lnTo>
                  <a:pt x="12085" y="7178"/>
                </a:lnTo>
                <a:lnTo>
                  <a:pt x="12203" y="7221"/>
                </a:lnTo>
                <a:lnTo>
                  <a:pt x="12321" y="7275"/>
                </a:lnTo>
                <a:lnTo>
                  <a:pt x="12428" y="7328"/>
                </a:lnTo>
                <a:lnTo>
                  <a:pt x="12535" y="7393"/>
                </a:lnTo>
                <a:lnTo>
                  <a:pt x="12632" y="7468"/>
                </a:lnTo>
                <a:lnTo>
                  <a:pt x="12728" y="7553"/>
                </a:lnTo>
                <a:lnTo>
                  <a:pt x="12824" y="7639"/>
                </a:lnTo>
                <a:lnTo>
                  <a:pt x="12910" y="7735"/>
                </a:lnTo>
                <a:lnTo>
                  <a:pt x="12996" y="7843"/>
                </a:lnTo>
                <a:lnTo>
                  <a:pt x="13157" y="8068"/>
                </a:lnTo>
                <a:lnTo>
                  <a:pt x="13264" y="8239"/>
                </a:lnTo>
                <a:lnTo>
                  <a:pt x="13360" y="8421"/>
                </a:lnTo>
                <a:lnTo>
                  <a:pt x="13446" y="8603"/>
                </a:lnTo>
                <a:lnTo>
                  <a:pt x="13521" y="8785"/>
                </a:lnTo>
                <a:lnTo>
                  <a:pt x="13585" y="8968"/>
                </a:lnTo>
                <a:lnTo>
                  <a:pt x="13649" y="9160"/>
                </a:lnTo>
                <a:lnTo>
                  <a:pt x="13692" y="9353"/>
                </a:lnTo>
                <a:lnTo>
                  <a:pt x="13735" y="9535"/>
                </a:lnTo>
                <a:lnTo>
                  <a:pt x="13757" y="9728"/>
                </a:lnTo>
                <a:lnTo>
                  <a:pt x="13778" y="9921"/>
                </a:lnTo>
                <a:lnTo>
                  <a:pt x="13789" y="10114"/>
                </a:lnTo>
                <a:lnTo>
                  <a:pt x="13789" y="10317"/>
                </a:lnTo>
                <a:lnTo>
                  <a:pt x="13778" y="10510"/>
                </a:lnTo>
                <a:lnTo>
                  <a:pt x="13757" y="10703"/>
                </a:lnTo>
                <a:lnTo>
                  <a:pt x="13735" y="10907"/>
                </a:lnTo>
                <a:lnTo>
                  <a:pt x="13692" y="11099"/>
                </a:lnTo>
                <a:lnTo>
                  <a:pt x="13639" y="11346"/>
                </a:lnTo>
                <a:lnTo>
                  <a:pt x="13574" y="11582"/>
                </a:lnTo>
                <a:lnTo>
                  <a:pt x="13510" y="11807"/>
                </a:lnTo>
                <a:lnTo>
                  <a:pt x="13435" y="12032"/>
                </a:lnTo>
                <a:lnTo>
                  <a:pt x="13349" y="12257"/>
                </a:lnTo>
                <a:lnTo>
                  <a:pt x="13253" y="12471"/>
                </a:lnTo>
                <a:lnTo>
                  <a:pt x="13157" y="12674"/>
                </a:lnTo>
                <a:lnTo>
                  <a:pt x="13060" y="12889"/>
                </a:lnTo>
                <a:lnTo>
                  <a:pt x="12953" y="13081"/>
                </a:lnTo>
                <a:lnTo>
                  <a:pt x="12835" y="13274"/>
                </a:lnTo>
                <a:lnTo>
                  <a:pt x="12717" y="13467"/>
                </a:lnTo>
                <a:lnTo>
                  <a:pt x="12589" y="13649"/>
                </a:lnTo>
                <a:lnTo>
                  <a:pt x="12460" y="13831"/>
                </a:lnTo>
                <a:lnTo>
                  <a:pt x="12321" y="14014"/>
                </a:lnTo>
                <a:lnTo>
                  <a:pt x="12182" y="14185"/>
                </a:lnTo>
                <a:lnTo>
                  <a:pt x="12032" y="14356"/>
                </a:lnTo>
                <a:lnTo>
                  <a:pt x="11721" y="14678"/>
                </a:lnTo>
                <a:lnTo>
                  <a:pt x="11400" y="14988"/>
                </a:lnTo>
                <a:lnTo>
                  <a:pt x="11057" y="15288"/>
                </a:lnTo>
                <a:lnTo>
                  <a:pt x="10692" y="15567"/>
                </a:lnTo>
                <a:lnTo>
                  <a:pt x="10328" y="15835"/>
                </a:lnTo>
                <a:lnTo>
                  <a:pt x="9943" y="16092"/>
                </a:lnTo>
                <a:lnTo>
                  <a:pt x="9546" y="16349"/>
                </a:lnTo>
                <a:lnTo>
                  <a:pt x="9139" y="16585"/>
                </a:lnTo>
                <a:lnTo>
                  <a:pt x="9064" y="16617"/>
                </a:lnTo>
                <a:lnTo>
                  <a:pt x="8968" y="16660"/>
                </a:lnTo>
                <a:lnTo>
                  <a:pt x="8871" y="16681"/>
                </a:lnTo>
                <a:lnTo>
                  <a:pt x="8764" y="16692"/>
                </a:lnTo>
                <a:lnTo>
                  <a:pt x="8657" y="16703"/>
                </a:lnTo>
                <a:lnTo>
                  <a:pt x="8539" y="16713"/>
                </a:lnTo>
                <a:lnTo>
                  <a:pt x="8303" y="16692"/>
                </a:lnTo>
                <a:lnTo>
                  <a:pt x="8068" y="16660"/>
                </a:lnTo>
                <a:lnTo>
                  <a:pt x="7832" y="16595"/>
                </a:lnTo>
                <a:lnTo>
                  <a:pt x="7618" y="16520"/>
                </a:lnTo>
                <a:lnTo>
                  <a:pt x="7425" y="16435"/>
                </a:lnTo>
                <a:lnTo>
                  <a:pt x="6996" y="16188"/>
                </a:lnTo>
                <a:lnTo>
                  <a:pt x="6589" y="15921"/>
                </a:lnTo>
                <a:lnTo>
                  <a:pt x="6193" y="15642"/>
                </a:lnTo>
                <a:lnTo>
                  <a:pt x="5829" y="15342"/>
                </a:lnTo>
                <a:lnTo>
                  <a:pt x="5475" y="15031"/>
                </a:lnTo>
                <a:lnTo>
                  <a:pt x="5132" y="14710"/>
                </a:lnTo>
                <a:lnTo>
                  <a:pt x="4821" y="14367"/>
                </a:lnTo>
                <a:lnTo>
                  <a:pt x="4521" y="14014"/>
                </a:lnTo>
                <a:lnTo>
                  <a:pt x="4232" y="13639"/>
                </a:lnTo>
                <a:lnTo>
                  <a:pt x="3975" y="13253"/>
                </a:lnTo>
                <a:lnTo>
                  <a:pt x="3729" y="12856"/>
                </a:lnTo>
                <a:lnTo>
                  <a:pt x="3504" y="12439"/>
                </a:lnTo>
                <a:lnTo>
                  <a:pt x="3300" y="12010"/>
                </a:lnTo>
                <a:lnTo>
                  <a:pt x="3107" y="11560"/>
                </a:lnTo>
                <a:lnTo>
                  <a:pt x="2936" y="11099"/>
                </a:lnTo>
                <a:lnTo>
                  <a:pt x="2786" y="10628"/>
                </a:lnTo>
                <a:lnTo>
                  <a:pt x="2732" y="10425"/>
                </a:lnTo>
                <a:lnTo>
                  <a:pt x="2679" y="10221"/>
                </a:lnTo>
                <a:lnTo>
                  <a:pt x="2636" y="10017"/>
                </a:lnTo>
                <a:lnTo>
                  <a:pt x="2604" y="9814"/>
                </a:lnTo>
                <a:lnTo>
                  <a:pt x="2582" y="9610"/>
                </a:lnTo>
                <a:lnTo>
                  <a:pt x="2572" y="9407"/>
                </a:lnTo>
                <a:lnTo>
                  <a:pt x="2561" y="9203"/>
                </a:lnTo>
                <a:lnTo>
                  <a:pt x="2572" y="9000"/>
                </a:lnTo>
                <a:lnTo>
                  <a:pt x="2582" y="8796"/>
                </a:lnTo>
                <a:lnTo>
                  <a:pt x="2604" y="8593"/>
                </a:lnTo>
                <a:lnTo>
                  <a:pt x="2636" y="8389"/>
                </a:lnTo>
                <a:lnTo>
                  <a:pt x="2679" y="8185"/>
                </a:lnTo>
                <a:lnTo>
                  <a:pt x="2743" y="7982"/>
                </a:lnTo>
                <a:lnTo>
                  <a:pt x="2807" y="7778"/>
                </a:lnTo>
                <a:lnTo>
                  <a:pt x="2882" y="7585"/>
                </a:lnTo>
                <a:lnTo>
                  <a:pt x="2968" y="7382"/>
                </a:lnTo>
                <a:lnTo>
                  <a:pt x="3172" y="6964"/>
                </a:lnTo>
                <a:lnTo>
                  <a:pt x="3397" y="6568"/>
                </a:lnTo>
                <a:lnTo>
                  <a:pt x="3643" y="6182"/>
                </a:lnTo>
                <a:lnTo>
                  <a:pt x="3900" y="5818"/>
                </a:lnTo>
                <a:lnTo>
                  <a:pt x="4179" y="5475"/>
                </a:lnTo>
                <a:lnTo>
                  <a:pt x="4468" y="5143"/>
                </a:lnTo>
                <a:lnTo>
                  <a:pt x="4779" y="4832"/>
                </a:lnTo>
                <a:lnTo>
                  <a:pt x="5100" y="4543"/>
                </a:lnTo>
                <a:lnTo>
                  <a:pt x="5443" y="4264"/>
                </a:lnTo>
                <a:lnTo>
                  <a:pt x="5786" y="4007"/>
                </a:lnTo>
                <a:lnTo>
                  <a:pt x="6150" y="3771"/>
                </a:lnTo>
                <a:lnTo>
                  <a:pt x="6514" y="3557"/>
                </a:lnTo>
                <a:lnTo>
                  <a:pt x="6900" y="3354"/>
                </a:lnTo>
                <a:lnTo>
                  <a:pt x="7286" y="3172"/>
                </a:lnTo>
                <a:lnTo>
                  <a:pt x="7682" y="3022"/>
                </a:lnTo>
                <a:lnTo>
                  <a:pt x="8089" y="2882"/>
                </a:lnTo>
                <a:lnTo>
                  <a:pt x="8507" y="2764"/>
                </a:lnTo>
                <a:lnTo>
                  <a:pt x="8914" y="2668"/>
                </a:lnTo>
                <a:lnTo>
                  <a:pt x="9343" y="2593"/>
                </a:lnTo>
                <a:lnTo>
                  <a:pt x="9760" y="2529"/>
                </a:lnTo>
                <a:lnTo>
                  <a:pt x="10189" y="2497"/>
                </a:lnTo>
                <a:lnTo>
                  <a:pt x="10617" y="2486"/>
                </a:lnTo>
                <a:lnTo>
                  <a:pt x="11057" y="2507"/>
                </a:lnTo>
                <a:lnTo>
                  <a:pt x="11485" y="2539"/>
                </a:lnTo>
                <a:lnTo>
                  <a:pt x="11914" y="2593"/>
                </a:lnTo>
                <a:lnTo>
                  <a:pt x="12342" y="2679"/>
                </a:lnTo>
                <a:lnTo>
                  <a:pt x="12771" y="2775"/>
                </a:lnTo>
                <a:lnTo>
                  <a:pt x="13189" y="2904"/>
                </a:lnTo>
                <a:lnTo>
                  <a:pt x="13607" y="3054"/>
                </a:lnTo>
                <a:lnTo>
                  <a:pt x="14024" y="3236"/>
                </a:lnTo>
                <a:lnTo>
                  <a:pt x="14431" y="3429"/>
                </a:lnTo>
                <a:lnTo>
                  <a:pt x="14828" y="3654"/>
                </a:lnTo>
                <a:lnTo>
                  <a:pt x="15567" y="4093"/>
                </a:lnTo>
                <a:lnTo>
                  <a:pt x="16306" y="4532"/>
                </a:lnTo>
                <a:lnTo>
                  <a:pt x="16681" y="4736"/>
                </a:lnTo>
                <a:lnTo>
                  <a:pt x="17056" y="4939"/>
                </a:lnTo>
                <a:lnTo>
                  <a:pt x="17431" y="5132"/>
                </a:lnTo>
                <a:lnTo>
                  <a:pt x="17817" y="5314"/>
                </a:lnTo>
                <a:lnTo>
                  <a:pt x="17892" y="5336"/>
                </a:lnTo>
                <a:lnTo>
                  <a:pt x="17967" y="5357"/>
                </a:lnTo>
                <a:lnTo>
                  <a:pt x="18042" y="5357"/>
                </a:lnTo>
                <a:lnTo>
                  <a:pt x="18117" y="5368"/>
                </a:lnTo>
                <a:lnTo>
                  <a:pt x="18278" y="5357"/>
                </a:lnTo>
                <a:lnTo>
                  <a:pt x="18449" y="5336"/>
                </a:lnTo>
                <a:lnTo>
                  <a:pt x="18813" y="5261"/>
                </a:lnTo>
                <a:lnTo>
                  <a:pt x="18985" y="5218"/>
                </a:lnTo>
                <a:lnTo>
                  <a:pt x="19156" y="5196"/>
                </a:lnTo>
                <a:lnTo>
                  <a:pt x="19113" y="5025"/>
                </a:lnTo>
                <a:lnTo>
                  <a:pt x="19081" y="4843"/>
                </a:lnTo>
                <a:lnTo>
                  <a:pt x="19028" y="4479"/>
                </a:lnTo>
                <a:lnTo>
                  <a:pt x="18985" y="4296"/>
                </a:lnTo>
                <a:lnTo>
                  <a:pt x="18931" y="4146"/>
                </a:lnTo>
                <a:lnTo>
                  <a:pt x="18899" y="4071"/>
                </a:lnTo>
                <a:lnTo>
                  <a:pt x="18856" y="4007"/>
                </a:lnTo>
                <a:lnTo>
                  <a:pt x="18813" y="3943"/>
                </a:lnTo>
                <a:lnTo>
                  <a:pt x="18760" y="3900"/>
                </a:lnTo>
                <a:lnTo>
                  <a:pt x="17945" y="3204"/>
                </a:lnTo>
                <a:lnTo>
                  <a:pt x="17528" y="2861"/>
                </a:lnTo>
                <a:lnTo>
                  <a:pt x="17110" y="2529"/>
                </a:lnTo>
                <a:lnTo>
                  <a:pt x="16681" y="2207"/>
                </a:lnTo>
                <a:lnTo>
                  <a:pt x="16242" y="1886"/>
                </a:lnTo>
                <a:lnTo>
                  <a:pt x="15803" y="1586"/>
                </a:lnTo>
                <a:lnTo>
                  <a:pt x="15353" y="1307"/>
                </a:lnTo>
                <a:lnTo>
                  <a:pt x="15096" y="1157"/>
                </a:lnTo>
                <a:lnTo>
                  <a:pt x="14828" y="1018"/>
                </a:lnTo>
                <a:lnTo>
                  <a:pt x="14571" y="879"/>
                </a:lnTo>
                <a:lnTo>
                  <a:pt x="14303" y="761"/>
                </a:lnTo>
                <a:lnTo>
                  <a:pt x="14035" y="643"/>
                </a:lnTo>
                <a:lnTo>
                  <a:pt x="13757" y="525"/>
                </a:lnTo>
                <a:lnTo>
                  <a:pt x="13489" y="429"/>
                </a:lnTo>
                <a:lnTo>
                  <a:pt x="13199" y="332"/>
                </a:lnTo>
                <a:lnTo>
                  <a:pt x="12921" y="257"/>
                </a:lnTo>
                <a:lnTo>
                  <a:pt x="12632" y="182"/>
                </a:lnTo>
                <a:lnTo>
                  <a:pt x="12342" y="129"/>
                </a:lnTo>
                <a:lnTo>
                  <a:pt x="12053" y="75"/>
                </a:lnTo>
                <a:lnTo>
                  <a:pt x="11753" y="43"/>
                </a:lnTo>
                <a:lnTo>
                  <a:pt x="11453" y="11"/>
                </a:lnTo>
                <a:lnTo>
                  <a:pt x="111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4f3de87df4_0_99"/>
          <p:cNvSpPr/>
          <p:nvPr/>
        </p:nvSpPr>
        <p:spPr>
          <a:xfrm>
            <a:off x="3460376" y="2979062"/>
            <a:ext cx="356955" cy="369819"/>
          </a:xfrm>
          <a:custGeom>
            <a:avLst/>
            <a:gdLst/>
            <a:ahLst/>
            <a:cxnLst/>
            <a:rect l="l" t="t" r="r" b="b"/>
            <a:pathLst>
              <a:path w="13403" h="13886" extrusionOk="0">
                <a:moveTo>
                  <a:pt x="8700" y="3375"/>
                </a:moveTo>
                <a:lnTo>
                  <a:pt x="8935" y="3386"/>
                </a:lnTo>
                <a:lnTo>
                  <a:pt x="9150" y="3429"/>
                </a:lnTo>
                <a:lnTo>
                  <a:pt x="9246" y="3450"/>
                </a:lnTo>
                <a:lnTo>
                  <a:pt x="9342" y="3482"/>
                </a:lnTo>
                <a:lnTo>
                  <a:pt x="9439" y="3515"/>
                </a:lnTo>
                <a:lnTo>
                  <a:pt x="9525" y="3557"/>
                </a:lnTo>
                <a:lnTo>
                  <a:pt x="9600" y="3611"/>
                </a:lnTo>
                <a:lnTo>
                  <a:pt x="9685" y="3665"/>
                </a:lnTo>
                <a:lnTo>
                  <a:pt x="9750" y="3718"/>
                </a:lnTo>
                <a:lnTo>
                  <a:pt x="9825" y="3793"/>
                </a:lnTo>
                <a:lnTo>
                  <a:pt x="9889" y="3857"/>
                </a:lnTo>
                <a:lnTo>
                  <a:pt x="9953" y="3932"/>
                </a:lnTo>
                <a:lnTo>
                  <a:pt x="10007" y="4018"/>
                </a:lnTo>
                <a:lnTo>
                  <a:pt x="10060" y="4104"/>
                </a:lnTo>
                <a:lnTo>
                  <a:pt x="10157" y="4307"/>
                </a:lnTo>
                <a:lnTo>
                  <a:pt x="10232" y="4532"/>
                </a:lnTo>
                <a:lnTo>
                  <a:pt x="10296" y="4779"/>
                </a:lnTo>
                <a:lnTo>
                  <a:pt x="10360" y="5047"/>
                </a:lnTo>
                <a:lnTo>
                  <a:pt x="10403" y="5347"/>
                </a:lnTo>
                <a:lnTo>
                  <a:pt x="10425" y="5700"/>
                </a:lnTo>
                <a:lnTo>
                  <a:pt x="10446" y="6043"/>
                </a:lnTo>
                <a:lnTo>
                  <a:pt x="10435" y="6343"/>
                </a:lnTo>
                <a:lnTo>
                  <a:pt x="10414" y="6632"/>
                </a:lnTo>
                <a:lnTo>
                  <a:pt x="10371" y="6922"/>
                </a:lnTo>
                <a:lnTo>
                  <a:pt x="10317" y="7200"/>
                </a:lnTo>
                <a:lnTo>
                  <a:pt x="10253" y="7479"/>
                </a:lnTo>
                <a:lnTo>
                  <a:pt x="10178" y="7746"/>
                </a:lnTo>
                <a:lnTo>
                  <a:pt x="10082" y="8004"/>
                </a:lnTo>
                <a:lnTo>
                  <a:pt x="9975" y="8261"/>
                </a:lnTo>
                <a:lnTo>
                  <a:pt x="9857" y="8507"/>
                </a:lnTo>
                <a:lnTo>
                  <a:pt x="9728" y="8753"/>
                </a:lnTo>
                <a:lnTo>
                  <a:pt x="9567" y="8989"/>
                </a:lnTo>
                <a:lnTo>
                  <a:pt x="9407" y="9214"/>
                </a:lnTo>
                <a:lnTo>
                  <a:pt x="9225" y="9428"/>
                </a:lnTo>
                <a:lnTo>
                  <a:pt x="9021" y="9632"/>
                </a:lnTo>
                <a:lnTo>
                  <a:pt x="8807" y="9836"/>
                </a:lnTo>
                <a:lnTo>
                  <a:pt x="8571" y="10028"/>
                </a:lnTo>
                <a:lnTo>
                  <a:pt x="8389" y="10168"/>
                </a:lnTo>
                <a:lnTo>
                  <a:pt x="8196" y="10296"/>
                </a:lnTo>
                <a:lnTo>
                  <a:pt x="8003" y="10403"/>
                </a:lnTo>
                <a:lnTo>
                  <a:pt x="7810" y="10510"/>
                </a:lnTo>
                <a:lnTo>
                  <a:pt x="7607" y="10596"/>
                </a:lnTo>
                <a:lnTo>
                  <a:pt x="7403" y="10682"/>
                </a:lnTo>
                <a:lnTo>
                  <a:pt x="7200" y="10735"/>
                </a:lnTo>
                <a:lnTo>
                  <a:pt x="6996" y="10789"/>
                </a:lnTo>
                <a:lnTo>
                  <a:pt x="6782" y="10821"/>
                </a:lnTo>
                <a:lnTo>
                  <a:pt x="6578" y="10832"/>
                </a:lnTo>
                <a:lnTo>
                  <a:pt x="6364" y="10832"/>
                </a:lnTo>
                <a:lnTo>
                  <a:pt x="6150" y="10810"/>
                </a:lnTo>
                <a:lnTo>
                  <a:pt x="5936" y="10778"/>
                </a:lnTo>
                <a:lnTo>
                  <a:pt x="5721" y="10725"/>
                </a:lnTo>
                <a:lnTo>
                  <a:pt x="5507" y="10650"/>
                </a:lnTo>
                <a:lnTo>
                  <a:pt x="5293" y="10553"/>
                </a:lnTo>
                <a:lnTo>
                  <a:pt x="5068" y="10436"/>
                </a:lnTo>
                <a:lnTo>
                  <a:pt x="4864" y="10318"/>
                </a:lnTo>
                <a:lnTo>
                  <a:pt x="4671" y="10189"/>
                </a:lnTo>
                <a:lnTo>
                  <a:pt x="4479" y="10039"/>
                </a:lnTo>
                <a:lnTo>
                  <a:pt x="4307" y="9889"/>
                </a:lnTo>
                <a:lnTo>
                  <a:pt x="4136" y="9728"/>
                </a:lnTo>
                <a:lnTo>
                  <a:pt x="3986" y="9568"/>
                </a:lnTo>
                <a:lnTo>
                  <a:pt x="3836" y="9386"/>
                </a:lnTo>
                <a:lnTo>
                  <a:pt x="3707" y="9193"/>
                </a:lnTo>
                <a:lnTo>
                  <a:pt x="3589" y="9000"/>
                </a:lnTo>
                <a:lnTo>
                  <a:pt x="3482" y="8796"/>
                </a:lnTo>
                <a:lnTo>
                  <a:pt x="3396" y="8582"/>
                </a:lnTo>
                <a:lnTo>
                  <a:pt x="3321" y="8357"/>
                </a:lnTo>
                <a:lnTo>
                  <a:pt x="3257" y="8121"/>
                </a:lnTo>
                <a:lnTo>
                  <a:pt x="3214" y="7875"/>
                </a:lnTo>
                <a:lnTo>
                  <a:pt x="3182" y="7629"/>
                </a:lnTo>
                <a:lnTo>
                  <a:pt x="3171" y="7404"/>
                </a:lnTo>
                <a:lnTo>
                  <a:pt x="3171" y="7168"/>
                </a:lnTo>
                <a:lnTo>
                  <a:pt x="3171" y="6943"/>
                </a:lnTo>
                <a:lnTo>
                  <a:pt x="3193" y="6707"/>
                </a:lnTo>
                <a:lnTo>
                  <a:pt x="3225" y="6482"/>
                </a:lnTo>
                <a:lnTo>
                  <a:pt x="3257" y="6257"/>
                </a:lnTo>
                <a:lnTo>
                  <a:pt x="3300" y="6032"/>
                </a:lnTo>
                <a:lnTo>
                  <a:pt x="3354" y="5807"/>
                </a:lnTo>
                <a:lnTo>
                  <a:pt x="3471" y="5432"/>
                </a:lnTo>
                <a:lnTo>
                  <a:pt x="3536" y="5261"/>
                </a:lnTo>
                <a:lnTo>
                  <a:pt x="3600" y="5090"/>
                </a:lnTo>
                <a:lnTo>
                  <a:pt x="3686" y="4918"/>
                </a:lnTo>
                <a:lnTo>
                  <a:pt x="3771" y="4768"/>
                </a:lnTo>
                <a:lnTo>
                  <a:pt x="3868" y="4618"/>
                </a:lnTo>
                <a:lnTo>
                  <a:pt x="3975" y="4490"/>
                </a:lnTo>
                <a:lnTo>
                  <a:pt x="4093" y="4361"/>
                </a:lnTo>
                <a:lnTo>
                  <a:pt x="4232" y="4254"/>
                </a:lnTo>
                <a:lnTo>
                  <a:pt x="4382" y="4157"/>
                </a:lnTo>
                <a:lnTo>
                  <a:pt x="4543" y="4072"/>
                </a:lnTo>
                <a:lnTo>
                  <a:pt x="4725" y="4007"/>
                </a:lnTo>
                <a:lnTo>
                  <a:pt x="4918" y="3954"/>
                </a:lnTo>
                <a:lnTo>
                  <a:pt x="5143" y="3922"/>
                </a:lnTo>
                <a:lnTo>
                  <a:pt x="5378" y="3911"/>
                </a:lnTo>
                <a:lnTo>
                  <a:pt x="5689" y="3890"/>
                </a:lnTo>
                <a:lnTo>
                  <a:pt x="6000" y="3857"/>
                </a:lnTo>
                <a:lnTo>
                  <a:pt x="6311" y="3793"/>
                </a:lnTo>
                <a:lnTo>
                  <a:pt x="6621" y="3729"/>
                </a:lnTo>
                <a:lnTo>
                  <a:pt x="7243" y="3579"/>
                </a:lnTo>
                <a:lnTo>
                  <a:pt x="7564" y="3515"/>
                </a:lnTo>
                <a:lnTo>
                  <a:pt x="7875" y="3450"/>
                </a:lnTo>
                <a:lnTo>
                  <a:pt x="8175" y="3407"/>
                </a:lnTo>
                <a:lnTo>
                  <a:pt x="8443" y="3375"/>
                </a:lnTo>
                <a:close/>
                <a:moveTo>
                  <a:pt x="8710" y="1"/>
                </a:moveTo>
                <a:lnTo>
                  <a:pt x="8389" y="22"/>
                </a:lnTo>
                <a:lnTo>
                  <a:pt x="8057" y="54"/>
                </a:lnTo>
                <a:lnTo>
                  <a:pt x="7725" y="108"/>
                </a:lnTo>
                <a:lnTo>
                  <a:pt x="7382" y="183"/>
                </a:lnTo>
                <a:lnTo>
                  <a:pt x="7039" y="279"/>
                </a:lnTo>
                <a:lnTo>
                  <a:pt x="6696" y="397"/>
                </a:lnTo>
                <a:lnTo>
                  <a:pt x="6343" y="536"/>
                </a:lnTo>
                <a:lnTo>
                  <a:pt x="6011" y="697"/>
                </a:lnTo>
                <a:lnTo>
                  <a:pt x="5678" y="858"/>
                </a:lnTo>
                <a:lnTo>
                  <a:pt x="5357" y="1040"/>
                </a:lnTo>
                <a:lnTo>
                  <a:pt x="5036" y="1233"/>
                </a:lnTo>
                <a:lnTo>
                  <a:pt x="4393" y="1608"/>
                </a:lnTo>
                <a:lnTo>
                  <a:pt x="4061" y="1779"/>
                </a:lnTo>
                <a:lnTo>
                  <a:pt x="3729" y="1950"/>
                </a:lnTo>
                <a:lnTo>
                  <a:pt x="3396" y="2122"/>
                </a:lnTo>
                <a:lnTo>
                  <a:pt x="3075" y="2304"/>
                </a:lnTo>
                <a:lnTo>
                  <a:pt x="2775" y="2508"/>
                </a:lnTo>
                <a:lnTo>
                  <a:pt x="2486" y="2722"/>
                </a:lnTo>
                <a:lnTo>
                  <a:pt x="2218" y="2947"/>
                </a:lnTo>
                <a:lnTo>
                  <a:pt x="1961" y="3193"/>
                </a:lnTo>
                <a:lnTo>
                  <a:pt x="1725" y="3450"/>
                </a:lnTo>
                <a:lnTo>
                  <a:pt x="1511" y="3707"/>
                </a:lnTo>
                <a:lnTo>
                  <a:pt x="1297" y="3986"/>
                </a:lnTo>
                <a:lnTo>
                  <a:pt x="1114" y="4275"/>
                </a:lnTo>
                <a:lnTo>
                  <a:pt x="932" y="4575"/>
                </a:lnTo>
                <a:lnTo>
                  <a:pt x="772" y="4886"/>
                </a:lnTo>
                <a:lnTo>
                  <a:pt x="622" y="5207"/>
                </a:lnTo>
                <a:lnTo>
                  <a:pt x="493" y="5539"/>
                </a:lnTo>
                <a:lnTo>
                  <a:pt x="365" y="5882"/>
                </a:lnTo>
                <a:lnTo>
                  <a:pt x="257" y="6236"/>
                </a:lnTo>
                <a:lnTo>
                  <a:pt x="193" y="6461"/>
                </a:lnTo>
                <a:lnTo>
                  <a:pt x="140" y="6697"/>
                </a:lnTo>
                <a:lnTo>
                  <a:pt x="97" y="6922"/>
                </a:lnTo>
                <a:lnTo>
                  <a:pt x="65" y="7146"/>
                </a:lnTo>
                <a:lnTo>
                  <a:pt x="32" y="7361"/>
                </a:lnTo>
                <a:lnTo>
                  <a:pt x="11" y="7586"/>
                </a:lnTo>
                <a:lnTo>
                  <a:pt x="11" y="7800"/>
                </a:lnTo>
                <a:lnTo>
                  <a:pt x="0" y="8014"/>
                </a:lnTo>
                <a:lnTo>
                  <a:pt x="11" y="8229"/>
                </a:lnTo>
                <a:lnTo>
                  <a:pt x="22" y="8432"/>
                </a:lnTo>
                <a:lnTo>
                  <a:pt x="54" y="8646"/>
                </a:lnTo>
                <a:lnTo>
                  <a:pt x="86" y="8850"/>
                </a:lnTo>
                <a:lnTo>
                  <a:pt x="118" y="9053"/>
                </a:lnTo>
                <a:lnTo>
                  <a:pt x="172" y="9246"/>
                </a:lnTo>
                <a:lnTo>
                  <a:pt x="225" y="9450"/>
                </a:lnTo>
                <a:lnTo>
                  <a:pt x="290" y="9643"/>
                </a:lnTo>
                <a:lnTo>
                  <a:pt x="354" y="9836"/>
                </a:lnTo>
                <a:lnTo>
                  <a:pt x="429" y="10028"/>
                </a:lnTo>
                <a:lnTo>
                  <a:pt x="515" y="10211"/>
                </a:lnTo>
                <a:lnTo>
                  <a:pt x="611" y="10403"/>
                </a:lnTo>
                <a:lnTo>
                  <a:pt x="707" y="10585"/>
                </a:lnTo>
                <a:lnTo>
                  <a:pt x="815" y="10768"/>
                </a:lnTo>
                <a:lnTo>
                  <a:pt x="932" y="10950"/>
                </a:lnTo>
                <a:lnTo>
                  <a:pt x="1050" y="11121"/>
                </a:lnTo>
                <a:lnTo>
                  <a:pt x="1179" y="11303"/>
                </a:lnTo>
                <a:lnTo>
                  <a:pt x="1307" y="11475"/>
                </a:lnTo>
                <a:lnTo>
                  <a:pt x="1597" y="11807"/>
                </a:lnTo>
                <a:lnTo>
                  <a:pt x="1897" y="12139"/>
                </a:lnTo>
                <a:lnTo>
                  <a:pt x="2229" y="12460"/>
                </a:lnTo>
                <a:lnTo>
                  <a:pt x="2400" y="12610"/>
                </a:lnTo>
                <a:lnTo>
                  <a:pt x="2572" y="12750"/>
                </a:lnTo>
                <a:lnTo>
                  <a:pt x="2743" y="12878"/>
                </a:lnTo>
                <a:lnTo>
                  <a:pt x="2914" y="13007"/>
                </a:lnTo>
                <a:lnTo>
                  <a:pt x="3086" y="13114"/>
                </a:lnTo>
                <a:lnTo>
                  <a:pt x="3257" y="13221"/>
                </a:lnTo>
                <a:lnTo>
                  <a:pt x="3439" y="13317"/>
                </a:lnTo>
                <a:lnTo>
                  <a:pt x="3611" y="13414"/>
                </a:lnTo>
                <a:lnTo>
                  <a:pt x="3793" y="13489"/>
                </a:lnTo>
                <a:lnTo>
                  <a:pt x="3964" y="13564"/>
                </a:lnTo>
                <a:lnTo>
                  <a:pt x="4146" y="13628"/>
                </a:lnTo>
                <a:lnTo>
                  <a:pt x="4329" y="13692"/>
                </a:lnTo>
                <a:lnTo>
                  <a:pt x="4521" y="13735"/>
                </a:lnTo>
                <a:lnTo>
                  <a:pt x="4704" y="13778"/>
                </a:lnTo>
                <a:lnTo>
                  <a:pt x="4886" y="13821"/>
                </a:lnTo>
                <a:lnTo>
                  <a:pt x="5078" y="13842"/>
                </a:lnTo>
                <a:lnTo>
                  <a:pt x="5261" y="13864"/>
                </a:lnTo>
                <a:lnTo>
                  <a:pt x="5453" y="13885"/>
                </a:lnTo>
                <a:lnTo>
                  <a:pt x="5828" y="13885"/>
                </a:lnTo>
                <a:lnTo>
                  <a:pt x="6021" y="13875"/>
                </a:lnTo>
                <a:lnTo>
                  <a:pt x="6214" y="13864"/>
                </a:lnTo>
                <a:lnTo>
                  <a:pt x="6611" y="13821"/>
                </a:lnTo>
                <a:lnTo>
                  <a:pt x="6996" y="13746"/>
                </a:lnTo>
                <a:lnTo>
                  <a:pt x="7393" y="13650"/>
                </a:lnTo>
                <a:lnTo>
                  <a:pt x="7789" y="13521"/>
                </a:lnTo>
                <a:lnTo>
                  <a:pt x="8196" y="13382"/>
                </a:lnTo>
                <a:lnTo>
                  <a:pt x="8485" y="13264"/>
                </a:lnTo>
                <a:lnTo>
                  <a:pt x="8764" y="13125"/>
                </a:lnTo>
                <a:lnTo>
                  <a:pt x="9042" y="12985"/>
                </a:lnTo>
                <a:lnTo>
                  <a:pt x="9310" y="12825"/>
                </a:lnTo>
                <a:lnTo>
                  <a:pt x="9578" y="12653"/>
                </a:lnTo>
                <a:lnTo>
                  <a:pt x="9835" y="12471"/>
                </a:lnTo>
                <a:lnTo>
                  <a:pt x="10082" y="12278"/>
                </a:lnTo>
                <a:lnTo>
                  <a:pt x="10328" y="12085"/>
                </a:lnTo>
                <a:lnTo>
                  <a:pt x="10564" y="11871"/>
                </a:lnTo>
                <a:lnTo>
                  <a:pt x="10789" y="11646"/>
                </a:lnTo>
                <a:lnTo>
                  <a:pt x="11003" y="11421"/>
                </a:lnTo>
                <a:lnTo>
                  <a:pt x="11217" y="11175"/>
                </a:lnTo>
                <a:lnTo>
                  <a:pt x="11421" y="10928"/>
                </a:lnTo>
                <a:lnTo>
                  <a:pt x="11614" y="10671"/>
                </a:lnTo>
                <a:lnTo>
                  <a:pt x="11807" y="10414"/>
                </a:lnTo>
                <a:lnTo>
                  <a:pt x="11978" y="10136"/>
                </a:lnTo>
                <a:lnTo>
                  <a:pt x="12149" y="9868"/>
                </a:lnTo>
                <a:lnTo>
                  <a:pt x="12310" y="9578"/>
                </a:lnTo>
                <a:lnTo>
                  <a:pt x="12460" y="9289"/>
                </a:lnTo>
                <a:lnTo>
                  <a:pt x="12599" y="8989"/>
                </a:lnTo>
                <a:lnTo>
                  <a:pt x="12728" y="8689"/>
                </a:lnTo>
                <a:lnTo>
                  <a:pt x="12846" y="8389"/>
                </a:lnTo>
                <a:lnTo>
                  <a:pt x="12953" y="8079"/>
                </a:lnTo>
                <a:lnTo>
                  <a:pt x="13049" y="7757"/>
                </a:lnTo>
                <a:lnTo>
                  <a:pt x="13135" y="7436"/>
                </a:lnTo>
                <a:lnTo>
                  <a:pt x="13210" y="7114"/>
                </a:lnTo>
                <a:lnTo>
                  <a:pt x="13274" y="6793"/>
                </a:lnTo>
                <a:lnTo>
                  <a:pt x="13328" y="6461"/>
                </a:lnTo>
                <a:lnTo>
                  <a:pt x="13360" y="6139"/>
                </a:lnTo>
                <a:lnTo>
                  <a:pt x="13392" y="5807"/>
                </a:lnTo>
                <a:lnTo>
                  <a:pt x="13403" y="5475"/>
                </a:lnTo>
                <a:lnTo>
                  <a:pt x="13403" y="5143"/>
                </a:lnTo>
                <a:lnTo>
                  <a:pt x="13392" y="4757"/>
                </a:lnTo>
                <a:lnTo>
                  <a:pt x="13360" y="4393"/>
                </a:lnTo>
                <a:lnTo>
                  <a:pt x="13306" y="4050"/>
                </a:lnTo>
                <a:lnTo>
                  <a:pt x="13242" y="3707"/>
                </a:lnTo>
                <a:lnTo>
                  <a:pt x="13156" y="3375"/>
                </a:lnTo>
                <a:lnTo>
                  <a:pt x="13049" y="3065"/>
                </a:lnTo>
                <a:lnTo>
                  <a:pt x="12931" y="2765"/>
                </a:lnTo>
                <a:lnTo>
                  <a:pt x="12803" y="2475"/>
                </a:lnTo>
                <a:lnTo>
                  <a:pt x="12653" y="2208"/>
                </a:lnTo>
                <a:lnTo>
                  <a:pt x="12492" y="1940"/>
                </a:lnTo>
                <a:lnTo>
                  <a:pt x="12321" y="1704"/>
                </a:lnTo>
                <a:lnTo>
                  <a:pt x="12139" y="1468"/>
                </a:lnTo>
                <a:lnTo>
                  <a:pt x="11935" y="1254"/>
                </a:lnTo>
                <a:lnTo>
                  <a:pt x="11721" y="1061"/>
                </a:lnTo>
                <a:lnTo>
                  <a:pt x="11496" y="879"/>
                </a:lnTo>
                <a:lnTo>
                  <a:pt x="11260" y="708"/>
                </a:lnTo>
                <a:lnTo>
                  <a:pt x="11014" y="558"/>
                </a:lnTo>
                <a:lnTo>
                  <a:pt x="10757" y="429"/>
                </a:lnTo>
                <a:lnTo>
                  <a:pt x="10489" y="311"/>
                </a:lnTo>
                <a:lnTo>
                  <a:pt x="10210" y="215"/>
                </a:lnTo>
                <a:lnTo>
                  <a:pt x="9932" y="140"/>
                </a:lnTo>
                <a:lnTo>
                  <a:pt x="9632" y="76"/>
                </a:lnTo>
                <a:lnTo>
                  <a:pt x="9332" y="33"/>
                </a:lnTo>
                <a:lnTo>
                  <a:pt x="9021" y="11"/>
                </a:lnTo>
                <a:lnTo>
                  <a:pt x="871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4f3de87df4_0_99"/>
          <p:cNvSpPr/>
          <p:nvPr/>
        </p:nvSpPr>
        <p:spPr>
          <a:xfrm>
            <a:off x="2616958" y="4086116"/>
            <a:ext cx="367529" cy="270533"/>
          </a:xfrm>
          <a:custGeom>
            <a:avLst/>
            <a:gdLst/>
            <a:ahLst/>
            <a:cxnLst/>
            <a:rect l="l" t="t" r="r" b="b"/>
            <a:pathLst>
              <a:path w="13800" h="10158" extrusionOk="0">
                <a:moveTo>
                  <a:pt x="6493" y="1"/>
                </a:moveTo>
                <a:lnTo>
                  <a:pt x="6289" y="22"/>
                </a:lnTo>
                <a:lnTo>
                  <a:pt x="6096" y="54"/>
                </a:lnTo>
                <a:lnTo>
                  <a:pt x="5903" y="108"/>
                </a:lnTo>
                <a:lnTo>
                  <a:pt x="5721" y="194"/>
                </a:lnTo>
                <a:lnTo>
                  <a:pt x="5539" y="290"/>
                </a:lnTo>
                <a:lnTo>
                  <a:pt x="5368" y="419"/>
                </a:lnTo>
                <a:lnTo>
                  <a:pt x="5207" y="558"/>
                </a:lnTo>
                <a:lnTo>
                  <a:pt x="5057" y="719"/>
                </a:lnTo>
                <a:lnTo>
                  <a:pt x="4907" y="901"/>
                </a:lnTo>
                <a:lnTo>
                  <a:pt x="4778" y="1093"/>
                </a:lnTo>
                <a:lnTo>
                  <a:pt x="4639" y="1340"/>
                </a:lnTo>
                <a:lnTo>
                  <a:pt x="4500" y="1597"/>
                </a:lnTo>
                <a:lnTo>
                  <a:pt x="4382" y="1854"/>
                </a:lnTo>
                <a:lnTo>
                  <a:pt x="4328" y="1993"/>
                </a:lnTo>
                <a:lnTo>
                  <a:pt x="4286" y="2122"/>
                </a:lnTo>
                <a:lnTo>
                  <a:pt x="4200" y="2390"/>
                </a:lnTo>
                <a:lnTo>
                  <a:pt x="4146" y="2508"/>
                </a:lnTo>
                <a:lnTo>
                  <a:pt x="4093" y="2626"/>
                </a:lnTo>
                <a:lnTo>
                  <a:pt x="4039" y="2733"/>
                </a:lnTo>
                <a:lnTo>
                  <a:pt x="3964" y="2829"/>
                </a:lnTo>
                <a:lnTo>
                  <a:pt x="3889" y="2915"/>
                </a:lnTo>
                <a:lnTo>
                  <a:pt x="3814" y="3000"/>
                </a:lnTo>
                <a:lnTo>
                  <a:pt x="3729" y="3065"/>
                </a:lnTo>
                <a:lnTo>
                  <a:pt x="3621" y="3129"/>
                </a:lnTo>
                <a:lnTo>
                  <a:pt x="3525" y="3183"/>
                </a:lnTo>
                <a:lnTo>
                  <a:pt x="3407" y="3225"/>
                </a:lnTo>
                <a:lnTo>
                  <a:pt x="3279" y="3258"/>
                </a:lnTo>
                <a:lnTo>
                  <a:pt x="3139" y="3279"/>
                </a:lnTo>
                <a:lnTo>
                  <a:pt x="2989" y="3290"/>
                </a:lnTo>
                <a:lnTo>
                  <a:pt x="2839" y="3290"/>
                </a:lnTo>
                <a:lnTo>
                  <a:pt x="2711" y="3300"/>
                </a:lnTo>
                <a:lnTo>
                  <a:pt x="2582" y="3311"/>
                </a:lnTo>
                <a:lnTo>
                  <a:pt x="2464" y="3333"/>
                </a:lnTo>
                <a:lnTo>
                  <a:pt x="2346" y="3365"/>
                </a:lnTo>
                <a:lnTo>
                  <a:pt x="2239" y="3408"/>
                </a:lnTo>
                <a:lnTo>
                  <a:pt x="2143" y="3461"/>
                </a:lnTo>
                <a:lnTo>
                  <a:pt x="2036" y="3515"/>
                </a:lnTo>
                <a:lnTo>
                  <a:pt x="1950" y="3590"/>
                </a:lnTo>
                <a:lnTo>
                  <a:pt x="1864" y="3665"/>
                </a:lnTo>
                <a:lnTo>
                  <a:pt x="1779" y="3750"/>
                </a:lnTo>
                <a:lnTo>
                  <a:pt x="1704" y="3847"/>
                </a:lnTo>
                <a:lnTo>
                  <a:pt x="1639" y="3943"/>
                </a:lnTo>
                <a:lnTo>
                  <a:pt x="1575" y="4050"/>
                </a:lnTo>
                <a:lnTo>
                  <a:pt x="1522" y="4168"/>
                </a:lnTo>
                <a:lnTo>
                  <a:pt x="1479" y="4297"/>
                </a:lnTo>
                <a:lnTo>
                  <a:pt x="1447" y="4425"/>
                </a:lnTo>
                <a:lnTo>
                  <a:pt x="1414" y="4554"/>
                </a:lnTo>
                <a:lnTo>
                  <a:pt x="1393" y="4682"/>
                </a:lnTo>
                <a:lnTo>
                  <a:pt x="1393" y="4800"/>
                </a:lnTo>
                <a:lnTo>
                  <a:pt x="1393" y="4918"/>
                </a:lnTo>
                <a:lnTo>
                  <a:pt x="1404" y="5036"/>
                </a:lnTo>
                <a:lnTo>
                  <a:pt x="1425" y="5154"/>
                </a:lnTo>
                <a:lnTo>
                  <a:pt x="1447" y="5261"/>
                </a:lnTo>
                <a:lnTo>
                  <a:pt x="1489" y="5368"/>
                </a:lnTo>
                <a:lnTo>
                  <a:pt x="1543" y="5465"/>
                </a:lnTo>
                <a:lnTo>
                  <a:pt x="1597" y="5572"/>
                </a:lnTo>
                <a:lnTo>
                  <a:pt x="1661" y="5657"/>
                </a:lnTo>
                <a:lnTo>
                  <a:pt x="1736" y="5754"/>
                </a:lnTo>
                <a:lnTo>
                  <a:pt x="1822" y="5840"/>
                </a:lnTo>
                <a:lnTo>
                  <a:pt x="1918" y="5925"/>
                </a:lnTo>
                <a:lnTo>
                  <a:pt x="2014" y="6000"/>
                </a:lnTo>
                <a:lnTo>
                  <a:pt x="2132" y="6075"/>
                </a:lnTo>
                <a:lnTo>
                  <a:pt x="2314" y="6204"/>
                </a:lnTo>
                <a:lnTo>
                  <a:pt x="2593" y="6407"/>
                </a:lnTo>
                <a:lnTo>
                  <a:pt x="2164" y="6782"/>
                </a:lnTo>
                <a:lnTo>
                  <a:pt x="1972" y="6943"/>
                </a:lnTo>
                <a:lnTo>
                  <a:pt x="1779" y="7093"/>
                </a:lnTo>
                <a:lnTo>
                  <a:pt x="1629" y="7189"/>
                </a:lnTo>
                <a:lnTo>
                  <a:pt x="1468" y="7275"/>
                </a:lnTo>
                <a:lnTo>
                  <a:pt x="1157" y="7436"/>
                </a:lnTo>
                <a:lnTo>
                  <a:pt x="997" y="7522"/>
                </a:lnTo>
                <a:lnTo>
                  <a:pt x="847" y="7618"/>
                </a:lnTo>
                <a:lnTo>
                  <a:pt x="718" y="7725"/>
                </a:lnTo>
                <a:lnTo>
                  <a:pt x="600" y="7843"/>
                </a:lnTo>
                <a:lnTo>
                  <a:pt x="482" y="7982"/>
                </a:lnTo>
                <a:lnTo>
                  <a:pt x="364" y="8143"/>
                </a:lnTo>
                <a:lnTo>
                  <a:pt x="257" y="8314"/>
                </a:lnTo>
                <a:lnTo>
                  <a:pt x="161" y="8486"/>
                </a:lnTo>
                <a:lnTo>
                  <a:pt x="75" y="8657"/>
                </a:lnTo>
                <a:lnTo>
                  <a:pt x="22" y="8829"/>
                </a:lnTo>
                <a:lnTo>
                  <a:pt x="11" y="8914"/>
                </a:lnTo>
                <a:lnTo>
                  <a:pt x="0" y="9000"/>
                </a:lnTo>
                <a:lnTo>
                  <a:pt x="0" y="9075"/>
                </a:lnTo>
                <a:lnTo>
                  <a:pt x="11" y="9150"/>
                </a:lnTo>
                <a:lnTo>
                  <a:pt x="32" y="9225"/>
                </a:lnTo>
                <a:lnTo>
                  <a:pt x="65" y="9300"/>
                </a:lnTo>
                <a:lnTo>
                  <a:pt x="107" y="9375"/>
                </a:lnTo>
                <a:lnTo>
                  <a:pt x="150" y="9461"/>
                </a:lnTo>
                <a:lnTo>
                  <a:pt x="268" y="9611"/>
                </a:lnTo>
                <a:lnTo>
                  <a:pt x="418" y="9750"/>
                </a:lnTo>
                <a:lnTo>
                  <a:pt x="568" y="9889"/>
                </a:lnTo>
                <a:lnTo>
                  <a:pt x="739" y="9996"/>
                </a:lnTo>
                <a:lnTo>
                  <a:pt x="825" y="10039"/>
                </a:lnTo>
                <a:lnTo>
                  <a:pt x="900" y="10071"/>
                </a:lnTo>
                <a:lnTo>
                  <a:pt x="986" y="10093"/>
                </a:lnTo>
                <a:lnTo>
                  <a:pt x="1061" y="10114"/>
                </a:lnTo>
                <a:lnTo>
                  <a:pt x="1307" y="10146"/>
                </a:lnTo>
                <a:lnTo>
                  <a:pt x="1564" y="10157"/>
                </a:lnTo>
                <a:lnTo>
                  <a:pt x="1822" y="10146"/>
                </a:lnTo>
                <a:lnTo>
                  <a:pt x="2089" y="10125"/>
                </a:lnTo>
                <a:lnTo>
                  <a:pt x="2346" y="10082"/>
                </a:lnTo>
                <a:lnTo>
                  <a:pt x="2604" y="10028"/>
                </a:lnTo>
                <a:lnTo>
                  <a:pt x="2850" y="9964"/>
                </a:lnTo>
                <a:lnTo>
                  <a:pt x="3086" y="9879"/>
                </a:lnTo>
                <a:lnTo>
                  <a:pt x="3450" y="9729"/>
                </a:lnTo>
                <a:lnTo>
                  <a:pt x="3814" y="9568"/>
                </a:lnTo>
                <a:lnTo>
                  <a:pt x="4168" y="9396"/>
                </a:lnTo>
                <a:lnTo>
                  <a:pt x="4521" y="9214"/>
                </a:lnTo>
                <a:lnTo>
                  <a:pt x="5218" y="8839"/>
                </a:lnTo>
                <a:lnTo>
                  <a:pt x="5914" y="8475"/>
                </a:lnTo>
                <a:lnTo>
                  <a:pt x="6182" y="8357"/>
                </a:lnTo>
                <a:lnTo>
                  <a:pt x="6428" y="8250"/>
                </a:lnTo>
                <a:lnTo>
                  <a:pt x="6664" y="8164"/>
                </a:lnTo>
                <a:lnTo>
                  <a:pt x="6889" y="8100"/>
                </a:lnTo>
                <a:lnTo>
                  <a:pt x="7103" y="8047"/>
                </a:lnTo>
                <a:lnTo>
                  <a:pt x="7318" y="8025"/>
                </a:lnTo>
                <a:lnTo>
                  <a:pt x="7521" y="8025"/>
                </a:lnTo>
                <a:lnTo>
                  <a:pt x="7714" y="8036"/>
                </a:lnTo>
                <a:lnTo>
                  <a:pt x="7917" y="8079"/>
                </a:lnTo>
                <a:lnTo>
                  <a:pt x="8110" y="8143"/>
                </a:lnTo>
                <a:lnTo>
                  <a:pt x="8314" y="8229"/>
                </a:lnTo>
                <a:lnTo>
                  <a:pt x="8507" y="8325"/>
                </a:lnTo>
                <a:lnTo>
                  <a:pt x="8710" y="8454"/>
                </a:lnTo>
                <a:lnTo>
                  <a:pt x="8914" y="8604"/>
                </a:lnTo>
                <a:lnTo>
                  <a:pt x="9128" y="8775"/>
                </a:lnTo>
                <a:lnTo>
                  <a:pt x="9353" y="8979"/>
                </a:lnTo>
                <a:lnTo>
                  <a:pt x="9503" y="9129"/>
                </a:lnTo>
                <a:lnTo>
                  <a:pt x="9664" y="9279"/>
                </a:lnTo>
                <a:lnTo>
                  <a:pt x="9814" y="9418"/>
                </a:lnTo>
                <a:lnTo>
                  <a:pt x="9964" y="9536"/>
                </a:lnTo>
                <a:lnTo>
                  <a:pt x="10114" y="9643"/>
                </a:lnTo>
                <a:lnTo>
                  <a:pt x="10264" y="9729"/>
                </a:lnTo>
                <a:lnTo>
                  <a:pt x="10424" y="9804"/>
                </a:lnTo>
                <a:lnTo>
                  <a:pt x="10574" y="9857"/>
                </a:lnTo>
                <a:lnTo>
                  <a:pt x="10724" y="9911"/>
                </a:lnTo>
                <a:lnTo>
                  <a:pt x="10874" y="9932"/>
                </a:lnTo>
                <a:lnTo>
                  <a:pt x="11024" y="9953"/>
                </a:lnTo>
                <a:lnTo>
                  <a:pt x="11174" y="9953"/>
                </a:lnTo>
                <a:lnTo>
                  <a:pt x="11324" y="9943"/>
                </a:lnTo>
                <a:lnTo>
                  <a:pt x="11474" y="9911"/>
                </a:lnTo>
                <a:lnTo>
                  <a:pt x="11614" y="9868"/>
                </a:lnTo>
                <a:lnTo>
                  <a:pt x="11764" y="9804"/>
                </a:lnTo>
                <a:lnTo>
                  <a:pt x="11903" y="9739"/>
                </a:lnTo>
                <a:lnTo>
                  <a:pt x="12031" y="9643"/>
                </a:lnTo>
                <a:lnTo>
                  <a:pt x="12171" y="9546"/>
                </a:lnTo>
                <a:lnTo>
                  <a:pt x="12289" y="9429"/>
                </a:lnTo>
                <a:lnTo>
                  <a:pt x="12385" y="9311"/>
                </a:lnTo>
                <a:lnTo>
                  <a:pt x="12481" y="9182"/>
                </a:lnTo>
                <a:lnTo>
                  <a:pt x="12546" y="9054"/>
                </a:lnTo>
                <a:lnTo>
                  <a:pt x="12610" y="8914"/>
                </a:lnTo>
                <a:lnTo>
                  <a:pt x="12653" y="8764"/>
                </a:lnTo>
                <a:lnTo>
                  <a:pt x="12685" y="8614"/>
                </a:lnTo>
                <a:lnTo>
                  <a:pt x="12696" y="8454"/>
                </a:lnTo>
                <a:lnTo>
                  <a:pt x="12696" y="8293"/>
                </a:lnTo>
                <a:lnTo>
                  <a:pt x="12685" y="8121"/>
                </a:lnTo>
                <a:lnTo>
                  <a:pt x="12653" y="7950"/>
                </a:lnTo>
                <a:lnTo>
                  <a:pt x="12610" y="7768"/>
                </a:lnTo>
                <a:lnTo>
                  <a:pt x="12546" y="7586"/>
                </a:lnTo>
                <a:lnTo>
                  <a:pt x="12471" y="7393"/>
                </a:lnTo>
                <a:lnTo>
                  <a:pt x="12385" y="7211"/>
                </a:lnTo>
                <a:lnTo>
                  <a:pt x="12031" y="6547"/>
                </a:lnTo>
                <a:lnTo>
                  <a:pt x="11667" y="5861"/>
                </a:lnTo>
                <a:lnTo>
                  <a:pt x="12021" y="5679"/>
                </a:lnTo>
                <a:lnTo>
                  <a:pt x="12364" y="5507"/>
                </a:lnTo>
                <a:lnTo>
                  <a:pt x="12696" y="5325"/>
                </a:lnTo>
                <a:lnTo>
                  <a:pt x="12856" y="5240"/>
                </a:lnTo>
                <a:lnTo>
                  <a:pt x="13006" y="5132"/>
                </a:lnTo>
                <a:lnTo>
                  <a:pt x="13135" y="5047"/>
                </a:lnTo>
                <a:lnTo>
                  <a:pt x="13242" y="4950"/>
                </a:lnTo>
                <a:lnTo>
                  <a:pt x="13349" y="4854"/>
                </a:lnTo>
                <a:lnTo>
                  <a:pt x="13446" y="4757"/>
                </a:lnTo>
                <a:lnTo>
                  <a:pt x="13531" y="4650"/>
                </a:lnTo>
                <a:lnTo>
                  <a:pt x="13596" y="4543"/>
                </a:lnTo>
                <a:lnTo>
                  <a:pt x="13660" y="4425"/>
                </a:lnTo>
                <a:lnTo>
                  <a:pt x="13713" y="4308"/>
                </a:lnTo>
                <a:lnTo>
                  <a:pt x="13746" y="4190"/>
                </a:lnTo>
                <a:lnTo>
                  <a:pt x="13778" y="4061"/>
                </a:lnTo>
                <a:lnTo>
                  <a:pt x="13788" y="3933"/>
                </a:lnTo>
                <a:lnTo>
                  <a:pt x="13799" y="3793"/>
                </a:lnTo>
                <a:lnTo>
                  <a:pt x="13788" y="3665"/>
                </a:lnTo>
                <a:lnTo>
                  <a:pt x="13767" y="3515"/>
                </a:lnTo>
                <a:lnTo>
                  <a:pt x="13735" y="3375"/>
                </a:lnTo>
                <a:lnTo>
                  <a:pt x="13681" y="3225"/>
                </a:lnTo>
                <a:lnTo>
                  <a:pt x="13628" y="3097"/>
                </a:lnTo>
                <a:lnTo>
                  <a:pt x="13563" y="2968"/>
                </a:lnTo>
                <a:lnTo>
                  <a:pt x="13489" y="2850"/>
                </a:lnTo>
                <a:lnTo>
                  <a:pt x="13414" y="2754"/>
                </a:lnTo>
                <a:lnTo>
                  <a:pt x="13317" y="2658"/>
                </a:lnTo>
                <a:lnTo>
                  <a:pt x="13231" y="2572"/>
                </a:lnTo>
                <a:lnTo>
                  <a:pt x="13135" y="2497"/>
                </a:lnTo>
                <a:lnTo>
                  <a:pt x="13028" y="2433"/>
                </a:lnTo>
                <a:lnTo>
                  <a:pt x="12910" y="2379"/>
                </a:lnTo>
                <a:lnTo>
                  <a:pt x="12792" y="2336"/>
                </a:lnTo>
                <a:lnTo>
                  <a:pt x="12674" y="2293"/>
                </a:lnTo>
                <a:lnTo>
                  <a:pt x="12546" y="2272"/>
                </a:lnTo>
                <a:lnTo>
                  <a:pt x="12417" y="2251"/>
                </a:lnTo>
                <a:lnTo>
                  <a:pt x="12278" y="2240"/>
                </a:lnTo>
                <a:lnTo>
                  <a:pt x="12139" y="2240"/>
                </a:lnTo>
                <a:lnTo>
                  <a:pt x="11999" y="2251"/>
                </a:lnTo>
                <a:lnTo>
                  <a:pt x="11624" y="2304"/>
                </a:lnTo>
                <a:lnTo>
                  <a:pt x="11260" y="2368"/>
                </a:lnTo>
                <a:lnTo>
                  <a:pt x="10896" y="2443"/>
                </a:lnTo>
                <a:lnTo>
                  <a:pt x="10532" y="2540"/>
                </a:lnTo>
                <a:lnTo>
                  <a:pt x="10349" y="2583"/>
                </a:lnTo>
                <a:lnTo>
                  <a:pt x="10264" y="2593"/>
                </a:lnTo>
                <a:lnTo>
                  <a:pt x="10178" y="2593"/>
                </a:lnTo>
                <a:lnTo>
                  <a:pt x="10092" y="2583"/>
                </a:lnTo>
                <a:lnTo>
                  <a:pt x="10017" y="2572"/>
                </a:lnTo>
                <a:lnTo>
                  <a:pt x="9942" y="2551"/>
                </a:lnTo>
                <a:lnTo>
                  <a:pt x="9878" y="2529"/>
                </a:lnTo>
                <a:lnTo>
                  <a:pt x="9803" y="2497"/>
                </a:lnTo>
                <a:lnTo>
                  <a:pt x="9739" y="2454"/>
                </a:lnTo>
                <a:lnTo>
                  <a:pt x="9610" y="2358"/>
                </a:lnTo>
                <a:lnTo>
                  <a:pt x="9482" y="2229"/>
                </a:lnTo>
                <a:lnTo>
                  <a:pt x="9353" y="2079"/>
                </a:lnTo>
                <a:lnTo>
                  <a:pt x="9171" y="1854"/>
                </a:lnTo>
                <a:lnTo>
                  <a:pt x="8989" y="1629"/>
                </a:lnTo>
                <a:lnTo>
                  <a:pt x="8796" y="1404"/>
                </a:lnTo>
                <a:lnTo>
                  <a:pt x="8592" y="1190"/>
                </a:lnTo>
                <a:lnTo>
                  <a:pt x="8378" y="976"/>
                </a:lnTo>
                <a:lnTo>
                  <a:pt x="8164" y="783"/>
                </a:lnTo>
                <a:lnTo>
                  <a:pt x="7939" y="590"/>
                </a:lnTo>
                <a:lnTo>
                  <a:pt x="7703" y="419"/>
                </a:lnTo>
                <a:lnTo>
                  <a:pt x="7510" y="290"/>
                </a:lnTo>
                <a:lnTo>
                  <a:pt x="7307" y="183"/>
                </a:lnTo>
                <a:lnTo>
                  <a:pt x="7103" y="97"/>
                </a:lnTo>
                <a:lnTo>
                  <a:pt x="6900" y="44"/>
                </a:lnTo>
                <a:lnTo>
                  <a:pt x="6696" y="11"/>
                </a:lnTo>
                <a:lnTo>
                  <a:pt x="64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4f3de87df4_0_99"/>
          <p:cNvSpPr/>
          <p:nvPr/>
        </p:nvSpPr>
        <p:spPr>
          <a:xfrm>
            <a:off x="1456757" y="1139955"/>
            <a:ext cx="348140" cy="316447"/>
          </a:xfrm>
          <a:custGeom>
            <a:avLst/>
            <a:gdLst/>
            <a:ahLst/>
            <a:cxnLst/>
            <a:rect l="l" t="t" r="r" b="b"/>
            <a:pathLst>
              <a:path w="13072" h="11882" extrusionOk="0">
                <a:moveTo>
                  <a:pt x="5872" y="0"/>
                </a:moveTo>
                <a:lnTo>
                  <a:pt x="5733" y="22"/>
                </a:lnTo>
                <a:lnTo>
                  <a:pt x="5583" y="54"/>
                </a:lnTo>
                <a:lnTo>
                  <a:pt x="5433" y="97"/>
                </a:lnTo>
                <a:lnTo>
                  <a:pt x="5293" y="150"/>
                </a:lnTo>
                <a:lnTo>
                  <a:pt x="5165" y="215"/>
                </a:lnTo>
                <a:lnTo>
                  <a:pt x="5047" y="290"/>
                </a:lnTo>
                <a:lnTo>
                  <a:pt x="4950" y="375"/>
                </a:lnTo>
                <a:lnTo>
                  <a:pt x="4854" y="472"/>
                </a:lnTo>
                <a:lnTo>
                  <a:pt x="4768" y="579"/>
                </a:lnTo>
                <a:lnTo>
                  <a:pt x="4704" y="697"/>
                </a:lnTo>
                <a:lnTo>
                  <a:pt x="4650" y="825"/>
                </a:lnTo>
                <a:lnTo>
                  <a:pt x="4608" y="965"/>
                </a:lnTo>
                <a:lnTo>
                  <a:pt x="4575" y="1115"/>
                </a:lnTo>
                <a:lnTo>
                  <a:pt x="4554" y="1275"/>
                </a:lnTo>
                <a:lnTo>
                  <a:pt x="4543" y="1457"/>
                </a:lnTo>
                <a:lnTo>
                  <a:pt x="4543" y="1650"/>
                </a:lnTo>
                <a:lnTo>
                  <a:pt x="4565" y="1854"/>
                </a:lnTo>
                <a:lnTo>
                  <a:pt x="4586" y="2079"/>
                </a:lnTo>
                <a:lnTo>
                  <a:pt x="4629" y="2315"/>
                </a:lnTo>
                <a:lnTo>
                  <a:pt x="4650" y="2486"/>
                </a:lnTo>
                <a:lnTo>
                  <a:pt x="4650" y="2636"/>
                </a:lnTo>
                <a:lnTo>
                  <a:pt x="4650" y="2700"/>
                </a:lnTo>
                <a:lnTo>
                  <a:pt x="4629" y="2754"/>
                </a:lnTo>
                <a:lnTo>
                  <a:pt x="4618" y="2807"/>
                </a:lnTo>
                <a:lnTo>
                  <a:pt x="4586" y="2861"/>
                </a:lnTo>
                <a:lnTo>
                  <a:pt x="4554" y="2904"/>
                </a:lnTo>
                <a:lnTo>
                  <a:pt x="4522" y="2947"/>
                </a:lnTo>
                <a:lnTo>
                  <a:pt x="4468" y="2990"/>
                </a:lnTo>
                <a:lnTo>
                  <a:pt x="4425" y="3022"/>
                </a:lnTo>
                <a:lnTo>
                  <a:pt x="4297" y="3086"/>
                </a:lnTo>
                <a:lnTo>
                  <a:pt x="4147" y="3140"/>
                </a:lnTo>
                <a:lnTo>
                  <a:pt x="3386" y="3364"/>
                </a:lnTo>
                <a:lnTo>
                  <a:pt x="2636" y="3589"/>
                </a:lnTo>
                <a:lnTo>
                  <a:pt x="1886" y="3836"/>
                </a:lnTo>
                <a:lnTo>
                  <a:pt x="1136" y="4082"/>
                </a:lnTo>
                <a:lnTo>
                  <a:pt x="997" y="4136"/>
                </a:lnTo>
                <a:lnTo>
                  <a:pt x="869" y="4200"/>
                </a:lnTo>
                <a:lnTo>
                  <a:pt x="751" y="4275"/>
                </a:lnTo>
                <a:lnTo>
                  <a:pt x="633" y="4350"/>
                </a:lnTo>
                <a:lnTo>
                  <a:pt x="526" y="4425"/>
                </a:lnTo>
                <a:lnTo>
                  <a:pt x="429" y="4511"/>
                </a:lnTo>
                <a:lnTo>
                  <a:pt x="344" y="4607"/>
                </a:lnTo>
                <a:lnTo>
                  <a:pt x="258" y="4714"/>
                </a:lnTo>
                <a:lnTo>
                  <a:pt x="194" y="4822"/>
                </a:lnTo>
                <a:lnTo>
                  <a:pt x="129" y="4939"/>
                </a:lnTo>
                <a:lnTo>
                  <a:pt x="87" y="5057"/>
                </a:lnTo>
                <a:lnTo>
                  <a:pt x="44" y="5186"/>
                </a:lnTo>
                <a:lnTo>
                  <a:pt x="22" y="5325"/>
                </a:lnTo>
                <a:lnTo>
                  <a:pt x="1" y="5464"/>
                </a:lnTo>
                <a:lnTo>
                  <a:pt x="1" y="5614"/>
                </a:lnTo>
                <a:lnTo>
                  <a:pt x="12" y="5764"/>
                </a:lnTo>
                <a:lnTo>
                  <a:pt x="33" y="5925"/>
                </a:lnTo>
                <a:lnTo>
                  <a:pt x="65" y="6064"/>
                </a:lnTo>
                <a:lnTo>
                  <a:pt x="108" y="6204"/>
                </a:lnTo>
                <a:lnTo>
                  <a:pt x="161" y="6321"/>
                </a:lnTo>
                <a:lnTo>
                  <a:pt x="226" y="6439"/>
                </a:lnTo>
                <a:lnTo>
                  <a:pt x="301" y="6546"/>
                </a:lnTo>
                <a:lnTo>
                  <a:pt x="376" y="6643"/>
                </a:lnTo>
                <a:lnTo>
                  <a:pt x="472" y="6728"/>
                </a:lnTo>
                <a:lnTo>
                  <a:pt x="569" y="6814"/>
                </a:lnTo>
                <a:lnTo>
                  <a:pt x="676" y="6889"/>
                </a:lnTo>
                <a:lnTo>
                  <a:pt x="794" y="6953"/>
                </a:lnTo>
                <a:lnTo>
                  <a:pt x="911" y="7007"/>
                </a:lnTo>
                <a:lnTo>
                  <a:pt x="1040" y="7050"/>
                </a:lnTo>
                <a:lnTo>
                  <a:pt x="1179" y="7093"/>
                </a:lnTo>
                <a:lnTo>
                  <a:pt x="1319" y="7136"/>
                </a:lnTo>
                <a:lnTo>
                  <a:pt x="1469" y="7157"/>
                </a:lnTo>
                <a:lnTo>
                  <a:pt x="1704" y="7189"/>
                </a:lnTo>
                <a:lnTo>
                  <a:pt x="1951" y="7211"/>
                </a:lnTo>
                <a:lnTo>
                  <a:pt x="2186" y="7232"/>
                </a:lnTo>
                <a:lnTo>
                  <a:pt x="2422" y="7275"/>
                </a:lnTo>
                <a:lnTo>
                  <a:pt x="3622" y="7511"/>
                </a:lnTo>
                <a:lnTo>
                  <a:pt x="4886" y="7768"/>
                </a:lnTo>
                <a:lnTo>
                  <a:pt x="4790" y="8068"/>
                </a:lnTo>
                <a:lnTo>
                  <a:pt x="4693" y="8357"/>
                </a:lnTo>
                <a:lnTo>
                  <a:pt x="4511" y="8903"/>
                </a:lnTo>
                <a:lnTo>
                  <a:pt x="4425" y="9160"/>
                </a:lnTo>
                <a:lnTo>
                  <a:pt x="4372" y="9418"/>
                </a:lnTo>
                <a:lnTo>
                  <a:pt x="4350" y="9546"/>
                </a:lnTo>
                <a:lnTo>
                  <a:pt x="4329" y="9664"/>
                </a:lnTo>
                <a:lnTo>
                  <a:pt x="4318" y="9793"/>
                </a:lnTo>
                <a:lnTo>
                  <a:pt x="4318" y="9921"/>
                </a:lnTo>
                <a:lnTo>
                  <a:pt x="4340" y="10157"/>
                </a:lnTo>
                <a:lnTo>
                  <a:pt x="4372" y="10414"/>
                </a:lnTo>
                <a:lnTo>
                  <a:pt x="4436" y="10671"/>
                </a:lnTo>
                <a:lnTo>
                  <a:pt x="4511" y="10917"/>
                </a:lnTo>
                <a:lnTo>
                  <a:pt x="4608" y="11164"/>
                </a:lnTo>
                <a:lnTo>
                  <a:pt x="4672" y="11271"/>
                </a:lnTo>
                <a:lnTo>
                  <a:pt x="4725" y="11378"/>
                </a:lnTo>
                <a:lnTo>
                  <a:pt x="4790" y="11475"/>
                </a:lnTo>
                <a:lnTo>
                  <a:pt x="4865" y="11571"/>
                </a:lnTo>
                <a:lnTo>
                  <a:pt x="4940" y="11646"/>
                </a:lnTo>
                <a:lnTo>
                  <a:pt x="5025" y="11721"/>
                </a:lnTo>
                <a:lnTo>
                  <a:pt x="5133" y="11796"/>
                </a:lnTo>
                <a:lnTo>
                  <a:pt x="5250" y="11839"/>
                </a:lnTo>
                <a:lnTo>
                  <a:pt x="5358" y="11871"/>
                </a:lnTo>
                <a:lnTo>
                  <a:pt x="5475" y="11882"/>
                </a:lnTo>
                <a:lnTo>
                  <a:pt x="5583" y="11871"/>
                </a:lnTo>
                <a:lnTo>
                  <a:pt x="5690" y="11839"/>
                </a:lnTo>
                <a:lnTo>
                  <a:pt x="5797" y="11796"/>
                </a:lnTo>
                <a:lnTo>
                  <a:pt x="5893" y="11742"/>
                </a:lnTo>
                <a:lnTo>
                  <a:pt x="5990" y="11678"/>
                </a:lnTo>
                <a:lnTo>
                  <a:pt x="6086" y="11603"/>
                </a:lnTo>
                <a:lnTo>
                  <a:pt x="6182" y="11507"/>
                </a:lnTo>
                <a:lnTo>
                  <a:pt x="6268" y="11421"/>
                </a:lnTo>
                <a:lnTo>
                  <a:pt x="6440" y="11217"/>
                </a:lnTo>
                <a:lnTo>
                  <a:pt x="6579" y="11003"/>
                </a:lnTo>
                <a:lnTo>
                  <a:pt x="6729" y="10767"/>
                </a:lnTo>
                <a:lnTo>
                  <a:pt x="6868" y="10521"/>
                </a:lnTo>
                <a:lnTo>
                  <a:pt x="7147" y="10007"/>
                </a:lnTo>
                <a:lnTo>
                  <a:pt x="7425" y="9460"/>
                </a:lnTo>
                <a:lnTo>
                  <a:pt x="7736" y="8860"/>
                </a:lnTo>
                <a:lnTo>
                  <a:pt x="9236" y="9685"/>
                </a:lnTo>
                <a:lnTo>
                  <a:pt x="9975" y="10103"/>
                </a:lnTo>
                <a:lnTo>
                  <a:pt x="10339" y="10317"/>
                </a:lnTo>
                <a:lnTo>
                  <a:pt x="10693" y="10532"/>
                </a:lnTo>
                <a:lnTo>
                  <a:pt x="10864" y="10628"/>
                </a:lnTo>
                <a:lnTo>
                  <a:pt x="11025" y="10714"/>
                </a:lnTo>
                <a:lnTo>
                  <a:pt x="11186" y="10778"/>
                </a:lnTo>
                <a:lnTo>
                  <a:pt x="11346" y="10832"/>
                </a:lnTo>
                <a:lnTo>
                  <a:pt x="11507" y="10875"/>
                </a:lnTo>
                <a:lnTo>
                  <a:pt x="11657" y="10896"/>
                </a:lnTo>
                <a:lnTo>
                  <a:pt x="11807" y="10907"/>
                </a:lnTo>
                <a:lnTo>
                  <a:pt x="11946" y="10907"/>
                </a:lnTo>
                <a:lnTo>
                  <a:pt x="12086" y="10885"/>
                </a:lnTo>
                <a:lnTo>
                  <a:pt x="12214" y="10853"/>
                </a:lnTo>
                <a:lnTo>
                  <a:pt x="12343" y="10810"/>
                </a:lnTo>
                <a:lnTo>
                  <a:pt x="12461" y="10746"/>
                </a:lnTo>
                <a:lnTo>
                  <a:pt x="12568" y="10660"/>
                </a:lnTo>
                <a:lnTo>
                  <a:pt x="12675" y="10575"/>
                </a:lnTo>
                <a:lnTo>
                  <a:pt x="12771" y="10457"/>
                </a:lnTo>
                <a:lnTo>
                  <a:pt x="12857" y="10328"/>
                </a:lnTo>
                <a:lnTo>
                  <a:pt x="12921" y="10200"/>
                </a:lnTo>
                <a:lnTo>
                  <a:pt x="12986" y="10071"/>
                </a:lnTo>
                <a:lnTo>
                  <a:pt x="13028" y="9943"/>
                </a:lnTo>
                <a:lnTo>
                  <a:pt x="13050" y="9814"/>
                </a:lnTo>
                <a:lnTo>
                  <a:pt x="13061" y="9685"/>
                </a:lnTo>
                <a:lnTo>
                  <a:pt x="13071" y="9568"/>
                </a:lnTo>
                <a:lnTo>
                  <a:pt x="13061" y="9450"/>
                </a:lnTo>
                <a:lnTo>
                  <a:pt x="13028" y="9332"/>
                </a:lnTo>
                <a:lnTo>
                  <a:pt x="12996" y="9214"/>
                </a:lnTo>
                <a:lnTo>
                  <a:pt x="12953" y="9096"/>
                </a:lnTo>
                <a:lnTo>
                  <a:pt x="12900" y="8978"/>
                </a:lnTo>
                <a:lnTo>
                  <a:pt x="12836" y="8860"/>
                </a:lnTo>
                <a:lnTo>
                  <a:pt x="12771" y="8753"/>
                </a:lnTo>
                <a:lnTo>
                  <a:pt x="12686" y="8646"/>
                </a:lnTo>
                <a:lnTo>
                  <a:pt x="12503" y="8432"/>
                </a:lnTo>
                <a:lnTo>
                  <a:pt x="11925" y="7768"/>
                </a:lnTo>
                <a:lnTo>
                  <a:pt x="11346" y="7114"/>
                </a:lnTo>
                <a:lnTo>
                  <a:pt x="10768" y="6461"/>
                </a:lnTo>
                <a:lnTo>
                  <a:pt x="10189" y="5796"/>
                </a:lnTo>
                <a:lnTo>
                  <a:pt x="10082" y="5657"/>
                </a:lnTo>
                <a:lnTo>
                  <a:pt x="9996" y="5518"/>
                </a:lnTo>
                <a:lnTo>
                  <a:pt x="9964" y="5454"/>
                </a:lnTo>
                <a:lnTo>
                  <a:pt x="9943" y="5379"/>
                </a:lnTo>
                <a:lnTo>
                  <a:pt x="9921" y="5314"/>
                </a:lnTo>
                <a:lnTo>
                  <a:pt x="9921" y="5239"/>
                </a:lnTo>
                <a:lnTo>
                  <a:pt x="9921" y="5164"/>
                </a:lnTo>
                <a:lnTo>
                  <a:pt x="9921" y="5100"/>
                </a:lnTo>
                <a:lnTo>
                  <a:pt x="9943" y="5025"/>
                </a:lnTo>
                <a:lnTo>
                  <a:pt x="9964" y="4950"/>
                </a:lnTo>
                <a:lnTo>
                  <a:pt x="10029" y="4800"/>
                </a:lnTo>
                <a:lnTo>
                  <a:pt x="10125" y="4639"/>
                </a:lnTo>
                <a:lnTo>
                  <a:pt x="10436" y="4157"/>
                </a:lnTo>
                <a:lnTo>
                  <a:pt x="10736" y="3675"/>
                </a:lnTo>
                <a:lnTo>
                  <a:pt x="11014" y="3182"/>
                </a:lnTo>
                <a:lnTo>
                  <a:pt x="11271" y="2668"/>
                </a:lnTo>
                <a:lnTo>
                  <a:pt x="11336" y="2550"/>
                </a:lnTo>
                <a:lnTo>
                  <a:pt x="11379" y="2422"/>
                </a:lnTo>
                <a:lnTo>
                  <a:pt x="11421" y="2293"/>
                </a:lnTo>
                <a:lnTo>
                  <a:pt x="11454" y="2165"/>
                </a:lnTo>
                <a:lnTo>
                  <a:pt x="11475" y="2036"/>
                </a:lnTo>
                <a:lnTo>
                  <a:pt x="11496" y="1907"/>
                </a:lnTo>
                <a:lnTo>
                  <a:pt x="11496" y="1779"/>
                </a:lnTo>
                <a:lnTo>
                  <a:pt x="11486" y="1661"/>
                </a:lnTo>
                <a:lnTo>
                  <a:pt x="11464" y="1532"/>
                </a:lnTo>
                <a:lnTo>
                  <a:pt x="11432" y="1415"/>
                </a:lnTo>
                <a:lnTo>
                  <a:pt x="11389" y="1297"/>
                </a:lnTo>
                <a:lnTo>
                  <a:pt x="11336" y="1179"/>
                </a:lnTo>
                <a:lnTo>
                  <a:pt x="11271" y="1072"/>
                </a:lnTo>
                <a:lnTo>
                  <a:pt x="11186" y="954"/>
                </a:lnTo>
                <a:lnTo>
                  <a:pt x="11100" y="847"/>
                </a:lnTo>
                <a:lnTo>
                  <a:pt x="10993" y="750"/>
                </a:lnTo>
                <a:lnTo>
                  <a:pt x="10875" y="654"/>
                </a:lnTo>
                <a:lnTo>
                  <a:pt x="10768" y="579"/>
                </a:lnTo>
                <a:lnTo>
                  <a:pt x="10650" y="515"/>
                </a:lnTo>
                <a:lnTo>
                  <a:pt x="10543" y="461"/>
                </a:lnTo>
                <a:lnTo>
                  <a:pt x="10425" y="429"/>
                </a:lnTo>
                <a:lnTo>
                  <a:pt x="10307" y="397"/>
                </a:lnTo>
                <a:lnTo>
                  <a:pt x="10189" y="386"/>
                </a:lnTo>
                <a:lnTo>
                  <a:pt x="10071" y="375"/>
                </a:lnTo>
                <a:lnTo>
                  <a:pt x="9954" y="386"/>
                </a:lnTo>
                <a:lnTo>
                  <a:pt x="9836" y="397"/>
                </a:lnTo>
                <a:lnTo>
                  <a:pt x="9718" y="418"/>
                </a:lnTo>
                <a:lnTo>
                  <a:pt x="9589" y="450"/>
                </a:lnTo>
                <a:lnTo>
                  <a:pt x="9472" y="493"/>
                </a:lnTo>
                <a:lnTo>
                  <a:pt x="9354" y="536"/>
                </a:lnTo>
                <a:lnTo>
                  <a:pt x="9118" y="654"/>
                </a:lnTo>
                <a:lnTo>
                  <a:pt x="8422" y="1040"/>
                </a:lnTo>
                <a:lnTo>
                  <a:pt x="7725" y="1447"/>
                </a:lnTo>
                <a:lnTo>
                  <a:pt x="7597" y="1308"/>
                </a:lnTo>
                <a:lnTo>
                  <a:pt x="7532" y="1233"/>
                </a:lnTo>
                <a:lnTo>
                  <a:pt x="7415" y="1040"/>
                </a:lnTo>
                <a:lnTo>
                  <a:pt x="7286" y="858"/>
                </a:lnTo>
                <a:lnTo>
                  <a:pt x="7168" y="697"/>
                </a:lnTo>
                <a:lnTo>
                  <a:pt x="7040" y="558"/>
                </a:lnTo>
                <a:lnTo>
                  <a:pt x="6911" y="429"/>
                </a:lnTo>
                <a:lnTo>
                  <a:pt x="6793" y="322"/>
                </a:lnTo>
                <a:lnTo>
                  <a:pt x="6665" y="236"/>
                </a:lnTo>
                <a:lnTo>
                  <a:pt x="6536" y="150"/>
                </a:lnTo>
                <a:lnTo>
                  <a:pt x="6407" y="97"/>
                </a:lnTo>
                <a:lnTo>
                  <a:pt x="6279" y="54"/>
                </a:lnTo>
                <a:lnTo>
                  <a:pt x="6140" y="22"/>
                </a:lnTo>
                <a:lnTo>
                  <a:pt x="601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4f3de87df4_0_99"/>
          <p:cNvSpPr/>
          <p:nvPr/>
        </p:nvSpPr>
        <p:spPr>
          <a:xfrm>
            <a:off x="3626988" y="2368196"/>
            <a:ext cx="176094" cy="164935"/>
          </a:xfrm>
          <a:custGeom>
            <a:avLst/>
            <a:gdLst/>
            <a:ahLst/>
            <a:cxnLst/>
            <a:rect l="l" t="t" r="r" b="b"/>
            <a:pathLst>
              <a:path w="6612" h="6193" extrusionOk="0">
                <a:moveTo>
                  <a:pt x="3729" y="0"/>
                </a:moveTo>
                <a:lnTo>
                  <a:pt x="3547" y="11"/>
                </a:lnTo>
                <a:lnTo>
                  <a:pt x="3365" y="43"/>
                </a:lnTo>
                <a:lnTo>
                  <a:pt x="3194" y="86"/>
                </a:lnTo>
                <a:lnTo>
                  <a:pt x="3022" y="139"/>
                </a:lnTo>
                <a:lnTo>
                  <a:pt x="2851" y="225"/>
                </a:lnTo>
                <a:lnTo>
                  <a:pt x="2679" y="311"/>
                </a:lnTo>
                <a:lnTo>
                  <a:pt x="2519" y="429"/>
                </a:lnTo>
                <a:lnTo>
                  <a:pt x="2347" y="557"/>
                </a:lnTo>
                <a:lnTo>
                  <a:pt x="2187" y="707"/>
                </a:lnTo>
                <a:lnTo>
                  <a:pt x="2112" y="793"/>
                </a:lnTo>
                <a:lnTo>
                  <a:pt x="2015" y="868"/>
                </a:lnTo>
                <a:lnTo>
                  <a:pt x="1919" y="932"/>
                </a:lnTo>
                <a:lnTo>
                  <a:pt x="1812" y="997"/>
                </a:lnTo>
                <a:lnTo>
                  <a:pt x="1597" y="1104"/>
                </a:lnTo>
                <a:lnTo>
                  <a:pt x="1383" y="1200"/>
                </a:lnTo>
                <a:lnTo>
                  <a:pt x="1179" y="1286"/>
                </a:lnTo>
                <a:lnTo>
                  <a:pt x="987" y="1382"/>
                </a:lnTo>
                <a:lnTo>
                  <a:pt x="815" y="1489"/>
                </a:lnTo>
                <a:lnTo>
                  <a:pt x="654" y="1618"/>
                </a:lnTo>
                <a:lnTo>
                  <a:pt x="515" y="1746"/>
                </a:lnTo>
                <a:lnTo>
                  <a:pt x="387" y="1896"/>
                </a:lnTo>
                <a:lnTo>
                  <a:pt x="280" y="2046"/>
                </a:lnTo>
                <a:lnTo>
                  <a:pt x="194" y="2207"/>
                </a:lnTo>
                <a:lnTo>
                  <a:pt x="119" y="2379"/>
                </a:lnTo>
                <a:lnTo>
                  <a:pt x="55" y="2561"/>
                </a:lnTo>
                <a:lnTo>
                  <a:pt x="22" y="2754"/>
                </a:lnTo>
                <a:lnTo>
                  <a:pt x="1" y="2946"/>
                </a:lnTo>
                <a:lnTo>
                  <a:pt x="1" y="3150"/>
                </a:lnTo>
                <a:lnTo>
                  <a:pt x="12" y="3353"/>
                </a:lnTo>
                <a:lnTo>
                  <a:pt x="55" y="3568"/>
                </a:lnTo>
                <a:lnTo>
                  <a:pt x="108" y="3782"/>
                </a:lnTo>
                <a:lnTo>
                  <a:pt x="151" y="3911"/>
                </a:lnTo>
                <a:lnTo>
                  <a:pt x="205" y="4050"/>
                </a:lnTo>
                <a:lnTo>
                  <a:pt x="258" y="4178"/>
                </a:lnTo>
                <a:lnTo>
                  <a:pt x="322" y="4307"/>
                </a:lnTo>
                <a:lnTo>
                  <a:pt x="472" y="4564"/>
                </a:lnTo>
                <a:lnTo>
                  <a:pt x="644" y="4811"/>
                </a:lnTo>
                <a:lnTo>
                  <a:pt x="837" y="5035"/>
                </a:lnTo>
                <a:lnTo>
                  <a:pt x="1040" y="5250"/>
                </a:lnTo>
                <a:lnTo>
                  <a:pt x="1265" y="5443"/>
                </a:lnTo>
                <a:lnTo>
                  <a:pt x="1501" y="5625"/>
                </a:lnTo>
                <a:lnTo>
                  <a:pt x="1747" y="5785"/>
                </a:lnTo>
                <a:lnTo>
                  <a:pt x="2004" y="5914"/>
                </a:lnTo>
                <a:lnTo>
                  <a:pt x="2262" y="6032"/>
                </a:lnTo>
                <a:lnTo>
                  <a:pt x="2401" y="6075"/>
                </a:lnTo>
                <a:lnTo>
                  <a:pt x="2529" y="6118"/>
                </a:lnTo>
                <a:lnTo>
                  <a:pt x="2669" y="6139"/>
                </a:lnTo>
                <a:lnTo>
                  <a:pt x="2797" y="6171"/>
                </a:lnTo>
                <a:lnTo>
                  <a:pt x="2926" y="6182"/>
                </a:lnTo>
                <a:lnTo>
                  <a:pt x="3065" y="6193"/>
                </a:lnTo>
                <a:lnTo>
                  <a:pt x="3194" y="6193"/>
                </a:lnTo>
                <a:lnTo>
                  <a:pt x="3322" y="6182"/>
                </a:lnTo>
                <a:lnTo>
                  <a:pt x="3451" y="6171"/>
                </a:lnTo>
                <a:lnTo>
                  <a:pt x="3579" y="6150"/>
                </a:lnTo>
                <a:lnTo>
                  <a:pt x="3879" y="6064"/>
                </a:lnTo>
                <a:lnTo>
                  <a:pt x="4169" y="5968"/>
                </a:lnTo>
                <a:lnTo>
                  <a:pt x="4458" y="5860"/>
                </a:lnTo>
                <a:lnTo>
                  <a:pt x="4726" y="5721"/>
                </a:lnTo>
                <a:lnTo>
                  <a:pt x="4993" y="5571"/>
                </a:lnTo>
                <a:lnTo>
                  <a:pt x="5251" y="5400"/>
                </a:lnTo>
                <a:lnTo>
                  <a:pt x="5368" y="5303"/>
                </a:lnTo>
                <a:lnTo>
                  <a:pt x="5486" y="5207"/>
                </a:lnTo>
                <a:lnTo>
                  <a:pt x="5593" y="5100"/>
                </a:lnTo>
                <a:lnTo>
                  <a:pt x="5701" y="4993"/>
                </a:lnTo>
                <a:lnTo>
                  <a:pt x="5808" y="4875"/>
                </a:lnTo>
                <a:lnTo>
                  <a:pt x="5904" y="4757"/>
                </a:lnTo>
                <a:lnTo>
                  <a:pt x="6001" y="4628"/>
                </a:lnTo>
                <a:lnTo>
                  <a:pt x="6086" y="4500"/>
                </a:lnTo>
                <a:lnTo>
                  <a:pt x="6161" y="4361"/>
                </a:lnTo>
                <a:lnTo>
                  <a:pt x="6236" y="4221"/>
                </a:lnTo>
                <a:lnTo>
                  <a:pt x="6311" y="4071"/>
                </a:lnTo>
                <a:lnTo>
                  <a:pt x="6375" y="3911"/>
                </a:lnTo>
                <a:lnTo>
                  <a:pt x="6429" y="3750"/>
                </a:lnTo>
                <a:lnTo>
                  <a:pt x="6472" y="3589"/>
                </a:lnTo>
                <a:lnTo>
                  <a:pt x="6515" y="3418"/>
                </a:lnTo>
                <a:lnTo>
                  <a:pt x="6558" y="3236"/>
                </a:lnTo>
                <a:lnTo>
                  <a:pt x="6579" y="3054"/>
                </a:lnTo>
                <a:lnTo>
                  <a:pt x="6600" y="2861"/>
                </a:lnTo>
                <a:lnTo>
                  <a:pt x="6611" y="2668"/>
                </a:lnTo>
                <a:lnTo>
                  <a:pt x="6611" y="2464"/>
                </a:lnTo>
                <a:lnTo>
                  <a:pt x="6600" y="2314"/>
                </a:lnTo>
                <a:lnTo>
                  <a:pt x="6579" y="2154"/>
                </a:lnTo>
                <a:lnTo>
                  <a:pt x="6536" y="2004"/>
                </a:lnTo>
                <a:lnTo>
                  <a:pt x="6493" y="1854"/>
                </a:lnTo>
                <a:lnTo>
                  <a:pt x="6440" y="1704"/>
                </a:lnTo>
                <a:lnTo>
                  <a:pt x="6365" y="1554"/>
                </a:lnTo>
                <a:lnTo>
                  <a:pt x="6290" y="1404"/>
                </a:lnTo>
                <a:lnTo>
                  <a:pt x="6193" y="1254"/>
                </a:lnTo>
                <a:lnTo>
                  <a:pt x="6086" y="1114"/>
                </a:lnTo>
                <a:lnTo>
                  <a:pt x="5968" y="986"/>
                </a:lnTo>
                <a:lnTo>
                  <a:pt x="5840" y="857"/>
                </a:lnTo>
                <a:lnTo>
                  <a:pt x="5701" y="729"/>
                </a:lnTo>
                <a:lnTo>
                  <a:pt x="5540" y="611"/>
                </a:lnTo>
                <a:lnTo>
                  <a:pt x="5379" y="504"/>
                </a:lnTo>
                <a:lnTo>
                  <a:pt x="5197" y="397"/>
                </a:lnTo>
                <a:lnTo>
                  <a:pt x="5015" y="300"/>
                </a:lnTo>
                <a:lnTo>
                  <a:pt x="4822" y="225"/>
                </a:lnTo>
                <a:lnTo>
                  <a:pt x="4640" y="161"/>
                </a:lnTo>
                <a:lnTo>
                  <a:pt x="4458" y="97"/>
                </a:lnTo>
                <a:lnTo>
                  <a:pt x="4265" y="54"/>
                </a:lnTo>
                <a:lnTo>
                  <a:pt x="4083" y="22"/>
                </a:lnTo>
                <a:lnTo>
                  <a:pt x="3901" y="11"/>
                </a:lnTo>
                <a:lnTo>
                  <a:pt x="372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4f3de87df4_0_99"/>
          <p:cNvSpPr/>
          <p:nvPr/>
        </p:nvSpPr>
        <p:spPr>
          <a:xfrm>
            <a:off x="2191533" y="1644035"/>
            <a:ext cx="129567" cy="130419"/>
          </a:xfrm>
          <a:custGeom>
            <a:avLst/>
            <a:gdLst/>
            <a:ahLst/>
            <a:cxnLst/>
            <a:rect l="l" t="t" r="r" b="b"/>
            <a:pathLst>
              <a:path w="4865" h="4897" extrusionOk="0">
                <a:moveTo>
                  <a:pt x="2100" y="1"/>
                </a:moveTo>
                <a:lnTo>
                  <a:pt x="1993" y="22"/>
                </a:lnTo>
                <a:lnTo>
                  <a:pt x="1886" y="43"/>
                </a:lnTo>
                <a:lnTo>
                  <a:pt x="1661" y="97"/>
                </a:lnTo>
                <a:lnTo>
                  <a:pt x="1457" y="183"/>
                </a:lnTo>
                <a:lnTo>
                  <a:pt x="1254" y="290"/>
                </a:lnTo>
                <a:lnTo>
                  <a:pt x="1061" y="408"/>
                </a:lnTo>
                <a:lnTo>
                  <a:pt x="879" y="558"/>
                </a:lnTo>
                <a:lnTo>
                  <a:pt x="708" y="718"/>
                </a:lnTo>
                <a:lnTo>
                  <a:pt x="558" y="900"/>
                </a:lnTo>
                <a:lnTo>
                  <a:pt x="418" y="1093"/>
                </a:lnTo>
                <a:lnTo>
                  <a:pt x="290" y="1297"/>
                </a:lnTo>
                <a:lnTo>
                  <a:pt x="193" y="1511"/>
                </a:lnTo>
                <a:lnTo>
                  <a:pt x="108" y="1736"/>
                </a:lnTo>
                <a:lnTo>
                  <a:pt x="43" y="1972"/>
                </a:lnTo>
                <a:lnTo>
                  <a:pt x="11" y="2218"/>
                </a:lnTo>
                <a:lnTo>
                  <a:pt x="0" y="2465"/>
                </a:lnTo>
                <a:lnTo>
                  <a:pt x="0" y="2582"/>
                </a:lnTo>
                <a:lnTo>
                  <a:pt x="11" y="2711"/>
                </a:lnTo>
                <a:lnTo>
                  <a:pt x="22" y="2829"/>
                </a:lnTo>
                <a:lnTo>
                  <a:pt x="43" y="2947"/>
                </a:lnTo>
                <a:lnTo>
                  <a:pt x="108" y="3182"/>
                </a:lnTo>
                <a:lnTo>
                  <a:pt x="193" y="3407"/>
                </a:lnTo>
                <a:lnTo>
                  <a:pt x="300" y="3622"/>
                </a:lnTo>
                <a:lnTo>
                  <a:pt x="429" y="3814"/>
                </a:lnTo>
                <a:lnTo>
                  <a:pt x="568" y="4007"/>
                </a:lnTo>
                <a:lnTo>
                  <a:pt x="740" y="4179"/>
                </a:lnTo>
                <a:lnTo>
                  <a:pt x="922" y="4329"/>
                </a:lnTo>
                <a:lnTo>
                  <a:pt x="1115" y="4468"/>
                </a:lnTo>
                <a:lnTo>
                  <a:pt x="1329" y="4597"/>
                </a:lnTo>
                <a:lnTo>
                  <a:pt x="1554" y="4693"/>
                </a:lnTo>
                <a:lnTo>
                  <a:pt x="1790" y="4779"/>
                </a:lnTo>
                <a:lnTo>
                  <a:pt x="2047" y="4843"/>
                </a:lnTo>
                <a:lnTo>
                  <a:pt x="2304" y="4886"/>
                </a:lnTo>
                <a:lnTo>
                  <a:pt x="2572" y="4897"/>
                </a:lnTo>
                <a:lnTo>
                  <a:pt x="2807" y="4886"/>
                </a:lnTo>
                <a:lnTo>
                  <a:pt x="3032" y="4854"/>
                </a:lnTo>
                <a:lnTo>
                  <a:pt x="3257" y="4800"/>
                </a:lnTo>
                <a:lnTo>
                  <a:pt x="3461" y="4725"/>
                </a:lnTo>
                <a:lnTo>
                  <a:pt x="3664" y="4629"/>
                </a:lnTo>
                <a:lnTo>
                  <a:pt x="3847" y="4522"/>
                </a:lnTo>
                <a:lnTo>
                  <a:pt x="4029" y="4382"/>
                </a:lnTo>
                <a:lnTo>
                  <a:pt x="4189" y="4232"/>
                </a:lnTo>
                <a:lnTo>
                  <a:pt x="4329" y="4072"/>
                </a:lnTo>
                <a:lnTo>
                  <a:pt x="4457" y="3889"/>
                </a:lnTo>
                <a:lnTo>
                  <a:pt x="4575" y="3686"/>
                </a:lnTo>
                <a:lnTo>
                  <a:pt x="4672" y="3482"/>
                </a:lnTo>
                <a:lnTo>
                  <a:pt x="4746" y="3257"/>
                </a:lnTo>
                <a:lnTo>
                  <a:pt x="4811" y="3022"/>
                </a:lnTo>
                <a:lnTo>
                  <a:pt x="4843" y="2786"/>
                </a:lnTo>
                <a:lnTo>
                  <a:pt x="4864" y="2529"/>
                </a:lnTo>
                <a:lnTo>
                  <a:pt x="4864" y="2411"/>
                </a:lnTo>
                <a:lnTo>
                  <a:pt x="4854" y="2304"/>
                </a:lnTo>
                <a:lnTo>
                  <a:pt x="4843" y="2186"/>
                </a:lnTo>
                <a:lnTo>
                  <a:pt x="4821" y="2068"/>
                </a:lnTo>
                <a:lnTo>
                  <a:pt x="4789" y="1950"/>
                </a:lnTo>
                <a:lnTo>
                  <a:pt x="4746" y="1843"/>
                </a:lnTo>
                <a:lnTo>
                  <a:pt x="4661" y="1618"/>
                </a:lnTo>
                <a:lnTo>
                  <a:pt x="4554" y="1404"/>
                </a:lnTo>
                <a:lnTo>
                  <a:pt x="4414" y="1190"/>
                </a:lnTo>
                <a:lnTo>
                  <a:pt x="4264" y="997"/>
                </a:lnTo>
                <a:lnTo>
                  <a:pt x="4093" y="815"/>
                </a:lnTo>
                <a:lnTo>
                  <a:pt x="3911" y="643"/>
                </a:lnTo>
                <a:lnTo>
                  <a:pt x="3707" y="483"/>
                </a:lnTo>
                <a:lnTo>
                  <a:pt x="3504" y="354"/>
                </a:lnTo>
                <a:lnTo>
                  <a:pt x="3279" y="236"/>
                </a:lnTo>
                <a:lnTo>
                  <a:pt x="3054" y="140"/>
                </a:lnTo>
                <a:lnTo>
                  <a:pt x="2818" y="65"/>
                </a:lnTo>
                <a:lnTo>
                  <a:pt x="2700" y="33"/>
                </a:lnTo>
                <a:lnTo>
                  <a:pt x="2572" y="22"/>
                </a:lnTo>
                <a:lnTo>
                  <a:pt x="24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4f3de87df4_0_99"/>
          <p:cNvSpPr/>
          <p:nvPr/>
        </p:nvSpPr>
        <p:spPr>
          <a:xfrm>
            <a:off x="3641334" y="1917037"/>
            <a:ext cx="107302" cy="108155"/>
          </a:xfrm>
          <a:custGeom>
            <a:avLst/>
            <a:gdLst/>
            <a:ahLst/>
            <a:cxnLst/>
            <a:rect l="l" t="t" r="r" b="b"/>
            <a:pathLst>
              <a:path w="4029" h="4061" extrusionOk="0">
                <a:moveTo>
                  <a:pt x="1864" y="0"/>
                </a:moveTo>
                <a:lnTo>
                  <a:pt x="1671" y="11"/>
                </a:lnTo>
                <a:lnTo>
                  <a:pt x="1489" y="43"/>
                </a:lnTo>
                <a:lnTo>
                  <a:pt x="1307" y="86"/>
                </a:lnTo>
                <a:lnTo>
                  <a:pt x="1146" y="150"/>
                </a:lnTo>
                <a:lnTo>
                  <a:pt x="986" y="225"/>
                </a:lnTo>
                <a:lnTo>
                  <a:pt x="825" y="321"/>
                </a:lnTo>
                <a:lnTo>
                  <a:pt x="686" y="439"/>
                </a:lnTo>
                <a:lnTo>
                  <a:pt x="557" y="557"/>
                </a:lnTo>
                <a:lnTo>
                  <a:pt x="439" y="696"/>
                </a:lnTo>
                <a:lnTo>
                  <a:pt x="332" y="846"/>
                </a:lnTo>
                <a:lnTo>
                  <a:pt x="236" y="1007"/>
                </a:lnTo>
                <a:lnTo>
                  <a:pt x="161" y="1178"/>
                </a:lnTo>
                <a:lnTo>
                  <a:pt x="97" y="1361"/>
                </a:lnTo>
                <a:lnTo>
                  <a:pt x="43" y="1543"/>
                </a:lnTo>
                <a:lnTo>
                  <a:pt x="22" y="1736"/>
                </a:lnTo>
                <a:lnTo>
                  <a:pt x="0" y="1939"/>
                </a:lnTo>
                <a:lnTo>
                  <a:pt x="11" y="2153"/>
                </a:lnTo>
                <a:lnTo>
                  <a:pt x="43" y="2357"/>
                </a:lnTo>
                <a:lnTo>
                  <a:pt x="97" y="2561"/>
                </a:lnTo>
                <a:lnTo>
                  <a:pt x="172" y="2753"/>
                </a:lnTo>
                <a:lnTo>
                  <a:pt x="257" y="2935"/>
                </a:lnTo>
                <a:lnTo>
                  <a:pt x="364" y="3107"/>
                </a:lnTo>
                <a:lnTo>
                  <a:pt x="493" y="3278"/>
                </a:lnTo>
                <a:lnTo>
                  <a:pt x="632" y="3428"/>
                </a:lnTo>
                <a:lnTo>
                  <a:pt x="782" y="3568"/>
                </a:lnTo>
                <a:lnTo>
                  <a:pt x="943" y="3685"/>
                </a:lnTo>
                <a:lnTo>
                  <a:pt x="1125" y="3793"/>
                </a:lnTo>
                <a:lnTo>
                  <a:pt x="1307" y="3889"/>
                </a:lnTo>
                <a:lnTo>
                  <a:pt x="1511" y="3953"/>
                </a:lnTo>
                <a:lnTo>
                  <a:pt x="1714" y="4007"/>
                </a:lnTo>
                <a:lnTo>
                  <a:pt x="1929" y="4050"/>
                </a:lnTo>
                <a:lnTo>
                  <a:pt x="2143" y="4060"/>
                </a:lnTo>
                <a:lnTo>
                  <a:pt x="2336" y="4050"/>
                </a:lnTo>
                <a:lnTo>
                  <a:pt x="2518" y="4018"/>
                </a:lnTo>
                <a:lnTo>
                  <a:pt x="2700" y="3975"/>
                </a:lnTo>
                <a:lnTo>
                  <a:pt x="2871" y="3921"/>
                </a:lnTo>
                <a:lnTo>
                  <a:pt x="3032" y="3846"/>
                </a:lnTo>
                <a:lnTo>
                  <a:pt x="3182" y="3760"/>
                </a:lnTo>
                <a:lnTo>
                  <a:pt x="3332" y="3653"/>
                </a:lnTo>
                <a:lnTo>
                  <a:pt x="3461" y="3535"/>
                </a:lnTo>
                <a:lnTo>
                  <a:pt x="3589" y="3407"/>
                </a:lnTo>
                <a:lnTo>
                  <a:pt x="3696" y="3268"/>
                </a:lnTo>
                <a:lnTo>
                  <a:pt x="3793" y="3128"/>
                </a:lnTo>
                <a:lnTo>
                  <a:pt x="3868" y="2968"/>
                </a:lnTo>
                <a:lnTo>
                  <a:pt x="3932" y="2796"/>
                </a:lnTo>
                <a:lnTo>
                  <a:pt x="3986" y="2625"/>
                </a:lnTo>
                <a:lnTo>
                  <a:pt x="4018" y="2443"/>
                </a:lnTo>
                <a:lnTo>
                  <a:pt x="4028" y="2261"/>
                </a:lnTo>
                <a:lnTo>
                  <a:pt x="4028" y="2153"/>
                </a:lnTo>
                <a:lnTo>
                  <a:pt x="4018" y="2057"/>
                </a:lnTo>
                <a:lnTo>
                  <a:pt x="3986" y="1853"/>
                </a:lnTo>
                <a:lnTo>
                  <a:pt x="3932" y="1650"/>
                </a:lnTo>
                <a:lnTo>
                  <a:pt x="3846" y="1446"/>
                </a:lnTo>
                <a:lnTo>
                  <a:pt x="3750" y="1264"/>
                </a:lnTo>
                <a:lnTo>
                  <a:pt x="3632" y="1071"/>
                </a:lnTo>
                <a:lnTo>
                  <a:pt x="3503" y="900"/>
                </a:lnTo>
                <a:lnTo>
                  <a:pt x="3353" y="729"/>
                </a:lnTo>
                <a:lnTo>
                  <a:pt x="3193" y="579"/>
                </a:lnTo>
                <a:lnTo>
                  <a:pt x="3021" y="439"/>
                </a:lnTo>
                <a:lnTo>
                  <a:pt x="2839" y="311"/>
                </a:lnTo>
                <a:lnTo>
                  <a:pt x="2657" y="214"/>
                </a:lnTo>
                <a:lnTo>
                  <a:pt x="2464" y="129"/>
                </a:lnTo>
                <a:lnTo>
                  <a:pt x="2261" y="64"/>
                </a:lnTo>
                <a:lnTo>
                  <a:pt x="2057" y="21"/>
                </a:lnTo>
                <a:lnTo>
                  <a:pt x="1961" y="11"/>
                </a:lnTo>
                <a:lnTo>
                  <a:pt x="186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4f3de87df4_0_99"/>
          <p:cNvSpPr/>
          <p:nvPr/>
        </p:nvSpPr>
        <p:spPr>
          <a:xfrm>
            <a:off x="939815" y="1866575"/>
            <a:ext cx="334984" cy="356689"/>
          </a:xfrm>
          <a:custGeom>
            <a:avLst/>
            <a:gdLst/>
            <a:ahLst/>
            <a:cxnLst/>
            <a:rect l="l" t="t" r="r" b="b"/>
            <a:pathLst>
              <a:path w="12578" h="13393" extrusionOk="0">
                <a:moveTo>
                  <a:pt x="7168" y="1"/>
                </a:moveTo>
                <a:lnTo>
                  <a:pt x="6943" y="22"/>
                </a:lnTo>
                <a:lnTo>
                  <a:pt x="6739" y="65"/>
                </a:lnTo>
                <a:lnTo>
                  <a:pt x="6536" y="119"/>
                </a:lnTo>
                <a:lnTo>
                  <a:pt x="6343" y="183"/>
                </a:lnTo>
                <a:lnTo>
                  <a:pt x="6150" y="258"/>
                </a:lnTo>
                <a:lnTo>
                  <a:pt x="5968" y="355"/>
                </a:lnTo>
                <a:lnTo>
                  <a:pt x="5796" y="451"/>
                </a:lnTo>
                <a:lnTo>
                  <a:pt x="5614" y="569"/>
                </a:lnTo>
                <a:lnTo>
                  <a:pt x="5454" y="687"/>
                </a:lnTo>
                <a:lnTo>
                  <a:pt x="5282" y="826"/>
                </a:lnTo>
                <a:lnTo>
                  <a:pt x="4950" y="1104"/>
                </a:lnTo>
                <a:lnTo>
                  <a:pt x="4532" y="1490"/>
                </a:lnTo>
                <a:lnTo>
                  <a:pt x="4146" y="1887"/>
                </a:lnTo>
                <a:lnTo>
                  <a:pt x="3772" y="2283"/>
                </a:lnTo>
                <a:lnTo>
                  <a:pt x="3407" y="2701"/>
                </a:lnTo>
                <a:lnTo>
                  <a:pt x="3064" y="3129"/>
                </a:lnTo>
                <a:lnTo>
                  <a:pt x="2732" y="3558"/>
                </a:lnTo>
                <a:lnTo>
                  <a:pt x="2422" y="4008"/>
                </a:lnTo>
                <a:lnTo>
                  <a:pt x="2122" y="4458"/>
                </a:lnTo>
                <a:lnTo>
                  <a:pt x="1843" y="4929"/>
                </a:lnTo>
                <a:lnTo>
                  <a:pt x="1575" y="5401"/>
                </a:lnTo>
                <a:lnTo>
                  <a:pt x="1329" y="5883"/>
                </a:lnTo>
                <a:lnTo>
                  <a:pt x="1093" y="6375"/>
                </a:lnTo>
                <a:lnTo>
                  <a:pt x="868" y="6879"/>
                </a:lnTo>
                <a:lnTo>
                  <a:pt x="654" y="7383"/>
                </a:lnTo>
                <a:lnTo>
                  <a:pt x="461" y="7897"/>
                </a:lnTo>
                <a:lnTo>
                  <a:pt x="279" y="8422"/>
                </a:lnTo>
                <a:lnTo>
                  <a:pt x="193" y="8743"/>
                </a:lnTo>
                <a:lnTo>
                  <a:pt x="118" y="9054"/>
                </a:lnTo>
                <a:lnTo>
                  <a:pt x="65" y="9365"/>
                </a:lnTo>
                <a:lnTo>
                  <a:pt x="22" y="9675"/>
                </a:lnTo>
                <a:lnTo>
                  <a:pt x="0" y="9986"/>
                </a:lnTo>
                <a:lnTo>
                  <a:pt x="0" y="10297"/>
                </a:lnTo>
                <a:lnTo>
                  <a:pt x="11" y="10607"/>
                </a:lnTo>
                <a:lnTo>
                  <a:pt x="33" y="10918"/>
                </a:lnTo>
                <a:lnTo>
                  <a:pt x="75" y="11229"/>
                </a:lnTo>
                <a:lnTo>
                  <a:pt x="140" y="11539"/>
                </a:lnTo>
                <a:lnTo>
                  <a:pt x="215" y="11850"/>
                </a:lnTo>
                <a:lnTo>
                  <a:pt x="300" y="12161"/>
                </a:lnTo>
                <a:lnTo>
                  <a:pt x="407" y="12471"/>
                </a:lnTo>
                <a:lnTo>
                  <a:pt x="525" y="12782"/>
                </a:lnTo>
                <a:lnTo>
                  <a:pt x="665" y="13093"/>
                </a:lnTo>
                <a:lnTo>
                  <a:pt x="804" y="13393"/>
                </a:lnTo>
                <a:lnTo>
                  <a:pt x="12578" y="2326"/>
                </a:lnTo>
                <a:lnTo>
                  <a:pt x="12524" y="2187"/>
                </a:lnTo>
                <a:lnTo>
                  <a:pt x="12503" y="2144"/>
                </a:lnTo>
                <a:lnTo>
                  <a:pt x="12482" y="2101"/>
                </a:lnTo>
                <a:lnTo>
                  <a:pt x="12332" y="1951"/>
                </a:lnTo>
                <a:lnTo>
                  <a:pt x="12171" y="1790"/>
                </a:lnTo>
                <a:lnTo>
                  <a:pt x="11957" y="1608"/>
                </a:lnTo>
                <a:lnTo>
                  <a:pt x="11732" y="1437"/>
                </a:lnTo>
                <a:lnTo>
                  <a:pt x="11507" y="1276"/>
                </a:lnTo>
                <a:lnTo>
                  <a:pt x="11271" y="1137"/>
                </a:lnTo>
                <a:lnTo>
                  <a:pt x="11035" y="997"/>
                </a:lnTo>
                <a:lnTo>
                  <a:pt x="10789" y="879"/>
                </a:lnTo>
                <a:lnTo>
                  <a:pt x="10542" y="772"/>
                </a:lnTo>
                <a:lnTo>
                  <a:pt x="10285" y="676"/>
                </a:lnTo>
                <a:lnTo>
                  <a:pt x="10028" y="580"/>
                </a:lnTo>
                <a:lnTo>
                  <a:pt x="9771" y="494"/>
                </a:lnTo>
                <a:lnTo>
                  <a:pt x="9235" y="344"/>
                </a:lnTo>
                <a:lnTo>
                  <a:pt x="8700" y="215"/>
                </a:lnTo>
                <a:lnTo>
                  <a:pt x="8143" y="87"/>
                </a:lnTo>
                <a:lnTo>
                  <a:pt x="7875" y="44"/>
                </a:lnTo>
                <a:lnTo>
                  <a:pt x="7628" y="12"/>
                </a:lnTo>
                <a:lnTo>
                  <a:pt x="73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4f3de87df4_0_99"/>
          <p:cNvSpPr/>
          <p:nvPr/>
        </p:nvSpPr>
        <p:spPr>
          <a:xfrm>
            <a:off x="1010870" y="1994704"/>
            <a:ext cx="334424" cy="332427"/>
          </a:xfrm>
          <a:custGeom>
            <a:avLst/>
            <a:gdLst/>
            <a:ahLst/>
            <a:cxnLst/>
            <a:rect l="l" t="t" r="r" b="b"/>
            <a:pathLst>
              <a:path w="12557" h="12482" extrusionOk="0">
                <a:moveTo>
                  <a:pt x="11785" y="0"/>
                </a:moveTo>
                <a:lnTo>
                  <a:pt x="0" y="10842"/>
                </a:lnTo>
                <a:lnTo>
                  <a:pt x="257" y="11067"/>
                </a:lnTo>
                <a:lnTo>
                  <a:pt x="525" y="11271"/>
                </a:lnTo>
                <a:lnTo>
                  <a:pt x="804" y="11464"/>
                </a:lnTo>
                <a:lnTo>
                  <a:pt x="1093" y="11635"/>
                </a:lnTo>
                <a:lnTo>
                  <a:pt x="1393" y="11796"/>
                </a:lnTo>
                <a:lnTo>
                  <a:pt x="1693" y="11935"/>
                </a:lnTo>
                <a:lnTo>
                  <a:pt x="2003" y="12064"/>
                </a:lnTo>
                <a:lnTo>
                  <a:pt x="2325" y="12171"/>
                </a:lnTo>
                <a:lnTo>
                  <a:pt x="2657" y="12267"/>
                </a:lnTo>
                <a:lnTo>
                  <a:pt x="2989" y="12342"/>
                </a:lnTo>
                <a:lnTo>
                  <a:pt x="3321" y="12396"/>
                </a:lnTo>
                <a:lnTo>
                  <a:pt x="3664" y="12439"/>
                </a:lnTo>
                <a:lnTo>
                  <a:pt x="4007" y="12471"/>
                </a:lnTo>
                <a:lnTo>
                  <a:pt x="4350" y="12481"/>
                </a:lnTo>
                <a:lnTo>
                  <a:pt x="4693" y="12471"/>
                </a:lnTo>
                <a:lnTo>
                  <a:pt x="5035" y="12460"/>
                </a:lnTo>
                <a:lnTo>
                  <a:pt x="5378" y="12417"/>
                </a:lnTo>
                <a:lnTo>
                  <a:pt x="5721" y="12364"/>
                </a:lnTo>
                <a:lnTo>
                  <a:pt x="6064" y="12299"/>
                </a:lnTo>
                <a:lnTo>
                  <a:pt x="6407" y="12214"/>
                </a:lnTo>
                <a:lnTo>
                  <a:pt x="6739" y="12117"/>
                </a:lnTo>
                <a:lnTo>
                  <a:pt x="7060" y="11999"/>
                </a:lnTo>
                <a:lnTo>
                  <a:pt x="7382" y="11871"/>
                </a:lnTo>
                <a:lnTo>
                  <a:pt x="7703" y="11732"/>
                </a:lnTo>
                <a:lnTo>
                  <a:pt x="8014" y="11571"/>
                </a:lnTo>
                <a:lnTo>
                  <a:pt x="8314" y="11399"/>
                </a:lnTo>
                <a:lnTo>
                  <a:pt x="8603" y="11207"/>
                </a:lnTo>
                <a:lnTo>
                  <a:pt x="8892" y="11003"/>
                </a:lnTo>
                <a:lnTo>
                  <a:pt x="9160" y="10778"/>
                </a:lnTo>
                <a:lnTo>
                  <a:pt x="9428" y="10542"/>
                </a:lnTo>
                <a:lnTo>
                  <a:pt x="9674" y="10296"/>
                </a:lnTo>
                <a:lnTo>
                  <a:pt x="9910" y="10039"/>
                </a:lnTo>
                <a:lnTo>
                  <a:pt x="10114" y="9782"/>
                </a:lnTo>
                <a:lnTo>
                  <a:pt x="10317" y="9514"/>
                </a:lnTo>
                <a:lnTo>
                  <a:pt x="10521" y="9246"/>
                </a:lnTo>
                <a:lnTo>
                  <a:pt x="10703" y="8978"/>
                </a:lnTo>
                <a:lnTo>
                  <a:pt x="10885" y="8700"/>
                </a:lnTo>
                <a:lnTo>
                  <a:pt x="11056" y="8421"/>
                </a:lnTo>
                <a:lnTo>
                  <a:pt x="11217" y="8143"/>
                </a:lnTo>
                <a:lnTo>
                  <a:pt x="11367" y="7853"/>
                </a:lnTo>
                <a:lnTo>
                  <a:pt x="11517" y="7553"/>
                </a:lnTo>
                <a:lnTo>
                  <a:pt x="11656" y="7264"/>
                </a:lnTo>
                <a:lnTo>
                  <a:pt x="11785" y="6964"/>
                </a:lnTo>
                <a:lnTo>
                  <a:pt x="11903" y="6653"/>
                </a:lnTo>
                <a:lnTo>
                  <a:pt x="12021" y="6353"/>
                </a:lnTo>
                <a:lnTo>
                  <a:pt x="12128" y="6032"/>
                </a:lnTo>
                <a:lnTo>
                  <a:pt x="12224" y="5721"/>
                </a:lnTo>
                <a:lnTo>
                  <a:pt x="12310" y="5400"/>
                </a:lnTo>
                <a:lnTo>
                  <a:pt x="12396" y="5057"/>
                </a:lnTo>
                <a:lnTo>
                  <a:pt x="12460" y="4714"/>
                </a:lnTo>
                <a:lnTo>
                  <a:pt x="12503" y="4371"/>
                </a:lnTo>
                <a:lnTo>
                  <a:pt x="12535" y="4029"/>
                </a:lnTo>
                <a:lnTo>
                  <a:pt x="12556" y="3696"/>
                </a:lnTo>
                <a:lnTo>
                  <a:pt x="12556" y="3354"/>
                </a:lnTo>
                <a:lnTo>
                  <a:pt x="12546" y="3011"/>
                </a:lnTo>
                <a:lnTo>
                  <a:pt x="12513" y="2679"/>
                </a:lnTo>
                <a:lnTo>
                  <a:pt x="12471" y="2347"/>
                </a:lnTo>
                <a:lnTo>
                  <a:pt x="12417" y="2004"/>
                </a:lnTo>
                <a:lnTo>
                  <a:pt x="12342" y="1672"/>
                </a:lnTo>
                <a:lnTo>
                  <a:pt x="12256" y="1339"/>
                </a:lnTo>
                <a:lnTo>
                  <a:pt x="12160" y="997"/>
                </a:lnTo>
                <a:lnTo>
                  <a:pt x="12042" y="665"/>
                </a:lnTo>
                <a:lnTo>
                  <a:pt x="11924" y="332"/>
                </a:lnTo>
                <a:lnTo>
                  <a:pt x="117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4f3de87df4_0_99"/>
          <p:cNvSpPr/>
          <p:nvPr/>
        </p:nvSpPr>
        <p:spPr>
          <a:xfrm>
            <a:off x="3510404" y="3771885"/>
            <a:ext cx="193751" cy="198599"/>
          </a:xfrm>
          <a:custGeom>
            <a:avLst/>
            <a:gdLst/>
            <a:ahLst/>
            <a:cxnLst/>
            <a:rect l="l" t="t" r="r" b="b"/>
            <a:pathLst>
              <a:path w="7275" h="7457" extrusionOk="0">
                <a:moveTo>
                  <a:pt x="5272" y="0"/>
                </a:moveTo>
                <a:lnTo>
                  <a:pt x="5004" y="32"/>
                </a:lnTo>
                <a:lnTo>
                  <a:pt x="4704" y="75"/>
                </a:lnTo>
                <a:lnTo>
                  <a:pt x="4393" y="140"/>
                </a:lnTo>
                <a:lnTo>
                  <a:pt x="4072" y="204"/>
                </a:lnTo>
                <a:lnTo>
                  <a:pt x="3450" y="354"/>
                </a:lnTo>
                <a:lnTo>
                  <a:pt x="3140" y="418"/>
                </a:lnTo>
                <a:lnTo>
                  <a:pt x="2829" y="482"/>
                </a:lnTo>
                <a:lnTo>
                  <a:pt x="2518" y="515"/>
                </a:lnTo>
                <a:lnTo>
                  <a:pt x="2207" y="536"/>
                </a:lnTo>
                <a:lnTo>
                  <a:pt x="1972" y="547"/>
                </a:lnTo>
                <a:lnTo>
                  <a:pt x="1747" y="579"/>
                </a:lnTo>
                <a:lnTo>
                  <a:pt x="1554" y="632"/>
                </a:lnTo>
                <a:lnTo>
                  <a:pt x="1372" y="697"/>
                </a:lnTo>
                <a:lnTo>
                  <a:pt x="1211" y="782"/>
                </a:lnTo>
                <a:lnTo>
                  <a:pt x="1061" y="879"/>
                </a:lnTo>
                <a:lnTo>
                  <a:pt x="922" y="986"/>
                </a:lnTo>
                <a:lnTo>
                  <a:pt x="804" y="1115"/>
                </a:lnTo>
                <a:lnTo>
                  <a:pt x="697" y="1243"/>
                </a:lnTo>
                <a:lnTo>
                  <a:pt x="600" y="1393"/>
                </a:lnTo>
                <a:lnTo>
                  <a:pt x="515" y="1543"/>
                </a:lnTo>
                <a:lnTo>
                  <a:pt x="429" y="1715"/>
                </a:lnTo>
                <a:lnTo>
                  <a:pt x="365" y="1886"/>
                </a:lnTo>
                <a:lnTo>
                  <a:pt x="300" y="2057"/>
                </a:lnTo>
                <a:lnTo>
                  <a:pt x="183" y="2432"/>
                </a:lnTo>
                <a:lnTo>
                  <a:pt x="129" y="2657"/>
                </a:lnTo>
                <a:lnTo>
                  <a:pt x="86" y="2882"/>
                </a:lnTo>
                <a:lnTo>
                  <a:pt x="54" y="3107"/>
                </a:lnTo>
                <a:lnTo>
                  <a:pt x="22" y="3332"/>
                </a:lnTo>
                <a:lnTo>
                  <a:pt x="0" y="3568"/>
                </a:lnTo>
                <a:lnTo>
                  <a:pt x="0" y="3793"/>
                </a:lnTo>
                <a:lnTo>
                  <a:pt x="0" y="4029"/>
                </a:lnTo>
                <a:lnTo>
                  <a:pt x="11" y="4254"/>
                </a:lnTo>
                <a:lnTo>
                  <a:pt x="43" y="4500"/>
                </a:lnTo>
                <a:lnTo>
                  <a:pt x="86" y="4746"/>
                </a:lnTo>
                <a:lnTo>
                  <a:pt x="150" y="4982"/>
                </a:lnTo>
                <a:lnTo>
                  <a:pt x="225" y="5207"/>
                </a:lnTo>
                <a:lnTo>
                  <a:pt x="311" y="5421"/>
                </a:lnTo>
                <a:lnTo>
                  <a:pt x="418" y="5625"/>
                </a:lnTo>
                <a:lnTo>
                  <a:pt x="536" y="5818"/>
                </a:lnTo>
                <a:lnTo>
                  <a:pt x="665" y="6011"/>
                </a:lnTo>
                <a:lnTo>
                  <a:pt x="815" y="6193"/>
                </a:lnTo>
                <a:lnTo>
                  <a:pt x="965" y="6353"/>
                </a:lnTo>
                <a:lnTo>
                  <a:pt x="1136" y="6514"/>
                </a:lnTo>
                <a:lnTo>
                  <a:pt x="1308" y="6664"/>
                </a:lnTo>
                <a:lnTo>
                  <a:pt x="1500" y="6814"/>
                </a:lnTo>
                <a:lnTo>
                  <a:pt x="1693" y="6943"/>
                </a:lnTo>
                <a:lnTo>
                  <a:pt x="1897" y="7061"/>
                </a:lnTo>
                <a:lnTo>
                  <a:pt x="2122" y="7178"/>
                </a:lnTo>
                <a:lnTo>
                  <a:pt x="2336" y="7275"/>
                </a:lnTo>
                <a:lnTo>
                  <a:pt x="2550" y="7350"/>
                </a:lnTo>
                <a:lnTo>
                  <a:pt x="2765" y="7403"/>
                </a:lnTo>
                <a:lnTo>
                  <a:pt x="2979" y="7435"/>
                </a:lnTo>
                <a:lnTo>
                  <a:pt x="3193" y="7457"/>
                </a:lnTo>
                <a:lnTo>
                  <a:pt x="3407" y="7457"/>
                </a:lnTo>
                <a:lnTo>
                  <a:pt x="3611" y="7446"/>
                </a:lnTo>
                <a:lnTo>
                  <a:pt x="3825" y="7414"/>
                </a:lnTo>
                <a:lnTo>
                  <a:pt x="4029" y="7360"/>
                </a:lnTo>
                <a:lnTo>
                  <a:pt x="4232" y="7307"/>
                </a:lnTo>
                <a:lnTo>
                  <a:pt x="4436" y="7221"/>
                </a:lnTo>
                <a:lnTo>
                  <a:pt x="4639" y="7135"/>
                </a:lnTo>
                <a:lnTo>
                  <a:pt x="4832" y="7028"/>
                </a:lnTo>
                <a:lnTo>
                  <a:pt x="5025" y="6921"/>
                </a:lnTo>
                <a:lnTo>
                  <a:pt x="5218" y="6793"/>
                </a:lnTo>
                <a:lnTo>
                  <a:pt x="5400" y="6653"/>
                </a:lnTo>
                <a:lnTo>
                  <a:pt x="5636" y="6461"/>
                </a:lnTo>
                <a:lnTo>
                  <a:pt x="5850" y="6257"/>
                </a:lnTo>
                <a:lnTo>
                  <a:pt x="6054" y="6053"/>
                </a:lnTo>
                <a:lnTo>
                  <a:pt x="6236" y="5839"/>
                </a:lnTo>
                <a:lnTo>
                  <a:pt x="6396" y="5614"/>
                </a:lnTo>
                <a:lnTo>
                  <a:pt x="6557" y="5378"/>
                </a:lnTo>
                <a:lnTo>
                  <a:pt x="6686" y="5132"/>
                </a:lnTo>
                <a:lnTo>
                  <a:pt x="6804" y="4886"/>
                </a:lnTo>
                <a:lnTo>
                  <a:pt x="6911" y="4629"/>
                </a:lnTo>
                <a:lnTo>
                  <a:pt x="7007" y="4371"/>
                </a:lnTo>
                <a:lnTo>
                  <a:pt x="7082" y="4104"/>
                </a:lnTo>
                <a:lnTo>
                  <a:pt x="7146" y="3825"/>
                </a:lnTo>
                <a:lnTo>
                  <a:pt x="7200" y="3547"/>
                </a:lnTo>
                <a:lnTo>
                  <a:pt x="7243" y="3257"/>
                </a:lnTo>
                <a:lnTo>
                  <a:pt x="7264" y="2968"/>
                </a:lnTo>
                <a:lnTo>
                  <a:pt x="7275" y="2668"/>
                </a:lnTo>
                <a:lnTo>
                  <a:pt x="7254" y="2325"/>
                </a:lnTo>
                <a:lnTo>
                  <a:pt x="7232" y="1972"/>
                </a:lnTo>
                <a:lnTo>
                  <a:pt x="7189" y="1672"/>
                </a:lnTo>
                <a:lnTo>
                  <a:pt x="7125" y="1404"/>
                </a:lnTo>
                <a:lnTo>
                  <a:pt x="7061" y="1157"/>
                </a:lnTo>
                <a:lnTo>
                  <a:pt x="6986" y="932"/>
                </a:lnTo>
                <a:lnTo>
                  <a:pt x="6889" y="729"/>
                </a:lnTo>
                <a:lnTo>
                  <a:pt x="6836" y="643"/>
                </a:lnTo>
                <a:lnTo>
                  <a:pt x="6782" y="557"/>
                </a:lnTo>
                <a:lnTo>
                  <a:pt x="6718" y="482"/>
                </a:lnTo>
                <a:lnTo>
                  <a:pt x="6654" y="418"/>
                </a:lnTo>
                <a:lnTo>
                  <a:pt x="6579" y="343"/>
                </a:lnTo>
                <a:lnTo>
                  <a:pt x="6514" y="290"/>
                </a:lnTo>
                <a:lnTo>
                  <a:pt x="6429" y="236"/>
                </a:lnTo>
                <a:lnTo>
                  <a:pt x="6354" y="182"/>
                </a:lnTo>
                <a:lnTo>
                  <a:pt x="6268" y="140"/>
                </a:lnTo>
                <a:lnTo>
                  <a:pt x="6171" y="107"/>
                </a:lnTo>
                <a:lnTo>
                  <a:pt x="6075" y="75"/>
                </a:lnTo>
                <a:lnTo>
                  <a:pt x="5979" y="54"/>
                </a:lnTo>
                <a:lnTo>
                  <a:pt x="5764" y="11"/>
                </a:lnTo>
                <a:lnTo>
                  <a:pt x="552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4f3de87df4_0_99"/>
          <p:cNvSpPr/>
          <p:nvPr/>
        </p:nvSpPr>
        <p:spPr>
          <a:xfrm rot="-965942">
            <a:off x="911621" y="3153820"/>
            <a:ext cx="1618767" cy="1511900"/>
          </a:xfrm>
          <a:custGeom>
            <a:avLst/>
            <a:gdLst/>
            <a:ahLst/>
            <a:cxnLst/>
            <a:rect l="l" t="t" r="r" b="b"/>
            <a:pathLst>
              <a:path w="51804" h="48384" extrusionOk="0">
                <a:moveTo>
                  <a:pt x="27139" y="1"/>
                </a:moveTo>
                <a:lnTo>
                  <a:pt x="25781" y="90"/>
                </a:lnTo>
                <a:lnTo>
                  <a:pt x="25112" y="170"/>
                </a:lnTo>
                <a:lnTo>
                  <a:pt x="24942" y="188"/>
                </a:lnTo>
                <a:lnTo>
                  <a:pt x="24629" y="260"/>
                </a:lnTo>
                <a:lnTo>
                  <a:pt x="24370" y="394"/>
                </a:lnTo>
                <a:lnTo>
                  <a:pt x="24228" y="581"/>
                </a:lnTo>
                <a:lnTo>
                  <a:pt x="24174" y="751"/>
                </a:lnTo>
                <a:lnTo>
                  <a:pt x="24165" y="849"/>
                </a:lnTo>
                <a:lnTo>
                  <a:pt x="24156" y="956"/>
                </a:lnTo>
                <a:lnTo>
                  <a:pt x="24183" y="1126"/>
                </a:lnTo>
                <a:lnTo>
                  <a:pt x="24290" y="1331"/>
                </a:lnTo>
                <a:lnTo>
                  <a:pt x="24522" y="1510"/>
                </a:lnTo>
                <a:lnTo>
                  <a:pt x="24817" y="1635"/>
                </a:lnTo>
                <a:lnTo>
                  <a:pt x="24978" y="1688"/>
                </a:lnTo>
                <a:lnTo>
                  <a:pt x="25621" y="1912"/>
                </a:lnTo>
                <a:lnTo>
                  <a:pt x="26264" y="2135"/>
                </a:lnTo>
                <a:lnTo>
                  <a:pt x="25290" y="2403"/>
                </a:lnTo>
                <a:lnTo>
                  <a:pt x="23388" y="2805"/>
                </a:lnTo>
                <a:lnTo>
                  <a:pt x="22450" y="3001"/>
                </a:lnTo>
                <a:lnTo>
                  <a:pt x="22352" y="3028"/>
                </a:lnTo>
                <a:lnTo>
                  <a:pt x="22147" y="3135"/>
                </a:lnTo>
                <a:lnTo>
                  <a:pt x="21959" y="3287"/>
                </a:lnTo>
                <a:lnTo>
                  <a:pt x="21834" y="3448"/>
                </a:lnTo>
                <a:lnTo>
                  <a:pt x="21808" y="3537"/>
                </a:lnTo>
                <a:lnTo>
                  <a:pt x="21799" y="3626"/>
                </a:lnTo>
                <a:lnTo>
                  <a:pt x="21834" y="3841"/>
                </a:lnTo>
                <a:lnTo>
                  <a:pt x="21933" y="4055"/>
                </a:lnTo>
                <a:lnTo>
                  <a:pt x="22075" y="4242"/>
                </a:lnTo>
                <a:lnTo>
                  <a:pt x="22147" y="4305"/>
                </a:lnTo>
                <a:lnTo>
                  <a:pt x="22468" y="4528"/>
                </a:lnTo>
                <a:lnTo>
                  <a:pt x="23156" y="4903"/>
                </a:lnTo>
                <a:lnTo>
                  <a:pt x="23522" y="5055"/>
                </a:lnTo>
                <a:lnTo>
                  <a:pt x="24737" y="5528"/>
                </a:lnTo>
                <a:lnTo>
                  <a:pt x="26148" y="6028"/>
                </a:lnTo>
                <a:lnTo>
                  <a:pt x="25388" y="6430"/>
                </a:lnTo>
                <a:lnTo>
                  <a:pt x="24763" y="6716"/>
                </a:lnTo>
                <a:lnTo>
                  <a:pt x="23415" y="7234"/>
                </a:lnTo>
                <a:lnTo>
                  <a:pt x="21379" y="7984"/>
                </a:lnTo>
                <a:lnTo>
                  <a:pt x="20039" y="8520"/>
                </a:lnTo>
                <a:lnTo>
                  <a:pt x="19379" y="8823"/>
                </a:lnTo>
                <a:lnTo>
                  <a:pt x="18486" y="9243"/>
                </a:lnTo>
                <a:lnTo>
                  <a:pt x="16700" y="10145"/>
                </a:lnTo>
                <a:lnTo>
                  <a:pt x="14047" y="11538"/>
                </a:lnTo>
                <a:lnTo>
                  <a:pt x="12288" y="12485"/>
                </a:lnTo>
                <a:lnTo>
                  <a:pt x="12199" y="12547"/>
                </a:lnTo>
                <a:lnTo>
                  <a:pt x="12029" y="12744"/>
                </a:lnTo>
                <a:lnTo>
                  <a:pt x="11895" y="12994"/>
                </a:lnTo>
                <a:lnTo>
                  <a:pt x="11833" y="13235"/>
                </a:lnTo>
                <a:lnTo>
                  <a:pt x="11842" y="13333"/>
                </a:lnTo>
                <a:lnTo>
                  <a:pt x="11868" y="13422"/>
                </a:lnTo>
                <a:lnTo>
                  <a:pt x="12020" y="13592"/>
                </a:lnTo>
                <a:lnTo>
                  <a:pt x="12360" y="13815"/>
                </a:lnTo>
                <a:lnTo>
                  <a:pt x="12601" y="13940"/>
                </a:lnTo>
                <a:lnTo>
                  <a:pt x="12753" y="14003"/>
                </a:lnTo>
                <a:lnTo>
                  <a:pt x="13119" y="14039"/>
                </a:lnTo>
                <a:lnTo>
                  <a:pt x="13297" y="14039"/>
                </a:lnTo>
                <a:lnTo>
                  <a:pt x="15476" y="14119"/>
                </a:lnTo>
                <a:lnTo>
                  <a:pt x="17646" y="14208"/>
                </a:lnTo>
                <a:lnTo>
                  <a:pt x="19593" y="14315"/>
                </a:lnTo>
                <a:lnTo>
                  <a:pt x="21754" y="14449"/>
                </a:lnTo>
                <a:lnTo>
                  <a:pt x="21200" y="14958"/>
                </a:lnTo>
                <a:lnTo>
                  <a:pt x="20798" y="15289"/>
                </a:lnTo>
                <a:lnTo>
                  <a:pt x="19745" y="16066"/>
                </a:lnTo>
                <a:lnTo>
                  <a:pt x="17637" y="17593"/>
                </a:lnTo>
                <a:lnTo>
                  <a:pt x="16557" y="18307"/>
                </a:lnTo>
                <a:lnTo>
                  <a:pt x="15423" y="19039"/>
                </a:lnTo>
                <a:lnTo>
                  <a:pt x="13199" y="20548"/>
                </a:lnTo>
                <a:lnTo>
                  <a:pt x="11029" y="22111"/>
                </a:lnTo>
                <a:lnTo>
                  <a:pt x="8922" y="23745"/>
                </a:lnTo>
                <a:lnTo>
                  <a:pt x="6877" y="25460"/>
                </a:lnTo>
                <a:lnTo>
                  <a:pt x="4894" y="27255"/>
                </a:lnTo>
                <a:lnTo>
                  <a:pt x="2992" y="29130"/>
                </a:lnTo>
                <a:lnTo>
                  <a:pt x="1170" y="31104"/>
                </a:lnTo>
                <a:lnTo>
                  <a:pt x="295" y="32131"/>
                </a:lnTo>
                <a:lnTo>
                  <a:pt x="179" y="32238"/>
                </a:lnTo>
                <a:lnTo>
                  <a:pt x="117" y="32354"/>
                </a:lnTo>
                <a:lnTo>
                  <a:pt x="72" y="32577"/>
                </a:lnTo>
                <a:lnTo>
                  <a:pt x="1" y="32934"/>
                </a:lnTo>
                <a:lnTo>
                  <a:pt x="9" y="33122"/>
                </a:lnTo>
                <a:lnTo>
                  <a:pt x="45" y="33193"/>
                </a:lnTo>
                <a:lnTo>
                  <a:pt x="117" y="33265"/>
                </a:lnTo>
                <a:lnTo>
                  <a:pt x="304" y="33381"/>
                </a:lnTo>
                <a:lnTo>
                  <a:pt x="661" y="33488"/>
                </a:lnTo>
                <a:lnTo>
                  <a:pt x="894" y="33497"/>
                </a:lnTo>
                <a:lnTo>
                  <a:pt x="1135" y="33470"/>
                </a:lnTo>
                <a:lnTo>
                  <a:pt x="1608" y="33300"/>
                </a:lnTo>
                <a:lnTo>
                  <a:pt x="1840" y="33193"/>
                </a:lnTo>
                <a:lnTo>
                  <a:pt x="2501" y="32890"/>
                </a:lnTo>
                <a:lnTo>
                  <a:pt x="3849" y="32336"/>
                </a:lnTo>
                <a:lnTo>
                  <a:pt x="5216" y="31836"/>
                </a:lnTo>
                <a:lnTo>
                  <a:pt x="6591" y="31380"/>
                </a:lnTo>
                <a:lnTo>
                  <a:pt x="8680" y="30764"/>
                </a:lnTo>
                <a:lnTo>
                  <a:pt x="11493" y="30023"/>
                </a:lnTo>
                <a:lnTo>
                  <a:pt x="12904" y="29657"/>
                </a:lnTo>
                <a:lnTo>
                  <a:pt x="13145" y="29630"/>
                </a:lnTo>
                <a:lnTo>
                  <a:pt x="13476" y="29621"/>
                </a:lnTo>
                <a:lnTo>
                  <a:pt x="12601" y="30889"/>
                </a:lnTo>
                <a:lnTo>
                  <a:pt x="10895" y="33363"/>
                </a:lnTo>
                <a:lnTo>
                  <a:pt x="10100" y="34604"/>
                </a:lnTo>
                <a:lnTo>
                  <a:pt x="9145" y="36149"/>
                </a:lnTo>
                <a:lnTo>
                  <a:pt x="7305" y="39292"/>
                </a:lnTo>
                <a:lnTo>
                  <a:pt x="6412" y="40882"/>
                </a:lnTo>
                <a:lnTo>
                  <a:pt x="6269" y="41150"/>
                </a:lnTo>
                <a:lnTo>
                  <a:pt x="6028" y="41721"/>
                </a:lnTo>
                <a:lnTo>
                  <a:pt x="5725" y="42614"/>
                </a:lnTo>
                <a:lnTo>
                  <a:pt x="5573" y="43222"/>
                </a:lnTo>
                <a:lnTo>
                  <a:pt x="5537" y="43391"/>
                </a:lnTo>
                <a:lnTo>
                  <a:pt x="5528" y="43695"/>
                </a:lnTo>
                <a:lnTo>
                  <a:pt x="5591" y="43954"/>
                </a:lnTo>
                <a:lnTo>
                  <a:pt x="5707" y="44159"/>
                </a:lnTo>
                <a:lnTo>
                  <a:pt x="5885" y="44302"/>
                </a:lnTo>
                <a:lnTo>
                  <a:pt x="6118" y="44391"/>
                </a:lnTo>
                <a:lnTo>
                  <a:pt x="6385" y="44418"/>
                </a:lnTo>
                <a:lnTo>
                  <a:pt x="6698" y="44374"/>
                </a:lnTo>
                <a:lnTo>
                  <a:pt x="6868" y="44320"/>
                </a:lnTo>
                <a:lnTo>
                  <a:pt x="7198" y="44195"/>
                </a:lnTo>
                <a:lnTo>
                  <a:pt x="7511" y="44034"/>
                </a:lnTo>
                <a:lnTo>
                  <a:pt x="8806" y="43275"/>
                </a:lnTo>
                <a:lnTo>
                  <a:pt x="11386" y="41748"/>
                </a:lnTo>
                <a:lnTo>
                  <a:pt x="12645" y="40953"/>
                </a:lnTo>
                <a:lnTo>
                  <a:pt x="13538" y="40382"/>
                </a:lnTo>
                <a:lnTo>
                  <a:pt x="15333" y="39283"/>
                </a:lnTo>
                <a:lnTo>
                  <a:pt x="17182" y="38274"/>
                </a:lnTo>
                <a:lnTo>
                  <a:pt x="19075" y="37372"/>
                </a:lnTo>
                <a:lnTo>
                  <a:pt x="20057" y="36971"/>
                </a:lnTo>
                <a:lnTo>
                  <a:pt x="20611" y="36783"/>
                </a:lnTo>
                <a:lnTo>
                  <a:pt x="21263" y="36604"/>
                </a:lnTo>
                <a:lnTo>
                  <a:pt x="21379" y="37176"/>
                </a:lnTo>
                <a:lnTo>
                  <a:pt x="21450" y="37658"/>
                </a:lnTo>
                <a:lnTo>
                  <a:pt x="21549" y="38721"/>
                </a:lnTo>
                <a:lnTo>
                  <a:pt x="21683" y="40328"/>
                </a:lnTo>
                <a:lnTo>
                  <a:pt x="21816" y="41391"/>
                </a:lnTo>
                <a:lnTo>
                  <a:pt x="21906" y="41909"/>
                </a:lnTo>
                <a:lnTo>
                  <a:pt x="22174" y="43275"/>
                </a:lnTo>
                <a:lnTo>
                  <a:pt x="22843" y="45972"/>
                </a:lnTo>
                <a:lnTo>
                  <a:pt x="23236" y="47303"/>
                </a:lnTo>
                <a:lnTo>
                  <a:pt x="23308" y="47526"/>
                </a:lnTo>
                <a:lnTo>
                  <a:pt x="23486" y="47883"/>
                </a:lnTo>
                <a:lnTo>
                  <a:pt x="23701" y="48142"/>
                </a:lnTo>
                <a:lnTo>
                  <a:pt x="23951" y="48312"/>
                </a:lnTo>
                <a:lnTo>
                  <a:pt x="24236" y="48383"/>
                </a:lnTo>
                <a:lnTo>
                  <a:pt x="24549" y="48356"/>
                </a:lnTo>
                <a:lnTo>
                  <a:pt x="24888" y="48240"/>
                </a:lnTo>
                <a:lnTo>
                  <a:pt x="25255" y="48035"/>
                </a:lnTo>
                <a:lnTo>
                  <a:pt x="25442" y="47901"/>
                </a:lnTo>
                <a:lnTo>
                  <a:pt x="25638" y="47749"/>
                </a:lnTo>
                <a:lnTo>
                  <a:pt x="25826" y="47579"/>
                </a:lnTo>
                <a:lnTo>
                  <a:pt x="26558" y="46847"/>
                </a:lnTo>
                <a:lnTo>
                  <a:pt x="27594" y="45722"/>
                </a:lnTo>
                <a:lnTo>
                  <a:pt x="28255" y="44936"/>
                </a:lnTo>
                <a:lnTo>
                  <a:pt x="28871" y="44123"/>
                </a:lnTo>
                <a:lnTo>
                  <a:pt x="29443" y="43284"/>
                </a:lnTo>
                <a:lnTo>
                  <a:pt x="29961" y="42400"/>
                </a:lnTo>
                <a:lnTo>
                  <a:pt x="30416" y="41471"/>
                </a:lnTo>
                <a:lnTo>
                  <a:pt x="30612" y="40989"/>
                </a:lnTo>
                <a:lnTo>
                  <a:pt x="31175" y="39650"/>
                </a:lnTo>
                <a:lnTo>
                  <a:pt x="31764" y="38328"/>
                </a:lnTo>
                <a:lnTo>
                  <a:pt x="31881" y="38596"/>
                </a:lnTo>
                <a:lnTo>
                  <a:pt x="31997" y="39114"/>
                </a:lnTo>
                <a:lnTo>
                  <a:pt x="32023" y="39373"/>
                </a:lnTo>
                <a:lnTo>
                  <a:pt x="32166" y="41257"/>
                </a:lnTo>
                <a:lnTo>
                  <a:pt x="32336" y="43141"/>
                </a:lnTo>
                <a:lnTo>
                  <a:pt x="32363" y="43364"/>
                </a:lnTo>
                <a:lnTo>
                  <a:pt x="32470" y="43802"/>
                </a:lnTo>
                <a:lnTo>
                  <a:pt x="32657" y="44186"/>
                </a:lnTo>
                <a:lnTo>
                  <a:pt x="32890" y="44418"/>
                </a:lnTo>
                <a:lnTo>
                  <a:pt x="33086" y="44552"/>
                </a:lnTo>
                <a:lnTo>
                  <a:pt x="33193" y="44606"/>
                </a:lnTo>
                <a:lnTo>
                  <a:pt x="33416" y="44677"/>
                </a:lnTo>
                <a:lnTo>
                  <a:pt x="33845" y="44713"/>
                </a:lnTo>
                <a:lnTo>
                  <a:pt x="34247" y="44615"/>
                </a:lnTo>
                <a:lnTo>
                  <a:pt x="34613" y="44400"/>
                </a:lnTo>
                <a:lnTo>
                  <a:pt x="34774" y="44249"/>
                </a:lnTo>
                <a:lnTo>
                  <a:pt x="35265" y="43775"/>
                </a:lnTo>
                <a:lnTo>
                  <a:pt x="36203" y="42793"/>
                </a:lnTo>
                <a:lnTo>
                  <a:pt x="37069" y="41766"/>
                </a:lnTo>
                <a:lnTo>
                  <a:pt x="37649" y="40927"/>
                </a:lnTo>
                <a:lnTo>
                  <a:pt x="37998" y="40337"/>
                </a:lnTo>
                <a:lnTo>
                  <a:pt x="38158" y="40034"/>
                </a:lnTo>
                <a:lnTo>
                  <a:pt x="38658" y="39033"/>
                </a:lnTo>
                <a:lnTo>
                  <a:pt x="39632" y="37033"/>
                </a:lnTo>
                <a:lnTo>
                  <a:pt x="40310" y="35506"/>
                </a:lnTo>
                <a:lnTo>
                  <a:pt x="40712" y="34470"/>
                </a:lnTo>
                <a:lnTo>
                  <a:pt x="41069" y="33416"/>
                </a:lnTo>
                <a:lnTo>
                  <a:pt x="41373" y="32345"/>
                </a:lnTo>
                <a:lnTo>
                  <a:pt x="41507" y="31791"/>
                </a:lnTo>
                <a:lnTo>
                  <a:pt x="41570" y="31595"/>
                </a:lnTo>
                <a:lnTo>
                  <a:pt x="41721" y="31282"/>
                </a:lnTo>
                <a:lnTo>
                  <a:pt x="42034" y="32425"/>
                </a:lnTo>
                <a:lnTo>
                  <a:pt x="42346" y="33434"/>
                </a:lnTo>
                <a:lnTo>
                  <a:pt x="42427" y="33631"/>
                </a:lnTo>
                <a:lnTo>
                  <a:pt x="42605" y="33970"/>
                </a:lnTo>
                <a:lnTo>
                  <a:pt x="42838" y="34247"/>
                </a:lnTo>
                <a:lnTo>
                  <a:pt x="43106" y="34443"/>
                </a:lnTo>
                <a:lnTo>
                  <a:pt x="43400" y="34568"/>
                </a:lnTo>
                <a:lnTo>
                  <a:pt x="43722" y="34613"/>
                </a:lnTo>
                <a:lnTo>
                  <a:pt x="44070" y="34577"/>
                </a:lnTo>
                <a:lnTo>
                  <a:pt x="44427" y="34461"/>
                </a:lnTo>
                <a:lnTo>
                  <a:pt x="44615" y="34363"/>
                </a:lnTo>
                <a:lnTo>
                  <a:pt x="44838" y="34229"/>
                </a:lnTo>
                <a:lnTo>
                  <a:pt x="45275" y="33926"/>
                </a:lnTo>
                <a:lnTo>
                  <a:pt x="45686" y="33568"/>
                </a:lnTo>
                <a:lnTo>
                  <a:pt x="46043" y="33175"/>
                </a:lnTo>
                <a:lnTo>
                  <a:pt x="46186" y="32970"/>
                </a:lnTo>
                <a:lnTo>
                  <a:pt x="46838" y="31889"/>
                </a:lnTo>
                <a:lnTo>
                  <a:pt x="48044" y="29657"/>
                </a:lnTo>
                <a:lnTo>
                  <a:pt x="48642" y="28541"/>
                </a:lnTo>
                <a:lnTo>
                  <a:pt x="48937" y="27942"/>
                </a:lnTo>
                <a:lnTo>
                  <a:pt x="49231" y="27255"/>
                </a:lnTo>
                <a:lnTo>
                  <a:pt x="49473" y="27621"/>
                </a:lnTo>
                <a:lnTo>
                  <a:pt x="49678" y="27898"/>
                </a:lnTo>
                <a:lnTo>
                  <a:pt x="49821" y="28050"/>
                </a:lnTo>
                <a:lnTo>
                  <a:pt x="50142" y="28219"/>
                </a:lnTo>
                <a:lnTo>
                  <a:pt x="50392" y="28228"/>
                </a:lnTo>
                <a:lnTo>
                  <a:pt x="50553" y="28192"/>
                </a:lnTo>
                <a:lnTo>
                  <a:pt x="50696" y="28103"/>
                </a:lnTo>
                <a:lnTo>
                  <a:pt x="50830" y="27969"/>
                </a:lnTo>
                <a:lnTo>
                  <a:pt x="50884" y="27889"/>
                </a:lnTo>
                <a:lnTo>
                  <a:pt x="51151" y="27389"/>
                </a:lnTo>
                <a:lnTo>
                  <a:pt x="51589" y="26344"/>
                </a:lnTo>
                <a:lnTo>
                  <a:pt x="51785" y="25808"/>
                </a:lnTo>
                <a:lnTo>
                  <a:pt x="51803" y="25755"/>
                </a:lnTo>
                <a:lnTo>
                  <a:pt x="51777" y="25603"/>
                </a:lnTo>
                <a:lnTo>
                  <a:pt x="51705" y="25442"/>
                </a:lnTo>
                <a:lnTo>
                  <a:pt x="51607" y="25326"/>
                </a:lnTo>
                <a:lnTo>
                  <a:pt x="51562" y="25290"/>
                </a:lnTo>
                <a:lnTo>
                  <a:pt x="51509" y="25272"/>
                </a:lnTo>
                <a:lnTo>
                  <a:pt x="51357" y="25272"/>
                </a:lnTo>
                <a:lnTo>
                  <a:pt x="51125" y="25344"/>
                </a:lnTo>
                <a:lnTo>
                  <a:pt x="51009" y="25424"/>
                </a:lnTo>
                <a:lnTo>
                  <a:pt x="50642" y="25844"/>
                </a:lnTo>
                <a:lnTo>
                  <a:pt x="50294" y="26317"/>
                </a:lnTo>
                <a:lnTo>
                  <a:pt x="50205" y="26201"/>
                </a:lnTo>
                <a:lnTo>
                  <a:pt x="50124" y="26121"/>
                </a:lnTo>
                <a:lnTo>
                  <a:pt x="49633" y="25719"/>
                </a:lnTo>
                <a:lnTo>
                  <a:pt x="49142" y="25326"/>
                </a:lnTo>
                <a:lnTo>
                  <a:pt x="48937" y="25567"/>
                </a:lnTo>
                <a:lnTo>
                  <a:pt x="48526" y="26067"/>
                </a:lnTo>
                <a:lnTo>
                  <a:pt x="48365" y="26335"/>
                </a:lnTo>
                <a:lnTo>
                  <a:pt x="46883" y="29139"/>
                </a:lnTo>
                <a:lnTo>
                  <a:pt x="45383" y="31925"/>
                </a:lnTo>
                <a:lnTo>
                  <a:pt x="45258" y="32140"/>
                </a:lnTo>
                <a:lnTo>
                  <a:pt x="44945" y="32515"/>
                </a:lnTo>
                <a:lnTo>
                  <a:pt x="44543" y="32809"/>
                </a:lnTo>
                <a:lnTo>
                  <a:pt x="44070" y="33033"/>
                </a:lnTo>
                <a:lnTo>
                  <a:pt x="43793" y="33113"/>
                </a:lnTo>
                <a:lnTo>
                  <a:pt x="43623" y="32640"/>
                </a:lnTo>
                <a:lnTo>
                  <a:pt x="43463" y="32211"/>
                </a:lnTo>
                <a:lnTo>
                  <a:pt x="43186" y="31497"/>
                </a:lnTo>
                <a:lnTo>
                  <a:pt x="42623" y="30077"/>
                </a:lnTo>
                <a:lnTo>
                  <a:pt x="42311" y="29380"/>
                </a:lnTo>
                <a:lnTo>
                  <a:pt x="42257" y="29291"/>
                </a:lnTo>
                <a:lnTo>
                  <a:pt x="42087" y="29130"/>
                </a:lnTo>
                <a:lnTo>
                  <a:pt x="41864" y="29005"/>
                </a:lnTo>
                <a:lnTo>
                  <a:pt x="41632" y="28934"/>
                </a:lnTo>
                <a:lnTo>
                  <a:pt x="41534" y="28925"/>
                </a:lnTo>
                <a:lnTo>
                  <a:pt x="41453" y="28943"/>
                </a:lnTo>
                <a:lnTo>
                  <a:pt x="41284" y="29041"/>
                </a:lnTo>
                <a:lnTo>
                  <a:pt x="41034" y="29300"/>
                </a:lnTo>
                <a:lnTo>
                  <a:pt x="40909" y="29487"/>
                </a:lnTo>
                <a:lnTo>
                  <a:pt x="40819" y="29657"/>
                </a:lnTo>
                <a:lnTo>
                  <a:pt x="40712" y="30041"/>
                </a:lnTo>
                <a:lnTo>
                  <a:pt x="40677" y="30237"/>
                </a:lnTo>
                <a:lnTo>
                  <a:pt x="40525" y="30871"/>
                </a:lnTo>
                <a:lnTo>
                  <a:pt x="40194" y="32113"/>
                </a:lnTo>
                <a:lnTo>
                  <a:pt x="39810" y="33336"/>
                </a:lnTo>
                <a:lnTo>
                  <a:pt x="39373" y="34542"/>
                </a:lnTo>
                <a:lnTo>
                  <a:pt x="38899" y="35729"/>
                </a:lnTo>
                <a:lnTo>
                  <a:pt x="38373" y="36899"/>
                </a:lnTo>
                <a:lnTo>
                  <a:pt x="37801" y="38051"/>
                </a:lnTo>
                <a:lnTo>
                  <a:pt x="37185" y="39176"/>
                </a:lnTo>
                <a:lnTo>
                  <a:pt x="36855" y="39730"/>
                </a:lnTo>
                <a:lnTo>
                  <a:pt x="36578" y="40176"/>
                </a:lnTo>
                <a:lnTo>
                  <a:pt x="35935" y="41016"/>
                </a:lnTo>
                <a:lnTo>
                  <a:pt x="34863" y="42221"/>
                </a:lnTo>
                <a:lnTo>
                  <a:pt x="34149" y="43025"/>
                </a:lnTo>
                <a:lnTo>
                  <a:pt x="34006" y="43114"/>
                </a:lnTo>
                <a:lnTo>
                  <a:pt x="33774" y="43186"/>
                </a:lnTo>
                <a:lnTo>
                  <a:pt x="33729" y="42882"/>
                </a:lnTo>
                <a:lnTo>
                  <a:pt x="33702" y="42632"/>
                </a:lnTo>
                <a:lnTo>
                  <a:pt x="33381" y="38828"/>
                </a:lnTo>
                <a:lnTo>
                  <a:pt x="33068" y="35024"/>
                </a:lnTo>
                <a:lnTo>
                  <a:pt x="33059" y="34845"/>
                </a:lnTo>
                <a:lnTo>
                  <a:pt x="32997" y="34506"/>
                </a:lnTo>
                <a:lnTo>
                  <a:pt x="32854" y="34229"/>
                </a:lnTo>
                <a:lnTo>
                  <a:pt x="32666" y="34086"/>
                </a:lnTo>
                <a:lnTo>
                  <a:pt x="32497" y="34024"/>
                </a:lnTo>
                <a:lnTo>
                  <a:pt x="32390" y="34006"/>
                </a:lnTo>
                <a:lnTo>
                  <a:pt x="32291" y="33988"/>
                </a:lnTo>
                <a:lnTo>
                  <a:pt x="32104" y="34006"/>
                </a:lnTo>
                <a:lnTo>
                  <a:pt x="31881" y="34086"/>
                </a:lnTo>
                <a:lnTo>
                  <a:pt x="31657" y="34309"/>
                </a:lnTo>
                <a:lnTo>
                  <a:pt x="31505" y="34613"/>
                </a:lnTo>
                <a:lnTo>
                  <a:pt x="31443" y="34783"/>
                </a:lnTo>
                <a:lnTo>
                  <a:pt x="31238" y="35390"/>
                </a:lnTo>
                <a:lnTo>
                  <a:pt x="31023" y="35997"/>
                </a:lnTo>
                <a:lnTo>
                  <a:pt x="30782" y="36703"/>
                </a:lnTo>
                <a:lnTo>
                  <a:pt x="30264" y="38096"/>
                </a:lnTo>
                <a:lnTo>
                  <a:pt x="29702" y="39462"/>
                </a:lnTo>
                <a:lnTo>
                  <a:pt x="29085" y="40793"/>
                </a:lnTo>
                <a:lnTo>
                  <a:pt x="28389" y="42087"/>
                </a:lnTo>
                <a:lnTo>
                  <a:pt x="27621" y="43347"/>
                </a:lnTo>
                <a:lnTo>
                  <a:pt x="26764" y="44543"/>
                </a:lnTo>
                <a:lnTo>
                  <a:pt x="25799" y="45686"/>
                </a:lnTo>
                <a:lnTo>
                  <a:pt x="25272" y="46231"/>
                </a:lnTo>
                <a:lnTo>
                  <a:pt x="25112" y="46418"/>
                </a:lnTo>
                <a:lnTo>
                  <a:pt x="24862" y="46856"/>
                </a:lnTo>
                <a:lnTo>
                  <a:pt x="24737" y="47079"/>
                </a:lnTo>
                <a:lnTo>
                  <a:pt x="24531" y="46847"/>
                </a:lnTo>
                <a:lnTo>
                  <a:pt x="24344" y="46579"/>
                </a:lnTo>
                <a:lnTo>
                  <a:pt x="24317" y="46481"/>
                </a:lnTo>
                <a:lnTo>
                  <a:pt x="24031" y="44954"/>
                </a:lnTo>
                <a:lnTo>
                  <a:pt x="23460" y="41909"/>
                </a:lnTo>
                <a:lnTo>
                  <a:pt x="23210" y="40382"/>
                </a:lnTo>
                <a:lnTo>
                  <a:pt x="23102" y="39516"/>
                </a:lnTo>
                <a:lnTo>
                  <a:pt x="22986" y="37765"/>
                </a:lnTo>
                <a:lnTo>
                  <a:pt x="22906" y="36899"/>
                </a:lnTo>
                <a:lnTo>
                  <a:pt x="22870" y="36631"/>
                </a:lnTo>
                <a:lnTo>
                  <a:pt x="22745" y="36167"/>
                </a:lnTo>
                <a:lnTo>
                  <a:pt x="22558" y="35792"/>
                </a:lnTo>
                <a:lnTo>
                  <a:pt x="22308" y="35497"/>
                </a:lnTo>
                <a:lnTo>
                  <a:pt x="21995" y="35292"/>
                </a:lnTo>
                <a:lnTo>
                  <a:pt x="21629" y="35167"/>
                </a:lnTo>
                <a:lnTo>
                  <a:pt x="21200" y="35140"/>
                </a:lnTo>
                <a:lnTo>
                  <a:pt x="20718" y="35194"/>
                </a:lnTo>
                <a:lnTo>
                  <a:pt x="20459" y="35265"/>
                </a:lnTo>
                <a:lnTo>
                  <a:pt x="19941" y="35408"/>
                </a:lnTo>
                <a:lnTo>
                  <a:pt x="19173" y="35658"/>
                </a:lnTo>
                <a:lnTo>
                  <a:pt x="18682" y="35863"/>
                </a:lnTo>
                <a:lnTo>
                  <a:pt x="18450" y="35988"/>
                </a:lnTo>
                <a:lnTo>
                  <a:pt x="16682" y="36962"/>
                </a:lnTo>
                <a:lnTo>
                  <a:pt x="13190" y="38962"/>
                </a:lnTo>
                <a:lnTo>
                  <a:pt x="11458" y="39980"/>
                </a:lnTo>
                <a:lnTo>
                  <a:pt x="10466" y="40596"/>
                </a:lnTo>
                <a:lnTo>
                  <a:pt x="8547" y="41891"/>
                </a:lnTo>
                <a:lnTo>
                  <a:pt x="7582" y="42543"/>
                </a:lnTo>
                <a:lnTo>
                  <a:pt x="7341" y="42668"/>
                </a:lnTo>
                <a:lnTo>
                  <a:pt x="7064" y="42766"/>
                </a:lnTo>
                <a:lnTo>
                  <a:pt x="7270" y="42141"/>
                </a:lnTo>
                <a:lnTo>
                  <a:pt x="7645" y="41284"/>
                </a:lnTo>
                <a:lnTo>
                  <a:pt x="7930" y="40748"/>
                </a:lnTo>
                <a:lnTo>
                  <a:pt x="8082" y="40498"/>
                </a:lnTo>
                <a:lnTo>
                  <a:pt x="11172" y="35774"/>
                </a:lnTo>
                <a:lnTo>
                  <a:pt x="14280" y="31068"/>
                </a:lnTo>
                <a:lnTo>
                  <a:pt x="14494" y="30738"/>
                </a:lnTo>
                <a:lnTo>
                  <a:pt x="14905" y="30068"/>
                </a:lnTo>
                <a:lnTo>
                  <a:pt x="15074" y="29720"/>
                </a:lnTo>
                <a:lnTo>
                  <a:pt x="15137" y="29577"/>
                </a:lnTo>
                <a:lnTo>
                  <a:pt x="15199" y="29300"/>
                </a:lnTo>
                <a:lnTo>
                  <a:pt x="15217" y="29041"/>
                </a:lnTo>
                <a:lnTo>
                  <a:pt x="15164" y="28809"/>
                </a:lnTo>
                <a:lnTo>
                  <a:pt x="15065" y="28603"/>
                </a:lnTo>
                <a:lnTo>
                  <a:pt x="14914" y="28425"/>
                </a:lnTo>
                <a:lnTo>
                  <a:pt x="14708" y="28291"/>
                </a:lnTo>
                <a:lnTo>
                  <a:pt x="14449" y="28192"/>
                </a:lnTo>
                <a:lnTo>
                  <a:pt x="14297" y="28157"/>
                </a:lnTo>
                <a:lnTo>
                  <a:pt x="13913" y="28103"/>
                </a:lnTo>
                <a:lnTo>
                  <a:pt x="13324" y="28103"/>
                </a:lnTo>
                <a:lnTo>
                  <a:pt x="12940" y="28157"/>
                </a:lnTo>
                <a:lnTo>
                  <a:pt x="12753" y="28210"/>
                </a:lnTo>
                <a:lnTo>
                  <a:pt x="8029" y="29693"/>
                </a:lnTo>
                <a:lnTo>
                  <a:pt x="3314" y="31220"/>
                </a:lnTo>
                <a:lnTo>
                  <a:pt x="3046" y="31309"/>
                </a:lnTo>
                <a:lnTo>
                  <a:pt x="2769" y="31416"/>
                </a:lnTo>
                <a:lnTo>
                  <a:pt x="2653" y="31247"/>
                </a:lnTo>
                <a:lnTo>
                  <a:pt x="3957" y="29996"/>
                </a:lnTo>
                <a:lnTo>
                  <a:pt x="5894" y="28103"/>
                </a:lnTo>
                <a:lnTo>
                  <a:pt x="7234" y="26915"/>
                </a:lnTo>
                <a:lnTo>
                  <a:pt x="7930" y="26353"/>
                </a:lnTo>
                <a:lnTo>
                  <a:pt x="9127" y="25442"/>
                </a:lnTo>
                <a:lnTo>
                  <a:pt x="11565" y="23665"/>
                </a:lnTo>
                <a:lnTo>
                  <a:pt x="15262" y="21057"/>
                </a:lnTo>
                <a:lnTo>
                  <a:pt x="17718" y="19307"/>
                </a:lnTo>
                <a:lnTo>
                  <a:pt x="19888" y="17744"/>
                </a:lnTo>
                <a:lnTo>
                  <a:pt x="22031" y="16137"/>
                </a:lnTo>
                <a:lnTo>
                  <a:pt x="22325" y="15905"/>
                </a:lnTo>
                <a:lnTo>
                  <a:pt x="22852" y="15369"/>
                </a:lnTo>
                <a:lnTo>
                  <a:pt x="23085" y="15083"/>
                </a:lnTo>
                <a:lnTo>
                  <a:pt x="23192" y="14932"/>
                </a:lnTo>
                <a:lnTo>
                  <a:pt x="23343" y="14637"/>
                </a:lnTo>
                <a:lnTo>
                  <a:pt x="23406" y="14342"/>
                </a:lnTo>
                <a:lnTo>
                  <a:pt x="23397" y="14074"/>
                </a:lnTo>
                <a:lnTo>
                  <a:pt x="23308" y="13815"/>
                </a:lnTo>
                <a:lnTo>
                  <a:pt x="23156" y="13592"/>
                </a:lnTo>
                <a:lnTo>
                  <a:pt x="22933" y="13404"/>
                </a:lnTo>
                <a:lnTo>
                  <a:pt x="22638" y="13262"/>
                </a:lnTo>
                <a:lnTo>
                  <a:pt x="22459" y="13208"/>
                </a:lnTo>
                <a:lnTo>
                  <a:pt x="22165" y="13128"/>
                </a:lnTo>
                <a:lnTo>
                  <a:pt x="21566" y="13038"/>
                </a:lnTo>
                <a:lnTo>
                  <a:pt x="21263" y="13021"/>
                </a:lnTo>
                <a:lnTo>
                  <a:pt x="18164" y="12895"/>
                </a:lnTo>
                <a:lnTo>
                  <a:pt x="15056" y="12788"/>
                </a:lnTo>
                <a:lnTo>
                  <a:pt x="14780" y="12762"/>
                </a:lnTo>
                <a:lnTo>
                  <a:pt x="14297" y="12699"/>
                </a:lnTo>
                <a:lnTo>
                  <a:pt x="15387" y="12154"/>
                </a:lnTo>
                <a:lnTo>
                  <a:pt x="17378" y="11163"/>
                </a:lnTo>
                <a:lnTo>
                  <a:pt x="18361" y="10726"/>
                </a:lnTo>
                <a:lnTo>
                  <a:pt x="19754" y="10136"/>
                </a:lnTo>
                <a:lnTo>
                  <a:pt x="22576" y="9029"/>
                </a:lnTo>
                <a:lnTo>
                  <a:pt x="23978" y="8448"/>
                </a:lnTo>
                <a:lnTo>
                  <a:pt x="24746" y="8109"/>
                </a:lnTo>
                <a:lnTo>
                  <a:pt x="25871" y="7555"/>
                </a:lnTo>
                <a:lnTo>
                  <a:pt x="26603" y="7145"/>
                </a:lnTo>
                <a:lnTo>
                  <a:pt x="26951" y="6930"/>
                </a:lnTo>
                <a:lnTo>
                  <a:pt x="27139" y="6805"/>
                </a:lnTo>
                <a:lnTo>
                  <a:pt x="27416" y="6546"/>
                </a:lnTo>
                <a:lnTo>
                  <a:pt x="27594" y="6278"/>
                </a:lnTo>
                <a:lnTo>
                  <a:pt x="27666" y="6019"/>
                </a:lnTo>
                <a:lnTo>
                  <a:pt x="27639" y="5760"/>
                </a:lnTo>
                <a:lnTo>
                  <a:pt x="27514" y="5510"/>
                </a:lnTo>
                <a:lnTo>
                  <a:pt x="27282" y="5287"/>
                </a:lnTo>
                <a:lnTo>
                  <a:pt x="26960" y="5073"/>
                </a:lnTo>
                <a:lnTo>
                  <a:pt x="26764" y="4984"/>
                </a:lnTo>
                <a:lnTo>
                  <a:pt x="25772" y="4582"/>
                </a:lnTo>
                <a:lnTo>
                  <a:pt x="24763" y="4216"/>
                </a:lnTo>
                <a:lnTo>
                  <a:pt x="24460" y="4100"/>
                </a:lnTo>
                <a:lnTo>
                  <a:pt x="23960" y="3903"/>
                </a:lnTo>
                <a:lnTo>
                  <a:pt x="24442" y="3814"/>
                </a:lnTo>
                <a:lnTo>
                  <a:pt x="24719" y="3760"/>
                </a:lnTo>
                <a:lnTo>
                  <a:pt x="25487" y="3608"/>
                </a:lnTo>
                <a:lnTo>
                  <a:pt x="27023" y="3296"/>
                </a:lnTo>
                <a:lnTo>
                  <a:pt x="27782" y="3099"/>
                </a:lnTo>
                <a:lnTo>
                  <a:pt x="27916" y="3046"/>
                </a:lnTo>
                <a:lnTo>
                  <a:pt x="28192" y="2885"/>
                </a:lnTo>
                <a:lnTo>
                  <a:pt x="28443" y="2671"/>
                </a:lnTo>
                <a:lnTo>
                  <a:pt x="28612" y="2430"/>
                </a:lnTo>
                <a:lnTo>
                  <a:pt x="28639" y="2314"/>
                </a:lnTo>
                <a:lnTo>
                  <a:pt x="28639" y="2215"/>
                </a:lnTo>
                <a:lnTo>
                  <a:pt x="28514" y="1992"/>
                </a:lnTo>
                <a:lnTo>
                  <a:pt x="28166" y="1644"/>
                </a:lnTo>
                <a:lnTo>
                  <a:pt x="27951" y="1403"/>
                </a:lnTo>
                <a:lnTo>
                  <a:pt x="27942" y="1358"/>
                </a:lnTo>
                <a:lnTo>
                  <a:pt x="27942" y="1144"/>
                </a:lnTo>
                <a:lnTo>
                  <a:pt x="29827" y="1456"/>
                </a:lnTo>
                <a:lnTo>
                  <a:pt x="31684" y="1742"/>
                </a:lnTo>
                <a:lnTo>
                  <a:pt x="31845" y="1742"/>
                </a:lnTo>
                <a:lnTo>
                  <a:pt x="32193" y="1644"/>
                </a:lnTo>
                <a:lnTo>
                  <a:pt x="32372" y="1590"/>
                </a:lnTo>
                <a:lnTo>
                  <a:pt x="32282" y="1421"/>
                </a:lnTo>
                <a:lnTo>
                  <a:pt x="32157" y="1153"/>
                </a:lnTo>
                <a:lnTo>
                  <a:pt x="32059" y="1010"/>
                </a:lnTo>
                <a:lnTo>
                  <a:pt x="31997" y="965"/>
                </a:lnTo>
                <a:lnTo>
                  <a:pt x="31639" y="769"/>
                </a:lnTo>
                <a:lnTo>
                  <a:pt x="30889" y="429"/>
                </a:lnTo>
                <a:lnTo>
                  <a:pt x="30496" y="322"/>
                </a:lnTo>
                <a:lnTo>
                  <a:pt x="30166" y="242"/>
                </a:lnTo>
                <a:lnTo>
                  <a:pt x="29496" y="117"/>
                </a:lnTo>
                <a:lnTo>
                  <a:pt x="28487" y="10"/>
                </a:lnTo>
                <a:lnTo>
                  <a:pt x="2713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4f3de87df4_0_99"/>
          <p:cNvSpPr/>
          <p:nvPr/>
        </p:nvSpPr>
        <p:spPr>
          <a:xfrm rot="-965942">
            <a:off x="1749146" y="1433956"/>
            <a:ext cx="2105391" cy="1888031"/>
          </a:xfrm>
          <a:custGeom>
            <a:avLst/>
            <a:gdLst/>
            <a:ahLst/>
            <a:cxnLst/>
            <a:rect l="l" t="t" r="r" b="b"/>
            <a:pathLst>
              <a:path w="67377" h="60421" extrusionOk="0">
                <a:moveTo>
                  <a:pt x="63957" y="0"/>
                </a:moveTo>
                <a:lnTo>
                  <a:pt x="63216" y="27"/>
                </a:lnTo>
                <a:lnTo>
                  <a:pt x="61751" y="125"/>
                </a:lnTo>
                <a:lnTo>
                  <a:pt x="60304" y="295"/>
                </a:lnTo>
                <a:lnTo>
                  <a:pt x="58858" y="527"/>
                </a:lnTo>
                <a:lnTo>
                  <a:pt x="57438" y="822"/>
                </a:lnTo>
                <a:lnTo>
                  <a:pt x="56018" y="1170"/>
                </a:lnTo>
                <a:lnTo>
                  <a:pt x="54616" y="1581"/>
                </a:lnTo>
                <a:lnTo>
                  <a:pt x="53232" y="2054"/>
                </a:lnTo>
                <a:lnTo>
                  <a:pt x="52544" y="2313"/>
                </a:lnTo>
                <a:lnTo>
                  <a:pt x="50071" y="3286"/>
                </a:lnTo>
                <a:lnTo>
                  <a:pt x="45150" y="5287"/>
                </a:lnTo>
                <a:lnTo>
                  <a:pt x="42686" y="6278"/>
                </a:lnTo>
                <a:lnTo>
                  <a:pt x="41516" y="6751"/>
                </a:lnTo>
                <a:lnTo>
                  <a:pt x="39212" y="7733"/>
                </a:lnTo>
                <a:lnTo>
                  <a:pt x="36935" y="8778"/>
                </a:lnTo>
                <a:lnTo>
                  <a:pt x="34675" y="9868"/>
                </a:lnTo>
                <a:lnTo>
                  <a:pt x="32452" y="11002"/>
                </a:lnTo>
                <a:lnTo>
                  <a:pt x="30246" y="12189"/>
                </a:lnTo>
                <a:lnTo>
                  <a:pt x="28058" y="13422"/>
                </a:lnTo>
                <a:lnTo>
                  <a:pt x="25897" y="14699"/>
                </a:lnTo>
                <a:lnTo>
                  <a:pt x="24826" y="15351"/>
                </a:lnTo>
                <a:lnTo>
                  <a:pt x="23995" y="15878"/>
                </a:lnTo>
                <a:lnTo>
                  <a:pt x="22352" y="16958"/>
                </a:lnTo>
                <a:lnTo>
                  <a:pt x="19941" y="18646"/>
                </a:lnTo>
                <a:lnTo>
                  <a:pt x="15244" y="22191"/>
                </a:lnTo>
                <a:lnTo>
                  <a:pt x="12154" y="24620"/>
                </a:lnTo>
                <a:lnTo>
                  <a:pt x="9734" y="26468"/>
                </a:lnTo>
                <a:lnTo>
                  <a:pt x="6135" y="29299"/>
                </a:lnTo>
                <a:lnTo>
                  <a:pt x="4403" y="30799"/>
                </a:lnTo>
                <a:lnTo>
                  <a:pt x="3287" y="31844"/>
                </a:lnTo>
                <a:lnTo>
                  <a:pt x="2751" y="32380"/>
                </a:lnTo>
                <a:lnTo>
                  <a:pt x="2474" y="32666"/>
                </a:lnTo>
                <a:lnTo>
                  <a:pt x="1965" y="33237"/>
                </a:lnTo>
                <a:lnTo>
                  <a:pt x="1501" y="33845"/>
                </a:lnTo>
                <a:lnTo>
                  <a:pt x="1081" y="34470"/>
                </a:lnTo>
                <a:lnTo>
                  <a:pt x="724" y="35122"/>
                </a:lnTo>
                <a:lnTo>
                  <a:pt x="429" y="35809"/>
                </a:lnTo>
                <a:lnTo>
                  <a:pt x="206" y="36533"/>
                </a:lnTo>
                <a:lnTo>
                  <a:pt x="63" y="37283"/>
                </a:lnTo>
                <a:lnTo>
                  <a:pt x="27" y="37667"/>
                </a:lnTo>
                <a:lnTo>
                  <a:pt x="0" y="38086"/>
                </a:lnTo>
                <a:lnTo>
                  <a:pt x="18" y="38917"/>
                </a:lnTo>
                <a:lnTo>
                  <a:pt x="108" y="39738"/>
                </a:lnTo>
                <a:lnTo>
                  <a:pt x="241" y="40551"/>
                </a:lnTo>
                <a:lnTo>
                  <a:pt x="518" y="41765"/>
                </a:lnTo>
                <a:lnTo>
                  <a:pt x="965" y="43373"/>
                </a:lnTo>
                <a:lnTo>
                  <a:pt x="1188" y="44168"/>
                </a:lnTo>
                <a:lnTo>
                  <a:pt x="1215" y="44239"/>
                </a:lnTo>
                <a:lnTo>
                  <a:pt x="1340" y="44373"/>
                </a:lnTo>
                <a:lnTo>
                  <a:pt x="1608" y="44552"/>
                </a:lnTo>
                <a:lnTo>
                  <a:pt x="1777" y="44668"/>
                </a:lnTo>
                <a:lnTo>
                  <a:pt x="1840" y="44498"/>
                </a:lnTo>
                <a:lnTo>
                  <a:pt x="1947" y="44230"/>
                </a:lnTo>
                <a:lnTo>
                  <a:pt x="1983" y="44060"/>
                </a:lnTo>
                <a:lnTo>
                  <a:pt x="1974" y="43980"/>
                </a:lnTo>
                <a:lnTo>
                  <a:pt x="1876" y="43221"/>
                </a:lnTo>
                <a:lnTo>
                  <a:pt x="1643" y="41703"/>
                </a:lnTo>
                <a:lnTo>
                  <a:pt x="1501" y="40953"/>
                </a:lnTo>
                <a:lnTo>
                  <a:pt x="1402" y="40435"/>
                </a:lnTo>
                <a:lnTo>
                  <a:pt x="1286" y="39426"/>
                </a:lnTo>
                <a:lnTo>
                  <a:pt x="1268" y="38444"/>
                </a:lnTo>
                <a:lnTo>
                  <a:pt x="1349" y="37479"/>
                </a:lnTo>
                <a:lnTo>
                  <a:pt x="1554" y="36550"/>
                </a:lnTo>
                <a:lnTo>
                  <a:pt x="1885" y="35657"/>
                </a:lnTo>
                <a:lnTo>
                  <a:pt x="2358" y="34800"/>
                </a:lnTo>
                <a:lnTo>
                  <a:pt x="2974" y="33987"/>
                </a:lnTo>
                <a:lnTo>
                  <a:pt x="3340" y="33603"/>
                </a:lnTo>
                <a:lnTo>
                  <a:pt x="4849" y="32103"/>
                </a:lnTo>
                <a:lnTo>
                  <a:pt x="7162" y="29898"/>
                </a:lnTo>
                <a:lnTo>
                  <a:pt x="8770" y="28513"/>
                </a:lnTo>
                <a:lnTo>
                  <a:pt x="9600" y="27853"/>
                </a:lnTo>
                <a:lnTo>
                  <a:pt x="11288" y="26558"/>
                </a:lnTo>
                <a:lnTo>
                  <a:pt x="14690" y="23986"/>
                </a:lnTo>
                <a:lnTo>
                  <a:pt x="18137" y="21468"/>
                </a:lnTo>
                <a:lnTo>
                  <a:pt x="21620" y="19003"/>
                </a:lnTo>
                <a:lnTo>
                  <a:pt x="23379" y="17797"/>
                </a:lnTo>
                <a:lnTo>
                  <a:pt x="24906" y="16779"/>
                </a:lnTo>
                <a:lnTo>
                  <a:pt x="28040" y="14860"/>
                </a:lnTo>
                <a:lnTo>
                  <a:pt x="31228" y="13074"/>
                </a:lnTo>
                <a:lnTo>
                  <a:pt x="34479" y="11395"/>
                </a:lnTo>
                <a:lnTo>
                  <a:pt x="37783" y="9805"/>
                </a:lnTo>
                <a:lnTo>
                  <a:pt x="41114" y="8287"/>
                </a:lnTo>
                <a:lnTo>
                  <a:pt x="46159" y="6090"/>
                </a:lnTo>
                <a:lnTo>
                  <a:pt x="49535" y="4670"/>
                </a:lnTo>
                <a:lnTo>
                  <a:pt x="50205" y="4385"/>
                </a:lnTo>
                <a:lnTo>
                  <a:pt x="51562" y="3867"/>
                </a:lnTo>
                <a:lnTo>
                  <a:pt x="52919" y="3385"/>
                </a:lnTo>
                <a:lnTo>
                  <a:pt x="54295" y="2956"/>
                </a:lnTo>
                <a:lnTo>
                  <a:pt x="55679" y="2572"/>
                </a:lnTo>
                <a:lnTo>
                  <a:pt x="57081" y="2242"/>
                </a:lnTo>
                <a:lnTo>
                  <a:pt x="58492" y="1956"/>
                </a:lnTo>
                <a:lnTo>
                  <a:pt x="59920" y="1741"/>
                </a:lnTo>
                <a:lnTo>
                  <a:pt x="60644" y="1652"/>
                </a:lnTo>
                <a:lnTo>
                  <a:pt x="61296" y="1572"/>
                </a:lnTo>
                <a:lnTo>
                  <a:pt x="62599" y="1420"/>
                </a:lnTo>
                <a:lnTo>
                  <a:pt x="63591" y="1393"/>
                </a:lnTo>
                <a:lnTo>
                  <a:pt x="64251" y="1456"/>
                </a:lnTo>
                <a:lnTo>
                  <a:pt x="64912" y="1581"/>
                </a:lnTo>
                <a:lnTo>
                  <a:pt x="65573" y="1804"/>
                </a:lnTo>
                <a:lnTo>
                  <a:pt x="65904" y="1965"/>
                </a:lnTo>
                <a:lnTo>
                  <a:pt x="65850" y="2384"/>
                </a:lnTo>
                <a:lnTo>
                  <a:pt x="65698" y="3197"/>
                </a:lnTo>
                <a:lnTo>
                  <a:pt x="65395" y="4394"/>
                </a:lnTo>
                <a:lnTo>
                  <a:pt x="64859" y="5939"/>
                </a:lnTo>
                <a:lnTo>
                  <a:pt x="64189" y="7439"/>
                </a:lnTo>
                <a:lnTo>
                  <a:pt x="63823" y="8171"/>
                </a:lnTo>
                <a:lnTo>
                  <a:pt x="61948" y="11904"/>
                </a:lnTo>
                <a:lnTo>
                  <a:pt x="60090" y="15645"/>
                </a:lnTo>
                <a:lnTo>
                  <a:pt x="59242" y="17333"/>
                </a:lnTo>
                <a:lnTo>
                  <a:pt x="57527" y="20700"/>
                </a:lnTo>
                <a:lnTo>
                  <a:pt x="56616" y="22352"/>
                </a:lnTo>
                <a:lnTo>
                  <a:pt x="56304" y="22905"/>
                </a:lnTo>
                <a:lnTo>
                  <a:pt x="55634" y="23977"/>
                </a:lnTo>
                <a:lnTo>
                  <a:pt x="54580" y="25558"/>
                </a:lnTo>
                <a:lnTo>
                  <a:pt x="53884" y="26620"/>
                </a:lnTo>
                <a:lnTo>
                  <a:pt x="52776" y="28344"/>
                </a:lnTo>
                <a:lnTo>
                  <a:pt x="51044" y="30898"/>
                </a:lnTo>
                <a:lnTo>
                  <a:pt x="50089" y="32103"/>
                </a:lnTo>
                <a:lnTo>
                  <a:pt x="49410" y="32871"/>
                </a:lnTo>
                <a:lnTo>
                  <a:pt x="49044" y="33237"/>
                </a:lnTo>
                <a:lnTo>
                  <a:pt x="48999" y="33291"/>
                </a:lnTo>
                <a:lnTo>
                  <a:pt x="48954" y="33353"/>
                </a:lnTo>
                <a:lnTo>
                  <a:pt x="45472" y="37327"/>
                </a:lnTo>
                <a:lnTo>
                  <a:pt x="38515" y="45284"/>
                </a:lnTo>
                <a:lnTo>
                  <a:pt x="35006" y="49231"/>
                </a:lnTo>
                <a:lnTo>
                  <a:pt x="34095" y="50240"/>
                </a:lnTo>
                <a:lnTo>
                  <a:pt x="32238" y="52222"/>
                </a:lnTo>
                <a:lnTo>
                  <a:pt x="30300" y="54116"/>
                </a:lnTo>
                <a:lnTo>
                  <a:pt x="28773" y="55464"/>
                </a:lnTo>
                <a:lnTo>
                  <a:pt x="27719" y="56321"/>
                </a:lnTo>
                <a:lnTo>
                  <a:pt x="27183" y="56732"/>
                </a:lnTo>
                <a:lnTo>
                  <a:pt x="26701" y="57080"/>
                </a:lnTo>
                <a:lnTo>
                  <a:pt x="25710" y="57688"/>
                </a:lnTo>
                <a:lnTo>
                  <a:pt x="24683" y="58179"/>
                </a:lnTo>
                <a:lnTo>
                  <a:pt x="23638" y="58554"/>
                </a:lnTo>
                <a:lnTo>
                  <a:pt x="22557" y="58822"/>
                </a:lnTo>
                <a:lnTo>
                  <a:pt x="21450" y="58965"/>
                </a:lnTo>
                <a:lnTo>
                  <a:pt x="20307" y="58991"/>
                </a:lnTo>
                <a:lnTo>
                  <a:pt x="19146" y="58902"/>
                </a:lnTo>
                <a:lnTo>
                  <a:pt x="18557" y="58804"/>
                </a:lnTo>
                <a:lnTo>
                  <a:pt x="18084" y="58714"/>
                </a:lnTo>
                <a:lnTo>
                  <a:pt x="17173" y="58482"/>
                </a:lnTo>
                <a:lnTo>
                  <a:pt x="16289" y="58179"/>
                </a:lnTo>
                <a:lnTo>
                  <a:pt x="15422" y="57830"/>
                </a:lnTo>
                <a:lnTo>
                  <a:pt x="14154" y="57241"/>
                </a:lnTo>
                <a:lnTo>
                  <a:pt x="12502" y="56357"/>
                </a:lnTo>
                <a:lnTo>
                  <a:pt x="11681" y="55902"/>
                </a:lnTo>
                <a:lnTo>
                  <a:pt x="11565" y="55821"/>
                </a:lnTo>
                <a:lnTo>
                  <a:pt x="11466" y="55723"/>
                </a:lnTo>
                <a:lnTo>
                  <a:pt x="11118" y="55384"/>
                </a:lnTo>
                <a:lnTo>
                  <a:pt x="10422" y="54687"/>
                </a:lnTo>
                <a:lnTo>
                  <a:pt x="10047" y="54375"/>
                </a:lnTo>
                <a:lnTo>
                  <a:pt x="9475" y="53946"/>
                </a:lnTo>
                <a:lnTo>
                  <a:pt x="8323" y="53062"/>
                </a:lnTo>
                <a:lnTo>
                  <a:pt x="7493" y="52365"/>
                </a:lnTo>
                <a:lnTo>
                  <a:pt x="6975" y="51874"/>
                </a:lnTo>
                <a:lnTo>
                  <a:pt x="6492" y="51338"/>
                </a:lnTo>
                <a:lnTo>
                  <a:pt x="6046" y="50767"/>
                </a:lnTo>
                <a:lnTo>
                  <a:pt x="5850" y="50454"/>
                </a:lnTo>
                <a:lnTo>
                  <a:pt x="5269" y="49499"/>
                </a:lnTo>
                <a:lnTo>
                  <a:pt x="4180" y="47534"/>
                </a:lnTo>
                <a:lnTo>
                  <a:pt x="3608" y="46570"/>
                </a:lnTo>
                <a:lnTo>
                  <a:pt x="3555" y="46489"/>
                </a:lnTo>
                <a:lnTo>
                  <a:pt x="3385" y="46364"/>
                </a:lnTo>
                <a:lnTo>
                  <a:pt x="3072" y="46204"/>
                </a:lnTo>
                <a:lnTo>
                  <a:pt x="2876" y="46096"/>
                </a:lnTo>
                <a:lnTo>
                  <a:pt x="2813" y="46320"/>
                </a:lnTo>
                <a:lnTo>
                  <a:pt x="2697" y="46659"/>
                </a:lnTo>
                <a:lnTo>
                  <a:pt x="2679" y="46864"/>
                </a:lnTo>
                <a:lnTo>
                  <a:pt x="2697" y="46945"/>
                </a:lnTo>
                <a:lnTo>
                  <a:pt x="3037" y="47757"/>
                </a:lnTo>
                <a:lnTo>
                  <a:pt x="3760" y="49347"/>
                </a:lnTo>
                <a:lnTo>
                  <a:pt x="4180" y="50106"/>
                </a:lnTo>
                <a:lnTo>
                  <a:pt x="4439" y="50561"/>
                </a:lnTo>
                <a:lnTo>
                  <a:pt x="5019" y="51419"/>
                </a:lnTo>
                <a:lnTo>
                  <a:pt x="5653" y="52231"/>
                </a:lnTo>
                <a:lnTo>
                  <a:pt x="6323" y="53008"/>
                </a:lnTo>
                <a:lnTo>
                  <a:pt x="7403" y="54116"/>
                </a:lnTo>
                <a:lnTo>
                  <a:pt x="8921" y="55491"/>
                </a:lnTo>
                <a:lnTo>
                  <a:pt x="9689" y="56152"/>
                </a:lnTo>
                <a:lnTo>
                  <a:pt x="10038" y="56428"/>
                </a:lnTo>
                <a:lnTo>
                  <a:pt x="10761" y="56946"/>
                </a:lnTo>
                <a:lnTo>
                  <a:pt x="11520" y="57420"/>
                </a:lnTo>
                <a:lnTo>
                  <a:pt x="12324" y="57857"/>
                </a:lnTo>
                <a:lnTo>
                  <a:pt x="13556" y="58456"/>
                </a:lnTo>
                <a:lnTo>
                  <a:pt x="15244" y="59179"/>
                </a:lnTo>
                <a:lnTo>
                  <a:pt x="16083" y="59527"/>
                </a:lnTo>
                <a:lnTo>
                  <a:pt x="16610" y="59724"/>
                </a:lnTo>
                <a:lnTo>
                  <a:pt x="17700" y="60027"/>
                </a:lnTo>
                <a:lnTo>
                  <a:pt x="18834" y="60233"/>
                </a:lnTo>
                <a:lnTo>
                  <a:pt x="19977" y="60358"/>
                </a:lnTo>
                <a:lnTo>
                  <a:pt x="20539" y="60393"/>
                </a:lnTo>
                <a:lnTo>
                  <a:pt x="21236" y="60420"/>
                </a:lnTo>
                <a:lnTo>
                  <a:pt x="22575" y="60349"/>
                </a:lnTo>
                <a:lnTo>
                  <a:pt x="23879" y="60134"/>
                </a:lnTo>
                <a:lnTo>
                  <a:pt x="25120" y="59777"/>
                </a:lnTo>
                <a:lnTo>
                  <a:pt x="26317" y="59295"/>
                </a:lnTo>
                <a:lnTo>
                  <a:pt x="27460" y="58679"/>
                </a:lnTo>
                <a:lnTo>
                  <a:pt x="28549" y="57947"/>
                </a:lnTo>
                <a:lnTo>
                  <a:pt x="29585" y="57089"/>
                </a:lnTo>
                <a:lnTo>
                  <a:pt x="30085" y="56625"/>
                </a:lnTo>
                <a:lnTo>
                  <a:pt x="32121" y="54625"/>
                </a:lnTo>
                <a:lnTo>
                  <a:pt x="35131" y="51571"/>
                </a:lnTo>
                <a:lnTo>
                  <a:pt x="37095" y="49499"/>
                </a:lnTo>
                <a:lnTo>
                  <a:pt x="38060" y="48445"/>
                </a:lnTo>
                <a:lnTo>
                  <a:pt x="39301" y="47079"/>
                </a:lnTo>
                <a:lnTo>
                  <a:pt x="41739" y="44302"/>
                </a:lnTo>
                <a:lnTo>
                  <a:pt x="45365" y="40104"/>
                </a:lnTo>
                <a:lnTo>
                  <a:pt x="47785" y="37309"/>
                </a:lnTo>
                <a:lnTo>
                  <a:pt x="48821" y="36113"/>
                </a:lnTo>
                <a:lnTo>
                  <a:pt x="50857" y="33684"/>
                </a:lnTo>
                <a:lnTo>
                  <a:pt x="52821" y="31192"/>
                </a:lnTo>
                <a:lnTo>
                  <a:pt x="54223" y="29264"/>
                </a:lnTo>
                <a:lnTo>
                  <a:pt x="55116" y="27951"/>
                </a:lnTo>
                <a:lnTo>
                  <a:pt x="55554" y="27281"/>
                </a:lnTo>
                <a:lnTo>
                  <a:pt x="56384" y="25986"/>
                </a:lnTo>
                <a:lnTo>
                  <a:pt x="58009" y="23388"/>
                </a:lnTo>
                <a:lnTo>
                  <a:pt x="59554" y="20744"/>
                </a:lnTo>
                <a:lnTo>
                  <a:pt x="60617" y="18699"/>
                </a:lnTo>
                <a:lnTo>
                  <a:pt x="61269" y="17315"/>
                </a:lnTo>
                <a:lnTo>
                  <a:pt x="61581" y="16610"/>
                </a:lnTo>
                <a:lnTo>
                  <a:pt x="62153" y="15297"/>
                </a:lnTo>
                <a:lnTo>
                  <a:pt x="63376" y="12725"/>
                </a:lnTo>
                <a:lnTo>
                  <a:pt x="64010" y="11448"/>
                </a:lnTo>
                <a:lnTo>
                  <a:pt x="64582" y="10323"/>
                </a:lnTo>
                <a:lnTo>
                  <a:pt x="65439" y="8653"/>
                </a:lnTo>
                <a:lnTo>
                  <a:pt x="65975" y="7519"/>
                </a:lnTo>
                <a:lnTo>
                  <a:pt x="66457" y="6367"/>
                </a:lnTo>
                <a:lnTo>
                  <a:pt x="66859" y="5197"/>
                </a:lnTo>
                <a:lnTo>
                  <a:pt x="67163" y="3983"/>
                </a:lnTo>
                <a:lnTo>
                  <a:pt x="67341" y="2715"/>
                </a:lnTo>
                <a:lnTo>
                  <a:pt x="67377" y="2063"/>
                </a:lnTo>
                <a:lnTo>
                  <a:pt x="67377" y="1750"/>
                </a:lnTo>
                <a:lnTo>
                  <a:pt x="67297" y="1349"/>
                </a:lnTo>
                <a:lnTo>
                  <a:pt x="67207" y="1107"/>
                </a:lnTo>
                <a:lnTo>
                  <a:pt x="67082" y="911"/>
                </a:lnTo>
                <a:lnTo>
                  <a:pt x="66913" y="750"/>
                </a:lnTo>
                <a:lnTo>
                  <a:pt x="66698" y="625"/>
                </a:lnTo>
                <a:lnTo>
                  <a:pt x="66430" y="536"/>
                </a:lnTo>
                <a:lnTo>
                  <a:pt x="66279" y="518"/>
                </a:lnTo>
                <a:lnTo>
                  <a:pt x="66046" y="447"/>
                </a:lnTo>
                <a:lnTo>
                  <a:pt x="65814" y="366"/>
                </a:lnTo>
                <a:lnTo>
                  <a:pt x="65350" y="250"/>
                </a:lnTo>
                <a:lnTo>
                  <a:pt x="64653" y="72"/>
                </a:lnTo>
                <a:lnTo>
                  <a:pt x="6418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4f3de87df4_0_99"/>
          <p:cNvSpPr/>
          <p:nvPr/>
        </p:nvSpPr>
        <p:spPr>
          <a:xfrm>
            <a:off x="7878175" y="990563"/>
            <a:ext cx="207650" cy="88900"/>
          </a:xfrm>
          <a:custGeom>
            <a:avLst/>
            <a:gdLst/>
            <a:ahLst/>
            <a:cxnLst/>
            <a:rect l="l" t="t" r="r" b="b"/>
            <a:pathLst>
              <a:path w="8306" h="3556" extrusionOk="0">
                <a:moveTo>
                  <a:pt x="3573" y="1"/>
                </a:moveTo>
                <a:lnTo>
                  <a:pt x="3359" y="28"/>
                </a:lnTo>
                <a:lnTo>
                  <a:pt x="3153" y="153"/>
                </a:lnTo>
                <a:lnTo>
                  <a:pt x="3055" y="269"/>
                </a:lnTo>
                <a:lnTo>
                  <a:pt x="2492" y="867"/>
                </a:lnTo>
                <a:lnTo>
                  <a:pt x="1921" y="1448"/>
                </a:lnTo>
                <a:lnTo>
                  <a:pt x="956" y="2501"/>
                </a:lnTo>
                <a:lnTo>
                  <a:pt x="1" y="3555"/>
                </a:lnTo>
                <a:lnTo>
                  <a:pt x="1" y="3555"/>
                </a:lnTo>
                <a:lnTo>
                  <a:pt x="510" y="3359"/>
                </a:lnTo>
                <a:lnTo>
                  <a:pt x="1555" y="3073"/>
                </a:lnTo>
                <a:lnTo>
                  <a:pt x="3153" y="2832"/>
                </a:lnTo>
                <a:lnTo>
                  <a:pt x="4761" y="2644"/>
                </a:lnTo>
                <a:lnTo>
                  <a:pt x="5823" y="2475"/>
                </a:lnTo>
                <a:lnTo>
                  <a:pt x="6850" y="2198"/>
                </a:lnTo>
                <a:lnTo>
                  <a:pt x="7591" y="1894"/>
                </a:lnTo>
                <a:lnTo>
                  <a:pt x="8074" y="1644"/>
                </a:lnTo>
                <a:lnTo>
                  <a:pt x="8306" y="1492"/>
                </a:lnTo>
                <a:lnTo>
                  <a:pt x="6118" y="823"/>
                </a:lnTo>
                <a:lnTo>
                  <a:pt x="3966" y="108"/>
                </a:lnTo>
                <a:lnTo>
                  <a:pt x="3823" y="55"/>
                </a:lnTo>
                <a:lnTo>
                  <a:pt x="357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4f3de87df4_0_99"/>
          <p:cNvSpPr/>
          <p:nvPr/>
        </p:nvSpPr>
        <p:spPr>
          <a:xfrm>
            <a:off x="7846475" y="1044163"/>
            <a:ext cx="261450" cy="174375"/>
          </a:xfrm>
          <a:custGeom>
            <a:avLst/>
            <a:gdLst/>
            <a:ahLst/>
            <a:cxnLst/>
            <a:rect l="l" t="t" r="r" b="b"/>
            <a:pathLst>
              <a:path w="10458" h="6975" extrusionOk="0">
                <a:moveTo>
                  <a:pt x="10458" y="0"/>
                </a:moveTo>
                <a:lnTo>
                  <a:pt x="10101" y="143"/>
                </a:lnTo>
                <a:lnTo>
                  <a:pt x="9636" y="313"/>
                </a:lnTo>
                <a:lnTo>
                  <a:pt x="9368" y="447"/>
                </a:lnTo>
                <a:lnTo>
                  <a:pt x="9252" y="527"/>
                </a:lnTo>
                <a:lnTo>
                  <a:pt x="8913" y="768"/>
                </a:lnTo>
                <a:lnTo>
                  <a:pt x="8199" y="1125"/>
                </a:lnTo>
                <a:lnTo>
                  <a:pt x="7448" y="1366"/>
                </a:lnTo>
                <a:lnTo>
                  <a:pt x="6663" y="1500"/>
                </a:lnTo>
                <a:lnTo>
                  <a:pt x="6261" y="1545"/>
                </a:lnTo>
                <a:lnTo>
                  <a:pt x="5841" y="1581"/>
                </a:lnTo>
                <a:lnTo>
                  <a:pt x="5020" y="1706"/>
                </a:lnTo>
                <a:lnTo>
                  <a:pt x="3823" y="1965"/>
                </a:lnTo>
                <a:lnTo>
                  <a:pt x="2260" y="2456"/>
                </a:lnTo>
                <a:lnTo>
                  <a:pt x="742" y="3036"/>
                </a:lnTo>
                <a:lnTo>
                  <a:pt x="1" y="3349"/>
                </a:lnTo>
                <a:lnTo>
                  <a:pt x="1" y="6474"/>
                </a:lnTo>
                <a:lnTo>
                  <a:pt x="528" y="6269"/>
                </a:lnTo>
                <a:lnTo>
                  <a:pt x="912" y="6117"/>
                </a:lnTo>
                <a:lnTo>
                  <a:pt x="2403" y="5519"/>
                </a:lnTo>
                <a:lnTo>
                  <a:pt x="3885" y="4912"/>
                </a:lnTo>
                <a:lnTo>
                  <a:pt x="4180" y="4804"/>
                </a:lnTo>
                <a:lnTo>
                  <a:pt x="4600" y="4742"/>
                </a:lnTo>
                <a:lnTo>
                  <a:pt x="4877" y="4742"/>
                </a:lnTo>
                <a:lnTo>
                  <a:pt x="5136" y="4796"/>
                </a:lnTo>
                <a:lnTo>
                  <a:pt x="5395" y="4885"/>
                </a:lnTo>
                <a:lnTo>
                  <a:pt x="5752" y="5099"/>
                </a:lnTo>
                <a:lnTo>
                  <a:pt x="5984" y="5313"/>
                </a:lnTo>
                <a:lnTo>
                  <a:pt x="6850" y="6206"/>
                </a:lnTo>
                <a:lnTo>
                  <a:pt x="7556" y="6974"/>
                </a:lnTo>
                <a:lnTo>
                  <a:pt x="8618" y="6340"/>
                </a:lnTo>
                <a:lnTo>
                  <a:pt x="9520" y="5751"/>
                </a:lnTo>
                <a:lnTo>
                  <a:pt x="9735" y="5599"/>
                </a:lnTo>
                <a:lnTo>
                  <a:pt x="10029" y="5313"/>
                </a:lnTo>
                <a:lnTo>
                  <a:pt x="10154" y="5108"/>
                </a:lnTo>
                <a:lnTo>
                  <a:pt x="10172" y="5010"/>
                </a:lnTo>
                <a:lnTo>
                  <a:pt x="10270" y="3795"/>
                </a:lnTo>
                <a:lnTo>
                  <a:pt x="10395" y="1304"/>
                </a:lnTo>
                <a:lnTo>
                  <a:pt x="1045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4f3de87df4_0_99"/>
          <p:cNvSpPr/>
          <p:nvPr/>
        </p:nvSpPr>
        <p:spPr>
          <a:xfrm>
            <a:off x="7468525" y="1199088"/>
            <a:ext cx="553900" cy="211225"/>
          </a:xfrm>
          <a:custGeom>
            <a:avLst/>
            <a:gdLst/>
            <a:ahLst/>
            <a:cxnLst/>
            <a:rect l="l" t="t" r="r" b="b"/>
            <a:pathLst>
              <a:path w="22156" h="8449" fill="none" extrusionOk="0">
                <a:moveTo>
                  <a:pt x="108" y="4635"/>
                </a:moveTo>
                <a:lnTo>
                  <a:pt x="0" y="4867"/>
                </a:lnTo>
                <a:lnTo>
                  <a:pt x="304" y="5171"/>
                </a:lnTo>
                <a:lnTo>
                  <a:pt x="751" y="5635"/>
                </a:lnTo>
                <a:lnTo>
                  <a:pt x="1072" y="5885"/>
                </a:lnTo>
                <a:lnTo>
                  <a:pt x="1251" y="5984"/>
                </a:lnTo>
                <a:lnTo>
                  <a:pt x="2304" y="6519"/>
                </a:lnTo>
                <a:lnTo>
                  <a:pt x="3903" y="7296"/>
                </a:lnTo>
                <a:lnTo>
                  <a:pt x="4992" y="7698"/>
                </a:lnTo>
                <a:lnTo>
                  <a:pt x="5546" y="7832"/>
                </a:lnTo>
                <a:lnTo>
                  <a:pt x="6198" y="7966"/>
                </a:lnTo>
                <a:lnTo>
                  <a:pt x="7511" y="8189"/>
                </a:lnTo>
                <a:lnTo>
                  <a:pt x="8832" y="8341"/>
                </a:lnTo>
                <a:lnTo>
                  <a:pt x="10154" y="8430"/>
                </a:lnTo>
                <a:lnTo>
                  <a:pt x="11475" y="8448"/>
                </a:lnTo>
                <a:lnTo>
                  <a:pt x="12797" y="8386"/>
                </a:lnTo>
                <a:lnTo>
                  <a:pt x="14119" y="8243"/>
                </a:lnTo>
                <a:lnTo>
                  <a:pt x="15440" y="8020"/>
                </a:lnTo>
                <a:lnTo>
                  <a:pt x="16092" y="7868"/>
                </a:lnTo>
                <a:lnTo>
                  <a:pt x="16887" y="7671"/>
                </a:lnTo>
                <a:lnTo>
                  <a:pt x="18048" y="7314"/>
                </a:lnTo>
                <a:lnTo>
                  <a:pt x="18789" y="7019"/>
                </a:lnTo>
                <a:lnTo>
                  <a:pt x="19495" y="6662"/>
                </a:lnTo>
                <a:lnTo>
                  <a:pt x="20164" y="6234"/>
                </a:lnTo>
                <a:lnTo>
                  <a:pt x="20780" y="5716"/>
                </a:lnTo>
                <a:lnTo>
                  <a:pt x="21343" y="5100"/>
                </a:lnTo>
                <a:lnTo>
                  <a:pt x="21602" y="4742"/>
                </a:lnTo>
                <a:lnTo>
                  <a:pt x="21834" y="4376"/>
                </a:lnTo>
                <a:lnTo>
                  <a:pt x="22066" y="3858"/>
                </a:lnTo>
                <a:lnTo>
                  <a:pt x="22147" y="3528"/>
                </a:lnTo>
                <a:lnTo>
                  <a:pt x="22156" y="3206"/>
                </a:lnTo>
                <a:lnTo>
                  <a:pt x="22102" y="2876"/>
                </a:lnTo>
                <a:lnTo>
                  <a:pt x="21986" y="2537"/>
                </a:lnTo>
                <a:lnTo>
                  <a:pt x="21790" y="2179"/>
                </a:lnTo>
                <a:lnTo>
                  <a:pt x="21665" y="2001"/>
                </a:lnTo>
                <a:lnTo>
                  <a:pt x="21325" y="1563"/>
                </a:lnTo>
                <a:lnTo>
                  <a:pt x="20593" y="733"/>
                </a:lnTo>
                <a:lnTo>
                  <a:pt x="20227" y="322"/>
                </a:lnTo>
                <a:lnTo>
                  <a:pt x="20120" y="197"/>
                </a:lnTo>
                <a:lnTo>
                  <a:pt x="19888" y="54"/>
                </a:lnTo>
                <a:lnTo>
                  <a:pt x="19637" y="1"/>
                </a:lnTo>
                <a:lnTo>
                  <a:pt x="19361" y="45"/>
                </a:lnTo>
                <a:lnTo>
                  <a:pt x="19209" y="108"/>
                </a:lnTo>
                <a:lnTo>
                  <a:pt x="18316" y="456"/>
                </a:lnTo>
                <a:lnTo>
                  <a:pt x="17414" y="804"/>
                </a:lnTo>
                <a:lnTo>
                  <a:pt x="15601" y="1492"/>
                </a:lnTo>
                <a:lnTo>
                  <a:pt x="12877" y="2519"/>
                </a:lnTo>
                <a:lnTo>
                  <a:pt x="11074" y="3251"/>
                </a:lnTo>
                <a:lnTo>
                  <a:pt x="10190" y="3644"/>
                </a:lnTo>
                <a:lnTo>
                  <a:pt x="9797" y="3814"/>
                </a:lnTo>
                <a:lnTo>
                  <a:pt x="9002" y="4099"/>
                </a:lnTo>
                <a:lnTo>
                  <a:pt x="8207" y="4305"/>
                </a:lnTo>
                <a:lnTo>
                  <a:pt x="7403" y="4457"/>
                </a:lnTo>
                <a:lnTo>
                  <a:pt x="6189" y="4599"/>
                </a:lnTo>
                <a:lnTo>
                  <a:pt x="4546" y="4653"/>
                </a:lnTo>
                <a:lnTo>
                  <a:pt x="3724" y="4644"/>
                </a:lnTo>
                <a:lnTo>
                  <a:pt x="1911" y="4626"/>
                </a:lnTo>
                <a:lnTo>
                  <a:pt x="108" y="463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4f3de87df4_0_99"/>
          <p:cNvSpPr/>
          <p:nvPr/>
        </p:nvSpPr>
        <p:spPr>
          <a:xfrm>
            <a:off x="7401550" y="958863"/>
            <a:ext cx="739200" cy="688075"/>
          </a:xfrm>
          <a:custGeom>
            <a:avLst/>
            <a:gdLst/>
            <a:ahLst/>
            <a:cxnLst/>
            <a:rect l="l" t="t" r="r" b="b"/>
            <a:pathLst>
              <a:path w="29568" h="27523" extrusionOk="0">
                <a:moveTo>
                  <a:pt x="22424" y="1"/>
                </a:moveTo>
                <a:lnTo>
                  <a:pt x="22200" y="19"/>
                </a:lnTo>
                <a:lnTo>
                  <a:pt x="21897" y="117"/>
                </a:lnTo>
                <a:lnTo>
                  <a:pt x="21531" y="394"/>
                </a:lnTo>
                <a:lnTo>
                  <a:pt x="21343" y="590"/>
                </a:lnTo>
                <a:lnTo>
                  <a:pt x="20254" y="1796"/>
                </a:lnTo>
                <a:lnTo>
                  <a:pt x="18066" y="4189"/>
                </a:lnTo>
                <a:lnTo>
                  <a:pt x="16932" y="5350"/>
                </a:lnTo>
                <a:lnTo>
                  <a:pt x="16735" y="5564"/>
                </a:lnTo>
                <a:lnTo>
                  <a:pt x="16485" y="5984"/>
                </a:lnTo>
                <a:lnTo>
                  <a:pt x="16369" y="6430"/>
                </a:lnTo>
                <a:lnTo>
                  <a:pt x="16351" y="6895"/>
                </a:lnTo>
                <a:lnTo>
                  <a:pt x="16369" y="7154"/>
                </a:lnTo>
                <a:lnTo>
                  <a:pt x="16503" y="8466"/>
                </a:lnTo>
                <a:lnTo>
                  <a:pt x="16592" y="9779"/>
                </a:lnTo>
                <a:lnTo>
                  <a:pt x="16583" y="9985"/>
                </a:lnTo>
                <a:lnTo>
                  <a:pt x="16494" y="10297"/>
                </a:lnTo>
                <a:lnTo>
                  <a:pt x="16396" y="10458"/>
                </a:lnTo>
                <a:lnTo>
                  <a:pt x="16342" y="10494"/>
                </a:lnTo>
                <a:lnTo>
                  <a:pt x="15681" y="10797"/>
                </a:lnTo>
                <a:lnTo>
                  <a:pt x="14288" y="11360"/>
                </a:lnTo>
                <a:lnTo>
                  <a:pt x="13520" y="11663"/>
                </a:lnTo>
                <a:lnTo>
                  <a:pt x="13851" y="10940"/>
                </a:lnTo>
                <a:lnTo>
                  <a:pt x="14101" y="10360"/>
                </a:lnTo>
                <a:lnTo>
                  <a:pt x="14181" y="10163"/>
                </a:lnTo>
                <a:lnTo>
                  <a:pt x="14297" y="9860"/>
                </a:lnTo>
                <a:lnTo>
                  <a:pt x="14342" y="9654"/>
                </a:lnTo>
                <a:lnTo>
                  <a:pt x="14342" y="9556"/>
                </a:lnTo>
                <a:lnTo>
                  <a:pt x="14297" y="9306"/>
                </a:lnTo>
                <a:lnTo>
                  <a:pt x="14110" y="8824"/>
                </a:lnTo>
                <a:lnTo>
                  <a:pt x="14012" y="8574"/>
                </a:lnTo>
                <a:lnTo>
                  <a:pt x="13788" y="8725"/>
                </a:lnTo>
                <a:lnTo>
                  <a:pt x="13431" y="8949"/>
                </a:lnTo>
                <a:lnTo>
                  <a:pt x="13244" y="9118"/>
                </a:lnTo>
                <a:lnTo>
                  <a:pt x="13181" y="9226"/>
                </a:lnTo>
                <a:lnTo>
                  <a:pt x="12860" y="9851"/>
                </a:lnTo>
                <a:lnTo>
                  <a:pt x="12279" y="11154"/>
                </a:lnTo>
                <a:lnTo>
                  <a:pt x="11984" y="11806"/>
                </a:lnTo>
                <a:lnTo>
                  <a:pt x="11931" y="11931"/>
                </a:lnTo>
                <a:lnTo>
                  <a:pt x="11761" y="12155"/>
                </a:lnTo>
                <a:lnTo>
                  <a:pt x="11663" y="12199"/>
                </a:lnTo>
                <a:lnTo>
                  <a:pt x="10824" y="12360"/>
                </a:lnTo>
                <a:lnTo>
                  <a:pt x="9564" y="12601"/>
                </a:lnTo>
                <a:lnTo>
                  <a:pt x="8716" y="12708"/>
                </a:lnTo>
                <a:lnTo>
                  <a:pt x="8296" y="12744"/>
                </a:lnTo>
                <a:lnTo>
                  <a:pt x="7109" y="12789"/>
                </a:lnTo>
                <a:lnTo>
                  <a:pt x="4715" y="12780"/>
                </a:lnTo>
                <a:lnTo>
                  <a:pt x="3519" y="12771"/>
                </a:lnTo>
                <a:lnTo>
                  <a:pt x="2313" y="12771"/>
                </a:lnTo>
                <a:lnTo>
                  <a:pt x="2376" y="12297"/>
                </a:lnTo>
                <a:lnTo>
                  <a:pt x="2465" y="11896"/>
                </a:lnTo>
                <a:lnTo>
                  <a:pt x="2581" y="11512"/>
                </a:lnTo>
                <a:lnTo>
                  <a:pt x="2921" y="10833"/>
                </a:lnTo>
                <a:lnTo>
                  <a:pt x="3376" y="10235"/>
                </a:lnTo>
                <a:lnTo>
                  <a:pt x="3939" y="9726"/>
                </a:lnTo>
                <a:lnTo>
                  <a:pt x="4269" y="9493"/>
                </a:lnTo>
                <a:lnTo>
                  <a:pt x="4555" y="9306"/>
                </a:lnTo>
                <a:lnTo>
                  <a:pt x="5153" y="8975"/>
                </a:lnTo>
                <a:lnTo>
                  <a:pt x="6073" y="8556"/>
                </a:lnTo>
                <a:lnTo>
                  <a:pt x="7350" y="8127"/>
                </a:lnTo>
                <a:lnTo>
                  <a:pt x="8671" y="7841"/>
                </a:lnTo>
                <a:lnTo>
                  <a:pt x="9350" y="7743"/>
                </a:lnTo>
                <a:lnTo>
                  <a:pt x="10056" y="7636"/>
                </a:lnTo>
                <a:lnTo>
                  <a:pt x="11475" y="7395"/>
                </a:lnTo>
                <a:lnTo>
                  <a:pt x="12547" y="7270"/>
                </a:lnTo>
                <a:lnTo>
                  <a:pt x="13261" y="7234"/>
                </a:lnTo>
                <a:lnTo>
                  <a:pt x="13976" y="7261"/>
                </a:lnTo>
                <a:lnTo>
                  <a:pt x="14699" y="7368"/>
                </a:lnTo>
                <a:lnTo>
                  <a:pt x="15065" y="7457"/>
                </a:lnTo>
                <a:lnTo>
                  <a:pt x="15172" y="7377"/>
                </a:lnTo>
                <a:lnTo>
                  <a:pt x="15280" y="7306"/>
                </a:lnTo>
                <a:lnTo>
                  <a:pt x="15137" y="7091"/>
                </a:lnTo>
                <a:lnTo>
                  <a:pt x="14931" y="6752"/>
                </a:lnTo>
                <a:lnTo>
                  <a:pt x="14771" y="6573"/>
                </a:lnTo>
                <a:lnTo>
                  <a:pt x="14672" y="6511"/>
                </a:lnTo>
                <a:lnTo>
                  <a:pt x="14342" y="6341"/>
                </a:lnTo>
                <a:lnTo>
                  <a:pt x="13806" y="6163"/>
                </a:lnTo>
                <a:lnTo>
                  <a:pt x="13440" y="6091"/>
                </a:lnTo>
                <a:lnTo>
                  <a:pt x="13261" y="6073"/>
                </a:lnTo>
                <a:lnTo>
                  <a:pt x="12368" y="6038"/>
                </a:lnTo>
                <a:lnTo>
                  <a:pt x="10591" y="6038"/>
                </a:lnTo>
                <a:lnTo>
                  <a:pt x="9698" y="6082"/>
                </a:lnTo>
                <a:lnTo>
                  <a:pt x="8886" y="6145"/>
                </a:lnTo>
                <a:lnTo>
                  <a:pt x="7680" y="6323"/>
                </a:lnTo>
                <a:lnTo>
                  <a:pt x="6894" y="6493"/>
                </a:lnTo>
                <a:lnTo>
                  <a:pt x="6118" y="6716"/>
                </a:lnTo>
                <a:lnTo>
                  <a:pt x="5358" y="6975"/>
                </a:lnTo>
                <a:lnTo>
                  <a:pt x="4617" y="7297"/>
                </a:lnTo>
                <a:lnTo>
                  <a:pt x="3885" y="7672"/>
                </a:lnTo>
                <a:lnTo>
                  <a:pt x="3528" y="7886"/>
                </a:lnTo>
                <a:lnTo>
                  <a:pt x="3108" y="8154"/>
                </a:lnTo>
                <a:lnTo>
                  <a:pt x="2340" y="8752"/>
                </a:lnTo>
                <a:lnTo>
                  <a:pt x="1849" y="9261"/>
                </a:lnTo>
                <a:lnTo>
                  <a:pt x="1554" y="9636"/>
                </a:lnTo>
                <a:lnTo>
                  <a:pt x="1295" y="10038"/>
                </a:lnTo>
                <a:lnTo>
                  <a:pt x="1081" y="10476"/>
                </a:lnTo>
                <a:lnTo>
                  <a:pt x="1001" y="10708"/>
                </a:lnTo>
                <a:lnTo>
                  <a:pt x="652" y="11654"/>
                </a:lnTo>
                <a:lnTo>
                  <a:pt x="215" y="13128"/>
                </a:lnTo>
                <a:lnTo>
                  <a:pt x="36" y="14110"/>
                </a:lnTo>
                <a:lnTo>
                  <a:pt x="9" y="14601"/>
                </a:lnTo>
                <a:lnTo>
                  <a:pt x="0" y="15450"/>
                </a:lnTo>
                <a:lnTo>
                  <a:pt x="54" y="17164"/>
                </a:lnTo>
                <a:lnTo>
                  <a:pt x="233" y="19727"/>
                </a:lnTo>
                <a:lnTo>
                  <a:pt x="358" y="21433"/>
                </a:lnTo>
                <a:lnTo>
                  <a:pt x="384" y="21763"/>
                </a:lnTo>
                <a:lnTo>
                  <a:pt x="509" y="22361"/>
                </a:lnTo>
                <a:lnTo>
                  <a:pt x="706" y="22906"/>
                </a:lnTo>
                <a:lnTo>
                  <a:pt x="983" y="23388"/>
                </a:lnTo>
                <a:lnTo>
                  <a:pt x="1340" y="23808"/>
                </a:lnTo>
                <a:lnTo>
                  <a:pt x="1760" y="24183"/>
                </a:lnTo>
                <a:lnTo>
                  <a:pt x="2251" y="24496"/>
                </a:lnTo>
                <a:lnTo>
                  <a:pt x="2804" y="24764"/>
                </a:lnTo>
                <a:lnTo>
                  <a:pt x="3108" y="24871"/>
                </a:lnTo>
                <a:lnTo>
                  <a:pt x="3805" y="25130"/>
                </a:lnTo>
                <a:lnTo>
                  <a:pt x="5198" y="25683"/>
                </a:lnTo>
                <a:lnTo>
                  <a:pt x="5894" y="25978"/>
                </a:lnTo>
                <a:lnTo>
                  <a:pt x="6662" y="26291"/>
                </a:lnTo>
                <a:lnTo>
                  <a:pt x="8216" y="26800"/>
                </a:lnTo>
                <a:lnTo>
                  <a:pt x="9788" y="27166"/>
                </a:lnTo>
                <a:lnTo>
                  <a:pt x="11368" y="27398"/>
                </a:lnTo>
                <a:lnTo>
                  <a:pt x="12967" y="27514"/>
                </a:lnTo>
                <a:lnTo>
                  <a:pt x="14565" y="27523"/>
                </a:lnTo>
                <a:lnTo>
                  <a:pt x="16173" y="27434"/>
                </a:lnTo>
                <a:lnTo>
                  <a:pt x="17780" y="27264"/>
                </a:lnTo>
                <a:lnTo>
                  <a:pt x="18593" y="27139"/>
                </a:lnTo>
                <a:lnTo>
                  <a:pt x="18959" y="27076"/>
                </a:lnTo>
                <a:lnTo>
                  <a:pt x="19682" y="26925"/>
                </a:lnTo>
                <a:lnTo>
                  <a:pt x="20388" y="26737"/>
                </a:lnTo>
                <a:lnTo>
                  <a:pt x="21057" y="26505"/>
                </a:lnTo>
                <a:lnTo>
                  <a:pt x="21700" y="26237"/>
                </a:lnTo>
                <a:lnTo>
                  <a:pt x="22316" y="25933"/>
                </a:lnTo>
                <a:lnTo>
                  <a:pt x="22897" y="25594"/>
                </a:lnTo>
                <a:lnTo>
                  <a:pt x="23459" y="25219"/>
                </a:lnTo>
                <a:lnTo>
                  <a:pt x="23995" y="24799"/>
                </a:lnTo>
                <a:lnTo>
                  <a:pt x="24495" y="24344"/>
                </a:lnTo>
                <a:lnTo>
                  <a:pt x="24969" y="23853"/>
                </a:lnTo>
                <a:lnTo>
                  <a:pt x="25406" y="23326"/>
                </a:lnTo>
                <a:lnTo>
                  <a:pt x="25817" y="22763"/>
                </a:lnTo>
                <a:lnTo>
                  <a:pt x="26201" y="22156"/>
                </a:lnTo>
                <a:lnTo>
                  <a:pt x="26549" y="21513"/>
                </a:lnTo>
                <a:lnTo>
                  <a:pt x="26862" y="20834"/>
                </a:lnTo>
                <a:lnTo>
                  <a:pt x="27014" y="20477"/>
                </a:lnTo>
                <a:lnTo>
                  <a:pt x="27067" y="20308"/>
                </a:lnTo>
                <a:lnTo>
                  <a:pt x="27139" y="19959"/>
                </a:lnTo>
                <a:lnTo>
                  <a:pt x="27157" y="19397"/>
                </a:lnTo>
                <a:lnTo>
                  <a:pt x="27148" y="19031"/>
                </a:lnTo>
                <a:lnTo>
                  <a:pt x="27121" y="18459"/>
                </a:lnTo>
                <a:lnTo>
                  <a:pt x="27023" y="17325"/>
                </a:lnTo>
                <a:lnTo>
                  <a:pt x="26960" y="16762"/>
                </a:lnTo>
                <a:lnTo>
                  <a:pt x="26862" y="16361"/>
                </a:lnTo>
                <a:lnTo>
                  <a:pt x="26701" y="15977"/>
                </a:lnTo>
                <a:lnTo>
                  <a:pt x="26487" y="16102"/>
                </a:lnTo>
                <a:lnTo>
                  <a:pt x="26147" y="16280"/>
                </a:lnTo>
                <a:lnTo>
                  <a:pt x="25987" y="16414"/>
                </a:lnTo>
                <a:lnTo>
                  <a:pt x="25942" y="16503"/>
                </a:lnTo>
                <a:lnTo>
                  <a:pt x="25808" y="16932"/>
                </a:lnTo>
                <a:lnTo>
                  <a:pt x="25656" y="17843"/>
                </a:lnTo>
                <a:lnTo>
                  <a:pt x="25612" y="18298"/>
                </a:lnTo>
                <a:lnTo>
                  <a:pt x="25594" y="18745"/>
                </a:lnTo>
                <a:lnTo>
                  <a:pt x="25629" y="19424"/>
                </a:lnTo>
                <a:lnTo>
                  <a:pt x="25594" y="19852"/>
                </a:lnTo>
                <a:lnTo>
                  <a:pt x="25531" y="20049"/>
                </a:lnTo>
                <a:lnTo>
                  <a:pt x="25317" y="20575"/>
                </a:lnTo>
                <a:lnTo>
                  <a:pt x="24817" y="21558"/>
                </a:lnTo>
                <a:lnTo>
                  <a:pt x="24219" y="22433"/>
                </a:lnTo>
                <a:lnTo>
                  <a:pt x="23540" y="23210"/>
                </a:lnTo>
                <a:lnTo>
                  <a:pt x="22763" y="23880"/>
                </a:lnTo>
                <a:lnTo>
                  <a:pt x="21906" y="24442"/>
                </a:lnTo>
                <a:lnTo>
                  <a:pt x="20959" y="24889"/>
                </a:lnTo>
                <a:lnTo>
                  <a:pt x="19923" y="25210"/>
                </a:lnTo>
                <a:lnTo>
                  <a:pt x="19370" y="25326"/>
                </a:lnTo>
                <a:lnTo>
                  <a:pt x="18628" y="25451"/>
                </a:lnTo>
                <a:lnTo>
                  <a:pt x="17128" y="25603"/>
                </a:lnTo>
                <a:lnTo>
                  <a:pt x="14851" y="25674"/>
                </a:lnTo>
                <a:lnTo>
                  <a:pt x="13333" y="25674"/>
                </a:lnTo>
                <a:lnTo>
                  <a:pt x="12636" y="25666"/>
                </a:lnTo>
                <a:lnTo>
                  <a:pt x="11252" y="25549"/>
                </a:lnTo>
                <a:lnTo>
                  <a:pt x="9904" y="25335"/>
                </a:lnTo>
                <a:lnTo>
                  <a:pt x="8573" y="25023"/>
                </a:lnTo>
                <a:lnTo>
                  <a:pt x="7261" y="24639"/>
                </a:lnTo>
                <a:lnTo>
                  <a:pt x="5975" y="24201"/>
                </a:lnTo>
                <a:lnTo>
                  <a:pt x="4055" y="23442"/>
                </a:lnTo>
                <a:lnTo>
                  <a:pt x="2787" y="22888"/>
                </a:lnTo>
                <a:lnTo>
                  <a:pt x="2572" y="22781"/>
                </a:lnTo>
                <a:lnTo>
                  <a:pt x="2251" y="22513"/>
                </a:lnTo>
                <a:lnTo>
                  <a:pt x="2037" y="22174"/>
                </a:lnTo>
                <a:lnTo>
                  <a:pt x="1929" y="21745"/>
                </a:lnTo>
                <a:lnTo>
                  <a:pt x="1911" y="21486"/>
                </a:lnTo>
                <a:lnTo>
                  <a:pt x="1867" y="20459"/>
                </a:lnTo>
                <a:lnTo>
                  <a:pt x="1670" y="18397"/>
                </a:lnTo>
                <a:lnTo>
                  <a:pt x="1581" y="17370"/>
                </a:lnTo>
                <a:lnTo>
                  <a:pt x="1536" y="16745"/>
                </a:lnTo>
                <a:lnTo>
                  <a:pt x="1492" y="15932"/>
                </a:lnTo>
                <a:lnTo>
                  <a:pt x="1760" y="16200"/>
                </a:lnTo>
                <a:lnTo>
                  <a:pt x="2295" y="16700"/>
                </a:lnTo>
                <a:lnTo>
                  <a:pt x="2858" y="17137"/>
                </a:lnTo>
                <a:lnTo>
                  <a:pt x="3421" y="17530"/>
                </a:lnTo>
                <a:lnTo>
                  <a:pt x="4010" y="17888"/>
                </a:lnTo>
                <a:lnTo>
                  <a:pt x="4608" y="18191"/>
                </a:lnTo>
                <a:lnTo>
                  <a:pt x="5528" y="18584"/>
                </a:lnTo>
                <a:lnTo>
                  <a:pt x="6162" y="18798"/>
                </a:lnTo>
                <a:lnTo>
                  <a:pt x="7180" y="19102"/>
                </a:lnTo>
                <a:lnTo>
                  <a:pt x="9216" y="19566"/>
                </a:lnTo>
                <a:lnTo>
                  <a:pt x="10734" y="19799"/>
                </a:lnTo>
                <a:lnTo>
                  <a:pt x="11743" y="19897"/>
                </a:lnTo>
                <a:lnTo>
                  <a:pt x="12761" y="19959"/>
                </a:lnTo>
                <a:lnTo>
                  <a:pt x="13770" y="19977"/>
                </a:lnTo>
                <a:lnTo>
                  <a:pt x="14780" y="19941"/>
                </a:lnTo>
                <a:lnTo>
                  <a:pt x="15789" y="19870"/>
                </a:lnTo>
                <a:lnTo>
                  <a:pt x="16789" y="19745"/>
                </a:lnTo>
                <a:lnTo>
                  <a:pt x="17798" y="19575"/>
                </a:lnTo>
                <a:lnTo>
                  <a:pt x="18798" y="19361"/>
                </a:lnTo>
                <a:lnTo>
                  <a:pt x="19798" y="19102"/>
                </a:lnTo>
                <a:lnTo>
                  <a:pt x="20798" y="18781"/>
                </a:lnTo>
                <a:lnTo>
                  <a:pt x="21790" y="18423"/>
                </a:lnTo>
                <a:lnTo>
                  <a:pt x="22290" y="18218"/>
                </a:lnTo>
                <a:lnTo>
                  <a:pt x="22567" y="18102"/>
                </a:lnTo>
                <a:lnTo>
                  <a:pt x="23093" y="17834"/>
                </a:lnTo>
                <a:lnTo>
                  <a:pt x="23593" y="17530"/>
                </a:lnTo>
                <a:lnTo>
                  <a:pt x="24067" y="17191"/>
                </a:lnTo>
                <a:lnTo>
                  <a:pt x="24736" y="16620"/>
                </a:lnTo>
                <a:lnTo>
                  <a:pt x="25540" y="15762"/>
                </a:lnTo>
                <a:lnTo>
                  <a:pt x="25906" y="15289"/>
                </a:lnTo>
                <a:lnTo>
                  <a:pt x="26040" y="15101"/>
                </a:lnTo>
                <a:lnTo>
                  <a:pt x="26255" y="14735"/>
                </a:lnTo>
                <a:lnTo>
                  <a:pt x="26424" y="14351"/>
                </a:lnTo>
                <a:lnTo>
                  <a:pt x="26549" y="13958"/>
                </a:lnTo>
                <a:lnTo>
                  <a:pt x="26621" y="13565"/>
                </a:lnTo>
                <a:lnTo>
                  <a:pt x="26639" y="13155"/>
                </a:lnTo>
                <a:lnTo>
                  <a:pt x="26612" y="12744"/>
                </a:lnTo>
                <a:lnTo>
                  <a:pt x="26540" y="12324"/>
                </a:lnTo>
                <a:lnTo>
                  <a:pt x="26487" y="12110"/>
                </a:lnTo>
                <a:lnTo>
                  <a:pt x="26371" y="11779"/>
                </a:lnTo>
                <a:lnTo>
                  <a:pt x="26049" y="11154"/>
                </a:lnTo>
                <a:lnTo>
                  <a:pt x="25897" y="10860"/>
                </a:lnTo>
                <a:lnTo>
                  <a:pt x="26603" y="10654"/>
                </a:lnTo>
                <a:lnTo>
                  <a:pt x="27308" y="10413"/>
                </a:lnTo>
                <a:lnTo>
                  <a:pt x="27603" y="10297"/>
                </a:lnTo>
                <a:lnTo>
                  <a:pt x="28103" y="10065"/>
                </a:lnTo>
                <a:lnTo>
                  <a:pt x="28487" y="9833"/>
                </a:lnTo>
                <a:lnTo>
                  <a:pt x="28782" y="9583"/>
                </a:lnTo>
                <a:lnTo>
                  <a:pt x="28987" y="9279"/>
                </a:lnTo>
                <a:lnTo>
                  <a:pt x="29121" y="8913"/>
                </a:lnTo>
                <a:lnTo>
                  <a:pt x="29201" y="8475"/>
                </a:lnTo>
                <a:lnTo>
                  <a:pt x="29237" y="7931"/>
                </a:lnTo>
                <a:lnTo>
                  <a:pt x="29246" y="7609"/>
                </a:lnTo>
                <a:lnTo>
                  <a:pt x="29228" y="5645"/>
                </a:lnTo>
                <a:lnTo>
                  <a:pt x="29219" y="3680"/>
                </a:lnTo>
                <a:lnTo>
                  <a:pt x="29228" y="3510"/>
                </a:lnTo>
                <a:lnTo>
                  <a:pt x="29282" y="3162"/>
                </a:lnTo>
                <a:lnTo>
                  <a:pt x="29353" y="3010"/>
                </a:lnTo>
                <a:lnTo>
                  <a:pt x="29478" y="2760"/>
                </a:lnTo>
                <a:lnTo>
                  <a:pt x="29568" y="2457"/>
                </a:lnTo>
                <a:lnTo>
                  <a:pt x="29568" y="2287"/>
                </a:lnTo>
                <a:lnTo>
                  <a:pt x="29514" y="2144"/>
                </a:lnTo>
                <a:lnTo>
                  <a:pt x="29407" y="2019"/>
                </a:lnTo>
                <a:lnTo>
                  <a:pt x="29148" y="1840"/>
                </a:lnTo>
                <a:lnTo>
                  <a:pt x="28880" y="1742"/>
                </a:lnTo>
                <a:lnTo>
                  <a:pt x="28407" y="1599"/>
                </a:lnTo>
                <a:lnTo>
                  <a:pt x="27916" y="1483"/>
                </a:lnTo>
                <a:lnTo>
                  <a:pt x="26701" y="1189"/>
                </a:lnTo>
                <a:lnTo>
                  <a:pt x="24879" y="733"/>
                </a:lnTo>
                <a:lnTo>
                  <a:pt x="23692" y="376"/>
                </a:lnTo>
                <a:lnTo>
                  <a:pt x="23111" y="162"/>
                </a:lnTo>
                <a:lnTo>
                  <a:pt x="22808" y="54"/>
                </a:lnTo>
                <a:lnTo>
                  <a:pt x="224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4f3de87df4_0_99"/>
          <p:cNvSpPr/>
          <p:nvPr/>
        </p:nvSpPr>
        <p:spPr>
          <a:xfrm>
            <a:off x="4765975" y="1080275"/>
            <a:ext cx="1003325" cy="778050"/>
          </a:xfrm>
          <a:custGeom>
            <a:avLst/>
            <a:gdLst/>
            <a:ahLst/>
            <a:cxnLst/>
            <a:rect l="l" t="t" r="r" b="b"/>
            <a:pathLst>
              <a:path w="40133" h="31122" extrusionOk="0">
                <a:moveTo>
                  <a:pt x="39141" y="0"/>
                </a:moveTo>
                <a:lnTo>
                  <a:pt x="38721" y="72"/>
                </a:lnTo>
                <a:lnTo>
                  <a:pt x="38480" y="143"/>
                </a:lnTo>
                <a:lnTo>
                  <a:pt x="37283" y="492"/>
                </a:lnTo>
                <a:lnTo>
                  <a:pt x="34890" y="1215"/>
                </a:lnTo>
                <a:lnTo>
                  <a:pt x="33703" y="1599"/>
                </a:lnTo>
                <a:lnTo>
                  <a:pt x="32470" y="2028"/>
                </a:lnTo>
                <a:lnTo>
                  <a:pt x="30032" y="2938"/>
                </a:lnTo>
                <a:lnTo>
                  <a:pt x="28827" y="3412"/>
                </a:lnTo>
                <a:lnTo>
                  <a:pt x="28684" y="3474"/>
                </a:lnTo>
                <a:lnTo>
                  <a:pt x="28443" y="3626"/>
                </a:lnTo>
                <a:lnTo>
                  <a:pt x="28273" y="3796"/>
                </a:lnTo>
                <a:lnTo>
                  <a:pt x="28157" y="3992"/>
                </a:lnTo>
                <a:lnTo>
                  <a:pt x="28112" y="4198"/>
                </a:lnTo>
                <a:lnTo>
                  <a:pt x="28121" y="4412"/>
                </a:lnTo>
                <a:lnTo>
                  <a:pt x="28202" y="4617"/>
                </a:lnTo>
                <a:lnTo>
                  <a:pt x="28353" y="4823"/>
                </a:lnTo>
                <a:lnTo>
                  <a:pt x="28452" y="4921"/>
                </a:lnTo>
                <a:lnTo>
                  <a:pt x="29648" y="5912"/>
                </a:lnTo>
                <a:lnTo>
                  <a:pt x="30890" y="6885"/>
                </a:lnTo>
                <a:lnTo>
                  <a:pt x="28425" y="9832"/>
                </a:lnTo>
                <a:lnTo>
                  <a:pt x="25826" y="12931"/>
                </a:lnTo>
                <a:lnTo>
                  <a:pt x="25585" y="12636"/>
                </a:lnTo>
                <a:lnTo>
                  <a:pt x="25362" y="12333"/>
                </a:lnTo>
                <a:lnTo>
                  <a:pt x="24737" y="11377"/>
                </a:lnTo>
                <a:lnTo>
                  <a:pt x="24112" y="10422"/>
                </a:lnTo>
                <a:lnTo>
                  <a:pt x="24022" y="10297"/>
                </a:lnTo>
                <a:lnTo>
                  <a:pt x="23844" y="10091"/>
                </a:lnTo>
                <a:lnTo>
                  <a:pt x="23656" y="9948"/>
                </a:lnTo>
                <a:lnTo>
                  <a:pt x="23469" y="9868"/>
                </a:lnTo>
                <a:lnTo>
                  <a:pt x="23272" y="9859"/>
                </a:lnTo>
                <a:lnTo>
                  <a:pt x="23076" y="9904"/>
                </a:lnTo>
                <a:lnTo>
                  <a:pt x="22870" y="10011"/>
                </a:lnTo>
                <a:lnTo>
                  <a:pt x="22656" y="10189"/>
                </a:lnTo>
                <a:lnTo>
                  <a:pt x="22558" y="10297"/>
                </a:lnTo>
                <a:lnTo>
                  <a:pt x="21977" y="10984"/>
                </a:lnTo>
                <a:lnTo>
                  <a:pt x="21442" y="11690"/>
                </a:lnTo>
                <a:lnTo>
                  <a:pt x="18486" y="15637"/>
                </a:lnTo>
                <a:lnTo>
                  <a:pt x="15512" y="19566"/>
                </a:lnTo>
                <a:lnTo>
                  <a:pt x="15191" y="19986"/>
                </a:lnTo>
                <a:lnTo>
                  <a:pt x="14842" y="20361"/>
                </a:lnTo>
                <a:lnTo>
                  <a:pt x="14637" y="20486"/>
                </a:lnTo>
                <a:lnTo>
                  <a:pt x="14423" y="20513"/>
                </a:lnTo>
                <a:lnTo>
                  <a:pt x="14182" y="20441"/>
                </a:lnTo>
                <a:lnTo>
                  <a:pt x="13717" y="20173"/>
                </a:lnTo>
                <a:lnTo>
                  <a:pt x="13280" y="19861"/>
                </a:lnTo>
                <a:lnTo>
                  <a:pt x="12449" y="19271"/>
                </a:lnTo>
                <a:lnTo>
                  <a:pt x="10779" y="18110"/>
                </a:lnTo>
                <a:lnTo>
                  <a:pt x="9922" y="17575"/>
                </a:lnTo>
                <a:lnTo>
                  <a:pt x="9770" y="17485"/>
                </a:lnTo>
                <a:lnTo>
                  <a:pt x="9502" y="17360"/>
                </a:lnTo>
                <a:lnTo>
                  <a:pt x="9252" y="17289"/>
                </a:lnTo>
                <a:lnTo>
                  <a:pt x="9020" y="17289"/>
                </a:lnTo>
                <a:lnTo>
                  <a:pt x="8806" y="17333"/>
                </a:lnTo>
                <a:lnTo>
                  <a:pt x="8600" y="17450"/>
                </a:lnTo>
                <a:lnTo>
                  <a:pt x="8288" y="17709"/>
                </a:lnTo>
                <a:lnTo>
                  <a:pt x="8082" y="17967"/>
                </a:lnTo>
                <a:lnTo>
                  <a:pt x="7654" y="18548"/>
                </a:lnTo>
                <a:lnTo>
                  <a:pt x="7234" y="19128"/>
                </a:lnTo>
                <a:lnTo>
                  <a:pt x="4171" y="23236"/>
                </a:lnTo>
                <a:lnTo>
                  <a:pt x="1090" y="27335"/>
                </a:lnTo>
                <a:lnTo>
                  <a:pt x="894" y="27585"/>
                </a:lnTo>
                <a:lnTo>
                  <a:pt x="447" y="28049"/>
                </a:lnTo>
                <a:lnTo>
                  <a:pt x="242" y="28299"/>
                </a:lnTo>
                <a:lnTo>
                  <a:pt x="117" y="28469"/>
                </a:lnTo>
                <a:lnTo>
                  <a:pt x="1" y="28799"/>
                </a:lnTo>
                <a:lnTo>
                  <a:pt x="37" y="29023"/>
                </a:lnTo>
                <a:lnTo>
                  <a:pt x="108" y="29166"/>
                </a:lnTo>
                <a:lnTo>
                  <a:pt x="287" y="29362"/>
                </a:lnTo>
                <a:lnTo>
                  <a:pt x="474" y="29478"/>
                </a:lnTo>
                <a:lnTo>
                  <a:pt x="1831" y="30193"/>
                </a:lnTo>
                <a:lnTo>
                  <a:pt x="3198" y="30889"/>
                </a:lnTo>
                <a:lnTo>
                  <a:pt x="3394" y="30978"/>
                </a:lnTo>
                <a:lnTo>
                  <a:pt x="3805" y="31103"/>
                </a:lnTo>
                <a:lnTo>
                  <a:pt x="4010" y="31121"/>
                </a:lnTo>
                <a:lnTo>
                  <a:pt x="4225" y="31112"/>
                </a:lnTo>
                <a:lnTo>
                  <a:pt x="4644" y="31005"/>
                </a:lnTo>
                <a:lnTo>
                  <a:pt x="4850" y="30952"/>
                </a:lnTo>
                <a:lnTo>
                  <a:pt x="4761" y="30755"/>
                </a:lnTo>
                <a:lnTo>
                  <a:pt x="4635" y="30443"/>
                </a:lnTo>
                <a:lnTo>
                  <a:pt x="4528" y="30273"/>
                </a:lnTo>
                <a:lnTo>
                  <a:pt x="4457" y="30210"/>
                </a:lnTo>
                <a:lnTo>
                  <a:pt x="4091" y="29960"/>
                </a:lnTo>
                <a:lnTo>
                  <a:pt x="3323" y="29514"/>
                </a:lnTo>
                <a:lnTo>
                  <a:pt x="2930" y="29300"/>
                </a:lnTo>
                <a:lnTo>
                  <a:pt x="2224" y="28925"/>
                </a:lnTo>
                <a:lnTo>
                  <a:pt x="1492" y="28558"/>
                </a:lnTo>
                <a:lnTo>
                  <a:pt x="1831" y="28032"/>
                </a:lnTo>
                <a:lnTo>
                  <a:pt x="2305" y="27281"/>
                </a:lnTo>
                <a:lnTo>
                  <a:pt x="2644" y="26817"/>
                </a:lnTo>
                <a:lnTo>
                  <a:pt x="2832" y="26612"/>
                </a:lnTo>
                <a:lnTo>
                  <a:pt x="3653" y="25737"/>
                </a:lnTo>
                <a:lnTo>
                  <a:pt x="5198" y="23906"/>
                </a:lnTo>
                <a:lnTo>
                  <a:pt x="6654" y="22013"/>
                </a:lnTo>
                <a:lnTo>
                  <a:pt x="8038" y="20066"/>
                </a:lnTo>
                <a:lnTo>
                  <a:pt x="8716" y="19084"/>
                </a:lnTo>
                <a:lnTo>
                  <a:pt x="8850" y="18896"/>
                </a:lnTo>
                <a:lnTo>
                  <a:pt x="9109" y="18682"/>
                </a:lnTo>
                <a:lnTo>
                  <a:pt x="9377" y="18646"/>
                </a:lnTo>
                <a:lnTo>
                  <a:pt x="9672" y="18771"/>
                </a:lnTo>
                <a:lnTo>
                  <a:pt x="9842" y="18896"/>
                </a:lnTo>
                <a:lnTo>
                  <a:pt x="10761" y="19575"/>
                </a:lnTo>
                <a:lnTo>
                  <a:pt x="12601" y="20923"/>
                </a:lnTo>
                <a:lnTo>
                  <a:pt x="13548" y="21566"/>
                </a:lnTo>
                <a:lnTo>
                  <a:pt x="13753" y="21700"/>
                </a:lnTo>
                <a:lnTo>
                  <a:pt x="14110" y="21897"/>
                </a:lnTo>
                <a:lnTo>
                  <a:pt x="14441" y="22013"/>
                </a:lnTo>
                <a:lnTo>
                  <a:pt x="14735" y="22048"/>
                </a:lnTo>
                <a:lnTo>
                  <a:pt x="15012" y="22004"/>
                </a:lnTo>
                <a:lnTo>
                  <a:pt x="15280" y="21870"/>
                </a:lnTo>
                <a:lnTo>
                  <a:pt x="15548" y="21647"/>
                </a:lnTo>
                <a:lnTo>
                  <a:pt x="15816" y="21334"/>
                </a:lnTo>
                <a:lnTo>
                  <a:pt x="15968" y="21147"/>
                </a:lnTo>
                <a:lnTo>
                  <a:pt x="19102" y="16851"/>
                </a:lnTo>
                <a:lnTo>
                  <a:pt x="22228" y="12547"/>
                </a:lnTo>
                <a:lnTo>
                  <a:pt x="22665" y="11967"/>
                </a:lnTo>
                <a:lnTo>
                  <a:pt x="23129" y="11359"/>
                </a:lnTo>
                <a:lnTo>
                  <a:pt x="23889" y="12484"/>
                </a:lnTo>
                <a:lnTo>
                  <a:pt x="24621" y="13494"/>
                </a:lnTo>
                <a:lnTo>
                  <a:pt x="24781" y="13690"/>
                </a:lnTo>
                <a:lnTo>
                  <a:pt x="25085" y="14003"/>
                </a:lnTo>
                <a:lnTo>
                  <a:pt x="25389" y="14208"/>
                </a:lnTo>
                <a:lnTo>
                  <a:pt x="25692" y="14306"/>
                </a:lnTo>
                <a:lnTo>
                  <a:pt x="25987" y="14306"/>
                </a:lnTo>
                <a:lnTo>
                  <a:pt x="26282" y="14199"/>
                </a:lnTo>
                <a:lnTo>
                  <a:pt x="26594" y="13985"/>
                </a:lnTo>
                <a:lnTo>
                  <a:pt x="26907" y="13681"/>
                </a:lnTo>
                <a:lnTo>
                  <a:pt x="27076" y="13476"/>
                </a:lnTo>
                <a:lnTo>
                  <a:pt x="29577" y="10413"/>
                </a:lnTo>
                <a:lnTo>
                  <a:pt x="32086" y="7341"/>
                </a:lnTo>
                <a:lnTo>
                  <a:pt x="32220" y="7180"/>
                </a:lnTo>
                <a:lnTo>
                  <a:pt x="32452" y="6814"/>
                </a:lnTo>
                <a:lnTo>
                  <a:pt x="32524" y="6618"/>
                </a:lnTo>
                <a:lnTo>
                  <a:pt x="32533" y="6546"/>
                </a:lnTo>
                <a:lnTo>
                  <a:pt x="32515" y="6367"/>
                </a:lnTo>
                <a:lnTo>
                  <a:pt x="32452" y="6180"/>
                </a:lnTo>
                <a:lnTo>
                  <a:pt x="32381" y="6055"/>
                </a:lnTo>
                <a:lnTo>
                  <a:pt x="32336" y="6028"/>
                </a:lnTo>
                <a:lnTo>
                  <a:pt x="32158" y="5983"/>
                </a:lnTo>
                <a:lnTo>
                  <a:pt x="31845" y="5832"/>
                </a:lnTo>
                <a:lnTo>
                  <a:pt x="31452" y="5528"/>
                </a:lnTo>
                <a:lnTo>
                  <a:pt x="30997" y="5028"/>
                </a:lnTo>
                <a:lnTo>
                  <a:pt x="30631" y="4689"/>
                </a:lnTo>
                <a:lnTo>
                  <a:pt x="30345" y="4510"/>
                </a:lnTo>
                <a:lnTo>
                  <a:pt x="30184" y="4439"/>
                </a:lnTo>
                <a:lnTo>
                  <a:pt x="30211" y="4340"/>
                </a:lnTo>
                <a:lnTo>
                  <a:pt x="30247" y="4251"/>
                </a:lnTo>
                <a:lnTo>
                  <a:pt x="34435" y="2894"/>
                </a:lnTo>
                <a:lnTo>
                  <a:pt x="38793" y="1483"/>
                </a:lnTo>
                <a:lnTo>
                  <a:pt x="37998" y="5421"/>
                </a:lnTo>
                <a:lnTo>
                  <a:pt x="37212" y="9314"/>
                </a:lnTo>
                <a:lnTo>
                  <a:pt x="36462" y="8787"/>
                </a:lnTo>
                <a:lnTo>
                  <a:pt x="35873" y="8395"/>
                </a:lnTo>
                <a:lnTo>
                  <a:pt x="35667" y="8278"/>
                </a:lnTo>
                <a:lnTo>
                  <a:pt x="35310" y="8198"/>
                </a:lnTo>
                <a:lnTo>
                  <a:pt x="34988" y="8278"/>
                </a:lnTo>
                <a:lnTo>
                  <a:pt x="34685" y="8520"/>
                </a:lnTo>
                <a:lnTo>
                  <a:pt x="34533" y="8698"/>
                </a:lnTo>
                <a:lnTo>
                  <a:pt x="31041" y="13074"/>
                </a:lnTo>
                <a:lnTo>
                  <a:pt x="27541" y="17450"/>
                </a:lnTo>
                <a:lnTo>
                  <a:pt x="27318" y="17717"/>
                </a:lnTo>
                <a:lnTo>
                  <a:pt x="26969" y="18003"/>
                </a:lnTo>
                <a:lnTo>
                  <a:pt x="26728" y="18137"/>
                </a:lnTo>
                <a:lnTo>
                  <a:pt x="26469" y="18218"/>
                </a:lnTo>
                <a:lnTo>
                  <a:pt x="26192" y="18244"/>
                </a:lnTo>
                <a:lnTo>
                  <a:pt x="25898" y="18209"/>
                </a:lnTo>
                <a:lnTo>
                  <a:pt x="25576" y="18110"/>
                </a:lnTo>
                <a:lnTo>
                  <a:pt x="25407" y="18039"/>
                </a:lnTo>
                <a:lnTo>
                  <a:pt x="25210" y="17950"/>
                </a:lnTo>
                <a:lnTo>
                  <a:pt x="24826" y="17842"/>
                </a:lnTo>
                <a:lnTo>
                  <a:pt x="24460" y="17798"/>
                </a:lnTo>
                <a:lnTo>
                  <a:pt x="24103" y="17816"/>
                </a:lnTo>
                <a:lnTo>
                  <a:pt x="23755" y="17905"/>
                </a:lnTo>
                <a:lnTo>
                  <a:pt x="23424" y="18057"/>
                </a:lnTo>
                <a:lnTo>
                  <a:pt x="23112" y="18271"/>
                </a:lnTo>
                <a:lnTo>
                  <a:pt x="22808" y="18548"/>
                </a:lnTo>
                <a:lnTo>
                  <a:pt x="22656" y="18709"/>
                </a:lnTo>
                <a:lnTo>
                  <a:pt x="21888" y="19602"/>
                </a:lnTo>
                <a:lnTo>
                  <a:pt x="20308" y="21352"/>
                </a:lnTo>
                <a:lnTo>
                  <a:pt x="19495" y="22209"/>
                </a:lnTo>
                <a:lnTo>
                  <a:pt x="18673" y="23049"/>
                </a:lnTo>
                <a:lnTo>
                  <a:pt x="16986" y="24692"/>
                </a:lnTo>
                <a:lnTo>
                  <a:pt x="16137" y="25513"/>
                </a:lnTo>
                <a:lnTo>
                  <a:pt x="15968" y="25656"/>
                </a:lnTo>
                <a:lnTo>
                  <a:pt x="15610" y="25853"/>
                </a:lnTo>
                <a:lnTo>
                  <a:pt x="15218" y="25933"/>
                </a:lnTo>
                <a:lnTo>
                  <a:pt x="14798" y="25888"/>
                </a:lnTo>
                <a:lnTo>
                  <a:pt x="14566" y="25826"/>
                </a:lnTo>
                <a:lnTo>
                  <a:pt x="13592" y="25531"/>
                </a:lnTo>
                <a:lnTo>
                  <a:pt x="11628" y="25013"/>
                </a:lnTo>
                <a:lnTo>
                  <a:pt x="10645" y="24754"/>
                </a:lnTo>
                <a:lnTo>
                  <a:pt x="10440" y="24710"/>
                </a:lnTo>
                <a:lnTo>
                  <a:pt x="10029" y="24647"/>
                </a:lnTo>
                <a:lnTo>
                  <a:pt x="9627" y="24692"/>
                </a:lnTo>
                <a:lnTo>
                  <a:pt x="9359" y="24817"/>
                </a:lnTo>
                <a:lnTo>
                  <a:pt x="9199" y="24951"/>
                </a:lnTo>
                <a:lnTo>
                  <a:pt x="9118" y="25049"/>
                </a:lnTo>
                <a:lnTo>
                  <a:pt x="8377" y="26040"/>
                </a:lnTo>
                <a:lnTo>
                  <a:pt x="6913" y="28058"/>
                </a:lnTo>
                <a:lnTo>
                  <a:pt x="6207" y="29076"/>
                </a:lnTo>
                <a:lnTo>
                  <a:pt x="6145" y="29183"/>
                </a:lnTo>
                <a:lnTo>
                  <a:pt x="6082" y="29425"/>
                </a:lnTo>
                <a:lnTo>
                  <a:pt x="6046" y="29835"/>
                </a:lnTo>
                <a:lnTo>
                  <a:pt x="6020" y="30103"/>
                </a:lnTo>
                <a:lnTo>
                  <a:pt x="6252" y="29969"/>
                </a:lnTo>
                <a:lnTo>
                  <a:pt x="6609" y="29773"/>
                </a:lnTo>
                <a:lnTo>
                  <a:pt x="6814" y="29621"/>
                </a:lnTo>
                <a:lnTo>
                  <a:pt x="6904" y="29532"/>
                </a:lnTo>
                <a:lnTo>
                  <a:pt x="8243" y="27960"/>
                </a:lnTo>
                <a:lnTo>
                  <a:pt x="9583" y="26379"/>
                </a:lnTo>
                <a:lnTo>
                  <a:pt x="9645" y="26317"/>
                </a:lnTo>
                <a:lnTo>
                  <a:pt x="9815" y="26219"/>
                </a:lnTo>
                <a:lnTo>
                  <a:pt x="10011" y="26156"/>
                </a:lnTo>
                <a:lnTo>
                  <a:pt x="10199" y="26129"/>
                </a:lnTo>
                <a:lnTo>
                  <a:pt x="10279" y="26147"/>
                </a:lnTo>
                <a:lnTo>
                  <a:pt x="11226" y="26415"/>
                </a:lnTo>
                <a:lnTo>
                  <a:pt x="13101" y="26987"/>
                </a:lnTo>
                <a:lnTo>
                  <a:pt x="14021" y="27308"/>
                </a:lnTo>
                <a:lnTo>
                  <a:pt x="14235" y="27380"/>
                </a:lnTo>
                <a:lnTo>
                  <a:pt x="14655" y="27478"/>
                </a:lnTo>
                <a:lnTo>
                  <a:pt x="15066" y="27523"/>
                </a:lnTo>
                <a:lnTo>
                  <a:pt x="15450" y="27514"/>
                </a:lnTo>
                <a:lnTo>
                  <a:pt x="15834" y="27442"/>
                </a:lnTo>
                <a:lnTo>
                  <a:pt x="16200" y="27326"/>
                </a:lnTo>
                <a:lnTo>
                  <a:pt x="16566" y="27147"/>
                </a:lnTo>
                <a:lnTo>
                  <a:pt x="16914" y="26906"/>
                </a:lnTo>
                <a:lnTo>
                  <a:pt x="17084" y="26772"/>
                </a:lnTo>
                <a:lnTo>
                  <a:pt x="17396" y="26504"/>
                </a:lnTo>
                <a:lnTo>
                  <a:pt x="18013" y="25960"/>
                </a:lnTo>
                <a:lnTo>
                  <a:pt x="18298" y="25665"/>
                </a:lnTo>
                <a:lnTo>
                  <a:pt x="20986" y="22754"/>
                </a:lnTo>
                <a:lnTo>
                  <a:pt x="23647" y="19825"/>
                </a:lnTo>
                <a:lnTo>
                  <a:pt x="23799" y="19664"/>
                </a:lnTo>
                <a:lnTo>
                  <a:pt x="24085" y="19468"/>
                </a:lnTo>
                <a:lnTo>
                  <a:pt x="24389" y="19387"/>
                </a:lnTo>
                <a:lnTo>
                  <a:pt x="24737" y="19432"/>
                </a:lnTo>
                <a:lnTo>
                  <a:pt x="24942" y="19512"/>
                </a:lnTo>
                <a:lnTo>
                  <a:pt x="25264" y="19637"/>
                </a:lnTo>
                <a:lnTo>
                  <a:pt x="25817" y="19834"/>
                </a:lnTo>
                <a:lnTo>
                  <a:pt x="26291" y="19932"/>
                </a:lnTo>
                <a:lnTo>
                  <a:pt x="26710" y="19941"/>
                </a:lnTo>
                <a:lnTo>
                  <a:pt x="27094" y="19843"/>
                </a:lnTo>
                <a:lnTo>
                  <a:pt x="27460" y="19646"/>
                </a:lnTo>
                <a:lnTo>
                  <a:pt x="27844" y="19343"/>
                </a:lnTo>
                <a:lnTo>
                  <a:pt x="28264" y="18914"/>
                </a:lnTo>
                <a:lnTo>
                  <a:pt x="28487" y="18646"/>
                </a:lnTo>
                <a:lnTo>
                  <a:pt x="31533" y="15003"/>
                </a:lnTo>
                <a:lnTo>
                  <a:pt x="34533" y="11324"/>
                </a:lnTo>
                <a:lnTo>
                  <a:pt x="35015" y="10681"/>
                </a:lnTo>
                <a:lnTo>
                  <a:pt x="35480" y="9993"/>
                </a:lnTo>
                <a:lnTo>
                  <a:pt x="35989" y="10448"/>
                </a:lnTo>
                <a:lnTo>
                  <a:pt x="36444" y="10841"/>
                </a:lnTo>
                <a:lnTo>
                  <a:pt x="36640" y="10993"/>
                </a:lnTo>
                <a:lnTo>
                  <a:pt x="37007" y="11216"/>
                </a:lnTo>
                <a:lnTo>
                  <a:pt x="37337" y="11333"/>
                </a:lnTo>
                <a:lnTo>
                  <a:pt x="37623" y="11359"/>
                </a:lnTo>
                <a:lnTo>
                  <a:pt x="37882" y="11279"/>
                </a:lnTo>
                <a:lnTo>
                  <a:pt x="38096" y="11091"/>
                </a:lnTo>
                <a:lnTo>
                  <a:pt x="38275" y="10806"/>
                </a:lnTo>
                <a:lnTo>
                  <a:pt x="38418" y="10413"/>
                </a:lnTo>
                <a:lnTo>
                  <a:pt x="38471" y="10172"/>
                </a:lnTo>
                <a:lnTo>
                  <a:pt x="38900" y="8011"/>
                </a:lnTo>
                <a:lnTo>
                  <a:pt x="39695" y="3662"/>
                </a:lnTo>
                <a:lnTo>
                  <a:pt x="40079" y="1483"/>
                </a:lnTo>
                <a:lnTo>
                  <a:pt x="40114" y="1242"/>
                </a:lnTo>
                <a:lnTo>
                  <a:pt x="40132" y="822"/>
                </a:lnTo>
                <a:lnTo>
                  <a:pt x="40079" y="492"/>
                </a:lnTo>
                <a:lnTo>
                  <a:pt x="39954" y="242"/>
                </a:lnTo>
                <a:lnTo>
                  <a:pt x="39757" y="81"/>
                </a:lnTo>
                <a:lnTo>
                  <a:pt x="39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4f3de87df4_0_99"/>
          <p:cNvSpPr/>
          <p:nvPr/>
        </p:nvSpPr>
        <p:spPr>
          <a:xfrm>
            <a:off x="5041963" y="2948075"/>
            <a:ext cx="659275" cy="561275"/>
          </a:xfrm>
          <a:custGeom>
            <a:avLst/>
            <a:gdLst/>
            <a:ahLst/>
            <a:cxnLst/>
            <a:rect l="l" t="t" r="r" b="b"/>
            <a:pathLst>
              <a:path w="26371" h="22451" extrusionOk="0">
                <a:moveTo>
                  <a:pt x="24531" y="0"/>
                </a:moveTo>
                <a:lnTo>
                  <a:pt x="24424" y="9"/>
                </a:lnTo>
                <a:lnTo>
                  <a:pt x="24209" y="81"/>
                </a:lnTo>
                <a:lnTo>
                  <a:pt x="23897" y="242"/>
                </a:lnTo>
                <a:lnTo>
                  <a:pt x="23709" y="384"/>
                </a:lnTo>
                <a:lnTo>
                  <a:pt x="21530" y="2162"/>
                </a:lnTo>
                <a:lnTo>
                  <a:pt x="19342" y="3939"/>
                </a:lnTo>
                <a:lnTo>
                  <a:pt x="14199" y="8020"/>
                </a:lnTo>
                <a:lnTo>
                  <a:pt x="9055" y="12092"/>
                </a:lnTo>
                <a:lnTo>
                  <a:pt x="8939" y="12163"/>
                </a:lnTo>
                <a:lnTo>
                  <a:pt x="8796" y="12217"/>
                </a:lnTo>
                <a:lnTo>
                  <a:pt x="8546" y="11833"/>
                </a:lnTo>
                <a:lnTo>
                  <a:pt x="8287" y="11484"/>
                </a:lnTo>
                <a:lnTo>
                  <a:pt x="7698" y="10779"/>
                </a:lnTo>
                <a:lnTo>
                  <a:pt x="6814" y="9716"/>
                </a:lnTo>
                <a:lnTo>
                  <a:pt x="6189" y="9038"/>
                </a:lnTo>
                <a:lnTo>
                  <a:pt x="5858" y="8725"/>
                </a:lnTo>
                <a:lnTo>
                  <a:pt x="5733" y="8609"/>
                </a:lnTo>
                <a:lnTo>
                  <a:pt x="5492" y="8439"/>
                </a:lnTo>
                <a:lnTo>
                  <a:pt x="5269" y="8332"/>
                </a:lnTo>
                <a:lnTo>
                  <a:pt x="5046" y="8287"/>
                </a:lnTo>
                <a:lnTo>
                  <a:pt x="4822" y="8305"/>
                </a:lnTo>
                <a:lnTo>
                  <a:pt x="4590" y="8368"/>
                </a:lnTo>
                <a:lnTo>
                  <a:pt x="4215" y="8546"/>
                </a:lnTo>
                <a:lnTo>
                  <a:pt x="3929" y="8725"/>
                </a:lnTo>
                <a:lnTo>
                  <a:pt x="3108" y="9261"/>
                </a:lnTo>
                <a:lnTo>
                  <a:pt x="1866" y="10056"/>
                </a:lnTo>
                <a:lnTo>
                  <a:pt x="1018" y="10547"/>
                </a:lnTo>
                <a:lnTo>
                  <a:pt x="581" y="10761"/>
                </a:lnTo>
                <a:lnTo>
                  <a:pt x="375" y="10877"/>
                </a:lnTo>
                <a:lnTo>
                  <a:pt x="107" y="11109"/>
                </a:lnTo>
                <a:lnTo>
                  <a:pt x="0" y="11377"/>
                </a:lnTo>
                <a:lnTo>
                  <a:pt x="36" y="11690"/>
                </a:lnTo>
                <a:lnTo>
                  <a:pt x="89" y="11868"/>
                </a:lnTo>
                <a:lnTo>
                  <a:pt x="241" y="12252"/>
                </a:lnTo>
                <a:lnTo>
                  <a:pt x="581" y="12994"/>
                </a:lnTo>
                <a:lnTo>
                  <a:pt x="777" y="13360"/>
                </a:lnTo>
                <a:lnTo>
                  <a:pt x="3099" y="17530"/>
                </a:lnTo>
                <a:lnTo>
                  <a:pt x="5447" y="21700"/>
                </a:lnTo>
                <a:lnTo>
                  <a:pt x="5519" y="21825"/>
                </a:lnTo>
                <a:lnTo>
                  <a:pt x="5697" y="22049"/>
                </a:lnTo>
                <a:lnTo>
                  <a:pt x="5885" y="22227"/>
                </a:lnTo>
                <a:lnTo>
                  <a:pt x="6090" y="22352"/>
                </a:lnTo>
                <a:lnTo>
                  <a:pt x="6314" y="22424"/>
                </a:lnTo>
                <a:lnTo>
                  <a:pt x="6555" y="22450"/>
                </a:lnTo>
                <a:lnTo>
                  <a:pt x="6805" y="22415"/>
                </a:lnTo>
                <a:lnTo>
                  <a:pt x="7064" y="22325"/>
                </a:lnTo>
                <a:lnTo>
                  <a:pt x="7198" y="22254"/>
                </a:lnTo>
                <a:lnTo>
                  <a:pt x="7769" y="21923"/>
                </a:lnTo>
                <a:lnTo>
                  <a:pt x="8582" y="21361"/>
                </a:lnTo>
                <a:lnTo>
                  <a:pt x="9100" y="20950"/>
                </a:lnTo>
                <a:lnTo>
                  <a:pt x="9332" y="20727"/>
                </a:lnTo>
                <a:lnTo>
                  <a:pt x="10734" y="19352"/>
                </a:lnTo>
                <a:lnTo>
                  <a:pt x="13493" y="16557"/>
                </a:lnTo>
                <a:lnTo>
                  <a:pt x="14886" y="15172"/>
                </a:lnTo>
                <a:lnTo>
                  <a:pt x="19369" y="10877"/>
                </a:lnTo>
                <a:lnTo>
                  <a:pt x="23861" y="6591"/>
                </a:lnTo>
                <a:lnTo>
                  <a:pt x="24432" y="6037"/>
                </a:lnTo>
                <a:lnTo>
                  <a:pt x="25522" y="4858"/>
                </a:lnTo>
                <a:lnTo>
                  <a:pt x="26049" y="4260"/>
                </a:lnTo>
                <a:lnTo>
                  <a:pt x="26156" y="4126"/>
                </a:lnTo>
                <a:lnTo>
                  <a:pt x="26317" y="3823"/>
                </a:lnTo>
                <a:lnTo>
                  <a:pt x="26370" y="3501"/>
                </a:lnTo>
                <a:lnTo>
                  <a:pt x="26299" y="3260"/>
                </a:lnTo>
                <a:lnTo>
                  <a:pt x="26201" y="3108"/>
                </a:lnTo>
                <a:lnTo>
                  <a:pt x="26129" y="3037"/>
                </a:lnTo>
                <a:lnTo>
                  <a:pt x="26040" y="2965"/>
                </a:lnTo>
                <a:lnTo>
                  <a:pt x="25879" y="2876"/>
                </a:lnTo>
                <a:lnTo>
                  <a:pt x="25718" y="2849"/>
                </a:lnTo>
                <a:lnTo>
                  <a:pt x="25567" y="2867"/>
                </a:lnTo>
                <a:lnTo>
                  <a:pt x="25343" y="2965"/>
                </a:lnTo>
                <a:lnTo>
                  <a:pt x="25075" y="3171"/>
                </a:lnTo>
                <a:lnTo>
                  <a:pt x="24941" y="3287"/>
                </a:lnTo>
                <a:lnTo>
                  <a:pt x="23647" y="4465"/>
                </a:lnTo>
                <a:lnTo>
                  <a:pt x="22370" y="5653"/>
                </a:lnTo>
                <a:lnTo>
                  <a:pt x="17931" y="9788"/>
                </a:lnTo>
                <a:lnTo>
                  <a:pt x="13529" y="13958"/>
                </a:lnTo>
                <a:lnTo>
                  <a:pt x="12172" y="15280"/>
                </a:lnTo>
                <a:lnTo>
                  <a:pt x="9528" y="17985"/>
                </a:lnTo>
                <a:lnTo>
                  <a:pt x="8189" y="19325"/>
                </a:lnTo>
                <a:lnTo>
                  <a:pt x="7858" y="19637"/>
                </a:lnTo>
                <a:lnTo>
                  <a:pt x="7180" y="20173"/>
                </a:lnTo>
                <a:lnTo>
                  <a:pt x="6867" y="20423"/>
                </a:lnTo>
                <a:lnTo>
                  <a:pt x="4197" y="16092"/>
                </a:lnTo>
                <a:lnTo>
                  <a:pt x="1545" y="11806"/>
                </a:lnTo>
                <a:lnTo>
                  <a:pt x="2804" y="11118"/>
                </a:lnTo>
                <a:lnTo>
                  <a:pt x="4001" y="10431"/>
                </a:lnTo>
                <a:lnTo>
                  <a:pt x="4340" y="10225"/>
                </a:lnTo>
                <a:lnTo>
                  <a:pt x="4706" y="10056"/>
                </a:lnTo>
                <a:lnTo>
                  <a:pt x="4894" y="10011"/>
                </a:lnTo>
                <a:lnTo>
                  <a:pt x="5072" y="10047"/>
                </a:lnTo>
                <a:lnTo>
                  <a:pt x="5233" y="10154"/>
                </a:lnTo>
                <a:lnTo>
                  <a:pt x="5501" y="10449"/>
                </a:lnTo>
                <a:lnTo>
                  <a:pt x="5742" y="10770"/>
                </a:lnTo>
                <a:lnTo>
                  <a:pt x="6635" y="12056"/>
                </a:lnTo>
                <a:lnTo>
                  <a:pt x="7546" y="13342"/>
                </a:lnTo>
                <a:lnTo>
                  <a:pt x="7680" y="13520"/>
                </a:lnTo>
                <a:lnTo>
                  <a:pt x="7948" y="13815"/>
                </a:lnTo>
                <a:lnTo>
                  <a:pt x="8216" y="14012"/>
                </a:lnTo>
                <a:lnTo>
                  <a:pt x="8475" y="14119"/>
                </a:lnTo>
                <a:lnTo>
                  <a:pt x="8751" y="14146"/>
                </a:lnTo>
                <a:lnTo>
                  <a:pt x="9028" y="14083"/>
                </a:lnTo>
                <a:lnTo>
                  <a:pt x="9341" y="13940"/>
                </a:lnTo>
                <a:lnTo>
                  <a:pt x="9680" y="13708"/>
                </a:lnTo>
                <a:lnTo>
                  <a:pt x="9859" y="13565"/>
                </a:lnTo>
                <a:lnTo>
                  <a:pt x="13538" y="10565"/>
                </a:lnTo>
                <a:lnTo>
                  <a:pt x="17244" y="7591"/>
                </a:lnTo>
                <a:lnTo>
                  <a:pt x="19557" y="5760"/>
                </a:lnTo>
                <a:lnTo>
                  <a:pt x="21878" y="3930"/>
                </a:lnTo>
                <a:lnTo>
                  <a:pt x="23200" y="2840"/>
                </a:lnTo>
                <a:lnTo>
                  <a:pt x="24504" y="1742"/>
                </a:lnTo>
                <a:lnTo>
                  <a:pt x="24700" y="1581"/>
                </a:lnTo>
                <a:lnTo>
                  <a:pt x="25093" y="1269"/>
                </a:lnTo>
                <a:lnTo>
                  <a:pt x="25236" y="1081"/>
                </a:lnTo>
                <a:lnTo>
                  <a:pt x="25281" y="1001"/>
                </a:lnTo>
                <a:lnTo>
                  <a:pt x="25352" y="786"/>
                </a:lnTo>
                <a:lnTo>
                  <a:pt x="25379" y="572"/>
                </a:lnTo>
                <a:lnTo>
                  <a:pt x="25352" y="376"/>
                </a:lnTo>
                <a:lnTo>
                  <a:pt x="25308" y="313"/>
                </a:lnTo>
                <a:lnTo>
                  <a:pt x="25254" y="242"/>
                </a:lnTo>
                <a:lnTo>
                  <a:pt x="25075" y="117"/>
                </a:lnTo>
                <a:lnTo>
                  <a:pt x="24861" y="36"/>
                </a:lnTo>
                <a:lnTo>
                  <a:pt x="246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4f3de87df4_0_99"/>
          <p:cNvSpPr/>
          <p:nvPr/>
        </p:nvSpPr>
        <p:spPr>
          <a:xfrm rot="-965942">
            <a:off x="1534309" y="3367310"/>
            <a:ext cx="717452" cy="660831"/>
          </a:xfrm>
          <a:custGeom>
            <a:avLst/>
            <a:gdLst/>
            <a:ahLst/>
            <a:cxnLst/>
            <a:rect l="l" t="t" r="r" b="b"/>
            <a:pathLst>
              <a:path w="22960" h="21148" extrusionOk="0">
                <a:moveTo>
                  <a:pt x="11565" y="1"/>
                </a:moveTo>
                <a:lnTo>
                  <a:pt x="9993" y="63"/>
                </a:lnTo>
                <a:lnTo>
                  <a:pt x="9216" y="144"/>
                </a:lnTo>
                <a:lnTo>
                  <a:pt x="9064" y="171"/>
                </a:lnTo>
                <a:lnTo>
                  <a:pt x="8805" y="269"/>
                </a:lnTo>
                <a:lnTo>
                  <a:pt x="8618" y="421"/>
                </a:lnTo>
                <a:lnTo>
                  <a:pt x="8484" y="617"/>
                </a:lnTo>
                <a:lnTo>
                  <a:pt x="8412" y="840"/>
                </a:lnTo>
                <a:lnTo>
                  <a:pt x="8403" y="1082"/>
                </a:lnTo>
                <a:lnTo>
                  <a:pt x="8466" y="1340"/>
                </a:lnTo>
                <a:lnTo>
                  <a:pt x="8609" y="1582"/>
                </a:lnTo>
                <a:lnTo>
                  <a:pt x="8707" y="1707"/>
                </a:lnTo>
                <a:lnTo>
                  <a:pt x="8877" y="1885"/>
                </a:lnTo>
                <a:lnTo>
                  <a:pt x="9261" y="2207"/>
                </a:lnTo>
                <a:lnTo>
                  <a:pt x="9475" y="2341"/>
                </a:lnTo>
                <a:lnTo>
                  <a:pt x="11038" y="3260"/>
                </a:lnTo>
                <a:lnTo>
                  <a:pt x="12609" y="4180"/>
                </a:lnTo>
                <a:lnTo>
                  <a:pt x="12975" y="4403"/>
                </a:lnTo>
                <a:lnTo>
                  <a:pt x="13502" y="4761"/>
                </a:lnTo>
                <a:lnTo>
                  <a:pt x="10520" y="6100"/>
                </a:lnTo>
                <a:lnTo>
                  <a:pt x="7725" y="7368"/>
                </a:lnTo>
                <a:lnTo>
                  <a:pt x="7466" y="7484"/>
                </a:lnTo>
                <a:lnTo>
                  <a:pt x="7064" y="7663"/>
                </a:lnTo>
                <a:lnTo>
                  <a:pt x="6832" y="7815"/>
                </a:lnTo>
                <a:lnTo>
                  <a:pt x="6724" y="7904"/>
                </a:lnTo>
                <a:lnTo>
                  <a:pt x="6644" y="7993"/>
                </a:lnTo>
                <a:lnTo>
                  <a:pt x="6492" y="8208"/>
                </a:lnTo>
                <a:lnTo>
                  <a:pt x="6376" y="8458"/>
                </a:lnTo>
                <a:lnTo>
                  <a:pt x="6332" y="8699"/>
                </a:lnTo>
                <a:lnTo>
                  <a:pt x="6340" y="8806"/>
                </a:lnTo>
                <a:lnTo>
                  <a:pt x="6367" y="8913"/>
                </a:lnTo>
                <a:lnTo>
                  <a:pt x="6492" y="9118"/>
                </a:lnTo>
                <a:lnTo>
                  <a:pt x="6796" y="9395"/>
                </a:lnTo>
                <a:lnTo>
                  <a:pt x="7010" y="9520"/>
                </a:lnTo>
                <a:lnTo>
                  <a:pt x="7117" y="9574"/>
                </a:lnTo>
                <a:lnTo>
                  <a:pt x="7350" y="9636"/>
                </a:lnTo>
                <a:lnTo>
                  <a:pt x="7734" y="9690"/>
                </a:lnTo>
                <a:lnTo>
                  <a:pt x="7984" y="9726"/>
                </a:lnTo>
                <a:lnTo>
                  <a:pt x="9207" y="9931"/>
                </a:lnTo>
                <a:lnTo>
                  <a:pt x="10439" y="10128"/>
                </a:lnTo>
                <a:lnTo>
                  <a:pt x="10154" y="10458"/>
                </a:lnTo>
                <a:lnTo>
                  <a:pt x="9573" y="10931"/>
                </a:lnTo>
                <a:lnTo>
                  <a:pt x="9287" y="11146"/>
                </a:lnTo>
                <a:lnTo>
                  <a:pt x="7448" y="12521"/>
                </a:lnTo>
                <a:lnTo>
                  <a:pt x="3769" y="15289"/>
                </a:lnTo>
                <a:lnTo>
                  <a:pt x="1956" y="16700"/>
                </a:lnTo>
                <a:lnTo>
                  <a:pt x="1706" y="16905"/>
                </a:lnTo>
                <a:lnTo>
                  <a:pt x="1233" y="17370"/>
                </a:lnTo>
                <a:lnTo>
                  <a:pt x="581" y="18120"/>
                </a:lnTo>
                <a:lnTo>
                  <a:pt x="179" y="18647"/>
                </a:lnTo>
                <a:lnTo>
                  <a:pt x="116" y="18736"/>
                </a:lnTo>
                <a:lnTo>
                  <a:pt x="27" y="18986"/>
                </a:lnTo>
                <a:lnTo>
                  <a:pt x="0" y="19254"/>
                </a:lnTo>
                <a:lnTo>
                  <a:pt x="27" y="19504"/>
                </a:lnTo>
                <a:lnTo>
                  <a:pt x="63" y="19602"/>
                </a:lnTo>
                <a:lnTo>
                  <a:pt x="116" y="19665"/>
                </a:lnTo>
                <a:lnTo>
                  <a:pt x="313" y="19781"/>
                </a:lnTo>
                <a:lnTo>
                  <a:pt x="563" y="19852"/>
                </a:lnTo>
                <a:lnTo>
                  <a:pt x="822" y="19870"/>
                </a:lnTo>
                <a:lnTo>
                  <a:pt x="929" y="19852"/>
                </a:lnTo>
                <a:lnTo>
                  <a:pt x="1492" y="19692"/>
                </a:lnTo>
                <a:lnTo>
                  <a:pt x="2590" y="19281"/>
                </a:lnTo>
                <a:lnTo>
                  <a:pt x="3126" y="19040"/>
                </a:lnTo>
                <a:lnTo>
                  <a:pt x="5126" y="18039"/>
                </a:lnTo>
                <a:lnTo>
                  <a:pt x="7225" y="16959"/>
                </a:lnTo>
                <a:lnTo>
                  <a:pt x="7225" y="16959"/>
                </a:lnTo>
                <a:lnTo>
                  <a:pt x="7046" y="17602"/>
                </a:lnTo>
                <a:lnTo>
                  <a:pt x="6912" y="18173"/>
                </a:lnTo>
                <a:lnTo>
                  <a:pt x="6805" y="18629"/>
                </a:lnTo>
                <a:lnTo>
                  <a:pt x="6617" y="19531"/>
                </a:lnTo>
                <a:lnTo>
                  <a:pt x="6582" y="19986"/>
                </a:lnTo>
                <a:lnTo>
                  <a:pt x="6582" y="20156"/>
                </a:lnTo>
                <a:lnTo>
                  <a:pt x="6644" y="20451"/>
                </a:lnTo>
                <a:lnTo>
                  <a:pt x="6760" y="20710"/>
                </a:lnTo>
                <a:lnTo>
                  <a:pt x="6930" y="20906"/>
                </a:lnTo>
                <a:lnTo>
                  <a:pt x="7144" y="21049"/>
                </a:lnTo>
                <a:lnTo>
                  <a:pt x="7394" y="21138"/>
                </a:lnTo>
                <a:lnTo>
                  <a:pt x="7671" y="21147"/>
                </a:lnTo>
                <a:lnTo>
                  <a:pt x="7975" y="21094"/>
                </a:lnTo>
                <a:lnTo>
                  <a:pt x="8135" y="21040"/>
                </a:lnTo>
                <a:lnTo>
                  <a:pt x="8475" y="20888"/>
                </a:lnTo>
                <a:lnTo>
                  <a:pt x="9109" y="20486"/>
                </a:lnTo>
                <a:lnTo>
                  <a:pt x="9386" y="20245"/>
                </a:lnTo>
                <a:lnTo>
                  <a:pt x="9868" y="19763"/>
                </a:lnTo>
                <a:lnTo>
                  <a:pt x="10770" y="18763"/>
                </a:lnTo>
                <a:lnTo>
                  <a:pt x="11207" y="18245"/>
                </a:lnTo>
                <a:lnTo>
                  <a:pt x="12395" y="16789"/>
                </a:lnTo>
                <a:lnTo>
                  <a:pt x="13636" y="15227"/>
                </a:lnTo>
                <a:lnTo>
                  <a:pt x="13717" y="15905"/>
                </a:lnTo>
                <a:lnTo>
                  <a:pt x="13868" y="17164"/>
                </a:lnTo>
                <a:lnTo>
                  <a:pt x="13993" y="17763"/>
                </a:lnTo>
                <a:lnTo>
                  <a:pt x="14038" y="17914"/>
                </a:lnTo>
                <a:lnTo>
                  <a:pt x="14172" y="18236"/>
                </a:lnTo>
                <a:lnTo>
                  <a:pt x="14360" y="18522"/>
                </a:lnTo>
                <a:lnTo>
                  <a:pt x="14574" y="18727"/>
                </a:lnTo>
                <a:lnTo>
                  <a:pt x="14690" y="18763"/>
                </a:lnTo>
                <a:lnTo>
                  <a:pt x="14815" y="18772"/>
                </a:lnTo>
                <a:lnTo>
                  <a:pt x="15110" y="18700"/>
                </a:lnTo>
                <a:lnTo>
                  <a:pt x="15422" y="18531"/>
                </a:lnTo>
                <a:lnTo>
                  <a:pt x="15681" y="18307"/>
                </a:lnTo>
                <a:lnTo>
                  <a:pt x="15779" y="18182"/>
                </a:lnTo>
                <a:lnTo>
                  <a:pt x="16262" y="17459"/>
                </a:lnTo>
                <a:lnTo>
                  <a:pt x="17155" y="15959"/>
                </a:lnTo>
                <a:lnTo>
                  <a:pt x="17592" y="15209"/>
                </a:lnTo>
                <a:lnTo>
                  <a:pt x="18101" y="14378"/>
                </a:lnTo>
                <a:lnTo>
                  <a:pt x="18700" y="13414"/>
                </a:lnTo>
                <a:lnTo>
                  <a:pt x="18869" y="14003"/>
                </a:lnTo>
                <a:lnTo>
                  <a:pt x="18985" y="14405"/>
                </a:lnTo>
                <a:lnTo>
                  <a:pt x="19057" y="14637"/>
                </a:lnTo>
                <a:lnTo>
                  <a:pt x="19244" y="15021"/>
                </a:lnTo>
                <a:lnTo>
                  <a:pt x="19459" y="15307"/>
                </a:lnTo>
                <a:lnTo>
                  <a:pt x="19718" y="15503"/>
                </a:lnTo>
                <a:lnTo>
                  <a:pt x="20003" y="15602"/>
                </a:lnTo>
                <a:lnTo>
                  <a:pt x="20325" y="15602"/>
                </a:lnTo>
                <a:lnTo>
                  <a:pt x="20664" y="15503"/>
                </a:lnTo>
                <a:lnTo>
                  <a:pt x="21039" y="15307"/>
                </a:lnTo>
                <a:lnTo>
                  <a:pt x="21236" y="15155"/>
                </a:lnTo>
                <a:lnTo>
                  <a:pt x="21629" y="14834"/>
                </a:lnTo>
                <a:lnTo>
                  <a:pt x="22343" y="14083"/>
                </a:lnTo>
                <a:lnTo>
                  <a:pt x="22691" y="13700"/>
                </a:lnTo>
                <a:lnTo>
                  <a:pt x="22852" y="13458"/>
                </a:lnTo>
                <a:lnTo>
                  <a:pt x="22959" y="13173"/>
                </a:lnTo>
                <a:lnTo>
                  <a:pt x="22798" y="13164"/>
                </a:lnTo>
                <a:lnTo>
                  <a:pt x="22468" y="13137"/>
                </a:lnTo>
                <a:lnTo>
                  <a:pt x="22334" y="13182"/>
                </a:lnTo>
                <a:lnTo>
                  <a:pt x="21334" y="13700"/>
                </a:lnTo>
                <a:lnTo>
                  <a:pt x="20298" y="14271"/>
                </a:lnTo>
                <a:lnTo>
                  <a:pt x="20182" y="13798"/>
                </a:lnTo>
                <a:lnTo>
                  <a:pt x="19968" y="12887"/>
                </a:lnTo>
                <a:lnTo>
                  <a:pt x="19807" y="12467"/>
                </a:lnTo>
                <a:lnTo>
                  <a:pt x="19744" y="12333"/>
                </a:lnTo>
                <a:lnTo>
                  <a:pt x="19566" y="12065"/>
                </a:lnTo>
                <a:lnTo>
                  <a:pt x="19351" y="11824"/>
                </a:lnTo>
                <a:lnTo>
                  <a:pt x="19110" y="11663"/>
                </a:lnTo>
                <a:lnTo>
                  <a:pt x="18985" y="11619"/>
                </a:lnTo>
                <a:lnTo>
                  <a:pt x="18878" y="11610"/>
                </a:lnTo>
                <a:lnTo>
                  <a:pt x="18619" y="11690"/>
                </a:lnTo>
                <a:lnTo>
                  <a:pt x="18351" y="11860"/>
                </a:lnTo>
                <a:lnTo>
                  <a:pt x="18128" y="12074"/>
                </a:lnTo>
                <a:lnTo>
                  <a:pt x="18048" y="12181"/>
                </a:lnTo>
                <a:lnTo>
                  <a:pt x="16806" y="14146"/>
                </a:lnTo>
                <a:lnTo>
                  <a:pt x="15610" y="16128"/>
                </a:lnTo>
                <a:lnTo>
                  <a:pt x="15395" y="16504"/>
                </a:lnTo>
                <a:lnTo>
                  <a:pt x="15181" y="16870"/>
                </a:lnTo>
                <a:lnTo>
                  <a:pt x="15119" y="16459"/>
                </a:lnTo>
                <a:lnTo>
                  <a:pt x="15029" y="15646"/>
                </a:lnTo>
                <a:lnTo>
                  <a:pt x="14940" y="14450"/>
                </a:lnTo>
                <a:lnTo>
                  <a:pt x="14869" y="13673"/>
                </a:lnTo>
                <a:lnTo>
                  <a:pt x="14851" y="13521"/>
                </a:lnTo>
                <a:lnTo>
                  <a:pt x="14753" y="13199"/>
                </a:lnTo>
                <a:lnTo>
                  <a:pt x="14610" y="12896"/>
                </a:lnTo>
                <a:lnTo>
                  <a:pt x="14413" y="12655"/>
                </a:lnTo>
                <a:lnTo>
                  <a:pt x="14297" y="12583"/>
                </a:lnTo>
                <a:lnTo>
                  <a:pt x="14208" y="12530"/>
                </a:lnTo>
                <a:lnTo>
                  <a:pt x="14029" y="12494"/>
                </a:lnTo>
                <a:lnTo>
                  <a:pt x="13868" y="12512"/>
                </a:lnTo>
                <a:lnTo>
                  <a:pt x="13726" y="12583"/>
                </a:lnTo>
                <a:lnTo>
                  <a:pt x="13413" y="12896"/>
                </a:lnTo>
                <a:lnTo>
                  <a:pt x="13199" y="13199"/>
                </a:lnTo>
                <a:lnTo>
                  <a:pt x="10957" y="16111"/>
                </a:lnTo>
                <a:lnTo>
                  <a:pt x="8689" y="19004"/>
                </a:lnTo>
                <a:lnTo>
                  <a:pt x="8502" y="19218"/>
                </a:lnTo>
                <a:lnTo>
                  <a:pt x="8073" y="19593"/>
                </a:lnTo>
                <a:lnTo>
                  <a:pt x="7850" y="19790"/>
                </a:lnTo>
                <a:lnTo>
                  <a:pt x="7850" y="19468"/>
                </a:lnTo>
                <a:lnTo>
                  <a:pt x="7948" y="18924"/>
                </a:lnTo>
                <a:lnTo>
                  <a:pt x="8028" y="18673"/>
                </a:lnTo>
                <a:lnTo>
                  <a:pt x="8243" y="18048"/>
                </a:lnTo>
                <a:lnTo>
                  <a:pt x="8680" y="16798"/>
                </a:lnTo>
                <a:lnTo>
                  <a:pt x="8841" y="16164"/>
                </a:lnTo>
                <a:lnTo>
                  <a:pt x="8868" y="16030"/>
                </a:lnTo>
                <a:lnTo>
                  <a:pt x="8868" y="15727"/>
                </a:lnTo>
                <a:lnTo>
                  <a:pt x="8805" y="15423"/>
                </a:lnTo>
                <a:lnTo>
                  <a:pt x="8680" y="15173"/>
                </a:lnTo>
                <a:lnTo>
                  <a:pt x="8600" y="15084"/>
                </a:lnTo>
                <a:lnTo>
                  <a:pt x="8510" y="15021"/>
                </a:lnTo>
                <a:lnTo>
                  <a:pt x="8243" y="14959"/>
                </a:lnTo>
                <a:lnTo>
                  <a:pt x="7939" y="14959"/>
                </a:lnTo>
                <a:lnTo>
                  <a:pt x="7635" y="15003"/>
                </a:lnTo>
                <a:lnTo>
                  <a:pt x="7501" y="15048"/>
                </a:lnTo>
                <a:lnTo>
                  <a:pt x="7350" y="15110"/>
                </a:lnTo>
                <a:lnTo>
                  <a:pt x="7064" y="15280"/>
                </a:lnTo>
                <a:lnTo>
                  <a:pt x="6653" y="15584"/>
                </a:lnTo>
                <a:lnTo>
                  <a:pt x="6367" y="15780"/>
                </a:lnTo>
                <a:lnTo>
                  <a:pt x="4653" y="16816"/>
                </a:lnTo>
                <a:lnTo>
                  <a:pt x="2938" y="17852"/>
                </a:lnTo>
                <a:lnTo>
                  <a:pt x="2795" y="17638"/>
                </a:lnTo>
                <a:lnTo>
                  <a:pt x="4912" y="16003"/>
                </a:lnTo>
                <a:lnTo>
                  <a:pt x="7037" y="14387"/>
                </a:lnTo>
                <a:lnTo>
                  <a:pt x="9296" y="12753"/>
                </a:lnTo>
                <a:lnTo>
                  <a:pt x="11556" y="11128"/>
                </a:lnTo>
                <a:lnTo>
                  <a:pt x="11716" y="11003"/>
                </a:lnTo>
                <a:lnTo>
                  <a:pt x="12002" y="10708"/>
                </a:lnTo>
                <a:lnTo>
                  <a:pt x="12154" y="10458"/>
                </a:lnTo>
                <a:lnTo>
                  <a:pt x="12207" y="10279"/>
                </a:lnTo>
                <a:lnTo>
                  <a:pt x="12216" y="10092"/>
                </a:lnTo>
                <a:lnTo>
                  <a:pt x="12172" y="9895"/>
                </a:lnTo>
                <a:lnTo>
                  <a:pt x="12127" y="9797"/>
                </a:lnTo>
                <a:lnTo>
                  <a:pt x="12038" y="9663"/>
                </a:lnTo>
                <a:lnTo>
                  <a:pt x="11788" y="9422"/>
                </a:lnTo>
                <a:lnTo>
                  <a:pt x="11475" y="9217"/>
                </a:lnTo>
                <a:lnTo>
                  <a:pt x="11136" y="9065"/>
                </a:lnTo>
                <a:lnTo>
                  <a:pt x="10975" y="9011"/>
                </a:lnTo>
                <a:lnTo>
                  <a:pt x="10413" y="8868"/>
                </a:lnTo>
                <a:lnTo>
                  <a:pt x="9189" y="8672"/>
                </a:lnTo>
                <a:lnTo>
                  <a:pt x="8484" y="8556"/>
                </a:lnTo>
                <a:lnTo>
                  <a:pt x="9046" y="8306"/>
                </a:lnTo>
                <a:lnTo>
                  <a:pt x="9421" y="8136"/>
                </a:lnTo>
                <a:lnTo>
                  <a:pt x="10582" y="7591"/>
                </a:lnTo>
                <a:lnTo>
                  <a:pt x="12904" y="6502"/>
                </a:lnTo>
                <a:lnTo>
                  <a:pt x="14038" y="5904"/>
                </a:lnTo>
                <a:lnTo>
                  <a:pt x="14244" y="5788"/>
                </a:lnTo>
                <a:lnTo>
                  <a:pt x="14565" y="5538"/>
                </a:lnTo>
                <a:lnTo>
                  <a:pt x="14779" y="5288"/>
                </a:lnTo>
                <a:lnTo>
                  <a:pt x="14886" y="5029"/>
                </a:lnTo>
                <a:lnTo>
                  <a:pt x="14878" y="4761"/>
                </a:lnTo>
                <a:lnTo>
                  <a:pt x="14770" y="4493"/>
                </a:lnTo>
                <a:lnTo>
                  <a:pt x="14565" y="4216"/>
                </a:lnTo>
                <a:lnTo>
                  <a:pt x="14252" y="3948"/>
                </a:lnTo>
                <a:lnTo>
                  <a:pt x="14056" y="3805"/>
                </a:lnTo>
                <a:lnTo>
                  <a:pt x="12368" y="2698"/>
                </a:lnTo>
                <a:lnTo>
                  <a:pt x="10663" y="1591"/>
                </a:lnTo>
                <a:lnTo>
                  <a:pt x="10689" y="1510"/>
                </a:lnTo>
                <a:lnTo>
                  <a:pt x="10707" y="1421"/>
                </a:lnTo>
                <a:lnTo>
                  <a:pt x="11145" y="1358"/>
                </a:lnTo>
                <a:lnTo>
                  <a:pt x="12029" y="1224"/>
                </a:lnTo>
                <a:lnTo>
                  <a:pt x="12449" y="1126"/>
                </a:lnTo>
                <a:lnTo>
                  <a:pt x="12538" y="1090"/>
                </a:lnTo>
                <a:lnTo>
                  <a:pt x="12690" y="965"/>
                </a:lnTo>
                <a:lnTo>
                  <a:pt x="12904" y="706"/>
                </a:lnTo>
                <a:lnTo>
                  <a:pt x="13047" y="546"/>
                </a:lnTo>
                <a:lnTo>
                  <a:pt x="12877" y="385"/>
                </a:lnTo>
                <a:lnTo>
                  <a:pt x="12609" y="126"/>
                </a:lnTo>
                <a:lnTo>
                  <a:pt x="12440" y="19"/>
                </a:lnTo>
                <a:lnTo>
                  <a:pt x="12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4f3de87df4_0_99"/>
          <p:cNvSpPr/>
          <p:nvPr/>
        </p:nvSpPr>
        <p:spPr>
          <a:xfrm rot="-965942">
            <a:off x="2447982" y="2072955"/>
            <a:ext cx="668081" cy="644613"/>
          </a:xfrm>
          <a:custGeom>
            <a:avLst/>
            <a:gdLst/>
            <a:ahLst/>
            <a:cxnLst/>
            <a:rect l="l" t="t" r="r" b="b"/>
            <a:pathLst>
              <a:path w="21380" h="20629" extrusionOk="0">
                <a:moveTo>
                  <a:pt x="8743" y="0"/>
                </a:moveTo>
                <a:lnTo>
                  <a:pt x="7913" y="45"/>
                </a:lnTo>
                <a:lnTo>
                  <a:pt x="7100" y="179"/>
                </a:lnTo>
                <a:lnTo>
                  <a:pt x="6314" y="384"/>
                </a:lnTo>
                <a:lnTo>
                  <a:pt x="5547" y="661"/>
                </a:lnTo>
                <a:lnTo>
                  <a:pt x="4805" y="1000"/>
                </a:lnTo>
                <a:lnTo>
                  <a:pt x="4100" y="1420"/>
                </a:lnTo>
                <a:lnTo>
                  <a:pt x="3439" y="1902"/>
                </a:lnTo>
                <a:lnTo>
                  <a:pt x="2814" y="2438"/>
                </a:lnTo>
                <a:lnTo>
                  <a:pt x="2242" y="3045"/>
                </a:lnTo>
                <a:lnTo>
                  <a:pt x="1716" y="3706"/>
                </a:lnTo>
                <a:lnTo>
                  <a:pt x="1251" y="4429"/>
                </a:lnTo>
                <a:lnTo>
                  <a:pt x="849" y="5197"/>
                </a:lnTo>
                <a:lnTo>
                  <a:pt x="680" y="5608"/>
                </a:lnTo>
                <a:lnTo>
                  <a:pt x="483" y="6090"/>
                </a:lnTo>
                <a:lnTo>
                  <a:pt x="206" y="7082"/>
                </a:lnTo>
                <a:lnTo>
                  <a:pt x="55" y="8091"/>
                </a:lnTo>
                <a:lnTo>
                  <a:pt x="1" y="9091"/>
                </a:lnTo>
                <a:lnTo>
                  <a:pt x="28" y="9591"/>
                </a:lnTo>
                <a:lnTo>
                  <a:pt x="19" y="10046"/>
                </a:lnTo>
                <a:lnTo>
                  <a:pt x="37" y="10922"/>
                </a:lnTo>
                <a:lnTo>
                  <a:pt x="117" y="11761"/>
                </a:lnTo>
                <a:lnTo>
                  <a:pt x="251" y="12565"/>
                </a:lnTo>
                <a:lnTo>
                  <a:pt x="439" y="13333"/>
                </a:lnTo>
                <a:lnTo>
                  <a:pt x="680" y="14074"/>
                </a:lnTo>
                <a:lnTo>
                  <a:pt x="974" y="14779"/>
                </a:lnTo>
                <a:lnTo>
                  <a:pt x="1323" y="15449"/>
                </a:lnTo>
                <a:lnTo>
                  <a:pt x="1716" y="16092"/>
                </a:lnTo>
                <a:lnTo>
                  <a:pt x="2162" y="16708"/>
                </a:lnTo>
                <a:lnTo>
                  <a:pt x="2653" y="17289"/>
                </a:lnTo>
                <a:lnTo>
                  <a:pt x="3198" y="17842"/>
                </a:lnTo>
                <a:lnTo>
                  <a:pt x="3787" y="18369"/>
                </a:lnTo>
                <a:lnTo>
                  <a:pt x="4421" y="18869"/>
                </a:lnTo>
                <a:lnTo>
                  <a:pt x="5100" y="19334"/>
                </a:lnTo>
                <a:lnTo>
                  <a:pt x="5832" y="19780"/>
                </a:lnTo>
                <a:lnTo>
                  <a:pt x="6207" y="19985"/>
                </a:lnTo>
                <a:lnTo>
                  <a:pt x="6591" y="20182"/>
                </a:lnTo>
                <a:lnTo>
                  <a:pt x="7199" y="20423"/>
                </a:lnTo>
                <a:lnTo>
                  <a:pt x="7609" y="20521"/>
                </a:lnTo>
                <a:lnTo>
                  <a:pt x="7815" y="20548"/>
                </a:lnTo>
                <a:lnTo>
                  <a:pt x="8324" y="20593"/>
                </a:lnTo>
                <a:lnTo>
                  <a:pt x="9324" y="20628"/>
                </a:lnTo>
                <a:lnTo>
                  <a:pt x="10315" y="20619"/>
                </a:lnTo>
                <a:lnTo>
                  <a:pt x="11297" y="20539"/>
                </a:lnTo>
                <a:lnTo>
                  <a:pt x="12271" y="20387"/>
                </a:lnTo>
                <a:lnTo>
                  <a:pt x="13226" y="20155"/>
                </a:lnTo>
                <a:lnTo>
                  <a:pt x="14173" y="19834"/>
                </a:lnTo>
                <a:lnTo>
                  <a:pt x="15093" y="19414"/>
                </a:lnTo>
                <a:lnTo>
                  <a:pt x="15548" y="19164"/>
                </a:lnTo>
                <a:lnTo>
                  <a:pt x="15995" y="18896"/>
                </a:lnTo>
                <a:lnTo>
                  <a:pt x="16825" y="18324"/>
                </a:lnTo>
                <a:lnTo>
                  <a:pt x="17584" y="17690"/>
                </a:lnTo>
                <a:lnTo>
                  <a:pt x="18290" y="16994"/>
                </a:lnTo>
                <a:lnTo>
                  <a:pt x="18924" y="16253"/>
                </a:lnTo>
                <a:lnTo>
                  <a:pt x="19495" y="15458"/>
                </a:lnTo>
                <a:lnTo>
                  <a:pt x="20022" y="14627"/>
                </a:lnTo>
                <a:lnTo>
                  <a:pt x="20486" y="13752"/>
                </a:lnTo>
                <a:lnTo>
                  <a:pt x="20692" y="13297"/>
                </a:lnTo>
                <a:lnTo>
                  <a:pt x="20897" y="12815"/>
                </a:lnTo>
                <a:lnTo>
                  <a:pt x="21192" y="11841"/>
                </a:lnTo>
                <a:lnTo>
                  <a:pt x="21353" y="10886"/>
                </a:lnTo>
                <a:lnTo>
                  <a:pt x="21379" y="9930"/>
                </a:lnTo>
                <a:lnTo>
                  <a:pt x="21263" y="8993"/>
                </a:lnTo>
                <a:lnTo>
                  <a:pt x="21004" y="8073"/>
                </a:lnTo>
                <a:lnTo>
                  <a:pt x="20611" y="7162"/>
                </a:lnTo>
                <a:lnTo>
                  <a:pt x="20076" y="6278"/>
                </a:lnTo>
                <a:lnTo>
                  <a:pt x="19745" y="5849"/>
                </a:lnTo>
                <a:lnTo>
                  <a:pt x="19647" y="5715"/>
                </a:lnTo>
                <a:lnTo>
                  <a:pt x="19415" y="5510"/>
                </a:lnTo>
                <a:lnTo>
                  <a:pt x="19165" y="5403"/>
                </a:lnTo>
                <a:lnTo>
                  <a:pt x="18888" y="5447"/>
                </a:lnTo>
                <a:lnTo>
                  <a:pt x="18727" y="5555"/>
                </a:lnTo>
                <a:lnTo>
                  <a:pt x="18602" y="5671"/>
                </a:lnTo>
                <a:lnTo>
                  <a:pt x="18495" y="5921"/>
                </a:lnTo>
                <a:lnTo>
                  <a:pt x="18540" y="6180"/>
                </a:lnTo>
                <a:lnTo>
                  <a:pt x="18674" y="6439"/>
                </a:lnTo>
                <a:lnTo>
                  <a:pt x="18763" y="6564"/>
                </a:lnTo>
                <a:lnTo>
                  <a:pt x="19031" y="6975"/>
                </a:lnTo>
                <a:lnTo>
                  <a:pt x="19450" y="7814"/>
                </a:lnTo>
                <a:lnTo>
                  <a:pt x="19718" y="8653"/>
                </a:lnTo>
                <a:lnTo>
                  <a:pt x="19861" y="9502"/>
                </a:lnTo>
                <a:lnTo>
                  <a:pt x="19870" y="10350"/>
                </a:lnTo>
                <a:lnTo>
                  <a:pt x="19763" y="11207"/>
                </a:lnTo>
                <a:lnTo>
                  <a:pt x="19540" y="12056"/>
                </a:lnTo>
                <a:lnTo>
                  <a:pt x="19209" y="12904"/>
                </a:lnTo>
                <a:lnTo>
                  <a:pt x="19004" y="13324"/>
                </a:lnTo>
                <a:lnTo>
                  <a:pt x="18700" y="13895"/>
                </a:lnTo>
                <a:lnTo>
                  <a:pt x="18022" y="14958"/>
                </a:lnTo>
                <a:lnTo>
                  <a:pt x="17254" y="15904"/>
                </a:lnTo>
                <a:lnTo>
                  <a:pt x="16396" y="16744"/>
                </a:lnTo>
                <a:lnTo>
                  <a:pt x="15441" y="17458"/>
                </a:lnTo>
                <a:lnTo>
                  <a:pt x="14405" y="18065"/>
                </a:lnTo>
                <a:lnTo>
                  <a:pt x="13280" y="18548"/>
                </a:lnTo>
                <a:lnTo>
                  <a:pt x="12074" y="18914"/>
                </a:lnTo>
                <a:lnTo>
                  <a:pt x="11431" y="19048"/>
                </a:lnTo>
                <a:lnTo>
                  <a:pt x="10788" y="19164"/>
                </a:lnTo>
                <a:lnTo>
                  <a:pt x="9824" y="19298"/>
                </a:lnTo>
                <a:lnTo>
                  <a:pt x="9190" y="19334"/>
                </a:lnTo>
                <a:lnTo>
                  <a:pt x="8547" y="19325"/>
                </a:lnTo>
                <a:lnTo>
                  <a:pt x="7913" y="19235"/>
                </a:lnTo>
                <a:lnTo>
                  <a:pt x="7297" y="19057"/>
                </a:lnTo>
                <a:lnTo>
                  <a:pt x="6681" y="18789"/>
                </a:lnTo>
                <a:lnTo>
                  <a:pt x="6377" y="18601"/>
                </a:lnTo>
                <a:lnTo>
                  <a:pt x="5850" y="18244"/>
                </a:lnTo>
                <a:lnTo>
                  <a:pt x="4832" y="17485"/>
                </a:lnTo>
                <a:lnTo>
                  <a:pt x="3894" y="16637"/>
                </a:lnTo>
                <a:lnTo>
                  <a:pt x="3269" y="15931"/>
                </a:lnTo>
                <a:lnTo>
                  <a:pt x="2894" y="15422"/>
                </a:lnTo>
                <a:lnTo>
                  <a:pt x="2716" y="15145"/>
                </a:lnTo>
                <a:lnTo>
                  <a:pt x="2546" y="14869"/>
                </a:lnTo>
                <a:lnTo>
                  <a:pt x="2216" y="14261"/>
                </a:lnTo>
                <a:lnTo>
                  <a:pt x="1948" y="13636"/>
                </a:lnTo>
                <a:lnTo>
                  <a:pt x="1751" y="13002"/>
                </a:lnTo>
                <a:lnTo>
                  <a:pt x="1698" y="12672"/>
                </a:lnTo>
                <a:lnTo>
                  <a:pt x="1626" y="12109"/>
                </a:lnTo>
                <a:lnTo>
                  <a:pt x="1519" y="10975"/>
                </a:lnTo>
                <a:lnTo>
                  <a:pt x="1466" y="9841"/>
                </a:lnTo>
                <a:lnTo>
                  <a:pt x="1492" y="8698"/>
                </a:lnTo>
                <a:lnTo>
                  <a:pt x="1546" y="8135"/>
                </a:lnTo>
                <a:lnTo>
                  <a:pt x="1591" y="7725"/>
                </a:lnTo>
                <a:lnTo>
                  <a:pt x="1742" y="6930"/>
                </a:lnTo>
                <a:lnTo>
                  <a:pt x="1975" y="6162"/>
                </a:lnTo>
                <a:lnTo>
                  <a:pt x="2287" y="5439"/>
                </a:lnTo>
                <a:lnTo>
                  <a:pt x="2671" y="4760"/>
                </a:lnTo>
                <a:lnTo>
                  <a:pt x="3153" y="4135"/>
                </a:lnTo>
                <a:lnTo>
                  <a:pt x="3716" y="3572"/>
                </a:lnTo>
                <a:lnTo>
                  <a:pt x="4377" y="3072"/>
                </a:lnTo>
                <a:lnTo>
                  <a:pt x="4752" y="2849"/>
                </a:lnTo>
                <a:lnTo>
                  <a:pt x="5127" y="2643"/>
                </a:lnTo>
                <a:lnTo>
                  <a:pt x="5886" y="2286"/>
                </a:lnTo>
                <a:lnTo>
                  <a:pt x="6663" y="2009"/>
                </a:lnTo>
                <a:lnTo>
                  <a:pt x="7449" y="1795"/>
                </a:lnTo>
                <a:lnTo>
                  <a:pt x="8243" y="1670"/>
                </a:lnTo>
                <a:lnTo>
                  <a:pt x="9056" y="1625"/>
                </a:lnTo>
                <a:lnTo>
                  <a:pt x="9886" y="1679"/>
                </a:lnTo>
                <a:lnTo>
                  <a:pt x="10717" y="1831"/>
                </a:lnTo>
                <a:lnTo>
                  <a:pt x="11146" y="1956"/>
                </a:lnTo>
                <a:lnTo>
                  <a:pt x="11851" y="2170"/>
                </a:lnTo>
                <a:lnTo>
                  <a:pt x="13244" y="2652"/>
                </a:lnTo>
                <a:lnTo>
                  <a:pt x="14593" y="3242"/>
                </a:lnTo>
                <a:lnTo>
                  <a:pt x="15557" y="3787"/>
                </a:lnTo>
                <a:lnTo>
                  <a:pt x="16173" y="4206"/>
                </a:lnTo>
                <a:lnTo>
                  <a:pt x="16477" y="4438"/>
                </a:lnTo>
                <a:lnTo>
                  <a:pt x="16557" y="4492"/>
                </a:lnTo>
                <a:lnTo>
                  <a:pt x="16763" y="4537"/>
                </a:lnTo>
                <a:lnTo>
                  <a:pt x="17129" y="4554"/>
                </a:lnTo>
                <a:lnTo>
                  <a:pt x="17361" y="4563"/>
                </a:lnTo>
                <a:lnTo>
                  <a:pt x="17361" y="4313"/>
                </a:lnTo>
                <a:lnTo>
                  <a:pt x="17379" y="3920"/>
                </a:lnTo>
                <a:lnTo>
                  <a:pt x="17343" y="3697"/>
                </a:lnTo>
                <a:lnTo>
                  <a:pt x="17289" y="3608"/>
                </a:lnTo>
                <a:lnTo>
                  <a:pt x="17066" y="3313"/>
                </a:lnTo>
                <a:lnTo>
                  <a:pt x="16655" y="2920"/>
                </a:lnTo>
                <a:lnTo>
                  <a:pt x="16352" y="2706"/>
                </a:lnTo>
                <a:lnTo>
                  <a:pt x="16191" y="2617"/>
                </a:lnTo>
                <a:lnTo>
                  <a:pt x="15093" y="2027"/>
                </a:lnTo>
                <a:lnTo>
                  <a:pt x="13423" y="1170"/>
                </a:lnTo>
                <a:lnTo>
                  <a:pt x="12289" y="670"/>
                </a:lnTo>
                <a:lnTo>
                  <a:pt x="11708" y="465"/>
                </a:lnTo>
                <a:lnTo>
                  <a:pt x="11280" y="331"/>
                </a:lnTo>
                <a:lnTo>
                  <a:pt x="10431" y="134"/>
                </a:lnTo>
                <a:lnTo>
                  <a:pt x="9583" y="27"/>
                </a:lnTo>
                <a:lnTo>
                  <a:pt x="87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4f3de87df4_0_99"/>
          <p:cNvSpPr/>
          <p:nvPr/>
        </p:nvSpPr>
        <p:spPr>
          <a:xfrm rot="2700000">
            <a:off x="7679771" y="3022979"/>
            <a:ext cx="529545" cy="533145"/>
          </a:xfrm>
          <a:custGeom>
            <a:avLst/>
            <a:gdLst/>
            <a:ahLst/>
            <a:cxnLst/>
            <a:rect l="l" t="t" r="r" b="b"/>
            <a:pathLst>
              <a:path w="21182" h="21326" extrusionOk="0">
                <a:moveTo>
                  <a:pt x="10698" y="1"/>
                </a:moveTo>
                <a:lnTo>
                  <a:pt x="9198" y="117"/>
                </a:lnTo>
                <a:lnTo>
                  <a:pt x="7948" y="233"/>
                </a:lnTo>
                <a:lnTo>
                  <a:pt x="7635" y="277"/>
                </a:lnTo>
                <a:lnTo>
                  <a:pt x="7001" y="402"/>
                </a:lnTo>
                <a:lnTo>
                  <a:pt x="6367" y="581"/>
                </a:lnTo>
                <a:lnTo>
                  <a:pt x="5733" y="813"/>
                </a:lnTo>
                <a:lnTo>
                  <a:pt x="5117" y="1090"/>
                </a:lnTo>
                <a:lnTo>
                  <a:pt x="4510" y="1420"/>
                </a:lnTo>
                <a:lnTo>
                  <a:pt x="3929" y="1795"/>
                </a:lnTo>
                <a:lnTo>
                  <a:pt x="3376" y="2224"/>
                </a:lnTo>
                <a:lnTo>
                  <a:pt x="2849" y="2688"/>
                </a:lnTo>
                <a:lnTo>
                  <a:pt x="2358" y="3189"/>
                </a:lnTo>
                <a:lnTo>
                  <a:pt x="1911" y="3733"/>
                </a:lnTo>
                <a:lnTo>
                  <a:pt x="1509" y="4314"/>
                </a:lnTo>
                <a:lnTo>
                  <a:pt x="1161" y="4939"/>
                </a:lnTo>
                <a:lnTo>
                  <a:pt x="866" y="5591"/>
                </a:lnTo>
                <a:lnTo>
                  <a:pt x="634" y="6269"/>
                </a:lnTo>
                <a:lnTo>
                  <a:pt x="473" y="6984"/>
                </a:lnTo>
                <a:lnTo>
                  <a:pt x="420" y="7359"/>
                </a:lnTo>
                <a:lnTo>
                  <a:pt x="393" y="7877"/>
                </a:lnTo>
                <a:lnTo>
                  <a:pt x="420" y="8672"/>
                </a:lnTo>
                <a:lnTo>
                  <a:pt x="366" y="9172"/>
                </a:lnTo>
                <a:lnTo>
                  <a:pt x="286" y="9395"/>
                </a:lnTo>
                <a:lnTo>
                  <a:pt x="197" y="9618"/>
                </a:lnTo>
                <a:lnTo>
                  <a:pt x="80" y="10047"/>
                </a:lnTo>
                <a:lnTo>
                  <a:pt x="0" y="10699"/>
                </a:lnTo>
                <a:lnTo>
                  <a:pt x="36" y="11547"/>
                </a:lnTo>
                <a:lnTo>
                  <a:pt x="161" y="12395"/>
                </a:lnTo>
                <a:lnTo>
                  <a:pt x="232" y="12815"/>
                </a:lnTo>
                <a:lnTo>
                  <a:pt x="313" y="13253"/>
                </a:lnTo>
                <a:lnTo>
                  <a:pt x="589" y="14101"/>
                </a:lnTo>
                <a:lnTo>
                  <a:pt x="768" y="14512"/>
                </a:lnTo>
                <a:lnTo>
                  <a:pt x="804" y="14574"/>
                </a:lnTo>
                <a:lnTo>
                  <a:pt x="929" y="14672"/>
                </a:lnTo>
                <a:lnTo>
                  <a:pt x="1197" y="14797"/>
                </a:lnTo>
                <a:lnTo>
                  <a:pt x="1366" y="14878"/>
                </a:lnTo>
                <a:lnTo>
                  <a:pt x="1465" y="14726"/>
                </a:lnTo>
                <a:lnTo>
                  <a:pt x="1652" y="14422"/>
                </a:lnTo>
                <a:lnTo>
                  <a:pt x="1697" y="14262"/>
                </a:lnTo>
                <a:lnTo>
                  <a:pt x="1706" y="14092"/>
                </a:lnTo>
                <a:lnTo>
                  <a:pt x="1625" y="13735"/>
                </a:lnTo>
                <a:lnTo>
                  <a:pt x="1581" y="13556"/>
                </a:lnTo>
                <a:lnTo>
                  <a:pt x="1491" y="13020"/>
                </a:lnTo>
                <a:lnTo>
                  <a:pt x="1340" y="11940"/>
                </a:lnTo>
                <a:lnTo>
                  <a:pt x="1250" y="10850"/>
                </a:lnTo>
                <a:lnTo>
                  <a:pt x="1241" y="9752"/>
                </a:lnTo>
                <a:lnTo>
                  <a:pt x="1286" y="9198"/>
                </a:lnTo>
                <a:lnTo>
                  <a:pt x="1322" y="8814"/>
                </a:lnTo>
                <a:lnTo>
                  <a:pt x="1447" y="8064"/>
                </a:lnTo>
                <a:lnTo>
                  <a:pt x="1625" y="7359"/>
                </a:lnTo>
                <a:lnTo>
                  <a:pt x="1849" y="6689"/>
                </a:lnTo>
                <a:lnTo>
                  <a:pt x="2125" y="6055"/>
                </a:lnTo>
                <a:lnTo>
                  <a:pt x="2447" y="5466"/>
                </a:lnTo>
                <a:lnTo>
                  <a:pt x="2813" y="4912"/>
                </a:lnTo>
                <a:lnTo>
                  <a:pt x="3215" y="4394"/>
                </a:lnTo>
                <a:lnTo>
                  <a:pt x="3652" y="3921"/>
                </a:lnTo>
                <a:lnTo>
                  <a:pt x="4126" y="3492"/>
                </a:lnTo>
                <a:lnTo>
                  <a:pt x="4626" y="3099"/>
                </a:lnTo>
                <a:lnTo>
                  <a:pt x="5162" y="2760"/>
                </a:lnTo>
                <a:lnTo>
                  <a:pt x="5724" y="2456"/>
                </a:lnTo>
                <a:lnTo>
                  <a:pt x="6305" y="2197"/>
                </a:lnTo>
                <a:lnTo>
                  <a:pt x="6912" y="1992"/>
                </a:lnTo>
                <a:lnTo>
                  <a:pt x="7537" y="1831"/>
                </a:lnTo>
                <a:lnTo>
                  <a:pt x="7858" y="1769"/>
                </a:lnTo>
                <a:lnTo>
                  <a:pt x="8519" y="1662"/>
                </a:lnTo>
                <a:lnTo>
                  <a:pt x="9841" y="1554"/>
                </a:lnTo>
                <a:lnTo>
                  <a:pt x="11180" y="1572"/>
                </a:lnTo>
                <a:lnTo>
                  <a:pt x="12511" y="1715"/>
                </a:lnTo>
                <a:lnTo>
                  <a:pt x="13181" y="1822"/>
                </a:lnTo>
                <a:lnTo>
                  <a:pt x="13529" y="1894"/>
                </a:lnTo>
                <a:lnTo>
                  <a:pt x="14199" y="2063"/>
                </a:lnTo>
                <a:lnTo>
                  <a:pt x="14833" y="2296"/>
                </a:lnTo>
                <a:lnTo>
                  <a:pt x="15431" y="2590"/>
                </a:lnTo>
                <a:lnTo>
                  <a:pt x="15985" y="2939"/>
                </a:lnTo>
                <a:lnTo>
                  <a:pt x="16494" y="3349"/>
                </a:lnTo>
                <a:lnTo>
                  <a:pt x="16958" y="3831"/>
                </a:lnTo>
                <a:lnTo>
                  <a:pt x="17369" y="4385"/>
                </a:lnTo>
                <a:lnTo>
                  <a:pt x="17556" y="4698"/>
                </a:lnTo>
                <a:lnTo>
                  <a:pt x="17914" y="5350"/>
                </a:lnTo>
                <a:lnTo>
                  <a:pt x="18566" y="6698"/>
                </a:lnTo>
                <a:lnTo>
                  <a:pt x="18869" y="7377"/>
                </a:lnTo>
                <a:lnTo>
                  <a:pt x="19030" y="7734"/>
                </a:lnTo>
                <a:lnTo>
                  <a:pt x="19271" y="8466"/>
                </a:lnTo>
                <a:lnTo>
                  <a:pt x="19432" y="9189"/>
                </a:lnTo>
                <a:lnTo>
                  <a:pt x="19503" y="9922"/>
                </a:lnTo>
                <a:lnTo>
                  <a:pt x="19512" y="10663"/>
                </a:lnTo>
                <a:lnTo>
                  <a:pt x="19459" y="11395"/>
                </a:lnTo>
                <a:lnTo>
                  <a:pt x="19280" y="12502"/>
                </a:lnTo>
                <a:lnTo>
                  <a:pt x="19092" y="13244"/>
                </a:lnTo>
                <a:lnTo>
                  <a:pt x="18950" y="13744"/>
                </a:lnTo>
                <a:lnTo>
                  <a:pt x="18574" y="14664"/>
                </a:lnTo>
                <a:lnTo>
                  <a:pt x="18101" y="15503"/>
                </a:lnTo>
                <a:lnTo>
                  <a:pt x="17539" y="16271"/>
                </a:lnTo>
                <a:lnTo>
                  <a:pt x="16896" y="16967"/>
                </a:lnTo>
                <a:lnTo>
                  <a:pt x="16181" y="17593"/>
                </a:lnTo>
                <a:lnTo>
                  <a:pt x="15404" y="18173"/>
                </a:lnTo>
                <a:lnTo>
                  <a:pt x="14574" y="18709"/>
                </a:lnTo>
                <a:lnTo>
                  <a:pt x="14145" y="18959"/>
                </a:lnTo>
                <a:lnTo>
                  <a:pt x="13761" y="19164"/>
                </a:lnTo>
                <a:lnTo>
                  <a:pt x="12957" y="19495"/>
                </a:lnTo>
                <a:lnTo>
                  <a:pt x="12118" y="19700"/>
                </a:lnTo>
                <a:lnTo>
                  <a:pt x="11243" y="19789"/>
                </a:lnTo>
                <a:lnTo>
                  <a:pt x="10796" y="19771"/>
                </a:lnTo>
                <a:lnTo>
                  <a:pt x="10323" y="19754"/>
                </a:lnTo>
                <a:lnTo>
                  <a:pt x="9368" y="19825"/>
                </a:lnTo>
                <a:lnTo>
                  <a:pt x="8903" y="19888"/>
                </a:lnTo>
                <a:lnTo>
                  <a:pt x="8814" y="19905"/>
                </a:lnTo>
                <a:lnTo>
                  <a:pt x="8653" y="20004"/>
                </a:lnTo>
                <a:lnTo>
                  <a:pt x="8430" y="20209"/>
                </a:lnTo>
                <a:lnTo>
                  <a:pt x="8269" y="20334"/>
                </a:lnTo>
                <a:lnTo>
                  <a:pt x="8412" y="20513"/>
                </a:lnTo>
                <a:lnTo>
                  <a:pt x="8609" y="20798"/>
                </a:lnTo>
                <a:lnTo>
                  <a:pt x="8751" y="20932"/>
                </a:lnTo>
                <a:lnTo>
                  <a:pt x="8832" y="20959"/>
                </a:lnTo>
                <a:lnTo>
                  <a:pt x="9555" y="21102"/>
                </a:lnTo>
                <a:lnTo>
                  <a:pt x="10645" y="21281"/>
                </a:lnTo>
                <a:lnTo>
                  <a:pt x="11359" y="21325"/>
                </a:lnTo>
                <a:lnTo>
                  <a:pt x="11716" y="21298"/>
                </a:lnTo>
                <a:lnTo>
                  <a:pt x="12368" y="21218"/>
                </a:lnTo>
                <a:lnTo>
                  <a:pt x="13609" y="20932"/>
                </a:lnTo>
                <a:lnTo>
                  <a:pt x="14761" y="20495"/>
                </a:lnTo>
                <a:lnTo>
                  <a:pt x="15833" y="19932"/>
                </a:lnTo>
                <a:lnTo>
                  <a:pt x="16815" y="19245"/>
                </a:lnTo>
                <a:lnTo>
                  <a:pt x="17717" y="18441"/>
                </a:lnTo>
                <a:lnTo>
                  <a:pt x="18557" y="17539"/>
                </a:lnTo>
                <a:lnTo>
                  <a:pt x="19316" y="16530"/>
                </a:lnTo>
                <a:lnTo>
                  <a:pt x="19664" y="15994"/>
                </a:lnTo>
                <a:lnTo>
                  <a:pt x="19896" y="15601"/>
                </a:lnTo>
                <a:lnTo>
                  <a:pt x="20298" y="14771"/>
                </a:lnTo>
                <a:lnTo>
                  <a:pt x="20619" y="13896"/>
                </a:lnTo>
                <a:lnTo>
                  <a:pt x="20878" y="13003"/>
                </a:lnTo>
                <a:lnTo>
                  <a:pt x="20968" y="12556"/>
                </a:lnTo>
                <a:lnTo>
                  <a:pt x="21057" y="12101"/>
                </a:lnTo>
                <a:lnTo>
                  <a:pt x="21155" y="11208"/>
                </a:lnTo>
                <a:lnTo>
                  <a:pt x="21182" y="10324"/>
                </a:lnTo>
                <a:lnTo>
                  <a:pt x="21128" y="9448"/>
                </a:lnTo>
                <a:lnTo>
                  <a:pt x="20994" y="8582"/>
                </a:lnTo>
                <a:lnTo>
                  <a:pt x="20798" y="7725"/>
                </a:lnTo>
                <a:lnTo>
                  <a:pt x="20521" y="6877"/>
                </a:lnTo>
                <a:lnTo>
                  <a:pt x="20182" y="6037"/>
                </a:lnTo>
                <a:lnTo>
                  <a:pt x="19976" y="5617"/>
                </a:lnTo>
                <a:lnTo>
                  <a:pt x="19744" y="5144"/>
                </a:lnTo>
                <a:lnTo>
                  <a:pt x="19226" y="4233"/>
                </a:lnTo>
                <a:lnTo>
                  <a:pt x="18655" y="3385"/>
                </a:lnTo>
                <a:lnTo>
                  <a:pt x="18021" y="2617"/>
                </a:lnTo>
                <a:lnTo>
                  <a:pt x="17306" y="1938"/>
                </a:lnTo>
                <a:lnTo>
                  <a:pt x="16512" y="1358"/>
                </a:lnTo>
                <a:lnTo>
                  <a:pt x="15610" y="885"/>
                </a:lnTo>
                <a:lnTo>
                  <a:pt x="14610" y="545"/>
                </a:lnTo>
                <a:lnTo>
                  <a:pt x="14056" y="438"/>
                </a:lnTo>
                <a:lnTo>
                  <a:pt x="13163" y="286"/>
                </a:lnTo>
                <a:lnTo>
                  <a:pt x="11448" y="90"/>
                </a:lnTo>
                <a:lnTo>
                  <a:pt x="1069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4f3de87df4_0_99"/>
          <p:cNvSpPr/>
          <p:nvPr/>
        </p:nvSpPr>
        <p:spPr>
          <a:xfrm rot="-965942">
            <a:off x="2720217" y="2550519"/>
            <a:ext cx="797822" cy="1134643"/>
          </a:xfrm>
          <a:custGeom>
            <a:avLst/>
            <a:gdLst/>
            <a:ahLst/>
            <a:cxnLst/>
            <a:rect l="l" t="t" r="r" b="b"/>
            <a:pathLst>
              <a:path w="25532" h="36311" extrusionOk="0">
                <a:moveTo>
                  <a:pt x="24352" y="1"/>
                </a:moveTo>
                <a:lnTo>
                  <a:pt x="24192" y="28"/>
                </a:lnTo>
                <a:lnTo>
                  <a:pt x="24102" y="72"/>
                </a:lnTo>
                <a:lnTo>
                  <a:pt x="24031" y="135"/>
                </a:lnTo>
                <a:lnTo>
                  <a:pt x="23915" y="340"/>
                </a:lnTo>
                <a:lnTo>
                  <a:pt x="23843" y="617"/>
                </a:lnTo>
                <a:lnTo>
                  <a:pt x="23817" y="912"/>
                </a:lnTo>
                <a:lnTo>
                  <a:pt x="23825" y="1037"/>
                </a:lnTo>
                <a:lnTo>
                  <a:pt x="23888" y="1707"/>
                </a:lnTo>
                <a:lnTo>
                  <a:pt x="24084" y="3055"/>
                </a:lnTo>
                <a:lnTo>
                  <a:pt x="24147" y="3725"/>
                </a:lnTo>
                <a:lnTo>
                  <a:pt x="24174" y="4234"/>
                </a:lnTo>
                <a:lnTo>
                  <a:pt x="24156" y="5234"/>
                </a:lnTo>
                <a:lnTo>
                  <a:pt x="24049" y="6216"/>
                </a:lnTo>
                <a:lnTo>
                  <a:pt x="23852" y="7172"/>
                </a:lnTo>
                <a:lnTo>
                  <a:pt x="23593" y="8109"/>
                </a:lnTo>
                <a:lnTo>
                  <a:pt x="23263" y="9038"/>
                </a:lnTo>
                <a:lnTo>
                  <a:pt x="22879" y="9949"/>
                </a:lnTo>
                <a:lnTo>
                  <a:pt x="22450" y="10851"/>
                </a:lnTo>
                <a:lnTo>
                  <a:pt x="22218" y="11297"/>
                </a:lnTo>
                <a:lnTo>
                  <a:pt x="21530" y="12565"/>
                </a:lnTo>
                <a:lnTo>
                  <a:pt x="20066" y="15048"/>
                </a:lnTo>
                <a:lnTo>
                  <a:pt x="18503" y="17459"/>
                </a:lnTo>
                <a:lnTo>
                  <a:pt x="16851" y="19808"/>
                </a:lnTo>
                <a:lnTo>
                  <a:pt x="15119" y="22085"/>
                </a:lnTo>
                <a:lnTo>
                  <a:pt x="13324" y="24317"/>
                </a:lnTo>
                <a:lnTo>
                  <a:pt x="11466" y="26514"/>
                </a:lnTo>
                <a:lnTo>
                  <a:pt x="9564" y="28666"/>
                </a:lnTo>
                <a:lnTo>
                  <a:pt x="8591" y="29729"/>
                </a:lnTo>
                <a:lnTo>
                  <a:pt x="8144" y="30256"/>
                </a:lnTo>
                <a:lnTo>
                  <a:pt x="7510" y="31095"/>
                </a:lnTo>
                <a:lnTo>
                  <a:pt x="7064" y="31613"/>
                </a:lnTo>
                <a:lnTo>
                  <a:pt x="6814" y="31854"/>
                </a:lnTo>
                <a:lnTo>
                  <a:pt x="6046" y="32551"/>
                </a:lnTo>
                <a:lnTo>
                  <a:pt x="4421" y="33854"/>
                </a:lnTo>
                <a:lnTo>
                  <a:pt x="3572" y="34462"/>
                </a:lnTo>
                <a:lnTo>
                  <a:pt x="3474" y="34533"/>
                </a:lnTo>
                <a:lnTo>
                  <a:pt x="3278" y="34613"/>
                </a:lnTo>
                <a:lnTo>
                  <a:pt x="3099" y="34649"/>
                </a:lnTo>
                <a:lnTo>
                  <a:pt x="2929" y="34631"/>
                </a:lnTo>
                <a:lnTo>
                  <a:pt x="2769" y="34560"/>
                </a:lnTo>
                <a:lnTo>
                  <a:pt x="2626" y="34435"/>
                </a:lnTo>
                <a:lnTo>
                  <a:pt x="2447" y="34176"/>
                </a:lnTo>
                <a:lnTo>
                  <a:pt x="2358" y="33944"/>
                </a:lnTo>
                <a:lnTo>
                  <a:pt x="2170" y="33390"/>
                </a:lnTo>
                <a:lnTo>
                  <a:pt x="1929" y="32533"/>
                </a:lnTo>
                <a:lnTo>
                  <a:pt x="1822" y="31961"/>
                </a:lnTo>
                <a:lnTo>
                  <a:pt x="1786" y="31667"/>
                </a:lnTo>
                <a:lnTo>
                  <a:pt x="1715" y="30550"/>
                </a:lnTo>
                <a:lnTo>
                  <a:pt x="1661" y="28300"/>
                </a:lnTo>
                <a:lnTo>
                  <a:pt x="1599" y="27184"/>
                </a:lnTo>
                <a:lnTo>
                  <a:pt x="1536" y="26460"/>
                </a:lnTo>
                <a:lnTo>
                  <a:pt x="1313" y="25014"/>
                </a:lnTo>
                <a:lnTo>
                  <a:pt x="1170" y="24299"/>
                </a:lnTo>
                <a:lnTo>
                  <a:pt x="1143" y="24219"/>
                </a:lnTo>
                <a:lnTo>
                  <a:pt x="1000" y="24067"/>
                </a:lnTo>
                <a:lnTo>
                  <a:pt x="804" y="23942"/>
                </a:lnTo>
                <a:lnTo>
                  <a:pt x="590" y="23862"/>
                </a:lnTo>
                <a:lnTo>
                  <a:pt x="500" y="23853"/>
                </a:lnTo>
                <a:lnTo>
                  <a:pt x="438" y="23862"/>
                </a:lnTo>
                <a:lnTo>
                  <a:pt x="313" y="23978"/>
                </a:lnTo>
                <a:lnTo>
                  <a:pt x="134" y="24264"/>
                </a:lnTo>
                <a:lnTo>
                  <a:pt x="45" y="24460"/>
                </a:lnTo>
                <a:lnTo>
                  <a:pt x="0" y="24585"/>
                </a:lnTo>
                <a:lnTo>
                  <a:pt x="27" y="24871"/>
                </a:lnTo>
                <a:lnTo>
                  <a:pt x="36" y="25023"/>
                </a:lnTo>
                <a:lnTo>
                  <a:pt x="125" y="26621"/>
                </a:lnTo>
                <a:lnTo>
                  <a:pt x="206" y="27934"/>
                </a:lnTo>
                <a:lnTo>
                  <a:pt x="161" y="28782"/>
                </a:lnTo>
                <a:lnTo>
                  <a:pt x="179" y="30381"/>
                </a:lnTo>
                <a:lnTo>
                  <a:pt x="331" y="31908"/>
                </a:lnTo>
                <a:lnTo>
                  <a:pt x="608" y="33372"/>
                </a:lnTo>
                <a:lnTo>
                  <a:pt x="795" y="34095"/>
                </a:lnTo>
                <a:lnTo>
                  <a:pt x="920" y="34497"/>
                </a:lnTo>
                <a:lnTo>
                  <a:pt x="1250" y="35185"/>
                </a:lnTo>
                <a:lnTo>
                  <a:pt x="1554" y="35587"/>
                </a:lnTo>
                <a:lnTo>
                  <a:pt x="1786" y="35810"/>
                </a:lnTo>
                <a:lnTo>
                  <a:pt x="2027" y="35989"/>
                </a:lnTo>
                <a:lnTo>
                  <a:pt x="2286" y="36132"/>
                </a:lnTo>
                <a:lnTo>
                  <a:pt x="2572" y="36239"/>
                </a:lnTo>
                <a:lnTo>
                  <a:pt x="2858" y="36292"/>
                </a:lnTo>
                <a:lnTo>
                  <a:pt x="3161" y="36310"/>
                </a:lnTo>
                <a:lnTo>
                  <a:pt x="3474" y="36274"/>
                </a:lnTo>
                <a:lnTo>
                  <a:pt x="3965" y="36158"/>
                </a:lnTo>
                <a:lnTo>
                  <a:pt x="4644" y="35828"/>
                </a:lnTo>
                <a:lnTo>
                  <a:pt x="4983" y="35587"/>
                </a:lnTo>
                <a:lnTo>
                  <a:pt x="5314" y="35328"/>
                </a:lnTo>
                <a:lnTo>
                  <a:pt x="5948" y="34783"/>
                </a:lnTo>
                <a:lnTo>
                  <a:pt x="6850" y="33899"/>
                </a:lnTo>
                <a:lnTo>
                  <a:pt x="7412" y="33283"/>
                </a:lnTo>
                <a:lnTo>
                  <a:pt x="7635" y="33006"/>
                </a:lnTo>
                <a:lnTo>
                  <a:pt x="8037" y="32435"/>
                </a:lnTo>
                <a:lnTo>
                  <a:pt x="8412" y="31836"/>
                </a:lnTo>
                <a:lnTo>
                  <a:pt x="8814" y="31256"/>
                </a:lnTo>
                <a:lnTo>
                  <a:pt x="9037" y="30988"/>
                </a:lnTo>
                <a:lnTo>
                  <a:pt x="9957" y="29970"/>
                </a:lnTo>
                <a:lnTo>
                  <a:pt x="11868" y="27987"/>
                </a:lnTo>
                <a:lnTo>
                  <a:pt x="12788" y="26969"/>
                </a:lnTo>
                <a:lnTo>
                  <a:pt x="14119" y="25478"/>
                </a:lnTo>
                <a:lnTo>
                  <a:pt x="16101" y="23219"/>
                </a:lnTo>
                <a:lnTo>
                  <a:pt x="17342" y="21656"/>
                </a:lnTo>
                <a:lnTo>
                  <a:pt x="17914" y="20843"/>
                </a:lnTo>
                <a:lnTo>
                  <a:pt x="18673" y="19718"/>
                </a:lnTo>
                <a:lnTo>
                  <a:pt x="20128" y="17432"/>
                </a:lnTo>
                <a:lnTo>
                  <a:pt x="22209" y="13932"/>
                </a:lnTo>
                <a:lnTo>
                  <a:pt x="23575" y="11592"/>
                </a:lnTo>
                <a:lnTo>
                  <a:pt x="23852" y="11110"/>
                </a:lnTo>
                <a:lnTo>
                  <a:pt x="24334" y="10119"/>
                </a:lnTo>
                <a:lnTo>
                  <a:pt x="24736" y="9118"/>
                </a:lnTo>
                <a:lnTo>
                  <a:pt x="25058" y="8091"/>
                </a:lnTo>
                <a:lnTo>
                  <a:pt x="25299" y="7038"/>
                </a:lnTo>
                <a:lnTo>
                  <a:pt x="25460" y="5975"/>
                </a:lnTo>
                <a:lnTo>
                  <a:pt x="25531" y="4895"/>
                </a:lnTo>
                <a:lnTo>
                  <a:pt x="25522" y="3787"/>
                </a:lnTo>
                <a:lnTo>
                  <a:pt x="25477" y="3234"/>
                </a:lnTo>
                <a:lnTo>
                  <a:pt x="25406" y="2582"/>
                </a:lnTo>
                <a:lnTo>
                  <a:pt x="25129" y="1296"/>
                </a:lnTo>
                <a:lnTo>
                  <a:pt x="24968" y="653"/>
                </a:lnTo>
                <a:lnTo>
                  <a:pt x="24924" y="510"/>
                </a:lnTo>
                <a:lnTo>
                  <a:pt x="24781" y="233"/>
                </a:lnTo>
                <a:lnTo>
                  <a:pt x="24620" y="81"/>
                </a:lnTo>
                <a:lnTo>
                  <a:pt x="24495" y="19"/>
                </a:lnTo>
                <a:lnTo>
                  <a:pt x="2435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4f3de87df4_0_99"/>
          <p:cNvSpPr/>
          <p:nvPr/>
        </p:nvSpPr>
        <p:spPr>
          <a:xfrm rot="2700000">
            <a:off x="7751616" y="3100434"/>
            <a:ext cx="381771" cy="380446"/>
          </a:xfrm>
          <a:custGeom>
            <a:avLst/>
            <a:gdLst/>
            <a:ahLst/>
            <a:cxnLst/>
            <a:rect l="l" t="t" r="r" b="b"/>
            <a:pathLst>
              <a:path w="15271" h="15218" extrusionOk="0">
                <a:moveTo>
                  <a:pt x="6590" y="1"/>
                </a:moveTo>
                <a:lnTo>
                  <a:pt x="6099" y="46"/>
                </a:lnTo>
                <a:lnTo>
                  <a:pt x="5599" y="126"/>
                </a:lnTo>
                <a:lnTo>
                  <a:pt x="5349" y="188"/>
                </a:lnTo>
                <a:lnTo>
                  <a:pt x="4912" y="305"/>
                </a:lnTo>
                <a:lnTo>
                  <a:pt x="4117" y="635"/>
                </a:lnTo>
                <a:lnTo>
                  <a:pt x="3402" y="1046"/>
                </a:lnTo>
                <a:lnTo>
                  <a:pt x="2760" y="1546"/>
                </a:lnTo>
                <a:lnTo>
                  <a:pt x="2197" y="2117"/>
                </a:lnTo>
                <a:lnTo>
                  <a:pt x="1697" y="2760"/>
                </a:lnTo>
                <a:lnTo>
                  <a:pt x="1277" y="3466"/>
                </a:lnTo>
                <a:lnTo>
                  <a:pt x="920" y="4225"/>
                </a:lnTo>
                <a:lnTo>
                  <a:pt x="759" y="4627"/>
                </a:lnTo>
                <a:lnTo>
                  <a:pt x="500" y="5386"/>
                </a:lnTo>
                <a:lnTo>
                  <a:pt x="223" y="6430"/>
                </a:lnTo>
                <a:lnTo>
                  <a:pt x="98" y="7073"/>
                </a:lnTo>
                <a:lnTo>
                  <a:pt x="27" y="7690"/>
                </a:lnTo>
                <a:lnTo>
                  <a:pt x="0" y="8270"/>
                </a:lnTo>
                <a:lnTo>
                  <a:pt x="27" y="8815"/>
                </a:lnTo>
                <a:lnTo>
                  <a:pt x="98" y="9333"/>
                </a:lnTo>
                <a:lnTo>
                  <a:pt x="223" y="9824"/>
                </a:lnTo>
                <a:lnTo>
                  <a:pt x="384" y="10288"/>
                </a:lnTo>
                <a:lnTo>
                  <a:pt x="590" y="10735"/>
                </a:lnTo>
                <a:lnTo>
                  <a:pt x="831" y="11163"/>
                </a:lnTo>
                <a:lnTo>
                  <a:pt x="1268" y="11779"/>
                </a:lnTo>
                <a:lnTo>
                  <a:pt x="1974" y="12547"/>
                </a:lnTo>
                <a:lnTo>
                  <a:pt x="2393" y="12923"/>
                </a:lnTo>
                <a:lnTo>
                  <a:pt x="2804" y="13271"/>
                </a:lnTo>
                <a:lnTo>
                  <a:pt x="3679" y="13887"/>
                </a:lnTo>
                <a:lnTo>
                  <a:pt x="4617" y="14387"/>
                </a:lnTo>
                <a:lnTo>
                  <a:pt x="5617" y="14771"/>
                </a:lnTo>
                <a:lnTo>
                  <a:pt x="6144" y="14905"/>
                </a:lnTo>
                <a:lnTo>
                  <a:pt x="6528" y="14994"/>
                </a:lnTo>
                <a:lnTo>
                  <a:pt x="7296" y="15128"/>
                </a:lnTo>
                <a:lnTo>
                  <a:pt x="8055" y="15209"/>
                </a:lnTo>
                <a:lnTo>
                  <a:pt x="8805" y="15218"/>
                </a:lnTo>
                <a:lnTo>
                  <a:pt x="9546" y="15146"/>
                </a:lnTo>
                <a:lnTo>
                  <a:pt x="10270" y="14976"/>
                </a:lnTo>
                <a:lnTo>
                  <a:pt x="10975" y="14691"/>
                </a:lnTo>
                <a:lnTo>
                  <a:pt x="11654" y="14298"/>
                </a:lnTo>
                <a:lnTo>
                  <a:pt x="11993" y="14039"/>
                </a:lnTo>
                <a:lnTo>
                  <a:pt x="12431" y="13673"/>
                </a:lnTo>
                <a:lnTo>
                  <a:pt x="13216" y="12887"/>
                </a:lnTo>
                <a:lnTo>
                  <a:pt x="13877" y="12047"/>
                </a:lnTo>
                <a:lnTo>
                  <a:pt x="14422" y="11154"/>
                </a:lnTo>
                <a:lnTo>
                  <a:pt x="14833" y="10208"/>
                </a:lnTo>
                <a:lnTo>
                  <a:pt x="15119" y="9208"/>
                </a:lnTo>
                <a:lnTo>
                  <a:pt x="15261" y="8145"/>
                </a:lnTo>
                <a:lnTo>
                  <a:pt x="15270" y="7029"/>
                </a:lnTo>
                <a:lnTo>
                  <a:pt x="15217" y="6448"/>
                </a:lnTo>
                <a:lnTo>
                  <a:pt x="15181" y="6154"/>
                </a:lnTo>
                <a:lnTo>
                  <a:pt x="15065" y="5573"/>
                </a:lnTo>
                <a:lnTo>
                  <a:pt x="14895" y="5020"/>
                </a:lnTo>
                <a:lnTo>
                  <a:pt x="14672" y="4511"/>
                </a:lnTo>
                <a:lnTo>
                  <a:pt x="14386" y="4028"/>
                </a:lnTo>
                <a:lnTo>
                  <a:pt x="14029" y="3591"/>
                </a:lnTo>
                <a:lnTo>
                  <a:pt x="13609" y="3207"/>
                </a:lnTo>
                <a:lnTo>
                  <a:pt x="13100" y="2876"/>
                </a:lnTo>
                <a:lnTo>
                  <a:pt x="12815" y="2733"/>
                </a:lnTo>
                <a:lnTo>
                  <a:pt x="12591" y="2653"/>
                </a:lnTo>
                <a:lnTo>
                  <a:pt x="12198" y="2600"/>
                </a:lnTo>
                <a:lnTo>
                  <a:pt x="11993" y="2635"/>
                </a:lnTo>
                <a:lnTo>
                  <a:pt x="11922" y="2680"/>
                </a:lnTo>
                <a:lnTo>
                  <a:pt x="11850" y="2760"/>
                </a:lnTo>
                <a:lnTo>
                  <a:pt x="11752" y="2983"/>
                </a:lnTo>
                <a:lnTo>
                  <a:pt x="11672" y="3376"/>
                </a:lnTo>
                <a:lnTo>
                  <a:pt x="11681" y="3626"/>
                </a:lnTo>
                <a:lnTo>
                  <a:pt x="11698" y="3725"/>
                </a:lnTo>
                <a:lnTo>
                  <a:pt x="11779" y="3912"/>
                </a:lnTo>
                <a:lnTo>
                  <a:pt x="11966" y="4189"/>
                </a:lnTo>
                <a:lnTo>
                  <a:pt x="12118" y="4341"/>
                </a:lnTo>
                <a:lnTo>
                  <a:pt x="12324" y="4555"/>
                </a:lnTo>
                <a:lnTo>
                  <a:pt x="12663" y="4993"/>
                </a:lnTo>
                <a:lnTo>
                  <a:pt x="12931" y="5457"/>
                </a:lnTo>
                <a:lnTo>
                  <a:pt x="13118" y="5939"/>
                </a:lnTo>
                <a:lnTo>
                  <a:pt x="13243" y="6430"/>
                </a:lnTo>
                <a:lnTo>
                  <a:pt x="13297" y="6948"/>
                </a:lnTo>
                <a:lnTo>
                  <a:pt x="13306" y="7484"/>
                </a:lnTo>
                <a:lnTo>
                  <a:pt x="13261" y="8020"/>
                </a:lnTo>
                <a:lnTo>
                  <a:pt x="13225" y="8297"/>
                </a:lnTo>
                <a:lnTo>
                  <a:pt x="13145" y="8743"/>
                </a:lnTo>
                <a:lnTo>
                  <a:pt x="12859" y="9610"/>
                </a:lnTo>
                <a:lnTo>
                  <a:pt x="12440" y="10413"/>
                </a:lnTo>
                <a:lnTo>
                  <a:pt x="11913" y="11128"/>
                </a:lnTo>
                <a:lnTo>
                  <a:pt x="11305" y="11753"/>
                </a:lnTo>
                <a:lnTo>
                  <a:pt x="10609" y="12253"/>
                </a:lnTo>
                <a:lnTo>
                  <a:pt x="9868" y="12619"/>
                </a:lnTo>
                <a:lnTo>
                  <a:pt x="9287" y="12789"/>
                </a:lnTo>
                <a:lnTo>
                  <a:pt x="8894" y="12851"/>
                </a:lnTo>
                <a:lnTo>
                  <a:pt x="8689" y="12860"/>
                </a:lnTo>
                <a:lnTo>
                  <a:pt x="8278" y="12869"/>
                </a:lnTo>
                <a:lnTo>
                  <a:pt x="7483" y="12824"/>
                </a:lnTo>
                <a:lnTo>
                  <a:pt x="6715" y="12708"/>
                </a:lnTo>
                <a:lnTo>
                  <a:pt x="5974" y="12503"/>
                </a:lnTo>
                <a:lnTo>
                  <a:pt x="5260" y="12226"/>
                </a:lnTo>
                <a:lnTo>
                  <a:pt x="4581" y="11878"/>
                </a:lnTo>
                <a:lnTo>
                  <a:pt x="3929" y="11440"/>
                </a:lnTo>
                <a:lnTo>
                  <a:pt x="3313" y="10931"/>
                </a:lnTo>
                <a:lnTo>
                  <a:pt x="3018" y="10636"/>
                </a:lnTo>
                <a:lnTo>
                  <a:pt x="2813" y="10422"/>
                </a:lnTo>
                <a:lnTo>
                  <a:pt x="2465" y="9949"/>
                </a:lnTo>
                <a:lnTo>
                  <a:pt x="2206" y="9440"/>
                </a:lnTo>
                <a:lnTo>
                  <a:pt x="2054" y="8868"/>
                </a:lnTo>
                <a:lnTo>
                  <a:pt x="2018" y="8565"/>
                </a:lnTo>
                <a:lnTo>
                  <a:pt x="2000" y="8172"/>
                </a:lnTo>
                <a:lnTo>
                  <a:pt x="2018" y="7413"/>
                </a:lnTo>
                <a:lnTo>
                  <a:pt x="2099" y="6672"/>
                </a:lnTo>
                <a:lnTo>
                  <a:pt x="2250" y="5957"/>
                </a:lnTo>
                <a:lnTo>
                  <a:pt x="2465" y="5261"/>
                </a:lnTo>
                <a:lnTo>
                  <a:pt x="2760" y="4582"/>
                </a:lnTo>
                <a:lnTo>
                  <a:pt x="3117" y="3939"/>
                </a:lnTo>
                <a:lnTo>
                  <a:pt x="3554" y="3305"/>
                </a:lnTo>
                <a:lnTo>
                  <a:pt x="3804" y="3010"/>
                </a:lnTo>
                <a:lnTo>
                  <a:pt x="4028" y="2751"/>
                </a:lnTo>
                <a:lnTo>
                  <a:pt x="4528" y="2323"/>
                </a:lnTo>
                <a:lnTo>
                  <a:pt x="5081" y="1992"/>
                </a:lnTo>
                <a:lnTo>
                  <a:pt x="5689" y="1742"/>
                </a:lnTo>
                <a:lnTo>
                  <a:pt x="6019" y="1662"/>
                </a:lnTo>
                <a:lnTo>
                  <a:pt x="6278" y="1608"/>
                </a:lnTo>
                <a:lnTo>
                  <a:pt x="6796" y="1537"/>
                </a:lnTo>
                <a:lnTo>
                  <a:pt x="7314" y="1519"/>
                </a:lnTo>
                <a:lnTo>
                  <a:pt x="7823" y="1555"/>
                </a:lnTo>
                <a:lnTo>
                  <a:pt x="8591" y="1689"/>
                </a:lnTo>
                <a:lnTo>
                  <a:pt x="9627" y="2010"/>
                </a:lnTo>
                <a:lnTo>
                  <a:pt x="10145" y="2242"/>
                </a:lnTo>
                <a:lnTo>
                  <a:pt x="10118" y="1957"/>
                </a:lnTo>
                <a:lnTo>
                  <a:pt x="9966" y="1483"/>
                </a:lnTo>
                <a:lnTo>
                  <a:pt x="9725" y="1108"/>
                </a:lnTo>
                <a:lnTo>
                  <a:pt x="9403" y="814"/>
                </a:lnTo>
                <a:lnTo>
                  <a:pt x="9207" y="688"/>
                </a:lnTo>
                <a:lnTo>
                  <a:pt x="8984" y="563"/>
                </a:lnTo>
                <a:lnTo>
                  <a:pt x="8519" y="349"/>
                </a:lnTo>
                <a:lnTo>
                  <a:pt x="8046" y="179"/>
                </a:lnTo>
                <a:lnTo>
                  <a:pt x="7564" y="72"/>
                </a:lnTo>
                <a:lnTo>
                  <a:pt x="7082" y="10"/>
                </a:lnTo>
                <a:lnTo>
                  <a:pt x="659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4f3de87df4_0_99"/>
          <p:cNvSpPr/>
          <p:nvPr/>
        </p:nvSpPr>
        <p:spPr>
          <a:xfrm rot="-965942">
            <a:off x="1336274" y="2011133"/>
            <a:ext cx="1234512" cy="724702"/>
          </a:xfrm>
          <a:custGeom>
            <a:avLst/>
            <a:gdLst/>
            <a:ahLst/>
            <a:cxnLst/>
            <a:rect l="l" t="t" r="r" b="b"/>
            <a:pathLst>
              <a:path w="39507" h="23192" extrusionOk="0">
                <a:moveTo>
                  <a:pt x="33309" y="0"/>
                </a:moveTo>
                <a:lnTo>
                  <a:pt x="32854" y="9"/>
                </a:lnTo>
                <a:lnTo>
                  <a:pt x="31952" y="54"/>
                </a:lnTo>
                <a:lnTo>
                  <a:pt x="31023" y="161"/>
                </a:lnTo>
                <a:lnTo>
                  <a:pt x="30076" y="322"/>
                </a:lnTo>
                <a:lnTo>
                  <a:pt x="29085" y="545"/>
                </a:lnTo>
                <a:lnTo>
                  <a:pt x="28058" y="822"/>
                </a:lnTo>
                <a:lnTo>
                  <a:pt x="26406" y="1340"/>
                </a:lnTo>
                <a:lnTo>
                  <a:pt x="25210" y="1786"/>
                </a:lnTo>
                <a:lnTo>
                  <a:pt x="24281" y="2143"/>
                </a:lnTo>
                <a:lnTo>
                  <a:pt x="22459" y="2902"/>
                </a:lnTo>
                <a:lnTo>
                  <a:pt x="20664" y="3715"/>
                </a:lnTo>
                <a:lnTo>
                  <a:pt x="18887" y="4572"/>
                </a:lnTo>
                <a:lnTo>
                  <a:pt x="16262" y="5930"/>
                </a:lnTo>
                <a:lnTo>
                  <a:pt x="12815" y="7832"/>
                </a:lnTo>
                <a:lnTo>
                  <a:pt x="11100" y="8805"/>
                </a:lnTo>
                <a:lnTo>
                  <a:pt x="9966" y="9475"/>
                </a:lnTo>
                <a:lnTo>
                  <a:pt x="7725" y="10868"/>
                </a:lnTo>
                <a:lnTo>
                  <a:pt x="4412" y="13038"/>
                </a:lnTo>
                <a:lnTo>
                  <a:pt x="2215" y="14502"/>
                </a:lnTo>
                <a:lnTo>
                  <a:pt x="1974" y="14663"/>
                </a:lnTo>
                <a:lnTo>
                  <a:pt x="1518" y="15038"/>
                </a:lnTo>
                <a:lnTo>
                  <a:pt x="1099" y="15458"/>
                </a:lnTo>
                <a:lnTo>
                  <a:pt x="715" y="15896"/>
                </a:lnTo>
                <a:lnTo>
                  <a:pt x="536" y="16128"/>
                </a:lnTo>
                <a:lnTo>
                  <a:pt x="384" y="16342"/>
                </a:lnTo>
                <a:lnTo>
                  <a:pt x="152" y="16762"/>
                </a:lnTo>
                <a:lnTo>
                  <a:pt x="27" y="17181"/>
                </a:lnTo>
                <a:lnTo>
                  <a:pt x="0" y="17583"/>
                </a:lnTo>
                <a:lnTo>
                  <a:pt x="63" y="17976"/>
                </a:lnTo>
                <a:lnTo>
                  <a:pt x="215" y="18351"/>
                </a:lnTo>
                <a:lnTo>
                  <a:pt x="465" y="18717"/>
                </a:lnTo>
                <a:lnTo>
                  <a:pt x="804" y="19057"/>
                </a:lnTo>
                <a:lnTo>
                  <a:pt x="1009" y="19209"/>
                </a:lnTo>
                <a:lnTo>
                  <a:pt x="1483" y="19557"/>
                </a:lnTo>
                <a:lnTo>
                  <a:pt x="2465" y="20209"/>
                </a:lnTo>
                <a:lnTo>
                  <a:pt x="2974" y="20494"/>
                </a:lnTo>
                <a:lnTo>
                  <a:pt x="3492" y="20753"/>
                </a:lnTo>
                <a:lnTo>
                  <a:pt x="4546" y="21200"/>
                </a:lnTo>
                <a:lnTo>
                  <a:pt x="5617" y="21575"/>
                </a:lnTo>
                <a:lnTo>
                  <a:pt x="6707" y="21896"/>
                </a:lnTo>
                <a:lnTo>
                  <a:pt x="8368" y="22325"/>
                </a:lnTo>
                <a:lnTo>
                  <a:pt x="10582" y="22852"/>
                </a:lnTo>
                <a:lnTo>
                  <a:pt x="11681" y="23156"/>
                </a:lnTo>
                <a:lnTo>
                  <a:pt x="11841" y="23191"/>
                </a:lnTo>
                <a:lnTo>
                  <a:pt x="12163" y="23191"/>
                </a:lnTo>
                <a:lnTo>
                  <a:pt x="12440" y="23075"/>
                </a:lnTo>
                <a:lnTo>
                  <a:pt x="12645" y="22825"/>
                </a:lnTo>
                <a:lnTo>
                  <a:pt x="12708" y="22638"/>
                </a:lnTo>
                <a:lnTo>
                  <a:pt x="12734" y="22450"/>
                </a:lnTo>
                <a:lnTo>
                  <a:pt x="12672" y="22164"/>
                </a:lnTo>
                <a:lnTo>
                  <a:pt x="12493" y="21950"/>
                </a:lnTo>
                <a:lnTo>
                  <a:pt x="12234" y="21807"/>
                </a:lnTo>
                <a:lnTo>
                  <a:pt x="12074" y="21754"/>
                </a:lnTo>
                <a:lnTo>
                  <a:pt x="10538" y="21298"/>
                </a:lnTo>
                <a:lnTo>
                  <a:pt x="8993" y="20878"/>
                </a:lnTo>
                <a:lnTo>
                  <a:pt x="8091" y="20655"/>
                </a:lnTo>
                <a:lnTo>
                  <a:pt x="6305" y="20182"/>
                </a:lnTo>
                <a:lnTo>
                  <a:pt x="4992" y="19753"/>
                </a:lnTo>
                <a:lnTo>
                  <a:pt x="4135" y="19414"/>
                </a:lnTo>
                <a:lnTo>
                  <a:pt x="3304" y="19003"/>
                </a:lnTo>
                <a:lnTo>
                  <a:pt x="2501" y="18521"/>
                </a:lnTo>
                <a:lnTo>
                  <a:pt x="2117" y="18244"/>
                </a:lnTo>
                <a:lnTo>
                  <a:pt x="1831" y="18030"/>
                </a:lnTo>
                <a:lnTo>
                  <a:pt x="1563" y="17735"/>
                </a:lnTo>
                <a:lnTo>
                  <a:pt x="1465" y="17548"/>
                </a:lnTo>
                <a:lnTo>
                  <a:pt x="1438" y="17360"/>
                </a:lnTo>
                <a:lnTo>
                  <a:pt x="1483" y="17164"/>
                </a:lnTo>
                <a:lnTo>
                  <a:pt x="1688" y="16824"/>
                </a:lnTo>
                <a:lnTo>
                  <a:pt x="1938" y="16565"/>
                </a:lnTo>
                <a:lnTo>
                  <a:pt x="2501" y="16021"/>
                </a:lnTo>
                <a:lnTo>
                  <a:pt x="3706" y="15011"/>
                </a:lnTo>
                <a:lnTo>
                  <a:pt x="4331" y="14529"/>
                </a:lnTo>
                <a:lnTo>
                  <a:pt x="5055" y="13993"/>
                </a:lnTo>
                <a:lnTo>
                  <a:pt x="6528" y="12967"/>
                </a:lnTo>
                <a:lnTo>
                  <a:pt x="8028" y="11993"/>
                </a:lnTo>
                <a:lnTo>
                  <a:pt x="9555" y="11055"/>
                </a:lnTo>
                <a:lnTo>
                  <a:pt x="11877" y="9707"/>
                </a:lnTo>
                <a:lnTo>
                  <a:pt x="15038" y="8001"/>
                </a:lnTo>
                <a:lnTo>
                  <a:pt x="16619" y="7171"/>
                </a:lnTo>
                <a:lnTo>
                  <a:pt x="18075" y="6403"/>
                </a:lnTo>
                <a:lnTo>
                  <a:pt x="21021" y="4947"/>
                </a:lnTo>
                <a:lnTo>
                  <a:pt x="23254" y="3938"/>
                </a:lnTo>
                <a:lnTo>
                  <a:pt x="24772" y="3313"/>
                </a:lnTo>
                <a:lnTo>
                  <a:pt x="26308" y="2733"/>
                </a:lnTo>
                <a:lnTo>
                  <a:pt x="27862" y="2206"/>
                </a:lnTo>
                <a:lnTo>
                  <a:pt x="28648" y="1965"/>
                </a:lnTo>
                <a:lnTo>
                  <a:pt x="29237" y="1786"/>
                </a:lnTo>
                <a:lnTo>
                  <a:pt x="30416" y="1500"/>
                </a:lnTo>
                <a:lnTo>
                  <a:pt x="31586" y="1295"/>
                </a:lnTo>
                <a:lnTo>
                  <a:pt x="32755" y="1179"/>
                </a:lnTo>
                <a:lnTo>
                  <a:pt x="33925" y="1161"/>
                </a:lnTo>
                <a:lnTo>
                  <a:pt x="35095" y="1259"/>
                </a:lnTo>
                <a:lnTo>
                  <a:pt x="36256" y="1474"/>
                </a:lnTo>
                <a:lnTo>
                  <a:pt x="37426" y="1831"/>
                </a:lnTo>
                <a:lnTo>
                  <a:pt x="38006" y="2063"/>
                </a:lnTo>
                <a:lnTo>
                  <a:pt x="38238" y="2161"/>
                </a:lnTo>
                <a:lnTo>
                  <a:pt x="38703" y="2331"/>
                </a:lnTo>
                <a:lnTo>
                  <a:pt x="38944" y="2385"/>
                </a:lnTo>
                <a:lnTo>
                  <a:pt x="39096" y="2402"/>
                </a:lnTo>
                <a:lnTo>
                  <a:pt x="39337" y="2340"/>
                </a:lnTo>
                <a:lnTo>
                  <a:pt x="39453" y="2268"/>
                </a:lnTo>
                <a:lnTo>
                  <a:pt x="39480" y="2233"/>
                </a:lnTo>
                <a:lnTo>
                  <a:pt x="39507" y="2170"/>
                </a:lnTo>
                <a:lnTo>
                  <a:pt x="39507" y="2018"/>
                </a:lnTo>
                <a:lnTo>
                  <a:pt x="39480" y="1858"/>
                </a:lnTo>
                <a:lnTo>
                  <a:pt x="39408" y="1715"/>
                </a:lnTo>
                <a:lnTo>
                  <a:pt x="39373" y="1670"/>
                </a:lnTo>
                <a:lnTo>
                  <a:pt x="39158" y="1483"/>
                </a:lnTo>
                <a:lnTo>
                  <a:pt x="38685" y="1161"/>
                </a:lnTo>
                <a:lnTo>
                  <a:pt x="38435" y="1027"/>
                </a:lnTo>
                <a:lnTo>
                  <a:pt x="38131" y="884"/>
                </a:lnTo>
                <a:lnTo>
                  <a:pt x="37515" y="634"/>
                </a:lnTo>
                <a:lnTo>
                  <a:pt x="36890" y="420"/>
                </a:lnTo>
                <a:lnTo>
                  <a:pt x="36256" y="259"/>
                </a:lnTo>
                <a:lnTo>
                  <a:pt x="35292" y="90"/>
                </a:lnTo>
                <a:lnTo>
                  <a:pt x="339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4f3de87df4_0_99"/>
          <p:cNvSpPr/>
          <p:nvPr/>
        </p:nvSpPr>
        <p:spPr>
          <a:xfrm rot="-965942">
            <a:off x="1805572" y="2883951"/>
            <a:ext cx="738107" cy="839944"/>
          </a:xfrm>
          <a:custGeom>
            <a:avLst/>
            <a:gdLst/>
            <a:ahLst/>
            <a:cxnLst/>
            <a:rect l="l" t="t" r="r" b="b"/>
            <a:pathLst>
              <a:path w="23621" h="26880" extrusionOk="0">
                <a:moveTo>
                  <a:pt x="4858" y="1"/>
                </a:moveTo>
                <a:lnTo>
                  <a:pt x="4573" y="10"/>
                </a:lnTo>
                <a:lnTo>
                  <a:pt x="4278" y="117"/>
                </a:lnTo>
                <a:lnTo>
                  <a:pt x="4135" y="197"/>
                </a:lnTo>
                <a:lnTo>
                  <a:pt x="2742" y="1072"/>
                </a:lnTo>
                <a:lnTo>
                  <a:pt x="1349" y="1930"/>
                </a:lnTo>
                <a:lnTo>
                  <a:pt x="1170" y="2037"/>
                </a:lnTo>
                <a:lnTo>
                  <a:pt x="858" y="2269"/>
                </a:lnTo>
                <a:lnTo>
                  <a:pt x="599" y="2528"/>
                </a:lnTo>
                <a:lnTo>
                  <a:pt x="393" y="2814"/>
                </a:lnTo>
                <a:lnTo>
                  <a:pt x="233" y="3126"/>
                </a:lnTo>
                <a:lnTo>
                  <a:pt x="108" y="3457"/>
                </a:lnTo>
                <a:lnTo>
                  <a:pt x="36" y="3823"/>
                </a:lnTo>
                <a:lnTo>
                  <a:pt x="0" y="4207"/>
                </a:lnTo>
                <a:lnTo>
                  <a:pt x="0" y="4412"/>
                </a:lnTo>
                <a:lnTo>
                  <a:pt x="18" y="4841"/>
                </a:lnTo>
                <a:lnTo>
                  <a:pt x="90" y="5689"/>
                </a:lnTo>
                <a:lnTo>
                  <a:pt x="233" y="6520"/>
                </a:lnTo>
                <a:lnTo>
                  <a:pt x="420" y="7332"/>
                </a:lnTo>
                <a:lnTo>
                  <a:pt x="777" y="8538"/>
                </a:lnTo>
                <a:lnTo>
                  <a:pt x="1385" y="10092"/>
                </a:lnTo>
                <a:lnTo>
                  <a:pt x="1733" y="10851"/>
                </a:lnTo>
                <a:lnTo>
                  <a:pt x="2028" y="11467"/>
                </a:lnTo>
                <a:lnTo>
                  <a:pt x="2653" y="12681"/>
                </a:lnTo>
                <a:lnTo>
                  <a:pt x="3305" y="13860"/>
                </a:lnTo>
                <a:lnTo>
                  <a:pt x="4001" y="15003"/>
                </a:lnTo>
                <a:lnTo>
                  <a:pt x="4733" y="16110"/>
                </a:lnTo>
                <a:lnTo>
                  <a:pt x="5501" y="17182"/>
                </a:lnTo>
                <a:lnTo>
                  <a:pt x="6314" y="18218"/>
                </a:lnTo>
                <a:lnTo>
                  <a:pt x="7162" y="19218"/>
                </a:lnTo>
                <a:lnTo>
                  <a:pt x="8046" y="20174"/>
                </a:lnTo>
                <a:lnTo>
                  <a:pt x="8975" y="21102"/>
                </a:lnTo>
                <a:lnTo>
                  <a:pt x="9948" y="21986"/>
                </a:lnTo>
                <a:lnTo>
                  <a:pt x="10966" y="22826"/>
                </a:lnTo>
                <a:lnTo>
                  <a:pt x="12020" y="23638"/>
                </a:lnTo>
                <a:lnTo>
                  <a:pt x="13119" y="24397"/>
                </a:lnTo>
                <a:lnTo>
                  <a:pt x="14262" y="25121"/>
                </a:lnTo>
                <a:lnTo>
                  <a:pt x="15449" y="25799"/>
                </a:lnTo>
                <a:lnTo>
                  <a:pt x="16066" y="26121"/>
                </a:lnTo>
                <a:lnTo>
                  <a:pt x="16333" y="26246"/>
                </a:lnTo>
                <a:lnTo>
                  <a:pt x="16896" y="26451"/>
                </a:lnTo>
                <a:lnTo>
                  <a:pt x="17762" y="26710"/>
                </a:lnTo>
                <a:lnTo>
                  <a:pt x="18334" y="26880"/>
                </a:lnTo>
                <a:lnTo>
                  <a:pt x="18682" y="26853"/>
                </a:lnTo>
                <a:lnTo>
                  <a:pt x="19343" y="26737"/>
                </a:lnTo>
                <a:lnTo>
                  <a:pt x="19959" y="26550"/>
                </a:lnTo>
                <a:lnTo>
                  <a:pt x="20539" y="26308"/>
                </a:lnTo>
                <a:lnTo>
                  <a:pt x="21075" y="25996"/>
                </a:lnTo>
                <a:lnTo>
                  <a:pt x="21557" y="25612"/>
                </a:lnTo>
                <a:lnTo>
                  <a:pt x="22004" y="25165"/>
                </a:lnTo>
                <a:lnTo>
                  <a:pt x="22397" y="24647"/>
                </a:lnTo>
                <a:lnTo>
                  <a:pt x="22567" y="24353"/>
                </a:lnTo>
                <a:lnTo>
                  <a:pt x="22790" y="23951"/>
                </a:lnTo>
                <a:lnTo>
                  <a:pt x="23183" y="23112"/>
                </a:lnTo>
                <a:lnTo>
                  <a:pt x="23388" y="22692"/>
                </a:lnTo>
                <a:lnTo>
                  <a:pt x="23468" y="22531"/>
                </a:lnTo>
                <a:lnTo>
                  <a:pt x="23593" y="22210"/>
                </a:lnTo>
                <a:lnTo>
                  <a:pt x="23620" y="21977"/>
                </a:lnTo>
                <a:lnTo>
                  <a:pt x="23585" y="21835"/>
                </a:lnTo>
                <a:lnTo>
                  <a:pt x="23504" y="21701"/>
                </a:lnTo>
                <a:lnTo>
                  <a:pt x="23361" y="21585"/>
                </a:lnTo>
                <a:lnTo>
                  <a:pt x="23263" y="21522"/>
                </a:lnTo>
                <a:lnTo>
                  <a:pt x="23174" y="21477"/>
                </a:lnTo>
                <a:lnTo>
                  <a:pt x="22986" y="21433"/>
                </a:lnTo>
                <a:lnTo>
                  <a:pt x="22727" y="21442"/>
                </a:lnTo>
                <a:lnTo>
                  <a:pt x="22433" y="21585"/>
                </a:lnTo>
                <a:lnTo>
                  <a:pt x="22174" y="21843"/>
                </a:lnTo>
                <a:lnTo>
                  <a:pt x="22066" y="22004"/>
                </a:lnTo>
                <a:lnTo>
                  <a:pt x="21620" y="22772"/>
                </a:lnTo>
                <a:lnTo>
                  <a:pt x="21200" y="23567"/>
                </a:lnTo>
                <a:lnTo>
                  <a:pt x="21102" y="23737"/>
                </a:lnTo>
                <a:lnTo>
                  <a:pt x="20888" y="24040"/>
                </a:lnTo>
                <a:lnTo>
                  <a:pt x="20638" y="24299"/>
                </a:lnTo>
                <a:lnTo>
                  <a:pt x="20361" y="24522"/>
                </a:lnTo>
                <a:lnTo>
                  <a:pt x="19896" y="24773"/>
                </a:lnTo>
                <a:lnTo>
                  <a:pt x="19209" y="24987"/>
                </a:lnTo>
                <a:lnTo>
                  <a:pt x="18825" y="25040"/>
                </a:lnTo>
                <a:lnTo>
                  <a:pt x="18503" y="25076"/>
                </a:lnTo>
                <a:lnTo>
                  <a:pt x="17905" y="25005"/>
                </a:lnTo>
                <a:lnTo>
                  <a:pt x="17342" y="24826"/>
                </a:lnTo>
                <a:lnTo>
                  <a:pt x="16798" y="24567"/>
                </a:lnTo>
                <a:lnTo>
                  <a:pt x="16530" y="24424"/>
                </a:lnTo>
                <a:lnTo>
                  <a:pt x="15601" y="23906"/>
                </a:lnTo>
                <a:lnTo>
                  <a:pt x="13833" y="22772"/>
                </a:lnTo>
                <a:lnTo>
                  <a:pt x="12145" y="21549"/>
                </a:lnTo>
                <a:lnTo>
                  <a:pt x="10547" y="20218"/>
                </a:lnTo>
                <a:lnTo>
                  <a:pt x="9038" y="18807"/>
                </a:lnTo>
                <a:lnTo>
                  <a:pt x="7609" y="17298"/>
                </a:lnTo>
                <a:lnTo>
                  <a:pt x="6269" y="15709"/>
                </a:lnTo>
                <a:lnTo>
                  <a:pt x="5010" y="14030"/>
                </a:lnTo>
                <a:lnTo>
                  <a:pt x="4412" y="13155"/>
                </a:lnTo>
                <a:lnTo>
                  <a:pt x="4090" y="12681"/>
                </a:lnTo>
                <a:lnTo>
                  <a:pt x="3501" y="11699"/>
                </a:lnTo>
                <a:lnTo>
                  <a:pt x="2965" y="10690"/>
                </a:lnTo>
                <a:lnTo>
                  <a:pt x="2492" y="9663"/>
                </a:lnTo>
                <a:lnTo>
                  <a:pt x="2090" y="8609"/>
                </a:lnTo>
                <a:lnTo>
                  <a:pt x="1769" y="7520"/>
                </a:lnTo>
                <a:lnTo>
                  <a:pt x="1519" y="6413"/>
                </a:lnTo>
                <a:lnTo>
                  <a:pt x="1358" y="5261"/>
                </a:lnTo>
                <a:lnTo>
                  <a:pt x="1313" y="4680"/>
                </a:lnTo>
                <a:lnTo>
                  <a:pt x="1304" y="4421"/>
                </a:lnTo>
                <a:lnTo>
                  <a:pt x="1385" y="3993"/>
                </a:lnTo>
                <a:lnTo>
                  <a:pt x="1572" y="3626"/>
                </a:lnTo>
                <a:lnTo>
                  <a:pt x="1903" y="3314"/>
                </a:lnTo>
                <a:lnTo>
                  <a:pt x="2126" y="3171"/>
                </a:lnTo>
                <a:lnTo>
                  <a:pt x="2858" y="2733"/>
                </a:lnTo>
                <a:lnTo>
                  <a:pt x="4269" y="1778"/>
                </a:lnTo>
                <a:lnTo>
                  <a:pt x="4957" y="1260"/>
                </a:lnTo>
                <a:lnTo>
                  <a:pt x="5028" y="1189"/>
                </a:lnTo>
                <a:lnTo>
                  <a:pt x="5153" y="947"/>
                </a:lnTo>
                <a:lnTo>
                  <a:pt x="5225" y="662"/>
                </a:lnTo>
                <a:lnTo>
                  <a:pt x="5225" y="394"/>
                </a:lnTo>
                <a:lnTo>
                  <a:pt x="5189" y="296"/>
                </a:lnTo>
                <a:lnTo>
                  <a:pt x="5144" y="215"/>
                </a:lnTo>
                <a:lnTo>
                  <a:pt x="5046" y="99"/>
                </a:lnTo>
                <a:lnTo>
                  <a:pt x="485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4f3de87df4_0_99"/>
          <p:cNvSpPr/>
          <p:nvPr/>
        </p:nvSpPr>
        <p:spPr>
          <a:xfrm rot="-965942">
            <a:off x="2515632" y="2160500"/>
            <a:ext cx="483062" cy="471344"/>
          </a:xfrm>
          <a:custGeom>
            <a:avLst/>
            <a:gdLst/>
            <a:ahLst/>
            <a:cxnLst/>
            <a:rect l="l" t="t" r="r" b="b"/>
            <a:pathLst>
              <a:path w="15459" h="15084" extrusionOk="0">
                <a:moveTo>
                  <a:pt x="7020" y="1"/>
                </a:moveTo>
                <a:lnTo>
                  <a:pt x="6439" y="46"/>
                </a:lnTo>
                <a:lnTo>
                  <a:pt x="5877" y="171"/>
                </a:lnTo>
                <a:lnTo>
                  <a:pt x="5332" y="367"/>
                </a:lnTo>
                <a:lnTo>
                  <a:pt x="4796" y="635"/>
                </a:lnTo>
                <a:lnTo>
                  <a:pt x="4287" y="965"/>
                </a:lnTo>
                <a:lnTo>
                  <a:pt x="4037" y="1153"/>
                </a:lnTo>
                <a:lnTo>
                  <a:pt x="3760" y="1376"/>
                </a:lnTo>
                <a:lnTo>
                  <a:pt x="3233" y="1867"/>
                </a:lnTo>
                <a:lnTo>
                  <a:pt x="2492" y="2662"/>
                </a:lnTo>
                <a:lnTo>
                  <a:pt x="2028" y="3216"/>
                </a:lnTo>
                <a:lnTo>
                  <a:pt x="1983" y="3296"/>
                </a:lnTo>
                <a:lnTo>
                  <a:pt x="1965" y="3502"/>
                </a:lnTo>
                <a:lnTo>
                  <a:pt x="2028" y="3877"/>
                </a:lnTo>
                <a:lnTo>
                  <a:pt x="2064" y="4127"/>
                </a:lnTo>
                <a:lnTo>
                  <a:pt x="2305" y="4091"/>
                </a:lnTo>
                <a:lnTo>
                  <a:pt x="2689" y="4037"/>
                </a:lnTo>
                <a:lnTo>
                  <a:pt x="2912" y="3966"/>
                </a:lnTo>
                <a:lnTo>
                  <a:pt x="3010" y="3912"/>
                </a:lnTo>
                <a:lnTo>
                  <a:pt x="3385" y="3644"/>
                </a:lnTo>
                <a:lnTo>
                  <a:pt x="4091" y="3037"/>
                </a:lnTo>
                <a:lnTo>
                  <a:pt x="4439" y="2734"/>
                </a:lnTo>
                <a:lnTo>
                  <a:pt x="4618" y="2591"/>
                </a:lnTo>
                <a:lnTo>
                  <a:pt x="4984" y="2332"/>
                </a:lnTo>
                <a:lnTo>
                  <a:pt x="5591" y="2001"/>
                </a:lnTo>
                <a:lnTo>
                  <a:pt x="6484" y="1698"/>
                </a:lnTo>
                <a:lnTo>
                  <a:pt x="7422" y="1528"/>
                </a:lnTo>
                <a:lnTo>
                  <a:pt x="8386" y="1501"/>
                </a:lnTo>
                <a:lnTo>
                  <a:pt x="9342" y="1617"/>
                </a:lnTo>
                <a:lnTo>
                  <a:pt x="10244" y="1876"/>
                </a:lnTo>
                <a:lnTo>
                  <a:pt x="10878" y="2162"/>
                </a:lnTo>
                <a:lnTo>
                  <a:pt x="11270" y="2403"/>
                </a:lnTo>
                <a:lnTo>
                  <a:pt x="11458" y="2528"/>
                </a:lnTo>
                <a:lnTo>
                  <a:pt x="11842" y="2832"/>
                </a:lnTo>
                <a:lnTo>
                  <a:pt x="12485" y="3484"/>
                </a:lnTo>
                <a:lnTo>
                  <a:pt x="13003" y="4189"/>
                </a:lnTo>
                <a:lnTo>
                  <a:pt x="13396" y="4948"/>
                </a:lnTo>
                <a:lnTo>
                  <a:pt x="13682" y="5743"/>
                </a:lnTo>
                <a:lnTo>
                  <a:pt x="13878" y="6582"/>
                </a:lnTo>
                <a:lnTo>
                  <a:pt x="14003" y="7449"/>
                </a:lnTo>
                <a:lnTo>
                  <a:pt x="14066" y="8342"/>
                </a:lnTo>
                <a:lnTo>
                  <a:pt x="14074" y="8797"/>
                </a:lnTo>
                <a:lnTo>
                  <a:pt x="14066" y="8931"/>
                </a:lnTo>
                <a:lnTo>
                  <a:pt x="14021" y="9208"/>
                </a:lnTo>
                <a:lnTo>
                  <a:pt x="13869" y="9627"/>
                </a:lnTo>
                <a:lnTo>
                  <a:pt x="13726" y="9860"/>
                </a:lnTo>
                <a:lnTo>
                  <a:pt x="13351" y="10404"/>
                </a:lnTo>
                <a:lnTo>
                  <a:pt x="12547" y="11431"/>
                </a:lnTo>
                <a:lnTo>
                  <a:pt x="11869" y="12119"/>
                </a:lnTo>
                <a:lnTo>
                  <a:pt x="11378" y="12530"/>
                </a:lnTo>
                <a:lnTo>
                  <a:pt x="10851" y="12905"/>
                </a:lnTo>
                <a:lnTo>
                  <a:pt x="10270" y="13226"/>
                </a:lnTo>
                <a:lnTo>
                  <a:pt x="9967" y="13360"/>
                </a:lnTo>
                <a:lnTo>
                  <a:pt x="9681" y="13476"/>
                </a:lnTo>
                <a:lnTo>
                  <a:pt x="9100" y="13646"/>
                </a:lnTo>
                <a:lnTo>
                  <a:pt x="8806" y="13682"/>
                </a:lnTo>
                <a:lnTo>
                  <a:pt x="8493" y="13700"/>
                </a:lnTo>
                <a:lnTo>
                  <a:pt x="7859" y="13682"/>
                </a:lnTo>
                <a:lnTo>
                  <a:pt x="7234" y="13601"/>
                </a:lnTo>
                <a:lnTo>
                  <a:pt x="6609" y="13476"/>
                </a:lnTo>
                <a:lnTo>
                  <a:pt x="5984" y="13298"/>
                </a:lnTo>
                <a:lnTo>
                  <a:pt x="5386" y="13065"/>
                </a:lnTo>
                <a:lnTo>
                  <a:pt x="4805" y="12780"/>
                </a:lnTo>
                <a:lnTo>
                  <a:pt x="4243" y="12458"/>
                </a:lnTo>
                <a:lnTo>
                  <a:pt x="3707" y="12083"/>
                </a:lnTo>
                <a:lnTo>
                  <a:pt x="3207" y="11663"/>
                </a:lnTo>
                <a:lnTo>
                  <a:pt x="2751" y="11208"/>
                </a:lnTo>
                <a:lnTo>
                  <a:pt x="2332" y="10699"/>
                </a:lnTo>
                <a:lnTo>
                  <a:pt x="1965" y="10163"/>
                </a:lnTo>
                <a:lnTo>
                  <a:pt x="1644" y="9583"/>
                </a:lnTo>
                <a:lnTo>
                  <a:pt x="1385" y="8967"/>
                </a:lnTo>
                <a:lnTo>
                  <a:pt x="1189" y="8315"/>
                </a:lnTo>
                <a:lnTo>
                  <a:pt x="1117" y="7975"/>
                </a:lnTo>
                <a:lnTo>
                  <a:pt x="1064" y="7663"/>
                </a:lnTo>
                <a:lnTo>
                  <a:pt x="1037" y="7029"/>
                </a:lnTo>
                <a:lnTo>
                  <a:pt x="1081" y="6047"/>
                </a:lnTo>
                <a:lnTo>
                  <a:pt x="1090" y="5368"/>
                </a:lnTo>
                <a:lnTo>
                  <a:pt x="956" y="5332"/>
                </a:lnTo>
                <a:lnTo>
                  <a:pt x="715" y="5305"/>
                </a:lnTo>
                <a:lnTo>
                  <a:pt x="519" y="5341"/>
                </a:lnTo>
                <a:lnTo>
                  <a:pt x="367" y="5421"/>
                </a:lnTo>
                <a:lnTo>
                  <a:pt x="197" y="5600"/>
                </a:lnTo>
                <a:lnTo>
                  <a:pt x="72" y="5939"/>
                </a:lnTo>
                <a:lnTo>
                  <a:pt x="54" y="6127"/>
                </a:lnTo>
                <a:lnTo>
                  <a:pt x="10" y="6725"/>
                </a:lnTo>
                <a:lnTo>
                  <a:pt x="1" y="7645"/>
                </a:lnTo>
                <a:lnTo>
                  <a:pt x="54" y="8243"/>
                </a:lnTo>
                <a:lnTo>
                  <a:pt x="108" y="8529"/>
                </a:lnTo>
                <a:lnTo>
                  <a:pt x="242" y="9074"/>
                </a:lnTo>
                <a:lnTo>
                  <a:pt x="599" y="10074"/>
                </a:lnTo>
                <a:lnTo>
                  <a:pt x="1072" y="10976"/>
                </a:lnTo>
                <a:lnTo>
                  <a:pt x="1644" y="11780"/>
                </a:lnTo>
                <a:lnTo>
                  <a:pt x="2323" y="12503"/>
                </a:lnTo>
                <a:lnTo>
                  <a:pt x="3091" y="13137"/>
                </a:lnTo>
                <a:lnTo>
                  <a:pt x="3948" y="13691"/>
                </a:lnTo>
                <a:lnTo>
                  <a:pt x="4877" y="14164"/>
                </a:lnTo>
                <a:lnTo>
                  <a:pt x="5377" y="14378"/>
                </a:lnTo>
                <a:lnTo>
                  <a:pt x="5939" y="14593"/>
                </a:lnTo>
                <a:lnTo>
                  <a:pt x="6814" y="14860"/>
                </a:lnTo>
                <a:lnTo>
                  <a:pt x="7404" y="14985"/>
                </a:lnTo>
                <a:lnTo>
                  <a:pt x="8002" y="15057"/>
                </a:lnTo>
                <a:lnTo>
                  <a:pt x="8609" y="15084"/>
                </a:lnTo>
                <a:lnTo>
                  <a:pt x="9208" y="15048"/>
                </a:lnTo>
                <a:lnTo>
                  <a:pt x="9815" y="14941"/>
                </a:lnTo>
                <a:lnTo>
                  <a:pt x="10127" y="14860"/>
                </a:lnTo>
                <a:lnTo>
                  <a:pt x="10476" y="14744"/>
                </a:lnTo>
                <a:lnTo>
                  <a:pt x="11145" y="14459"/>
                </a:lnTo>
                <a:lnTo>
                  <a:pt x="11753" y="14101"/>
                </a:lnTo>
                <a:lnTo>
                  <a:pt x="12324" y="13691"/>
                </a:lnTo>
                <a:lnTo>
                  <a:pt x="12860" y="13226"/>
                </a:lnTo>
                <a:lnTo>
                  <a:pt x="13351" y="12726"/>
                </a:lnTo>
                <a:lnTo>
                  <a:pt x="14048" y="11905"/>
                </a:lnTo>
                <a:lnTo>
                  <a:pt x="14485" y="11333"/>
                </a:lnTo>
                <a:lnTo>
                  <a:pt x="14664" y="11083"/>
                </a:lnTo>
                <a:lnTo>
                  <a:pt x="14950" y="10592"/>
                </a:lnTo>
                <a:lnTo>
                  <a:pt x="15173" y="10074"/>
                </a:lnTo>
                <a:lnTo>
                  <a:pt x="15325" y="9556"/>
                </a:lnTo>
                <a:lnTo>
                  <a:pt x="15423" y="9020"/>
                </a:lnTo>
                <a:lnTo>
                  <a:pt x="15459" y="8467"/>
                </a:lnTo>
                <a:lnTo>
                  <a:pt x="15441" y="7913"/>
                </a:lnTo>
                <a:lnTo>
                  <a:pt x="15369" y="7341"/>
                </a:lnTo>
                <a:lnTo>
                  <a:pt x="15316" y="7056"/>
                </a:lnTo>
                <a:lnTo>
                  <a:pt x="15226" y="6636"/>
                </a:lnTo>
                <a:lnTo>
                  <a:pt x="15173" y="6207"/>
                </a:lnTo>
                <a:lnTo>
                  <a:pt x="15164" y="5975"/>
                </a:lnTo>
                <a:lnTo>
                  <a:pt x="15084" y="5502"/>
                </a:lnTo>
                <a:lnTo>
                  <a:pt x="14950" y="5020"/>
                </a:lnTo>
                <a:lnTo>
                  <a:pt x="14762" y="4537"/>
                </a:lnTo>
                <a:lnTo>
                  <a:pt x="14405" y="3832"/>
                </a:lnTo>
                <a:lnTo>
                  <a:pt x="13789" y="2930"/>
                </a:lnTo>
                <a:lnTo>
                  <a:pt x="13048" y="2117"/>
                </a:lnTo>
                <a:lnTo>
                  <a:pt x="12226" y="1421"/>
                </a:lnTo>
                <a:lnTo>
                  <a:pt x="11565" y="1019"/>
                </a:lnTo>
                <a:lnTo>
                  <a:pt x="11119" y="805"/>
                </a:lnTo>
                <a:lnTo>
                  <a:pt x="10672" y="644"/>
                </a:lnTo>
                <a:lnTo>
                  <a:pt x="10226" y="546"/>
                </a:lnTo>
                <a:lnTo>
                  <a:pt x="10002" y="519"/>
                </a:lnTo>
                <a:lnTo>
                  <a:pt x="9627" y="474"/>
                </a:lnTo>
                <a:lnTo>
                  <a:pt x="8895" y="314"/>
                </a:lnTo>
                <a:lnTo>
                  <a:pt x="8538" y="215"/>
                </a:lnTo>
                <a:lnTo>
                  <a:pt x="8225" y="126"/>
                </a:lnTo>
                <a:lnTo>
                  <a:pt x="7609" y="19"/>
                </a:lnTo>
                <a:lnTo>
                  <a:pt x="702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4f3de87df4_0_99"/>
          <p:cNvSpPr/>
          <p:nvPr/>
        </p:nvSpPr>
        <p:spPr>
          <a:xfrm rot="2700000">
            <a:off x="7249006" y="3121265"/>
            <a:ext cx="390696" cy="389146"/>
          </a:xfrm>
          <a:custGeom>
            <a:avLst/>
            <a:gdLst/>
            <a:ahLst/>
            <a:cxnLst/>
            <a:rect l="l" t="t" r="r" b="b"/>
            <a:pathLst>
              <a:path w="15628" h="15566" extrusionOk="0">
                <a:moveTo>
                  <a:pt x="12556" y="0"/>
                </a:moveTo>
                <a:lnTo>
                  <a:pt x="12368" y="18"/>
                </a:lnTo>
                <a:lnTo>
                  <a:pt x="12083" y="45"/>
                </a:lnTo>
                <a:lnTo>
                  <a:pt x="11913" y="89"/>
                </a:lnTo>
                <a:lnTo>
                  <a:pt x="11851" y="134"/>
                </a:lnTo>
                <a:lnTo>
                  <a:pt x="9645" y="1938"/>
                </a:lnTo>
                <a:lnTo>
                  <a:pt x="7466" y="3778"/>
                </a:lnTo>
                <a:lnTo>
                  <a:pt x="5323" y="5608"/>
                </a:lnTo>
                <a:lnTo>
                  <a:pt x="3188" y="7439"/>
                </a:lnTo>
                <a:lnTo>
                  <a:pt x="2715" y="7823"/>
                </a:lnTo>
                <a:lnTo>
                  <a:pt x="1769" y="8573"/>
                </a:lnTo>
                <a:lnTo>
                  <a:pt x="1322" y="8984"/>
                </a:lnTo>
                <a:lnTo>
                  <a:pt x="1161" y="9127"/>
                </a:lnTo>
                <a:lnTo>
                  <a:pt x="893" y="9448"/>
                </a:lnTo>
                <a:lnTo>
                  <a:pt x="661" y="9778"/>
                </a:lnTo>
                <a:lnTo>
                  <a:pt x="465" y="10136"/>
                </a:lnTo>
                <a:lnTo>
                  <a:pt x="233" y="10716"/>
                </a:lnTo>
                <a:lnTo>
                  <a:pt x="45" y="11555"/>
                </a:lnTo>
                <a:lnTo>
                  <a:pt x="0" y="12011"/>
                </a:lnTo>
                <a:lnTo>
                  <a:pt x="99" y="12440"/>
                </a:lnTo>
                <a:lnTo>
                  <a:pt x="242" y="12949"/>
                </a:lnTo>
                <a:lnTo>
                  <a:pt x="304" y="13109"/>
                </a:lnTo>
                <a:lnTo>
                  <a:pt x="465" y="13431"/>
                </a:lnTo>
                <a:lnTo>
                  <a:pt x="795" y="13904"/>
                </a:lnTo>
                <a:lnTo>
                  <a:pt x="1376" y="14476"/>
                </a:lnTo>
                <a:lnTo>
                  <a:pt x="2081" y="14967"/>
                </a:lnTo>
                <a:lnTo>
                  <a:pt x="2679" y="15252"/>
                </a:lnTo>
                <a:lnTo>
                  <a:pt x="3099" y="15395"/>
                </a:lnTo>
                <a:lnTo>
                  <a:pt x="3528" y="15503"/>
                </a:lnTo>
                <a:lnTo>
                  <a:pt x="3956" y="15556"/>
                </a:lnTo>
                <a:lnTo>
                  <a:pt x="4403" y="15565"/>
                </a:lnTo>
                <a:lnTo>
                  <a:pt x="4840" y="15511"/>
                </a:lnTo>
                <a:lnTo>
                  <a:pt x="5269" y="15404"/>
                </a:lnTo>
                <a:lnTo>
                  <a:pt x="5698" y="15226"/>
                </a:lnTo>
                <a:lnTo>
                  <a:pt x="5903" y="15110"/>
                </a:lnTo>
                <a:lnTo>
                  <a:pt x="6243" y="14904"/>
                </a:lnTo>
                <a:lnTo>
                  <a:pt x="6894" y="14449"/>
                </a:lnTo>
                <a:lnTo>
                  <a:pt x="7519" y="13949"/>
                </a:lnTo>
                <a:lnTo>
                  <a:pt x="8109" y="13395"/>
                </a:lnTo>
                <a:lnTo>
                  <a:pt x="8377" y="13100"/>
                </a:lnTo>
                <a:lnTo>
                  <a:pt x="10154" y="11082"/>
                </a:lnTo>
                <a:lnTo>
                  <a:pt x="13663" y="6992"/>
                </a:lnTo>
                <a:lnTo>
                  <a:pt x="15414" y="4938"/>
                </a:lnTo>
                <a:lnTo>
                  <a:pt x="15521" y="4831"/>
                </a:lnTo>
                <a:lnTo>
                  <a:pt x="15574" y="4706"/>
                </a:lnTo>
                <a:lnTo>
                  <a:pt x="15601" y="4465"/>
                </a:lnTo>
                <a:lnTo>
                  <a:pt x="15628" y="4081"/>
                </a:lnTo>
                <a:lnTo>
                  <a:pt x="15601" y="3876"/>
                </a:lnTo>
                <a:lnTo>
                  <a:pt x="15548" y="3804"/>
                </a:lnTo>
                <a:lnTo>
                  <a:pt x="15485" y="3751"/>
                </a:lnTo>
                <a:lnTo>
                  <a:pt x="15271" y="3688"/>
                </a:lnTo>
                <a:lnTo>
                  <a:pt x="15021" y="3688"/>
                </a:lnTo>
                <a:lnTo>
                  <a:pt x="14771" y="3724"/>
                </a:lnTo>
                <a:lnTo>
                  <a:pt x="14672" y="3769"/>
                </a:lnTo>
                <a:lnTo>
                  <a:pt x="14413" y="3911"/>
                </a:lnTo>
                <a:lnTo>
                  <a:pt x="13958" y="4313"/>
                </a:lnTo>
                <a:lnTo>
                  <a:pt x="13753" y="4545"/>
                </a:lnTo>
                <a:lnTo>
                  <a:pt x="12377" y="6162"/>
                </a:lnTo>
                <a:lnTo>
                  <a:pt x="9627" y="9403"/>
                </a:lnTo>
                <a:lnTo>
                  <a:pt x="8225" y="10993"/>
                </a:lnTo>
                <a:lnTo>
                  <a:pt x="7912" y="11332"/>
                </a:lnTo>
                <a:lnTo>
                  <a:pt x="7261" y="11993"/>
                </a:lnTo>
                <a:lnTo>
                  <a:pt x="6573" y="12618"/>
                </a:lnTo>
                <a:lnTo>
                  <a:pt x="5859" y="13199"/>
                </a:lnTo>
                <a:lnTo>
                  <a:pt x="5483" y="13458"/>
                </a:lnTo>
                <a:lnTo>
                  <a:pt x="5269" y="13592"/>
                </a:lnTo>
                <a:lnTo>
                  <a:pt x="4814" y="13779"/>
                </a:lnTo>
                <a:lnTo>
                  <a:pt x="4331" y="13859"/>
                </a:lnTo>
                <a:lnTo>
                  <a:pt x="3858" y="13842"/>
                </a:lnTo>
                <a:lnTo>
                  <a:pt x="3385" y="13734"/>
                </a:lnTo>
                <a:lnTo>
                  <a:pt x="2938" y="13538"/>
                </a:lnTo>
                <a:lnTo>
                  <a:pt x="2528" y="13261"/>
                </a:lnTo>
                <a:lnTo>
                  <a:pt x="2179" y="12904"/>
                </a:lnTo>
                <a:lnTo>
                  <a:pt x="2028" y="12699"/>
                </a:lnTo>
                <a:lnTo>
                  <a:pt x="1938" y="12538"/>
                </a:lnTo>
                <a:lnTo>
                  <a:pt x="1795" y="12172"/>
                </a:lnTo>
                <a:lnTo>
                  <a:pt x="1715" y="11770"/>
                </a:lnTo>
                <a:lnTo>
                  <a:pt x="1697" y="11368"/>
                </a:lnTo>
                <a:lnTo>
                  <a:pt x="1715" y="11180"/>
                </a:lnTo>
                <a:lnTo>
                  <a:pt x="1742" y="10984"/>
                </a:lnTo>
                <a:lnTo>
                  <a:pt x="1849" y="10645"/>
                </a:lnTo>
                <a:lnTo>
                  <a:pt x="2010" y="10332"/>
                </a:lnTo>
                <a:lnTo>
                  <a:pt x="2215" y="10046"/>
                </a:lnTo>
                <a:lnTo>
                  <a:pt x="2572" y="9662"/>
                </a:lnTo>
                <a:lnTo>
                  <a:pt x="3126" y="9198"/>
                </a:lnTo>
                <a:lnTo>
                  <a:pt x="3412" y="8984"/>
                </a:lnTo>
                <a:lnTo>
                  <a:pt x="4260" y="8323"/>
                </a:lnTo>
                <a:lnTo>
                  <a:pt x="5957" y="7028"/>
                </a:lnTo>
                <a:lnTo>
                  <a:pt x="6769" y="6331"/>
                </a:lnTo>
                <a:lnTo>
                  <a:pt x="8028" y="5188"/>
                </a:lnTo>
                <a:lnTo>
                  <a:pt x="10484" y="2858"/>
                </a:lnTo>
                <a:lnTo>
                  <a:pt x="11699" y="1679"/>
                </a:lnTo>
                <a:lnTo>
                  <a:pt x="11922" y="1465"/>
                </a:lnTo>
                <a:lnTo>
                  <a:pt x="12333" y="1018"/>
                </a:lnTo>
                <a:lnTo>
                  <a:pt x="12493" y="768"/>
                </a:lnTo>
                <a:lnTo>
                  <a:pt x="12529" y="688"/>
                </a:lnTo>
                <a:lnTo>
                  <a:pt x="12565" y="500"/>
                </a:lnTo>
                <a:lnTo>
                  <a:pt x="12556" y="197"/>
                </a:lnTo>
                <a:lnTo>
                  <a:pt x="125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4f3de87df4_0_99"/>
          <p:cNvSpPr/>
          <p:nvPr/>
        </p:nvSpPr>
        <p:spPr>
          <a:xfrm rot="-965942">
            <a:off x="1524457" y="2070582"/>
            <a:ext cx="920033" cy="547526"/>
          </a:xfrm>
          <a:custGeom>
            <a:avLst/>
            <a:gdLst/>
            <a:ahLst/>
            <a:cxnLst/>
            <a:rect l="l" t="t" r="r" b="b"/>
            <a:pathLst>
              <a:path w="29443" h="17522" extrusionOk="0">
                <a:moveTo>
                  <a:pt x="28675" y="1"/>
                </a:moveTo>
                <a:lnTo>
                  <a:pt x="28246" y="81"/>
                </a:lnTo>
                <a:lnTo>
                  <a:pt x="27853" y="269"/>
                </a:lnTo>
                <a:lnTo>
                  <a:pt x="27656" y="394"/>
                </a:lnTo>
                <a:lnTo>
                  <a:pt x="26701" y="1046"/>
                </a:lnTo>
                <a:lnTo>
                  <a:pt x="24763" y="2323"/>
                </a:lnTo>
                <a:lnTo>
                  <a:pt x="23772" y="2912"/>
                </a:lnTo>
                <a:lnTo>
                  <a:pt x="20432" y="4823"/>
                </a:lnTo>
                <a:lnTo>
                  <a:pt x="13726" y="8609"/>
                </a:lnTo>
                <a:lnTo>
                  <a:pt x="10395" y="10547"/>
                </a:lnTo>
                <a:lnTo>
                  <a:pt x="9136" y="11297"/>
                </a:lnTo>
                <a:lnTo>
                  <a:pt x="6626" y="12842"/>
                </a:lnTo>
                <a:lnTo>
                  <a:pt x="2903" y="15209"/>
                </a:lnTo>
                <a:lnTo>
                  <a:pt x="420" y="16780"/>
                </a:lnTo>
                <a:lnTo>
                  <a:pt x="259" y="16870"/>
                </a:lnTo>
                <a:lnTo>
                  <a:pt x="134" y="16995"/>
                </a:lnTo>
                <a:lnTo>
                  <a:pt x="81" y="17075"/>
                </a:lnTo>
                <a:lnTo>
                  <a:pt x="0" y="17280"/>
                </a:lnTo>
                <a:lnTo>
                  <a:pt x="9" y="17352"/>
                </a:lnTo>
                <a:lnTo>
                  <a:pt x="63" y="17423"/>
                </a:lnTo>
                <a:lnTo>
                  <a:pt x="259" y="17512"/>
                </a:lnTo>
                <a:lnTo>
                  <a:pt x="358" y="17521"/>
                </a:lnTo>
                <a:lnTo>
                  <a:pt x="500" y="17521"/>
                </a:lnTo>
                <a:lnTo>
                  <a:pt x="777" y="17477"/>
                </a:lnTo>
                <a:lnTo>
                  <a:pt x="911" y="17432"/>
                </a:lnTo>
                <a:lnTo>
                  <a:pt x="1751" y="17075"/>
                </a:lnTo>
                <a:lnTo>
                  <a:pt x="3010" y="16548"/>
                </a:lnTo>
                <a:lnTo>
                  <a:pt x="3822" y="16155"/>
                </a:lnTo>
                <a:lnTo>
                  <a:pt x="4206" y="15932"/>
                </a:lnTo>
                <a:lnTo>
                  <a:pt x="6850" y="14333"/>
                </a:lnTo>
                <a:lnTo>
                  <a:pt x="12083" y="11074"/>
                </a:lnTo>
                <a:lnTo>
                  <a:pt x="14708" y="9449"/>
                </a:lnTo>
                <a:lnTo>
                  <a:pt x="16396" y="8431"/>
                </a:lnTo>
                <a:lnTo>
                  <a:pt x="19825" y="6493"/>
                </a:lnTo>
                <a:lnTo>
                  <a:pt x="22397" y="5028"/>
                </a:lnTo>
                <a:lnTo>
                  <a:pt x="24085" y="4028"/>
                </a:lnTo>
                <a:lnTo>
                  <a:pt x="25754" y="2975"/>
                </a:lnTo>
                <a:lnTo>
                  <a:pt x="27380" y="1867"/>
                </a:lnTo>
                <a:lnTo>
                  <a:pt x="28174" y="1278"/>
                </a:lnTo>
                <a:lnTo>
                  <a:pt x="28817" y="760"/>
                </a:lnTo>
                <a:lnTo>
                  <a:pt x="29442" y="215"/>
                </a:lnTo>
                <a:lnTo>
                  <a:pt x="29300" y="144"/>
                </a:lnTo>
                <a:lnTo>
                  <a:pt x="29032" y="54"/>
                </a:lnTo>
                <a:lnTo>
                  <a:pt x="2867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4f3de87df4_0_99"/>
          <p:cNvSpPr/>
          <p:nvPr/>
        </p:nvSpPr>
        <p:spPr>
          <a:xfrm rot="-965942">
            <a:off x="2810528" y="2708668"/>
            <a:ext cx="625646" cy="731951"/>
          </a:xfrm>
          <a:custGeom>
            <a:avLst/>
            <a:gdLst/>
            <a:ahLst/>
            <a:cxnLst/>
            <a:rect l="l" t="t" r="r" b="b"/>
            <a:pathLst>
              <a:path w="20022" h="23424" extrusionOk="0">
                <a:moveTo>
                  <a:pt x="19575" y="1"/>
                </a:moveTo>
                <a:lnTo>
                  <a:pt x="19432" y="36"/>
                </a:lnTo>
                <a:lnTo>
                  <a:pt x="19200" y="170"/>
                </a:lnTo>
                <a:lnTo>
                  <a:pt x="19066" y="277"/>
                </a:lnTo>
                <a:lnTo>
                  <a:pt x="18977" y="376"/>
                </a:lnTo>
                <a:lnTo>
                  <a:pt x="18843" y="635"/>
                </a:lnTo>
                <a:lnTo>
                  <a:pt x="18789" y="769"/>
                </a:lnTo>
                <a:lnTo>
                  <a:pt x="18548" y="1340"/>
                </a:lnTo>
                <a:lnTo>
                  <a:pt x="18030" y="2447"/>
                </a:lnTo>
                <a:lnTo>
                  <a:pt x="17191" y="4082"/>
                </a:lnTo>
                <a:lnTo>
                  <a:pt x="15941" y="6171"/>
                </a:lnTo>
                <a:lnTo>
                  <a:pt x="14565" y="8189"/>
                </a:lnTo>
                <a:lnTo>
                  <a:pt x="13824" y="9163"/>
                </a:lnTo>
                <a:lnTo>
                  <a:pt x="13146" y="10047"/>
                </a:lnTo>
                <a:lnTo>
                  <a:pt x="11726" y="11761"/>
                </a:lnTo>
                <a:lnTo>
                  <a:pt x="10252" y="13422"/>
                </a:lnTo>
                <a:lnTo>
                  <a:pt x="8725" y="15021"/>
                </a:lnTo>
                <a:lnTo>
                  <a:pt x="7145" y="16575"/>
                </a:lnTo>
                <a:lnTo>
                  <a:pt x="5510" y="18075"/>
                </a:lnTo>
                <a:lnTo>
                  <a:pt x="3823" y="19530"/>
                </a:lnTo>
                <a:lnTo>
                  <a:pt x="2090" y="20923"/>
                </a:lnTo>
                <a:lnTo>
                  <a:pt x="1206" y="21602"/>
                </a:lnTo>
                <a:lnTo>
                  <a:pt x="938" y="21807"/>
                </a:lnTo>
                <a:lnTo>
                  <a:pt x="411" y="22245"/>
                </a:lnTo>
                <a:lnTo>
                  <a:pt x="197" y="22495"/>
                </a:lnTo>
                <a:lnTo>
                  <a:pt x="144" y="22584"/>
                </a:lnTo>
                <a:lnTo>
                  <a:pt x="72" y="22790"/>
                </a:lnTo>
                <a:lnTo>
                  <a:pt x="27" y="23147"/>
                </a:lnTo>
                <a:lnTo>
                  <a:pt x="1" y="23379"/>
                </a:lnTo>
                <a:lnTo>
                  <a:pt x="224" y="23397"/>
                </a:lnTo>
                <a:lnTo>
                  <a:pt x="563" y="23424"/>
                </a:lnTo>
                <a:lnTo>
                  <a:pt x="769" y="23397"/>
                </a:lnTo>
                <a:lnTo>
                  <a:pt x="849" y="23361"/>
                </a:lnTo>
                <a:lnTo>
                  <a:pt x="1492" y="22977"/>
                </a:lnTo>
                <a:lnTo>
                  <a:pt x="2760" y="22174"/>
                </a:lnTo>
                <a:lnTo>
                  <a:pt x="3349" y="21727"/>
                </a:lnTo>
                <a:lnTo>
                  <a:pt x="4689" y="20638"/>
                </a:lnTo>
                <a:lnTo>
                  <a:pt x="7279" y="18361"/>
                </a:lnTo>
                <a:lnTo>
                  <a:pt x="9136" y="16575"/>
                </a:lnTo>
                <a:lnTo>
                  <a:pt x="10342" y="15342"/>
                </a:lnTo>
                <a:lnTo>
                  <a:pt x="11511" y="14083"/>
                </a:lnTo>
                <a:lnTo>
                  <a:pt x="12654" y="12788"/>
                </a:lnTo>
                <a:lnTo>
                  <a:pt x="13208" y="12127"/>
                </a:lnTo>
                <a:lnTo>
                  <a:pt x="14101" y="11047"/>
                </a:lnTo>
                <a:lnTo>
                  <a:pt x="15360" y="9359"/>
                </a:lnTo>
                <a:lnTo>
                  <a:pt x="16155" y="8216"/>
                </a:lnTo>
                <a:lnTo>
                  <a:pt x="16914" y="7046"/>
                </a:lnTo>
                <a:lnTo>
                  <a:pt x="17637" y="5850"/>
                </a:lnTo>
                <a:lnTo>
                  <a:pt x="18325" y="4626"/>
                </a:lnTo>
                <a:lnTo>
                  <a:pt x="18968" y="3376"/>
                </a:lnTo>
                <a:lnTo>
                  <a:pt x="19272" y="2742"/>
                </a:lnTo>
                <a:lnTo>
                  <a:pt x="19495" y="2224"/>
                </a:lnTo>
                <a:lnTo>
                  <a:pt x="19834" y="1117"/>
                </a:lnTo>
                <a:lnTo>
                  <a:pt x="20022" y="536"/>
                </a:lnTo>
                <a:lnTo>
                  <a:pt x="19923" y="376"/>
                </a:lnTo>
                <a:lnTo>
                  <a:pt x="19798" y="134"/>
                </a:lnTo>
                <a:lnTo>
                  <a:pt x="19700" y="27"/>
                </a:lnTo>
                <a:lnTo>
                  <a:pt x="19647" y="9"/>
                </a:lnTo>
                <a:lnTo>
                  <a:pt x="1957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4f3de87df4_0_99"/>
          <p:cNvSpPr/>
          <p:nvPr/>
        </p:nvSpPr>
        <p:spPr>
          <a:xfrm rot="-965942">
            <a:off x="2891614" y="1644032"/>
            <a:ext cx="409098" cy="479406"/>
          </a:xfrm>
          <a:custGeom>
            <a:avLst/>
            <a:gdLst/>
            <a:ahLst/>
            <a:cxnLst/>
            <a:rect l="l" t="t" r="r" b="b"/>
            <a:pathLst>
              <a:path w="13092" h="15342" extrusionOk="0">
                <a:moveTo>
                  <a:pt x="456" y="0"/>
                </a:moveTo>
                <a:lnTo>
                  <a:pt x="375" y="27"/>
                </a:lnTo>
                <a:lnTo>
                  <a:pt x="223" y="179"/>
                </a:lnTo>
                <a:lnTo>
                  <a:pt x="98" y="393"/>
                </a:lnTo>
                <a:lnTo>
                  <a:pt x="9" y="634"/>
                </a:lnTo>
                <a:lnTo>
                  <a:pt x="0" y="741"/>
                </a:lnTo>
                <a:lnTo>
                  <a:pt x="0" y="1036"/>
                </a:lnTo>
                <a:lnTo>
                  <a:pt x="116" y="1634"/>
                </a:lnTo>
                <a:lnTo>
                  <a:pt x="232" y="1911"/>
                </a:lnTo>
                <a:lnTo>
                  <a:pt x="652" y="2795"/>
                </a:lnTo>
                <a:lnTo>
                  <a:pt x="1527" y="4545"/>
                </a:lnTo>
                <a:lnTo>
                  <a:pt x="2018" y="5394"/>
                </a:lnTo>
                <a:lnTo>
                  <a:pt x="2474" y="6126"/>
                </a:lnTo>
                <a:lnTo>
                  <a:pt x="3465" y="7528"/>
                </a:lnTo>
                <a:lnTo>
                  <a:pt x="4528" y="8859"/>
                </a:lnTo>
                <a:lnTo>
                  <a:pt x="5662" y="10109"/>
                </a:lnTo>
                <a:lnTo>
                  <a:pt x="6867" y="11287"/>
                </a:lnTo>
                <a:lnTo>
                  <a:pt x="8144" y="12395"/>
                </a:lnTo>
                <a:lnTo>
                  <a:pt x="9484" y="13440"/>
                </a:lnTo>
                <a:lnTo>
                  <a:pt x="10886" y="14431"/>
                </a:lnTo>
                <a:lnTo>
                  <a:pt x="11609" y="14895"/>
                </a:lnTo>
                <a:lnTo>
                  <a:pt x="12047" y="15118"/>
                </a:lnTo>
                <a:lnTo>
                  <a:pt x="12565" y="15342"/>
                </a:lnTo>
                <a:lnTo>
                  <a:pt x="12699" y="15270"/>
                </a:lnTo>
                <a:lnTo>
                  <a:pt x="12975" y="15136"/>
                </a:lnTo>
                <a:lnTo>
                  <a:pt x="13065" y="15029"/>
                </a:lnTo>
                <a:lnTo>
                  <a:pt x="13083" y="14984"/>
                </a:lnTo>
                <a:lnTo>
                  <a:pt x="13091" y="14850"/>
                </a:lnTo>
                <a:lnTo>
                  <a:pt x="13038" y="14636"/>
                </a:lnTo>
                <a:lnTo>
                  <a:pt x="12966" y="14520"/>
                </a:lnTo>
                <a:lnTo>
                  <a:pt x="12824" y="14368"/>
                </a:lnTo>
                <a:lnTo>
                  <a:pt x="12493" y="14091"/>
                </a:lnTo>
                <a:lnTo>
                  <a:pt x="12324" y="13958"/>
                </a:lnTo>
                <a:lnTo>
                  <a:pt x="11448" y="13252"/>
                </a:lnTo>
                <a:lnTo>
                  <a:pt x="9698" y="11850"/>
                </a:lnTo>
                <a:lnTo>
                  <a:pt x="8850" y="11127"/>
                </a:lnTo>
                <a:lnTo>
                  <a:pt x="8234" y="10573"/>
                </a:lnTo>
                <a:lnTo>
                  <a:pt x="7064" y="9439"/>
                </a:lnTo>
                <a:lnTo>
                  <a:pt x="5956" y="8260"/>
                </a:lnTo>
                <a:lnTo>
                  <a:pt x="4921" y="7028"/>
                </a:lnTo>
                <a:lnTo>
                  <a:pt x="3965" y="5733"/>
                </a:lnTo>
                <a:lnTo>
                  <a:pt x="3099" y="4376"/>
                </a:lnTo>
                <a:lnTo>
                  <a:pt x="2331" y="2956"/>
                </a:lnTo>
                <a:lnTo>
                  <a:pt x="1652" y="1465"/>
                </a:lnTo>
                <a:lnTo>
                  <a:pt x="1358" y="688"/>
                </a:lnTo>
                <a:lnTo>
                  <a:pt x="1313" y="536"/>
                </a:lnTo>
                <a:lnTo>
                  <a:pt x="1232" y="429"/>
                </a:lnTo>
                <a:lnTo>
                  <a:pt x="1036" y="286"/>
                </a:lnTo>
                <a:lnTo>
                  <a:pt x="732" y="71"/>
                </a:lnTo>
                <a:lnTo>
                  <a:pt x="5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4f3de87df4_0_99"/>
          <p:cNvSpPr/>
          <p:nvPr/>
        </p:nvSpPr>
        <p:spPr>
          <a:xfrm rot="2700000">
            <a:off x="7668001" y="3257658"/>
            <a:ext cx="122599" cy="109399"/>
          </a:xfrm>
          <a:custGeom>
            <a:avLst/>
            <a:gdLst/>
            <a:ahLst/>
            <a:cxnLst/>
            <a:rect l="l" t="t" r="r" b="b"/>
            <a:pathLst>
              <a:path w="4904" h="4376" extrusionOk="0">
                <a:moveTo>
                  <a:pt x="706" y="0"/>
                </a:moveTo>
                <a:lnTo>
                  <a:pt x="528" y="45"/>
                </a:lnTo>
                <a:lnTo>
                  <a:pt x="349" y="143"/>
                </a:lnTo>
                <a:lnTo>
                  <a:pt x="206" y="259"/>
                </a:lnTo>
                <a:lnTo>
                  <a:pt x="162" y="322"/>
                </a:lnTo>
                <a:lnTo>
                  <a:pt x="72" y="527"/>
                </a:lnTo>
                <a:lnTo>
                  <a:pt x="1" y="983"/>
                </a:lnTo>
                <a:lnTo>
                  <a:pt x="10" y="1206"/>
                </a:lnTo>
                <a:lnTo>
                  <a:pt x="55" y="1509"/>
                </a:lnTo>
                <a:lnTo>
                  <a:pt x="224" y="2090"/>
                </a:lnTo>
                <a:lnTo>
                  <a:pt x="510" y="2635"/>
                </a:lnTo>
                <a:lnTo>
                  <a:pt x="876" y="3126"/>
                </a:lnTo>
                <a:lnTo>
                  <a:pt x="1332" y="3545"/>
                </a:lnTo>
                <a:lnTo>
                  <a:pt x="1841" y="3903"/>
                </a:lnTo>
                <a:lnTo>
                  <a:pt x="2412" y="4162"/>
                </a:lnTo>
                <a:lnTo>
                  <a:pt x="3019" y="4340"/>
                </a:lnTo>
                <a:lnTo>
                  <a:pt x="3332" y="4376"/>
                </a:lnTo>
                <a:lnTo>
                  <a:pt x="3680" y="4260"/>
                </a:lnTo>
                <a:lnTo>
                  <a:pt x="4359" y="4010"/>
                </a:lnTo>
                <a:lnTo>
                  <a:pt x="4680" y="3840"/>
                </a:lnTo>
                <a:lnTo>
                  <a:pt x="4734" y="3795"/>
                </a:lnTo>
                <a:lnTo>
                  <a:pt x="4832" y="3644"/>
                </a:lnTo>
                <a:lnTo>
                  <a:pt x="4886" y="3456"/>
                </a:lnTo>
                <a:lnTo>
                  <a:pt x="4904" y="3260"/>
                </a:lnTo>
                <a:lnTo>
                  <a:pt x="4895" y="3170"/>
                </a:lnTo>
                <a:lnTo>
                  <a:pt x="4877" y="3126"/>
                </a:lnTo>
                <a:lnTo>
                  <a:pt x="4770" y="3027"/>
                </a:lnTo>
                <a:lnTo>
                  <a:pt x="4511" y="2920"/>
                </a:lnTo>
                <a:lnTo>
                  <a:pt x="4341" y="2885"/>
                </a:lnTo>
                <a:lnTo>
                  <a:pt x="4109" y="2867"/>
                </a:lnTo>
                <a:lnTo>
                  <a:pt x="3653" y="2902"/>
                </a:lnTo>
                <a:lnTo>
                  <a:pt x="3421" y="2911"/>
                </a:lnTo>
                <a:lnTo>
                  <a:pt x="3198" y="2902"/>
                </a:lnTo>
                <a:lnTo>
                  <a:pt x="2769" y="2804"/>
                </a:lnTo>
                <a:lnTo>
                  <a:pt x="2367" y="2617"/>
                </a:lnTo>
                <a:lnTo>
                  <a:pt x="2001" y="2358"/>
                </a:lnTo>
                <a:lnTo>
                  <a:pt x="1680" y="2027"/>
                </a:lnTo>
                <a:lnTo>
                  <a:pt x="1421" y="1661"/>
                </a:lnTo>
                <a:lnTo>
                  <a:pt x="1233" y="1250"/>
                </a:lnTo>
                <a:lnTo>
                  <a:pt x="1126" y="813"/>
                </a:lnTo>
                <a:lnTo>
                  <a:pt x="1108" y="590"/>
                </a:lnTo>
                <a:lnTo>
                  <a:pt x="1081" y="411"/>
                </a:lnTo>
                <a:lnTo>
                  <a:pt x="948" y="143"/>
                </a:lnTo>
                <a:lnTo>
                  <a:pt x="840" y="27"/>
                </a:lnTo>
                <a:lnTo>
                  <a:pt x="787" y="9"/>
                </a:lnTo>
                <a:lnTo>
                  <a:pt x="70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4f3de87df4_0_99"/>
          <p:cNvSpPr/>
          <p:nvPr/>
        </p:nvSpPr>
        <p:spPr>
          <a:xfrm rot="2700000">
            <a:off x="7906545" y="3177330"/>
            <a:ext cx="99349" cy="124374"/>
          </a:xfrm>
          <a:custGeom>
            <a:avLst/>
            <a:gdLst/>
            <a:ahLst/>
            <a:cxnLst/>
            <a:rect l="l" t="t" r="r" b="b"/>
            <a:pathLst>
              <a:path w="3974" h="4975" extrusionOk="0">
                <a:moveTo>
                  <a:pt x="3519" y="0"/>
                </a:moveTo>
                <a:lnTo>
                  <a:pt x="3206" y="36"/>
                </a:lnTo>
                <a:lnTo>
                  <a:pt x="3045" y="107"/>
                </a:lnTo>
                <a:lnTo>
                  <a:pt x="3001" y="161"/>
                </a:lnTo>
                <a:lnTo>
                  <a:pt x="2233" y="1161"/>
                </a:lnTo>
                <a:lnTo>
                  <a:pt x="750" y="3188"/>
                </a:lnTo>
                <a:lnTo>
                  <a:pt x="27" y="4224"/>
                </a:lnTo>
                <a:lnTo>
                  <a:pt x="0" y="4286"/>
                </a:lnTo>
                <a:lnTo>
                  <a:pt x="9" y="4456"/>
                </a:lnTo>
                <a:lnTo>
                  <a:pt x="98" y="4769"/>
                </a:lnTo>
                <a:lnTo>
                  <a:pt x="143" y="4974"/>
                </a:lnTo>
                <a:lnTo>
                  <a:pt x="331" y="4947"/>
                </a:lnTo>
                <a:lnTo>
                  <a:pt x="607" y="4912"/>
                </a:lnTo>
                <a:lnTo>
                  <a:pt x="777" y="4858"/>
                </a:lnTo>
                <a:lnTo>
                  <a:pt x="840" y="4813"/>
                </a:lnTo>
                <a:lnTo>
                  <a:pt x="1090" y="4608"/>
                </a:lnTo>
                <a:lnTo>
                  <a:pt x="1554" y="4170"/>
                </a:lnTo>
                <a:lnTo>
                  <a:pt x="2188" y="3474"/>
                </a:lnTo>
                <a:lnTo>
                  <a:pt x="2920" y="2456"/>
                </a:lnTo>
                <a:lnTo>
                  <a:pt x="3572" y="1375"/>
                </a:lnTo>
                <a:lnTo>
                  <a:pt x="3867" y="813"/>
                </a:lnTo>
                <a:lnTo>
                  <a:pt x="3920" y="679"/>
                </a:lnTo>
                <a:lnTo>
                  <a:pt x="3974" y="447"/>
                </a:lnTo>
                <a:lnTo>
                  <a:pt x="3920" y="339"/>
                </a:lnTo>
                <a:lnTo>
                  <a:pt x="3822" y="134"/>
                </a:lnTo>
                <a:lnTo>
                  <a:pt x="3751" y="36"/>
                </a:lnTo>
                <a:lnTo>
                  <a:pt x="3706" y="18"/>
                </a:lnTo>
                <a:lnTo>
                  <a:pt x="35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4f3de87df4_0_99"/>
          <p:cNvSpPr/>
          <p:nvPr/>
        </p:nvSpPr>
        <p:spPr>
          <a:xfrm rot="-965942">
            <a:off x="2610946" y="2405195"/>
            <a:ext cx="156302" cy="42435"/>
          </a:xfrm>
          <a:custGeom>
            <a:avLst/>
            <a:gdLst/>
            <a:ahLst/>
            <a:cxnLst/>
            <a:rect l="l" t="t" r="r" b="b"/>
            <a:pathLst>
              <a:path w="5002" h="1358" extrusionOk="0">
                <a:moveTo>
                  <a:pt x="625" y="1"/>
                </a:moveTo>
                <a:lnTo>
                  <a:pt x="554" y="10"/>
                </a:lnTo>
                <a:lnTo>
                  <a:pt x="393" y="90"/>
                </a:lnTo>
                <a:lnTo>
                  <a:pt x="152" y="304"/>
                </a:lnTo>
                <a:lnTo>
                  <a:pt x="0" y="438"/>
                </a:lnTo>
                <a:lnTo>
                  <a:pt x="143" y="581"/>
                </a:lnTo>
                <a:lnTo>
                  <a:pt x="358" y="804"/>
                </a:lnTo>
                <a:lnTo>
                  <a:pt x="509" y="911"/>
                </a:lnTo>
                <a:lnTo>
                  <a:pt x="590" y="938"/>
                </a:lnTo>
                <a:lnTo>
                  <a:pt x="1947" y="1170"/>
                </a:lnTo>
                <a:lnTo>
                  <a:pt x="3313" y="1358"/>
                </a:lnTo>
                <a:lnTo>
                  <a:pt x="3322" y="1331"/>
                </a:lnTo>
                <a:lnTo>
                  <a:pt x="3331" y="1295"/>
                </a:lnTo>
                <a:lnTo>
                  <a:pt x="3965" y="1278"/>
                </a:lnTo>
                <a:lnTo>
                  <a:pt x="4599" y="1215"/>
                </a:lnTo>
                <a:lnTo>
                  <a:pt x="4706" y="1170"/>
                </a:lnTo>
                <a:lnTo>
                  <a:pt x="4903" y="974"/>
                </a:lnTo>
                <a:lnTo>
                  <a:pt x="5001" y="885"/>
                </a:lnTo>
                <a:lnTo>
                  <a:pt x="4921" y="786"/>
                </a:lnTo>
                <a:lnTo>
                  <a:pt x="4760" y="590"/>
                </a:lnTo>
                <a:lnTo>
                  <a:pt x="4671" y="554"/>
                </a:lnTo>
                <a:lnTo>
                  <a:pt x="3662" y="394"/>
                </a:lnTo>
                <a:lnTo>
                  <a:pt x="1635" y="117"/>
                </a:lnTo>
                <a:lnTo>
                  <a:pt x="62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4f3de87df4_0_99"/>
          <p:cNvSpPr/>
          <p:nvPr/>
        </p:nvSpPr>
        <p:spPr>
          <a:xfrm rot="2700000">
            <a:off x="7891283" y="3277312"/>
            <a:ext cx="71024" cy="84624"/>
          </a:xfrm>
          <a:custGeom>
            <a:avLst/>
            <a:gdLst/>
            <a:ahLst/>
            <a:cxnLst/>
            <a:rect l="l" t="t" r="r" b="b"/>
            <a:pathLst>
              <a:path w="2841" h="3385" extrusionOk="0">
                <a:moveTo>
                  <a:pt x="2358" y="1"/>
                </a:moveTo>
                <a:lnTo>
                  <a:pt x="2215" y="45"/>
                </a:lnTo>
                <a:lnTo>
                  <a:pt x="2144" y="90"/>
                </a:lnTo>
                <a:lnTo>
                  <a:pt x="1786" y="340"/>
                </a:lnTo>
                <a:lnTo>
                  <a:pt x="1152" y="911"/>
                </a:lnTo>
                <a:lnTo>
                  <a:pt x="626" y="1572"/>
                </a:lnTo>
                <a:lnTo>
                  <a:pt x="206" y="2304"/>
                </a:lnTo>
                <a:lnTo>
                  <a:pt x="36" y="2706"/>
                </a:lnTo>
                <a:lnTo>
                  <a:pt x="9" y="2796"/>
                </a:lnTo>
                <a:lnTo>
                  <a:pt x="0" y="2965"/>
                </a:lnTo>
                <a:lnTo>
                  <a:pt x="27" y="3108"/>
                </a:lnTo>
                <a:lnTo>
                  <a:pt x="108" y="3233"/>
                </a:lnTo>
                <a:lnTo>
                  <a:pt x="215" y="3323"/>
                </a:lnTo>
                <a:lnTo>
                  <a:pt x="340" y="3376"/>
                </a:lnTo>
                <a:lnTo>
                  <a:pt x="492" y="3385"/>
                </a:lnTo>
                <a:lnTo>
                  <a:pt x="652" y="3340"/>
                </a:lnTo>
                <a:lnTo>
                  <a:pt x="733" y="3305"/>
                </a:lnTo>
                <a:lnTo>
                  <a:pt x="929" y="3180"/>
                </a:lnTo>
                <a:lnTo>
                  <a:pt x="1277" y="2921"/>
                </a:lnTo>
                <a:lnTo>
                  <a:pt x="1751" y="2483"/>
                </a:lnTo>
                <a:lnTo>
                  <a:pt x="2260" y="1822"/>
                </a:lnTo>
                <a:lnTo>
                  <a:pt x="2671" y="1108"/>
                </a:lnTo>
                <a:lnTo>
                  <a:pt x="2831" y="733"/>
                </a:lnTo>
                <a:lnTo>
                  <a:pt x="2840" y="519"/>
                </a:lnTo>
                <a:lnTo>
                  <a:pt x="2742" y="188"/>
                </a:lnTo>
                <a:lnTo>
                  <a:pt x="2599" y="45"/>
                </a:lnTo>
                <a:lnTo>
                  <a:pt x="248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4f3de87df4_0_99"/>
          <p:cNvSpPr/>
          <p:nvPr/>
        </p:nvSpPr>
        <p:spPr>
          <a:xfrm rot="-965942">
            <a:off x="2834866" y="2365223"/>
            <a:ext cx="83182" cy="36029"/>
          </a:xfrm>
          <a:custGeom>
            <a:avLst/>
            <a:gdLst/>
            <a:ahLst/>
            <a:cxnLst/>
            <a:rect l="l" t="t" r="r" b="b"/>
            <a:pathLst>
              <a:path w="2662" h="1153" extrusionOk="0">
                <a:moveTo>
                  <a:pt x="1777" y="0"/>
                </a:moveTo>
                <a:lnTo>
                  <a:pt x="804" y="36"/>
                </a:lnTo>
                <a:lnTo>
                  <a:pt x="321" y="81"/>
                </a:lnTo>
                <a:lnTo>
                  <a:pt x="268" y="98"/>
                </a:lnTo>
                <a:lnTo>
                  <a:pt x="161" y="197"/>
                </a:lnTo>
                <a:lnTo>
                  <a:pt x="54" y="339"/>
                </a:lnTo>
                <a:lnTo>
                  <a:pt x="0" y="482"/>
                </a:lnTo>
                <a:lnTo>
                  <a:pt x="0" y="536"/>
                </a:lnTo>
                <a:lnTo>
                  <a:pt x="45" y="679"/>
                </a:lnTo>
                <a:lnTo>
                  <a:pt x="196" y="893"/>
                </a:lnTo>
                <a:lnTo>
                  <a:pt x="330" y="991"/>
                </a:lnTo>
                <a:lnTo>
                  <a:pt x="393" y="1018"/>
                </a:lnTo>
                <a:lnTo>
                  <a:pt x="643" y="1081"/>
                </a:lnTo>
                <a:lnTo>
                  <a:pt x="1179" y="1125"/>
                </a:lnTo>
                <a:lnTo>
                  <a:pt x="1438" y="1152"/>
                </a:lnTo>
                <a:lnTo>
                  <a:pt x="1447" y="1134"/>
                </a:lnTo>
                <a:lnTo>
                  <a:pt x="1447" y="1116"/>
                </a:lnTo>
                <a:lnTo>
                  <a:pt x="1607" y="1125"/>
                </a:lnTo>
                <a:lnTo>
                  <a:pt x="1929" y="1143"/>
                </a:lnTo>
                <a:lnTo>
                  <a:pt x="2072" y="1099"/>
                </a:lnTo>
                <a:lnTo>
                  <a:pt x="2259" y="1018"/>
                </a:lnTo>
                <a:lnTo>
                  <a:pt x="2527" y="848"/>
                </a:lnTo>
                <a:lnTo>
                  <a:pt x="2643" y="715"/>
                </a:lnTo>
                <a:lnTo>
                  <a:pt x="2661" y="652"/>
                </a:lnTo>
                <a:lnTo>
                  <a:pt x="2661" y="572"/>
                </a:lnTo>
                <a:lnTo>
                  <a:pt x="2590" y="375"/>
                </a:lnTo>
                <a:lnTo>
                  <a:pt x="2465" y="179"/>
                </a:lnTo>
                <a:lnTo>
                  <a:pt x="2322" y="54"/>
                </a:lnTo>
                <a:lnTo>
                  <a:pt x="2259" y="36"/>
                </a:lnTo>
                <a:lnTo>
                  <a:pt x="17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4f3de87df4_0_99"/>
          <p:cNvSpPr/>
          <p:nvPr/>
        </p:nvSpPr>
        <p:spPr>
          <a:xfrm rot="-965942">
            <a:off x="2783231" y="2308845"/>
            <a:ext cx="80682" cy="41060"/>
          </a:xfrm>
          <a:custGeom>
            <a:avLst/>
            <a:gdLst/>
            <a:ahLst/>
            <a:cxnLst/>
            <a:rect l="l" t="t" r="r" b="b"/>
            <a:pathLst>
              <a:path w="2582" h="1314" extrusionOk="0">
                <a:moveTo>
                  <a:pt x="751" y="0"/>
                </a:moveTo>
                <a:lnTo>
                  <a:pt x="295" y="72"/>
                </a:lnTo>
                <a:lnTo>
                  <a:pt x="152" y="152"/>
                </a:lnTo>
                <a:lnTo>
                  <a:pt x="45" y="277"/>
                </a:lnTo>
                <a:lnTo>
                  <a:pt x="1" y="465"/>
                </a:lnTo>
                <a:lnTo>
                  <a:pt x="1" y="590"/>
                </a:lnTo>
                <a:lnTo>
                  <a:pt x="10" y="643"/>
                </a:lnTo>
                <a:lnTo>
                  <a:pt x="72" y="733"/>
                </a:lnTo>
                <a:lnTo>
                  <a:pt x="242" y="867"/>
                </a:lnTo>
                <a:lnTo>
                  <a:pt x="760" y="1135"/>
                </a:lnTo>
                <a:lnTo>
                  <a:pt x="1081" y="1313"/>
                </a:lnTo>
                <a:lnTo>
                  <a:pt x="1135" y="1233"/>
                </a:lnTo>
                <a:lnTo>
                  <a:pt x="1188" y="1152"/>
                </a:lnTo>
                <a:lnTo>
                  <a:pt x="1688" y="1108"/>
                </a:lnTo>
                <a:lnTo>
                  <a:pt x="2171" y="1010"/>
                </a:lnTo>
                <a:lnTo>
                  <a:pt x="2305" y="956"/>
                </a:lnTo>
                <a:lnTo>
                  <a:pt x="2492" y="795"/>
                </a:lnTo>
                <a:lnTo>
                  <a:pt x="2573" y="679"/>
                </a:lnTo>
                <a:lnTo>
                  <a:pt x="2581" y="626"/>
                </a:lnTo>
                <a:lnTo>
                  <a:pt x="2581" y="563"/>
                </a:lnTo>
                <a:lnTo>
                  <a:pt x="2519" y="429"/>
                </a:lnTo>
                <a:lnTo>
                  <a:pt x="2358" y="233"/>
                </a:lnTo>
                <a:lnTo>
                  <a:pt x="2233" y="170"/>
                </a:lnTo>
                <a:lnTo>
                  <a:pt x="1965" y="90"/>
                </a:lnTo>
                <a:lnTo>
                  <a:pt x="1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4f3de87df4_0_99"/>
          <p:cNvSpPr/>
          <p:nvPr/>
        </p:nvSpPr>
        <p:spPr>
          <a:xfrm>
            <a:off x="7468525" y="1199088"/>
            <a:ext cx="553900" cy="211225"/>
          </a:xfrm>
          <a:custGeom>
            <a:avLst/>
            <a:gdLst/>
            <a:ahLst/>
            <a:cxnLst/>
            <a:rect l="l" t="t" r="r" b="b"/>
            <a:pathLst>
              <a:path w="22156" h="8449" extrusionOk="0">
                <a:moveTo>
                  <a:pt x="19637" y="1"/>
                </a:moveTo>
                <a:lnTo>
                  <a:pt x="19361" y="45"/>
                </a:lnTo>
                <a:lnTo>
                  <a:pt x="19209" y="108"/>
                </a:lnTo>
                <a:lnTo>
                  <a:pt x="18316" y="456"/>
                </a:lnTo>
                <a:lnTo>
                  <a:pt x="17414" y="804"/>
                </a:lnTo>
                <a:lnTo>
                  <a:pt x="15601" y="1492"/>
                </a:lnTo>
                <a:lnTo>
                  <a:pt x="12877" y="2519"/>
                </a:lnTo>
                <a:lnTo>
                  <a:pt x="11074" y="3251"/>
                </a:lnTo>
                <a:lnTo>
                  <a:pt x="10190" y="3644"/>
                </a:lnTo>
                <a:lnTo>
                  <a:pt x="9797" y="3814"/>
                </a:lnTo>
                <a:lnTo>
                  <a:pt x="9002" y="4099"/>
                </a:lnTo>
                <a:lnTo>
                  <a:pt x="8207" y="4305"/>
                </a:lnTo>
                <a:lnTo>
                  <a:pt x="7403" y="4457"/>
                </a:lnTo>
                <a:lnTo>
                  <a:pt x="6189" y="4599"/>
                </a:lnTo>
                <a:lnTo>
                  <a:pt x="4546" y="4653"/>
                </a:lnTo>
                <a:lnTo>
                  <a:pt x="3724" y="4644"/>
                </a:lnTo>
                <a:lnTo>
                  <a:pt x="1911" y="4626"/>
                </a:lnTo>
                <a:lnTo>
                  <a:pt x="108" y="4635"/>
                </a:lnTo>
                <a:lnTo>
                  <a:pt x="0" y="4867"/>
                </a:lnTo>
                <a:lnTo>
                  <a:pt x="304" y="5171"/>
                </a:lnTo>
                <a:lnTo>
                  <a:pt x="751" y="5635"/>
                </a:lnTo>
                <a:lnTo>
                  <a:pt x="1072" y="5885"/>
                </a:lnTo>
                <a:lnTo>
                  <a:pt x="1251" y="5984"/>
                </a:lnTo>
                <a:lnTo>
                  <a:pt x="2304" y="6519"/>
                </a:lnTo>
                <a:lnTo>
                  <a:pt x="3903" y="7296"/>
                </a:lnTo>
                <a:lnTo>
                  <a:pt x="4992" y="7698"/>
                </a:lnTo>
                <a:lnTo>
                  <a:pt x="5546" y="7832"/>
                </a:lnTo>
                <a:lnTo>
                  <a:pt x="6198" y="7966"/>
                </a:lnTo>
                <a:lnTo>
                  <a:pt x="7511" y="8189"/>
                </a:lnTo>
                <a:lnTo>
                  <a:pt x="8832" y="8341"/>
                </a:lnTo>
                <a:lnTo>
                  <a:pt x="10154" y="8430"/>
                </a:lnTo>
                <a:lnTo>
                  <a:pt x="11475" y="8448"/>
                </a:lnTo>
                <a:lnTo>
                  <a:pt x="12797" y="8386"/>
                </a:lnTo>
                <a:lnTo>
                  <a:pt x="14119" y="8243"/>
                </a:lnTo>
                <a:lnTo>
                  <a:pt x="15440" y="8020"/>
                </a:lnTo>
                <a:lnTo>
                  <a:pt x="16092" y="7868"/>
                </a:lnTo>
                <a:lnTo>
                  <a:pt x="16887" y="7671"/>
                </a:lnTo>
                <a:lnTo>
                  <a:pt x="18048" y="7314"/>
                </a:lnTo>
                <a:lnTo>
                  <a:pt x="18789" y="7019"/>
                </a:lnTo>
                <a:lnTo>
                  <a:pt x="19495" y="6662"/>
                </a:lnTo>
                <a:lnTo>
                  <a:pt x="20164" y="6234"/>
                </a:lnTo>
                <a:lnTo>
                  <a:pt x="20780" y="5716"/>
                </a:lnTo>
                <a:lnTo>
                  <a:pt x="21343" y="5100"/>
                </a:lnTo>
                <a:lnTo>
                  <a:pt x="21602" y="4742"/>
                </a:lnTo>
                <a:lnTo>
                  <a:pt x="21834" y="4376"/>
                </a:lnTo>
                <a:lnTo>
                  <a:pt x="22066" y="3858"/>
                </a:lnTo>
                <a:lnTo>
                  <a:pt x="22147" y="3528"/>
                </a:lnTo>
                <a:lnTo>
                  <a:pt x="22156" y="3206"/>
                </a:lnTo>
                <a:lnTo>
                  <a:pt x="22102" y="2876"/>
                </a:lnTo>
                <a:lnTo>
                  <a:pt x="21986" y="2537"/>
                </a:lnTo>
                <a:lnTo>
                  <a:pt x="21790" y="2179"/>
                </a:lnTo>
                <a:lnTo>
                  <a:pt x="21665" y="2001"/>
                </a:lnTo>
                <a:lnTo>
                  <a:pt x="21325" y="1563"/>
                </a:lnTo>
                <a:lnTo>
                  <a:pt x="20593" y="733"/>
                </a:lnTo>
                <a:lnTo>
                  <a:pt x="20227" y="322"/>
                </a:lnTo>
                <a:lnTo>
                  <a:pt x="20120" y="197"/>
                </a:lnTo>
                <a:lnTo>
                  <a:pt x="19888" y="54"/>
                </a:lnTo>
                <a:lnTo>
                  <a:pt x="196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4f3de87df4_0_99"/>
          <p:cNvSpPr/>
          <p:nvPr/>
        </p:nvSpPr>
        <p:spPr>
          <a:xfrm>
            <a:off x="7846475" y="1044163"/>
            <a:ext cx="261450" cy="174375"/>
          </a:xfrm>
          <a:custGeom>
            <a:avLst/>
            <a:gdLst/>
            <a:ahLst/>
            <a:cxnLst/>
            <a:rect l="l" t="t" r="r" b="b"/>
            <a:pathLst>
              <a:path w="10458" h="6975" extrusionOk="0">
                <a:moveTo>
                  <a:pt x="10458" y="0"/>
                </a:moveTo>
                <a:lnTo>
                  <a:pt x="10101" y="143"/>
                </a:lnTo>
                <a:lnTo>
                  <a:pt x="9636" y="313"/>
                </a:lnTo>
                <a:lnTo>
                  <a:pt x="9368" y="447"/>
                </a:lnTo>
                <a:lnTo>
                  <a:pt x="9252" y="527"/>
                </a:lnTo>
                <a:lnTo>
                  <a:pt x="8913" y="768"/>
                </a:lnTo>
                <a:lnTo>
                  <a:pt x="8199" y="1125"/>
                </a:lnTo>
                <a:lnTo>
                  <a:pt x="7448" y="1366"/>
                </a:lnTo>
                <a:lnTo>
                  <a:pt x="6663" y="1500"/>
                </a:lnTo>
                <a:lnTo>
                  <a:pt x="6261" y="1545"/>
                </a:lnTo>
                <a:lnTo>
                  <a:pt x="5841" y="1581"/>
                </a:lnTo>
                <a:lnTo>
                  <a:pt x="5020" y="1706"/>
                </a:lnTo>
                <a:lnTo>
                  <a:pt x="3823" y="1965"/>
                </a:lnTo>
                <a:lnTo>
                  <a:pt x="2260" y="2456"/>
                </a:lnTo>
                <a:lnTo>
                  <a:pt x="742" y="3036"/>
                </a:lnTo>
                <a:lnTo>
                  <a:pt x="1" y="3349"/>
                </a:lnTo>
                <a:lnTo>
                  <a:pt x="1" y="6474"/>
                </a:lnTo>
                <a:lnTo>
                  <a:pt x="528" y="6269"/>
                </a:lnTo>
                <a:lnTo>
                  <a:pt x="912" y="6117"/>
                </a:lnTo>
                <a:lnTo>
                  <a:pt x="2403" y="5519"/>
                </a:lnTo>
                <a:lnTo>
                  <a:pt x="3885" y="4912"/>
                </a:lnTo>
                <a:lnTo>
                  <a:pt x="4180" y="4804"/>
                </a:lnTo>
                <a:lnTo>
                  <a:pt x="4600" y="4742"/>
                </a:lnTo>
                <a:lnTo>
                  <a:pt x="4877" y="4742"/>
                </a:lnTo>
                <a:lnTo>
                  <a:pt x="5136" y="4796"/>
                </a:lnTo>
                <a:lnTo>
                  <a:pt x="5395" y="4885"/>
                </a:lnTo>
                <a:lnTo>
                  <a:pt x="5752" y="5099"/>
                </a:lnTo>
                <a:lnTo>
                  <a:pt x="5984" y="5313"/>
                </a:lnTo>
                <a:lnTo>
                  <a:pt x="6850" y="6206"/>
                </a:lnTo>
                <a:lnTo>
                  <a:pt x="7556" y="6974"/>
                </a:lnTo>
                <a:lnTo>
                  <a:pt x="8618" y="6340"/>
                </a:lnTo>
                <a:lnTo>
                  <a:pt x="9520" y="5751"/>
                </a:lnTo>
                <a:lnTo>
                  <a:pt x="9735" y="5599"/>
                </a:lnTo>
                <a:lnTo>
                  <a:pt x="10029" y="5313"/>
                </a:lnTo>
                <a:lnTo>
                  <a:pt x="10154" y="5108"/>
                </a:lnTo>
                <a:lnTo>
                  <a:pt x="10172" y="5010"/>
                </a:lnTo>
                <a:lnTo>
                  <a:pt x="10270" y="3795"/>
                </a:lnTo>
                <a:lnTo>
                  <a:pt x="10395" y="1304"/>
                </a:lnTo>
                <a:lnTo>
                  <a:pt x="104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24f3de87df4_0_99"/>
          <p:cNvSpPr/>
          <p:nvPr/>
        </p:nvSpPr>
        <p:spPr>
          <a:xfrm>
            <a:off x="7878175" y="990563"/>
            <a:ext cx="207650" cy="88900"/>
          </a:xfrm>
          <a:custGeom>
            <a:avLst/>
            <a:gdLst/>
            <a:ahLst/>
            <a:cxnLst/>
            <a:rect l="l" t="t" r="r" b="b"/>
            <a:pathLst>
              <a:path w="8306" h="3556" extrusionOk="0">
                <a:moveTo>
                  <a:pt x="3573" y="1"/>
                </a:moveTo>
                <a:lnTo>
                  <a:pt x="3359" y="28"/>
                </a:lnTo>
                <a:lnTo>
                  <a:pt x="3153" y="153"/>
                </a:lnTo>
                <a:lnTo>
                  <a:pt x="3055" y="269"/>
                </a:lnTo>
                <a:lnTo>
                  <a:pt x="2492" y="867"/>
                </a:lnTo>
                <a:lnTo>
                  <a:pt x="1921" y="1448"/>
                </a:lnTo>
                <a:lnTo>
                  <a:pt x="956" y="2501"/>
                </a:lnTo>
                <a:lnTo>
                  <a:pt x="1" y="3555"/>
                </a:lnTo>
                <a:lnTo>
                  <a:pt x="1" y="3555"/>
                </a:lnTo>
                <a:lnTo>
                  <a:pt x="510" y="3359"/>
                </a:lnTo>
                <a:lnTo>
                  <a:pt x="1555" y="3073"/>
                </a:lnTo>
                <a:lnTo>
                  <a:pt x="3153" y="2832"/>
                </a:lnTo>
                <a:lnTo>
                  <a:pt x="4761" y="2644"/>
                </a:lnTo>
                <a:lnTo>
                  <a:pt x="5823" y="2475"/>
                </a:lnTo>
                <a:lnTo>
                  <a:pt x="6850" y="2198"/>
                </a:lnTo>
                <a:lnTo>
                  <a:pt x="7591" y="1894"/>
                </a:lnTo>
                <a:lnTo>
                  <a:pt x="8074" y="1644"/>
                </a:lnTo>
                <a:lnTo>
                  <a:pt x="8306" y="1492"/>
                </a:lnTo>
                <a:lnTo>
                  <a:pt x="6118" y="823"/>
                </a:lnTo>
                <a:lnTo>
                  <a:pt x="3966" y="108"/>
                </a:lnTo>
                <a:lnTo>
                  <a:pt x="3823" y="55"/>
                </a:lnTo>
                <a:lnTo>
                  <a:pt x="35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24f3de87df4_0_99"/>
          <p:cNvSpPr txBox="1"/>
          <p:nvPr/>
        </p:nvSpPr>
        <p:spPr>
          <a:xfrm>
            <a:off x="4074925" y="2012875"/>
            <a:ext cx="25464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Artifact filtering e Noise Reduction tramite filtri passabanda e split delle frequenze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" name="Google Shape;266;g24f3de87df4_0_99"/>
          <p:cNvSpPr txBox="1"/>
          <p:nvPr/>
        </p:nvSpPr>
        <p:spPr>
          <a:xfrm>
            <a:off x="4395025" y="1871700"/>
            <a:ext cx="19746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PREPROCESSING</a:t>
            </a:r>
            <a:endParaRPr sz="1600" b="1" i="0" u="none" strike="noStrike" cap="none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7" name="Google Shape;267;g24f3de87df4_0_99"/>
          <p:cNvSpPr txBox="1"/>
          <p:nvPr/>
        </p:nvSpPr>
        <p:spPr>
          <a:xfrm>
            <a:off x="4395025" y="3896075"/>
            <a:ext cx="1974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Calcolo di statistiche descrittive del segnale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8" name="Google Shape;268;g24f3de87df4_0_99"/>
          <p:cNvSpPr txBox="1"/>
          <p:nvPr/>
        </p:nvSpPr>
        <p:spPr>
          <a:xfrm>
            <a:off x="4075025" y="3678675"/>
            <a:ext cx="25464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FEATURE EXTRACTION</a:t>
            </a:r>
            <a:endParaRPr sz="1600" b="1" i="0" u="none" strike="noStrike" cap="none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9" name="Google Shape;269;g24f3de87df4_0_99"/>
          <p:cNvSpPr txBox="1"/>
          <p:nvPr/>
        </p:nvSpPr>
        <p:spPr>
          <a:xfrm>
            <a:off x="6746650" y="3896075"/>
            <a:ext cx="2127000" cy="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Analisi delle feature per classificare i segnali in base all’emozione associata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" name="Google Shape;270;g24f3de87df4_0_99"/>
          <p:cNvSpPr txBox="1"/>
          <p:nvPr/>
        </p:nvSpPr>
        <p:spPr>
          <a:xfrm>
            <a:off x="6746650" y="3678675"/>
            <a:ext cx="21270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CLASSIFICAZIONE</a:t>
            </a:r>
            <a:endParaRPr sz="1600" b="1" i="0" u="none" strike="noStrike" cap="none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1" name="Google Shape;271;g24f3de87df4_0_99"/>
          <p:cNvSpPr txBox="1"/>
          <p:nvPr/>
        </p:nvSpPr>
        <p:spPr>
          <a:xfrm>
            <a:off x="6594250" y="2012875"/>
            <a:ext cx="22626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Selezione di canali rilevanti al problema, nel caso delle emozioni sono 6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" name="Google Shape;272;g24f3de87df4_0_99"/>
          <p:cNvSpPr txBox="1"/>
          <p:nvPr/>
        </p:nvSpPr>
        <p:spPr>
          <a:xfrm>
            <a:off x="6462850" y="1871700"/>
            <a:ext cx="25464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CHANNEL SELECTION</a:t>
            </a:r>
            <a:endParaRPr sz="1600" b="1" i="0" u="none" strike="noStrike" cap="none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3" name="Google Shape;273;g24f3de87df4_0_99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STATO DELL’ARTE</a:t>
            </a:r>
            <a:endParaRPr/>
          </a:p>
        </p:txBody>
      </p:sp>
      <p:sp>
        <p:nvSpPr>
          <p:cNvPr id="274" name="Google Shape;274;g24f3de87df4_0_99"/>
          <p:cNvSpPr/>
          <p:nvPr/>
        </p:nvSpPr>
        <p:spPr>
          <a:xfrm rot="-965942">
            <a:off x="2970392" y="1423072"/>
            <a:ext cx="625646" cy="731951"/>
          </a:xfrm>
          <a:custGeom>
            <a:avLst/>
            <a:gdLst/>
            <a:ahLst/>
            <a:cxnLst/>
            <a:rect l="l" t="t" r="r" b="b"/>
            <a:pathLst>
              <a:path w="20022" h="23424" extrusionOk="0">
                <a:moveTo>
                  <a:pt x="19575" y="1"/>
                </a:moveTo>
                <a:lnTo>
                  <a:pt x="19432" y="36"/>
                </a:lnTo>
                <a:lnTo>
                  <a:pt x="19200" y="170"/>
                </a:lnTo>
                <a:lnTo>
                  <a:pt x="19066" y="277"/>
                </a:lnTo>
                <a:lnTo>
                  <a:pt x="18977" y="376"/>
                </a:lnTo>
                <a:lnTo>
                  <a:pt x="18843" y="635"/>
                </a:lnTo>
                <a:lnTo>
                  <a:pt x="18789" y="769"/>
                </a:lnTo>
                <a:lnTo>
                  <a:pt x="18548" y="1340"/>
                </a:lnTo>
                <a:lnTo>
                  <a:pt x="18030" y="2447"/>
                </a:lnTo>
                <a:lnTo>
                  <a:pt x="17191" y="4082"/>
                </a:lnTo>
                <a:lnTo>
                  <a:pt x="15941" y="6171"/>
                </a:lnTo>
                <a:lnTo>
                  <a:pt x="14565" y="8189"/>
                </a:lnTo>
                <a:lnTo>
                  <a:pt x="13824" y="9163"/>
                </a:lnTo>
                <a:lnTo>
                  <a:pt x="13146" y="10047"/>
                </a:lnTo>
                <a:lnTo>
                  <a:pt x="11726" y="11761"/>
                </a:lnTo>
                <a:lnTo>
                  <a:pt x="10252" y="13422"/>
                </a:lnTo>
                <a:lnTo>
                  <a:pt x="8725" y="15021"/>
                </a:lnTo>
                <a:lnTo>
                  <a:pt x="7145" y="16575"/>
                </a:lnTo>
                <a:lnTo>
                  <a:pt x="5510" y="18075"/>
                </a:lnTo>
                <a:lnTo>
                  <a:pt x="3823" y="19530"/>
                </a:lnTo>
                <a:lnTo>
                  <a:pt x="2090" y="20923"/>
                </a:lnTo>
                <a:lnTo>
                  <a:pt x="1206" y="21602"/>
                </a:lnTo>
                <a:lnTo>
                  <a:pt x="938" y="21807"/>
                </a:lnTo>
                <a:lnTo>
                  <a:pt x="411" y="22245"/>
                </a:lnTo>
                <a:lnTo>
                  <a:pt x="197" y="22495"/>
                </a:lnTo>
                <a:lnTo>
                  <a:pt x="144" y="22584"/>
                </a:lnTo>
                <a:lnTo>
                  <a:pt x="72" y="22790"/>
                </a:lnTo>
                <a:lnTo>
                  <a:pt x="27" y="23147"/>
                </a:lnTo>
                <a:lnTo>
                  <a:pt x="1" y="23379"/>
                </a:lnTo>
                <a:lnTo>
                  <a:pt x="224" y="23397"/>
                </a:lnTo>
                <a:lnTo>
                  <a:pt x="563" y="23424"/>
                </a:lnTo>
                <a:lnTo>
                  <a:pt x="769" y="23397"/>
                </a:lnTo>
                <a:lnTo>
                  <a:pt x="849" y="23361"/>
                </a:lnTo>
                <a:lnTo>
                  <a:pt x="1492" y="22977"/>
                </a:lnTo>
                <a:lnTo>
                  <a:pt x="2760" y="22174"/>
                </a:lnTo>
                <a:lnTo>
                  <a:pt x="3349" y="21727"/>
                </a:lnTo>
                <a:lnTo>
                  <a:pt x="4689" y="20638"/>
                </a:lnTo>
                <a:lnTo>
                  <a:pt x="7279" y="18361"/>
                </a:lnTo>
                <a:lnTo>
                  <a:pt x="9136" y="16575"/>
                </a:lnTo>
                <a:lnTo>
                  <a:pt x="10342" y="15342"/>
                </a:lnTo>
                <a:lnTo>
                  <a:pt x="11511" y="14083"/>
                </a:lnTo>
                <a:lnTo>
                  <a:pt x="12654" y="12788"/>
                </a:lnTo>
                <a:lnTo>
                  <a:pt x="13208" y="12127"/>
                </a:lnTo>
                <a:lnTo>
                  <a:pt x="14101" y="11047"/>
                </a:lnTo>
                <a:lnTo>
                  <a:pt x="15360" y="9359"/>
                </a:lnTo>
                <a:lnTo>
                  <a:pt x="16155" y="8216"/>
                </a:lnTo>
                <a:lnTo>
                  <a:pt x="16914" y="7046"/>
                </a:lnTo>
                <a:lnTo>
                  <a:pt x="17637" y="5850"/>
                </a:lnTo>
                <a:lnTo>
                  <a:pt x="18325" y="4626"/>
                </a:lnTo>
                <a:lnTo>
                  <a:pt x="18968" y="3376"/>
                </a:lnTo>
                <a:lnTo>
                  <a:pt x="19272" y="2742"/>
                </a:lnTo>
                <a:lnTo>
                  <a:pt x="19495" y="2224"/>
                </a:lnTo>
                <a:lnTo>
                  <a:pt x="19834" y="1117"/>
                </a:lnTo>
                <a:lnTo>
                  <a:pt x="20022" y="536"/>
                </a:lnTo>
                <a:lnTo>
                  <a:pt x="19923" y="376"/>
                </a:lnTo>
                <a:lnTo>
                  <a:pt x="19798" y="134"/>
                </a:lnTo>
                <a:lnTo>
                  <a:pt x="19700" y="27"/>
                </a:lnTo>
                <a:lnTo>
                  <a:pt x="19647" y="9"/>
                </a:lnTo>
                <a:lnTo>
                  <a:pt x="195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4f3de87df4_0_99"/>
          <p:cNvSpPr/>
          <p:nvPr/>
        </p:nvSpPr>
        <p:spPr>
          <a:xfrm rot="-2913294">
            <a:off x="2375797" y="3481681"/>
            <a:ext cx="156298" cy="42434"/>
          </a:xfrm>
          <a:custGeom>
            <a:avLst/>
            <a:gdLst/>
            <a:ahLst/>
            <a:cxnLst/>
            <a:rect l="l" t="t" r="r" b="b"/>
            <a:pathLst>
              <a:path w="5002" h="1358" extrusionOk="0">
                <a:moveTo>
                  <a:pt x="625" y="1"/>
                </a:moveTo>
                <a:lnTo>
                  <a:pt x="554" y="10"/>
                </a:lnTo>
                <a:lnTo>
                  <a:pt x="393" y="90"/>
                </a:lnTo>
                <a:lnTo>
                  <a:pt x="152" y="304"/>
                </a:lnTo>
                <a:lnTo>
                  <a:pt x="0" y="438"/>
                </a:lnTo>
                <a:lnTo>
                  <a:pt x="143" y="581"/>
                </a:lnTo>
                <a:lnTo>
                  <a:pt x="358" y="804"/>
                </a:lnTo>
                <a:lnTo>
                  <a:pt x="509" y="911"/>
                </a:lnTo>
                <a:lnTo>
                  <a:pt x="590" y="938"/>
                </a:lnTo>
                <a:lnTo>
                  <a:pt x="1947" y="1170"/>
                </a:lnTo>
                <a:lnTo>
                  <a:pt x="3313" y="1358"/>
                </a:lnTo>
                <a:lnTo>
                  <a:pt x="3322" y="1331"/>
                </a:lnTo>
                <a:lnTo>
                  <a:pt x="3331" y="1295"/>
                </a:lnTo>
                <a:lnTo>
                  <a:pt x="3965" y="1278"/>
                </a:lnTo>
                <a:lnTo>
                  <a:pt x="4599" y="1215"/>
                </a:lnTo>
                <a:lnTo>
                  <a:pt x="4706" y="1170"/>
                </a:lnTo>
                <a:lnTo>
                  <a:pt x="4903" y="974"/>
                </a:lnTo>
                <a:lnTo>
                  <a:pt x="5001" y="885"/>
                </a:lnTo>
                <a:lnTo>
                  <a:pt x="4921" y="786"/>
                </a:lnTo>
                <a:lnTo>
                  <a:pt x="4760" y="590"/>
                </a:lnTo>
                <a:lnTo>
                  <a:pt x="4671" y="554"/>
                </a:lnTo>
                <a:lnTo>
                  <a:pt x="3662" y="394"/>
                </a:lnTo>
                <a:lnTo>
                  <a:pt x="1635" y="117"/>
                </a:lnTo>
                <a:lnTo>
                  <a:pt x="6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f3de87df4_0_157"/>
          <p:cNvSpPr/>
          <p:nvPr/>
        </p:nvSpPr>
        <p:spPr>
          <a:xfrm>
            <a:off x="1062425" y="1390850"/>
            <a:ext cx="1151707" cy="1444979"/>
          </a:xfrm>
          <a:custGeom>
            <a:avLst/>
            <a:gdLst/>
            <a:ahLst/>
            <a:cxnLst/>
            <a:rect l="l" t="t" r="r" b="b"/>
            <a:pathLst>
              <a:path w="34578" h="43383" extrusionOk="0">
                <a:moveTo>
                  <a:pt x="17432" y="1"/>
                </a:moveTo>
                <a:lnTo>
                  <a:pt x="16244" y="36"/>
                </a:lnTo>
                <a:lnTo>
                  <a:pt x="15056" y="135"/>
                </a:lnTo>
                <a:lnTo>
                  <a:pt x="13869" y="295"/>
                </a:lnTo>
                <a:lnTo>
                  <a:pt x="12690" y="528"/>
                </a:lnTo>
                <a:lnTo>
                  <a:pt x="11520" y="804"/>
                </a:lnTo>
                <a:lnTo>
                  <a:pt x="10931" y="965"/>
                </a:lnTo>
                <a:lnTo>
                  <a:pt x="10449" y="1099"/>
                </a:lnTo>
                <a:lnTo>
                  <a:pt x="9520" y="1421"/>
                </a:lnTo>
                <a:lnTo>
                  <a:pt x="8645" y="1787"/>
                </a:lnTo>
                <a:lnTo>
                  <a:pt x="7805" y="2197"/>
                </a:lnTo>
                <a:lnTo>
                  <a:pt x="7019" y="2653"/>
                </a:lnTo>
                <a:lnTo>
                  <a:pt x="6269" y="3153"/>
                </a:lnTo>
                <a:lnTo>
                  <a:pt x="5564" y="3698"/>
                </a:lnTo>
                <a:lnTo>
                  <a:pt x="4903" y="4278"/>
                </a:lnTo>
                <a:lnTo>
                  <a:pt x="4287" y="4903"/>
                </a:lnTo>
                <a:lnTo>
                  <a:pt x="3706" y="5573"/>
                </a:lnTo>
                <a:lnTo>
                  <a:pt x="3171" y="6287"/>
                </a:lnTo>
                <a:lnTo>
                  <a:pt x="2671" y="7029"/>
                </a:lnTo>
                <a:lnTo>
                  <a:pt x="2206" y="7823"/>
                </a:lnTo>
                <a:lnTo>
                  <a:pt x="1778" y="8645"/>
                </a:lnTo>
                <a:lnTo>
                  <a:pt x="1394" y="9511"/>
                </a:lnTo>
                <a:lnTo>
                  <a:pt x="1045" y="10413"/>
                </a:lnTo>
                <a:lnTo>
                  <a:pt x="885" y="10877"/>
                </a:lnTo>
                <a:lnTo>
                  <a:pt x="768" y="11243"/>
                </a:lnTo>
                <a:lnTo>
                  <a:pt x="572" y="11985"/>
                </a:lnTo>
                <a:lnTo>
                  <a:pt x="349" y="13110"/>
                </a:lnTo>
                <a:lnTo>
                  <a:pt x="179" y="14619"/>
                </a:lnTo>
                <a:lnTo>
                  <a:pt x="72" y="16146"/>
                </a:lnTo>
                <a:lnTo>
                  <a:pt x="36" y="16914"/>
                </a:lnTo>
                <a:lnTo>
                  <a:pt x="0" y="17593"/>
                </a:lnTo>
                <a:lnTo>
                  <a:pt x="0" y="18941"/>
                </a:lnTo>
                <a:lnTo>
                  <a:pt x="108" y="20281"/>
                </a:lnTo>
                <a:lnTo>
                  <a:pt x="286" y="21263"/>
                </a:lnTo>
                <a:lnTo>
                  <a:pt x="456" y="21924"/>
                </a:lnTo>
                <a:lnTo>
                  <a:pt x="554" y="22245"/>
                </a:lnTo>
                <a:lnTo>
                  <a:pt x="760" y="22852"/>
                </a:lnTo>
                <a:lnTo>
                  <a:pt x="1188" y="24067"/>
                </a:lnTo>
                <a:lnTo>
                  <a:pt x="1367" y="24683"/>
                </a:lnTo>
                <a:lnTo>
                  <a:pt x="1483" y="25085"/>
                </a:lnTo>
                <a:lnTo>
                  <a:pt x="1786" y="25853"/>
                </a:lnTo>
                <a:lnTo>
                  <a:pt x="2162" y="26567"/>
                </a:lnTo>
                <a:lnTo>
                  <a:pt x="2599" y="27237"/>
                </a:lnTo>
                <a:lnTo>
                  <a:pt x="3340" y="28184"/>
                </a:lnTo>
                <a:lnTo>
                  <a:pt x="4439" y="29371"/>
                </a:lnTo>
                <a:lnTo>
                  <a:pt x="5001" y="29961"/>
                </a:lnTo>
                <a:lnTo>
                  <a:pt x="5716" y="30702"/>
                </a:lnTo>
                <a:lnTo>
                  <a:pt x="7162" y="32175"/>
                </a:lnTo>
                <a:lnTo>
                  <a:pt x="7850" y="32943"/>
                </a:lnTo>
                <a:lnTo>
                  <a:pt x="7984" y="33122"/>
                </a:lnTo>
                <a:lnTo>
                  <a:pt x="8225" y="33515"/>
                </a:lnTo>
                <a:lnTo>
                  <a:pt x="8413" y="33943"/>
                </a:lnTo>
                <a:lnTo>
                  <a:pt x="8538" y="34390"/>
                </a:lnTo>
                <a:lnTo>
                  <a:pt x="8582" y="34613"/>
                </a:lnTo>
                <a:lnTo>
                  <a:pt x="8716" y="35506"/>
                </a:lnTo>
                <a:lnTo>
                  <a:pt x="8895" y="37319"/>
                </a:lnTo>
                <a:lnTo>
                  <a:pt x="8939" y="38230"/>
                </a:lnTo>
                <a:lnTo>
                  <a:pt x="8975" y="38801"/>
                </a:lnTo>
                <a:lnTo>
                  <a:pt x="9100" y="39623"/>
                </a:lnTo>
                <a:lnTo>
                  <a:pt x="9243" y="40150"/>
                </a:lnTo>
                <a:lnTo>
                  <a:pt x="9439" y="40659"/>
                </a:lnTo>
                <a:lnTo>
                  <a:pt x="9707" y="41132"/>
                </a:lnTo>
                <a:lnTo>
                  <a:pt x="10047" y="41587"/>
                </a:lnTo>
                <a:lnTo>
                  <a:pt x="10466" y="42007"/>
                </a:lnTo>
                <a:lnTo>
                  <a:pt x="10716" y="42204"/>
                </a:lnTo>
                <a:lnTo>
                  <a:pt x="12431" y="42596"/>
                </a:lnTo>
                <a:lnTo>
                  <a:pt x="15021" y="43114"/>
                </a:lnTo>
                <a:lnTo>
                  <a:pt x="16324" y="43293"/>
                </a:lnTo>
                <a:lnTo>
                  <a:pt x="17200" y="43364"/>
                </a:lnTo>
                <a:lnTo>
                  <a:pt x="17646" y="43373"/>
                </a:lnTo>
                <a:lnTo>
                  <a:pt x="18289" y="43382"/>
                </a:lnTo>
                <a:lnTo>
                  <a:pt x="19548" y="43257"/>
                </a:lnTo>
                <a:lnTo>
                  <a:pt x="20173" y="43168"/>
                </a:lnTo>
                <a:lnTo>
                  <a:pt x="20209" y="43141"/>
                </a:lnTo>
                <a:lnTo>
                  <a:pt x="20254" y="43114"/>
                </a:lnTo>
                <a:lnTo>
                  <a:pt x="20486" y="43043"/>
                </a:lnTo>
                <a:lnTo>
                  <a:pt x="20736" y="43007"/>
                </a:lnTo>
                <a:lnTo>
                  <a:pt x="21084" y="42927"/>
                </a:lnTo>
                <a:lnTo>
                  <a:pt x="21754" y="42722"/>
                </a:lnTo>
                <a:lnTo>
                  <a:pt x="22370" y="42463"/>
                </a:lnTo>
                <a:lnTo>
                  <a:pt x="22933" y="42123"/>
                </a:lnTo>
                <a:lnTo>
                  <a:pt x="23433" y="41721"/>
                </a:lnTo>
                <a:lnTo>
                  <a:pt x="23870" y="41248"/>
                </a:lnTo>
                <a:lnTo>
                  <a:pt x="24236" y="40685"/>
                </a:lnTo>
                <a:lnTo>
                  <a:pt x="24522" y="40043"/>
                </a:lnTo>
                <a:lnTo>
                  <a:pt x="24629" y="39685"/>
                </a:lnTo>
                <a:lnTo>
                  <a:pt x="24799" y="39016"/>
                </a:lnTo>
                <a:lnTo>
                  <a:pt x="25013" y="37649"/>
                </a:lnTo>
                <a:lnTo>
                  <a:pt x="25138" y="36962"/>
                </a:lnTo>
                <a:lnTo>
                  <a:pt x="25299" y="36087"/>
                </a:lnTo>
                <a:lnTo>
                  <a:pt x="25531" y="34756"/>
                </a:lnTo>
                <a:lnTo>
                  <a:pt x="25719" y="34140"/>
                </a:lnTo>
                <a:lnTo>
                  <a:pt x="25888" y="33747"/>
                </a:lnTo>
                <a:lnTo>
                  <a:pt x="25987" y="33559"/>
                </a:lnTo>
                <a:lnTo>
                  <a:pt x="26246" y="33113"/>
                </a:lnTo>
                <a:lnTo>
                  <a:pt x="26871" y="32273"/>
                </a:lnTo>
                <a:lnTo>
                  <a:pt x="27585" y="31488"/>
                </a:lnTo>
                <a:lnTo>
                  <a:pt x="28344" y="30755"/>
                </a:lnTo>
                <a:lnTo>
                  <a:pt x="28746" y="30425"/>
                </a:lnTo>
                <a:lnTo>
                  <a:pt x="29237" y="29996"/>
                </a:lnTo>
                <a:lnTo>
                  <a:pt x="30148" y="29103"/>
                </a:lnTo>
                <a:lnTo>
                  <a:pt x="30970" y="28139"/>
                </a:lnTo>
                <a:lnTo>
                  <a:pt x="31720" y="27112"/>
                </a:lnTo>
                <a:lnTo>
                  <a:pt x="32077" y="26567"/>
                </a:lnTo>
                <a:lnTo>
                  <a:pt x="32416" y="26031"/>
                </a:lnTo>
                <a:lnTo>
                  <a:pt x="33015" y="24924"/>
                </a:lnTo>
                <a:lnTo>
                  <a:pt x="33515" y="23799"/>
                </a:lnTo>
                <a:lnTo>
                  <a:pt x="33916" y="22647"/>
                </a:lnTo>
                <a:lnTo>
                  <a:pt x="34229" y="21468"/>
                </a:lnTo>
                <a:lnTo>
                  <a:pt x="34443" y="20272"/>
                </a:lnTo>
                <a:lnTo>
                  <a:pt x="34559" y="19048"/>
                </a:lnTo>
                <a:lnTo>
                  <a:pt x="34577" y="17798"/>
                </a:lnTo>
                <a:lnTo>
                  <a:pt x="34551" y="17164"/>
                </a:lnTo>
                <a:lnTo>
                  <a:pt x="34470" y="16048"/>
                </a:lnTo>
                <a:lnTo>
                  <a:pt x="34175" y="13824"/>
                </a:lnTo>
                <a:lnTo>
                  <a:pt x="34006" y="12708"/>
                </a:lnTo>
                <a:lnTo>
                  <a:pt x="33934" y="12226"/>
                </a:lnTo>
                <a:lnTo>
                  <a:pt x="33756" y="11494"/>
                </a:lnTo>
                <a:lnTo>
                  <a:pt x="33595" y="11029"/>
                </a:lnTo>
                <a:lnTo>
                  <a:pt x="33497" y="10806"/>
                </a:lnTo>
                <a:lnTo>
                  <a:pt x="33149" y="10083"/>
                </a:lnTo>
                <a:lnTo>
                  <a:pt x="32372" y="8690"/>
                </a:lnTo>
                <a:lnTo>
                  <a:pt x="31961" y="8002"/>
                </a:lnTo>
                <a:lnTo>
                  <a:pt x="31755" y="7645"/>
                </a:lnTo>
                <a:lnTo>
                  <a:pt x="31282" y="6975"/>
                </a:lnTo>
                <a:lnTo>
                  <a:pt x="31014" y="6671"/>
                </a:lnTo>
                <a:lnTo>
                  <a:pt x="30416" y="6011"/>
                </a:lnTo>
                <a:lnTo>
                  <a:pt x="29184" y="4725"/>
                </a:lnTo>
                <a:lnTo>
                  <a:pt x="28541" y="4117"/>
                </a:lnTo>
                <a:lnTo>
                  <a:pt x="27924" y="3546"/>
                </a:lnTo>
                <a:lnTo>
                  <a:pt x="26987" y="2724"/>
                </a:lnTo>
                <a:lnTo>
                  <a:pt x="26317" y="2224"/>
                </a:lnTo>
                <a:lnTo>
                  <a:pt x="25969" y="2001"/>
                </a:lnTo>
                <a:lnTo>
                  <a:pt x="25656" y="1813"/>
                </a:lnTo>
                <a:lnTo>
                  <a:pt x="25004" y="1492"/>
                </a:lnTo>
                <a:lnTo>
                  <a:pt x="24326" y="1224"/>
                </a:lnTo>
                <a:lnTo>
                  <a:pt x="23638" y="992"/>
                </a:lnTo>
                <a:lnTo>
                  <a:pt x="22575" y="706"/>
                </a:lnTo>
                <a:lnTo>
                  <a:pt x="21147" y="420"/>
                </a:lnTo>
                <a:lnTo>
                  <a:pt x="20432" y="286"/>
                </a:lnTo>
                <a:lnTo>
                  <a:pt x="19834" y="188"/>
                </a:lnTo>
                <a:lnTo>
                  <a:pt x="18628" y="54"/>
                </a:lnTo>
                <a:lnTo>
                  <a:pt x="17432" y="1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4f3de87df4_0_157"/>
          <p:cNvSpPr/>
          <p:nvPr/>
        </p:nvSpPr>
        <p:spPr>
          <a:xfrm>
            <a:off x="981675" y="1344325"/>
            <a:ext cx="1109547" cy="1765258"/>
          </a:xfrm>
          <a:custGeom>
            <a:avLst/>
            <a:gdLst/>
            <a:ahLst/>
            <a:cxnLst/>
            <a:rect l="l" t="t" r="r" b="b"/>
            <a:pathLst>
              <a:path w="30898" h="49151" fill="none" extrusionOk="0">
                <a:moveTo>
                  <a:pt x="19727" y="48222"/>
                </a:moveTo>
                <a:lnTo>
                  <a:pt x="19700" y="48320"/>
                </a:lnTo>
                <a:lnTo>
                  <a:pt x="19619" y="48472"/>
                </a:lnTo>
                <a:lnTo>
                  <a:pt x="19414" y="48651"/>
                </a:lnTo>
                <a:lnTo>
                  <a:pt x="18842" y="48829"/>
                </a:lnTo>
                <a:lnTo>
                  <a:pt x="18485" y="48874"/>
                </a:lnTo>
                <a:lnTo>
                  <a:pt x="17467" y="48999"/>
                </a:lnTo>
                <a:lnTo>
                  <a:pt x="15413" y="49142"/>
                </a:lnTo>
                <a:lnTo>
                  <a:pt x="13359" y="49151"/>
                </a:lnTo>
                <a:lnTo>
                  <a:pt x="11832" y="49043"/>
                </a:lnTo>
                <a:lnTo>
                  <a:pt x="10814" y="48918"/>
                </a:lnTo>
                <a:lnTo>
                  <a:pt x="10305" y="48838"/>
                </a:lnTo>
                <a:lnTo>
                  <a:pt x="9984" y="48776"/>
                </a:lnTo>
                <a:lnTo>
                  <a:pt x="9511" y="48624"/>
                </a:lnTo>
                <a:lnTo>
                  <a:pt x="9207" y="48490"/>
                </a:lnTo>
                <a:lnTo>
                  <a:pt x="8948" y="48311"/>
                </a:lnTo>
                <a:lnTo>
                  <a:pt x="8734" y="48088"/>
                </a:lnTo>
                <a:lnTo>
                  <a:pt x="8582" y="47820"/>
                </a:lnTo>
                <a:lnTo>
                  <a:pt x="8510" y="47490"/>
                </a:lnTo>
                <a:lnTo>
                  <a:pt x="8510" y="47302"/>
                </a:lnTo>
                <a:lnTo>
                  <a:pt x="8537" y="47106"/>
                </a:lnTo>
                <a:lnTo>
                  <a:pt x="8653" y="46731"/>
                </a:lnTo>
                <a:lnTo>
                  <a:pt x="8868" y="46391"/>
                </a:lnTo>
                <a:lnTo>
                  <a:pt x="9144" y="46088"/>
                </a:lnTo>
                <a:lnTo>
                  <a:pt x="9296" y="45963"/>
                </a:lnTo>
                <a:lnTo>
                  <a:pt x="9457" y="45855"/>
                </a:lnTo>
                <a:lnTo>
                  <a:pt x="9814" y="45659"/>
                </a:lnTo>
                <a:lnTo>
                  <a:pt x="10377" y="45454"/>
                </a:lnTo>
                <a:lnTo>
                  <a:pt x="10761" y="45355"/>
                </a:lnTo>
                <a:lnTo>
                  <a:pt x="11136" y="45266"/>
                </a:lnTo>
                <a:lnTo>
                  <a:pt x="11877" y="45150"/>
                </a:lnTo>
                <a:lnTo>
                  <a:pt x="12993" y="45052"/>
                </a:lnTo>
                <a:lnTo>
                  <a:pt x="15262" y="45016"/>
                </a:lnTo>
                <a:lnTo>
                  <a:pt x="16762" y="44980"/>
                </a:lnTo>
                <a:lnTo>
                  <a:pt x="18066" y="44873"/>
                </a:lnTo>
                <a:lnTo>
                  <a:pt x="19369" y="44739"/>
                </a:lnTo>
                <a:lnTo>
                  <a:pt x="19628" y="44721"/>
                </a:lnTo>
                <a:lnTo>
                  <a:pt x="20164" y="44659"/>
                </a:lnTo>
                <a:lnTo>
                  <a:pt x="20691" y="44525"/>
                </a:lnTo>
                <a:lnTo>
                  <a:pt x="21039" y="44328"/>
                </a:lnTo>
                <a:lnTo>
                  <a:pt x="21245" y="44159"/>
                </a:lnTo>
                <a:lnTo>
                  <a:pt x="21325" y="44052"/>
                </a:lnTo>
                <a:lnTo>
                  <a:pt x="21450" y="43864"/>
                </a:lnTo>
                <a:lnTo>
                  <a:pt x="21548" y="43489"/>
                </a:lnTo>
                <a:lnTo>
                  <a:pt x="21486" y="43141"/>
                </a:lnTo>
                <a:lnTo>
                  <a:pt x="21289" y="42828"/>
                </a:lnTo>
                <a:lnTo>
                  <a:pt x="21012" y="42560"/>
                </a:lnTo>
                <a:lnTo>
                  <a:pt x="20664" y="42328"/>
                </a:lnTo>
                <a:lnTo>
                  <a:pt x="20298" y="42150"/>
                </a:lnTo>
                <a:lnTo>
                  <a:pt x="19941" y="42033"/>
                </a:lnTo>
                <a:lnTo>
                  <a:pt x="19780" y="41998"/>
                </a:lnTo>
                <a:lnTo>
                  <a:pt x="19521" y="41953"/>
                </a:lnTo>
                <a:lnTo>
                  <a:pt x="19003" y="41935"/>
                </a:lnTo>
                <a:lnTo>
                  <a:pt x="18217" y="41962"/>
                </a:lnTo>
                <a:lnTo>
                  <a:pt x="17699" y="42007"/>
                </a:lnTo>
                <a:lnTo>
                  <a:pt x="17039" y="42060"/>
                </a:lnTo>
                <a:lnTo>
                  <a:pt x="15735" y="42114"/>
                </a:lnTo>
                <a:lnTo>
                  <a:pt x="14422" y="42123"/>
                </a:lnTo>
                <a:lnTo>
                  <a:pt x="13109" y="42069"/>
                </a:lnTo>
                <a:lnTo>
                  <a:pt x="12458" y="42016"/>
                </a:lnTo>
                <a:lnTo>
                  <a:pt x="11815" y="41953"/>
                </a:lnTo>
                <a:lnTo>
                  <a:pt x="10529" y="41774"/>
                </a:lnTo>
                <a:lnTo>
                  <a:pt x="9895" y="41658"/>
                </a:lnTo>
                <a:lnTo>
                  <a:pt x="9350" y="41569"/>
                </a:lnTo>
                <a:lnTo>
                  <a:pt x="8466" y="41346"/>
                </a:lnTo>
                <a:lnTo>
                  <a:pt x="8091" y="41140"/>
                </a:lnTo>
                <a:lnTo>
                  <a:pt x="7885" y="40953"/>
                </a:lnTo>
                <a:lnTo>
                  <a:pt x="7796" y="40846"/>
                </a:lnTo>
                <a:lnTo>
                  <a:pt x="7716" y="40712"/>
                </a:lnTo>
                <a:lnTo>
                  <a:pt x="7626" y="40417"/>
                </a:lnTo>
                <a:lnTo>
                  <a:pt x="7617" y="40105"/>
                </a:lnTo>
                <a:lnTo>
                  <a:pt x="7689" y="39801"/>
                </a:lnTo>
                <a:lnTo>
                  <a:pt x="7751" y="39658"/>
                </a:lnTo>
                <a:lnTo>
                  <a:pt x="7823" y="39524"/>
                </a:lnTo>
                <a:lnTo>
                  <a:pt x="8019" y="39274"/>
                </a:lnTo>
                <a:lnTo>
                  <a:pt x="8251" y="39069"/>
                </a:lnTo>
                <a:lnTo>
                  <a:pt x="8519" y="38899"/>
                </a:lnTo>
                <a:lnTo>
                  <a:pt x="8662" y="38837"/>
                </a:lnTo>
                <a:lnTo>
                  <a:pt x="8859" y="38747"/>
                </a:lnTo>
                <a:lnTo>
                  <a:pt x="9296" y="38613"/>
                </a:lnTo>
                <a:lnTo>
                  <a:pt x="9966" y="38506"/>
                </a:lnTo>
                <a:lnTo>
                  <a:pt x="11386" y="38479"/>
                </a:lnTo>
                <a:lnTo>
                  <a:pt x="12279" y="38515"/>
                </a:lnTo>
                <a:lnTo>
                  <a:pt x="14386" y="38586"/>
                </a:lnTo>
                <a:lnTo>
                  <a:pt x="16503" y="38676"/>
                </a:lnTo>
                <a:lnTo>
                  <a:pt x="16681" y="38711"/>
                </a:lnTo>
                <a:lnTo>
                  <a:pt x="17842" y="38747"/>
                </a:lnTo>
                <a:lnTo>
                  <a:pt x="18601" y="38685"/>
                </a:lnTo>
                <a:lnTo>
                  <a:pt x="19137" y="38595"/>
                </a:lnTo>
                <a:lnTo>
                  <a:pt x="19682" y="38461"/>
                </a:lnTo>
                <a:lnTo>
                  <a:pt x="20218" y="38256"/>
                </a:lnTo>
                <a:lnTo>
                  <a:pt x="20727" y="37988"/>
                </a:lnTo>
                <a:lnTo>
                  <a:pt x="21182" y="37631"/>
                </a:lnTo>
                <a:lnTo>
                  <a:pt x="21584" y="37193"/>
                </a:lnTo>
                <a:lnTo>
                  <a:pt x="21905" y="36649"/>
                </a:lnTo>
                <a:lnTo>
                  <a:pt x="22138" y="35997"/>
                </a:lnTo>
                <a:lnTo>
                  <a:pt x="22245" y="35220"/>
                </a:lnTo>
                <a:lnTo>
                  <a:pt x="22245" y="34782"/>
                </a:lnTo>
                <a:lnTo>
                  <a:pt x="22280" y="34005"/>
                </a:lnTo>
                <a:lnTo>
                  <a:pt x="22423" y="32853"/>
                </a:lnTo>
                <a:lnTo>
                  <a:pt x="22593" y="32077"/>
                </a:lnTo>
                <a:lnTo>
                  <a:pt x="22709" y="31684"/>
                </a:lnTo>
                <a:lnTo>
                  <a:pt x="22798" y="31407"/>
                </a:lnTo>
                <a:lnTo>
                  <a:pt x="23004" y="30871"/>
                </a:lnTo>
                <a:lnTo>
                  <a:pt x="23388" y="30121"/>
                </a:lnTo>
                <a:lnTo>
                  <a:pt x="23986" y="29192"/>
                </a:lnTo>
                <a:lnTo>
                  <a:pt x="24656" y="28308"/>
                </a:lnTo>
                <a:lnTo>
                  <a:pt x="25004" y="27879"/>
                </a:lnTo>
                <a:lnTo>
                  <a:pt x="25406" y="27388"/>
                </a:lnTo>
                <a:lnTo>
                  <a:pt x="26299" y="26469"/>
                </a:lnTo>
                <a:lnTo>
                  <a:pt x="27219" y="25576"/>
                </a:lnTo>
                <a:lnTo>
                  <a:pt x="28094" y="24656"/>
                </a:lnTo>
                <a:lnTo>
                  <a:pt x="28487" y="24156"/>
                </a:lnTo>
                <a:lnTo>
                  <a:pt x="28799" y="23736"/>
                </a:lnTo>
                <a:lnTo>
                  <a:pt x="29344" y="22834"/>
                </a:lnTo>
                <a:lnTo>
                  <a:pt x="29817" y="21879"/>
                </a:lnTo>
                <a:lnTo>
                  <a:pt x="30210" y="20896"/>
                </a:lnTo>
                <a:lnTo>
                  <a:pt x="30380" y="20405"/>
                </a:lnTo>
                <a:lnTo>
                  <a:pt x="30496" y="19994"/>
                </a:lnTo>
                <a:lnTo>
                  <a:pt x="30621" y="19137"/>
                </a:lnTo>
                <a:lnTo>
                  <a:pt x="30701" y="17806"/>
                </a:lnTo>
                <a:lnTo>
                  <a:pt x="30764" y="16931"/>
                </a:lnTo>
                <a:lnTo>
                  <a:pt x="30844" y="16092"/>
                </a:lnTo>
                <a:lnTo>
                  <a:pt x="30898" y="14440"/>
                </a:lnTo>
                <a:lnTo>
                  <a:pt x="30835" y="13208"/>
                </a:lnTo>
                <a:lnTo>
                  <a:pt x="30737" y="12386"/>
                </a:lnTo>
                <a:lnTo>
                  <a:pt x="30594" y="11573"/>
                </a:lnTo>
                <a:lnTo>
                  <a:pt x="30398" y="10770"/>
                </a:lnTo>
                <a:lnTo>
                  <a:pt x="30273" y="10368"/>
                </a:lnTo>
                <a:lnTo>
                  <a:pt x="29960" y="9457"/>
                </a:lnTo>
                <a:lnTo>
                  <a:pt x="29255" y="7662"/>
                </a:lnTo>
                <a:lnTo>
                  <a:pt x="28898" y="6769"/>
                </a:lnTo>
                <a:lnTo>
                  <a:pt x="28871" y="6707"/>
                </a:lnTo>
                <a:lnTo>
                  <a:pt x="28817" y="6653"/>
                </a:lnTo>
                <a:lnTo>
                  <a:pt x="27799" y="5501"/>
                </a:lnTo>
                <a:lnTo>
                  <a:pt x="26236" y="3822"/>
                </a:lnTo>
                <a:lnTo>
                  <a:pt x="25370" y="3072"/>
                </a:lnTo>
                <a:lnTo>
                  <a:pt x="24754" y="2617"/>
                </a:lnTo>
                <a:lnTo>
                  <a:pt x="24424" y="2411"/>
                </a:lnTo>
                <a:lnTo>
                  <a:pt x="24022" y="2170"/>
                </a:lnTo>
                <a:lnTo>
                  <a:pt x="23191" y="1733"/>
                </a:lnTo>
                <a:lnTo>
                  <a:pt x="22325" y="1331"/>
                </a:lnTo>
                <a:lnTo>
                  <a:pt x="21450" y="982"/>
                </a:lnTo>
                <a:lnTo>
                  <a:pt x="21003" y="840"/>
                </a:lnTo>
                <a:lnTo>
                  <a:pt x="20548" y="697"/>
                </a:lnTo>
                <a:lnTo>
                  <a:pt x="19619" y="473"/>
                </a:lnTo>
                <a:lnTo>
                  <a:pt x="18199" y="223"/>
                </a:lnTo>
                <a:lnTo>
                  <a:pt x="17253" y="98"/>
                </a:lnTo>
                <a:lnTo>
                  <a:pt x="16476" y="27"/>
                </a:lnTo>
                <a:lnTo>
                  <a:pt x="14922" y="0"/>
                </a:lnTo>
                <a:lnTo>
                  <a:pt x="14145" y="54"/>
                </a:lnTo>
                <a:lnTo>
                  <a:pt x="13065" y="170"/>
                </a:lnTo>
                <a:lnTo>
                  <a:pt x="10904" y="500"/>
                </a:lnTo>
                <a:lnTo>
                  <a:pt x="9823" y="661"/>
                </a:lnTo>
                <a:lnTo>
                  <a:pt x="9618" y="706"/>
                </a:lnTo>
                <a:lnTo>
                  <a:pt x="9439" y="804"/>
                </a:lnTo>
                <a:lnTo>
                  <a:pt x="7796" y="1795"/>
                </a:lnTo>
                <a:lnTo>
                  <a:pt x="6171" y="2804"/>
                </a:lnTo>
                <a:lnTo>
                  <a:pt x="5983" y="2920"/>
                </a:lnTo>
                <a:lnTo>
                  <a:pt x="5617" y="3206"/>
                </a:lnTo>
                <a:lnTo>
                  <a:pt x="5456" y="3367"/>
                </a:lnTo>
                <a:lnTo>
                  <a:pt x="4760" y="4099"/>
                </a:lnTo>
                <a:lnTo>
                  <a:pt x="4063" y="4831"/>
                </a:lnTo>
                <a:lnTo>
                  <a:pt x="3724" y="5162"/>
                </a:lnTo>
                <a:lnTo>
                  <a:pt x="3099" y="5867"/>
                </a:lnTo>
                <a:lnTo>
                  <a:pt x="2527" y="6617"/>
                </a:lnTo>
                <a:lnTo>
                  <a:pt x="2045" y="7421"/>
                </a:lnTo>
                <a:lnTo>
                  <a:pt x="1849" y="7859"/>
                </a:lnTo>
                <a:lnTo>
                  <a:pt x="1563" y="8582"/>
                </a:lnTo>
                <a:lnTo>
                  <a:pt x="1188" y="9689"/>
                </a:lnTo>
                <a:lnTo>
                  <a:pt x="893" y="10413"/>
                </a:lnTo>
                <a:lnTo>
                  <a:pt x="724" y="10752"/>
                </a:lnTo>
                <a:lnTo>
                  <a:pt x="572" y="11073"/>
                </a:lnTo>
                <a:lnTo>
                  <a:pt x="348" y="11716"/>
                </a:lnTo>
                <a:lnTo>
                  <a:pt x="206" y="12368"/>
                </a:lnTo>
                <a:lnTo>
                  <a:pt x="125" y="13029"/>
                </a:lnTo>
                <a:lnTo>
                  <a:pt x="81" y="14020"/>
                </a:lnTo>
                <a:lnTo>
                  <a:pt x="72" y="15351"/>
                </a:lnTo>
                <a:lnTo>
                  <a:pt x="36" y="16012"/>
                </a:lnTo>
                <a:lnTo>
                  <a:pt x="0" y="16556"/>
                </a:lnTo>
                <a:lnTo>
                  <a:pt x="45" y="17673"/>
                </a:lnTo>
                <a:lnTo>
                  <a:pt x="215" y="18780"/>
                </a:lnTo>
                <a:lnTo>
                  <a:pt x="527" y="19887"/>
                </a:lnTo>
                <a:lnTo>
                  <a:pt x="732" y="20432"/>
                </a:lnTo>
                <a:lnTo>
                  <a:pt x="1054" y="21209"/>
                </a:lnTo>
                <a:lnTo>
                  <a:pt x="1733" y="22736"/>
                </a:lnTo>
                <a:lnTo>
                  <a:pt x="2492" y="24218"/>
                </a:lnTo>
                <a:lnTo>
                  <a:pt x="3152" y="25272"/>
                </a:lnTo>
                <a:lnTo>
                  <a:pt x="3644" y="25951"/>
                </a:lnTo>
                <a:lnTo>
                  <a:pt x="3912" y="26272"/>
                </a:lnTo>
                <a:lnTo>
                  <a:pt x="4233" y="26656"/>
                </a:lnTo>
                <a:lnTo>
                  <a:pt x="4903" y="27388"/>
                </a:lnTo>
                <a:lnTo>
                  <a:pt x="5974" y="28442"/>
                </a:lnTo>
                <a:lnTo>
                  <a:pt x="6698" y="29130"/>
                </a:lnTo>
                <a:lnTo>
                  <a:pt x="6975" y="29406"/>
                </a:lnTo>
                <a:lnTo>
                  <a:pt x="7484" y="29978"/>
                </a:lnTo>
                <a:lnTo>
                  <a:pt x="7885" y="30603"/>
                </a:lnTo>
                <a:lnTo>
                  <a:pt x="8082" y="31121"/>
                </a:lnTo>
                <a:lnTo>
                  <a:pt x="8162" y="31487"/>
                </a:lnTo>
                <a:lnTo>
                  <a:pt x="8180" y="31684"/>
                </a:lnTo>
                <a:lnTo>
                  <a:pt x="8225" y="32362"/>
                </a:lnTo>
                <a:lnTo>
                  <a:pt x="8216" y="33702"/>
                </a:lnTo>
                <a:lnTo>
                  <a:pt x="8207" y="34336"/>
                </a:lnTo>
                <a:lnTo>
                  <a:pt x="8207" y="34782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4f3de87df4_0_157"/>
          <p:cNvSpPr/>
          <p:nvPr/>
        </p:nvSpPr>
        <p:spPr>
          <a:xfrm>
            <a:off x="1319249" y="2086780"/>
            <a:ext cx="434394" cy="491444"/>
          </a:xfrm>
          <a:custGeom>
            <a:avLst/>
            <a:gdLst/>
            <a:ahLst/>
            <a:cxnLst/>
            <a:rect l="l" t="t" r="r" b="b"/>
            <a:pathLst>
              <a:path w="10824" h="12244" fill="none" extrusionOk="0">
                <a:moveTo>
                  <a:pt x="3197" y="11993"/>
                </a:moveTo>
                <a:lnTo>
                  <a:pt x="3144" y="8091"/>
                </a:lnTo>
                <a:lnTo>
                  <a:pt x="3090" y="4180"/>
                </a:lnTo>
                <a:lnTo>
                  <a:pt x="3081" y="3349"/>
                </a:lnTo>
                <a:lnTo>
                  <a:pt x="2983" y="2028"/>
                </a:lnTo>
                <a:lnTo>
                  <a:pt x="2831" y="1411"/>
                </a:lnTo>
                <a:lnTo>
                  <a:pt x="2670" y="1027"/>
                </a:lnTo>
                <a:lnTo>
                  <a:pt x="2563" y="849"/>
                </a:lnTo>
                <a:lnTo>
                  <a:pt x="2483" y="724"/>
                </a:lnTo>
                <a:lnTo>
                  <a:pt x="2286" y="500"/>
                </a:lnTo>
                <a:lnTo>
                  <a:pt x="2054" y="313"/>
                </a:lnTo>
                <a:lnTo>
                  <a:pt x="1795" y="170"/>
                </a:lnTo>
                <a:lnTo>
                  <a:pt x="1519" y="63"/>
                </a:lnTo>
                <a:lnTo>
                  <a:pt x="1233" y="18"/>
                </a:lnTo>
                <a:lnTo>
                  <a:pt x="956" y="36"/>
                </a:lnTo>
                <a:lnTo>
                  <a:pt x="688" y="117"/>
                </a:lnTo>
                <a:lnTo>
                  <a:pt x="563" y="188"/>
                </a:lnTo>
                <a:lnTo>
                  <a:pt x="420" y="286"/>
                </a:lnTo>
                <a:lnTo>
                  <a:pt x="206" y="545"/>
                </a:lnTo>
                <a:lnTo>
                  <a:pt x="72" y="849"/>
                </a:lnTo>
                <a:lnTo>
                  <a:pt x="0" y="1179"/>
                </a:lnTo>
                <a:lnTo>
                  <a:pt x="0" y="1340"/>
                </a:lnTo>
                <a:lnTo>
                  <a:pt x="18" y="1510"/>
                </a:lnTo>
                <a:lnTo>
                  <a:pt x="108" y="1831"/>
                </a:lnTo>
                <a:lnTo>
                  <a:pt x="250" y="2135"/>
                </a:lnTo>
                <a:lnTo>
                  <a:pt x="456" y="2403"/>
                </a:lnTo>
                <a:lnTo>
                  <a:pt x="572" y="2528"/>
                </a:lnTo>
                <a:lnTo>
                  <a:pt x="733" y="2679"/>
                </a:lnTo>
                <a:lnTo>
                  <a:pt x="1081" y="2912"/>
                </a:lnTo>
                <a:lnTo>
                  <a:pt x="1447" y="3090"/>
                </a:lnTo>
                <a:lnTo>
                  <a:pt x="1840" y="3206"/>
                </a:lnTo>
                <a:lnTo>
                  <a:pt x="2438" y="3296"/>
                </a:lnTo>
                <a:lnTo>
                  <a:pt x="3278" y="3304"/>
                </a:lnTo>
                <a:lnTo>
                  <a:pt x="3688" y="3296"/>
                </a:lnTo>
                <a:lnTo>
                  <a:pt x="4465" y="3269"/>
                </a:lnTo>
                <a:lnTo>
                  <a:pt x="6010" y="3287"/>
                </a:lnTo>
                <a:lnTo>
                  <a:pt x="6787" y="3331"/>
                </a:lnTo>
                <a:lnTo>
                  <a:pt x="7314" y="3376"/>
                </a:lnTo>
                <a:lnTo>
                  <a:pt x="8296" y="3465"/>
                </a:lnTo>
                <a:lnTo>
                  <a:pt x="8975" y="3474"/>
                </a:lnTo>
                <a:lnTo>
                  <a:pt x="9618" y="3403"/>
                </a:lnTo>
                <a:lnTo>
                  <a:pt x="10047" y="3269"/>
                </a:lnTo>
                <a:lnTo>
                  <a:pt x="10288" y="3135"/>
                </a:lnTo>
                <a:lnTo>
                  <a:pt x="10493" y="2956"/>
                </a:lnTo>
                <a:lnTo>
                  <a:pt x="10654" y="2733"/>
                </a:lnTo>
                <a:lnTo>
                  <a:pt x="10770" y="2447"/>
                </a:lnTo>
                <a:lnTo>
                  <a:pt x="10824" y="2117"/>
                </a:lnTo>
                <a:lnTo>
                  <a:pt x="10815" y="1920"/>
                </a:lnTo>
                <a:lnTo>
                  <a:pt x="10806" y="1706"/>
                </a:lnTo>
                <a:lnTo>
                  <a:pt x="10681" y="1277"/>
                </a:lnTo>
                <a:lnTo>
                  <a:pt x="10475" y="884"/>
                </a:lnTo>
                <a:lnTo>
                  <a:pt x="10190" y="536"/>
                </a:lnTo>
                <a:lnTo>
                  <a:pt x="9841" y="259"/>
                </a:lnTo>
                <a:lnTo>
                  <a:pt x="9448" y="72"/>
                </a:lnTo>
                <a:lnTo>
                  <a:pt x="9029" y="0"/>
                </a:lnTo>
                <a:lnTo>
                  <a:pt x="8591" y="72"/>
                </a:lnTo>
                <a:lnTo>
                  <a:pt x="8368" y="170"/>
                </a:lnTo>
                <a:lnTo>
                  <a:pt x="8261" y="233"/>
                </a:lnTo>
                <a:lnTo>
                  <a:pt x="8064" y="402"/>
                </a:lnTo>
                <a:lnTo>
                  <a:pt x="7850" y="715"/>
                </a:lnTo>
                <a:lnTo>
                  <a:pt x="7689" y="1215"/>
                </a:lnTo>
                <a:lnTo>
                  <a:pt x="7618" y="1733"/>
                </a:lnTo>
                <a:lnTo>
                  <a:pt x="7618" y="1974"/>
                </a:lnTo>
                <a:lnTo>
                  <a:pt x="7662" y="4546"/>
                </a:lnTo>
                <a:lnTo>
                  <a:pt x="7716" y="8403"/>
                </a:lnTo>
                <a:lnTo>
                  <a:pt x="7671" y="10966"/>
                </a:lnTo>
                <a:lnTo>
                  <a:pt x="7591" y="1224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4f3de87df4_0_157"/>
          <p:cNvSpPr txBox="1"/>
          <p:nvPr/>
        </p:nvSpPr>
        <p:spPr>
          <a:xfrm>
            <a:off x="691050" y="3854000"/>
            <a:ext cx="16908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Filtro passa-banda 0.3 e 50Hz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Downsampling a 200Hz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4" name="Google Shape;284;g24f3de87df4_0_157"/>
          <p:cNvSpPr txBox="1"/>
          <p:nvPr/>
        </p:nvSpPr>
        <p:spPr>
          <a:xfrm>
            <a:off x="549050" y="3449100"/>
            <a:ext cx="1967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PREPROCESSING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" name="Google Shape;285;g24f3de87df4_0_157"/>
          <p:cNvSpPr txBox="1"/>
          <p:nvPr/>
        </p:nvSpPr>
        <p:spPr>
          <a:xfrm>
            <a:off x="2713725" y="3854000"/>
            <a:ext cx="16908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PSD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ASM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DASM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" name="Google Shape;286;g24f3de87df4_0_157"/>
          <p:cNvSpPr txBox="1"/>
          <p:nvPr/>
        </p:nvSpPr>
        <p:spPr>
          <a:xfrm>
            <a:off x="2621175" y="3449100"/>
            <a:ext cx="1924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FEATURE EXTRACTION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7" name="Google Shape;287;g24f3de87df4_0_157"/>
          <p:cNvSpPr txBox="1"/>
          <p:nvPr/>
        </p:nvSpPr>
        <p:spPr>
          <a:xfrm>
            <a:off x="4736400" y="4078350"/>
            <a:ext cx="1690800" cy="9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Vari tra cui RandomForest e LSTM, ma i più performanti sono: Hist Gradient Boost e 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Bi-GRU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8" name="Google Shape;288;g24f3de87df4_0_157"/>
          <p:cNvSpPr txBox="1"/>
          <p:nvPr/>
        </p:nvSpPr>
        <p:spPr>
          <a:xfrm>
            <a:off x="4736400" y="34491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MODELLI UTILIZZATI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9" name="Google Shape;289;g24f3de87df4_0_157"/>
          <p:cNvSpPr txBox="1"/>
          <p:nvPr/>
        </p:nvSpPr>
        <p:spPr>
          <a:xfrm>
            <a:off x="6759075" y="3853950"/>
            <a:ext cx="16908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Subject Dependent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Subject Independent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Subject Biased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0" name="Google Shape;290;g24f3de87df4_0_157"/>
          <p:cNvSpPr txBox="1"/>
          <p:nvPr/>
        </p:nvSpPr>
        <p:spPr>
          <a:xfrm>
            <a:off x="6759075" y="34491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PROTOCOLLI DI VALIDAZIONE</a:t>
            </a:r>
            <a:endParaRPr sz="16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1" name="Google Shape;291;g24f3de87df4_0_157"/>
          <p:cNvSpPr/>
          <p:nvPr/>
        </p:nvSpPr>
        <p:spPr>
          <a:xfrm>
            <a:off x="3023650" y="1390850"/>
            <a:ext cx="1151707" cy="1444979"/>
          </a:xfrm>
          <a:custGeom>
            <a:avLst/>
            <a:gdLst/>
            <a:ahLst/>
            <a:cxnLst/>
            <a:rect l="l" t="t" r="r" b="b"/>
            <a:pathLst>
              <a:path w="34578" h="43383" extrusionOk="0">
                <a:moveTo>
                  <a:pt x="17432" y="1"/>
                </a:moveTo>
                <a:lnTo>
                  <a:pt x="16244" y="36"/>
                </a:lnTo>
                <a:lnTo>
                  <a:pt x="15056" y="135"/>
                </a:lnTo>
                <a:lnTo>
                  <a:pt x="13869" y="295"/>
                </a:lnTo>
                <a:lnTo>
                  <a:pt x="12690" y="528"/>
                </a:lnTo>
                <a:lnTo>
                  <a:pt x="11520" y="804"/>
                </a:lnTo>
                <a:lnTo>
                  <a:pt x="10931" y="965"/>
                </a:lnTo>
                <a:lnTo>
                  <a:pt x="10449" y="1099"/>
                </a:lnTo>
                <a:lnTo>
                  <a:pt x="9520" y="1421"/>
                </a:lnTo>
                <a:lnTo>
                  <a:pt x="8645" y="1787"/>
                </a:lnTo>
                <a:lnTo>
                  <a:pt x="7805" y="2197"/>
                </a:lnTo>
                <a:lnTo>
                  <a:pt x="7019" y="2653"/>
                </a:lnTo>
                <a:lnTo>
                  <a:pt x="6269" y="3153"/>
                </a:lnTo>
                <a:lnTo>
                  <a:pt x="5564" y="3698"/>
                </a:lnTo>
                <a:lnTo>
                  <a:pt x="4903" y="4278"/>
                </a:lnTo>
                <a:lnTo>
                  <a:pt x="4287" y="4903"/>
                </a:lnTo>
                <a:lnTo>
                  <a:pt x="3706" y="5573"/>
                </a:lnTo>
                <a:lnTo>
                  <a:pt x="3171" y="6287"/>
                </a:lnTo>
                <a:lnTo>
                  <a:pt x="2671" y="7029"/>
                </a:lnTo>
                <a:lnTo>
                  <a:pt x="2206" y="7823"/>
                </a:lnTo>
                <a:lnTo>
                  <a:pt x="1778" y="8645"/>
                </a:lnTo>
                <a:lnTo>
                  <a:pt x="1394" y="9511"/>
                </a:lnTo>
                <a:lnTo>
                  <a:pt x="1045" y="10413"/>
                </a:lnTo>
                <a:lnTo>
                  <a:pt x="885" y="10877"/>
                </a:lnTo>
                <a:lnTo>
                  <a:pt x="768" y="11243"/>
                </a:lnTo>
                <a:lnTo>
                  <a:pt x="572" y="11985"/>
                </a:lnTo>
                <a:lnTo>
                  <a:pt x="349" y="13110"/>
                </a:lnTo>
                <a:lnTo>
                  <a:pt x="179" y="14619"/>
                </a:lnTo>
                <a:lnTo>
                  <a:pt x="72" y="16146"/>
                </a:lnTo>
                <a:lnTo>
                  <a:pt x="36" y="16914"/>
                </a:lnTo>
                <a:lnTo>
                  <a:pt x="0" y="17593"/>
                </a:lnTo>
                <a:lnTo>
                  <a:pt x="0" y="18941"/>
                </a:lnTo>
                <a:lnTo>
                  <a:pt x="108" y="20281"/>
                </a:lnTo>
                <a:lnTo>
                  <a:pt x="286" y="21263"/>
                </a:lnTo>
                <a:lnTo>
                  <a:pt x="456" y="21924"/>
                </a:lnTo>
                <a:lnTo>
                  <a:pt x="554" y="22245"/>
                </a:lnTo>
                <a:lnTo>
                  <a:pt x="760" y="22852"/>
                </a:lnTo>
                <a:lnTo>
                  <a:pt x="1188" y="24067"/>
                </a:lnTo>
                <a:lnTo>
                  <a:pt x="1367" y="24683"/>
                </a:lnTo>
                <a:lnTo>
                  <a:pt x="1483" y="25085"/>
                </a:lnTo>
                <a:lnTo>
                  <a:pt x="1786" y="25853"/>
                </a:lnTo>
                <a:lnTo>
                  <a:pt x="2162" y="26567"/>
                </a:lnTo>
                <a:lnTo>
                  <a:pt x="2599" y="27237"/>
                </a:lnTo>
                <a:lnTo>
                  <a:pt x="3340" y="28184"/>
                </a:lnTo>
                <a:lnTo>
                  <a:pt x="4439" y="29371"/>
                </a:lnTo>
                <a:lnTo>
                  <a:pt x="5001" y="29961"/>
                </a:lnTo>
                <a:lnTo>
                  <a:pt x="5716" y="30702"/>
                </a:lnTo>
                <a:lnTo>
                  <a:pt x="7162" y="32175"/>
                </a:lnTo>
                <a:lnTo>
                  <a:pt x="7850" y="32943"/>
                </a:lnTo>
                <a:lnTo>
                  <a:pt x="7984" y="33122"/>
                </a:lnTo>
                <a:lnTo>
                  <a:pt x="8225" y="33515"/>
                </a:lnTo>
                <a:lnTo>
                  <a:pt x="8413" y="33943"/>
                </a:lnTo>
                <a:lnTo>
                  <a:pt x="8538" y="34390"/>
                </a:lnTo>
                <a:lnTo>
                  <a:pt x="8582" y="34613"/>
                </a:lnTo>
                <a:lnTo>
                  <a:pt x="8716" y="35506"/>
                </a:lnTo>
                <a:lnTo>
                  <a:pt x="8895" y="37319"/>
                </a:lnTo>
                <a:lnTo>
                  <a:pt x="8939" y="38230"/>
                </a:lnTo>
                <a:lnTo>
                  <a:pt x="8975" y="38801"/>
                </a:lnTo>
                <a:lnTo>
                  <a:pt x="9100" y="39623"/>
                </a:lnTo>
                <a:lnTo>
                  <a:pt x="9243" y="40150"/>
                </a:lnTo>
                <a:lnTo>
                  <a:pt x="9439" y="40659"/>
                </a:lnTo>
                <a:lnTo>
                  <a:pt x="9707" y="41132"/>
                </a:lnTo>
                <a:lnTo>
                  <a:pt x="10047" y="41587"/>
                </a:lnTo>
                <a:lnTo>
                  <a:pt x="10466" y="42007"/>
                </a:lnTo>
                <a:lnTo>
                  <a:pt x="10716" y="42204"/>
                </a:lnTo>
                <a:lnTo>
                  <a:pt x="12431" y="42596"/>
                </a:lnTo>
                <a:lnTo>
                  <a:pt x="15021" y="43114"/>
                </a:lnTo>
                <a:lnTo>
                  <a:pt x="16324" y="43293"/>
                </a:lnTo>
                <a:lnTo>
                  <a:pt x="17200" y="43364"/>
                </a:lnTo>
                <a:lnTo>
                  <a:pt x="17646" y="43373"/>
                </a:lnTo>
                <a:lnTo>
                  <a:pt x="18289" y="43382"/>
                </a:lnTo>
                <a:lnTo>
                  <a:pt x="19548" y="43257"/>
                </a:lnTo>
                <a:lnTo>
                  <a:pt x="20173" y="43168"/>
                </a:lnTo>
                <a:lnTo>
                  <a:pt x="20209" y="43141"/>
                </a:lnTo>
                <a:lnTo>
                  <a:pt x="20254" y="43114"/>
                </a:lnTo>
                <a:lnTo>
                  <a:pt x="20486" y="43043"/>
                </a:lnTo>
                <a:lnTo>
                  <a:pt x="20736" y="43007"/>
                </a:lnTo>
                <a:lnTo>
                  <a:pt x="21084" y="42927"/>
                </a:lnTo>
                <a:lnTo>
                  <a:pt x="21754" y="42722"/>
                </a:lnTo>
                <a:lnTo>
                  <a:pt x="22370" y="42463"/>
                </a:lnTo>
                <a:lnTo>
                  <a:pt x="22933" y="42123"/>
                </a:lnTo>
                <a:lnTo>
                  <a:pt x="23433" y="41721"/>
                </a:lnTo>
                <a:lnTo>
                  <a:pt x="23870" y="41248"/>
                </a:lnTo>
                <a:lnTo>
                  <a:pt x="24236" y="40685"/>
                </a:lnTo>
                <a:lnTo>
                  <a:pt x="24522" y="40043"/>
                </a:lnTo>
                <a:lnTo>
                  <a:pt x="24629" y="39685"/>
                </a:lnTo>
                <a:lnTo>
                  <a:pt x="24799" y="39016"/>
                </a:lnTo>
                <a:lnTo>
                  <a:pt x="25013" y="37649"/>
                </a:lnTo>
                <a:lnTo>
                  <a:pt x="25138" y="36962"/>
                </a:lnTo>
                <a:lnTo>
                  <a:pt x="25299" y="36087"/>
                </a:lnTo>
                <a:lnTo>
                  <a:pt x="25531" y="34756"/>
                </a:lnTo>
                <a:lnTo>
                  <a:pt x="25719" y="34140"/>
                </a:lnTo>
                <a:lnTo>
                  <a:pt x="25888" y="33747"/>
                </a:lnTo>
                <a:lnTo>
                  <a:pt x="25987" y="33559"/>
                </a:lnTo>
                <a:lnTo>
                  <a:pt x="26246" y="33113"/>
                </a:lnTo>
                <a:lnTo>
                  <a:pt x="26871" y="32273"/>
                </a:lnTo>
                <a:lnTo>
                  <a:pt x="27585" y="31488"/>
                </a:lnTo>
                <a:lnTo>
                  <a:pt x="28344" y="30755"/>
                </a:lnTo>
                <a:lnTo>
                  <a:pt x="28746" y="30425"/>
                </a:lnTo>
                <a:lnTo>
                  <a:pt x="29237" y="29996"/>
                </a:lnTo>
                <a:lnTo>
                  <a:pt x="30148" y="29103"/>
                </a:lnTo>
                <a:lnTo>
                  <a:pt x="30970" y="28139"/>
                </a:lnTo>
                <a:lnTo>
                  <a:pt x="31720" y="27112"/>
                </a:lnTo>
                <a:lnTo>
                  <a:pt x="32077" y="26567"/>
                </a:lnTo>
                <a:lnTo>
                  <a:pt x="32416" y="26031"/>
                </a:lnTo>
                <a:lnTo>
                  <a:pt x="33015" y="24924"/>
                </a:lnTo>
                <a:lnTo>
                  <a:pt x="33515" y="23799"/>
                </a:lnTo>
                <a:lnTo>
                  <a:pt x="33916" y="22647"/>
                </a:lnTo>
                <a:lnTo>
                  <a:pt x="34229" y="21468"/>
                </a:lnTo>
                <a:lnTo>
                  <a:pt x="34443" y="20272"/>
                </a:lnTo>
                <a:lnTo>
                  <a:pt x="34559" y="19048"/>
                </a:lnTo>
                <a:lnTo>
                  <a:pt x="34577" y="17798"/>
                </a:lnTo>
                <a:lnTo>
                  <a:pt x="34551" y="17164"/>
                </a:lnTo>
                <a:lnTo>
                  <a:pt x="34470" y="16048"/>
                </a:lnTo>
                <a:lnTo>
                  <a:pt x="34175" y="13824"/>
                </a:lnTo>
                <a:lnTo>
                  <a:pt x="34006" y="12708"/>
                </a:lnTo>
                <a:lnTo>
                  <a:pt x="33934" y="12226"/>
                </a:lnTo>
                <a:lnTo>
                  <a:pt x="33756" y="11494"/>
                </a:lnTo>
                <a:lnTo>
                  <a:pt x="33595" y="11029"/>
                </a:lnTo>
                <a:lnTo>
                  <a:pt x="33497" y="10806"/>
                </a:lnTo>
                <a:lnTo>
                  <a:pt x="33149" y="10083"/>
                </a:lnTo>
                <a:lnTo>
                  <a:pt x="32372" y="8690"/>
                </a:lnTo>
                <a:lnTo>
                  <a:pt x="31961" y="8002"/>
                </a:lnTo>
                <a:lnTo>
                  <a:pt x="31755" y="7645"/>
                </a:lnTo>
                <a:lnTo>
                  <a:pt x="31282" y="6975"/>
                </a:lnTo>
                <a:lnTo>
                  <a:pt x="31014" y="6671"/>
                </a:lnTo>
                <a:lnTo>
                  <a:pt x="30416" y="6011"/>
                </a:lnTo>
                <a:lnTo>
                  <a:pt x="29184" y="4725"/>
                </a:lnTo>
                <a:lnTo>
                  <a:pt x="28541" y="4117"/>
                </a:lnTo>
                <a:lnTo>
                  <a:pt x="27924" y="3546"/>
                </a:lnTo>
                <a:lnTo>
                  <a:pt x="26987" y="2724"/>
                </a:lnTo>
                <a:lnTo>
                  <a:pt x="26317" y="2224"/>
                </a:lnTo>
                <a:lnTo>
                  <a:pt x="25969" y="2001"/>
                </a:lnTo>
                <a:lnTo>
                  <a:pt x="25656" y="1813"/>
                </a:lnTo>
                <a:lnTo>
                  <a:pt x="25004" y="1492"/>
                </a:lnTo>
                <a:lnTo>
                  <a:pt x="24326" y="1224"/>
                </a:lnTo>
                <a:lnTo>
                  <a:pt x="23638" y="992"/>
                </a:lnTo>
                <a:lnTo>
                  <a:pt x="22575" y="706"/>
                </a:lnTo>
                <a:lnTo>
                  <a:pt x="21147" y="420"/>
                </a:lnTo>
                <a:lnTo>
                  <a:pt x="20432" y="286"/>
                </a:lnTo>
                <a:lnTo>
                  <a:pt x="19834" y="188"/>
                </a:lnTo>
                <a:lnTo>
                  <a:pt x="18628" y="54"/>
                </a:lnTo>
                <a:lnTo>
                  <a:pt x="17432" y="1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4f3de87df4_0_157"/>
          <p:cNvSpPr/>
          <p:nvPr/>
        </p:nvSpPr>
        <p:spPr>
          <a:xfrm>
            <a:off x="2942900" y="1344325"/>
            <a:ext cx="1109547" cy="1765258"/>
          </a:xfrm>
          <a:custGeom>
            <a:avLst/>
            <a:gdLst/>
            <a:ahLst/>
            <a:cxnLst/>
            <a:rect l="l" t="t" r="r" b="b"/>
            <a:pathLst>
              <a:path w="30898" h="49151" fill="none" extrusionOk="0">
                <a:moveTo>
                  <a:pt x="19727" y="48222"/>
                </a:moveTo>
                <a:lnTo>
                  <a:pt x="19700" y="48320"/>
                </a:lnTo>
                <a:lnTo>
                  <a:pt x="19619" y="48472"/>
                </a:lnTo>
                <a:lnTo>
                  <a:pt x="19414" y="48651"/>
                </a:lnTo>
                <a:lnTo>
                  <a:pt x="18842" y="48829"/>
                </a:lnTo>
                <a:lnTo>
                  <a:pt x="18485" y="48874"/>
                </a:lnTo>
                <a:lnTo>
                  <a:pt x="17467" y="48999"/>
                </a:lnTo>
                <a:lnTo>
                  <a:pt x="15413" y="49142"/>
                </a:lnTo>
                <a:lnTo>
                  <a:pt x="13359" y="49151"/>
                </a:lnTo>
                <a:lnTo>
                  <a:pt x="11832" y="49043"/>
                </a:lnTo>
                <a:lnTo>
                  <a:pt x="10814" y="48918"/>
                </a:lnTo>
                <a:lnTo>
                  <a:pt x="10305" y="48838"/>
                </a:lnTo>
                <a:lnTo>
                  <a:pt x="9984" y="48776"/>
                </a:lnTo>
                <a:lnTo>
                  <a:pt x="9511" y="48624"/>
                </a:lnTo>
                <a:lnTo>
                  <a:pt x="9207" y="48490"/>
                </a:lnTo>
                <a:lnTo>
                  <a:pt x="8948" y="48311"/>
                </a:lnTo>
                <a:lnTo>
                  <a:pt x="8734" y="48088"/>
                </a:lnTo>
                <a:lnTo>
                  <a:pt x="8582" y="47820"/>
                </a:lnTo>
                <a:lnTo>
                  <a:pt x="8510" y="47490"/>
                </a:lnTo>
                <a:lnTo>
                  <a:pt x="8510" y="47302"/>
                </a:lnTo>
                <a:lnTo>
                  <a:pt x="8537" y="47106"/>
                </a:lnTo>
                <a:lnTo>
                  <a:pt x="8653" y="46731"/>
                </a:lnTo>
                <a:lnTo>
                  <a:pt x="8868" y="46391"/>
                </a:lnTo>
                <a:lnTo>
                  <a:pt x="9144" y="46088"/>
                </a:lnTo>
                <a:lnTo>
                  <a:pt x="9296" y="45963"/>
                </a:lnTo>
                <a:lnTo>
                  <a:pt x="9457" y="45855"/>
                </a:lnTo>
                <a:lnTo>
                  <a:pt x="9814" y="45659"/>
                </a:lnTo>
                <a:lnTo>
                  <a:pt x="10377" y="45454"/>
                </a:lnTo>
                <a:lnTo>
                  <a:pt x="10761" y="45355"/>
                </a:lnTo>
                <a:lnTo>
                  <a:pt x="11136" y="45266"/>
                </a:lnTo>
                <a:lnTo>
                  <a:pt x="11877" y="45150"/>
                </a:lnTo>
                <a:lnTo>
                  <a:pt x="12993" y="45052"/>
                </a:lnTo>
                <a:lnTo>
                  <a:pt x="15262" y="45016"/>
                </a:lnTo>
                <a:lnTo>
                  <a:pt x="16762" y="44980"/>
                </a:lnTo>
                <a:lnTo>
                  <a:pt x="18066" y="44873"/>
                </a:lnTo>
                <a:lnTo>
                  <a:pt x="19369" y="44739"/>
                </a:lnTo>
                <a:lnTo>
                  <a:pt x="19628" y="44721"/>
                </a:lnTo>
                <a:lnTo>
                  <a:pt x="20164" y="44659"/>
                </a:lnTo>
                <a:lnTo>
                  <a:pt x="20691" y="44525"/>
                </a:lnTo>
                <a:lnTo>
                  <a:pt x="21039" y="44328"/>
                </a:lnTo>
                <a:lnTo>
                  <a:pt x="21245" y="44159"/>
                </a:lnTo>
                <a:lnTo>
                  <a:pt x="21325" y="44052"/>
                </a:lnTo>
                <a:lnTo>
                  <a:pt x="21450" y="43864"/>
                </a:lnTo>
                <a:lnTo>
                  <a:pt x="21548" y="43489"/>
                </a:lnTo>
                <a:lnTo>
                  <a:pt x="21486" y="43141"/>
                </a:lnTo>
                <a:lnTo>
                  <a:pt x="21289" y="42828"/>
                </a:lnTo>
                <a:lnTo>
                  <a:pt x="21012" y="42560"/>
                </a:lnTo>
                <a:lnTo>
                  <a:pt x="20664" y="42328"/>
                </a:lnTo>
                <a:lnTo>
                  <a:pt x="20298" y="42150"/>
                </a:lnTo>
                <a:lnTo>
                  <a:pt x="19941" y="42033"/>
                </a:lnTo>
                <a:lnTo>
                  <a:pt x="19780" y="41998"/>
                </a:lnTo>
                <a:lnTo>
                  <a:pt x="19521" y="41953"/>
                </a:lnTo>
                <a:lnTo>
                  <a:pt x="19003" y="41935"/>
                </a:lnTo>
                <a:lnTo>
                  <a:pt x="18217" y="41962"/>
                </a:lnTo>
                <a:lnTo>
                  <a:pt x="17699" y="42007"/>
                </a:lnTo>
                <a:lnTo>
                  <a:pt x="17039" y="42060"/>
                </a:lnTo>
                <a:lnTo>
                  <a:pt x="15735" y="42114"/>
                </a:lnTo>
                <a:lnTo>
                  <a:pt x="14422" y="42123"/>
                </a:lnTo>
                <a:lnTo>
                  <a:pt x="13109" y="42069"/>
                </a:lnTo>
                <a:lnTo>
                  <a:pt x="12458" y="42016"/>
                </a:lnTo>
                <a:lnTo>
                  <a:pt x="11815" y="41953"/>
                </a:lnTo>
                <a:lnTo>
                  <a:pt x="10529" y="41774"/>
                </a:lnTo>
                <a:lnTo>
                  <a:pt x="9895" y="41658"/>
                </a:lnTo>
                <a:lnTo>
                  <a:pt x="9350" y="41569"/>
                </a:lnTo>
                <a:lnTo>
                  <a:pt x="8466" y="41346"/>
                </a:lnTo>
                <a:lnTo>
                  <a:pt x="8091" y="41140"/>
                </a:lnTo>
                <a:lnTo>
                  <a:pt x="7885" y="40953"/>
                </a:lnTo>
                <a:lnTo>
                  <a:pt x="7796" y="40846"/>
                </a:lnTo>
                <a:lnTo>
                  <a:pt x="7716" y="40712"/>
                </a:lnTo>
                <a:lnTo>
                  <a:pt x="7626" y="40417"/>
                </a:lnTo>
                <a:lnTo>
                  <a:pt x="7617" y="40105"/>
                </a:lnTo>
                <a:lnTo>
                  <a:pt x="7689" y="39801"/>
                </a:lnTo>
                <a:lnTo>
                  <a:pt x="7751" y="39658"/>
                </a:lnTo>
                <a:lnTo>
                  <a:pt x="7823" y="39524"/>
                </a:lnTo>
                <a:lnTo>
                  <a:pt x="8019" y="39274"/>
                </a:lnTo>
                <a:lnTo>
                  <a:pt x="8251" y="39069"/>
                </a:lnTo>
                <a:lnTo>
                  <a:pt x="8519" y="38899"/>
                </a:lnTo>
                <a:lnTo>
                  <a:pt x="8662" y="38837"/>
                </a:lnTo>
                <a:lnTo>
                  <a:pt x="8859" y="38747"/>
                </a:lnTo>
                <a:lnTo>
                  <a:pt x="9296" y="38613"/>
                </a:lnTo>
                <a:lnTo>
                  <a:pt x="9966" y="38506"/>
                </a:lnTo>
                <a:lnTo>
                  <a:pt x="11386" y="38479"/>
                </a:lnTo>
                <a:lnTo>
                  <a:pt x="12279" y="38515"/>
                </a:lnTo>
                <a:lnTo>
                  <a:pt x="14386" y="38586"/>
                </a:lnTo>
                <a:lnTo>
                  <a:pt x="16503" y="38676"/>
                </a:lnTo>
                <a:lnTo>
                  <a:pt x="16681" y="38711"/>
                </a:lnTo>
                <a:lnTo>
                  <a:pt x="17842" y="38747"/>
                </a:lnTo>
                <a:lnTo>
                  <a:pt x="18601" y="38685"/>
                </a:lnTo>
                <a:lnTo>
                  <a:pt x="19137" y="38595"/>
                </a:lnTo>
                <a:lnTo>
                  <a:pt x="19682" y="38461"/>
                </a:lnTo>
                <a:lnTo>
                  <a:pt x="20218" y="38256"/>
                </a:lnTo>
                <a:lnTo>
                  <a:pt x="20727" y="37988"/>
                </a:lnTo>
                <a:lnTo>
                  <a:pt x="21182" y="37631"/>
                </a:lnTo>
                <a:lnTo>
                  <a:pt x="21584" y="37193"/>
                </a:lnTo>
                <a:lnTo>
                  <a:pt x="21905" y="36649"/>
                </a:lnTo>
                <a:lnTo>
                  <a:pt x="22138" y="35997"/>
                </a:lnTo>
                <a:lnTo>
                  <a:pt x="22245" y="35220"/>
                </a:lnTo>
                <a:lnTo>
                  <a:pt x="22245" y="34782"/>
                </a:lnTo>
                <a:lnTo>
                  <a:pt x="22280" y="34005"/>
                </a:lnTo>
                <a:lnTo>
                  <a:pt x="22423" y="32853"/>
                </a:lnTo>
                <a:lnTo>
                  <a:pt x="22593" y="32077"/>
                </a:lnTo>
                <a:lnTo>
                  <a:pt x="22709" y="31684"/>
                </a:lnTo>
                <a:lnTo>
                  <a:pt x="22798" y="31407"/>
                </a:lnTo>
                <a:lnTo>
                  <a:pt x="23004" y="30871"/>
                </a:lnTo>
                <a:lnTo>
                  <a:pt x="23388" y="30121"/>
                </a:lnTo>
                <a:lnTo>
                  <a:pt x="23986" y="29192"/>
                </a:lnTo>
                <a:lnTo>
                  <a:pt x="24656" y="28308"/>
                </a:lnTo>
                <a:lnTo>
                  <a:pt x="25004" y="27879"/>
                </a:lnTo>
                <a:lnTo>
                  <a:pt x="25406" y="27388"/>
                </a:lnTo>
                <a:lnTo>
                  <a:pt x="26299" y="26469"/>
                </a:lnTo>
                <a:lnTo>
                  <a:pt x="27219" y="25576"/>
                </a:lnTo>
                <a:lnTo>
                  <a:pt x="28094" y="24656"/>
                </a:lnTo>
                <a:lnTo>
                  <a:pt x="28487" y="24156"/>
                </a:lnTo>
                <a:lnTo>
                  <a:pt x="28799" y="23736"/>
                </a:lnTo>
                <a:lnTo>
                  <a:pt x="29344" y="22834"/>
                </a:lnTo>
                <a:lnTo>
                  <a:pt x="29817" y="21879"/>
                </a:lnTo>
                <a:lnTo>
                  <a:pt x="30210" y="20896"/>
                </a:lnTo>
                <a:lnTo>
                  <a:pt x="30380" y="20405"/>
                </a:lnTo>
                <a:lnTo>
                  <a:pt x="30496" y="19994"/>
                </a:lnTo>
                <a:lnTo>
                  <a:pt x="30621" y="19137"/>
                </a:lnTo>
                <a:lnTo>
                  <a:pt x="30701" y="17806"/>
                </a:lnTo>
                <a:lnTo>
                  <a:pt x="30764" y="16931"/>
                </a:lnTo>
                <a:lnTo>
                  <a:pt x="30844" y="16092"/>
                </a:lnTo>
                <a:lnTo>
                  <a:pt x="30898" y="14440"/>
                </a:lnTo>
                <a:lnTo>
                  <a:pt x="30835" y="13208"/>
                </a:lnTo>
                <a:lnTo>
                  <a:pt x="30737" y="12386"/>
                </a:lnTo>
                <a:lnTo>
                  <a:pt x="30594" y="11573"/>
                </a:lnTo>
                <a:lnTo>
                  <a:pt x="30398" y="10770"/>
                </a:lnTo>
                <a:lnTo>
                  <a:pt x="30273" y="10368"/>
                </a:lnTo>
                <a:lnTo>
                  <a:pt x="29960" y="9457"/>
                </a:lnTo>
                <a:lnTo>
                  <a:pt x="29255" y="7662"/>
                </a:lnTo>
                <a:lnTo>
                  <a:pt x="28898" y="6769"/>
                </a:lnTo>
                <a:lnTo>
                  <a:pt x="28871" y="6707"/>
                </a:lnTo>
                <a:lnTo>
                  <a:pt x="28817" y="6653"/>
                </a:lnTo>
                <a:lnTo>
                  <a:pt x="27799" y="5501"/>
                </a:lnTo>
                <a:lnTo>
                  <a:pt x="26236" y="3822"/>
                </a:lnTo>
                <a:lnTo>
                  <a:pt x="25370" y="3072"/>
                </a:lnTo>
                <a:lnTo>
                  <a:pt x="24754" y="2617"/>
                </a:lnTo>
                <a:lnTo>
                  <a:pt x="24424" y="2411"/>
                </a:lnTo>
                <a:lnTo>
                  <a:pt x="24022" y="2170"/>
                </a:lnTo>
                <a:lnTo>
                  <a:pt x="23191" y="1733"/>
                </a:lnTo>
                <a:lnTo>
                  <a:pt x="22325" y="1331"/>
                </a:lnTo>
                <a:lnTo>
                  <a:pt x="21450" y="982"/>
                </a:lnTo>
                <a:lnTo>
                  <a:pt x="21003" y="840"/>
                </a:lnTo>
                <a:lnTo>
                  <a:pt x="20548" y="697"/>
                </a:lnTo>
                <a:lnTo>
                  <a:pt x="19619" y="473"/>
                </a:lnTo>
                <a:lnTo>
                  <a:pt x="18199" y="223"/>
                </a:lnTo>
                <a:lnTo>
                  <a:pt x="17253" y="98"/>
                </a:lnTo>
                <a:lnTo>
                  <a:pt x="16476" y="27"/>
                </a:lnTo>
                <a:lnTo>
                  <a:pt x="14922" y="0"/>
                </a:lnTo>
                <a:lnTo>
                  <a:pt x="14145" y="54"/>
                </a:lnTo>
                <a:lnTo>
                  <a:pt x="13065" y="170"/>
                </a:lnTo>
                <a:lnTo>
                  <a:pt x="10904" y="500"/>
                </a:lnTo>
                <a:lnTo>
                  <a:pt x="9823" y="661"/>
                </a:lnTo>
                <a:lnTo>
                  <a:pt x="9618" y="706"/>
                </a:lnTo>
                <a:lnTo>
                  <a:pt x="9439" y="804"/>
                </a:lnTo>
                <a:lnTo>
                  <a:pt x="7796" y="1795"/>
                </a:lnTo>
                <a:lnTo>
                  <a:pt x="6171" y="2804"/>
                </a:lnTo>
                <a:lnTo>
                  <a:pt x="5983" y="2920"/>
                </a:lnTo>
                <a:lnTo>
                  <a:pt x="5617" y="3206"/>
                </a:lnTo>
                <a:lnTo>
                  <a:pt x="5456" y="3367"/>
                </a:lnTo>
                <a:lnTo>
                  <a:pt x="4760" y="4099"/>
                </a:lnTo>
                <a:lnTo>
                  <a:pt x="4063" y="4831"/>
                </a:lnTo>
                <a:lnTo>
                  <a:pt x="3724" y="5162"/>
                </a:lnTo>
                <a:lnTo>
                  <a:pt x="3099" y="5867"/>
                </a:lnTo>
                <a:lnTo>
                  <a:pt x="2527" y="6617"/>
                </a:lnTo>
                <a:lnTo>
                  <a:pt x="2045" y="7421"/>
                </a:lnTo>
                <a:lnTo>
                  <a:pt x="1849" y="7859"/>
                </a:lnTo>
                <a:lnTo>
                  <a:pt x="1563" y="8582"/>
                </a:lnTo>
                <a:lnTo>
                  <a:pt x="1188" y="9689"/>
                </a:lnTo>
                <a:lnTo>
                  <a:pt x="893" y="10413"/>
                </a:lnTo>
                <a:lnTo>
                  <a:pt x="724" y="10752"/>
                </a:lnTo>
                <a:lnTo>
                  <a:pt x="572" y="11073"/>
                </a:lnTo>
                <a:lnTo>
                  <a:pt x="348" y="11716"/>
                </a:lnTo>
                <a:lnTo>
                  <a:pt x="206" y="12368"/>
                </a:lnTo>
                <a:lnTo>
                  <a:pt x="125" y="13029"/>
                </a:lnTo>
                <a:lnTo>
                  <a:pt x="81" y="14020"/>
                </a:lnTo>
                <a:lnTo>
                  <a:pt x="72" y="15351"/>
                </a:lnTo>
                <a:lnTo>
                  <a:pt x="36" y="16012"/>
                </a:lnTo>
                <a:lnTo>
                  <a:pt x="0" y="16556"/>
                </a:lnTo>
                <a:lnTo>
                  <a:pt x="45" y="17673"/>
                </a:lnTo>
                <a:lnTo>
                  <a:pt x="215" y="18780"/>
                </a:lnTo>
                <a:lnTo>
                  <a:pt x="527" y="19887"/>
                </a:lnTo>
                <a:lnTo>
                  <a:pt x="732" y="20432"/>
                </a:lnTo>
                <a:lnTo>
                  <a:pt x="1054" y="21209"/>
                </a:lnTo>
                <a:lnTo>
                  <a:pt x="1733" y="22736"/>
                </a:lnTo>
                <a:lnTo>
                  <a:pt x="2492" y="24218"/>
                </a:lnTo>
                <a:lnTo>
                  <a:pt x="3152" y="25272"/>
                </a:lnTo>
                <a:lnTo>
                  <a:pt x="3644" y="25951"/>
                </a:lnTo>
                <a:lnTo>
                  <a:pt x="3912" y="26272"/>
                </a:lnTo>
                <a:lnTo>
                  <a:pt x="4233" y="26656"/>
                </a:lnTo>
                <a:lnTo>
                  <a:pt x="4903" y="27388"/>
                </a:lnTo>
                <a:lnTo>
                  <a:pt x="5974" y="28442"/>
                </a:lnTo>
                <a:lnTo>
                  <a:pt x="6698" y="29130"/>
                </a:lnTo>
                <a:lnTo>
                  <a:pt x="6975" y="29406"/>
                </a:lnTo>
                <a:lnTo>
                  <a:pt x="7484" y="29978"/>
                </a:lnTo>
                <a:lnTo>
                  <a:pt x="7885" y="30603"/>
                </a:lnTo>
                <a:lnTo>
                  <a:pt x="8082" y="31121"/>
                </a:lnTo>
                <a:lnTo>
                  <a:pt x="8162" y="31487"/>
                </a:lnTo>
                <a:lnTo>
                  <a:pt x="8180" y="31684"/>
                </a:lnTo>
                <a:lnTo>
                  <a:pt x="8225" y="32362"/>
                </a:lnTo>
                <a:lnTo>
                  <a:pt x="8216" y="33702"/>
                </a:lnTo>
                <a:lnTo>
                  <a:pt x="8207" y="34336"/>
                </a:lnTo>
                <a:lnTo>
                  <a:pt x="8207" y="34782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4f3de87df4_0_157"/>
          <p:cNvSpPr/>
          <p:nvPr/>
        </p:nvSpPr>
        <p:spPr>
          <a:xfrm>
            <a:off x="3280474" y="2086780"/>
            <a:ext cx="434394" cy="491444"/>
          </a:xfrm>
          <a:custGeom>
            <a:avLst/>
            <a:gdLst/>
            <a:ahLst/>
            <a:cxnLst/>
            <a:rect l="l" t="t" r="r" b="b"/>
            <a:pathLst>
              <a:path w="10824" h="12244" fill="none" extrusionOk="0">
                <a:moveTo>
                  <a:pt x="3197" y="11993"/>
                </a:moveTo>
                <a:lnTo>
                  <a:pt x="3144" y="8091"/>
                </a:lnTo>
                <a:lnTo>
                  <a:pt x="3090" y="4180"/>
                </a:lnTo>
                <a:lnTo>
                  <a:pt x="3081" y="3349"/>
                </a:lnTo>
                <a:lnTo>
                  <a:pt x="2983" y="2028"/>
                </a:lnTo>
                <a:lnTo>
                  <a:pt x="2831" y="1411"/>
                </a:lnTo>
                <a:lnTo>
                  <a:pt x="2670" y="1027"/>
                </a:lnTo>
                <a:lnTo>
                  <a:pt x="2563" y="849"/>
                </a:lnTo>
                <a:lnTo>
                  <a:pt x="2483" y="724"/>
                </a:lnTo>
                <a:lnTo>
                  <a:pt x="2286" y="500"/>
                </a:lnTo>
                <a:lnTo>
                  <a:pt x="2054" y="313"/>
                </a:lnTo>
                <a:lnTo>
                  <a:pt x="1795" y="170"/>
                </a:lnTo>
                <a:lnTo>
                  <a:pt x="1519" y="63"/>
                </a:lnTo>
                <a:lnTo>
                  <a:pt x="1233" y="18"/>
                </a:lnTo>
                <a:lnTo>
                  <a:pt x="956" y="36"/>
                </a:lnTo>
                <a:lnTo>
                  <a:pt x="688" y="117"/>
                </a:lnTo>
                <a:lnTo>
                  <a:pt x="563" y="188"/>
                </a:lnTo>
                <a:lnTo>
                  <a:pt x="420" y="286"/>
                </a:lnTo>
                <a:lnTo>
                  <a:pt x="206" y="545"/>
                </a:lnTo>
                <a:lnTo>
                  <a:pt x="72" y="849"/>
                </a:lnTo>
                <a:lnTo>
                  <a:pt x="0" y="1179"/>
                </a:lnTo>
                <a:lnTo>
                  <a:pt x="0" y="1340"/>
                </a:lnTo>
                <a:lnTo>
                  <a:pt x="18" y="1510"/>
                </a:lnTo>
                <a:lnTo>
                  <a:pt x="108" y="1831"/>
                </a:lnTo>
                <a:lnTo>
                  <a:pt x="250" y="2135"/>
                </a:lnTo>
                <a:lnTo>
                  <a:pt x="456" y="2403"/>
                </a:lnTo>
                <a:lnTo>
                  <a:pt x="572" y="2528"/>
                </a:lnTo>
                <a:lnTo>
                  <a:pt x="733" y="2679"/>
                </a:lnTo>
                <a:lnTo>
                  <a:pt x="1081" y="2912"/>
                </a:lnTo>
                <a:lnTo>
                  <a:pt x="1447" y="3090"/>
                </a:lnTo>
                <a:lnTo>
                  <a:pt x="1840" y="3206"/>
                </a:lnTo>
                <a:lnTo>
                  <a:pt x="2438" y="3296"/>
                </a:lnTo>
                <a:lnTo>
                  <a:pt x="3278" y="3304"/>
                </a:lnTo>
                <a:lnTo>
                  <a:pt x="3688" y="3296"/>
                </a:lnTo>
                <a:lnTo>
                  <a:pt x="4465" y="3269"/>
                </a:lnTo>
                <a:lnTo>
                  <a:pt x="6010" y="3287"/>
                </a:lnTo>
                <a:lnTo>
                  <a:pt x="6787" y="3331"/>
                </a:lnTo>
                <a:lnTo>
                  <a:pt x="7314" y="3376"/>
                </a:lnTo>
                <a:lnTo>
                  <a:pt x="8296" y="3465"/>
                </a:lnTo>
                <a:lnTo>
                  <a:pt x="8975" y="3474"/>
                </a:lnTo>
                <a:lnTo>
                  <a:pt x="9618" y="3403"/>
                </a:lnTo>
                <a:lnTo>
                  <a:pt x="10047" y="3269"/>
                </a:lnTo>
                <a:lnTo>
                  <a:pt x="10288" y="3135"/>
                </a:lnTo>
                <a:lnTo>
                  <a:pt x="10493" y="2956"/>
                </a:lnTo>
                <a:lnTo>
                  <a:pt x="10654" y="2733"/>
                </a:lnTo>
                <a:lnTo>
                  <a:pt x="10770" y="2447"/>
                </a:lnTo>
                <a:lnTo>
                  <a:pt x="10824" y="2117"/>
                </a:lnTo>
                <a:lnTo>
                  <a:pt x="10815" y="1920"/>
                </a:lnTo>
                <a:lnTo>
                  <a:pt x="10806" y="1706"/>
                </a:lnTo>
                <a:lnTo>
                  <a:pt x="10681" y="1277"/>
                </a:lnTo>
                <a:lnTo>
                  <a:pt x="10475" y="884"/>
                </a:lnTo>
                <a:lnTo>
                  <a:pt x="10190" y="536"/>
                </a:lnTo>
                <a:lnTo>
                  <a:pt x="9841" y="259"/>
                </a:lnTo>
                <a:lnTo>
                  <a:pt x="9448" y="72"/>
                </a:lnTo>
                <a:lnTo>
                  <a:pt x="9029" y="0"/>
                </a:lnTo>
                <a:lnTo>
                  <a:pt x="8591" y="72"/>
                </a:lnTo>
                <a:lnTo>
                  <a:pt x="8368" y="170"/>
                </a:lnTo>
                <a:lnTo>
                  <a:pt x="8261" y="233"/>
                </a:lnTo>
                <a:lnTo>
                  <a:pt x="8064" y="402"/>
                </a:lnTo>
                <a:lnTo>
                  <a:pt x="7850" y="715"/>
                </a:lnTo>
                <a:lnTo>
                  <a:pt x="7689" y="1215"/>
                </a:lnTo>
                <a:lnTo>
                  <a:pt x="7618" y="1733"/>
                </a:lnTo>
                <a:lnTo>
                  <a:pt x="7618" y="1974"/>
                </a:lnTo>
                <a:lnTo>
                  <a:pt x="7662" y="4546"/>
                </a:lnTo>
                <a:lnTo>
                  <a:pt x="7716" y="8403"/>
                </a:lnTo>
                <a:lnTo>
                  <a:pt x="7671" y="10966"/>
                </a:lnTo>
                <a:lnTo>
                  <a:pt x="7591" y="1224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4f3de87df4_0_157"/>
          <p:cNvSpPr/>
          <p:nvPr/>
        </p:nvSpPr>
        <p:spPr>
          <a:xfrm>
            <a:off x="5046325" y="1390850"/>
            <a:ext cx="1151707" cy="1444979"/>
          </a:xfrm>
          <a:custGeom>
            <a:avLst/>
            <a:gdLst/>
            <a:ahLst/>
            <a:cxnLst/>
            <a:rect l="l" t="t" r="r" b="b"/>
            <a:pathLst>
              <a:path w="34578" h="43383" extrusionOk="0">
                <a:moveTo>
                  <a:pt x="17432" y="1"/>
                </a:moveTo>
                <a:lnTo>
                  <a:pt x="16244" y="36"/>
                </a:lnTo>
                <a:lnTo>
                  <a:pt x="15056" y="135"/>
                </a:lnTo>
                <a:lnTo>
                  <a:pt x="13869" y="295"/>
                </a:lnTo>
                <a:lnTo>
                  <a:pt x="12690" y="528"/>
                </a:lnTo>
                <a:lnTo>
                  <a:pt x="11520" y="804"/>
                </a:lnTo>
                <a:lnTo>
                  <a:pt x="10931" y="965"/>
                </a:lnTo>
                <a:lnTo>
                  <a:pt x="10449" y="1099"/>
                </a:lnTo>
                <a:lnTo>
                  <a:pt x="9520" y="1421"/>
                </a:lnTo>
                <a:lnTo>
                  <a:pt x="8645" y="1787"/>
                </a:lnTo>
                <a:lnTo>
                  <a:pt x="7805" y="2197"/>
                </a:lnTo>
                <a:lnTo>
                  <a:pt x="7019" y="2653"/>
                </a:lnTo>
                <a:lnTo>
                  <a:pt x="6269" y="3153"/>
                </a:lnTo>
                <a:lnTo>
                  <a:pt x="5564" y="3698"/>
                </a:lnTo>
                <a:lnTo>
                  <a:pt x="4903" y="4278"/>
                </a:lnTo>
                <a:lnTo>
                  <a:pt x="4287" y="4903"/>
                </a:lnTo>
                <a:lnTo>
                  <a:pt x="3706" y="5573"/>
                </a:lnTo>
                <a:lnTo>
                  <a:pt x="3171" y="6287"/>
                </a:lnTo>
                <a:lnTo>
                  <a:pt x="2671" y="7029"/>
                </a:lnTo>
                <a:lnTo>
                  <a:pt x="2206" y="7823"/>
                </a:lnTo>
                <a:lnTo>
                  <a:pt x="1778" y="8645"/>
                </a:lnTo>
                <a:lnTo>
                  <a:pt x="1394" y="9511"/>
                </a:lnTo>
                <a:lnTo>
                  <a:pt x="1045" y="10413"/>
                </a:lnTo>
                <a:lnTo>
                  <a:pt x="885" y="10877"/>
                </a:lnTo>
                <a:lnTo>
                  <a:pt x="768" y="11243"/>
                </a:lnTo>
                <a:lnTo>
                  <a:pt x="572" y="11985"/>
                </a:lnTo>
                <a:lnTo>
                  <a:pt x="349" y="13110"/>
                </a:lnTo>
                <a:lnTo>
                  <a:pt x="179" y="14619"/>
                </a:lnTo>
                <a:lnTo>
                  <a:pt x="72" y="16146"/>
                </a:lnTo>
                <a:lnTo>
                  <a:pt x="36" y="16914"/>
                </a:lnTo>
                <a:lnTo>
                  <a:pt x="0" y="17593"/>
                </a:lnTo>
                <a:lnTo>
                  <a:pt x="0" y="18941"/>
                </a:lnTo>
                <a:lnTo>
                  <a:pt x="108" y="20281"/>
                </a:lnTo>
                <a:lnTo>
                  <a:pt x="286" y="21263"/>
                </a:lnTo>
                <a:lnTo>
                  <a:pt x="456" y="21924"/>
                </a:lnTo>
                <a:lnTo>
                  <a:pt x="554" y="22245"/>
                </a:lnTo>
                <a:lnTo>
                  <a:pt x="760" y="22852"/>
                </a:lnTo>
                <a:lnTo>
                  <a:pt x="1188" y="24067"/>
                </a:lnTo>
                <a:lnTo>
                  <a:pt x="1367" y="24683"/>
                </a:lnTo>
                <a:lnTo>
                  <a:pt x="1483" y="25085"/>
                </a:lnTo>
                <a:lnTo>
                  <a:pt x="1786" y="25853"/>
                </a:lnTo>
                <a:lnTo>
                  <a:pt x="2162" y="26567"/>
                </a:lnTo>
                <a:lnTo>
                  <a:pt x="2599" y="27237"/>
                </a:lnTo>
                <a:lnTo>
                  <a:pt x="3340" y="28184"/>
                </a:lnTo>
                <a:lnTo>
                  <a:pt x="4439" y="29371"/>
                </a:lnTo>
                <a:lnTo>
                  <a:pt x="5001" y="29961"/>
                </a:lnTo>
                <a:lnTo>
                  <a:pt x="5716" y="30702"/>
                </a:lnTo>
                <a:lnTo>
                  <a:pt x="7162" y="32175"/>
                </a:lnTo>
                <a:lnTo>
                  <a:pt x="7850" y="32943"/>
                </a:lnTo>
                <a:lnTo>
                  <a:pt x="7984" y="33122"/>
                </a:lnTo>
                <a:lnTo>
                  <a:pt x="8225" y="33515"/>
                </a:lnTo>
                <a:lnTo>
                  <a:pt x="8413" y="33943"/>
                </a:lnTo>
                <a:lnTo>
                  <a:pt x="8538" y="34390"/>
                </a:lnTo>
                <a:lnTo>
                  <a:pt x="8582" y="34613"/>
                </a:lnTo>
                <a:lnTo>
                  <a:pt x="8716" y="35506"/>
                </a:lnTo>
                <a:lnTo>
                  <a:pt x="8895" y="37319"/>
                </a:lnTo>
                <a:lnTo>
                  <a:pt x="8939" y="38230"/>
                </a:lnTo>
                <a:lnTo>
                  <a:pt x="8975" y="38801"/>
                </a:lnTo>
                <a:lnTo>
                  <a:pt x="9100" y="39623"/>
                </a:lnTo>
                <a:lnTo>
                  <a:pt x="9243" y="40150"/>
                </a:lnTo>
                <a:lnTo>
                  <a:pt x="9439" y="40659"/>
                </a:lnTo>
                <a:lnTo>
                  <a:pt x="9707" y="41132"/>
                </a:lnTo>
                <a:lnTo>
                  <a:pt x="10047" y="41587"/>
                </a:lnTo>
                <a:lnTo>
                  <a:pt x="10466" y="42007"/>
                </a:lnTo>
                <a:lnTo>
                  <a:pt x="10716" y="42204"/>
                </a:lnTo>
                <a:lnTo>
                  <a:pt x="12431" y="42596"/>
                </a:lnTo>
                <a:lnTo>
                  <a:pt x="15021" y="43114"/>
                </a:lnTo>
                <a:lnTo>
                  <a:pt x="16324" y="43293"/>
                </a:lnTo>
                <a:lnTo>
                  <a:pt x="17200" y="43364"/>
                </a:lnTo>
                <a:lnTo>
                  <a:pt x="17646" y="43373"/>
                </a:lnTo>
                <a:lnTo>
                  <a:pt x="18289" y="43382"/>
                </a:lnTo>
                <a:lnTo>
                  <a:pt x="19548" y="43257"/>
                </a:lnTo>
                <a:lnTo>
                  <a:pt x="20173" y="43168"/>
                </a:lnTo>
                <a:lnTo>
                  <a:pt x="20209" y="43141"/>
                </a:lnTo>
                <a:lnTo>
                  <a:pt x="20254" y="43114"/>
                </a:lnTo>
                <a:lnTo>
                  <a:pt x="20486" y="43043"/>
                </a:lnTo>
                <a:lnTo>
                  <a:pt x="20736" y="43007"/>
                </a:lnTo>
                <a:lnTo>
                  <a:pt x="21084" y="42927"/>
                </a:lnTo>
                <a:lnTo>
                  <a:pt x="21754" y="42722"/>
                </a:lnTo>
                <a:lnTo>
                  <a:pt x="22370" y="42463"/>
                </a:lnTo>
                <a:lnTo>
                  <a:pt x="22933" y="42123"/>
                </a:lnTo>
                <a:lnTo>
                  <a:pt x="23433" y="41721"/>
                </a:lnTo>
                <a:lnTo>
                  <a:pt x="23870" y="41248"/>
                </a:lnTo>
                <a:lnTo>
                  <a:pt x="24236" y="40685"/>
                </a:lnTo>
                <a:lnTo>
                  <a:pt x="24522" y="40043"/>
                </a:lnTo>
                <a:lnTo>
                  <a:pt x="24629" y="39685"/>
                </a:lnTo>
                <a:lnTo>
                  <a:pt x="24799" y="39016"/>
                </a:lnTo>
                <a:lnTo>
                  <a:pt x="25013" y="37649"/>
                </a:lnTo>
                <a:lnTo>
                  <a:pt x="25138" y="36962"/>
                </a:lnTo>
                <a:lnTo>
                  <a:pt x="25299" y="36087"/>
                </a:lnTo>
                <a:lnTo>
                  <a:pt x="25531" y="34756"/>
                </a:lnTo>
                <a:lnTo>
                  <a:pt x="25719" y="34140"/>
                </a:lnTo>
                <a:lnTo>
                  <a:pt x="25888" y="33747"/>
                </a:lnTo>
                <a:lnTo>
                  <a:pt x="25987" y="33559"/>
                </a:lnTo>
                <a:lnTo>
                  <a:pt x="26246" y="33113"/>
                </a:lnTo>
                <a:lnTo>
                  <a:pt x="26871" y="32273"/>
                </a:lnTo>
                <a:lnTo>
                  <a:pt x="27585" y="31488"/>
                </a:lnTo>
                <a:lnTo>
                  <a:pt x="28344" y="30755"/>
                </a:lnTo>
                <a:lnTo>
                  <a:pt x="28746" y="30425"/>
                </a:lnTo>
                <a:lnTo>
                  <a:pt x="29237" y="29996"/>
                </a:lnTo>
                <a:lnTo>
                  <a:pt x="30148" y="29103"/>
                </a:lnTo>
                <a:lnTo>
                  <a:pt x="30970" y="28139"/>
                </a:lnTo>
                <a:lnTo>
                  <a:pt x="31720" y="27112"/>
                </a:lnTo>
                <a:lnTo>
                  <a:pt x="32077" y="26567"/>
                </a:lnTo>
                <a:lnTo>
                  <a:pt x="32416" y="26031"/>
                </a:lnTo>
                <a:lnTo>
                  <a:pt x="33015" y="24924"/>
                </a:lnTo>
                <a:lnTo>
                  <a:pt x="33515" y="23799"/>
                </a:lnTo>
                <a:lnTo>
                  <a:pt x="33916" y="22647"/>
                </a:lnTo>
                <a:lnTo>
                  <a:pt x="34229" y="21468"/>
                </a:lnTo>
                <a:lnTo>
                  <a:pt x="34443" y="20272"/>
                </a:lnTo>
                <a:lnTo>
                  <a:pt x="34559" y="19048"/>
                </a:lnTo>
                <a:lnTo>
                  <a:pt x="34577" y="17798"/>
                </a:lnTo>
                <a:lnTo>
                  <a:pt x="34551" y="17164"/>
                </a:lnTo>
                <a:lnTo>
                  <a:pt x="34470" y="16048"/>
                </a:lnTo>
                <a:lnTo>
                  <a:pt x="34175" y="13824"/>
                </a:lnTo>
                <a:lnTo>
                  <a:pt x="34006" y="12708"/>
                </a:lnTo>
                <a:lnTo>
                  <a:pt x="33934" y="12226"/>
                </a:lnTo>
                <a:lnTo>
                  <a:pt x="33756" y="11494"/>
                </a:lnTo>
                <a:lnTo>
                  <a:pt x="33595" y="11029"/>
                </a:lnTo>
                <a:lnTo>
                  <a:pt x="33497" y="10806"/>
                </a:lnTo>
                <a:lnTo>
                  <a:pt x="33149" y="10083"/>
                </a:lnTo>
                <a:lnTo>
                  <a:pt x="32372" y="8690"/>
                </a:lnTo>
                <a:lnTo>
                  <a:pt x="31961" y="8002"/>
                </a:lnTo>
                <a:lnTo>
                  <a:pt x="31755" y="7645"/>
                </a:lnTo>
                <a:lnTo>
                  <a:pt x="31282" y="6975"/>
                </a:lnTo>
                <a:lnTo>
                  <a:pt x="31014" y="6671"/>
                </a:lnTo>
                <a:lnTo>
                  <a:pt x="30416" y="6011"/>
                </a:lnTo>
                <a:lnTo>
                  <a:pt x="29184" y="4725"/>
                </a:lnTo>
                <a:lnTo>
                  <a:pt x="28541" y="4117"/>
                </a:lnTo>
                <a:lnTo>
                  <a:pt x="27924" y="3546"/>
                </a:lnTo>
                <a:lnTo>
                  <a:pt x="26987" y="2724"/>
                </a:lnTo>
                <a:lnTo>
                  <a:pt x="26317" y="2224"/>
                </a:lnTo>
                <a:lnTo>
                  <a:pt x="25969" y="2001"/>
                </a:lnTo>
                <a:lnTo>
                  <a:pt x="25656" y="1813"/>
                </a:lnTo>
                <a:lnTo>
                  <a:pt x="25004" y="1492"/>
                </a:lnTo>
                <a:lnTo>
                  <a:pt x="24326" y="1224"/>
                </a:lnTo>
                <a:lnTo>
                  <a:pt x="23638" y="992"/>
                </a:lnTo>
                <a:lnTo>
                  <a:pt x="22575" y="706"/>
                </a:lnTo>
                <a:lnTo>
                  <a:pt x="21147" y="420"/>
                </a:lnTo>
                <a:lnTo>
                  <a:pt x="20432" y="286"/>
                </a:lnTo>
                <a:lnTo>
                  <a:pt x="19834" y="188"/>
                </a:lnTo>
                <a:lnTo>
                  <a:pt x="18628" y="54"/>
                </a:lnTo>
                <a:lnTo>
                  <a:pt x="174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4f3de87df4_0_157"/>
          <p:cNvSpPr/>
          <p:nvPr/>
        </p:nvSpPr>
        <p:spPr>
          <a:xfrm>
            <a:off x="4965575" y="1344325"/>
            <a:ext cx="1109547" cy="1765258"/>
          </a:xfrm>
          <a:custGeom>
            <a:avLst/>
            <a:gdLst/>
            <a:ahLst/>
            <a:cxnLst/>
            <a:rect l="l" t="t" r="r" b="b"/>
            <a:pathLst>
              <a:path w="30898" h="49151" fill="none" extrusionOk="0">
                <a:moveTo>
                  <a:pt x="19727" y="48222"/>
                </a:moveTo>
                <a:lnTo>
                  <a:pt x="19700" y="48320"/>
                </a:lnTo>
                <a:lnTo>
                  <a:pt x="19619" y="48472"/>
                </a:lnTo>
                <a:lnTo>
                  <a:pt x="19414" y="48651"/>
                </a:lnTo>
                <a:lnTo>
                  <a:pt x="18842" y="48829"/>
                </a:lnTo>
                <a:lnTo>
                  <a:pt x="18485" y="48874"/>
                </a:lnTo>
                <a:lnTo>
                  <a:pt x="17467" y="48999"/>
                </a:lnTo>
                <a:lnTo>
                  <a:pt x="15413" y="49142"/>
                </a:lnTo>
                <a:lnTo>
                  <a:pt x="13359" y="49151"/>
                </a:lnTo>
                <a:lnTo>
                  <a:pt x="11832" y="49043"/>
                </a:lnTo>
                <a:lnTo>
                  <a:pt x="10814" y="48918"/>
                </a:lnTo>
                <a:lnTo>
                  <a:pt x="10305" y="48838"/>
                </a:lnTo>
                <a:lnTo>
                  <a:pt x="9984" y="48776"/>
                </a:lnTo>
                <a:lnTo>
                  <a:pt x="9511" y="48624"/>
                </a:lnTo>
                <a:lnTo>
                  <a:pt x="9207" y="48490"/>
                </a:lnTo>
                <a:lnTo>
                  <a:pt x="8948" y="48311"/>
                </a:lnTo>
                <a:lnTo>
                  <a:pt x="8734" y="48088"/>
                </a:lnTo>
                <a:lnTo>
                  <a:pt x="8582" y="47820"/>
                </a:lnTo>
                <a:lnTo>
                  <a:pt x="8510" y="47490"/>
                </a:lnTo>
                <a:lnTo>
                  <a:pt x="8510" y="47302"/>
                </a:lnTo>
                <a:lnTo>
                  <a:pt x="8537" y="47106"/>
                </a:lnTo>
                <a:lnTo>
                  <a:pt x="8653" y="46731"/>
                </a:lnTo>
                <a:lnTo>
                  <a:pt x="8868" y="46391"/>
                </a:lnTo>
                <a:lnTo>
                  <a:pt x="9144" y="46088"/>
                </a:lnTo>
                <a:lnTo>
                  <a:pt x="9296" y="45963"/>
                </a:lnTo>
                <a:lnTo>
                  <a:pt x="9457" y="45855"/>
                </a:lnTo>
                <a:lnTo>
                  <a:pt x="9814" y="45659"/>
                </a:lnTo>
                <a:lnTo>
                  <a:pt x="10377" y="45454"/>
                </a:lnTo>
                <a:lnTo>
                  <a:pt x="10761" y="45355"/>
                </a:lnTo>
                <a:lnTo>
                  <a:pt x="11136" y="45266"/>
                </a:lnTo>
                <a:lnTo>
                  <a:pt x="11877" y="45150"/>
                </a:lnTo>
                <a:lnTo>
                  <a:pt x="12993" y="45052"/>
                </a:lnTo>
                <a:lnTo>
                  <a:pt x="15262" y="45016"/>
                </a:lnTo>
                <a:lnTo>
                  <a:pt x="16762" y="44980"/>
                </a:lnTo>
                <a:lnTo>
                  <a:pt x="18066" y="44873"/>
                </a:lnTo>
                <a:lnTo>
                  <a:pt x="19369" y="44739"/>
                </a:lnTo>
                <a:lnTo>
                  <a:pt x="19628" y="44721"/>
                </a:lnTo>
                <a:lnTo>
                  <a:pt x="20164" y="44659"/>
                </a:lnTo>
                <a:lnTo>
                  <a:pt x="20691" y="44525"/>
                </a:lnTo>
                <a:lnTo>
                  <a:pt x="21039" y="44328"/>
                </a:lnTo>
                <a:lnTo>
                  <a:pt x="21245" y="44159"/>
                </a:lnTo>
                <a:lnTo>
                  <a:pt x="21325" y="44052"/>
                </a:lnTo>
                <a:lnTo>
                  <a:pt x="21450" y="43864"/>
                </a:lnTo>
                <a:lnTo>
                  <a:pt x="21548" y="43489"/>
                </a:lnTo>
                <a:lnTo>
                  <a:pt x="21486" y="43141"/>
                </a:lnTo>
                <a:lnTo>
                  <a:pt x="21289" y="42828"/>
                </a:lnTo>
                <a:lnTo>
                  <a:pt x="21012" y="42560"/>
                </a:lnTo>
                <a:lnTo>
                  <a:pt x="20664" y="42328"/>
                </a:lnTo>
                <a:lnTo>
                  <a:pt x="20298" y="42150"/>
                </a:lnTo>
                <a:lnTo>
                  <a:pt x="19941" y="42033"/>
                </a:lnTo>
                <a:lnTo>
                  <a:pt x="19780" y="41998"/>
                </a:lnTo>
                <a:lnTo>
                  <a:pt x="19521" y="41953"/>
                </a:lnTo>
                <a:lnTo>
                  <a:pt x="19003" y="41935"/>
                </a:lnTo>
                <a:lnTo>
                  <a:pt x="18217" y="41962"/>
                </a:lnTo>
                <a:lnTo>
                  <a:pt x="17699" y="42007"/>
                </a:lnTo>
                <a:lnTo>
                  <a:pt x="17039" y="42060"/>
                </a:lnTo>
                <a:lnTo>
                  <a:pt x="15735" y="42114"/>
                </a:lnTo>
                <a:lnTo>
                  <a:pt x="14422" y="42123"/>
                </a:lnTo>
                <a:lnTo>
                  <a:pt x="13109" y="42069"/>
                </a:lnTo>
                <a:lnTo>
                  <a:pt x="12458" y="42016"/>
                </a:lnTo>
                <a:lnTo>
                  <a:pt x="11815" y="41953"/>
                </a:lnTo>
                <a:lnTo>
                  <a:pt x="10529" y="41774"/>
                </a:lnTo>
                <a:lnTo>
                  <a:pt x="9895" y="41658"/>
                </a:lnTo>
                <a:lnTo>
                  <a:pt x="9350" y="41569"/>
                </a:lnTo>
                <a:lnTo>
                  <a:pt x="8466" y="41346"/>
                </a:lnTo>
                <a:lnTo>
                  <a:pt x="8091" y="41140"/>
                </a:lnTo>
                <a:lnTo>
                  <a:pt x="7885" y="40953"/>
                </a:lnTo>
                <a:lnTo>
                  <a:pt x="7796" y="40846"/>
                </a:lnTo>
                <a:lnTo>
                  <a:pt x="7716" y="40712"/>
                </a:lnTo>
                <a:lnTo>
                  <a:pt x="7626" y="40417"/>
                </a:lnTo>
                <a:lnTo>
                  <a:pt x="7617" y="40105"/>
                </a:lnTo>
                <a:lnTo>
                  <a:pt x="7689" y="39801"/>
                </a:lnTo>
                <a:lnTo>
                  <a:pt x="7751" y="39658"/>
                </a:lnTo>
                <a:lnTo>
                  <a:pt x="7823" y="39524"/>
                </a:lnTo>
                <a:lnTo>
                  <a:pt x="8019" y="39274"/>
                </a:lnTo>
                <a:lnTo>
                  <a:pt x="8251" y="39069"/>
                </a:lnTo>
                <a:lnTo>
                  <a:pt x="8519" y="38899"/>
                </a:lnTo>
                <a:lnTo>
                  <a:pt x="8662" y="38837"/>
                </a:lnTo>
                <a:lnTo>
                  <a:pt x="8859" y="38747"/>
                </a:lnTo>
                <a:lnTo>
                  <a:pt x="9296" y="38613"/>
                </a:lnTo>
                <a:lnTo>
                  <a:pt x="9966" y="38506"/>
                </a:lnTo>
                <a:lnTo>
                  <a:pt x="11386" y="38479"/>
                </a:lnTo>
                <a:lnTo>
                  <a:pt x="12279" y="38515"/>
                </a:lnTo>
                <a:lnTo>
                  <a:pt x="14386" y="38586"/>
                </a:lnTo>
                <a:lnTo>
                  <a:pt x="16503" y="38676"/>
                </a:lnTo>
                <a:lnTo>
                  <a:pt x="16681" y="38711"/>
                </a:lnTo>
                <a:lnTo>
                  <a:pt x="17842" y="38747"/>
                </a:lnTo>
                <a:lnTo>
                  <a:pt x="18601" y="38685"/>
                </a:lnTo>
                <a:lnTo>
                  <a:pt x="19137" y="38595"/>
                </a:lnTo>
                <a:lnTo>
                  <a:pt x="19682" y="38461"/>
                </a:lnTo>
                <a:lnTo>
                  <a:pt x="20218" y="38256"/>
                </a:lnTo>
                <a:lnTo>
                  <a:pt x="20727" y="37988"/>
                </a:lnTo>
                <a:lnTo>
                  <a:pt x="21182" y="37631"/>
                </a:lnTo>
                <a:lnTo>
                  <a:pt x="21584" y="37193"/>
                </a:lnTo>
                <a:lnTo>
                  <a:pt x="21905" y="36649"/>
                </a:lnTo>
                <a:lnTo>
                  <a:pt x="22138" y="35997"/>
                </a:lnTo>
                <a:lnTo>
                  <a:pt x="22245" y="35220"/>
                </a:lnTo>
                <a:lnTo>
                  <a:pt x="22245" y="34782"/>
                </a:lnTo>
                <a:lnTo>
                  <a:pt x="22280" y="34005"/>
                </a:lnTo>
                <a:lnTo>
                  <a:pt x="22423" y="32853"/>
                </a:lnTo>
                <a:lnTo>
                  <a:pt x="22593" y="32077"/>
                </a:lnTo>
                <a:lnTo>
                  <a:pt x="22709" y="31684"/>
                </a:lnTo>
                <a:lnTo>
                  <a:pt x="22798" y="31407"/>
                </a:lnTo>
                <a:lnTo>
                  <a:pt x="23004" y="30871"/>
                </a:lnTo>
                <a:lnTo>
                  <a:pt x="23388" y="30121"/>
                </a:lnTo>
                <a:lnTo>
                  <a:pt x="23986" y="29192"/>
                </a:lnTo>
                <a:lnTo>
                  <a:pt x="24656" y="28308"/>
                </a:lnTo>
                <a:lnTo>
                  <a:pt x="25004" y="27879"/>
                </a:lnTo>
                <a:lnTo>
                  <a:pt x="25406" y="27388"/>
                </a:lnTo>
                <a:lnTo>
                  <a:pt x="26299" y="26469"/>
                </a:lnTo>
                <a:lnTo>
                  <a:pt x="27219" y="25576"/>
                </a:lnTo>
                <a:lnTo>
                  <a:pt x="28094" y="24656"/>
                </a:lnTo>
                <a:lnTo>
                  <a:pt x="28487" y="24156"/>
                </a:lnTo>
                <a:lnTo>
                  <a:pt x="28799" y="23736"/>
                </a:lnTo>
                <a:lnTo>
                  <a:pt x="29344" y="22834"/>
                </a:lnTo>
                <a:lnTo>
                  <a:pt x="29817" y="21879"/>
                </a:lnTo>
                <a:lnTo>
                  <a:pt x="30210" y="20896"/>
                </a:lnTo>
                <a:lnTo>
                  <a:pt x="30380" y="20405"/>
                </a:lnTo>
                <a:lnTo>
                  <a:pt x="30496" y="19994"/>
                </a:lnTo>
                <a:lnTo>
                  <a:pt x="30621" y="19137"/>
                </a:lnTo>
                <a:lnTo>
                  <a:pt x="30701" y="17806"/>
                </a:lnTo>
                <a:lnTo>
                  <a:pt x="30764" y="16931"/>
                </a:lnTo>
                <a:lnTo>
                  <a:pt x="30844" y="16092"/>
                </a:lnTo>
                <a:lnTo>
                  <a:pt x="30898" y="14440"/>
                </a:lnTo>
                <a:lnTo>
                  <a:pt x="30835" y="13208"/>
                </a:lnTo>
                <a:lnTo>
                  <a:pt x="30737" y="12386"/>
                </a:lnTo>
                <a:lnTo>
                  <a:pt x="30594" y="11573"/>
                </a:lnTo>
                <a:lnTo>
                  <a:pt x="30398" y="10770"/>
                </a:lnTo>
                <a:lnTo>
                  <a:pt x="30273" y="10368"/>
                </a:lnTo>
                <a:lnTo>
                  <a:pt x="29960" y="9457"/>
                </a:lnTo>
                <a:lnTo>
                  <a:pt x="29255" y="7662"/>
                </a:lnTo>
                <a:lnTo>
                  <a:pt x="28898" y="6769"/>
                </a:lnTo>
                <a:lnTo>
                  <a:pt x="28871" y="6707"/>
                </a:lnTo>
                <a:lnTo>
                  <a:pt x="28817" y="6653"/>
                </a:lnTo>
                <a:lnTo>
                  <a:pt x="27799" y="5501"/>
                </a:lnTo>
                <a:lnTo>
                  <a:pt x="26236" y="3822"/>
                </a:lnTo>
                <a:lnTo>
                  <a:pt x="25370" y="3072"/>
                </a:lnTo>
                <a:lnTo>
                  <a:pt x="24754" y="2617"/>
                </a:lnTo>
                <a:lnTo>
                  <a:pt x="24424" y="2411"/>
                </a:lnTo>
                <a:lnTo>
                  <a:pt x="24022" y="2170"/>
                </a:lnTo>
                <a:lnTo>
                  <a:pt x="23191" y="1733"/>
                </a:lnTo>
                <a:lnTo>
                  <a:pt x="22325" y="1331"/>
                </a:lnTo>
                <a:lnTo>
                  <a:pt x="21450" y="982"/>
                </a:lnTo>
                <a:lnTo>
                  <a:pt x="21003" y="840"/>
                </a:lnTo>
                <a:lnTo>
                  <a:pt x="20548" y="697"/>
                </a:lnTo>
                <a:lnTo>
                  <a:pt x="19619" y="473"/>
                </a:lnTo>
                <a:lnTo>
                  <a:pt x="18199" y="223"/>
                </a:lnTo>
                <a:lnTo>
                  <a:pt x="17253" y="98"/>
                </a:lnTo>
                <a:lnTo>
                  <a:pt x="16476" y="27"/>
                </a:lnTo>
                <a:lnTo>
                  <a:pt x="14922" y="0"/>
                </a:lnTo>
                <a:lnTo>
                  <a:pt x="14145" y="54"/>
                </a:lnTo>
                <a:lnTo>
                  <a:pt x="13065" y="170"/>
                </a:lnTo>
                <a:lnTo>
                  <a:pt x="10904" y="500"/>
                </a:lnTo>
                <a:lnTo>
                  <a:pt x="9823" y="661"/>
                </a:lnTo>
                <a:lnTo>
                  <a:pt x="9618" y="706"/>
                </a:lnTo>
                <a:lnTo>
                  <a:pt x="9439" y="804"/>
                </a:lnTo>
                <a:lnTo>
                  <a:pt x="7796" y="1795"/>
                </a:lnTo>
                <a:lnTo>
                  <a:pt x="6171" y="2804"/>
                </a:lnTo>
                <a:lnTo>
                  <a:pt x="5983" y="2920"/>
                </a:lnTo>
                <a:lnTo>
                  <a:pt x="5617" y="3206"/>
                </a:lnTo>
                <a:lnTo>
                  <a:pt x="5456" y="3367"/>
                </a:lnTo>
                <a:lnTo>
                  <a:pt x="4760" y="4099"/>
                </a:lnTo>
                <a:lnTo>
                  <a:pt x="4063" y="4831"/>
                </a:lnTo>
                <a:lnTo>
                  <a:pt x="3724" y="5162"/>
                </a:lnTo>
                <a:lnTo>
                  <a:pt x="3099" y="5867"/>
                </a:lnTo>
                <a:lnTo>
                  <a:pt x="2527" y="6617"/>
                </a:lnTo>
                <a:lnTo>
                  <a:pt x="2045" y="7421"/>
                </a:lnTo>
                <a:lnTo>
                  <a:pt x="1849" y="7859"/>
                </a:lnTo>
                <a:lnTo>
                  <a:pt x="1563" y="8582"/>
                </a:lnTo>
                <a:lnTo>
                  <a:pt x="1188" y="9689"/>
                </a:lnTo>
                <a:lnTo>
                  <a:pt x="893" y="10413"/>
                </a:lnTo>
                <a:lnTo>
                  <a:pt x="724" y="10752"/>
                </a:lnTo>
                <a:lnTo>
                  <a:pt x="572" y="11073"/>
                </a:lnTo>
                <a:lnTo>
                  <a:pt x="348" y="11716"/>
                </a:lnTo>
                <a:lnTo>
                  <a:pt x="206" y="12368"/>
                </a:lnTo>
                <a:lnTo>
                  <a:pt x="125" y="13029"/>
                </a:lnTo>
                <a:lnTo>
                  <a:pt x="81" y="14020"/>
                </a:lnTo>
                <a:lnTo>
                  <a:pt x="72" y="15351"/>
                </a:lnTo>
                <a:lnTo>
                  <a:pt x="36" y="16012"/>
                </a:lnTo>
                <a:lnTo>
                  <a:pt x="0" y="16556"/>
                </a:lnTo>
                <a:lnTo>
                  <a:pt x="45" y="17673"/>
                </a:lnTo>
                <a:lnTo>
                  <a:pt x="215" y="18780"/>
                </a:lnTo>
                <a:lnTo>
                  <a:pt x="527" y="19887"/>
                </a:lnTo>
                <a:lnTo>
                  <a:pt x="732" y="20432"/>
                </a:lnTo>
                <a:lnTo>
                  <a:pt x="1054" y="21209"/>
                </a:lnTo>
                <a:lnTo>
                  <a:pt x="1733" y="22736"/>
                </a:lnTo>
                <a:lnTo>
                  <a:pt x="2492" y="24218"/>
                </a:lnTo>
                <a:lnTo>
                  <a:pt x="3152" y="25272"/>
                </a:lnTo>
                <a:lnTo>
                  <a:pt x="3644" y="25951"/>
                </a:lnTo>
                <a:lnTo>
                  <a:pt x="3912" y="26272"/>
                </a:lnTo>
                <a:lnTo>
                  <a:pt x="4233" y="26656"/>
                </a:lnTo>
                <a:lnTo>
                  <a:pt x="4903" y="27388"/>
                </a:lnTo>
                <a:lnTo>
                  <a:pt x="5974" y="28442"/>
                </a:lnTo>
                <a:lnTo>
                  <a:pt x="6698" y="29130"/>
                </a:lnTo>
                <a:lnTo>
                  <a:pt x="6975" y="29406"/>
                </a:lnTo>
                <a:lnTo>
                  <a:pt x="7484" y="29978"/>
                </a:lnTo>
                <a:lnTo>
                  <a:pt x="7885" y="30603"/>
                </a:lnTo>
                <a:lnTo>
                  <a:pt x="8082" y="31121"/>
                </a:lnTo>
                <a:lnTo>
                  <a:pt x="8162" y="31487"/>
                </a:lnTo>
                <a:lnTo>
                  <a:pt x="8180" y="31684"/>
                </a:lnTo>
                <a:lnTo>
                  <a:pt x="8225" y="32362"/>
                </a:lnTo>
                <a:lnTo>
                  <a:pt x="8216" y="33702"/>
                </a:lnTo>
                <a:lnTo>
                  <a:pt x="8207" y="34336"/>
                </a:lnTo>
                <a:lnTo>
                  <a:pt x="8207" y="34782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4f3de87df4_0_157"/>
          <p:cNvSpPr/>
          <p:nvPr/>
        </p:nvSpPr>
        <p:spPr>
          <a:xfrm>
            <a:off x="5303149" y="2086780"/>
            <a:ext cx="434394" cy="491444"/>
          </a:xfrm>
          <a:custGeom>
            <a:avLst/>
            <a:gdLst/>
            <a:ahLst/>
            <a:cxnLst/>
            <a:rect l="l" t="t" r="r" b="b"/>
            <a:pathLst>
              <a:path w="10824" h="12244" fill="none" extrusionOk="0">
                <a:moveTo>
                  <a:pt x="3197" y="11993"/>
                </a:moveTo>
                <a:lnTo>
                  <a:pt x="3144" y="8091"/>
                </a:lnTo>
                <a:lnTo>
                  <a:pt x="3090" y="4180"/>
                </a:lnTo>
                <a:lnTo>
                  <a:pt x="3081" y="3349"/>
                </a:lnTo>
                <a:lnTo>
                  <a:pt x="2983" y="2028"/>
                </a:lnTo>
                <a:lnTo>
                  <a:pt x="2831" y="1411"/>
                </a:lnTo>
                <a:lnTo>
                  <a:pt x="2670" y="1027"/>
                </a:lnTo>
                <a:lnTo>
                  <a:pt x="2563" y="849"/>
                </a:lnTo>
                <a:lnTo>
                  <a:pt x="2483" y="724"/>
                </a:lnTo>
                <a:lnTo>
                  <a:pt x="2286" y="500"/>
                </a:lnTo>
                <a:lnTo>
                  <a:pt x="2054" y="313"/>
                </a:lnTo>
                <a:lnTo>
                  <a:pt x="1795" y="170"/>
                </a:lnTo>
                <a:lnTo>
                  <a:pt x="1519" y="63"/>
                </a:lnTo>
                <a:lnTo>
                  <a:pt x="1233" y="18"/>
                </a:lnTo>
                <a:lnTo>
                  <a:pt x="956" y="36"/>
                </a:lnTo>
                <a:lnTo>
                  <a:pt x="688" y="117"/>
                </a:lnTo>
                <a:lnTo>
                  <a:pt x="563" y="188"/>
                </a:lnTo>
                <a:lnTo>
                  <a:pt x="420" y="286"/>
                </a:lnTo>
                <a:lnTo>
                  <a:pt x="206" y="545"/>
                </a:lnTo>
                <a:lnTo>
                  <a:pt x="72" y="849"/>
                </a:lnTo>
                <a:lnTo>
                  <a:pt x="0" y="1179"/>
                </a:lnTo>
                <a:lnTo>
                  <a:pt x="0" y="1340"/>
                </a:lnTo>
                <a:lnTo>
                  <a:pt x="18" y="1510"/>
                </a:lnTo>
                <a:lnTo>
                  <a:pt x="108" y="1831"/>
                </a:lnTo>
                <a:lnTo>
                  <a:pt x="250" y="2135"/>
                </a:lnTo>
                <a:lnTo>
                  <a:pt x="456" y="2403"/>
                </a:lnTo>
                <a:lnTo>
                  <a:pt x="572" y="2528"/>
                </a:lnTo>
                <a:lnTo>
                  <a:pt x="733" y="2679"/>
                </a:lnTo>
                <a:lnTo>
                  <a:pt x="1081" y="2912"/>
                </a:lnTo>
                <a:lnTo>
                  <a:pt x="1447" y="3090"/>
                </a:lnTo>
                <a:lnTo>
                  <a:pt x="1840" y="3206"/>
                </a:lnTo>
                <a:lnTo>
                  <a:pt x="2438" y="3296"/>
                </a:lnTo>
                <a:lnTo>
                  <a:pt x="3278" y="3304"/>
                </a:lnTo>
                <a:lnTo>
                  <a:pt x="3688" y="3296"/>
                </a:lnTo>
                <a:lnTo>
                  <a:pt x="4465" y="3269"/>
                </a:lnTo>
                <a:lnTo>
                  <a:pt x="6010" y="3287"/>
                </a:lnTo>
                <a:lnTo>
                  <a:pt x="6787" y="3331"/>
                </a:lnTo>
                <a:lnTo>
                  <a:pt x="7314" y="3376"/>
                </a:lnTo>
                <a:lnTo>
                  <a:pt x="8296" y="3465"/>
                </a:lnTo>
                <a:lnTo>
                  <a:pt x="8975" y="3474"/>
                </a:lnTo>
                <a:lnTo>
                  <a:pt x="9618" y="3403"/>
                </a:lnTo>
                <a:lnTo>
                  <a:pt x="10047" y="3269"/>
                </a:lnTo>
                <a:lnTo>
                  <a:pt x="10288" y="3135"/>
                </a:lnTo>
                <a:lnTo>
                  <a:pt x="10493" y="2956"/>
                </a:lnTo>
                <a:lnTo>
                  <a:pt x="10654" y="2733"/>
                </a:lnTo>
                <a:lnTo>
                  <a:pt x="10770" y="2447"/>
                </a:lnTo>
                <a:lnTo>
                  <a:pt x="10824" y="2117"/>
                </a:lnTo>
                <a:lnTo>
                  <a:pt x="10815" y="1920"/>
                </a:lnTo>
                <a:lnTo>
                  <a:pt x="10806" y="1706"/>
                </a:lnTo>
                <a:lnTo>
                  <a:pt x="10681" y="1277"/>
                </a:lnTo>
                <a:lnTo>
                  <a:pt x="10475" y="884"/>
                </a:lnTo>
                <a:lnTo>
                  <a:pt x="10190" y="536"/>
                </a:lnTo>
                <a:lnTo>
                  <a:pt x="9841" y="259"/>
                </a:lnTo>
                <a:lnTo>
                  <a:pt x="9448" y="72"/>
                </a:lnTo>
                <a:lnTo>
                  <a:pt x="9029" y="0"/>
                </a:lnTo>
                <a:lnTo>
                  <a:pt x="8591" y="72"/>
                </a:lnTo>
                <a:lnTo>
                  <a:pt x="8368" y="170"/>
                </a:lnTo>
                <a:lnTo>
                  <a:pt x="8261" y="233"/>
                </a:lnTo>
                <a:lnTo>
                  <a:pt x="8064" y="402"/>
                </a:lnTo>
                <a:lnTo>
                  <a:pt x="7850" y="715"/>
                </a:lnTo>
                <a:lnTo>
                  <a:pt x="7689" y="1215"/>
                </a:lnTo>
                <a:lnTo>
                  <a:pt x="7618" y="1733"/>
                </a:lnTo>
                <a:lnTo>
                  <a:pt x="7618" y="1974"/>
                </a:lnTo>
                <a:lnTo>
                  <a:pt x="7662" y="4546"/>
                </a:lnTo>
                <a:lnTo>
                  <a:pt x="7716" y="8403"/>
                </a:lnTo>
                <a:lnTo>
                  <a:pt x="7671" y="10966"/>
                </a:lnTo>
                <a:lnTo>
                  <a:pt x="7591" y="1224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4f3de87df4_0_157"/>
          <p:cNvSpPr/>
          <p:nvPr/>
        </p:nvSpPr>
        <p:spPr>
          <a:xfrm>
            <a:off x="7069000" y="1390850"/>
            <a:ext cx="1151707" cy="1444979"/>
          </a:xfrm>
          <a:custGeom>
            <a:avLst/>
            <a:gdLst/>
            <a:ahLst/>
            <a:cxnLst/>
            <a:rect l="l" t="t" r="r" b="b"/>
            <a:pathLst>
              <a:path w="34578" h="43383" extrusionOk="0">
                <a:moveTo>
                  <a:pt x="17432" y="1"/>
                </a:moveTo>
                <a:lnTo>
                  <a:pt x="16244" y="36"/>
                </a:lnTo>
                <a:lnTo>
                  <a:pt x="15056" y="135"/>
                </a:lnTo>
                <a:lnTo>
                  <a:pt x="13869" y="295"/>
                </a:lnTo>
                <a:lnTo>
                  <a:pt x="12690" y="528"/>
                </a:lnTo>
                <a:lnTo>
                  <a:pt x="11520" y="804"/>
                </a:lnTo>
                <a:lnTo>
                  <a:pt x="10931" y="965"/>
                </a:lnTo>
                <a:lnTo>
                  <a:pt x="10449" y="1099"/>
                </a:lnTo>
                <a:lnTo>
                  <a:pt x="9520" y="1421"/>
                </a:lnTo>
                <a:lnTo>
                  <a:pt x="8645" y="1787"/>
                </a:lnTo>
                <a:lnTo>
                  <a:pt x="7805" y="2197"/>
                </a:lnTo>
                <a:lnTo>
                  <a:pt x="7019" y="2653"/>
                </a:lnTo>
                <a:lnTo>
                  <a:pt x="6269" y="3153"/>
                </a:lnTo>
                <a:lnTo>
                  <a:pt x="5564" y="3698"/>
                </a:lnTo>
                <a:lnTo>
                  <a:pt x="4903" y="4278"/>
                </a:lnTo>
                <a:lnTo>
                  <a:pt x="4287" y="4903"/>
                </a:lnTo>
                <a:lnTo>
                  <a:pt x="3706" y="5573"/>
                </a:lnTo>
                <a:lnTo>
                  <a:pt x="3171" y="6287"/>
                </a:lnTo>
                <a:lnTo>
                  <a:pt x="2671" y="7029"/>
                </a:lnTo>
                <a:lnTo>
                  <a:pt x="2206" y="7823"/>
                </a:lnTo>
                <a:lnTo>
                  <a:pt x="1778" y="8645"/>
                </a:lnTo>
                <a:lnTo>
                  <a:pt x="1394" y="9511"/>
                </a:lnTo>
                <a:lnTo>
                  <a:pt x="1045" y="10413"/>
                </a:lnTo>
                <a:lnTo>
                  <a:pt x="885" y="10877"/>
                </a:lnTo>
                <a:lnTo>
                  <a:pt x="768" y="11243"/>
                </a:lnTo>
                <a:lnTo>
                  <a:pt x="572" y="11985"/>
                </a:lnTo>
                <a:lnTo>
                  <a:pt x="349" y="13110"/>
                </a:lnTo>
                <a:lnTo>
                  <a:pt x="179" y="14619"/>
                </a:lnTo>
                <a:lnTo>
                  <a:pt x="72" y="16146"/>
                </a:lnTo>
                <a:lnTo>
                  <a:pt x="36" y="16914"/>
                </a:lnTo>
                <a:lnTo>
                  <a:pt x="0" y="17593"/>
                </a:lnTo>
                <a:lnTo>
                  <a:pt x="0" y="18941"/>
                </a:lnTo>
                <a:lnTo>
                  <a:pt x="108" y="20281"/>
                </a:lnTo>
                <a:lnTo>
                  <a:pt x="286" y="21263"/>
                </a:lnTo>
                <a:lnTo>
                  <a:pt x="456" y="21924"/>
                </a:lnTo>
                <a:lnTo>
                  <a:pt x="554" y="22245"/>
                </a:lnTo>
                <a:lnTo>
                  <a:pt x="760" y="22852"/>
                </a:lnTo>
                <a:lnTo>
                  <a:pt x="1188" y="24067"/>
                </a:lnTo>
                <a:lnTo>
                  <a:pt x="1367" y="24683"/>
                </a:lnTo>
                <a:lnTo>
                  <a:pt x="1483" y="25085"/>
                </a:lnTo>
                <a:lnTo>
                  <a:pt x="1786" y="25853"/>
                </a:lnTo>
                <a:lnTo>
                  <a:pt x="2162" y="26567"/>
                </a:lnTo>
                <a:lnTo>
                  <a:pt x="2599" y="27237"/>
                </a:lnTo>
                <a:lnTo>
                  <a:pt x="3340" y="28184"/>
                </a:lnTo>
                <a:lnTo>
                  <a:pt x="4439" y="29371"/>
                </a:lnTo>
                <a:lnTo>
                  <a:pt x="5001" y="29961"/>
                </a:lnTo>
                <a:lnTo>
                  <a:pt x="5716" y="30702"/>
                </a:lnTo>
                <a:lnTo>
                  <a:pt x="7162" y="32175"/>
                </a:lnTo>
                <a:lnTo>
                  <a:pt x="7850" y="32943"/>
                </a:lnTo>
                <a:lnTo>
                  <a:pt x="7984" y="33122"/>
                </a:lnTo>
                <a:lnTo>
                  <a:pt x="8225" y="33515"/>
                </a:lnTo>
                <a:lnTo>
                  <a:pt x="8413" y="33943"/>
                </a:lnTo>
                <a:lnTo>
                  <a:pt x="8538" y="34390"/>
                </a:lnTo>
                <a:lnTo>
                  <a:pt x="8582" y="34613"/>
                </a:lnTo>
                <a:lnTo>
                  <a:pt x="8716" y="35506"/>
                </a:lnTo>
                <a:lnTo>
                  <a:pt x="8895" y="37319"/>
                </a:lnTo>
                <a:lnTo>
                  <a:pt x="8939" y="38230"/>
                </a:lnTo>
                <a:lnTo>
                  <a:pt x="8975" y="38801"/>
                </a:lnTo>
                <a:lnTo>
                  <a:pt x="9100" y="39623"/>
                </a:lnTo>
                <a:lnTo>
                  <a:pt x="9243" y="40150"/>
                </a:lnTo>
                <a:lnTo>
                  <a:pt x="9439" y="40659"/>
                </a:lnTo>
                <a:lnTo>
                  <a:pt x="9707" y="41132"/>
                </a:lnTo>
                <a:lnTo>
                  <a:pt x="10047" y="41587"/>
                </a:lnTo>
                <a:lnTo>
                  <a:pt x="10466" y="42007"/>
                </a:lnTo>
                <a:lnTo>
                  <a:pt x="10716" y="42204"/>
                </a:lnTo>
                <a:lnTo>
                  <a:pt x="12431" y="42596"/>
                </a:lnTo>
                <a:lnTo>
                  <a:pt x="15021" y="43114"/>
                </a:lnTo>
                <a:lnTo>
                  <a:pt x="16324" y="43293"/>
                </a:lnTo>
                <a:lnTo>
                  <a:pt x="17200" y="43364"/>
                </a:lnTo>
                <a:lnTo>
                  <a:pt x="17646" y="43373"/>
                </a:lnTo>
                <a:lnTo>
                  <a:pt x="18289" y="43382"/>
                </a:lnTo>
                <a:lnTo>
                  <a:pt x="19548" y="43257"/>
                </a:lnTo>
                <a:lnTo>
                  <a:pt x="20173" y="43168"/>
                </a:lnTo>
                <a:lnTo>
                  <a:pt x="20209" y="43141"/>
                </a:lnTo>
                <a:lnTo>
                  <a:pt x="20254" y="43114"/>
                </a:lnTo>
                <a:lnTo>
                  <a:pt x="20486" y="43043"/>
                </a:lnTo>
                <a:lnTo>
                  <a:pt x="20736" y="43007"/>
                </a:lnTo>
                <a:lnTo>
                  <a:pt x="21084" y="42927"/>
                </a:lnTo>
                <a:lnTo>
                  <a:pt x="21754" y="42722"/>
                </a:lnTo>
                <a:lnTo>
                  <a:pt x="22370" y="42463"/>
                </a:lnTo>
                <a:lnTo>
                  <a:pt x="22933" y="42123"/>
                </a:lnTo>
                <a:lnTo>
                  <a:pt x="23433" y="41721"/>
                </a:lnTo>
                <a:lnTo>
                  <a:pt x="23870" y="41248"/>
                </a:lnTo>
                <a:lnTo>
                  <a:pt x="24236" y="40685"/>
                </a:lnTo>
                <a:lnTo>
                  <a:pt x="24522" y="40043"/>
                </a:lnTo>
                <a:lnTo>
                  <a:pt x="24629" y="39685"/>
                </a:lnTo>
                <a:lnTo>
                  <a:pt x="24799" y="39016"/>
                </a:lnTo>
                <a:lnTo>
                  <a:pt x="25013" y="37649"/>
                </a:lnTo>
                <a:lnTo>
                  <a:pt x="25138" y="36962"/>
                </a:lnTo>
                <a:lnTo>
                  <a:pt x="25299" y="36087"/>
                </a:lnTo>
                <a:lnTo>
                  <a:pt x="25531" y="34756"/>
                </a:lnTo>
                <a:lnTo>
                  <a:pt x="25719" y="34140"/>
                </a:lnTo>
                <a:lnTo>
                  <a:pt x="25888" y="33747"/>
                </a:lnTo>
                <a:lnTo>
                  <a:pt x="25987" y="33559"/>
                </a:lnTo>
                <a:lnTo>
                  <a:pt x="26246" y="33113"/>
                </a:lnTo>
                <a:lnTo>
                  <a:pt x="26871" y="32273"/>
                </a:lnTo>
                <a:lnTo>
                  <a:pt x="27585" y="31488"/>
                </a:lnTo>
                <a:lnTo>
                  <a:pt x="28344" y="30755"/>
                </a:lnTo>
                <a:lnTo>
                  <a:pt x="28746" y="30425"/>
                </a:lnTo>
                <a:lnTo>
                  <a:pt x="29237" y="29996"/>
                </a:lnTo>
                <a:lnTo>
                  <a:pt x="30148" y="29103"/>
                </a:lnTo>
                <a:lnTo>
                  <a:pt x="30970" y="28139"/>
                </a:lnTo>
                <a:lnTo>
                  <a:pt x="31720" y="27112"/>
                </a:lnTo>
                <a:lnTo>
                  <a:pt x="32077" y="26567"/>
                </a:lnTo>
                <a:lnTo>
                  <a:pt x="32416" y="26031"/>
                </a:lnTo>
                <a:lnTo>
                  <a:pt x="33015" y="24924"/>
                </a:lnTo>
                <a:lnTo>
                  <a:pt x="33515" y="23799"/>
                </a:lnTo>
                <a:lnTo>
                  <a:pt x="33916" y="22647"/>
                </a:lnTo>
                <a:lnTo>
                  <a:pt x="34229" y="21468"/>
                </a:lnTo>
                <a:lnTo>
                  <a:pt x="34443" y="20272"/>
                </a:lnTo>
                <a:lnTo>
                  <a:pt x="34559" y="19048"/>
                </a:lnTo>
                <a:lnTo>
                  <a:pt x="34577" y="17798"/>
                </a:lnTo>
                <a:lnTo>
                  <a:pt x="34551" y="17164"/>
                </a:lnTo>
                <a:lnTo>
                  <a:pt x="34470" y="16048"/>
                </a:lnTo>
                <a:lnTo>
                  <a:pt x="34175" y="13824"/>
                </a:lnTo>
                <a:lnTo>
                  <a:pt x="34006" y="12708"/>
                </a:lnTo>
                <a:lnTo>
                  <a:pt x="33934" y="12226"/>
                </a:lnTo>
                <a:lnTo>
                  <a:pt x="33756" y="11494"/>
                </a:lnTo>
                <a:lnTo>
                  <a:pt x="33595" y="11029"/>
                </a:lnTo>
                <a:lnTo>
                  <a:pt x="33497" y="10806"/>
                </a:lnTo>
                <a:lnTo>
                  <a:pt x="33149" y="10083"/>
                </a:lnTo>
                <a:lnTo>
                  <a:pt x="32372" y="8690"/>
                </a:lnTo>
                <a:lnTo>
                  <a:pt x="31961" y="8002"/>
                </a:lnTo>
                <a:lnTo>
                  <a:pt x="31755" y="7645"/>
                </a:lnTo>
                <a:lnTo>
                  <a:pt x="31282" y="6975"/>
                </a:lnTo>
                <a:lnTo>
                  <a:pt x="31014" y="6671"/>
                </a:lnTo>
                <a:lnTo>
                  <a:pt x="30416" y="6011"/>
                </a:lnTo>
                <a:lnTo>
                  <a:pt x="29184" y="4725"/>
                </a:lnTo>
                <a:lnTo>
                  <a:pt x="28541" y="4117"/>
                </a:lnTo>
                <a:lnTo>
                  <a:pt x="27924" y="3546"/>
                </a:lnTo>
                <a:lnTo>
                  <a:pt x="26987" y="2724"/>
                </a:lnTo>
                <a:lnTo>
                  <a:pt x="26317" y="2224"/>
                </a:lnTo>
                <a:lnTo>
                  <a:pt x="25969" y="2001"/>
                </a:lnTo>
                <a:lnTo>
                  <a:pt x="25656" y="1813"/>
                </a:lnTo>
                <a:lnTo>
                  <a:pt x="25004" y="1492"/>
                </a:lnTo>
                <a:lnTo>
                  <a:pt x="24326" y="1224"/>
                </a:lnTo>
                <a:lnTo>
                  <a:pt x="23638" y="992"/>
                </a:lnTo>
                <a:lnTo>
                  <a:pt x="22575" y="706"/>
                </a:lnTo>
                <a:lnTo>
                  <a:pt x="21147" y="420"/>
                </a:lnTo>
                <a:lnTo>
                  <a:pt x="20432" y="286"/>
                </a:lnTo>
                <a:lnTo>
                  <a:pt x="19834" y="188"/>
                </a:lnTo>
                <a:lnTo>
                  <a:pt x="18628" y="54"/>
                </a:lnTo>
                <a:lnTo>
                  <a:pt x="17432" y="1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4f3de87df4_0_157"/>
          <p:cNvSpPr/>
          <p:nvPr/>
        </p:nvSpPr>
        <p:spPr>
          <a:xfrm>
            <a:off x="6988250" y="1344325"/>
            <a:ext cx="1109547" cy="1765258"/>
          </a:xfrm>
          <a:custGeom>
            <a:avLst/>
            <a:gdLst/>
            <a:ahLst/>
            <a:cxnLst/>
            <a:rect l="l" t="t" r="r" b="b"/>
            <a:pathLst>
              <a:path w="30898" h="49151" fill="none" extrusionOk="0">
                <a:moveTo>
                  <a:pt x="19727" y="48222"/>
                </a:moveTo>
                <a:lnTo>
                  <a:pt x="19700" y="48320"/>
                </a:lnTo>
                <a:lnTo>
                  <a:pt x="19619" y="48472"/>
                </a:lnTo>
                <a:lnTo>
                  <a:pt x="19414" y="48651"/>
                </a:lnTo>
                <a:lnTo>
                  <a:pt x="18842" y="48829"/>
                </a:lnTo>
                <a:lnTo>
                  <a:pt x="18485" y="48874"/>
                </a:lnTo>
                <a:lnTo>
                  <a:pt x="17467" y="48999"/>
                </a:lnTo>
                <a:lnTo>
                  <a:pt x="15413" y="49142"/>
                </a:lnTo>
                <a:lnTo>
                  <a:pt x="13359" y="49151"/>
                </a:lnTo>
                <a:lnTo>
                  <a:pt x="11832" y="49043"/>
                </a:lnTo>
                <a:lnTo>
                  <a:pt x="10814" y="48918"/>
                </a:lnTo>
                <a:lnTo>
                  <a:pt x="10305" y="48838"/>
                </a:lnTo>
                <a:lnTo>
                  <a:pt x="9984" y="48776"/>
                </a:lnTo>
                <a:lnTo>
                  <a:pt x="9511" y="48624"/>
                </a:lnTo>
                <a:lnTo>
                  <a:pt x="9207" y="48490"/>
                </a:lnTo>
                <a:lnTo>
                  <a:pt x="8948" y="48311"/>
                </a:lnTo>
                <a:lnTo>
                  <a:pt x="8734" y="48088"/>
                </a:lnTo>
                <a:lnTo>
                  <a:pt x="8582" y="47820"/>
                </a:lnTo>
                <a:lnTo>
                  <a:pt x="8510" y="47490"/>
                </a:lnTo>
                <a:lnTo>
                  <a:pt x="8510" y="47302"/>
                </a:lnTo>
                <a:lnTo>
                  <a:pt x="8537" y="47106"/>
                </a:lnTo>
                <a:lnTo>
                  <a:pt x="8653" y="46731"/>
                </a:lnTo>
                <a:lnTo>
                  <a:pt x="8868" y="46391"/>
                </a:lnTo>
                <a:lnTo>
                  <a:pt x="9144" y="46088"/>
                </a:lnTo>
                <a:lnTo>
                  <a:pt x="9296" y="45963"/>
                </a:lnTo>
                <a:lnTo>
                  <a:pt x="9457" y="45855"/>
                </a:lnTo>
                <a:lnTo>
                  <a:pt x="9814" y="45659"/>
                </a:lnTo>
                <a:lnTo>
                  <a:pt x="10377" y="45454"/>
                </a:lnTo>
                <a:lnTo>
                  <a:pt x="10761" y="45355"/>
                </a:lnTo>
                <a:lnTo>
                  <a:pt x="11136" y="45266"/>
                </a:lnTo>
                <a:lnTo>
                  <a:pt x="11877" y="45150"/>
                </a:lnTo>
                <a:lnTo>
                  <a:pt x="12993" y="45052"/>
                </a:lnTo>
                <a:lnTo>
                  <a:pt x="15262" y="45016"/>
                </a:lnTo>
                <a:lnTo>
                  <a:pt x="16762" y="44980"/>
                </a:lnTo>
                <a:lnTo>
                  <a:pt x="18066" y="44873"/>
                </a:lnTo>
                <a:lnTo>
                  <a:pt x="19369" y="44739"/>
                </a:lnTo>
                <a:lnTo>
                  <a:pt x="19628" y="44721"/>
                </a:lnTo>
                <a:lnTo>
                  <a:pt x="20164" y="44659"/>
                </a:lnTo>
                <a:lnTo>
                  <a:pt x="20691" y="44525"/>
                </a:lnTo>
                <a:lnTo>
                  <a:pt x="21039" y="44328"/>
                </a:lnTo>
                <a:lnTo>
                  <a:pt x="21245" y="44159"/>
                </a:lnTo>
                <a:lnTo>
                  <a:pt x="21325" y="44052"/>
                </a:lnTo>
                <a:lnTo>
                  <a:pt x="21450" y="43864"/>
                </a:lnTo>
                <a:lnTo>
                  <a:pt x="21548" y="43489"/>
                </a:lnTo>
                <a:lnTo>
                  <a:pt x="21486" y="43141"/>
                </a:lnTo>
                <a:lnTo>
                  <a:pt x="21289" y="42828"/>
                </a:lnTo>
                <a:lnTo>
                  <a:pt x="21012" y="42560"/>
                </a:lnTo>
                <a:lnTo>
                  <a:pt x="20664" y="42328"/>
                </a:lnTo>
                <a:lnTo>
                  <a:pt x="20298" y="42150"/>
                </a:lnTo>
                <a:lnTo>
                  <a:pt x="19941" y="42033"/>
                </a:lnTo>
                <a:lnTo>
                  <a:pt x="19780" y="41998"/>
                </a:lnTo>
                <a:lnTo>
                  <a:pt x="19521" y="41953"/>
                </a:lnTo>
                <a:lnTo>
                  <a:pt x="19003" y="41935"/>
                </a:lnTo>
                <a:lnTo>
                  <a:pt x="18217" y="41962"/>
                </a:lnTo>
                <a:lnTo>
                  <a:pt x="17699" y="42007"/>
                </a:lnTo>
                <a:lnTo>
                  <a:pt x="17039" y="42060"/>
                </a:lnTo>
                <a:lnTo>
                  <a:pt x="15735" y="42114"/>
                </a:lnTo>
                <a:lnTo>
                  <a:pt x="14422" y="42123"/>
                </a:lnTo>
                <a:lnTo>
                  <a:pt x="13109" y="42069"/>
                </a:lnTo>
                <a:lnTo>
                  <a:pt x="12458" y="42016"/>
                </a:lnTo>
                <a:lnTo>
                  <a:pt x="11815" y="41953"/>
                </a:lnTo>
                <a:lnTo>
                  <a:pt x="10529" y="41774"/>
                </a:lnTo>
                <a:lnTo>
                  <a:pt x="9895" y="41658"/>
                </a:lnTo>
                <a:lnTo>
                  <a:pt x="9350" y="41569"/>
                </a:lnTo>
                <a:lnTo>
                  <a:pt x="8466" y="41346"/>
                </a:lnTo>
                <a:lnTo>
                  <a:pt x="8091" y="41140"/>
                </a:lnTo>
                <a:lnTo>
                  <a:pt x="7885" y="40953"/>
                </a:lnTo>
                <a:lnTo>
                  <a:pt x="7796" y="40846"/>
                </a:lnTo>
                <a:lnTo>
                  <a:pt x="7716" y="40712"/>
                </a:lnTo>
                <a:lnTo>
                  <a:pt x="7626" y="40417"/>
                </a:lnTo>
                <a:lnTo>
                  <a:pt x="7617" y="40105"/>
                </a:lnTo>
                <a:lnTo>
                  <a:pt x="7689" y="39801"/>
                </a:lnTo>
                <a:lnTo>
                  <a:pt x="7751" y="39658"/>
                </a:lnTo>
                <a:lnTo>
                  <a:pt x="7823" y="39524"/>
                </a:lnTo>
                <a:lnTo>
                  <a:pt x="8019" y="39274"/>
                </a:lnTo>
                <a:lnTo>
                  <a:pt x="8251" y="39069"/>
                </a:lnTo>
                <a:lnTo>
                  <a:pt x="8519" y="38899"/>
                </a:lnTo>
                <a:lnTo>
                  <a:pt x="8662" y="38837"/>
                </a:lnTo>
                <a:lnTo>
                  <a:pt x="8859" y="38747"/>
                </a:lnTo>
                <a:lnTo>
                  <a:pt x="9296" y="38613"/>
                </a:lnTo>
                <a:lnTo>
                  <a:pt x="9966" y="38506"/>
                </a:lnTo>
                <a:lnTo>
                  <a:pt x="11386" y="38479"/>
                </a:lnTo>
                <a:lnTo>
                  <a:pt x="12279" y="38515"/>
                </a:lnTo>
                <a:lnTo>
                  <a:pt x="14386" y="38586"/>
                </a:lnTo>
                <a:lnTo>
                  <a:pt x="16503" y="38676"/>
                </a:lnTo>
                <a:lnTo>
                  <a:pt x="16681" y="38711"/>
                </a:lnTo>
                <a:lnTo>
                  <a:pt x="17842" y="38747"/>
                </a:lnTo>
                <a:lnTo>
                  <a:pt x="18601" y="38685"/>
                </a:lnTo>
                <a:lnTo>
                  <a:pt x="19137" y="38595"/>
                </a:lnTo>
                <a:lnTo>
                  <a:pt x="19682" y="38461"/>
                </a:lnTo>
                <a:lnTo>
                  <a:pt x="20218" y="38256"/>
                </a:lnTo>
                <a:lnTo>
                  <a:pt x="20727" y="37988"/>
                </a:lnTo>
                <a:lnTo>
                  <a:pt x="21182" y="37631"/>
                </a:lnTo>
                <a:lnTo>
                  <a:pt x="21584" y="37193"/>
                </a:lnTo>
                <a:lnTo>
                  <a:pt x="21905" y="36649"/>
                </a:lnTo>
                <a:lnTo>
                  <a:pt x="22138" y="35997"/>
                </a:lnTo>
                <a:lnTo>
                  <a:pt x="22245" y="35220"/>
                </a:lnTo>
                <a:lnTo>
                  <a:pt x="22245" y="34782"/>
                </a:lnTo>
                <a:lnTo>
                  <a:pt x="22280" y="34005"/>
                </a:lnTo>
                <a:lnTo>
                  <a:pt x="22423" y="32853"/>
                </a:lnTo>
                <a:lnTo>
                  <a:pt x="22593" y="32077"/>
                </a:lnTo>
                <a:lnTo>
                  <a:pt x="22709" y="31684"/>
                </a:lnTo>
                <a:lnTo>
                  <a:pt x="22798" y="31407"/>
                </a:lnTo>
                <a:lnTo>
                  <a:pt x="23004" y="30871"/>
                </a:lnTo>
                <a:lnTo>
                  <a:pt x="23388" y="30121"/>
                </a:lnTo>
                <a:lnTo>
                  <a:pt x="23986" y="29192"/>
                </a:lnTo>
                <a:lnTo>
                  <a:pt x="24656" y="28308"/>
                </a:lnTo>
                <a:lnTo>
                  <a:pt x="25004" y="27879"/>
                </a:lnTo>
                <a:lnTo>
                  <a:pt x="25406" y="27388"/>
                </a:lnTo>
                <a:lnTo>
                  <a:pt x="26299" y="26469"/>
                </a:lnTo>
                <a:lnTo>
                  <a:pt x="27219" y="25576"/>
                </a:lnTo>
                <a:lnTo>
                  <a:pt x="28094" y="24656"/>
                </a:lnTo>
                <a:lnTo>
                  <a:pt x="28487" y="24156"/>
                </a:lnTo>
                <a:lnTo>
                  <a:pt x="28799" y="23736"/>
                </a:lnTo>
                <a:lnTo>
                  <a:pt x="29344" y="22834"/>
                </a:lnTo>
                <a:lnTo>
                  <a:pt x="29817" y="21879"/>
                </a:lnTo>
                <a:lnTo>
                  <a:pt x="30210" y="20896"/>
                </a:lnTo>
                <a:lnTo>
                  <a:pt x="30380" y="20405"/>
                </a:lnTo>
                <a:lnTo>
                  <a:pt x="30496" y="19994"/>
                </a:lnTo>
                <a:lnTo>
                  <a:pt x="30621" y="19137"/>
                </a:lnTo>
                <a:lnTo>
                  <a:pt x="30701" y="17806"/>
                </a:lnTo>
                <a:lnTo>
                  <a:pt x="30764" y="16931"/>
                </a:lnTo>
                <a:lnTo>
                  <a:pt x="30844" y="16092"/>
                </a:lnTo>
                <a:lnTo>
                  <a:pt x="30898" y="14440"/>
                </a:lnTo>
                <a:lnTo>
                  <a:pt x="30835" y="13208"/>
                </a:lnTo>
                <a:lnTo>
                  <a:pt x="30737" y="12386"/>
                </a:lnTo>
                <a:lnTo>
                  <a:pt x="30594" y="11573"/>
                </a:lnTo>
                <a:lnTo>
                  <a:pt x="30398" y="10770"/>
                </a:lnTo>
                <a:lnTo>
                  <a:pt x="30273" y="10368"/>
                </a:lnTo>
                <a:lnTo>
                  <a:pt x="29960" y="9457"/>
                </a:lnTo>
                <a:lnTo>
                  <a:pt x="29255" y="7662"/>
                </a:lnTo>
                <a:lnTo>
                  <a:pt x="28898" y="6769"/>
                </a:lnTo>
                <a:lnTo>
                  <a:pt x="28871" y="6707"/>
                </a:lnTo>
                <a:lnTo>
                  <a:pt x="28817" y="6653"/>
                </a:lnTo>
                <a:lnTo>
                  <a:pt x="27799" y="5501"/>
                </a:lnTo>
                <a:lnTo>
                  <a:pt x="26236" y="3822"/>
                </a:lnTo>
                <a:lnTo>
                  <a:pt x="25370" y="3072"/>
                </a:lnTo>
                <a:lnTo>
                  <a:pt x="24754" y="2617"/>
                </a:lnTo>
                <a:lnTo>
                  <a:pt x="24424" y="2411"/>
                </a:lnTo>
                <a:lnTo>
                  <a:pt x="24022" y="2170"/>
                </a:lnTo>
                <a:lnTo>
                  <a:pt x="23191" y="1733"/>
                </a:lnTo>
                <a:lnTo>
                  <a:pt x="22325" y="1331"/>
                </a:lnTo>
                <a:lnTo>
                  <a:pt x="21450" y="982"/>
                </a:lnTo>
                <a:lnTo>
                  <a:pt x="21003" y="840"/>
                </a:lnTo>
                <a:lnTo>
                  <a:pt x="20548" y="697"/>
                </a:lnTo>
                <a:lnTo>
                  <a:pt x="19619" y="473"/>
                </a:lnTo>
                <a:lnTo>
                  <a:pt x="18199" y="223"/>
                </a:lnTo>
                <a:lnTo>
                  <a:pt x="17253" y="98"/>
                </a:lnTo>
                <a:lnTo>
                  <a:pt x="16476" y="27"/>
                </a:lnTo>
                <a:lnTo>
                  <a:pt x="14922" y="0"/>
                </a:lnTo>
                <a:lnTo>
                  <a:pt x="14145" y="54"/>
                </a:lnTo>
                <a:lnTo>
                  <a:pt x="13065" y="170"/>
                </a:lnTo>
                <a:lnTo>
                  <a:pt x="10904" y="500"/>
                </a:lnTo>
                <a:lnTo>
                  <a:pt x="9823" y="661"/>
                </a:lnTo>
                <a:lnTo>
                  <a:pt x="9618" y="706"/>
                </a:lnTo>
                <a:lnTo>
                  <a:pt x="9439" y="804"/>
                </a:lnTo>
                <a:lnTo>
                  <a:pt x="7796" y="1795"/>
                </a:lnTo>
                <a:lnTo>
                  <a:pt x="6171" y="2804"/>
                </a:lnTo>
                <a:lnTo>
                  <a:pt x="5983" y="2920"/>
                </a:lnTo>
                <a:lnTo>
                  <a:pt x="5617" y="3206"/>
                </a:lnTo>
                <a:lnTo>
                  <a:pt x="5456" y="3367"/>
                </a:lnTo>
                <a:lnTo>
                  <a:pt x="4760" y="4099"/>
                </a:lnTo>
                <a:lnTo>
                  <a:pt x="4063" y="4831"/>
                </a:lnTo>
                <a:lnTo>
                  <a:pt x="3724" y="5162"/>
                </a:lnTo>
                <a:lnTo>
                  <a:pt x="3099" y="5867"/>
                </a:lnTo>
                <a:lnTo>
                  <a:pt x="2527" y="6617"/>
                </a:lnTo>
                <a:lnTo>
                  <a:pt x="2045" y="7421"/>
                </a:lnTo>
                <a:lnTo>
                  <a:pt x="1849" y="7859"/>
                </a:lnTo>
                <a:lnTo>
                  <a:pt x="1563" y="8582"/>
                </a:lnTo>
                <a:lnTo>
                  <a:pt x="1188" y="9689"/>
                </a:lnTo>
                <a:lnTo>
                  <a:pt x="893" y="10413"/>
                </a:lnTo>
                <a:lnTo>
                  <a:pt x="724" y="10752"/>
                </a:lnTo>
                <a:lnTo>
                  <a:pt x="572" y="11073"/>
                </a:lnTo>
                <a:lnTo>
                  <a:pt x="348" y="11716"/>
                </a:lnTo>
                <a:lnTo>
                  <a:pt x="206" y="12368"/>
                </a:lnTo>
                <a:lnTo>
                  <a:pt x="125" y="13029"/>
                </a:lnTo>
                <a:lnTo>
                  <a:pt x="81" y="14020"/>
                </a:lnTo>
                <a:lnTo>
                  <a:pt x="72" y="15351"/>
                </a:lnTo>
                <a:lnTo>
                  <a:pt x="36" y="16012"/>
                </a:lnTo>
                <a:lnTo>
                  <a:pt x="0" y="16556"/>
                </a:lnTo>
                <a:lnTo>
                  <a:pt x="45" y="17673"/>
                </a:lnTo>
                <a:lnTo>
                  <a:pt x="215" y="18780"/>
                </a:lnTo>
                <a:lnTo>
                  <a:pt x="527" y="19887"/>
                </a:lnTo>
                <a:lnTo>
                  <a:pt x="732" y="20432"/>
                </a:lnTo>
                <a:lnTo>
                  <a:pt x="1054" y="21209"/>
                </a:lnTo>
                <a:lnTo>
                  <a:pt x="1733" y="22736"/>
                </a:lnTo>
                <a:lnTo>
                  <a:pt x="2492" y="24218"/>
                </a:lnTo>
                <a:lnTo>
                  <a:pt x="3152" y="25272"/>
                </a:lnTo>
                <a:lnTo>
                  <a:pt x="3644" y="25951"/>
                </a:lnTo>
                <a:lnTo>
                  <a:pt x="3912" y="26272"/>
                </a:lnTo>
                <a:lnTo>
                  <a:pt x="4233" y="26656"/>
                </a:lnTo>
                <a:lnTo>
                  <a:pt x="4903" y="27388"/>
                </a:lnTo>
                <a:lnTo>
                  <a:pt x="5974" y="28442"/>
                </a:lnTo>
                <a:lnTo>
                  <a:pt x="6698" y="29130"/>
                </a:lnTo>
                <a:lnTo>
                  <a:pt x="6975" y="29406"/>
                </a:lnTo>
                <a:lnTo>
                  <a:pt x="7484" y="29978"/>
                </a:lnTo>
                <a:lnTo>
                  <a:pt x="7885" y="30603"/>
                </a:lnTo>
                <a:lnTo>
                  <a:pt x="8082" y="31121"/>
                </a:lnTo>
                <a:lnTo>
                  <a:pt x="8162" y="31487"/>
                </a:lnTo>
                <a:lnTo>
                  <a:pt x="8180" y="31684"/>
                </a:lnTo>
                <a:lnTo>
                  <a:pt x="8225" y="32362"/>
                </a:lnTo>
                <a:lnTo>
                  <a:pt x="8216" y="33702"/>
                </a:lnTo>
                <a:lnTo>
                  <a:pt x="8207" y="34336"/>
                </a:lnTo>
                <a:lnTo>
                  <a:pt x="8207" y="34782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4f3de87df4_0_157"/>
          <p:cNvSpPr/>
          <p:nvPr/>
        </p:nvSpPr>
        <p:spPr>
          <a:xfrm>
            <a:off x="7325824" y="2086780"/>
            <a:ext cx="434394" cy="491444"/>
          </a:xfrm>
          <a:custGeom>
            <a:avLst/>
            <a:gdLst/>
            <a:ahLst/>
            <a:cxnLst/>
            <a:rect l="l" t="t" r="r" b="b"/>
            <a:pathLst>
              <a:path w="10824" h="12244" fill="none" extrusionOk="0">
                <a:moveTo>
                  <a:pt x="3197" y="11993"/>
                </a:moveTo>
                <a:lnTo>
                  <a:pt x="3144" y="8091"/>
                </a:lnTo>
                <a:lnTo>
                  <a:pt x="3090" y="4180"/>
                </a:lnTo>
                <a:lnTo>
                  <a:pt x="3081" y="3349"/>
                </a:lnTo>
                <a:lnTo>
                  <a:pt x="2983" y="2028"/>
                </a:lnTo>
                <a:lnTo>
                  <a:pt x="2831" y="1411"/>
                </a:lnTo>
                <a:lnTo>
                  <a:pt x="2670" y="1027"/>
                </a:lnTo>
                <a:lnTo>
                  <a:pt x="2563" y="849"/>
                </a:lnTo>
                <a:lnTo>
                  <a:pt x="2483" y="724"/>
                </a:lnTo>
                <a:lnTo>
                  <a:pt x="2286" y="500"/>
                </a:lnTo>
                <a:lnTo>
                  <a:pt x="2054" y="313"/>
                </a:lnTo>
                <a:lnTo>
                  <a:pt x="1795" y="170"/>
                </a:lnTo>
                <a:lnTo>
                  <a:pt x="1519" y="63"/>
                </a:lnTo>
                <a:lnTo>
                  <a:pt x="1233" y="18"/>
                </a:lnTo>
                <a:lnTo>
                  <a:pt x="956" y="36"/>
                </a:lnTo>
                <a:lnTo>
                  <a:pt x="688" y="117"/>
                </a:lnTo>
                <a:lnTo>
                  <a:pt x="563" y="188"/>
                </a:lnTo>
                <a:lnTo>
                  <a:pt x="420" y="286"/>
                </a:lnTo>
                <a:lnTo>
                  <a:pt x="206" y="545"/>
                </a:lnTo>
                <a:lnTo>
                  <a:pt x="72" y="849"/>
                </a:lnTo>
                <a:lnTo>
                  <a:pt x="0" y="1179"/>
                </a:lnTo>
                <a:lnTo>
                  <a:pt x="0" y="1340"/>
                </a:lnTo>
                <a:lnTo>
                  <a:pt x="18" y="1510"/>
                </a:lnTo>
                <a:lnTo>
                  <a:pt x="108" y="1831"/>
                </a:lnTo>
                <a:lnTo>
                  <a:pt x="250" y="2135"/>
                </a:lnTo>
                <a:lnTo>
                  <a:pt x="456" y="2403"/>
                </a:lnTo>
                <a:lnTo>
                  <a:pt x="572" y="2528"/>
                </a:lnTo>
                <a:lnTo>
                  <a:pt x="733" y="2679"/>
                </a:lnTo>
                <a:lnTo>
                  <a:pt x="1081" y="2912"/>
                </a:lnTo>
                <a:lnTo>
                  <a:pt x="1447" y="3090"/>
                </a:lnTo>
                <a:lnTo>
                  <a:pt x="1840" y="3206"/>
                </a:lnTo>
                <a:lnTo>
                  <a:pt x="2438" y="3296"/>
                </a:lnTo>
                <a:lnTo>
                  <a:pt x="3278" y="3304"/>
                </a:lnTo>
                <a:lnTo>
                  <a:pt x="3688" y="3296"/>
                </a:lnTo>
                <a:lnTo>
                  <a:pt x="4465" y="3269"/>
                </a:lnTo>
                <a:lnTo>
                  <a:pt x="6010" y="3287"/>
                </a:lnTo>
                <a:lnTo>
                  <a:pt x="6787" y="3331"/>
                </a:lnTo>
                <a:lnTo>
                  <a:pt x="7314" y="3376"/>
                </a:lnTo>
                <a:lnTo>
                  <a:pt x="8296" y="3465"/>
                </a:lnTo>
                <a:lnTo>
                  <a:pt x="8975" y="3474"/>
                </a:lnTo>
                <a:lnTo>
                  <a:pt x="9618" y="3403"/>
                </a:lnTo>
                <a:lnTo>
                  <a:pt x="10047" y="3269"/>
                </a:lnTo>
                <a:lnTo>
                  <a:pt x="10288" y="3135"/>
                </a:lnTo>
                <a:lnTo>
                  <a:pt x="10493" y="2956"/>
                </a:lnTo>
                <a:lnTo>
                  <a:pt x="10654" y="2733"/>
                </a:lnTo>
                <a:lnTo>
                  <a:pt x="10770" y="2447"/>
                </a:lnTo>
                <a:lnTo>
                  <a:pt x="10824" y="2117"/>
                </a:lnTo>
                <a:lnTo>
                  <a:pt x="10815" y="1920"/>
                </a:lnTo>
                <a:lnTo>
                  <a:pt x="10806" y="1706"/>
                </a:lnTo>
                <a:lnTo>
                  <a:pt x="10681" y="1277"/>
                </a:lnTo>
                <a:lnTo>
                  <a:pt x="10475" y="884"/>
                </a:lnTo>
                <a:lnTo>
                  <a:pt x="10190" y="536"/>
                </a:lnTo>
                <a:lnTo>
                  <a:pt x="9841" y="259"/>
                </a:lnTo>
                <a:lnTo>
                  <a:pt x="9448" y="72"/>
                </a:lnTo>
                <a:lnTo>
                  <a:pt x="9029" y="0"/>
                </a:lnTo>
                <a:lnTo>
                  <a:pt x="8591" y="72"/>
                </a:lnTo>
                <a:lnTo>
                  <a:pt x="8368" y="170"/>
                </a:lnTo>
                <a:lnTo>
                  <a:pt x="8261" y="233"/>
                </a:lnTo>
                <a:lnTo>
                  <a:pt x="8064" y="402"/>
                </a:lnTo>
                <a:lnTo>
                  <a:pt x="7850" y="715"/>
                </a:lnTo>
                <a:lnTo>
                  <a:pt x="7689" y="1215"/>
                </a:lnTo>
                <a:lnTo>
                  <a:pt x="7618" y="1733"/>
                </a:lnTo>
                <a:lnTo>
                  <a:pt x="7618" y="1974"/>
                </a:lnTo>
                <a:lnTo>
                  <a:pt x="7662" y="4546"/>
                </a:lnTo>
                <a:lnTo>
                  <a:pt x="7716" y="8403"/>
                </a:lnTo>
                <a:lnTo>
                  <a:pt x="7671" y="10966"/>
                </a:lnTo>
                <a:lnTo>
                  <a:pt x="7591" y="1224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g24f3de87df4_0_157"/>
          <p:cNvGrpSpPr/>
          <p:nvPr/>
        </p:nvGrpSpPr>
        <p:grpSpPr>
          <a:xfrm>
            <a:off x="2156356" y="2468258"/>
            <a:ext cx="160325" cy="174100"/>
            <a:chOff x="2944438" y="4888650"/>
            <a:chExt cx="98655" cy="107125"/>
          </a:xfrm>
        </p:grpSpPr>
        <p:sp>
          <p:nvSpPr>
            <p:cNvPr id="301" name="Google Shape;301;g24f3de87df4_0_157"/>
            <p:cNvSpPr/>
            <p:nvPr/>
          </p:nvSpPr>
          <p:spPr>
            <a:xfrm>
              <a:off x="2991397" y="4888650"/>
              <a:ext cx="4725" cy="107125"/>
            </a:xfrm>
            <a:custGeom>
              <a:avLst/>
              <a:gdLst/>
              <a:ahLst/>
              <a:cxnLst/>
              <a:rect l="l" t="t" r="r" b="b"/>
              <a:pathLst>
                <a:path w="189" h="4285" extrusionOk="0">
                  <a:moveTo>
                    <a:pt x="75" y="0"/>
                  </a:moveTo>
                  <a:cubicBezTo>
                    <a:pt x="-102" y="1418"/>
                    <a:pt x="94" y="2859"/>
                    <a:pt x="189" y="4285"/>
                  </a:cubicBezTo>
                </a:path>
              </a:pathLst>
            </a:custGeom>
            <a:noFill/>
            <a:ln w="38100" cap="flat" cmpd="sng">
              <a:solidFill>
                <a:srgbClr val="3EC0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g24f3de87df4_0_157"/>
            <p:cNvSpPr/>
            <p:nvPr/>
          </p:nvSpPr>
          <p:spPr>
            <a:xfrm>
              <a:off x="2944438" y="4940788"/>
              <a:ext cx="98655" cy="2850"/>
            </a:xfrm>
            <a:custGeom>
              <a:avLst/>
              <a:gdLst/>
              <a:ahLst/>
              <a:cxnLst/>
              <a:rect l="l" t="t" r="r" b="b"/>
              <a:pathLst>
                <a:path w="4799" h="114" extrusionOk="0">
                  <a:moveTo>
                    <a:pt x="0" y="0"/>
                  </a:moveTo>
                  <a:cubicBezTo>
                    <a:pt x="1600" y="0"/>
                    <a:pt x="3202" y="8"/>
                    <a:pt x="4799" y="114"/>
                  </a:cubicBezTo>
                </a:path>
              </a:pathLst>
            </a:custGeom>
            <a:noFill/>
            <a:ln w="38100" cap="flat" cmpd="sng">
              <a:solidFill>
                <a:srgbClr val="3EC0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g24f3de87df4_0_157"/>
          <p:cNvGrpSpPr/>
          <p:nvPr/>
        </p:nvGrpSpPr>
        <p:grpSpPr>
          <a:xfrm>
            <a:off x="725706" y="1097008"/>
            <a:ext cx="160325" cy="174100"/>
            <a:chOff x="2944438" y="4888650"/>
            <a:chExt cx="98655" cy="107125"/>
          </a:xfrm>
        </p:grpSpPr>
        <p:sp>
          <p:nvSpPr>
            <p:cNvPr id="304" name="Google Shape;304;g24f3de87df4_0_157"/>
            <p:cNvSpPr/>
            <p:nvPr/>
          </p:nvSpPr>
          <p:spPr>
            <a:xfrm>
              <a:off x="2991397" y="4888650"/>
              <a:ext cx="4725" cy="107125"/>
            </a:xfrm>
            <a:custGeom>
              <a:avLst/>
              <a:gdLst/>
              <a:ahLst/>
              <a:cxnLst/>
              <a:rect l="l" t="t" r="r" b="b"/>
              <a:pathLst>
                <a:path w="189" h="4285" extrusionOk="0">
                  <a:moveTo>
                    <a:pt x="75" y="0"/>
                  </a:moveTo>
                  <a:cubicBezTo>
                    <a:pt x="-102" y="1418"/>
                    <a:pt x="94" y="2859"/>
                    <a:pt x="189" y="4285"/>
                  </a:cubicBezTo>
                </a:path>
              </a:pathLst>
            </a:custGeom>
            <a:noFill/>
            <a:ln w="38100" cap="flat" cmpd="sng">
              <a:solidFill>
                <a:srgbClr val="3EC0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g24f3de87df4_0_157"/>
            <p:cNvSpPr/>
            <p:nvPr/>
          </p:nvSpPr>
          <p:spPr>
            <a:xfrm>
              <a:off x="2944438" y="4940788"/>
              <a:ext cx="98655" cy="2850"/>
            </a:xfrm>
            <a:custGeom>
              <a:avLst/>
              <a:gdLst/>
              <a:ahLst/>
              <a:cxnLst/>
              <a:rect l="l" t="t" r="r" b="b"/>
              <a:pathLst>
                <a:path w="4799" h="114" extrusionOk="0">
                  <a:moveTo>
                    <a:pt x="0" y="0"/>
                  </a:moveTo>
                  <a:cubicBezTo>
                    <a:pt x="1600" y="0"/>
                    <a:pt x="3202" y="8"/>
                    <a:pt x="4799" y="114"/>
                  </a:cubicBezTo>
                </a:path>
              </a:pathLst>
            </a:custGeom>
            <a:noFill/>
            <a:ln w="38100" cap="flat" cmpd="sng">
              <a:solidFill>
                <a:srgbClr val="3EC0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g24f3de87df4_0_157"/>
          <p:cNvGrpSpPr/>
          <p:nvPr/>
        </p:nvGrpSpPr>
        <p:grpSpPr>
          <a:xfrm>
            <a:off x="4052431" y="1146508"/>
            <a:ext cx="160325" cy="174100"/>
            <a:chOff x="2944438" y="4888650"/>
            <a:chExt cx="98655" cy="107125"/>
          </a:xfrm>
        </p:grpSpPr>
        <p:sp>
          <p:nvSpPr>
            <p:cNvPr id="307" name="Google Shape;307;g24f3de87df4_0_157"/>
            <p:cNvSpPr/>
            <p:nvPr/>
          </p:nvSpPr>
          <p:spPr>
            <a:xfrm>
              <a:off x="2991397" y="4888650"/>
              <a:ext cx="4725" cy="107125"/>
            </a:xfrm>
            <a:custGeom>
              <a:avLst/>
              <a:gdLst/>
              <a:ahLst/>
              <a:cxnLst/>
              <a:rect l="l" t="t" r="r" b="b"/>
              <a:pathLst>
                <a:path w="189" h="4285" extrusionOk="0">
                  <a:moveTo>
                    <a:pt x="75" y="0"/>
                  </a:moveTo>
                  <a:cubicBezTo>
                    <a:pt x="-102" y="1418"/>
                    <a:pt x="94" y="2859"/>
                    <a:pt x="189" y="4285"/>
                  </a:cubicBezTo>
                </a:path>
              </a:pathLst>
            </a:custGeom>
            <a:noFill/>
            <a:ln w="38100" cap="flat" cmpd="sng">
              <a:solidFill>
                <a:srgbClr val="F588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g24f3de87df4_0_157"/>
            <p:cNvSpPr/>
            <p:nvPr/>
          </p:nvSpPr>
          <p:spPr>
            <a:xfrm>
              <a:off x="2944438" y="4940788"/>
              <a:ext cx="98655" cy="2850"/>
            </a:xfrm>
            <a:custGeom>
              <a:avLst/>
              <a:gdLst/>
              <a:ahLst/>
              <a:cxnLst/>
              <a:rect l="l" t="t" r="r" b="b"/>
              <a:pathLst>
                <a:path w="4799" h="114" extrusionOk="0">
                  <a:moveTo>
                    <a:pt x="0" y="0"/>
                  </a:moveTo>
                  <a:cubicBezTo>
                    <a:pt x="1600" y="0"/>
                    <a:pt x="3202" y="8"/>
                    <a:pt x="4799" y="114"/>
                  </a:cubicBezTo>
                </a:path>
              </a:pathLst>
            </a:custGeom>
            <a:noFill/>
            <a:ln w="38100" cap="flat" cmpd="sng">
              <a:solidFill>
                <a:srgbClr val="F588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g24f3de87df4_0_157"/>
          <p:cNvGrpSpPr/>
          <p:nvPr/>
        </p:nvGrpSpPr>
        <p:grpSpPr>
          <a:xfrm>
            <a:off x="2863306" y="1320608"/>
            <a:ext cx="160325" cy="174100"/>
            <a:chOff x="2944438" y="4888650"/>
            <a:chExt cx="98655" cy="107125"/>
          </a:xfrm>
        </p:grpSpPr>
        <p:sp>
          <p:nvSpPr>
            <p:cNvPr id="310" name="Google Shape;310;g24f3de87df4_0_157"/>
            <p:cNvSpPr/>
            <p:nvPr/>
          </p:nvSpPr>
          <p:spPr>
            <a:xfrm>
              <a:off x="2991397" y="4888650"/>
              <a:ext cx="4725" cy="107125"/>
            </a:xfrm>
            <a:custGeom>
              <a:avLst/>
              <a:gdLst/>
              <a:ahLst/>
              <a:cxnLst/>
              <a:rect l="l" t="t" r="r" b="b"/>
              <a:pathLst>
                <a:path w="189" h="4285" extrusionOk="0">
                  <a:moveTo>
                    <a:pt x="75" y="0"/>
                  </a:moveTo>
                  <a:cubicBezTo>
                    <a:pt x="-102" y="1418"/>
                    <a:pt x="94" y="2859"/>
                    <a:pt x="189" y="4285"/>
                  </a:cubicBezTo>
                </a:path>
              </a:pathLst>
            </a:custGeom>
            <a:noFill/>
            <a:ln w="38100" cap="flat" cmpd="sng">
              <a:solidFill>
                <a:srgbClr val="F588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g24f3de87df4_0_157"/>
            <p:cNvSpPr/>
            <p:nvPr/>
          </p:nvSpPr>
          <p:spPr>
            <a:xfrm>
              <a:off x="2944438" y="4940788"/>
              <a:ext cx="98655" cy="2850"/>
            </a:xfrm>
            <a:custGeom>
              <a:avLst/>
              <a:gdLst/>
              <a:ahLst/>
              <a:cxnLst/>
              <a:rect l="l" t="t" r="r" b="b"/>
              <a:pathLst>
                <a:path w="4799" h="114" extrusionOk="0">
                  <a:moveTo>
                    <a:pt x="0" y="0"/>
                  </a:moveTo>
                  <a:cubicBezTo>
                    <a:pt x="1600" y="0"/>
                    <a:pt x="3202" y="8"/>
                    <a:pt x="4799" y="114"/>
                  </a:cubicBezTo>
                </a:path>
              </a:pathLst>
            </a:custGeom>
            <a:noFill/>
            <a:ln w="38100" cap="flat" cmpd="sng">
              <a:solidFill>
                <a:srgbClr val="F5887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g24f3de87df4_0_157"/>
          <p:cNvSpPr/>
          <p:nvPr/>
        </p:nvSpPr>
        <p:spPr>
          <a:xfrm>
            <a:off x="955675" y="2468275"/>
            <a:ext cx="106750" cy="105625"/>
          </a:xfrm>
          <a:custGeom>
            <a:avLst/>
            <a:gdLst/>
            <a:ahLst/>
            <a:cxnLst/>
            <a:rect l="l" t="t" r="r" b="b"/>
            <a:pathLst>
              <a:path w="4270" h="4225" extrusionOk="0">
                <a:moveTo>
                  <a:pt x="2340" y="0"/>
                </a:moveTo>
                <a:lnTo>
                  <a:pt x="2135" y="9"/>
                </a:lnTo>
                <a:lnTo>
                  <a:pt x="1733" y="107"/>
                </a:lnTo>
                <a:lnTo>
                  <a:pt x="1331" y="304"/>
                </a:lnTo>
                <a:lnTo>
                  <a:pt x="956" y="572"/>
                </a:lnTo>
                <a:lnTo>
                  <a:pt x="617" y="893"/>
                </a:lnTo>
                <a:lnTo>
                  <a:pt x="340" y="1259"/>
                </a:lnTo>
                <a:lnTo>
                  <a:pt x="135" y="1652"/>
                </a:lnTo>
                <a:lnTo>
                  <a:pt x="19" y="2063"/>
                </a:lnTo>
                <a:lnTo>
                  <a:pt x="1" y="2260"/>
                </a:lnTo>
                <a:lnTo>
                  <a:pt x="1" y="2447"/>
                </a:lnTo>
                <a:lnTo>
                  <a:pt x="81" y="2822"/>
                </a:lnTo>
                <a:lnTo>
                  <a:pt x="233" y="3162"/>
                </a:lnTo>
                <a:lnTo>
                  <a:pt x="447" y="3474"/>
                </a:lnTo>
                <a:lnTo>
                  <a:pt x="715" y="3751"/>
                </a:lnTo>
                <a:lnTo>
                  <a:pt x="1037" y="3965"/>
                </a:lnTo>
                <a:lnTo>
                  <a:pt x="1394" y="4126"/>
                </a:lnTo>
                <a:lnTo>
                  <a:pt x="1769" y="4215"/>
                </a:lnTo>
                <a:lnTo>
                  <a:pt x="1974" y="4224"/>
                </a:lnTo>
                <a:lnTo>
                  <a:pt x="2171" y="4224"/>
                </a:lnTo>
                <a:lnTo>
                  <a:pt x="2555" y="4162"/>
                </a:lnTo>
                <a:lnTo>
                  <a:pt x="2939" y="4037"/>
                </a:lnTo>
                <a:lnTo>
                  <a:pt x="3296" y="3840"/>
                </a:lnTo>
                <a:lnTo>
                  <a:pt x="3617" y="3563"/>
                </a:lnTo>
                <a:lnTo>
                  <a:pt x="3885" y="3215"/>
                </a:lnTo>
                <a:lnTo>
                  <a:pt x="4100" y="2795"/>
                </a:lnTo>
                <a:lnTo>
                  <a:pt x="4234" y="2295"/>
                </a:lnTo>
                <a:lnTo>
                  <a:pt x="4260" y="2010"/>
                </a:lnTo>
                <a:lnTo>
                  <a:pt x="4269" y="1876"/>
                </a:lnTo>
                <a:lnTo>
                  <a:pt x="4171" y="1563"/>
                </a:lnTo>
                <a:lnTo>
                  <a:pt x="3992" y="1233"/>
                </a:lnTo>
                <a:lnTo>
                  <a:pt x="3742" y="893"/>
                </a:lnTo>
                <a:lnTo>
                  <a:pt x="3439" y="590"/>
                </a:lnTo>
                <a:lnTo>
                  <a:pt x="3117" y="322"/>
                </a:lnTo>
                <a:lnTo>
                  <a:pt x="2787" y="116"/>
                </a:lnTo>
                <a:lnTo>
                  <a:pt x="2474" y="9"/>
                </a:lnTo>
                <a:lnTo>
                  <a:pt x="2340" y="0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4f3de87df4_0_157"/>
          <p:cNvSpPr/>
          <p:nvPr/>
        </p:nvSpPr>
        <p:spPr>
          <a:xfrm>
            <a:off x="2918350" y="2527788"/>
            <a:ext cx="106750" cy="105625"/>
          </a:xfrm>
          <a:custGeom>
            <a:avLst/>
            <a:gdLst/>
            <a:ahLst/>
            <a:cxnLst/>
            <a:rect l="l" t="t" r="r" b="b"/>
            <a:pathLst>
              <a:path w="4270" h="4225" extrusionOk="0">
                <a:moveTo>
                  <a:pt x="2340" y="0"/>
                </a:moveTo>
                <a:lnTo>
                  <a:pt x="2135" y="9"/>
                </a:lnTo>
                <a:lnTo>
                  <a:pt x="1733" y="107"/>
                </a:lnTo>
                <a:lnTo>
                  <a:pt x="1331" y="304"/>
                </a:lnTo>
                <a:lnTo>
                  <a:pt x="956" y="572"/>
                </a:lnTo>
                <a:lnTo>
                  <a:pt x="617" y="893"/>
                </a:lnTo>
                <a:lnTo>
                  <a:pt x="340" y="1259"/>
                </a:lnTo>
                <a:lnTo>
                  <a:pt x="135" y="1652"/>
                </a:lnTo>
                <a:lnTo>
                  <a:pt x="19" y="2063"/>
                </a:lnTo>
                <a:lnTo>
                  <a:pt x="1" y="2260"/>
                </a:lnTo>
                <a:lnTo>
                  <a:pt x="1" y="2447"/>
                </a:lnTo>
                <a:lnTo>
                  <a:pt x="81" y="2822"/>
                </a:lnTo>
                <a:lnTo>
                  <a:pt x="233" y="3162"/>
                </a:lnTo>
                <a:lnTo>
                  <a:pt x="447" y="3474"/>
                </a:lnTo>
                <a:lnTo>
                  <a:pt x="715" y="3751"/>
                </a:lnTo>
                <a:lnTo>
                  <a:pt x="1037" y="3965"/>
                </a:lnTo>
                <a:lnTo>
                  <a:pt x="1394" y="4126"/>
                </a:lnTo>
                <a:lnTo>
                  <a:pt x="1769" y="4215"/>
                </a:lnTo>
                <a:lnTo>
                  <a:pt x="1974" y="4224"/>
                </a:lnTo>
                <a:lnTo>
                  <a:pt x="2171" y="4224"/>
                </a:lnTo>
                <a:lnTo>
                  <a:pt x="2555" y="4162"/>
                </a:lnTo>
                <a:lnTo>
                  <a:pt x="2939" y="4037"/>
                </a:lnTo>
                <a:lnTo>
                  <a:pt x="3296" y="3840"/>
                </a:lnTo>
                <a:lnTo>
                  <a:pt x="3617" y="3563"/>
                </a:lnTo>
                <a:lnTo>
                  <a:pt x="3885" y="3215"/>
                </a:lnTo>
                <a:lnTo>
                  <a:pt x="4100" y="2795"/>
                </a:lnTo>
                <a:lnTo>
                  <a:pt x="4234" y="2295"/>
                </a:lnTo>
                <a:lnTo>
                  <a:pt x="4260" y="2010"/>
                </a:lnTo>
                <a:lnTo>
                  <a:pt x="4269" y="1876"/>
                </a:lnTo>
                <a:lnTo>
                  <a:pt x="4171" y="1563"/>
                </a:lnTo>
                <a:lnTo>
                  <a:pt x="3992" y="1233"/>
                </a:lnTo>
                <a:lnTo>
                  <a:pt x="3742" y="893"/>
                </a:lnTo>
                <a:lnTo>
                  <a:pt x="3439" y="590"/>
                </a:lnTo>
                <a:lnTo>
                  <a:pt x="3117" y="322"/>
                </a:lnTo>
                <a:lnTo>
                  <a:pt x="2787" y="116"/>
                </a:lnTo>
                <a:lnTo>
                  <a:pt x="2474" y="9"/>
                </a:lnTo>
                <a:lnTo>
                  <a:pt x="2340" y="0"/>
                </a:lnTo>
                <a:close/>
              </a:path>
            </a:pathLst>
          </a:custGeom>
          <a:solidFill>
            <a:srgbClr val="F588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g24f3de87df4_0_157"/>
          <p:cNvGrpSpPr/>
          <p:nvPr/>
        </p:nvGrpSpPr>
        <p:grpSpPr>
          <a:xfrm flipH="1">
            <a:off x="4779227" y="2468258"/>
            <a:ext cx="160325" cy="174100"/>
            <a:chOff x="2944438" y="4888650"/>
            <a:chExt cx="98655" cy="107125"/>
          </a:xfrm>
        </p:grpSpPr>
        <p:sp>
          <p:nvSpPr>
            <p:cNvPr id="315" name="Google Shape;315;g24f3de87df4_0_157"/>
            <p:cNvSpPr/>
            <p:nvPr/>
          </p:nvSpPr>
          <p:spPr>
            <a:xfrm>
              <a:off x="2991397" y="4888650"/>
              <a:ext cx="4725" cy="107125"/>
            </a:xfrm>
            <a:custGeom>
              <a:avLst/>
              <a:gdLst/>
              <a:ahLst/>
              <a:cxnLst/>
              <a:rect l="l" t="t" r="r" b="b"/>
              <a:pathLst>
                <a:path w="189" h="4285" extrusionOk="0">
                  <a:moveTo>
                    <a:pt x="75" y="0"/>
                  </a:moveTo>
                  <a:cubicBezTo>
                    <a:pt x="-102" y="1418"/>
                    <a:pt x="94" y="2859"/>
                    <a:pt x="189" y="4285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g24f3de87df4_0_157"/>
            <p:cNvSpPr/>
            <p:nvPr/>
          </p:nvSpPr>
          <p:spPr>
            <a:xfrm>
              <a:off x="2944438" y="4940788"/>
              <a:ext cx="98655" cy="2850"/>
            </a:xfrm>
            <a:custGeom>
              <a:avLst/>
              <a:gdLst/>
              <a:ahLst/>
              <a:cxnLst/>
              <a:rect l="l" t="t" r="r" b="b"/>
              <a:pathLst>
                <a:path w="4799" h="114" extrusionOk="0">
                  <a:moveTo>
                    <a:pt x="0" y="0"/>
                  </a:moveTo>
                  <a:cubicBezTo>
                    <a:pt x="1600" y="0"/>
                    <a:pt x="3202" y="8"/>
                    <a:pt x="4799" y="11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g24f3de87df4_0_157"/>
          <p:cNvGrpSpPr/>
          <p:nvPr/>
        </p:nvGrpSpPr>
        <p:grpSpPr>
          <a:xfrm flipH="1">
            <a:off x="6198052" y="1320608"/>
            <a:ext cx="160325" cy="174100"/>
            <a:chOff x="2944438" y="4888650"/>
            <a:chExt cx="98655" cy="107125"/>
          </a:xfrm>
        </p:grpSpPr>
        <p:sp>
          <p:nvSpPr>
            <p:cNvPr id="318" name="Google Shape;318;g24f3de87df4_0_157"/>
            <p:cNvSpPr/>
            <p:nvPr/>
          </p:nvSpPr>
          <p:spPr>
            <a:xfrm>
              <a:off x="2991397" y="4888650"/>
              <a:ext cx="4725" cy="107125"/>
            </a:xfrm>
            <a:custGeom>
              <a:avLst/>
              <a:gdLst/>
              <a:ahLst/>
              <a:cxnLst/>
              <a:rect l="l" t="t" r="r" b="b"/>
              <a:pathLst>
                <a:path w="189" h="4285" extrusionOk="0">
                  <a:moveTo>
                    <a:pt x="75" y="0"/>
                  </a:moveTo>
                  <a:cubicBezTo>
                    <a:pt x="-102" y="1418"/>
                    <a:pt x="94" y="2859"/>
                    <a:pt x="189" y="4285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g24f3de87df4_0_157"/>
            <p:cNvSpPr/>
            <p:nvPr/>
          </p:nvSpPr>
          <p:spPr>
            <a:xfrm>
              <a:off x="2944438" y="4940788"/>
              <a:ext cx="98655" cy="2850"/>
            </a:xfrm>
            <a:custGeom>
              <a:avLst/>
              <a:gdLst/>
              <a:ahLst/>
              <a:cxnLst/>
              <a:rect l="l" t="t" r="r" b="b"/>
              <a:pathLst>
                <a:path w="4799" h="114" extrusionOk="0">
                  <a:moveTo>
                    <a:pt x="0" y="0"/>
                  </a:moveTo>
                  <a:cubicBezTo>
                    <a:pt x="1600" y="0"/>
                    <a:pt x="3202" y="8"/>
                    <a:pt x="4799" y="11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g24f3de87df4_0_157"/>
          <p:cNvSpPr/>
          <p:nvPr/>
        </p:nvSpPr>
        <p:spPr>
          <a:xfrm flipH="1">
            <a:off x="6079308" y="2527800"/>
            <a:ext cx="106750" cy="105625"/>
          </a:xfrm>
          <a:custGeom>
            <a:avLst/>
            <a:gdLst/>
            <a:ahLst/>
            <a:cxnLst/>
            <a:rect l="l" t="t" r="r" b="b"/>
            <a:pathLst>
              <a:path w="4270" h="4225" extrusionOk="0">
                <a:moveTo>
                  <a:pt x="2340" y="0"/>
                </a:moveTo>
                <a:lnTo>
                  <a:pt x="2135" y="9"/>
                </a:lnTo>
                <a:lnTo>
                  <a:pt x="1733" y="107"/>
                </a:lnTo>
                <a:lnTo>
                  <a:pt x="1331" y="304"/>
                </a:lnTo>
                <a:lnTo>
                  <a:pt x="956" y="572"/>
                </a:lnTo>
                <a:lnTo>
                  <a:pt x="617" y="893"/>
                </a:lnTo>
                <a:lnTo>
                  <a:pt x="340" y="1259"/>
                </a:lnTo>
                <a:lnTo>
                  <a:pt x="135" y="1652"/>
                </a:lnTo>
                <a:lnTo>
                  <a:pt x="19" y="2063"/>
                </a:lnTo>
                <a:lnTo>
                  <a:pt x="1" y="2260"/>
                </a:lnTo>
                <a:lnTo>
                  <a:pt x="1" y="2447"/>
                </a:lnTo>
                <a:lnTo>
                  <a:pt x="81" y="2822"/>
                </a:lnTo>
                <a:lnTo>
                  <a:pt x="233" y="3162"/>
                </a:lnTo>
                <a:lnTo>
                  <a:pt x="447" y="3474"/>
                </a:lnTo>
                <a:lnTo>
                  <a:pt x="715" y="3751"/>
                </a:lnTo>
                <a:lnTo>
                  <a:pt x="1037" y="3965"/>
                </a:lnTo>
                <a:lnTo>
                  <a:pt x="1394" y="4126"/>
                </a:lnTo>
                <a:lnTo>
                  <a:pt x="1769" y="4215"/>
                </a:lnTo>
                <a:lnTo>
                  <a:pt x="1974" y="4224"/>
                </a:lnTo>
                <a:lnTo>
                  <a:pt x="2171" y="4224"/>
                </a:lnTo>
                <a:lnTo>
                  <a:pt x="2555" y="4162"/>
                </a:lnTo>
                <a:lnTo>
                  <a:pt x="2939" y="4037"/>
                </a:lnTo>
                <a:lnTo>
                  <a:pt x="3296" y="3840"/>
                </a:lnTo>
                <a:lnTo>
                  <a:pt x="3617" y="3563"/>
                </a:lnTo>
                <a:lnTo>
                  <a:pt x="3885" y="3215"/>
                </a:lnTo>
                <a:lnTo>
                  <a:pt x="4100" y="2795"/>
                </a:lnTo>
                <a:lnTo>
                  <a:pt x="4234" y="2295"/>
                </a:lnTo>
                <a:lnTo>
                  <a:pt x="4260" y="2010"/>
                </a:lnTo>
                <a:lnTo>
                  <a:pt x="4269" y="1876"/>
                </a:lnTo>
                <a:lnTo>
                  <a:pt x="4171" y="1563"/>
                </a:lnTo>
                <a:lnTo>
                  <a:pt x="3992" y="1233"/>
                </a:lnTo>
                <a:lnTo>
                  <a:pt x="3742" y="893"/>
                </a:lnTo>
                <a:lnTo>
                  <a:pt x="3439" y="590"/>
                </a:lnTo>
                <a:lnTo>
                  <a:pt x="3117" y="322"/>
                </a:lnTo>
                <a:lnTo>
                  <a:pt x="2787" y="116"/>
                </a:lnTo>
                <a:lnTo>
                  <a:pt x="2474" y="9"/>
                </a:lnTo>
                <a:lnTo>
                  <a:pt x="23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g24f3de87df4_0_157"/>
          <p:cNvGrpSpPr/>
          <p:nvPr/>
        </p:nvGrpSpPr>
        <p:grpSpPr>
          <a:xfrm>
            <a:off x="8118856" y="1146508"/>
            <a:ext cx="160325" cy="174100"/>
            <a:chOff x="2944438" y="4888650"/>
            <a:chExt cx="98655" cy="107125"/>
          </a:xfrm>
        </p:grpSpPr>
        <p:sp>
          <p:nvSpPr>
            <p:cNvPr id="322" name="Google Shape;322;g24f3de87df4_0_157"/>
            <p:cNvSpPr/>
            <p:nvPr/>
          </p:nvSpPr>
          <p:spPr>
            <a:xfrm>
              <a:off x="2991397" y="4888650"/>
              <a:ext cx="4725" cy="107125"/>
            </a:xfrm>
            <a:custGeom>
              <a:avLst/>
              <a:gdLst/>
              <a:ahLst/>
              <a:cxnLst/>
              <a:rect l="l" t="t" r="r" b="b"/>
              <a:pathLst>
                <a:path w="189" h="4285" extrusionOk="0">
                  <a:moveTo>
                    <a:pt x="75" y="0"/>
                  </a:moveTo>
                  <a:cubicBezTo>
                    <a:pt x="-102" y="1418"/>
                    <a:pt x="94" y="2859"/>
                    <a:pt x="189" y="4285"/>
                  </a:cubicBezTo>
                </a:path>
              </a:pathLst>
            </a:custGeom>
            <a:noFill/>
            <a:ln w="38100" cap="flat" cmpd="sng">
              <a:solidFill>
                <a:srgbClr val="F2D7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g24f3de87df4_0_157"/>
            <p:cNvSpPr/>
            <p:nvPr/>
          </p:nvSpPr>
          <p:spPr>
            <a:xfrm>
              <a:off x="2944438" y="4940788"/>
              <a:ext cx="98655" cy="2850"/>
            </a:xfrm>
            <a:custGeom>
              <a:avLst/>
              <a:gdLst/>
              <a:ahLst/>
              <a:cxnLst/>
              <a:rect l="l" t="t" r="r" b="b"/>
              <a:pathLst>
                <a:path w="4799" h="114" extrusionOk="0">
                  <a:moveTo>
                    <a:pt x="0" y="0"/>
                  </a:moveTo>
                  <a:cubicBezTo>
                    <a:pt x="1600" y="0"/>
                    <a:pt x="3202" y="8"/>
                    <a:pt x="4799" y="114"/>
                  </a:cubicBezTo>
                </a:path>
              </a:pathLst>
            </a:custGeom>
            <a:noFill/>
            <a:ln w="38100" cap="flat" cmpd="sng">
              <a:solidFill>
                <a:srgbClr val="F2D7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g24f3de87df4_0_157"/>
          <p:cNvGrpSpPr/>
          <p:nvPr/>
        </p:nvGrpSpPr>
        <p:grpSpPr>
          <a:xfrm>
            <a:off x="6929731" y="1320608"/>
            <a:ext cx="160325" cy="174100"/>
            <a:chOff x="2944438" y="4888650"/>
            <a:chExt cx="98655" cy="107125"/>
          </a:xfrm>
        </p:grpSpPr>
        <p:sp>
          <p:nvSpPr>
            <p:cNvPr id="325" name="Google Shape;325;g24f3de87df4_0_157"/>
            <p:cNvSpPr/>
            <p:nvPr/>
          </p:nvSpPr>
          <p:spPr>
            <a:xfrm>
              <a:off x="2991397" y="4888650"/>
              <a:ext cx="4725" cy="107125"/>
            </a:xfrm>
            <a:custGeom>
              <a:avLst/>
              <a:gdLst/>
              <a:ahLst/>
              <a:cxnLst/>
              <a:rect l="l" t="t" r="r" b="b"/>
              <a:pathLst>
                <a:path w="189" h="4285" extrusionOk="0">
                  <a:moveTo>
                    <a:pt x="75" y="0"/>
                  </a:moveTo>
                  <a:cubicBezTo>
                    <a:pt x="-102" y="1418"/>
                    <a:pt x="94" y="2859"/>
                    <a:pt x="189" y="4285"/>
                  </a:cubicBezTo>
                </a:path>
              </a:pathLst>
            </a:custGeom>
            <a:noFill/>
            <a:ln w="38100" cap="flat" cmpd="sng">
              <a:solidFill>
                <a:srgbClr val="F2D7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g24f3de87df4_0_157"/>
            <p:cNvSpPr/>
            <p:nvPr/>
          </p:nvSpPr>
          <p:spPr>
            <a:xfrm>
              <a:off x="2944438" y="4940788"/>
              <a:ext cx="98655" cy="2850"/>
            </a:xfrm>
            <a:custGeom>
              <a:avLst/>
              <a:gdLst/>
              <a:ahLst/>
              <a:cxnLst/>
              <a:rect l="l" t="t" r="r" b="b"/>
              <a:pathLst>
                <a:path w="4799" h="114" extrusionOk="0">
                  <a:moveTo>
                    <a:pt x="0" y="0"/>
                  </a:moveTo>
                  <a:cubicBezTo>
                    <a:pt x="1600" y="0"/>
                    <a:pt x="3202" y="8"/>
                    <a:pt x="4799" y="114"/>
                  </a:cubicBezTo>
                </a:path>
              </a:pathLst>
            </a:custGeom>
            <a:noFill/>
            <a:ln w="38100" cap="flat" cmpd="sng">
              <a:solidFill>
                <a:srgbClr val="F2D7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g24f3de87df4_0_157"/>
          <p:cNvSpPr/>
          <p:nvPr/>
        </p:nvSpPr>
        <p:spPr>
          <a:xfrm>
            <a:off x="6988238" y="2380988"/>
            <a:ext cx="106750" cy="105625"/>
          </a:xfrm>
          <a:custGeom>
            <a:avLst/>
            <a:gdLst/>
            <a:ahLst/>
            <a:cxnLst/>
            <a:rect l="l" t="t" r="r" b="b"/>
            <a:pathLst>
              <a:path w="4270" h="4225" extrusionOk="0">
                <a:moveTo>
                  <a:pt x="2340" y="0"/>
                </a:moveTo>
                <a:lnTo>
                  <a:pt x="2135" y="9"/>
                </a:lnTo>
                <a:lnTo>
                  <a:pt x="1733" y="107"/>
                </a:lnTo>
                <a:lnTo>
                  <a:pt x="1331" y="304"/>
                </a:lnTo>
                <a:lnTo>
                  <a:pt x="956" y="572"/>
                </a:lnTo>
                <a:lnTo>
                  <a:pt x="617" y="893"/>
                </a:lnTo>
                <a:lnTo>
                  <a:pt x="340" y="1259"/>
                </a:lnTo>
                <a:lnTo>
                  <a:pt x="135" y="1652"/>
                </a:lnTo>
                <a:lnTo>
                  <a:pt x="19" y="2063"/>
                </a:lnTo>
                <a:lnTo>
                  <a:pt x="1" y="2260"/>
                </a:lnTo>
                <a:lnTo>
                  <a:pt x="1" y="2447"/>
                </a:lnTo>
                <a:lnTo>
                  <a:pt x="81" y="2822"/>
                </a:lnTo>
                <a:lnTo>
                  <a:pt x="233" y="3162"/>
                </a:lnTo>
                <a:lnTo>
                  <a:pt x="447" y="3474"/>
                </a:lnTo>
                <a:lnTo>
                  <a:pt x="715" y="3751"/>
                </a:lnTo>
                <a:lnTo>
                  <a:pt x="1037" y="3965"/>
                </a:lnTo>
                <a:lnTo>
                  <a:pt x="1394" y="4126"/>
                </a:lnTo>
                <a:lnTo>
                  <a:pt x="1769" y="4215"/>
                </a:lnTo>
                <a:lnTo>
                  <a:pt x="1974" y="4224"/>
                </a:lnTo>
                <a:lnTo>
                  <a:pt x="2171" y="4224"/>
                </a:lnTo>
                <a:lnTo>
                  <a:pt x="2555" y="4162"/>
                </a:lnTo>
                <a:lnTo>
                  <a:pt x="2939" y="4037"/>
                </a:lnTo>
                <a:lnTo>
                  <a:pt x="3296" y="3840"/>
                </a:lnTo>
                <a:lnTo>
                  <a:pt x="3617" y="3563"/>
                </a:lnTo>
                <a:lnTo>
                  <a:pt x="3885" y="3215"/>
                </a:lnTo>
                <a:lnTo>
                  <a:pt x="4100" y="2795"/>
                </a:lnTo>
                <a:lnTo>
                  <a:pt x="4234" y="2295"/>
                </a:lnTo>
                <a:lnTo>
                  <a:pt x="4260" y="2010"/>
                </a:lnTo>
                <a:lnTo>
                  <a:pt x="4269" y="1876"/>
                </a:lnTo>
                <a:lnTo>
                  <a:pt x="4171" y="1563"/>
                </a:lnTo>
                <a:lnTo>
                  <a:pt x="3992" y="1233"/>
                </a:lnTo>
                <a:lnTo>
                  <a:pt x="3742" y="893"/>
                </a:lnTo>
                <a:lnTo>
                  <a:pt x="3439" y="590"/>
                </a:lnTo>
                <a:lnTo>
                  <a:pt x="3117" y="322"/>
                </a:lnTo>
                <a:lnTo>
                  <a:pt x="2787" y="116"/>
                </a:lnTo>
                <a:lnTo>
                  <a:pt x="2474" y="9"/>
                </a:lnTo>
                <a:lnTo>
                  <a:pt x="2340" y="0"/>
                </a:lnTo>
                <a:close/>
              </a:path>
            </a:pathLst>
          </a:custGeom>
          <a:solidFill>
            <a:srgbClr val="F2D7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4f3de87df4_0_157"/>
          <p:cNvSpPr/>
          <p:nvPr/>
        </p:nvSpPr>
        <p:spPr>
          <a:xfrm>
            <a:off x="1221425" y="1580800"/>
            <a:ext cx="236685" cy="280192"/>
          </a:xfrm>
          <a:custGeom>
            <a:avLst/>
            <a:gdLst/>
            <a:ahLst/>
            <a:cxnLst/>
            <a:rect l="l" t="t" r="r" b="b"/>
            <a:pathLst>
              <a:path w="5734" h="6788" extrusionOk="0">
                <a:moveTo>
                  <a:pt x="4948" y="1"/>
                </a:moveTo>
                <a:lnTo>
                  <a:pt x="4698" y="72"/>
                </a:lnTo>
                <a:lnTo>
                  <a:pt x="4582" y="117"/>
                </a:lnTo>
                <a:lnTo>
                  <a:pt x="4278" y="242"/>
                </a:lnTo>
                <a:lnTo>
                  <a:pt x="3706" y="528"/>
                </a:lnTo>
                <a:lnTo>
                  <a:pt x="3180" y="858"/>
                </a:lnTo>
                <a:lnTo>
                  <a:pt x="2697" y="1233"/>
                </a:lnTo>
                <a:lnTo>
                  <a:pt x="2251" y="1653"/>
                </a:lnTo>
                <a:lnTo>
                  <a:pt x="1840" y="2108"/>
                </a:lnTo>
                <a:lnTo>
                  <a:pt x="1465" y="2600"/>
                </a:lnTo>
                <a:lnTo>
                  <a:pt x="1117" y="3126"/>
                </a:lnTo>
                <a:lnTo>
                  <a:pt x="956" y="3394"/>
                </a:lnTo>
                <a:lnTo>
                  <a:pt x="804" y="3680"/>
                </a:lnTo>
                <a:lnTo>
                  <a:pt x="554" y="4269"/>
                </a:lnTo>
                <a:lnTo>
                  <a:pt x="251" y="5198"/>
                </a:lnTo>
                <a:lnTo>
                  <a:pt x="72" y="5823"/>
                </a:lnTo>
                <a:lnTo>
                  <a:pt x="36" y="5948"/>
                </a:lnTo>
                <a:lnTo>
                  <a:pt x="0" y="6243"/>
                </a:lnTo>
                <a:lnTo>
                  <a:pt x="54" y="6448"/>
                </a:lnTo>
                <a:lnTo>
                  <a:pt x="134" y="6573"/>
                </a:lnTo>
                <a:lnTo>
                  <a:pt x="268" y="6681"/>
                </a:lnTo>
                <a:lnTo>
                  <a:pt x="465" y="6761"/>
                </a:lnTo>
                <a:lnTo>
                  <a:pt x="590" y="6788"/>
                </a:lnTo>
                <a:lnTo>
                  <a:pt x="956" y="5841"/>
                </a:lnTo>
                <a:lnTo>
                  <a:pt x="1349" y="4912"/>
                </a:lnTo>
                <a:lnTo>
                  <a:pt x="1706" y="4127"/>
                </a:lnTo>
                <a:lnTo>
                  <a:pt x="2206" y="3171"/>
                </a:lnTo>
                <a:lnTo>
                  <a:pt x="2447" y="2832"/>
                </a:lnTo>
                <a:lnTo>
                  <a:pt x="2742" y="2510"/>
                </a:lnTo>
                <a:lnTo>
                  <a:pt x="3090" y="2233"/>
                </a:lnTo>
                <a:lnTo>
                  <a:pt x="3287" y="2117"/>
                </a:lnTo>
                <a:lnTo>
                  <a:pt x="4278" y="1599"/>
                </a:lnTo>
                <a:lnTo>
                  <a:pt x="5260" y="1064"/>
                </a:lnTo>
                <a:lnTo>
                  <a:pt x="5403" y="956"/>
                </a:lnTo>
                <a:lnTo>
                  <a:pt x="5626" y="635"/>
                </a:lnTo>
                <a:lnTo>
                  <a:pt x="5734" y="474"/>
                </a:lnTo>
                <a:lnTo>
                  <a:pt x="5564" y="349"/>
                </a:lnTo>
                <a:lnTo>
                  <a:pt x="5233" y="108"/>
                </a:lnTo>
                <a:lnTo>
                  <a:pt x="5055" y="19"/>
                </a:lnTo>
                <a:lnTo>
                  <a:pt x="49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4f3de87df4_0_157"/>
          <p:cNvSpPr/>
          <p:nvPr/>
        </p:nvSpPr>
        <p:spPr>
          <a:xfrm>
            <a:off x="3197500" y="1580800"/>
            <a:ext cx="236685" cy="280192"/>
          </a:xfrm>
          <a:custGeom>
            <a:avLst/>
            <a:gdLst/>
            <a:ahLst/>
            <a:cxnLst/>
            <a:rect l="l" t="t" r="r" b="b"/>
            <a:pathLst>
              <a:path w="5734" h="6788" extrusionOk="0">
                <a:moveTo>
                  <a:pt x="4948" y="1"/>
                </a:moveTo>
                <a:lnTo>
                  <a:pt x="4698" y="72"/>
                </a:lnTo>
                <a:lnTo>
                  <a:pt x="4582" y="117"/>
                </a:lnTo>
                <a:lnTo>
                  <a:pt x="4278" y="242"/>
                </a:lnTo>
                <a:lnTo>
                  <a:pt x="3706" y="528"/>
                </a:lnTo>
                <a:lnTo>
                  <a:pt x="3180" y="858"/>
                </a:lnTo>
                <a:lnTo>
                  <a:pt x="2697" y="1233"/>
                </a:lnTo>
                <a:lnTo>
                  <a:pt x="2251" y="1653"/>
                </a:lnTo>
                <a:lnTo>
                  <a:pt x="1840" y="2108"/>
                </a:lnTo>
                <a:lnTo>
                  <a:pt x="1465" y="2600"/>
                </a:lnTo>
                <a:lnTo>
                  <a:pt x="1117" y="3126"/>
                </a:lnTo>
                <a:lnTo>
                  <a:pt x="956" y="3394"/>
                </a:lnTo>
                <a:lnTo>
                  <a:pt x="804" y="3680"/>
                </a:lnTo>
                <a:lnTo>
                  <a:pt x="554" y="4269"/>
                </a:lnTo>
                <a:lnTo>
                  <a:pt x="251" y="5198"/>
                </a:lnTo>
                <a:lnTo>
                  <a:pt x="72" y="5823"/>
                </a:lnTo>
                <a:lnTo>
                  <a:pt x="36" y="5948"/>
                </a:lnTo>
                <a:lnTo>
                  <a:pt x="0" y="6243"/>
                </a:lnTo>
                <a:lnTo>
                  <a:pt x="54" y="6448"/>
                </a:lnTo>
                <a:lnTo>
                  <a:pt x="134" y="6573"/>
                </a:lnTo>
                <a:lnTo>
                  <a:pt x="268" y="6681"/>
                </a:lnTo>
                <a:lnTo>
                  <a:pt x="465" y="6761"/>
                </a:lnTo>
                <a:lnTo>
                  <a:pt x="590" y="6788"/>
                </a:lnTo>
                <a:lnTo>
                  <a:pt x="956" y="5841"/>
                </a:lnTo>
                <a:lnTo>
                  <a:pt x="1349" y="4912"/>
                </a:lnTo>
                <a:lnTo>
                  <a:pt x="1706" y="4127"/>
                </a:lnTo>
                <a:lnTo>
                  <a:pt x="2206" y="3171"/>
                </a:lnTo>
                <a:lnTo>
                  <a:pt x="2447" y="2832"/>
                </a:lnTo>
                <a:lnTo>
                  <a:pt x="2742" y="2510"/>
                </a:lnTo>
                <a:lnTo>
                  <a:pt x="3090" y="2233"/>
                </a:lnTo>
                <a:lnTo>
                  <a:pt x="3287" y="2117"/>
                </a:lnTo>
                <a:lnTo>
                  <a:pt x="4278" y="1599"/>
                </a:lnTo>
                <a:lnTo>
                  <a:pt x="5260" y="1064"/>
                </a:lnTo>
                <a:lnTo>
                  <a:pt x="5403" y="956"/>
                </a:lnTo>
                <a:lnTo>
                  <a:pt x="5626" y="635"/>
                </a:lnTo>
                <a:lnTo>
                  <a:pt x="5734" y="474"/>
                </a:lnTo>
                <a:lnTo>
                  <a:pt x="5564" y="349"/>
                </a:lnTo>
                <a:lnTo>
                  <a:pt x="5233" y="108"/>
                </a:lnTo>
                <a:lnTo>
                  <a:pt x="5055" y="19"/>
                </a:lnTo>
                <a:lnTo>
                  <a:pt x="49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4f3de87df4_0_157"/>
          <p:cNvSpPr/>
          <p:nvPr/>
        </p:nvSpPr>
        <p:spPr>
          <a:xfrm>
            <a:off x="5220175" y="1580800"/>
            <a:ext cx="236685" cy="280192"/>
          </a:xfrm>
          <a:custGeom>
            <a:avLst/>
            <a:gdLst/>
            <a:ahLst/>
            <a:cxnLst/>
            <a:rect l="l" t="t" r="r" b="b"/>
            <a:pathLst>
              <a:path w="5734" h="6788" extrusionOk="0">
                <a:moveTo>
                  <a:pt x="4948" y="1"/>
                </a:moveTo>
                <a:lnTo>
                  <a:pt x="4698" y="72"/>
                </a:lnTo>
                <a:lnTo>
                  <a:pt x="4582" y="117"/>
                </a:lnTo>
                <a:lnTo>
                  <a:pt x="4278" y="242"/>
                </a:lnTo>
                <a:lnTo>
                  <a:pt x="3706" y="528"/>
                </a:lnTo>
                <a:lnTo>
                  <a:pt x="3180" y="858"/>
                </a:lnTo>
                <a:lnTo>
                  <a:pt x="2697" y="1233"/>
                </a:lnTo>
                <a:lnTo>
                  <a:pt x="2251" y="1653"/>
                </a:lnTo>
                <a:lnTo>
                  <a:pt x="1840" y="2108"/>
                </a:lnTo>
                <a:lnTo>
                  <a:pt x="1465" y="2600"/>
                </a:lnTo>
                <a:lnTo>
                  <a:pt x="1117" y="3126"/>
                </a:lnTo>
                <a:lnTo>
                  <a:pt x="956" y="3394"/>
                </a:lnTo>
                <a:lnTo>
                  <a:pt x="804" y="3680"/>
                </a:lnTo>
                <a:lnTo>
                  <a:pt x="554" y="4269"/>
                </a:lnTo>
                <a:lnTo>
                  <a:pt x="251" y="5198"/>
                </a:lnTo>
                <a:lnTo>
                  <a:pt x="72" y="5823"/>
                </a:lnTo>
                <a:lnTo>
                  <a:pt x="36" y="5948"/>
                </a:lnTo>
                <a:lnTo>
                  <a:pt x="0" y="6243"/>
                </a:lnTo>
                <a:lnTo>
                  <a:pt x="54" y="6448"/>
                </a:lnTo>
                <a:lnTo>
                  <a:pt x="134" y="6573"/>
                </a:lnTo>
                <a:lnTo>
                  <a:pt x="268" y="6681"/>
                </a:lnTo>
                <a:lnTo>
                  <a:pt x="465" y="6761"/>
                </a:lnTo>
                <a:lnTo>
                  <a:pt x="590" y="6788"/>
                </a:lnTo>
                <a:lnTo>
                  <a:pt x="956" y="5841"/>
                </a:lnTo>
                <a:lnTo>
                  <a:pt x="1349" y="4912"/>
                </a:lnTo>
                <a:lnTo>
                  <a:pt x="1706" y="4127"/>
                </a:lnTo>
                <a:lnTo>
                  <a:pt x="2206" y="3171"/>
                </a:lnTo>
                <a:lnTo>
                  <a:pt x="2447" y="2832"/>
                </a:lnTo>
                <a:lnTo>
                  <a:pt x="2742" y="2510"/>
                </a:lnTo>
                <a:lnTo>
                  <a:pt x="3090" y="2233"/>
                </a:lnTo>
                <a:lnTo>
                  <a:pt x="3287" y="2117"/>
                </a:lnTo>
                <a:lnTo>
                  <a:pt x="4278" y="1599"/>
                </a:lnTo>
                <a:lnTo>
                  <a:pt x="5260" y="1064"/>
                </a:lnTo>
                <a:lnTo>
                  <a:pt x="5403" y="956"/>
                </a:lnTo>
                <a:lnTo>
                  <a:pt x="5626" y="635"/>
                </a:lnTo>
                <a:lnTo>
                  <a:pt x="5734" y="474"/>
                </a:lnTo>
                <a:lnTo>
                  <a:pt x="5564" y="349"/>
                </a:lnTo>
                <a:lnTo>
                  <a:pt x="5233" y="108"/>
                </a:lnTo>
                <a:lnTo>
                  <a:pt x="5055" y="19"/>
                </a:lnTo>
                <a:lnTo>
                  <a:pt x="49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24f3de87df4_0_157"/>
          <p:cNvSpPr/>
          <p:nvPr/>
        </p:nvSpPr>
        <p:spPr>
          <a:xfrm>
            <a:off x="7242850" y="1580800"/>
            <a:ext cx="236685" cy="280192"/>
          </a:xfrm>
          <a:custGeom>
            <a:avLst/>
            <a:gdLst/>
            <a:ahLst/>
            <a:cxnLst/>
            <a:rect l="l" t="t" r="r" b="b"/>
            <a:pathLst>
              <a:path w="5734" h="6788" extrusionOk="0">
                <a:moveTo>
                  <a:pt x="4948" y="1"/>
                </a:moveTo>
                <a:lnTo>
                  <a:pt x="4698" y="72"/>
                </a:lnTo>
                <a:lnTo>
                  <a:pt x="4582" y="117"/>
                </a:lnTo>
                <a:lnTo>
                  <a:pt x="4278" y="242"/>
                </a:lnTo>
                <a:lnTo>
                  <a:pt x="3706" y="528"/>
                </a:lnTo>
                <a:lnTo>
                  <a:pt x="3180" y="858"/>
                </a:lnTo>
                <a:lnTo>
                  <a:pt x="2697" y="1233"/>
                </a:lnTo>
                <a:lnTo>
                  <a:pt x="2251" y="1653"/>
                </a:lnTo>
                <a:lnTo>
                  <a:pt x="1840" y="2108"/>
                </a:lnTo>
                <a:lnTo>
                  <a:pt x="1465" y="2600"/>
                </a:lnTo>
                <a:lnTo>
                  <a:pt x="1117" y="3126"/>
                </a:lnTo>
                <a:lnTo>
                  <a:pt x="956" y="3394"/>
                </a:lnTo>
                <a:lnTo>
                  <a:pt x="804" y="3680"/>
                </a:lnTo>
                <a:lnTo>
                  <a:pt x="554" y="4269"/>
                </a:lnTo>
                <a:lnTo>
                  <a:pt x="251" y="5198"/>
                </a:lnTo>
                <a:lnTo>
                  <a:pt x="72" y="5823"/>
                </a:lnTo>
                <a:lnTo>
                  <a:pt x="36" y="5948"/>
                </a:lnTo>
                <a:lnTo>
                  <a:pt x="0" y="6243"/>
                </a:lnTo>
                <a:lnTo>
                  <a:pt x="54" y="6448"/>
                </a:lnTo>
                <a:lnTo>
                  <a:pt x="134" y="6573"/>
                </a:lnTo>
                <a:lnTo>
                  <a:pt x="268" y="6681"/>
                </a:lnTo>
                <a:lnTo>
                  <a:pt x="465" y="6761"/>
                </a:lnTo>
                <a:lnTo>
                  <a:pt x="590" y="6788"/>
                </a:lnTo>
                <a:lnTo>
                  <a:pt x="956" y="5841"/>
                </a:lnTo>
                <a:lnTo>
                  <a:pt x="1349" y="4912"/>
                </a:lnTo>
                <a:lnTo>
                  <a:pt x="1706" y="4127"/>
                </a:lnTo>
                <a:lnTo>
                  <a:pt x="2206" y="3171"/>
                </a:lnTo>
                <a:lnTo>
                  <a:pt x="2447" y="2832"/>
                </a:lnTo>
                <a:lnTo>
                  <a:pt x="2742" y="2510"/>
                </a:lnTo>
                <a:lnTo>
                  <a:pt x="3090" y="2233"/>
                </a:lnTo>
                <a:lnTo>
                  <a:pt x="3287" y="2117"/>
                </a:lnTo>
                <a:lnTo>
                  <a:pt x="4278" y="1599"/>
                </a:lnTo>
                <a:lnTo>
                  <a:pt x="5260" y="1064"/>
                </a:lnTo>
                <a:lnTo>
                  <a:pt x="5403" y="956"/>
                </a:lnTo>
                <a:lnTo>
                  <a:pt x="5626" y="635"/>
                </a:lnTo>
                <a:lnTo>
                  <a:pt x="5734" y="474"/>
                </a:lnTo>
                <a:lnTo>
                  <a:pt x="5564" y="349"/>
                </a:lnTo>
                <a:lnTo>
                  <a:pt x="5233" y="108"/>
                </a:lnTo>
                <a:lnTo>
                  <a:pt x="5055" y="19"/>
                </a:lnTo>
                <a:lnTo>
                  <a:pt x="49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4f3de87df4_0_157"/>
          <p:cNvSpPr/>
          <p:nvPr/>
        </p:nvSpPr>
        <p:spPr>
          <a:xfrm>
            <a:off x="628997" y="1700908"/>
            <a:ext cx="160343" cy="160083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38100" cap="flat" cmpd="sng">
            <a:solidFill>
              <a:srgbClr val="3EC09C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4f3de87df4_0_157"/>
          <p:cNvSpPr/>
          <p:nvPr/>
        </p:nvSpPr>
        <p:spPr>
          <a:xfrm>
            <a:off x="1930872" y="1104033"/>
            <a:ext cx="160343" cy="160083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38100" cap="flat" cmpd="sng">
            <a:solidFill>
              <a:srgbClr val="3EC09C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4f3de87df4_0_157"/>
          <p:cNvSpPr/>
          <p:nvPr/>
        </p:nvSpPr>
        <p:spPr>
          <a:xfrm>
            <a:off x="2667122" y="2252458"/>
            <a:ext cx="160343" cy="160083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38100" cap="flat" cmpd="sng">
            <a:solidFill>
              <a:srgbClr val="F5887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4f3de87df4_0_157"/>
          <p:cNvSpPr/>
          <p:nvPr/>
        </p:nvSpPr>
        <p:spPr>
          <a:xfrm>
            <a:off x="4246997" y="1580808"/>
            <a:ext cx="160343" cy="160083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38100" cap="flat" cmpd="sng">
            <a:solidFill>
              <a:srgbClr val="F5887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4f3de87df4_0_157"/>
          <p:cNvSpPr/>
          <p:nvPr/>
        </p:nvSpPr>
        <p:spPr>
          <a:xfrm>
            <a:off x="6282722" y="2181158"/>
            <a:ext cx="160343" cy="160083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4f3de87df4_0_157"/>
          <p:cNvSpPr/>
          <p:nvPr/>
        </p:nvSpPr>
        <p:spPr>
          <a:xfrm>
            <a:off x="4939522" y="1104033"/>
            <a:ext cx="160343" cy="160083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4f3de87df4_0_157"/>
          <p:cNvSpPr/>
          <p:nvPr/>
        </p:nvSpPr>
        <p:spPr>
          <a:xfrm>
            <a:off x="7325822" y="1081433"/>
            <a:ext cx="160343" cy="160083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38100" cap="flat" cmpd="sng">
            <a:solidFill>
              <a:srgbClr val="F2D785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4f3de87df4_0_157"/>
          <p:cNvSpPr/>
          <p:nvPr/>
        </p:nvSpPr>
        <p:spPr>
          <a:xfrm>
            <a:off x="8089997" y="2633433"/>
            <a:ext cx="160343" cy="160083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38100" cap="flat" cmpd="sng">
            <a:solidFill>
              <a:srgbClr val="F2D785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4f3de87df4_0_157"/>
          <p:cNvSpPr txBox="1">
            <a:spLocks noGrp="1"/>
          </p:cNvSpPr>
          <p:nvPr>
            <p:ph type="title"/>
          </p:nvPr>
        </p:nvSpPr>
        <p:spPr>
          <a:xfrm>
            <a:off x="311700" y="3439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METODOLOGIA</a:t>
            </a:r>
            <a:r>
              <a:rPr lang="en"/>
              <a:t> </a:t>
            </a: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PROPOSTA</a:t>
            </a:r>
            <a:endParaRPr/>
          </a:p>
        </p:txBody>
      </p:sp>
      <p:sp>
        <p:nvSpPr>
          <p:cNvPr id="341" name="Google Shape;341;g24f3de87df4_0_157"/>
          <p:cNvSpPr/>
          <p:nvPr/>
        </p:nvSpPr>
        <p:spPr>
          <a:xfrm>
            <a:off x="2115580" y="177747"/>
            <a:ext cx="771028" cy="822460"/>
          </a:xfrm>
          <a:custGeom>
            <a:avLst/>
            <a:gdLst/>
            <a:ahLst/>
            <a:cxnLst/>
            <a:rect l="l" t="t" r="r" b="b"/>
            <a:pathLst>
              <a:path w="51419" h="50777" extrusionOk="0">
                <a:moveTo>
                  <a:pt x="30541" y="0"/>
                </a:moveTo>
                <a:lnTo>
                  <a:pt x="30032" y="18"/>
                </a:lnTo>
                <a:lnTo>
                  <a:pt x="29523" y="126"/>
                </a:lnTo>
                <a:lnTo>
                  <a:pt x="29255" y="233"/>
                </a:lnTo>
                <a:lnTo>
                  <a:pt x="29067" y="313"/>
                </a:lnTo>
                <a:lnTo>
                  <a:pt x="28701" y="536"/>
                </a:lnTo>
                <a:lnTo>
                  <a:pt x="28567" y="679"/>
                </a:lnTo>
                <a:lnTo>
                  <a:pt x="28263" y="1090"/>
                </a:lnTo>
                <a:lnTo>
                  <a:pt x="27692" y="1929"/>
                </a:lnTo>
                <a:lnTo>
                  <a:pt x="27388" y="2340"/>
                </a:lnTo>
                <a:lnTo>
                  <a:pt x="27156" y="2679"/>
                </a:lnTo>
                <a:lnTo>
                  <a:pt x="26745" y="3144"/>
                </a:lnTo>
                <a:lnTo>
                  <a:pt x="26460" y="3287"/>
                </a:lnTo>
                <a:lnTo>
                  <a:pt x="26236" y="3340"/>
                </a:lnTo>
                <a:lnTo>
                  <a:pt x="26102" y="3349"/>
                </a:lnTo>
                <a:lnTo>
                  <a:pt x="24093" y="3456"/>
                </a:lnTo>
                <a:lnTo>
                  <a:pt x="22093" y="3590"/>
                </a:lnTo>
                <a:lnTo>
                  <a:pt x="21950" y="3572"/>
                </a:lnTo>
                <a:lnTo>
                  <a:pt x="21646" y="3412"/>
                </a:lnTo>
                <a:lnTo>
                  <a:pt x="21548" y="3296"/>
                </a:lnTo>
                <a:lnTo>
                  <a:pt x="21146" y="2706"/>
                </a:lnTo>
                <a:lnTo>
                  <a:pt x="20369" y="1519"/>
                </a:lnTo>
                <a:lnTo>
                  <a:pt x="19959" y="947"/>
                </a:lnTo>
                <a:lnTo>
                  <a:pt x="19825" y="795"/>
                </a:lnTo>
                <a:lnTo>
                  <a:pt x="19530" y="572"/>
                </a:lnTo>
                <a:lnTo>
                  <a:pt x="19182" y="465"/>
                </a:lnTo>
                <a:lnTo>
                  <a:pt x="18780" y="483"/>
                </a:lnTo>
                <a:lnTo>
                  <a:pt x="18565" y="554"/>
                </a:lnTo>
                <a:lnTo>
                  <a:pt x="17994" y="733"/>
                </a:lnTo>
                <a:lnTo>
                  <a:pt x="16842" y="1018"/>
                </a:lnTo>
                <a:lnTo>
                  <a:pt x="16270" y="1188"/>
                </a:lnTo>
                <a:lnTo>
                  <a:pt x="16128" y="1251"/>
                </a:lnTo>
                <a:lnTo>
                  <a:pt x="15931" y="1447"/>
                </a:lnTo>
                <a:lnTo>
                  <a:pt x="15842" y="1599"/>
                </a:lnTo>
                <a:lnTo>
                  <a:pt x="15824" y="1670"/>
                </a:lnTo>
                <a:lnTo>
                  <a:pt x="15690" y="2295"/>
                </a:lnTo>
                <a:lnTo>
                  <a:pt x="15592" y="3251"/>
                </a:lnTo>
                <a:lnTo>
                  <a:pt x="15663" y="3894"/>
                </a:lnTo>
                <a:lnTo>
                  <a:pt x="15761" y="4224"/>
                </a:lnTo>
                <a:lnTo>
                  <a:pt x="15824" y="4412"/>
                </a:lnTo>
                <a:lnTo>
                  <a:pt x="15895" y="4751"/>
                </a:lnTo>
                <a:lnTo>
                  <a:pt x="15904" y="5055"/>
                </a:lnTo>
                <a:lnTo>
                  <a:pt x="15860" y="5341"/>
                </a:lnTo>
                <a:lnTo>
                  <a:pt x="15752" y="5600"/>
                </a:lnTo>
                <a:lnTo>
                  <a:pt x="15601" y="5832"/>
                </a:lnTo>
                <a:lnTo>
                  <a:pt x="15270" y="6171"/>
                </a:lnTo>
                <a:lnTo>
                  <a:pt x="14967" y="6385"/>
                </a:lnTo>
                <a:lnTo>
                  <a:pt x="13609" y="7305"/>
                </a:lnTo>
                <a:lnTo>
                  <a:pt x="12270" y="8243"/>
                </a:lnTo>
                <a:lnTo>
                  <a:pt x="12064" y="8386"/>
                </a:lnTo>
                <a:lnTo>
                  <a:pt x="11707" y="8591"/>
                </a:lnTo>
                <a:lnTo>
                  <a:pt x="11377" y="8716"/>
                </a:lnTo>
                <a:lnTo>
                  <a:pt x="11082" y="8761"/>
                </a:lnTo>
                <a:lnTo>
                  <a:pt x="10796" y="8716"/>
                </a:lnTo>
                <a:lnTo>
                  <a:pt x="10511" y="8591"/>
                </a:lnTo>
                <a:lnTo>
                  <a:pt x="10225" y="8386"/>
                </a:lnTo>
                <a:lnTo>
                  <a:pt x="9921" y="8091"/>
                </a:lnTo>
                <a:lnTo>
                  <a:pt x="9760" y="7912"/>
                </a:lnTo>
                <a:lnTo>
                  <a:pt x="9448" y="7537"/>
                </a:lnTo>
                <a:lnTo>
                  <a:pt x="9001" y="7118"/>
                </a:lnTo>
                <a:lnTo>
                  <a:pt x="8787" y="7002"/>
                </a:lnTo>
                <a:lnTo>
                  <a:pt x="8555" y="6939"/>
                </a:lnTo>
                <a:lnTo>
                  <a:pt x="8296" y="6939"/>
                </a:lnTo>
                <a:lnTo>
                  <a:pt x="8153" y="6966"/>
                </a:lnTo>
                <a:lnTo>
                  <a:pt x="7733" y="7091"/>
                </a:lnTo>
                <a:lnTo>
                  <a:pt x="7117" y="7359"/>
                </a:lnTo>
                <a:lnTo>
                  <a:pt x="6742" y="7591"/>
                </a:lnTo>
                <a:lnTo>
                  <a:pt x="6572" y="7716"/>
                </a:lnTo>
                <a:lnTo>
                  <a:pt x="6162" y="8073"/>
                </a:lnTo>
                <a:lnTo>
                  <a:pt x="5581" y="8689"/>
                </a:lnTo>
                <a:lnTo>
                  <a:pt x="5296" y="9136"/>
                </a:lnTo>
                <a:lnTo>
                  <a:pt x="5206" y="9368"/>
                </a:lnTo>
                <a:lnTo>
                  <a:pt x="5117" y="9672"/>
                </a:lnTo>
                <a:lnTo>
                  <a:pt x="5072" y="10127"/>
                </a:lnTo>
                <a:lnTo>
                  <a:pt x="5090" y="10431"/>
                </a:lnTo>
                <a:lnTo>
                  <a:pt x="5162" y="10734"/>
                </a:lnTo>
                <a:lnTo>
                  <a:pt x="5278" y="11020"/>
                </a:lnTo>
                <a:lnTo>
                  <a:pt x="5456" y="11297"/>
                </a:lnTo>
                <a:lnTo>
                  <a:pt x="5697" y="11556"/>
                </a:lnTo>
                <a:lnTo>
                  <a:pt x="5840" y="11681"/>
                </a:lnTo>
                <a:lnTo>
                  <a:pt x="6072" y="11886"/>
                </a:lnTo>
                <a:lnTo>
                  <a:pt x="6474" y="12386"/>
                </a:lnTo>
                <a:lnTo>
                  <a:pt x="6680" y="12636"/>
                </a:lnTo>
                <a:lnTo>
                  <a:pt x="6787" y="12770"/>
                </a:lnTo>
                <a:lnTo>
                  <a:pt x="6921" y="13047"/>
                </a:lnTo>
                <a:lnTo>
                  <a:pt x="6965" y="13342"/>
                </a:lnTo>
                <a:lnTo>
                  <a:pt x="6885" y="13645"/>
                </a:lnTo>
                <a:lnTo>
                  <a:pt x="6796" y="13797"/>
                </a:lnTo>
                <a:lnTo>
                  <a:pt x="5340" y="16110"/>
                </a:lnTo>
                <a:lnTo>
                  <a:pt x="3974" y="18289"/>
                </a:lnTo>
                <a:lnTo>
                  <a:pt x="3259" y="18334"/>
                </a:lnTo>
                <a:lnTo>
                  <a:pt x="2000" y="18423"/>
                </a:lnTo>
                <a:lnTo>
                  <a:pt x="1125" y="18423"/>
                </a:lnTo>
                <a:lnTo>
                  <a:pt x="804" y="18521"/>
                </a:lnTo>
                <a:lnTo>
                  <a:pt x="616" y="18619"/>
                </a:lnTo>
                <a:lnTo>
                  <a:pt x="402" y="18825"/>
                </a:lnTo>
                <a:lnTo>
                  <a:pt x="223" y="19200"/>
                </a:lnTo>
                <a:lnTo>
                  <a:pt x="170" y="19432"/>
                </a:lnTo>
                <a:lnTo>
                  <a:pt x="80" y="19986"/>
                </a:lnTo>
                <a:lnTo>
                  <a:pt x="0" y="20816"/>
                </a:lnTo>
                <a:lnTo>
                  <a:pt x="0" y="21370"/>
                </a:lnTo>
                <a:lnTo>
                  <a:pt x="18" y="21647"/>
                </a:lnTo>
                <a:lnTo>
                  <a:pt x="54" y="21852"/>
                </a:lnTo>
                <a:lnTo>
                  <a:pt x="161" y="22281"/>
                </a:lnTo>
                <a:lnTo>
                  <a:pt x="339" y="22691"/>
                </a:lnTo>
                <a:lnTo>
                  <a:pt x="572" y="23040"/>
                </a:lnTo>
                <a:lnTo>
                  <a:pt x="714" y="23174"/>
                </a:lnTo>
                <a:lnTo>
                  <a:pt x="973" y="23361"/>
                </a:lnTo>
                <a:lnTo>
                  <a:pt x="1518" y="23692"/>
                </a:lnTo>
                <a:lnTo>
                  <a:pt x="2402" y="24120"/>
                </a:lnTo>
                <a:lnTo>
                  <a:pt x="3001" y="24361"/>
                </a:lnTo>
                <a:lnTo>
                  <a:pt x="3179" y="24442"/>
                </a:lnTo>
                <a:lnTo>
                  <a:pt x="3402" y="24629"/>
                </a:lnTo>
                <a:lnTo>
                  <a:pt x="3492" y="24861"/>
                </a:lnTo>
                <a:lnTo>
                  <a:pt x="3483" y="25147"/>
                </a:lnTo>
                <a:lnTo>
                  <a:pt x="3447" y="25326"/>
                </a:lnTo>
                <a:lnTo>
                  <a:pt x="3322" y="25915"/>
                </a:lnTo>
                <a:lnTo>
                  <a:pt x="3188" y="26817"/>
                </a:lnTo>
                <a:lnTo>
                  <a:pt x="3161" y="27406"/>
                </a:lnTo>
                <a:lnTo>
                  <a:pt x="3188" y="27701"/>
                </a:lnTo>
                <a:lnTo>
                  <a:pt x="3251" y="28183"/>
                </a:lnTo>
                <a:lnTo>
                  <a:pt x="3286" y="28692"/>
                </a:lnTo>
                <a:lnTo>
                  <a:pt x="3259" y="28942"/>
                </a:lnTo>
                <a:lnTo>
                  <a:pt x="3170" y="29157"/>
                </a:lnTo>
                <a:lnTo>
                  <a:pt x="3018" y="29344"/>
                </a:lnTo>
                <a:lnTo>
                  <a:pt x="2652" y="29648"/>
                </a:lnTo>
                <a:lnTo>
                  <a:pt x="2250" y="29898"/>
                </a:lnTo>
                <a:lnTo>
                  <a:pt x="1920" y="30103"/>
                </a:lnTo>
                <a:lnTo>
                  <a:pt x="1384" y="30505"/>
                </a:lnTo>
                <a:lnTo>
                  <a:pt x="982" y="30889"/>
                </a:lnTo>
                <a:lnTo>
                  <a:pt x="723" y="31282"/>
                </a:lnTo>
                <a:lnTo>
                  <a:pt x="589" y="31711"/>
                </a:lnTo>
                <a:lnTo>
                  <a:pt x="589" y="32184"/>
                </a:lnTo>
                <a:lnTo>
                  <a:pt x="697" y="32738"/>
                </a:lnTo>
                <a:lnTo>
                  <a:pt x="920" y="33390"/>
                </a:lnTo>
                <a:lnTo>
                  <a:pt x="1072" y="33756"/>
                </a:lnTo>
                <a:lnTo>
                  <a:pt x="1250" y="34140"/>
                </a:lnTo>
                <a:lnTo>
                  <a:pt x="1438" y="34524"/>
                </a:lnTo>
                <a:lnTo>
                  <a:pt x="1545" y="34747"/>
                </a:lnTo>
                <a:lnTo>
                  <a:pt x="1831" y="35077"/>
                </a:lnTo>
                <a:lnTo>
                  <a:pt x="2197" y="35283"/>
                </a:lnTo>
                <a:lnTo>
                  <a:pt x="2625" y="35363"/>
                </a:lnTo>
                <a:lnTo>
                  <a:pt x="2867" y="35354"/>
                </a:lnTo>
                <a:lnTo>
                  <a:pt x="3384" y="35336"/>
                </a:lnTo>
                <a:lnTo>
                  <a:pt x="4420" y="35309"/>
                </a:lnTo>
                <a:lnTo>
                  <a:pt x="4929" y="35247"/>
                </a:lnTo>
                <a:lnTo>
                  <a:pt x="5054" y="35238"/>
                </a:lnTo>
                <a:lnTo>
                  <a:pt x="5278" y="35238"/>
                </a:lnTo>
                <a:lnTo>
                  <a:pt x="5456" y="35292"/>
                </a:lnTo>
                <a:lnTo>
                  <a:pt x="5608" y="35381"/>
                </a:lnTo>
                <a:lnTo>
                  <a:pt x="5796" y="35560"/>
                </a:lnTo>
                <a:lnTo>
                  <a:pt x="5992" y="35899"/>
                </a:lnTo>
                <a:lnTo>
                  <a:pt x="6081" y="36086"/>
                </a:lnTo>
                <a:lnTo>
                  <a:pt x="6483" y="36854"/>
                </a:lnTo>
                <a:lnTo>
                  <a:pt x="7358" y="38328"/>
                </a:lnTo>
                <a:lnTo>
                  <a:pt x="7832" y="39051"/>
                </a:lnTo>
                <a:lnTo>
                  <a:pt x="7957" y="39248"/>
                </a:lnTo>
                <a:lnTo>
                  <a:pt x="8108" y="39694"/>
                </a:lnTo>
                <a:lnTo>
                  <a:pt x="8126" y="40167"/>
                </a:lnTo>
                <a:lnTo>
                  <a:pt x="8046" y="40498"/>
                </a:lnTo>
                <a:lnTo>
                  <a:pt x="7939" y="40694"/>
                </a:lnTo>
                <a:lnTo>
                  <a:pt x="7867" y="40792"/>
                </a:lnTo>
                <a:lnTo>
                  <a:pt x="7680" y="40998"/>
                </a:lnTo>
                <a:lnTo>
                  <a:pt x="7492" y="41212"/>
                </a:lnTo>
                <a:lnTo>
                  <a:pt x="7376" y="41355"/>
                </a:lnTo>
                <a:lnTo>
                  <a:pt x="7207" y="41659"/>
                </a:lnTo>
                <a:lnTo>
                  <a:pt x="7081" y="41962"/>
                </a:lnTo>
                <a:lnTo>
                  <a:pt x="7028" y="42266"/>
                </a:lnTo>
                <a:lnTo>
                  <a:pt x="7028" y="42570"/>
                </a:lnTo>
                <a:lnTo>
                  <a:pt x="7081" y="42873"/>
                </a:lnTo>
                <a:lnTo>
                  <a:pt x="7207" y="43168"/>
                </a:lnTo>
                <a:lnTo>
                  <a:pt x="7385" y="43454"/>
                </a:lnTo>
                <a:lnTo>
                  <a:pt x="7501" y="43596"/>
                </a:lnTo>
                <a:lnTo>
                  <a:pt x="7876" y="44025"/>
                </a:lnTo>
                <a:lnTo>
                  <a:pt x="8466" y="44650"/>
                </a:lnTo>
                <a:lnTo>
                  <a:pt x="8894" y="45025"/>
                </a:lnTo>
                <a:lnTo>
                  <a:pt x="9118" y="45195"/>
                </a:lnTo>
                <a:lnTo>
                  <a:pt x="9243" y="45275"/>
                </a:lnTo>
                <a:lnTo>
                  <a:pt x="9564" y="45391"/>
                </a:lnTo>
                <a:lnTo>
                  <a:pt x="9912" y="45454"/>
                </a:lnTo>
                <a:lnTo>
                  <a:pt x="10252" y="45445"/>
                </a:lnTo>
                <a:lnTo>
                  <a:pt x="10403" y="45409"/>
                </a:lnTo>
                <a:lnTo>
                  <a:pt x="10564" y="45356"/>
                </a:lnTo>
                <a:lnTo>
                  <a:pt x="10877" y="45186"/>
                </a:lnTo>
                <a:lnTo>
                  <a:pt x="11305" y="44838"/>
                </a:lnTo>
                <a:lnTo>
                  <a:pt x="11555" y="44579"/>
                </a:lnTo>
                <a:lnTo>
                  <a:pt x="11797" y="44347"/>
                </a:lnTo>
                <a:lnTo>
                  <a:pt x="12136" y="44114"/>
                </a:lnTo>
                <a:lnTo>
                  <a:pt x="12359" y="44025"/>
                </a:lnTo>
                <a:lnTo>
                  <a:pt x="12591" y="43998"/>
                </a:lnTo>
                <a:lnTo>
                  <a:pt x="12815" y="44025"/>
                </a:lnTo>
                <a:lnTo>
                  <a:pt x="13056" y="44114"/>
                </a:lnTo>
                <a:lnTo>
                  <a:pt x="13297" y="44275"/>
                </a:lnTo>
                <a:lnTo>
                  <a:pt x="13422" y="44382"/>
                </a:lnTo>
                <a:lnTo>
                  <a:pt x="13859" y="44739"/>
                </a:lnTo>
                <a:lnTo>
                  <a:pt x="14788" y="45365"/>
                </a:lnTo>
                <a:lnTo>
                  <a:pt x="15779" y="45883"/>
                </a:lnTo>
                <a:lnTo>
                  <a:pt x="16788" y="46347"/>
                </a:lnTo>
                <a:lnTo>
                  <a:pt x="17297" y="46570"/>
                </a:lnTo>
                <a:lnTo>
                  <a:pt x="17565" y="46686"/>
                </a:lnTo>
                <a:lnTo>
                  <a:pt x="17922" y="46901"/>
                </a:lnTo>
                <a:lnTo>
                  <a:pt x="18056" y="47088"/>
                </a:lnTo>
                <a:lnTo>
                  <a:pt x="18092" y="47249"/>
                </a:lnTo>
                <a:lnTo>
                  <a:pt x="18092" y="47561"/>
                </a:lnTo>
                <a:lnTo>
                  <a:pt x="18047" y="47847"/>
                </a:lnTo>
                <a:lnTo>
                  <a:pt x="18021" y="47999"/>
                </a:lnTo>
                <a:lnTo>
                  <a:pt x="18030" y="48320"/>
                </a:lnTo>
                <a:lnTo>
                  <a:pt x="18101" y="48642"/>
                </a:lnTo>
                <a:lnTo>
                  <a:pt x="18217" y="48954"/>
                </a:lnTo>
                <a:lnTo>
                  <a:pt x="18387" y="49258"/>
                </a:lnTo>
                <a:lnTo>
                  <a:pt x="18583" y="49517"/>
                </a:lnTo>
                <a:lnTo>
                  <a:pt x="18815" y="49740"/>
                </a:lnTo>
                <a:lnTo>
                  <a:pt x="19074" y="49910"/>
                </a:lnTo>
                <a:lnTo>
                  <a:pt x="19217" y="49972"/>
                </a:lnTo>
                <a:lnTo>
                  <a:pt x="20182" y="50321"/>
                </a:lnTo>
                <a:lnTo>
                  <a:pt x="21146" y="50651"/>
                </a:lnTo>
                <a:lnTo>
                  <a:pt x="21325" y="50705"/>
                </a:lnTo>
                <a:lnTo>
                  <a:pt x="21682" y="50767"/>
                </a:lnTo>
                <a:lnTo>
                  <a:pt x="22012" y="50776"/>
                </a:lnTo>
                <a:lnTo>
                  <a:pt x="22334" y="50731"/>
                </a:lnTo>
                <a:lnTo>
                  <a:pt x="22638" y="50642"/>
                </a:lnTo>
                <a:lnTo>
                  <a:pt x="22914" y="50490"/>
                </a:lnTo>
                <a:lnTo>
                  <a:pt x="23155" y="50303"/>
                </a:lnTo>
                <a:lnTo>
                  <a:pt x="23361" y="50053"/>
                </a:lnTo>
                <a:lnTo>
                  <a:pt x="23450" y="49910"/>
                </a:lnTo>
                <a:lnTo>
                  <a:pt x="23682" y="49490"/>
                </a:lnTo>
                <a:lnTo>
                  <a:pt x="24093" y="48624"/>
                </a:lnTo>
                <a:lnTo>
                  <a:pt x="24281" y="48186"/>
                </a:lnTo>
                <a:lnTo>
                  <a:pt x="24343" y="48052"/>
                </a:lnTo>
                <a:lnTo>
                  <a:pt x="24486" y="47838"/>
                </a:lnTo>
                <a:lnTo>
                  <a:pt x="24665" y="47704"/>
                </a:lnTo>
                <a:lnTo>
                  <a:pt x="24933" y="47660"/>
                </a:lnTo>
                <a:lnTo>
                  <a:pt x="25111" y="47660"/>
                </a:lnTo>
                <a:lnTo>
                  <a:pt x="25977" y="47695"/>
                </a:lnTo>
                <a:lnTo>
                  <a:pt x="27710" y="47669"/>
                </a:lnTo>
                <a:lnTo>
                  <a:pt x="28576" y="47624"/>
                </a:lnTo>
                <a:lnTo>
                  <a:pt x="28880" y="47615"/>
                </a:lnTo>
                <a:lnTo>
                  <a:pt x="29389" y="47731"/>
                </a:lnTo>
                <a:lnTo>
                  <a:pt x="29817" y="47990"/>
                </a:lnTo>
                <a:lnTo>
                  <a:pt x="30174" y="48392"/>
                </a:lnTo>
                <a:lnTo>
                  <a:pt x="30326" y="48651"/>
                </a:lnTo>
                <a:lnTo>
                  <a:pt x="30451" y="48874"/>
                </a:lnTo>
                <a:lnTo>
                  <a:pt x="30755" y="49303"/>
                </a:lnTo>
                <a:lnTo>
                  <a:pt x="31255" y="49910"/>
                </a:lnTo>
                <a:lnTo>
                  <a:pt x="31621" y="50294"/>
                </a:lnTo>
                <a:lnTo>
                  <a:pt x="31684" y="50347"/>
                </a:lnTo>
                <a:lnTo>
                  <a:pt x="31880" y="50419"/>
                </a:lnTo>
                <a:lnTo>
                  <a:pt x="32121" y="50446"/>
                </a:lnTo>
                <a:lnTo>
                  <a:pt x="32344" y="50428"/>
                </a:lnTo>
                <a:lnTo>
                  <a:pt x="32443" y="50392"/>
                </a:lnTo>
                <a:lnTo>
                  <a:pt x="33130" y="50106"/>
                </a:lnTo>
                <a:lnTo>
                  <a:pt x="34479" y="49481"/>
                </a:lnTo>
                <a:lnTo>
                  <a:pt x="35139" y="49142"/>
                </a:lnTo>
                <a:lnTo>
                  <a:pt x="35273" y="49071"/>
                </a:lnTo>
                <a:lnTo>
                  <a:pt x="35515" y="48865"/>
                </a:lnTo>
                <a:lnTo>
                  <a:pt x="35738" y="48606"/>
                </a:lnTo>
                <a:lnTo>
                  <a:pt x="35925" y="48311"/>
                </a:lnTo>
                <a:lnTo>
                  <a:pt x="36086" y="47981"/>
                </a:lnTo>
                <a:lnTo>
                  <a:pt x="36202" y="47651"/>
                </a:lnTo>
                <a:lnTo>
                  <a:pt x="36265" y="47320"/>
                </a:lnTo>
                <a:lnTo>
                  <a:pt x="36265" y="47017"/>
                </a:lnTo>
                <a:lnTo>
                  <a:pt x="36247" y="46874"/>
                </a:lnTo>
                <a:lnTo>
                  <a:pt x="36166" y="46597"/>
                </a:lnTo>
                <a:lnTo>
                  <a:pt x="35943" y="46070"/>
                </a:lnTo>
                <a:lnTo>
                  <a:pt x="35845" y="45838"/>
                </a:lnTo>
                <a:lnTo>
                  <a:pt x="38051" y="44016"/>
                </a:lnTo>
                <a:lnTo>
                  <a:pt x="40212" y="42230"/>
                </a:lnTo>
                <a:lnTo>
                  <a:pt x="40801" y="42632"/>
                </a:lnTo>
                <a:lnTo>
                  <a:pt x="41623" y="43221"/>
                </a:lnTo>
                <a:lnTo>
                  <a:pt x="42176" y="43552"/>
                </a:lnTo>
                <a:lnTo>
                  <a:pt x="42471" y="43677"/>
                </a:lnTo>
                <a:lnTo>
                  <a:pt x="42596" y="43721"/>
                </a:lnTo>
                <a:lnTo>
                  <a:pt x="42873" y="43775"/>
                </a:lnTo>
                <a:lnTo>
                  <a:pt x="43150" y="43775"/>
                </a:lnTo>
                <a:lnTo>
                  <a:pt x="43444" y="43721"/>
                </a:lnTo>
                <a:lnTo>
                  <a:pt x="43873" y="43570"/>
                </a:lnTo>
                <a:lnTo>
                  <a:pt x="44418" y="43230"/>
                </a:lnTo>
                <a:lnTo>
                  <a:pt x="44900" y="42775"/>
                </a:lnTo>
                <a:lnTo>
                  <a:pt x="45284" y="42239"/>
                </a:lnTo>
                <a:lnTo>
                  <a:pt x="45480" y="41810"/>
                </a:lnTo>
                <a:lnTo>
                  <a:pt x="45561" y="41507"/>
                </a:lnTo>
                <a:lnTo>
                  <a:pt x="45596" y="41212"/>
                </a:lnTo>
                <a:lnTo>
                  <a:pt x="45579" y="40917"/>
                </a:lnTo>
                <a:lnTo>
                  <a:pt x="45552" y="40775"/>
                </a:lnTo>
                <a:lnTo>
                  <a:pt x="45462" y="40462"/>
                </a:lnTo>
                <a:lnTo>
                  <a:pt x="45221" y="39846"/>
                </a:lnTo>
                <a:lnTo>
                  <a:pt x="44739" y="38962"/>
                </a:lnTo>
                <a:lnTo>
                  <a:pt x="44364" y="38408"/>
                </a:lnTo>
                <a:lnTo>
                  <a:pt x="44275" y="38265"/>
                </a:lnTo>
                <a:lnTo>
                  <a:pt x="44150" y="38006"/>
                </a:lnTo>
                <a:lnTo>
                  <a:pt x="44114" y="37756"/>
                </a:lnTo>
                <a:lnTo>
                  <a:pt x="44186" y="37497"/>
                </a:lnTo>
                <a:lnTo>
                  <a:pt x="44266" y="37354"/>
                </a:lnTo>
                <a:lnTo>
                  <a:pt x="44703" y="36676"/>
                </a:lnTo>
                <a:lnTo>
                  <a:pt x="45329" y="35640"/>
                </a:lnTo>
                <a:lnTo>
                  <a:pt x="45668" y="34899"/>
                </a:lnTo>
                <a:lnTo>
                  <a:pt x="45802" y="34506"/>
                </a:lnTo>
                <a:lnTo>
                  <a:pt x="45873" y="34274"/>
                </a:lnTo>
                <a:lnTo>
                  <a:pt x="46079" y="33782"/>
                </a:lnTo>
                <a:lnTo>
                  <a:pt x="46320" y="33443"/>
                </a:lnTo>
                <a:lnTo>
                  <a:pt x="46534" y="33265"/>
                </a:lnTo>
                <a:lnTo>
                  <a:pt x="46811" y="33148"/>
                </a:lnTo>
                <a:lnTo>
                  <a:pt x="47132" y="33095"/>
                </a:lnTo>
                <a:lnTo>
                  <a:pt x="47329" y="33104"/>
                </a:lnTo>
                <a:lnTo>
                  <a:pt x="47802" y="33122"/>
                </a:lnTo>
                <a:lnTo>
                  <a:pt x="48749" y="33041"/>
                </a:lnTo>
                <a:lnTo>
                  <a:pt x="49231" y="32997"/>
                </a:lnTo>
                <a:lnTo>
                  <a:pt x="49642" y="32943"/>
                </a:lnTo>
                <a:lnTo>
                  <a:pt x="50106" y="32818"/>
                </a:lnTo>
                <a:lnTo>
                  <a:pt x="50347" y="32684"/>
                </a:lnTo>
                <a:lnTo>
                  <a:pt x="50526" y="32514"/>
                </a:lnTo>
                <a:lnTo>
                  <a:pt x="50660" y="32282"/>
                </a:lnTo>
                <a:lnTo>
                  <a:pt x="50749" y="31996"/>
                </a:lnTo>
                <a:lnTo>
                  <a:pt x="50803" y="31648"/>
                </a:lnTo>
                <a:lnTo>
                  <a:pt x="50812" y="31443"/>
                </a:lnTo>
                <a:lnTo>
                  <a:pt x="50838" y="30862"/>
                </a:lnTo>
                <a:lnTo>
                  <a:pt x="50767" y="29710"/>
                </a:lnTo>
                <a:lnTo>
                  <a:pt x="50669" y="29139"/>
                </a:lnTo>
                <a:lnTo>
                  <a:pt x="50633" y="28996"/>
                </a:lnTo>
                <a:lnTo>
                  <a:pt x="50490" y="28701"/>
                </a:lnTo>
                <a:lnTo>
                  <a:pt x="50294" y="28433"/>
                </a:lnTo>
                <a:lnTo>
                  <a:pt x="50053" y="28210"/>
                </a:lnTo>
                <a:lnTo>
                  <a:pt x="49927" y="28139"/>
                </a:lnTo>
                <a:lnTo>
                  <a:pt x="49722" y="28032"/>
                </a:lnTo>
                <a:lnTo>
                  <a:pt x="49285" y="27880"/>
                </a:lnTo>
                <a:lnTo>
                  <a:pt x="48588" y="27692"/>
                </a:lnTo>
                <a:lnTo>
                  <a:pt x="48124" y="27567"/>
                </a:lnTo>
                <a:lnTo>
                  <a:pt x="47499" y="27398"/>
                </a:lnTo>
                <a:lnTo>
                  <a:pt x="46963" y="27255"/>
                </a:lnTo>
                <a:lnTo>
                  <a:pt x="46972" y="25906"/>
                </a:lnTo>
                <a:lnTo>
                  <a:pt x="46954" y="24674"/>
                </a:lnTo>
                <a:lnTo>
                  <a:pt x="46856" y="23424"/>
                </a:lnTo>
                <a:lnTo>
                  <a:pt x="46713" y="22120"/>
                </a:lnTo>
                <a:lnTo>
                  <a:pt x="47106" y="21915"/>
                </a:lnTo>
                <a:lnTo>
                  <a:pt x="47516" y="21727"/>
                </a:lnTo>
                <a:lnTo>
                  <a:pt x="48124" y="21486"/>
                </a:lnTo>
                <a:lnTo>
                  <a:pt x="49043" y="21129"/>
                </a:lnTo>
                <a:lnTo>
                  <a:pt x="49642" y="20861"/>
                </a:lnTo>
                <a:lnTo>
                  <a:pt x="49919" y="20700"/>
                </a:lnTo>
                <a:lnTo>
                  <a:pt x="50481" y="20370"/>
                </a:lnTo>
                <a:lnTo>
                  <a:pt x="51026" y="19986"/>
                </a:lnTo>
                <a:lnTo>
                  <a:pt x="51249" y="19745"/>
                </a:lnTo>
                <a:lnTo>
                  <a:pt x="51383" y="19477"/>
                </a:lnTo>
                <a:lnTo>
                  <a:pt x="51419" y="19164"/>
                </a:lnTo>
                <a:lnTo>
                  <a:pt x="51356" y="18557"/>
                </a:lnTo>
                <a:lnTo>
                  <a:pt x="51222" y="17976"/>
                </a:lnTo>
                <a:lnTo>
                  <a:pt x="51142" y="17664"/>
                </a:lnTo>
                <a:lnTo>
                  <a:pt x="50919" y="17039"/>
                </a:lnTo>
                <a:lnTo>
                  <a:pt x="50508" y="16128"/>
                </a:lnTo>
                <a:lnTo>
                  <a:pt x="50240" y="15521"/>
                </a:lnTo>
                <a:lnTo>
                  <a:pt x="50186" y="15396"/>
                </a:lnTo>
                <a:lnTo>
                  <a:pt x="50044" y="15199"/>
                </a:lnTo>
                <a:lnTo>
                  <a:pt x="49892" y="15056"/>
                </a:lnTo>
                <a:lnTo>
                  <a:pt x="49704" y="14958"/>
                </a:lnTo>
                <a:lnTo>
                  <a:pt x="49410" y="14887"/>
                </a:lnTo>
                <a:lnTo>
                  <a:pt x="48981" y="14905"/>
                </a:lnTo>
                <a:lnTo>
                  <a:pt x="48749" y="14940"/>
                </a:lnTo>
                <a:lnTo>
                  <a:pt x="47302" y="15244"/>
                </a:lnTo>
                <a:lnTo>
                  <a:pt x="45855" y="15530"/>
                </a:lnTo>
                <a:lnTo>
                  <a:pt x="45784" y="15539"/>
                </a:lnTo>
                <a:lnTo>
                  <a:pt x="45614" y="15494"/>
                </a:lnTo>
                <a:lnTo>
                  <a:pt x="45373" y="15369"/>
                </a:lnTo>
                <a:lnTo>
                  <a:pt x="45248" y="15244"/>
                </a:lnTo>
                <a:lnTo>
                  <a:pt x="44534" y="14342"/>
                </a:lnTo>
                <a:lnTo>
                  <a:pt x="43855" y="13413"/>
                </a:lnTo>
                <a:lnTo>
                  <a:pt x="43266" y="12592"/>
                </a:lnTo>
                <a:lnTo>
                  <a:pt x="42641" y="11690"/>
                </a:lnTo>
                <a:lnTo>
                  <a:pt x="42846" y="11270"/>
                </a:lnTo>
                <a:lnTo>
                  <a:pt x="43087" y="10770"/>
                </a:lnTo>
                <a:lnTo>
                  <a:pt x="43266" y="10359"/>
                </a:lnTo>
                <a:lnTo>
                  <a:pt x="43516" y="9520"/>
                </a:lnTo>
                <a:lnTo>
                  <a:pt x="43712" y="8225"/>
                </a:lnTo>
                <a:lnTo>
                  <a:pt x="43793" y="7341"/>
                </a:lnTo>
                <a:lnTo>
                  <a:pt x="43775" y="7252"/>
                </a:lnTo>
                <a:lnTo>
                  <a:pt x="43614" y="7046"/>
                </a:lnTo>
                <a:lnTo>
                  <a:pt x="43516" y="6957"/>
                </a:lnTo>
                <a:lnTo>
                  <a:pt x="42998" y="6528"/>
                </a:lnTo>
                <a:lnTo>
                  <a:pt x="42480" y="6100"/>
                </a:lnTo>
                <a:lnTo>
                  <a:pt x="42274" y="5939"/>
                </a:lnTo>
                <a:lnTo>
                  <a:pt x="41828" y="5698"/>
                </a:lnTo>
                <a:lnTo>
                  <a:pt x="41364" y="5600"/>
                </a:lnTo>
                <a:lnTo>
                  <a:pt x="41015" y="5626"/>
                </a:lnTo>
                <a:lnTo>
                  <a:pt x="40774" y="5698"/>
                </a:lnTo>
                <a:lnTo>
                  <a:pt x="40658" y="5751"/>
                </a:lnTo>
                <a:lnTo>
                  <a:pt x="40417" y="5876"/>
                </a:lnTo>
                <a:lnTo>
                  <a:pt x="39953" y="6171"/>
                </a:lnTo>
                <a:lnTo>
                  <a:pt x="39283" y="6662"/>
                </a:lnTo>
                <a:lnTo>
                  <a:pt x="38863" y="7019"/>
                </a:lnTo>
                <a:lnTo>
                  <a:pt x="38685" y="7171"/>
                </a:lnTo>
                <a:lnTo>
                  <a:pt x="38336" y="7421"/>
                </a:lnTo>
                <a:lnTo>
                  <a:pt x="37961" y="7573"/>
                </a:lnTo>
                <a:lnTo>
                  <a:pt x="37667" y="7582"/>
                </a:lnTo>
                <a:lnTo>
                  <a:pt x="37461" y="7528"/>
                </a:lnTo>
                <a:lnTo>
                  <a:pt x="37354" y="7475"/>
                </a:lnTo>
                <a:lnTo>
                  <a:pt x="36452" y="6993"/>
                </a:lnTo>
                <a:lnTo>
                  <a:pt x="34675" y="5975"/>
                </a:lnTo>
                <a:lnTo>
                  <a:pt x="33800" y="5448"/>
                </a:lnTo>
                <a:lnTo>
                  <a:pt x="33746" y="5403"/>
                </a:lnTo>
                <a:lnTo>
                  <a:pt x="33648" y="5260"/>
                </a:lnTo>
                <a:lnTo>
                  <a:pt x="33586" y="5082"/>
                </a:lnTo>
                <a:lnTo>
                  <a:pt x="33568" y="4912"/>
                </a:lnTo>
                <a:lnTo>
                  <a:pt x="33586" y="4849"/>
                </a:lnTo>
                <a:lnTo>
                  <a:pt x="33711" y="4510"/>
                </a:lnTo>
                <a:lnTo>
                  <a:pt x="33862" y="3814"/>
                </a:lnTo>
                <a:lnTo>
                  <a:pt x="33898" y="3117"/>
                </a:lnTo>
                <a:lnTo>
                  <a:pt x="33854" y="2420"/>
                </a:lnTo>
                <a:lnTo>
                  <a:pt x="33800" y="2081"/>
                </a:lnTo>
                <a:lnTo>
                  <a:pt x="33764" y="1903"/>
                </a:lnTo>
                <a:lnTo>
                  <a:pt x="33648" y="1536"/>
                </a:lnTo>
                <a:lnTo>
                  <a:pt x="33478" y="1197"/>
                </a:lnTo>
                <a:lnTo>
                  <a:pt x="33264" y="938"/>
                </a:lnTo>
                <a:lnTo>
                  <a:pt x="33139" y="867"/>
                </a:lnTo>
                <a:lnTo>
                  <a:pt x="32684" y="661"/>
                </a:lnTo>
                <a:lnTo>
                  <a:pt x="31746" y="268"/>
                </a:lnTo>
                <a:lnTo>
                  <a:pt x="31032" y="63"/>
                </a:lnTo>
                <a:lnTo>
                  <a:pt x="305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4f3de87df4_0_157"/>
          <p:cNvSpPr/>
          <p:nvPr/>
        </p:nvSpPr>
        <p:spPr>
          <a:xfrm>
            <a:off x="2006605" y="198560"/>
            <a:ext cx="771043" cy="822460"/>
          </a:xfrm>
          <a:custGeom>
            <a:avLst/>
            <a:gdLst/>
            <a:ahLst/>
            <a:cxnLst/>
            <a:rect l="l" t="t" r="r" b="b"/>
            <a:pathLst>
              <a:path w="51420" h="50777" fill="none" extrusionOk="0">
                <a:moveTo>
                  <a:pt x="25683" y="41141"/>
                </a:moveTo>
                <a:lnTo>
                  <a:pt x="27380" y="40846"/>
                </a:lnTo>
                <a:lnTo>
                  <a:pt x="28782" y="40570"/>
                </a:lnTo>
                <a:lnTo>
                  <a:pt x="29470" y="40427"/>
                </a:lnTo>
                <a:lnTo>
                  <a:pt x="30497" y="40186"/>
                </a:lnTo>
                <a:lnTo>
                  <a:pt x="31148" y="39962"/>
                </a:lnTo>
                <a:lnTo>
                  <a:pt x="31452" y="39810"/>
                </a:lnTo>
                <a:lnTo>
                  <a:pt x="32015" y="39507"/>
                </a:lnTo>
                <a:lnTo>
                  <a:pt x="33122" y="38855"/>
                </a:lnTo>
                <a:lnTo>
                  <a:pt x="34203" y="38158"/>
                </a:lnTo>
                <a:lnTo>
                  <a:pt x="35256" y="37426"/>
                </a:lnTo>
                <a:lnTo>
                  <a:pt x="35756" y="37033"/>
                </a:lnTo>
                <a:lnTo>
                  <a:pt x="36114" y="36748"/>
                </a:lnTo>
                <a:lnTo>
                  <a:pt x="36765" y="36113"/>
                </a:lnTo>
                <a:lnTo>
                  <a:pt x="37373" y="35417"/>
                </a:lnTo>
                <a:lnTo>
                  <a:pt x="37944" y="34694"/>
                </a:lnTo>
                <a:lnTo>
                  <a:pt x="38221" y="34327"/>
                </a:lnTo>
                <a:lnTo>
                  <a:pt x="38480" y="33952"/>
                </a:lnTo>
                <a:lnTo>
                  <a:pt x="38989" y="33176"/>
                </a:lnTo>
                <a:lnTo>
                  <a:pt x="39444" y="32372"/>
                </a:lnTo>
                <a:lnTo>
                  <a:pt x="39873" y="31550"/>
                </a:lnTo>
                <a:lnTo>
                  <a:pt x="40070" y="31140"/>
                </a:lnTo>
                <a:lnTo>
                  <a:pt x="40436" y="30318"/>
                </a:lnTo>
                <a:lnTo>
                  <a:pt x="40909" y="29050"/>
                </a:lnTo>
                <a:lnTo>
                  <a:pt x="41123" y="28193"/>
                </a:lnTo>
                <a:lnTo>
                  <a:pt x="41186" y="27755"/>
                </a:lnTo>
                <a:lnTo>
                  <a:pt x="41239" y="27210"/>
                </a:lnTo>
                <a:lnTo>
                  <a:pt x="41284" y="26094"/>
                </a:lnTo>
                <a:lnTo>
                  <a:pt x="41257" y="24978"/>
                </a:lnTo>
                <a:lnTo>
                  <a:pt x="41168" y="23862"/>
                </a:lnTo>
                <a:lnTo>
                  <a:pt x="41096" y="23308"/>
                </a:lnTo>
                <a:lnTo>
                  <a:pt x="40998" y="22567"/>
                </a:lnTo>
                <a:lnTo>
                  <a:pt x="40677" y="21111"/>
                </a:lnTo>
                <a:lnTo>
                  <a:pt x="40328" y="20049"/>
                </a:lnTo>
                <a:lnTo>
                  <a:pt x="40052" y="19352"/>
                </a:lnTo>
                <a:lnTo>
                  <a:pt x="39730" y="18673"/>
                </a:lnTo>
                <a:lnTo>
                  <a:pt x="39364" y="18021"/>
                </a:lnTo>
                <a:lnTo>
                  <a:pt x="39159" y="17700"/>
                </a:lnTo>
                <a:lnTo>
                  <a:pt x="38659" y="16932"/>
                </a:lnTo>
                <a:lnTo>
                  <a:pt x="37864" y="15816"/>
                </a:lnTo>
                <a:lnTo>
                  <a:pt x="37292" y="15101"/>
                </a:lnTo>
                <a:lnTo>
                  <a:pt x="36989" y="14762"/>
                </a:lnTo>
                <a:lnTo>
                  <a:pt x="36739" y="14503"/>
                </a:lnTo>
                <a:lnTo>
                  <a:pt x="36194" y="14030"/>
                </a:lnTo>
                <a:lnTo>
                  <a:pt x="35301" y="13378"/>
                </a:lnTo>
                <a:lnTo>
                  <a:pt x="34694" y="12967"/>
                </a:lnTo>
                <a:lnTo>
                  <a:pt x="33926" y="12449"/>
                </a:lnTo>
                <a:lnTo>
                  <a:pt x="32756" y="11699"/>
                </a:lnTo>
                <a:lnTo>
                  <a:pt x="31943" y="11261"/>
                </a:lnTo>
                <a:lnTo>
                  <a:pt x="31524" y="11083"/>
                </a:lnTo>
                <a:lnTo>
                  <a:pt x="30979" y="10877"/>
                </a:lnTo>
                <a:lnTo>
                  <a:pt x="29863" y="10538"/>
                </a:lnTo>
                <a:lnTo>
                  <a:pt x="28157" y="10092"/>
                </a:lnTo>
                <a:lnTo>
                  <a:pt x="27023" y="9797"/>
                </a:lnTo>
                <a:lnTo>
                  <a:pt x="26710" y="9699"/>
                </a:lnTo>
                <a:lnTo>
                  <a:pt x="26228" y="9547"/>
                </a:lnTo>
                <a:lnTo>
                  <a:pt x="25916" y="9493"/>
                </a:lnTo>
                <a:lnTo>
                  <a:pt x="25764" y="9493"/>
                </a:lnTo>
                <a:lnTo>
                  <a:pt x="24960" y="9565"/>
                </a:lnTo>
                <a:lnTo>
                  <a:pt x="23370" y="9779"/>
                </a:lnTo>
                <a:lnTo>
                  <a:pt x="21808" y="10127"/>
                </a:lnTo>
                <a:lnTo>
                  <a:pt x="20656" y="10485"/>
                </a:lnTo>
                <a:lnTo>
                  <a:pt x="19906" y="10770"/>
                </a:lnTo>
                <a:lnTo>
                  <a:pt x="19540" y="10931"/>
                </a:lnTo>
                <a:lnTo>
                  <a:pt x="18834" y="11244"/>
                </a:lnTo>
                <a:lnTo>
                  <a:pt x="17798" y="11770"/>
                </a:lnTo>
                <a:lnTo>
                  <a:pt x="17146" y="12181"/>
                </a:lnTo>
                <a:lnTo>
                  <a:pt x="16852" y="12413"/>
                </a:lnTo>
                <a:lnTo>
                  <a:pt x="16378" y="12806"/>
                </a:lnTo>
                <a:lnTo>
                  <a:pt x="15467" y="13646"/>
                </a:lnTo>
                <a:lnTo>
                  <a:pt x="14146" y="14958"/>
                </a:lnTo>
                <a:lnTo>
                  <a:pt x="13280" y="15843"/>
                </a:lnTo>
                <a:lnTo>
                  <a:pt x="13003" y="16137"/>
                </a:lnTo>
                <a:lnTo>
                  <a:pt x="12503" y="16789"/>
                </a:lnTo>
                <a:lnTo>
                  <a:pt x="12262" y="17111"/>
                </a:lnTo>
                <a:lnTo>
                  <a:pt x="12092" y="17370"/>
                </a:lnTo>
                <a:lnTo>
                  <a:pt x="11949" y="17646"/>
                </a:lnTo>
                <a:lnTo>
                  <a:pt x="11592" y="18307"/>
                </a:lnTo>
                <a:lnTo>
                  <a:pt x="11047" y="19289"/>
                </a:lnTo>
                <a:lnTo>
                  <a:pt x="10726" y="19959"/>
                </a:lnTo>
                <a:lnTo>
                  <a:pt x="10583" y="20307"/>
                </a:lnTo>
                <a:lnTo>
                  <a:pt x="10502" y="20549"/>
                </a:lnTo>
                <a:lnTo>
                  <a:pt x="10422" y="21067"/>
                </a:lnTo>
                <a:lnTo>
                  <a:pt x="10377" y="21593"/>
                </a:lnTo>
                <a:lnTo>
                  <a:pt x="10306" y="22111"/>
                </a:lnTo>
                <a:lnTo>
                  <a:pt x="10226" y="22361"/>
                </a:lnTo>
                <a:lnTo>
                  <a:pt x="10092" y="22719"/>
                </a:lnTo>
                <a:lnTo>
                  <a:pt x="9949" y="23451"/>
                </a:lnTo>
                <a:lnTo>
                  <a:pt x="9877" y="24549"/>
                </a:lnTo>
                <a:lnTo>
                  <a:pt x="9877" y="25281"/>
                </a:lnTo>
                <a:lnTo>
                  <a:pt x="9868" y="26157"/>
                </a:lnTo>
                <a:lnTo>
                  <a:pt x="9949" y="27478"/>
                </a:lnTo>
                <a:lnTo>
                  <a:pt x="10074" y="28344"/>
                </a:lnTo>
                <a:lnTo>
                  <a:pt x="10163" y="28773"/>
                </a:lnTo>
                <a:lnTo>
                  <a:pt x="10270" y="29229"/>
                </a:lnTo>
                <a:lnTo>
                  <a:pt x="10538" y="30148"/>
                </a:lnTo>
                <a:lnTo>
                  <a:pt x="10860" y="31041"/>
                </a:lnTo>
                <a:lnTo>
                  <a:pt x="11244" y="31907"/>
                </a:lnTo>
                <a:lnTo>
                  <a:pt x="11458" y="32327"/>
                </a:lnTo>
                <a:lnTo>
                  <a:pt x="11842" y="32997"/>
                </a:lnTo>
                <a:lnTo>
                  <a:pt x="12646" y="34319"/>
                </a:lnTo>
                <a:lnTo>
                  <a:pt x="13333" y="35256"/>
                </a:lnTo>
                <a:lnTo>
                  <a:pt x="13824" y="35846"/>
                </a:lnTo>
                <a:lnTo>
                  <a:pt x="14360" y="36408"/>
                </a:lnTo>
                <a:lnTo>
                  <a:pt x="14941" y="36935"/>
                </a:lnTo>
                <a:lnTo>
                  <a:pt x="15253" y="37185"/>
                </a:lnTo>
                <a:lnTo>
                  <a:pt x="15816" y="37641"/>
                </a:lnTo>
                <a:lnTo>
                  <a:pt x="16655" y="38355"/>
                </a:lnTo>
                <a:lnTo>
                  <a:pt x="17253" y="38748"/>
                </a:lnTo>
                <a:lnTo>
                  <a:pt x="17566" y="38900"/>
                </a:lnTo>
                <a:lnTo>
                  <a:pt x="18647" y="39373"/>
                </a:lnTo>
                <a:lnTo>
                  <a:pt x="20272" y="40114"/>
                </a:lnTo>
                <a:lnTo>
                  <a:pt x="21129" y="40382"/>
                </a:lnTo>
                <a:lnTo>
                  <a:pt x="21718" y="40507"/>
                </a:lnTo>
                <a:lnTo>
                  <a:pt x="22022" y="40543"/>
                </a:lnTo>
                <a:lnTo>
                  <a:pt x="23004" y="40668"/>
                </a:lnTo>
                <a:lnTo>
                  <a:pt x="24862" y="40998"/>
                </a:lnTo>
                <a:close/>
                <a:moveTo>
                  <a:pt x="42641" y="11681"/>
                </a:moveTo>
                <a:lnTo>
                  <a:pt x="43266" y="12583"/>
                </a:lnTo>
                <a:lnTo>
                  <a:pt x="43856" y="13414"/>
                </a:lnTo>
                <a:lnTo>
                  <a:pt x="44535" y="14342"/>
                </a:lnTo>
                <a:lnTo>
                  <a:pt x="45249" y="15244"/>
                </a:lnTo>
                <a:lnTo>
                  <a:pt x="45374" y="15360"/>
                </a:lnTo>
                <a:lnTo>
                  <a:pt x="45615" y="15494"/>
                </a:lnTo>
                <a:lnTo>
                  <a:pt x="45785" y="15530"/>
                </a:lnTo>
                <a:lnTo>
                  <a:pt x="45856" y="15530"/>
                </a:lnTo>
                <a:lnTo>
                  <a:pt x="47303" y="15244"/>
                </a:lnTo>
                <a:lnTo>
                  <a:pt x="48749" y="14941"/>
                </a:lnTo>
                <a:lnTo>
                  <a:pt x="48982" y="14896"/>
                </a:lnTo>
                <a:lnTo>
                  <a:pt x="49410" y="14887"/>
                </a:lnTo>
                <a:lnTo>
                  <a:pt x="49705" y="14958"/>
                </a:lnTo>
                <a:lnTo>
                  <a:pt x="49892" y="15057"/>
                </a:lnTo>
                <a:lnTo>
                  <a:pt x="50044" y="15200"/>
                </a:lnTo>
                <a:lnTo>
                  <a:pt x="50187" y="15396"/>
                </a:lnTo>
                <a:lnTo>
                  <a:pt x="50241" y="15521"/>
                </a:lnTo>
                <a:lnTo>
                  <a:pt x="50509" y="16128"/>
                </a:lnTo>
                <a:lnTo>
                  <a:pt x="50919" y="17039"/>
                </a:lnTo>
                <a:lnTo>
                  <a:pt x="51143" y="17655"/>
                </a:lnTo>
                <a:lnTo>
                  <a:pt x="51223" y="17977"/>
                </a:lnTo>
                <a:lnTo>
                  <a:pt x="51357" y="18557"/>
                </a:lnTo>
                <a:lnTo>
                  <a:pt x="51420" y="19164"/>
                </a:lnTo>
                <a:lnTo>
                  <a:pt x="51384" y="19477"/>
                </a:lnTo>
                <a:lnTo>
                  <a:pt x="51250" y="19736"/>
                </a:lnTo>
                <a:lnTo>
                  <a:pt x="51018" y="19986"/>
                </a:lnTo>
                <a:lnTo>
                  <a:pt x="50482" y="20370"/>
                </a:lnTo>
                <a:lnTo>
                  <a:pt x="49919" y="20700"/>
                </a:lnTo>
                <a:lnTo>
                  <a:pt x="49642" y="20861"/>
                </a:lnTo>
                <a:lnTo>
                  <a:pt x="49044" y="21129"/>
                </a:lnTo>
                <a:lnTo>
                  <a:pt x="48124" y="21477"/>
                </a:lnTo>
                <a:lnTo>
                  <a:pt x="47517" y="21718"/>
                </a:lnTo>
                <a:lnTo>
                  <a:pt x="47106" y="21915"/>
                </a:lnTo>
                <a:lnTo>
                  <a:pt x="46713" y="22111"/>
                </a:lnTo>
                <a:lnTo>
                  <a:pt x="46856" y="23424"/>
                </a:lnTo>
                <a:lnTo>
                  <a:pt x="46955" y="24674"/>
                </a:lnTo>
                <a:lnTo>
                  <a:pt x="46972" y="25907"/>
                </a:lnTo>
                <a:lnTo>
                  <a:pt x="46963" y="27255"/>
                </a:lnTo>
                <a:lnTo>
                  <a:pt x="47499" y="27398"/>
                </a:lnTo>
                <a:lnTo>
                  <a:pt x="48124" y="27568"/>
                </a:lnTo>
                <a:lnTo>
                  <a:pt x="48589" y="27693"/>
                </a:lnTo>
                <a:lnTo>
                  <a:pt x="49285" y="27871"/>
                </a:lnTo>
                <a:lnTo>
                  <a:pt x="49723" y="28032"/>
                </a:lnTo>
                <a:lnTo>
                  <a:pt x="49928" y="28139"/>
                </a:lnTo>
                <a:lnTo>
                  <a:pt x="50053" y="28210"/>
                </a:lnTo>
                <a:lnTo>
                  <a:pt x="50294" y="28434"/>
                </a:lnTo>
                <a:lnTo>
                  <a:pt x="50491" y="28702"/>
                </a:lnTo>
                <a:lnTo>
                  <a:pt x="50634" y="28996"/>
                </a:lnTo>
                <a:lnTo>
                  <a:pt x="50669" y="29139"/>
                </a:lnTo>
                <a:lnTo>
                  <a:pt x="50768" y="29702"/>
                </a:lnTo>
                <a:lnTo>
                  <a:pt x="50839" y="30863"/>
                </a:lnTo>
                <a:lnTo>
                  <a:pt x="50812" y="31443"/>
                </a:lnTo>
                <a:lnTo>
                  <a:pt x="50803" y="31649"/>
                </a:lnTo>
                <a:lnTo>
                  <a:pt x="50750" y="31997"/>
                </a:lnTo>
                <a:lnTo>
                  <a:pt x="50660" y="32283"/>
                </a:lnTo>
                <a:lnTo>
                  <a:pt x="50527" y="32506"/>
                </a:lnTo>
                <a:lnTo>
                  <a:pt x="50339" y="32684"/>
                </a:lnTo>
                <a:lnTo>
                  <a:pt x="50107" y="32809"/>
                </a:lnTo>
                <a:lnTo>
                  <a:pt x="49642" y="32943"/>
                </a:lnTo>
                <a:lnTo>
                  <a:pt x="49232" y="32988"/>
                </a:lnTo>
                <a:lnTo>
                  <a:pt x="48749" y="33042"/>
                </a:lnTo>
                <a:lnTo>
                  <a:pt x="47803" y="33122"/>
                </a:lnTo>
                <a:lnTo>
                  <a:pt x="47330" y="33104"/>
                </a:lnTo>
                <a:lnTo>
                  <a:pt x="47133" y="33095"/>
                </a:lnTo>
                <a:lnTo>
                  <a:pt x="46803" y="33140"/>
                </a:lnTo>
                <a:lnTo>
                  <a:pt x="46535" y="33265"/>
                </a:lnTo>
                <a:lnTo>
                  <a:pt x="46321" y="33443"/>
                </a:lnTo>
                <a:lnTo>
                  <a:pt x="46079" y="33774"/>
                </a:lnTo>
                <a:lnTo>
                  <a:pt x="45874" y="34274"/>
                </a:lnTo>
                <a:lnTo>
                  <a:pt x="45803" y="34506"/>
                </a:lnTo>
                <a:lnTo>
                  <a:pt x="45669" y="34899"/>
                </a:lnTo>
                <a:lnTo>
                  <a:pt x="45329" y="35640"/>
                </a:lnTo>
                <a:lnTo>
                  <a:pt x="44704" y="36676"/>
                </a:lnTo>
                <a:lnTo>
                  <a:pt x="44267" y="37355"/>
                </a:lnTo>
                <a:lnTo>
                  <a:pt x="44186" y="37498"/>
                </a:lnTo>
                <a:lnTo>
                  <a:pt x="44115" y="37757"/>
                </a:lnTo>
                <a:lnTo>
                  <a:pt x="44151" y="37998"/>
                </a:lnTo>
                <a:lnTo>
                  <a:pt x="44276" y="38257"/>
                </a:lnTo>
                <a:lnTo>
                  <a:pt x="44365" y="38408"/>
                </a:lnTo>
                <a:lnTo>
                  <a:pt x="44740" y="38962"/>
                </a:lnTo>
                <a:lnTo>
                  <a:pt x="45222" y="39846"/>
                </a:lnTo>
                <a:lnTo>
                  <a:pt x="45463" y="40453"/>
                </a:lnTo>
                <a:lnTo>
                  <a:pt x="45553" y="40766"/>
                </a:lnTo>
                <a:lnTo>
                  <a:pt x="45579" y="40918"/>
                </a:lnTo>
                <a:lnTo>
                  <a:pt x="45597" y="41212"/>
                </a:lnTo>
                <a:lnTo>
                  <a:pt x="45561" y="41507"/>
                </a:lnTo>
                <a:lnTo>
                  <a:pt x="45481" y="41802"/>
                </a:lnTo>
                <a:lnTo>
                  <a:pt x="45285" y="42239"/>
                </a:lnTo>
                <a:lnTo>
                  <a:pt x="44901" y="42775"/>
                </a:lnTo>
                <a:lnTo>
                  <a:pt x="44418" y="43231"/>
                </a:lnTo>
                <a:lnTo>
                  <a:pt x="43874" y="43570"/>
                </a:lnTo>
                <a:lnTo>
                  <a:pt x="43445" y="43722"/>
                </a:lnTo>
                <a:lnTo>
                  <a:pt x="43150" y="43766"/>
                </a:lnTo>
                <a:lnTo>
                  <a:pt x="42874" y="43775"/>
                </a:lnTo>
                <a:lnTo>
                  <a:pt x="42597" y="43722"/>
                </a:lnTo>
                <a:lnTo>
                  <a:pt x="42472" y="43677"/>
                </a:lnTo>
                <a:lnTo>
                  <a:pt x="42177" y="43543"/>
                </a:lnTo>
                <a:lnTo>
                  <a:pt x="41623" y="43213"/>
                </a:lnTo>
                <a:lnTo>
                  <a:pt x="40802" y="42632"/>
                </a:lnTo>
                <a:lnTo>
                  <a:pt x="40212" y="42230"/>
                </a:lnTo>
                <a:lnTo>
                  <a:pt x="38051" y="44016"/>
                </a:lnTo>
                <a:lnTo>
                  <a:pt x="35846" y="45829"/>
                </a:lnTo>
                <a:lnTo>
                  <a:pt x="35944" y="46070"/>
                </a:lnTo>
                <a:lnTo>
                  <a:pt x="36167" y="46597"/>
                </a:lnTo>
                <a:lnTo>
                  <a:pt x="36248" y="46874"/>
                </a:lnTo>
                <a:lnTo>
                  <a:pt x="36265" y="47017"/>
                </a:lnTo>
                <a:lnTo>
                  <a:pt x="36265" y="47321"/>
                </a:lnTo>
                <a:lnTo>
                  <a:pt x="36203" y="47651"/>
                </a:lnTo>
                <a:lnTo>
                  <a:pt x="36087" y="47981"/>
                </a:lnTo>
                <a:lnTo>
                  <a:pt x="35926" y="48303"/>
                </a:lnTo>
                <a:lnTo>
                  <a:pt x="35738" y="48606"/>
                </a:lnTo>
                <a:lnTo>
                  <a:pt x="35515" y="48865"/>
                </a:lnTo>
                <a:lnTo>
                  <a:pt x="35274" y="49071"/>
                </a:lnTo>
                <a:lnTo>
                  <a:pt x="35140" y="49142"/>
                </a:lnTo>
                <a:lnTo>
                  <a:pt x="34479" y="49473"/>
                </a:lnTo>
                <a:lnTo>
                  <a:pt x="33131" y="50107"/>
                </a:lnTo>
                <a:lnTo>
                  <a:pt x="32443" y="50392"/>
                </a:lnTo>
                <a:lnTo>
                  <a:pt x="32345" y="50419"/>
                </a:lnTo>
                <a:lnTo>
                  <a:pt x="32122" y="50446"/>
                </a:lnTo>
                <a:lnTo>
                  <a:pt x="31881" y="50419"/>
                </a:lnTo>
                <a:lnTo>
                  <a:pt x="31684" y="50348"/>
                </a:lnTo>
                <a:lnTo>
                  <a:pt x="31622" y="50285"/>
                </a:lnTo>
                <a:lnTo>
                  <a:pt x="31256" y="49910"/>
                </a:lnTo>
                <a:lnTo>
                  <a:pt x="30747" y="49303"/>
                </a:lnTo>
                <a:lnTo>
                  <a:pt x="30452" y="48874"/>
                </a:lnTo>
                <a:lnTo>
                  <a:pt x="30327" y="48642"/>
                </a:lnTo>
                <a:lnTo>
                  <a:pt x="30175" y="48383"/>
                </a:lnTo>
                <a:lnTo>
                  <a:pt x="29818" y="47981"/>
                </a:lnTo>
                <a:lnTo>
                  <a:pt x="29389" y="47722"/>
                </a:lnTo>
                <a:lnTo>
                  <a:pt x="28880" y="47615"/>
                </a:lnTo>
                <a:lnTo>
                  <a:pt x="28577" y="47615"/>
                </a:lnTo>
                <a:lnTo>
                  <a:pt x="27710" y="47660"/>
                </a:lnTo>
                <a:lnTo>
                  <a:pt x="25978" y="47696"/>
                </a:lnTo>
                <a:lnTo>
                  <a:pt x="25112" y="47660"/>
                </a:lnTo>
                <a:lnTo>
                  <a:pt x="24933" y="47651"/>
                </a:lnTo>
                <a:lnTo>
                  <a:pt x="24665" y="47705"/>
                </a:lnTo>
                <a:lnTo>
                  <a:pt x="24487" y="47838"/>
                </a:lnTo>
                <a:lnTo>
                  <a:pt x="24344" y="48044"/>
                </a:lnTo>
                <a:lnTo>
                  <a:pt x="24281" y="48187"/>
                </a:lnTo>
                <a:lnTo>
                  <a:pt x="24094" y="48624"/>
                </a:lnTo>
                <a:lnTo>
                  <a:pt x="23683" y="49491"/>
                </a:lnTo>
                <a:lnTo>
                  <a:pt x="23451" y="49910"/>
                </a:lnTo>
                <a:lnTo>
                  <a:pt x="23362" y="50053"/>
                </a:lnTo>
                <a:lnTo>
                  <a:pt x="23156" y="50294"/>
                </a:lnTo>
                <a:lnTo>
                  <a:pt x="22915" y="50491"/>
                </a:lnTo>
                <a:lnTo>
                  <a:pt x="22638" y="50634"/>
                </a:lnTo>
                <a:lnTo>
                  <a:pt x="22335" y="50732"/>
                </a:lnTo>
                <a:lnTo>
                  <a:pt x="22013" y="50776"/>
                </a:lnTo>
                <a:lnTo>
                  <a:pt x="21674" y="50768"/>
                </a:lnTo>
                <a:lnTo>
                  <a:pt x="21326" y="50705"/>
                </a:lnTo>
                <a:lnTo>
                  <a:pt x="21147" y="50643"/>
                </a:lnTo>
                <a:lnTo>
                  <a:pt x="20182" y="50321"/>
                </a:lnTo>
                <a:lnTo>
                  <a:pt x="19218" y="49964"/>
                </a:lnTo>
                <a:lnTo>
                  <a:pt x="19075" y="49910"/>
                </a:lnTo>
                <a:lnTo>
                  <a:pt x="18816" y="49741"/>
                </a:lnTo>
                <a:lnTo>
                  <a:pt x="18584" y="49517"/>
                </a:lnTo>
                <a:lnTo>
                  <a:pt x="18379" y="49249"/>
                </a:lnTo>
                <a:lnTo>
                  <a:pt x="18218" y="48955"/>
                </a:lnTo>
                <a:lnTo>
                  <a:pt x="18102" y="48642"/>
                </a:lnTo>
                <a:lnTo>
                  <a:pt x="18030" y="48321"/>
                </a:lnTo>
                <a:lnTo>
                  <a:pt x="18021" y="47999"/>
                </a:lnTo>
                <a:lnTo>
                  <a:pt x="18048" y="47847"/>
                </a:lnTo>
                <a:lnTo>
                  <a:pt x="18093" y="47553"/>
                </a:lnTo>
                <a:lnTo>
                  <a:pt x="18093" y="47249"/>
                </a:lnTo>
                <a:lnTo>
                  <a:pt x="18057" y="47088"/>
                </a:lnTo>
                <a:lnTo>
                  <a:pt x="17923" y="46901"/>
                </a:lnTo>
                <a:lnTo>
                  <a:pt x="17566" y="46687"/>
                </a:lnTo>
                <a:lnTo>
                  <a:pt x="17298" y="46570"/>
                </a:lnTo>
                <a:lnTo>
                  <a:pt x="16789" y="46347"/>
                </a:lnTo>
                <a:lnTo>
                  <a:pt x="15780" y="45883"/>
                </a:lnTo>
                <a:lnTo>
                  <a:pt x="14789" y="45356"/>
                </a:lnTo>
                <a:lnTo>
                  <a:pt x="13860" y="44740"/>
                </a:lnTo>
                <a:lnTo>
                  <a:pt x="13423" y="44374"/>
                </a:lnTo>
                <a:lnTo>
                  <a:pt x="13297" y="44267"/>
                </a:lnTo>
                <a:lnTo>
                  <a:pt x="13056" y="44115"/>
                </a:lnTo>
                <a:lnTo>
                  <a:pt x="12815" y="44025"/>
                </a:lnTo>
                <a:lnTo>
                  <a:pt x="12592" y="43990"/>
                </a:lnTo>
                <a:lnTo>
                  <a:pt x="12360" y="44025"/>
                </a:lnTo>
                <a:lnTo>
                  <a:pt x="12137" y="44115"/>
                </a:lnTo>
                <a:lnTo>
                  <a:pt x="11797" y="44347"/>
                </a:lnTo>
                <a:lnTo>
                  <a:pt x="11556" y="44579"/>
                </a:lnTo>
                <a:lnTo>
                  <a:pt x="11306" y="44838"/>
                </a:lnTo>
                <a:lnTo>
                  <a:pt x="10877" y="45186"/>
                </a:lnTo>
                <a:lnTo>
                  <a:pt x="10565" y="45356"/>
                </a:lnTo>
                <a:lnTo>
                  <a:pt x="10404" y="45410"/>
                </a:lnTo>
                <a:lnTo>
                  <a:pt x="10252" y="45436"/>
                </a:lnTo>
                <a:lnTo>
                  <a:pt x="9913" y="45445"/>
                </a:lnTo>
                <a:lnTo>
                  <a:pt x="9565" y="45392"/>
                </a:lnTo>
                <a:lnTo>
                  <a:pt x="9243" y="45276"/>
                </a:lnTo>
                <a:lnTo>
                  <a:pt x="9118" y="45186"/>
                </a:lnTo>
                <a:lnTo>
                  <a:pt x="8895" y="45017"/>
                </a:lnTo>
                <a:lnTo>
                  <a:pt x="8466" y="44642"/>
                </a:lnTo>
                <a:lnTo>
                  <a:pt x="7877" y="44025"/>
                </a:lnTo>
                <a:lnTo>
                  <a:pt x="7502" y="43597"/>
                </a:lnTo>
                <a:lnTo>
                  <a:pt x="7386" y="43454"/>
                </a:lnTo>
                <a:lnTo>
                  <a:pt x="7207" y="43168"/>
                </a:lnTo>
                <a:lnTo>
                  <a:pt x="7082" y="42865"/>
                </a:lnTo>
                <a:lnTo>
                  <a:pt x="7029" y="42570"/>
                </a:lnTo>
                <a:lnTo>
                  <a:pt x="7029" y="42266"/>
                </a:lnTo>
                <a:lnTo>
                  <a:pt x="7082" y="41963"/>
                </a:lnTo>
                <a:lnTo>
                  <a:pt x="7207" y="41659"/>
                </a:lnTo>
                <a:lnTo>
                  <a:pt x="7377" y="41355"/>
                </a:lnTo>
                <a:lnTo>
                  <a:pt x="7493" y="41212"/>
                </a:lnTo>
                <a:lnTo>
                  <a:pt x="7681" y="40998"/>
                </a:lnTo>
                <a:lnTo>
                  <a:pt x="7868" y="40784"/>
                </a:lnTo>
                <a:lnTo>
                  <a:pt x="7940" y="40695"/>
                </a:lnTo>
                <a:lnTo>
                  <a:pt x="8047" y="40489"/>
                </a:lnTo>
                <a:lnTo>
                  <a:pt x="8127" y="40159"/>
                </a:lnTo>
                <a:lnTo>
                  <a:pt x="8109" y="39694"/>
                </a:lnTo>
                <a:lnTo>
                  <a:pt x="7957" y="39239"/>
                </a:lnTo>
                <a:lnTo>
                  <a:pt x="7832" y="39043"/>
                </a:lnTo>
                <a:lnTo>
                  <a:pt x="7359" y="38328"/>
                </a:lnTo>
                <a:lnTo>
                  <a:pt x="6484" y="36846"/>
                </a:lnTo>
                <a:lnTo>
                  <a:pt x="6082" y="36087"/>
                </a:lnTo>
                <a:lnTo>
                  <a:pt x="5993" y="35890"/>
                </a:lnTo>
                <a:lnTo>
                  <a:pt x="5796" y="35560"/>
                </a:lnTo>
                <a:lnTo>
                  <a:pt x="5609" y="35372"/>
                </a:lnTo>
                <a:lnTo>
                  <a:pt x="5457" y="35292"/>
                </a:lnTo>
                <a:lnTo>
                  <a:pt x="5278" y="35238"/>
                </a:lnTo>
                <a:lnTo>
                  <a:pt x="5055" y="35229"/>
                </a:lnTo>
                <a:lnTo>
                  <a:pt x="4930" y="35247"/>
                </a:lnTo>
                <a:lnTo>
                  <a:pt x="4412" y="35301"/>
                </a:lnTo>
                <a:lnTo>
                  <a:pt x="3385" y="35337"/>
                </a:lnTo>
                <a:lnTo>
                  <a:pt x="2867" y="35354"/>
                </a:lnTo>
                <a:lnTo>
                  <a:pt x="2626" y="35363"/>
                </a:lnTo>
                <a:lnTo>
                  <a:pt x="2198" y="35274"/>
                </a:lnTo>
                <a:lnTo>
                  <a:pt x="1831" y="35069"/>
                </a:lnTo>
                <a:lnTo>
                  <a:pt x="1546" y="34747"/>
                </a:lnTo>
                <a:lnTo>
                  <a:pt x="1438" y="34524"/>
                </a:lnTo>
                <a:lnTo>
                  <a:pt x="1251" y="34140"/>
                </a:lnTo>
                <a:lnTo>
                  <a:pt x="1072" y="33756"/>
                </a:lnTo>
                <a:lnTo>
                  <a:pt x="912" y="33381"/>
                </a:lnTo>
                <a:lnTo>
                  <a:pt x="697" y="32738"/>
                </a:lnTo>
                <a:lnTo>
                  <a:pt x="590" y="32184"/>
                </a:lnTo>
                <a:lnTo>
                  <a:pt x="590" y="31711"/>
                </a:lnTo>
                <a:lnTo>
                  <a:pt x="724" y="31282"/>
                </a:lnTo>
                <a:lnTo>
                  <a:pt x="983" y="30889"/>
                </a:lnTo>
                <a:lnTo>
                  <a:pt x="1385" y="30505"/>
                </a:lnTo>
                <a:lnTo>
                  <a:pt x="1921" y="30104"/>
                </a:lnTo>
                <a:lnTo>
                  <a:pt x="2251" y="29889"/>
                </a:lnTo>
                <a:lnTo>
                  <a:pt x="2653" y="29639"/>
                </a:lnTo>
                <a:lnTo>
                  <a:pt x="3019" y="29345"/>
                </a:lnTo>
                <a:lnTo>
                  <a:pt x="3171" y="29157"/>
                </a:lnTo>
                <a:lnTo>
                  <a:pt x="3260" y="28943"/>
                </a:lnTo>
                <a:lnTo>
                  <a:pt x="3287" y="28684"/>
                </a:lnTo>
                <a:lnTo>
                  <a:pt x="3251" y="28184"/>
                </a:lnTo>
                <a:lnTo>
                  <a:pt x="3189" y="27693"/>
                </a:lnTo>
                <a:lnTo>
                  <a:pt x="3162" y="27407"/>
                </a:lnTo>
                <a:lnTo>
                  <a:pt x="3189" y="26808"/>
                </a:lnTo>
                <a:lnTo>
                  <a:pt x="3323" y="25915"/>
                </a:lnTo>
                <a:lnTo>
                  <a:pt x="3448" y="25326"/>
                </a:lnTo>
                <a:lnTo>
                  <a:pt x="3483" y="25148"/>
                </a:lnTo>
                <a:lnTo>
                  <a:pt x="3492" y="24853"/>
                </a:lnTo>
                <a:lnTo>
                  <a:pt x="3403" y="24630"/>
                </a:lnTo>
                <a:lnTo>
                  <a:pt x="3180" y="24442"/>
                </a:lnTo>
                <a:lnTo>
                  <a:pt x="3001" y="24362"/>
                </a:lnTo>
                <a:lnTo>
                  <a:pt x="2403" y="24112"/>
                </a:lnTo>
                <a:lnTo>
                  <a:pt x="1519" y="23692"/>
                </a:lnTo>
                <a:lnTo>
                  <a:pt x="965" y="23362"/>
                </a:lnTo>
                <a:lnTo>
                  <a:pt x="715" y="23165"/>
                </a:lnTo>
                <a:lnTo>
                  <a:pt x="572" y="23040"/>
                </a:lnTo>
                <a:lnTo>
                  <a:pt x="340" y="22692"/>
                </a:lnTo>
                <a:lnTo>
                  <a:pt x="162" y="22281"/>
                </a:lnTo>
                <a:lnTo>
                  <a:pt x="45" y="21843"/>
                </a:lnTo>
                <a:lnTo>
                  <a:pt x="19" y="21638"/>
                </a:lnTo>
                <a:lnTo>
                  <a:pt x="1" y="21370"/>
                </a:lnTo>
                <a:lnTo>
                  <a:pt x="1" y="20816"/>
                </a:lnTo>
                <a:lnTo>
                  <a:pt x="81" y="19977"/>
                </a:lnTo>
                <a:lnTo>
                  <a:pt x="170" y="19432"/>
                </a:lnTo>
                <a:lnTo>
                  <a:pt x="224" y="19200"/>
                </a:lnTo>
                <a:lnTo>
                  <a:pt x="403" y="18825"/>
                </a:lnTo>
                <a:lnTo>
                  <a:pt x="617" y="18611"/>
                </a:lnTo>
                <a:lnTo>
                  <a:pt x="804" y="18513"/>
                </a:lnTo>
                <a:lnTo>
                  <a:pt x="1126" y="18423"/>
                </a:lnTo>
                <a:lnTo>
                  <a:pt x="1403" y="18423"/>
                </a:lnTo>
                <a:lnTo>
                  <a:pt x="2001" y="18423"/>
                </a:lnTo>
                <a:lnTo>
                  <a:pt x="3260" y="18334"/>
                </a:lnTo>
                <a:lnTo>
                  <a:pt x="3975" y="18289"/>
                </a:lnTo>
                <a:lnTo>
                  <a:pt x="5341" y="16110"/>
                </a:lnTo>
                <a:lnTo>
                  <a:pt x="6796" y="13798"/>
                </a:lnTo>
                <a:lnTo>
                  <a:pt x="6886" y="13637"/>
                </a:lnTo>
                <a:lnTo>
                  <a:pt x="6966" y="13333"/>
                </a:lnTo>
                <a:lnTo>
                  <a:pt x="6921" y="13047"/>
                </a:lnTo>
                <a:lnTo>
                  <a:pt x="6788" y="12771"/>
                </a:lnTo>
                <a:lnTo>
                  <a:pt x="6680" y="12637"/>
                </a:lnTo>
                <a:lnTo>
                  <a:pt x="6475" y="12387"/>
                </a:lnTo>
                <a:lnTo>
                  <a:pt x="6073" y="11887"/>
                </a:lnTo>
                <a:lnTo>
                  <a:pt x="5841" y="11672"/>
                </a:lnTo>
                <a:lnTo>
                  <a:pt x="5698" y="11556"/>
                </a:lnTo>
                <a:lnTo>
                  <a:pt x="5457" y="11297"/>
                </a:lnTo>
                <a:lnTo>
                  <a:pt x="5278" y="11020"/>
                </a:lnTo>
                <a:lnTo>
                  <a:pt x="5162" y="10735"/>
                </a:lnTo>
                <a:lnTo>
                  <a:pt x="5091" y="10431"/>
                </a:lnTo>
                <a:lnTo>
                  <a:pt x="5073" y="10127"/>
                </a:lnTo>
                <a:lnTo>
                  <a:pt x="5118" y="9663"/>
                </a:lnTo>
                <a:lnTo>
                  <a:pt x="5207" y="9368"/>
                </a:lnTo>
                <a:lnTo>
                  <a:pt x="5296" y="9127"/>
                </a:lnTo>
                <a:lnTo>
                  <a:pt x="5582" y="8681"/>
                </a:lnTo>
                <a:lnTo>
                  <a:pt x="6162" y="8073"/>
                </a:lnTo>
                <a:lnTo>
                  <a:pt x="6573" y="7716"/>
                </a:lnTo>
                <a:lnTo>
                  <a:pt x="6743" y="7582"/>
                </a:lnTo>
                <a:lnTo>
                  <a:pt x="7118" y="7359"/>
                </a:lnTo>
                <a:lnTo>
                  <a:pt x="7734" y="7091"/>
                </a:lnTo>
                <a:lnTo>
                  <a:pt x="8154" y="6966"/>
                </a:lnTo>
                <a:lnTo>
                  <a:pt x="8297" y="6939"/>
                </a:lnTo>
                <a:lnTo>
                  <a:pt x="8556" y="6939"/>
                </a:lnTo>
                <a:lnTo>
                  <a:pt x="8788" y="7002"/>
                </a:lnTo>
                <a:lnTo>
                  <a:pt x="9002" y="7118"/>
                </a:lnTo>
                <a:lnTo>
                  <a:pt x="9449" y="7538"/>
                </a:lnTo>
                <a:lnTo>
                  <a:pt x="9761" y="7913"/>
                </a:lnTo>
                <a:lnTo>
                  <a:pt x="9922" y="8091"/>
                </a:lnTo>
                <a:lnTo>
                  <a:pt x="10226" y="8377"/>
                </a:lnTo>
                <a:lnTo>
                  <a:pt x="10511" y="8591"/>
                </a:lnTo>
                <a:lnTo>
                  <a:pt x="10797" y="8716"/>
                </a:lnTo>
                <a:lnTo>
                  <a:pt x="11074" y="8752"/>
                </a:lnTo>
                <a:lnTo>
                  <a:pt x="11378" y="8716"/>
                </a:lnTo>
                <a:lnTo>
                  <a:pt x="11708" y="8591"/>
                </a:lnTo>
                <a:lnTo>
                  <a:pt x="12065" y="8386"/>
                </a:lnTo>
                <a:lnTo>
                  <a:pt x="12271" y="8243"/>
                </a:lnTo>
                <a:lnTo>
                  <a:pt x="13610" y="7305"/>
                </a:lnTo>
                <a:lnTo>
                  <a:pt x="14967" y="6386"/>
                </a:lnTo>
                <a:lnTo>
                  <a:pt x="15271" y="6171"/>
                </a:lnTo>
                <a:lnTo>
                  <a:pt x="15601" y="5832"/>
                </a:lnTo>
                <a:lnTo>
                  <a:pt x="15753" y="5591"/>
                </a:lnTo>
                <a:lnTo>
                  <a:pt x="15860" y="5332"/>
                </a:lnTo>
                <a:lnTo>
                  <a:pt x="15905" y="5055"/>
                </a:lnTo>
                <a:lnTo>
                  <a:pt x="15896" y="4743"/>
                </a:lnTo>
                <a:lnTo>
                  <a:pt x="15825" y="4403"/>
                </a:lnTo>
                <a:lnTo>
                  <a:pt x="15762" y="4225"/>
                </a:lnTo>
                <a:lnTo>
                  <a:pt x="15664" y="3894"/>
                </a:lnTo>
                <a:lnTo>
                  <a:pt x="15592" y="3242"/>
                </a:lnTo>
                <a:lnTo>
                  <a:pt x="15691" y="2296"/>
                </a:lnTo>
                <a:lnTo>
                  <a:pt x="15825" y="1671"/>
                </a:lnTo>
                <a:lnTo>
                  <a:pt x="15843" y="1599"/>
                </a:lnTo>
                <a:lnTo>
                  <a:pt x="15932" y="1447"/>
                </a:lnTo>
                <a:lnTo>
                  <a:pt x="16128" y="1251"/>
                </a:lnTo>
                <a:lnTo>
                  <a:pt x="16271" y="1188"/>
                </a:lnTo>
                <a:lnTo>
                  <a:pt x="16843" y="1019"/>
                </a:lnTo>
                <a:lnTo>
                  <a:pt x="17995" y="724"/>
                </a:lnTo>
                <a:lnTo>
                  <a:pt x="18566" y="546"/>
                </a:lnTo>
                <a:lnTo>
                  <a:pt x="18780" y="483"/>
                </a:lnTo>
                <a:lnTo>
                  <a:pt x="19182" y="465"/>
                </a:lnTo>
                <a:lnTo>
                  <a:pt x="19531" y="572"/>
                </a:lnTo>
                <a:lnTo>
                  <a:pt x="19825" y="787"/>
                </a:lnTo>
                <a:lnTo>
                  <a:pt x="19959" y="938"/>
                </a:lnTo>
                <a:lnTo>
                  <a:pt x="20370" y="1519"/>
                </a:lnTo>
                <a:lnTo>
                  <a:pt x="21147" y="2707"/>
                </a:lnTo>
                <a:lnTo>
                  <a:pt x="21549" y="3296"/>
                </a:lnTo>
                <a:lnTo>
                  <a:pt x="21647" y="3403"/>
                </a:lnTo>
                <a:lnTo>
                  <a:pt x="21951" y="3573"/>
                </a:lnTo>
                <a:lnTo>
                  <a:pt x="22094" y="3582"/>
                </a:lnTo>
                <a:lnTo>
                  <a:pt x="24094" y="3457"/>
                </a:lnTo>
                <a:lnTo>
                  <a:pt x="26103" y="3350"/>
                </a:lnTo>
                <a:lnTo>
                  <a:pt x="26237" y="3341"/>
                </a:lnTo>
                <a:lnTo>
                  <a:pt x="26460" y="3287"/>
                </a:lnTo>
                <a:lnTo>
                  <a:pt x="26746" y="3135"/>
                </a:lnTo>
                <a:lnTo>
                  <a:pt x="27157" y="2680"/>
                </a:lnTo>
                <a:lnTo>
                  <a:pt x="27389" y="2332"/>
                </a:lnTo>
                <a:lnTo>
                  <a:pt x="27693" y="1921"/>
                </a:lnTo>
                <a:lnTo>
                  <a:pt x="28264" y="1081"/>
                </a:lnTo>
                <a:lnTo>
                  <a:pt x="28568" y="679"/>
                </a:lnTo>
                <a:lnTo>
                  <a:pt x="28702" y="537"/>
                </a:lnTo>
                <a:lnTo>
                  <a:pt x="29068" y="313"/>
                </a:lnTo>
                <a:lnTo>
                  <a:pt x="29255" y="233"/>
                </a:lnTo>
                <a:lnTo>
                  <a:pt x="29523" y="126"/>
                </a:lnTo>
                <a:lnTo>
                  <a:pt x="30032" y="19"/>
                </a:lnTo>
                <a:lnTo>
                  <a:pt x="30541" y="1"/>
                </a:lnTo>
                <a:lnTo>
                  <a:pt x="31032" y="63"/>
                </a:lnTo>
                <a:lnTo>
                  <a:pt x="31747" y="260"/>
                </a:lnTo>
                <a:lnTo>
                  <a:pt x="32684" y="653"/>
                </a:lnTo>
                <a:lnTo>
                  <a:pt x="33140" y="858"/>
                </a:lnTo>
                <a:lnTo>
                  <a:pt x="33265" y="930"/>
                </a:lnTo>
                <a:lnTo>
                  <a:pt x="33479" y="1188"/>
                </a:lnTo>
                <a:lnTo>
                  <a:pt x="33649" y="1537"/>
                </a:lnTo>
                <a:lnTo>
                  <a:pt x="33765" y="1903"/>
                </a:lnTo>
                <a:lnTo>
                  <a:pt x="33801" y="2073"/>
                </a:lnTo>
                <a:lnTo>
                  <a:pt x="33854" y="2421"/>
                </a:lnTo>
                <a:lnTo>
                  <a:pt x="33899" y="3117"/>
                </a:lnTo>
                <a:lnTo>
                  <a:pt x="33863" y="3814"/>
                </a:lnTo>
                <a:lnTo>
                  <a:pt x="33711" y="4501"/>
                </a:lnTo>
                <a:lnTo>
                  <a:pt x="33577" y="4850"/>
                </a:lnTo>
                <a:lnTo>
                  <a:pt x="33569" y="4912"/>
                </a:lnTo>
                <a:lnTo>
                  <a:pt x="33586" y="5082"/>
                </a:lnTo>
                <a:lnTo>
                  <a:pt x="33649" y="5261"/>
                </a:lnTo>
                <a:lnTo>
                  <a:pt x="33747" y="5403"/>
                </a:lnTo>
                <a:lnTo>
                  <a:pt x="33801" y="5448"/>
                </a:lnTo>
                <a:lnTo>
                  <a:pt x="34676" y="5975"/>
                </a:lnTo>
                <a:lnTo>
                  <a:pt x="36453" y="6993"/>
                </a:lnTo>
                <a:lnTo>
                  <a:pt x="37346" y="7475"/>
                </a:lnTo>
                <a:lnTo>
                  <a:pt x="37453" y="7520"/>
                </a:lnTo>
                <a:lnTo>
                  <a:pt x="37667" y="7573"/>
                </a:lnTo>
                <a:lnTo>
                  <a:pt x="37962" y="7573"/>
                </a:lnTo>
                <a:lnTo>
                  <a:pt x="38337" y="7422"/>
                </a:lnTo>
                <a:lnTo>
                  <a:pt x="38685" y="7163"/>
                </a:lnTo>
                <a:lnTo>
                  <a:pt x="38864" y="7020"/>
                </a:lnTo>
                <a:lnTo>
                  <a:pt x="39284" y="6663"/>
                </a:lnTo>
                <a:lnTo>
                  <a:pt x="39953" y="6162"/>
                </a:lnTo>
                <a:lnTo>
                  <a:pt x="40418" y="5877"/>
                </a:lnTo>
                <a:lnTo>
                  <a:pt x="40659" y="5752"/>
                </a:lnTo>
                <a:lnTo>
                  <a:pt x="40775" y="5698"/>
                </a:lnTo>
                <a:lnTo>
                  <a:pt x="41007" y="5627"/>
                </a:lnTo>
                <a:lnTo>
                  <a:pt x="41364" y="5600"/>
                </a:lnTo>
                <a:lnTo>
                  <a:pt x="41829" y="5698"/>
                </a:lnTo>
                <a:lnTo>
                  <a:pt x="42275" y="5930"/>
                </a:lnTo>
                <a:lnTo>
                  <a:pt x="42481" y="6100"/>
                </a:lnTo>
                <a:lnTo>
                  <a:pt x="42999" y="6529"/>
                </a:lnTo>
                <a:lnTo>
                  <a:pt x="43516" y="6957"/>
                </a:lnTo>
                <a:lnTo>
                  <a:pt x="43615" y="7038"/>
                </a:lnTo>
                <a:lnTo>
                  <a:pt x="43775" y="7243"/>
                </a:lnTo>
                <a:lnTo>
                  <a:pt x="43793" y="7341"/>
                </a:lnTo>
                <a:lnTo>
                  <a:pt x="43713" y="8216"/>
                </a:lnTo>
                <a:lnTo>
                  <a:pt x="43516" y="9520"/>
                </a:lnTo>
                <a:lnTo>
                  <a:pt x="43266" y="10360"/>
                </a:lnTo>
                <a:lnTo>
                  <a:pt x="43088" y="10770"/>
                </a:lnTo>
                <a:lnTo>
                  <a:pt x="42847" y="11261"/>
                </a:lnTo>
                <a:close/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4f3de87df4_0_157"/>
          <p:cNvSpPr/>
          <p:nvPr/>
        </p:nvSpPr>
        <p:spPr>
          <a:xfrm>
            <a:off x="2308189" y="515054"/>
            <a:ext cx="167719" cy="189705"/>
          </a:xfrm>
          <a:custGeom>
            <a:avLst/>
            <a:gdLst/>
            <a:ahLst/>
            <a:cxnLst/>
            <a:rect l="l" t="t" r="r" b="b"/>
            <a:pathLst>
              <a:path w="11185" h="11712" extrusionOk="0">
                <a:moveTo>
                  <a:pt x="0" y="3206"/>
                </a:moveTo>
                <a:cubicBezTo>
                  <a:pt x="624" y="705"/>
                  <a:pt x="6866" y="-1354"/>
                  <a:pt x="7456" y="1155"/>
                </a:cubicBezTo>
                <a:cubicBezTo>
                  <a:pt x="8396" y="5148"/>
                  <a:pt x="4264" y="13351"/>
                  <a:pt x="652" y="11408"/>
                </a:cubicBezTo>
                <a:cubicBezTo>
                  <a:pt x="-251" y="10922"/>
                  <a:pt x="2145" y="9576"/>
                  <a:pt x="3169" y="9637"/>
                </a:cubicBezTo>
                <a:cubicBezTo>
                  <a:pt x="5838" y="9795"/>
                  <a:pt x="9630" y="11533"/>
                  <a:pt x="11185" y="9358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24f3de87df4_0_157"/>
          <p:cNvSpPr/>
          <p:nvPr/>
        </p:nvSpPr>
        <p:spPr>
          <a:xfrm>
            <a:off x="2814927" y="87328"/>
            <a:ext cx="84325" cy="91916"/>
          </a:xfrm>
          <a:custGeom>
            <a:avLst/>
            <a:gdLst/>
            <a:ahLst/>
            <a:cxnLst/>
            <a:rect l="l" t="t" r="r" b="b"/>
            <a:pathLst>
              <a:path w="33730" h="33980" extrusionOk="0">
                <a:moveTo>
                  <a:pt x="17066" y="1"/>
                </a:moveTo>
                <a:lnTo>
                  <a:pt x="16200" y="81"/>
                </a:lnTo>
                <a:lnTo>
                  <a:pt x="14494" y="313"/>
                </a:lnTo>
                <a:lnTo>
                  <a:pt x="12815" y="680"/>
                </a:lnTo>
                <a:lnTo>
                  <a:pt x="11592" y="1064"/>
                </a:lnTo>
                <a:lnTo>
                  <a:pt x="10779" y="1367"/>
                </a:lnTo>
                <a:lnTo>
                  <a:pt x="10377" y="1546"/>
                </a:lnTo>
                <a:lnTo>
                  <a:pt x="9627" y="1885"/>
                </a:lnTo>
                <a:lnTo>
                  <a:pt x="8511" y="2448"/>
                </a:lnTo>
                <a:lnTo>
                  <a:pt x="7814" y="2885"/>
                </a:lnTo>
                <a:lnTo>
                  <a:pt x="7502" y="3135"/>
                </a:lnTo>
                <a:lnTo>
                  <a:pt x="6993" y="3564"/>
                </a:lnTo>
                <a:lnTo>
                  <a:pt x="6011" y="4466"/>
                </a:lnTo>
                <a:lnTo>
                  <a:pt x="4600" y="5877"/>
                </a:lnTo>
                <a:lnTo>
                  <a:pt x="3662" y="6823"/>
                </a:lnTo>
                <a:lnTo>
                  <a:pt x="3358" y="7136"/>
                </a:lnTo>
                <a:lnTo>
                  <a:pt x="2831" y="7832"/>
                </a:lnTo>
                <a:lnTo>
                  <a:pt x="2573" y="8190"/>
                </a:lnTo>
                <a:lnTo>
                  <a:pt x="2394" y="8458"/>
                </a:lnTo>
                <a:lnTo>
                  <a:pt x="2242" y="8752"/>
                </a:lnTo>
                <a:lnTo>
                  <a:pt x="1849" y="9467"/>
                </a:lnTo>
                <a:lnTo>
                  <a:pt x="1269" y="10520"/>
                </a:lnTo>
                <a:lnTo>
                  <a:pt x="920" y="11244"/>
                </a:lnTo>
                <a:lnTo>
                  <a:pt x="769" y="11610"/>
                </a:lnTo>
                <a:lnTo>
                  <a:pt x="679" y="11869"/>
                </a:lnTo>
                <a:lnTo>
                  <a:pt x="599" y="12431"/>
                </a:lnTo>
                <a:lnTo>
                  <a:pt x="554" y="13003"/>
                </a:lnTo>
                <a:lnTo>
                  <a:pt x="465" y="13557"/>
                </a:lnTo>
                <a:lnTo>
                  <a:pt x="385" y="13816"/>
                </a:lnTo>
                <a:lnTo>
                  <a:pt x="242" y="14208"/>
                </a:lnTo>
                <a:lnTo>
                  <a:pt x="90" y="14985"/>
                </a:lnTo>
                <a:lnTo>
                  <a:pt x="19" y="16164"/>
                </a:lnTo>
                <a:lnTo>
                  <a:pt x="10" y="16950"/>
                </a:lnTo>
                <a:lnTo>
                  <a:pt x="1" y="17423"/>
                </a:lnTo>
                <a:lnTo>
                  <a:pt x="19" y="18370"/>
                </a:lnTo>
                <a:lnTo>
                  <a:pt x="90" y="19307"/>
                </a:lnTo>
                <a:lnTo>
                  <a:pt x="224" y="20245"/>
                </a:lnTo>
                <a:lnTo>
                  <a:pt x="322" y="20701"/>
                </a:lnTo>
                <a:lnTo>
                  <a:pt x="438" y="21192"/>
                </a:lnTo>
                <a:lnTo>
                  <a:pt x="715" y="22174"/>
                </a:lnTo>
                <a:lnTo>
                  <a:pt x="1063" y="23138"/>
                </a:lnTo>
                <a:lnTo>
                  <a:pt x="1474" y="24067"/>
                </a:lnTo>
                <a:lnTo>
                  <a:pt x="1715" y="24514"/>
                </a:lnTo>
                <a:lnTo>
                  <a:pt x="2117" y="25246"/>
                </a:lnTo>
                <a:lnTo>
                  <a:pt x="2983" y="26657"/>
                </a:lnTo>
                <a:lnTo>
                  <a:pt x="3716" y="27666"/>
                </a:lnTo>
                <a:lnTo>
                  <a:pt x="4251" y="28300"/>
                </a:lnTo>
                <a:lnTo>
                  <a:pt x="4823" y="28907"/>
                </a:lnTo>
                <a:lnTo>
                  <a:pt x="5448" y="29470"/>
                </a:lnTo>
                <a:lnTo>
                  <a:pt x="5778" y="29729"/>
                </a:lnTo>
                <a:lnTo>
                  <a:pt x="6386" y="30229"/>
                </a:lnTo>
                <a:lnTo>
                  <a:pt x="7288" y="30997"/>
                </a:lnTo>
                <a:lnTo>
                  <a:pt x="7922" y="31416"/>
                </a:lnTo>
                <a:lnTo>
                  <a:pt x="8270" y="31568"/>
                </a:lnTo>
                <a:lnTo>
                  <a:pt x="9431" y="32086"/>
                </a:lnTo>
                <a:lnTo>
                  <a:pt x="11172" y="32881"/>
                </a:lnTo>
                <a:lnTo>
                  <a:pt x="12092" y="33167"/>
                </a:lnTo>
                <a:lnTo>
                  <a:pt x="12726" y="33301"/>
                </a:lnTo>
                <a:lnTo>
                  <a:pt x="13047" y="33345"/>
                </a:lnTo>
                <a:lnTo>
                  <a:pt x="14101" y="33470"/>
                </a:lnTo>
                <a:lnTo>
                  <a:pt x="16101" y="33828"/>
                </a:lnTo>
                <a:lnTo>
                  <a:pt x="16977" y="33979"/>
                </a:lnTo>
                <a:lnTo>
                  <a:pt x="18807" y="33667"/>
                </a:lnTo>
                <a:lnTo>
                  <a:pt x="20307" y="33372"/>
                </a:lnTo>
                <a:lnTo>
                  <a:pt x="21049" y="33211"/>
                </a:lnTo>
                <a:lnTo>
                  <a:pt x="22147" y="32961"/>
                </a:lnTo>
                <a:lnTo>
                  <a:pt x="22844" y="32720"/>
                </a:lnTo>
                <a:lnTo>
                  <a:pt x="23174" y="32551"/>
                </a:lnTo>
                <a:lnTo>
                  <a:pt x="23772" y="32220"/>
                </a:lnTo>
                <a:lnTo>
                  <a:pt x="24969" y="31524"/>
                </a:lnTo>
                <a:lnTo>
                  <a:pt x="26130" y="30782"/>
                </a:lnTo>
                <a:lnTo>
                  <a:pt x="27255" y="29988"/>
                </a:lnTo>
                <a:lnTo>
                  <a:pt x="27800" y="29568"/>
                </a:lnTo>
                <a:lnTo>
                  <a:pt x="28175" y="29264"/>
                </a:lnTo>
                <a:lnTo>
                  <a:pt x="28880" y="28577"/>
                </a:lnTo>
                <a:lnTo>
                  <a:pt x="29532" y="27836"/>
                </a:lnTo>
                <a:lnTo>
                  <a:pt x="30148" y="27059"/>
                </a:lnTo>
                <a:lnTo>
                  <a:pt x="30443" y="26666"/>
                </a:lnTo>
                <a:lnTo>
                  <a:pt x="30729" y="26264"/>
                </a:lnTo>
                <a:lnTo>
                  <a:pt x="31265" y="25433"/>
                </a:lnTo>
                <a:lnTo>
                  <a:pt x="31765" y="24567"/>
                </a:lnTo>
                <a:lnTo>
                  <a:pt x="32211" y="23692"/>
                </a:lnTo>
                <a:lnTo>
                  <a:pt x="32425" y="23237"/>
                </a:lnTo>
                <a:lnTo>
                  <a:pt x="32818" y="22361"/>
                </a:lnTo>
                <a:lnTo>
                  <a:pt x="33327" y="21004"/>
                </a:lnTo>
                <a:lnTo>
                  <a:pt x="33560" y="20075"/>
                </a:lnTo>
                <a:lnTo>
                  <a:pt x="33622" y="19611"/>
                </a:lnTo>
                <a:lnTo>
                  <a:pt x="33685" y="19022"/>
                </a:lnTo>
                <a:lnTo>
                  <a:pt x="33729" y="17825"/>
                </a:lnTo>
                <a:lnTo>
                  <a:pt x="33702" y="16628"/>
                </a:lnTo>
                <a:lnTo>
                  <a:pt x="33604" y="15432"/>
                </a:lnTo>
                <a:lnTo>
                  <a:pt x="33533" y="14842"/>
                </a:lnTo>
                <a:lnTo>
                  <a:pt x="33417" y="14039"/>
                </a:lnTo>
                <a:lnTo>
                  <a:pt x="33176" y="12869"/>
                </a:lnTo>
                <a:lnTo>
                  <a:pt x="32961" y="12092"/>
                </a:lnTo>
                <a:lnTo>
                  <a:pt x="32702" y="11333"/>
                </a:lnTo>
                <a:lnTo>
                  <a:pt x="32408" y="10592"/>
                </a:lnTo>
                <a:lnTo>
                  <a:pt x="32068" y="9860"/>
                </a:lnTo>
                <a:lnTo>
                  <a:pt x="31675" y="9154"/>
                </a:lnTo>
                <a:lnTo>
                  <a:pt x="31452" y="8815"/>
                </a:lnTo>
                <a:lnTo>
                  <a:pt x="30916" y="7993"/>
                </a:lnTo>
                <a:lnTo>
                  <a:pt x="30059" y="6788"/>
                </a:lnTo>
                <a:lnTo>
                  <a:pt x="29443" y="6029"/>
                </a:lnTo>
                <a:lnTo>
                  <a:pt x="29121" y="5662"/>
                </a:lnTo>
                <a:lnTo>
                  <a:pt x="28853" y="5386"/>
                </a:lnTo>
                <a:lnTo>
                  <a:pt x="28264" y="4868"/>
                </a:lnTo>
                <a:lnTo>
                  <a:pt x="27309" y="4171"/>
                </a:lnTo>
                <a:lnTo>
                  <a:pt x="26657" y="3734"/>
                </a:lnTo>
                <a:lnTo>
                  <a:pt x="25835" y="3180"/>
                </a:lnTo>
                <a:lnTo>
                  <a:pt x="24567" y="2367"/>
                </a:lnTo>
                <a:lnTo>
                  <a:pt x="23701" y="1903"/>
                </a:lnTo>
                <a:lnTo>
                  <a:pt x="23245" y="1715"/>
                </a:lnTo>
                <a:lnTo>
                  <a:pt x="22665" y="1492"/>
                </a:lnTo>
                <a:lnTo>
                  <a:pt x="21468" y="1117"/>
                </a:lnTo>
                <a:lnTo>
                  <a:pt x="19638" y="644"/>
                </a:lnTo>
                <a:lnTo>
                  <a:pt x="18423" y="331"/>
                </a:lnTo>
                <a:lnTo>
                  <a:pt x="18084" y="224"/>
                </a:lnTo>
                <a:lnTo>
                  <a:pt x="17566" y="54"/>
                </a:lnTo>
                <a:lnTo>
                  <a:pt x="17227" y="1"/>
                </a:lnTo>
                <a:close/>
              </a:path>
            </a:pathLst>
          </a:custGeom>
          <a:solidFill>
            <a:srgbClr val="B4E6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4f3de87df4_0_339"/>
          <p:cNvSpPr/>
          <p:nvPr/>
        </p:nvSpPr>
        <p:spPr>
          <a:xfrm>
            <a:off x="2658706" y="1230850"/>
            <a:ext cx="1795600" cy="1939825"/>
          </a:xfrm>
          <a:custGeom>
            <a:avLst/>
            <a:gdLst/>
            <a:ahLst/>
            <a:cxnLst/>
            <a:rect l="l" t="t" r="r" b="b"/>
            <a:pathLst>
              <a:path w="71824" h="77593" extrusionOk="0">
                <a:moveTo>
                  <a:pt x="31157" y="1"/>
                </a:moveTo>
                <a:lnTo>
                  <a:pt x="30362" y="54"/>
                </a:lnTo>
                <a:lnTo>
                  <a:pt x="29594" y="152"/>
                </a:lnTo>
                <a:lnTo>
                  <a:pt x="28835" y="295"/>
                </a:lnTo>
                <a:lnTo>
                  <a:pt x="28085" y="492"/>
                </a:lnTo>
                <a:lnTo>
                  <a:pt x="27353" y="724"/>
                </a:lnTo>
                <a:lnTo>
                  <a:pt x="26638" y="1001"/>
                </a:lnTo>
                <a:lnTo>
                  <a:pt x="25933" y="1322"/>
                </a:lnTo>
                <a:lnTo>
                  <a:pt x="24906" y="1867"/>
                </a:lnTo>
                <a:lnTo>
                  <a:pt x="23584" y="2733"/>
                </a:lnTo>
                <a:lnTo>
                  <a:pt x="22325" y="3733"/>
                </a:lnTo>
                <a:lnTo>
                  <a:pt x="21709" y="4278"/>
                </a:lnTo>
                <a:lnTo>
                  <a:pt x="21459" y="4528"/>
                </a:lnTo>
                <a:lnTo>
                  <a:pt x="20977" y="5028"/>
                </a:lnTo>
                <a:lnTo>
                  <a:pt x="20530" y="5564"/>
                </a:lnTo>
                <a:lnTo>
                  <a:pt x="20128" y="6127"/>
                </a:lnTo>
                <a:lnTo>
                  <a:pt x="19762" y="6716"/>
                </a:lnTo>
                <a:lnTo>
                  <a:pt x="19441" y="7323"/>
                </a:lnTo>
                <a:lnTo>
                  <a:pt x="19164" y="7966"/>
                </a:lnTo>
                <a:lnTo>
                  <a:pt x="18923" y="8627"/>
                </a:lnTo>
                <a:lnTo>
                  <a:pt x="18824" y="8966"/>
                </a:lnTo>
                <a:lnTo>
                  <a:pt x="18539" y="10020"/>
                </a:lnTo>
                <a:lnTo>
                  <a:pt x="18057" y="12145"/>
                </a:lnTo>
                <a:lnTo>
                  <a:pt x="17806" y="13208"/>
                </a:lnTo>
                <a:lnTo>
                  <a:pt x="17869" y="13262"/>
                </a:lnTo>
                <a:lnTo>
                  <a:pt x="17842" y="13315"/>
                </a:lnTo>
                <a:lnTo>
                  <a:pt x="17789" y="13315"/>
                </a:lnTo>
                <a:lnTo>
                  <a:pt x="11868" y="13217"/>
                </a:lnTo>
                <a:lnTo>
                  <a:pt x="5947" y="13163"/>
                </a:lnTo>
                <a:lnTo>
                  <a:pt x="5340" y="13172"/>
                </a:lnTo>
                <a:lnTo>
                  <a:pt x="4135" y="13235"/>
                </a:lnTo>
                <a:lnTo>
                  <a:pt x="2331" y="13387"/>
                </a:lnTo>
                <a:lnTo>
                  <a:pt x="1125" y="13521"/>
                </a:lnTo>
                <a:lnTo>
                  <a:pt x="1018" y="13538"/>
                </a:lnTo>
                <a:lnTo>
                  <a:pt x="786" y="13672"/>
                </a:lnTo>
                <a:lnTo>
                  <a:pt x="563" y="13878"/>
                </a:lnTo>
                <a:lnTo>
                  <a:pt x="411" y="14110"/>
                </a:lnTo>
                <a:lnTo>
                  <a:pt x="366" y="14217"/>
                </a:lnTo>
                <a:lnTo>
                  <a:pt x="232" y="14771"/>
                </a:lnTo>
                <a:lnTo>
                  <a:pt x="54" y="15896"/>
                </a:lnTo>
                <a:lnTo>
                  <a:pt x="36" y="16459"/>
                </a:lnTo>
                <a:lnTo>
                  <a:pt x="0" y="20138"/>
                </a:lnTo>
                <a:lnTo>
                  <a:pt x="18" y="23808"/>
                </a:lnTo>
                <a:lnTo>
                  <a:pt x="18" y="25987"/>
                </a:lnTo>
                <a:lnTo>
                  <a:pt x="72" y="28166"/>
                </a:lnTo>
                <a:lnTo>
                  <a:pt x="161" y="30104"/>
                </a:lnTo>
                <a:lnTo>
                  <a:pt x="384" y="33979"/>
                </a:lnTo>
                <a:lnTo>
                  <a:pt x="456" y="35917"/>
                </a:lnTo>
                <a:lnTo>
                  <a:pt x="509" y="38757"/>
                </a:lnTo>
                <a:lnTo>
                  <a:pt x="545" y="43007"/>
                </a:lnTo>
                <a:lnTo>
                  <a:pt x="598" y="45847"/>
                </a:lnTo>
                <a:lnTo>
                  <a:pt x="652" y="47258"/>
                </a:lnTo>
                <a:lnTo>
                  <a:pt x="840" y="51196"/>
                </a:lnTo>
                <a:lnTo>
                  <a:pt x="1331" y="59054"/>
                </a:lnTo>
                <a:lnTo>
                  <a:pt x="1572" y="62992"/>
                </a:lnTo>
                <a:lnTo>
                  <a:pt x="1599" y="63394"/>
                </a:lnTo>
                <a:lnTo>
                  <a:pt x="1688" y="63805"/>
                </a:lnTo>
                <a:lnTo>
                  <a:pt x="1786" y="63993"/>
                </a:lnTo>
                <a:lnTo>
                  <a:pt x="1929" y="64118"/>
                </a:lnTo>
                <a:lnTo>
                  <a:pt x="2125" y="64198"/>
                </a:lnTo>
                <a:lnTo>
                  <a:pt x="2527" y="64234"/>
                </a:lnTo>
                <a:lnTo>
                  <a:pt x="2920" y="64207"/>
                </a:lnTo>
                <a:lnTo>
                  <a:pt x="3099" y="64207"/>
                </a:lnTo>
                <a:lnTo>
                  <a:pt x="3277" y="64225"/>
                </a:lnTo>
                <a:lnTo>
                  <a:pt x="6858" y="64555"/>
                </a:lnTo>
                <a:lnTo>
                  <a:pt x="10430" y="64903"/>
                </a:lnTo>
                <a:lnTo>
                  <a:pt x="14154" y="65279"/>
                </a:lnTo>
                <a:lnTo>
                  <a:pt x="17878" y="65618"/>
                </a:lnTo>
                <a:lnTo>
                  <a:pt x="21754" y="65904"/>
                </a:lnTo>
                <a:lnTo>
                  <a:pt x="25692" y="66154"/>
                </a:lnTo>
                <a:lnTo>
                  <a:pt x="25495" y="66779"/>
                </a:lnTo>
                <a:lnTo>
                  <a:pt x="25209" y="67654"/>
                </a:lnTo>
                <a:lnTo>
                  <a:pt x="25067" y="68216"/>
                </a:lnTo>
                <a:lnTo>
                  <a:pt x="25022" y="68502"/>
                </a:lnTo>
                <a:lnTo>
                  <a:pt x="24986" y="68788"/>
                </a:lnTo>
                <a:lnTo>
                  <a:pt x="24968" y="69377"/>
                </a:lnTo>
                <a:lnTo>
                  <a:pt x="24995" y="70261"/>
                </a:lnTo>
                <a:lnTo>
                  <a:pt x="25031" y="70851"/>
                </a:lnTo>
                <a:lnTo>
                  <a:pt x="25075" y="71387"/>
                </a:lnTo>
                <a:lnTo>
                  <a:pt x="25299" y="72414"/>
                </a:lnTo>
                <a:lnTo>
                  <a:pt x="25674" y="73387"/>
                </a:lnTo>
                <a:lnTo>
                  <a:pt x="26183" y="74271"/>
                </a:lnTo>
                <a:lnTo>
                  <a:pt x="26808" y="75075"/>
                </a:lnTo>
                <a:lnTo>
                  <a:pt x="27558" y="75771"/>
                </a:lnTo>
                <a:lnTo>
                  <a:pt x="28415" y="76361"/>
                </a:lnTo>
                <a:lnTo>
                  <a:pt x="29362" y="76834"/>
                </a:lnTo>
                <a:lnTo>
                  <a:pt x="29880" y="77004"/>
                </a:lnTo>
                <a:lnTo>
                  <a:pt x="30550" y="77209"/>
                </a:lnTo>
                <a:lnTo>
                  <a:pt x="31907" y="77477"/>
                </a:lnTo>
                <a:lnTo>
                  <a:pt x="33273" y="77593"/>
                </a:lnTo>
                <a:lnTo>
                  <a:pt x="34657" y="77557"/>
                </a:lnTo>
                <a:lnTo>
                  <a:pt x="35363" y="77477"/>
                </a:lnTo>
                <a:lnTo>
                  <a:pt x="35836" y="77405"/>
                </a:lnTo>
                <a:lnTo>
                  <a:pt x="36774" y="77236"/>
                </a:lnTo>
                <a:lnTo>
                  <a:pt x="37694" y="77004"/>
                </a:lnTo>
                <a:lnTo>
                  <a:pt x="38578" y="76727"/>
                </a:lnTo>
                <a:lnTo>
                  <a:pt x="39435" y="76378"/>
                </a:lnTo>
                <a:lnTo>
                  <a:pt x="40265" y="75959"/>
                </a:lnTo>
                <a:lnTo>
                  <a:pt x="41069" y="75477"/>
                </a:lnTo>
                <a:lnTo>
                  <a:pt x="41846" y="74914"/>
                </a:lnTo>
                <a:lnTo>
                  <a:pt x="42212" y="74592"/>
                </a:lnTo>
                <a:lnTo>
                  <a:pt x="42542" y="74307"/>
                </a:lnTo>
                <a:lnTo>
                  <a:pt x="43132" y="73682"/>
                </a:lnTo>
                <a:lnTo>
                  <a:pt x="43632" y="72994"/>
                </a:lnTo>
                <a:lnTo>
                  <a:pt x="43918" y="72431"/>
                </a:lnTo>
                <a:lnTo>
                  <a:pt x="44070" y="72030"/>
                </a:lnTo>
                <a:lnTo>
                  <a:pt x="44132" y="71824"/>
                </a:lnTo>
                <a:lnTo>
                  <a:pt x="44543" y="70217"/>
                </a:lnTo>
                <a:lnTo>
                  <a:pt x="45320" y="67002"/>
                </a:lnTo>
                <a:lnTo>
                  <a:pt x="45677" y="65386"/>
                </a:lnTo>
                <a:lnTo>
                  <a:pt x="45713" y="65216"/>
                </a:lnTo>
                <a:lnTo>
                  <a:pt x="45820" y="64957"/>
                </a:lnTo>
                <a:lnTo>
                  <a:pt x="45972" y="64778"/>
                </a:lnTo>
                <a:lnTo>
                  <a:pt x="46222" y="64689"/>
                </a:lnTo>
                <a:lnTo>
                  <a:pt x="46400" y="64671"/>
                </a:lnTo>
                <a:lnTo>
                  <a:pt x="49088" y="64475"/>
                </a:lnTo>
                <a:lnTo>
                  <a:pt x="53107" y="64162"/>
                </a:lnTo>
                <a:lnTo>
                  <a:pt x="55795" y="63984"/>
                </a:lnTo>
                <a:lnTo>
                  <a:pt x="57134" y="63921"/>
                </a:lnTo>
                <a:lnTo>
                  <a:pt x="60510" y="63805"/>
                </a:lnTo>
                <a:lnTo>
                  <a:pt x="67252" y="63680"/>
                </a:lnTo>
                <a:lnTo>
                  <a:pt x="70618" y="63600"/>
                </a:lnTo>
                <a:lnTo>
                  <a:pt x="70788" y="63591"/>
                </a:lnTo>
                <a:lnTo>
                  <a:pt x="71154" y="63501"/>
                </a:lnTo>
                <a:lnTo>
                  <a:pt x="71377" y="63368"/>
                </a:lnTo>
                <a:lnTo>
                  <a:pt x="71493" y="63260"/>
                </a:lnTo>
                <a:lnTo>
                  <a:pt x="71556" y="63126"/>
                </a:lnTo>
                <a:lnTo>
                  <a:pt x="71565" y="62966"/>
                </a:lnTo>
                <a:lnTo>
                  <a:pt x="71538" y="62867"/>
                </a:lnTo>
                <a:lnTo>
                  <a:pt x="71458" y="62635"/>
                </a:lnTo>
                <a:lnTo>
                  <a:pt x="71431" y="62180"/>
                </a:lnTo>
                <a:lnTo>
                  <a:pt x="71502" y="61528"/>
                </a:lnTo>
                <a:lnTo>
                  <a:pt x="71520" y="61090"/>
                </a:lnTo>
                <a:lnTo>
                  <a:pt x="71413" y="56768"/>
                </a:lnTo>
                <a:lnTo>
                  <a:pt x="71288" y="52464"/>
                </a:lnTo>
                <a:lnTo>
                  <a:pt x="71226" y="51446"/>
                </a:lnTo>
                <a:lnTo>
                  <a:pt x="71029" y="49428"/>
                </a:lnTo>
                <a:lnTo>
                  <a:pt x="70940" y="48419"/>
                </a:lnTo>
                <a:lnTo>
                  <a:pt x="70931" y="48213"/>
                </a:lnTo>
                <a:lnTo>
                  <a:pt x="70976" y="47794"/>
                </a:lnTo>
                <a:lnTo>
                  <a:pt x="71029" y="47597"/>
                </a:lnTo>
                <a:lnTo>
                  <a:pt x="71074" y="47374"/>
                </a:lnTo>
                <a:lnTo>
                  <a:pt x="71056" y="47097"/>
                </a:lnTo>
                <a:lnTo>
                  <a:pt x="71002" y="46936"/>
                </a:lnTo>
                <a:lnTo>
                  <a:pt x="70913" y="46802"/>
                </a:lnTo>
                <a:lnTo>
                  <a:pt x="70788" y="46695"/>
                </a:lnTo>
                <a:lnTo>
                  <a:pt x="70618" y="46633"/>
                </a:lnTo>
                <a:lnTo>
                  <a:pt x="70422" y="46606"/>
                </a:lnTo>
                <a:lnTo>
                  <a:pt x="70315" y="46606"/>
                </a:lnTo>
                <a:lnTo>
                  <a:pt x="70056" y="46633"/>
                </a:lnTo>
                <a:lnTo>
                  <a:pt x="69547" y="46802"/>
                </a:lnTo>
                <a:lnTo>
                  <a:pt x="69315" y="46919"/>
                </a:lnTo>
                <a:lnTo>
                  <a:pt x="68966" y="47097"/>
                </a:lnTo>
                <a:lnTo>
                  <a:pt x="68270" y="47365"/>
                </a:lnTo>
                <a:lnTo>
                  <a:pt x="67564" y="47535"/>
                </a:lnTo>
                <a:lnTo>
                  <a:pt x="66859" y="47624"/>
                </a:lnTo>
                <a:lnTo>
                  <a:pt x="65778" y="47642"/>
                </a:lnTo>
                <a:lnTo>
                  <a:pt x="64332" y="47535"/>
                </a:lnTo>
                <a:lnTo>
                  <a:pt x="63599" y="47463"/>
                </a:lnTo>
                <a:lnTo>
                  <a:pt x="63483" y="47445"/>
                </a:lnTo>
                <a:lnTo>
                  <a:pt x="63242" y="47347"/>
                </a:lnTo>
                <a:lnTo>
                  <a:pt x="63144" y="47276"/>
                </a:lnTo>
                <a:lnTo>
                  <a:pt x="62733" y="46954"/>
                </a:lnTo>
                <a:lnTo>
                  <a:pt x="61956" y="46293"/>
                </a:lnTo>
                <a:lnTo>
                  <a:pt x="61260" y="45588"/>
                </a:lnTo>
                <a:lnTo>
                  <a:pt x="60670" y="44829"/>
                </a:lnTo>
                <a:lnTo>
                  <a:pt x="60197" y="44016"/>
                </a:lnTo>
                <a:lnTo>
                  <a:pt x="59929" y="43356"/>
                </a:lnTo>
                <a:lnTo>
                  <a:pt x="59804" y="42900"/>
                </a:lnTo>
                <a:lnTo>
                  <a:pt x="59715" y="42418"/>
                </a:lnTo>
                <a:lnTo>
                  <a:pt x="59670" y="41918"/>
                </a:lnTo>
                <a:lnTo>
                  <a:pt x="59661" y="41391"/>
                </a:lnTo>
                <a:lnTo>
                  <a:pt x="59715" y="40846"/>
                </a:lnTo>
                <a:lnTo>
                  <a:pt x="59751" y="40560"/>
                </a:lnTo>
                <a:lnTo>
                  <a:pt x="59831" y="40060"/>
                </a:lnTo>
                <a:lnTo>
                  <a:pt x="60010" y="39051"/>
                </a:lnTo>
                <a:lnTo>
                  <a:pt x="60215" y="38328"/>
                </a:lnTo>
                <a:lnTo>
                  <a:pt x="60402" y="37864"/>
                </a:lnTo>
                <a:lnTo>
                  <a:pt x="60661" y="37426"/>
                </a:lnTo>
                <a:lnTo>
                  <a:pt x="60983" y="37024"/>
                </a:lnTo>
                <a:lnTo>
                  <a:pt x="61179" y="36846"/>
                </a:lnTo>
                <a:lnTo>
                  <a:pt x="61420" y="36640"/>
                </a:lnTo>
                <a:lnTo>
                  <a:pt x="61912" y="36274"/>
                </a:lnTo>
                <a:lnTo>
                  <a:pt x="62430" y="35953"/>
                </a:lnTo>
                <a:lnTo>
                  <a:pt x="62965" y="35685"/>
                </a:lnTo>
                <a:lnTo>
                  <a:pt x="63519" y="35461"/>
                </a:lnTo>
                <a:lnTo>
                  <a:pt x="64082" y="35292"/>
                </a:lnTo>
                <a:lnTo>
                  <a:pt x="64644" y="35176"/>
                </a:lnTo>
                <a:lnTo>
                  <a:pt x="65225" y="35104"/>
                </a:lnTo>
                <a:lnTo>
                  <a:pt x="65796" y="35095"/>
                </a:lnTo>
                <a:lnTo>
                  <a:pt x="66368" y="35140"/>
                </a:lnTo>
                <a:lnTo>
                  <a:pt x="66939" y="35238"/>
                </a:lnTo>
                <a:lnTo>
                  <a:pt x="67493" y="35390"/>
                </a:lnTo>
                <a:lnTo>
                  <a:pt x="68029" y="35604"/>
                </a:lnTo>
                <a:lnTo>
                  <a:pt x="68555" y="35872"/>
                </a:lnTo>
                <a:lnTo>
                  <a:pt x="69064" y="36203"/>
                </a:lnTo>
                <a:lnTo>
                  <a:pt x="69538" y="36587"/>
                </a:lnTo>
                <a:lnTo>
                  <a:pt x="69770" y="36810"/>
                </a:lnTo>
                <a:lnTo>
                  <a:pt x="69877" y="36899"/>
                </a:lnTo>
                <a:lnTo>
                  <a:pt x="70154" y="37060"/>
                </a:lnTo>
                <a:lnTo>
                  <a:pt x="70458" y="37167"/>
                </a:lnTo>
                <a:lnTo>
                  <a:pt x="70752" y="37194"/>
                </a:lnTo>
                <a:lnTo>
                  <a:pt x="70868" y="37158"/>
                </a:lnTo>
                <a:lnTo>
                  <a:pt x="70967" y="37105"/>
                </a:lnTo>
                <a:lnTo>
                  <a:pt x="71163" y="36890"/>
                </a:lnTo>
                <a:lnTo>
                  <a:pt x="71315" y="36596"/>
                </a:lnTo>
                <a:lnTo>
                  <a:pt x="71404" y="36292"/>
                </a:lnTo>
                <a:lnTo>
                  <a:pt x="71422" y="36149"/>
                </a:lnTo>
                <a:lnTo>
                  <a:pt x="71538" y="32229"/>
                </a:lnTo>
                <a:lnTo>
                  <a:pt x="71743" y="24388"/>
                </a:lnTo>
                <a:lnTo>
                  <a:pt x="71824" y="20459"/>
                </a:lnTo>
                <a:lnTo>
                  <a:pt x="71824" y="19432"/>
                </a:lnTo>
                <a:lnTo>
                  <a:pt x="71699" y="17360"/>
                </a:lnTo>
                <a:lnTo>
                  <a:pt x="71618" y="16334"/>
                </a:lnTo>
                <a:lnTo>
                  <a:pt x="71583" y="16039"/>
                </a:lnTo>
                <a:lnTo>
                  <a:pt x="71485" y="15726"/>
                </a:lnTo>
                <a:lnTo>
                  <a:pt x="71377" y="15574"/>
                </a:lnTo>
                <a:lnTo>
                  <a:pt x="71243" y="15458"/>
                </a:lnTo>
                <a:lnTo>
                  <a:pt x="71074" y="15387"/>
                </a:lnTo>
                <a:lnTo>
                  <a:pt x="70743" y="15333"/>
                </a:lnTo>
                <a:lnTo>
                  <a:pt x="70458" y="15342"/>
                </a:lnTo>
                <a:lnTo>
                  <a:pt x="70065" y="15369"/>
                </a:lnTo>
                <a:lnTo>
                  <a:pt x="69681" y="15423"/>
                </a:lnTo>
                <a:lnTo>
                  <a:pt x="67671" y="15700"/>
                </a:lnTo>
                <a:lnTo>
                  <a:pt x="64653" y="16119"/>
                </a:lnTo>
                <a:lnTo>
                  <a:pt x="62635" y="16369"/>
                </a:lnTo>
                <a:lnTo>
                  <a:pt x="61626" y="16459"/>
                </a:lnTo>
                <a:lnTo>
                  <a:pt x="60456" y="16566"/>
                </a:lnTo>
                <a:lnTo>
                  <a:pt x="58107" y="16718"/>
                </a:lnTo>
                <a:lnTo>
                  <a:pt x="54580" y="16896"/>
                </a:lnTo>
                <a:lnTo>
                  <a:pt x="52223" y="17003"/>
                </a:lnTo>
                <a:lnTo>
                  <a:pt x="48597" y="17155"/>
                </a:lnTo>
                <a:lnTo>
                  <a:pt x="44945" y="17271"/>
                </a:lnTo>
                <a:lnTo>
                  <a:pt x="44927" y="17271"/>
                </a:lnTo>
                <a:lnTo>
                  <a:pt x="44909" y="17209"/>
                </a:lnTo>
                <a:lnTo>
                  <a:pt x="44891" y="17066"/>
                </a:lnTo>
                <a:lnTo>
                  <a:pt x="44891" y="16923"/>
                </a:lnTo>
                <a:lnTo>
                  <a:pt x="44811" y="15691"/>
                </a:lnTo>
                <a:lnTo>
                  <a:pt x="44641" y="13851"/>
                </a:lnTo>
                <a:lnTo>
                  <a:pt x="44489" y="12637"/>
                </a:lnTo>
                <a:lnTo>
                  <a:pt x="44284" y="11422"/>
                </a:lnTo>
                <a:lnTo>
                  <a:pt x="44025" y="10225"/>
                </a:lnTo>
                <a:lnTo>
                  <a:pt x="43694" y="9038"/>
                </a:lnTo>
                <a:lnTo>
                  <a:pt x="43293" y="7850"/>
                </a:lnTo>
                <a:lnTo>
                  <a:pt x="43051" y="7270"/>
                </a:lnTo>
                <a:lnTo>
                  <a:pt x="42873" y="6850"/>
                </a:lnTo>
                <a:lnTo>
                  <a:pt x="42480" y="6073"/>
                </a:lnTo>
                <a:lnTo>
                  <a:pt x="42060" y="5341"/>
                </a:lnTo>
                <a:lnTo>
                  <a:pt x="41596" y="4671"/>
                </a:lnTo>
                <a:lnTo>
                  <a:pt x="41105" y="4037"/>
                </a:lnTo>
                <a:lnTo>
                  <a:pt x="40578" y="3465"/>
                </a:lnTo>
                <a:lnTo>
                  <a:pt x="40015" y="2930"/>
                </a:lnTo>
                <a:lnTo>
                  <a:pt x="39417" y="2447"/>
                </a:lnTo>
                <a:lnTo>
                  <a:pt x="38792" y="2019"/>
                </a:lnTo>
                <a:lnTo>
                  <a:pt x="38140" y="1626"/>
                </a:lnTo>
                <a:lnTo>
                  <a:pt x="37452" y="1278"/>
                </a:lnTo>
                <a:lnTo>
                  <a:pt x="36738" y="974"/>
                </a:lnTo>
                <a:lnTo>
                  <a:pt x="35997" y="706"/>
                </a:lnTo>
                <a:lnTo>
                  <a:pt x="35229" y="492"/>
                </a:lnTo>
                <a:lnTo>
                  <a:pt x="34032" y="224"/>
                </a:lnTo>
                <a:lnTo>
                  <a:pt x="33193" y="108"/>
                </a:lnTo>
                <a:lnTo>
                  <a:pt x="32782" y="54"/>
                </a:lnTo>
                <a:lnTo>
                  <a:pt x="3196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4f3de87df4_0_339"/>
          <p:cNvSpPr/>
          <p:nvPr/>
        </p:nvSpPr>
        <p:spPr>
          <a:xfrm>
            <a:off x="2730581" y="3090575"/>
            <a:ext cx="2047900" cy="1333250"/>
          </a:xfrm>
          <a:custGeom>
            <a:avLst/>
            <a:gdLst/>
            <a:ahLst/>
            <a:cxnLst/>
            <a:rect l="l" t="t" r="r" b="b"/>
            <a:pathLst>
              <a:path w="81916" h="53330" extrusionOk="0">
                <a:moveTo>
                  <a:pt x="67413" y="0"/>
                </a:moveTo>
                <a:lnTo>
                  <a:pt x="65449" y="63"/>
                </a:lnTo>
                <a:lnTo>
                  <a:pt x="63493" y="170"/>
                </a:lnTo>
                <a:lnTo>
                  <a:pt x="54768" y="705"/>
                </a:lnTo>
                <a:lnTo>
                  <a:pt x="46053" y="1277"/>
                </a:lnTo>
                <a:lnTo>
                  <a:pt x="45017" y="1366"/>
                </a:lnTo>
                <a:lnTo>
                  <a:pt x="42972" y="1643"/>
                </a:lnTo>
                <a:lnTo>
                  <a:pt x="41954" y="1804"/>
                </a:lnTo>
                <a:lnTo>
                  <a:pt x="41686" y="1857"/>
                </a:lnTo>
                <a:lnTo>
                  <a:pt x="41418" y="1974"/>
                </a:lnTo>
                <a:lnTo>
                  <a:pt x="41302" y="2072"/>
                </a:lnTo>
                <a:lnTo>
                  <a:pt x="41230" y="2206"/>
                </a:lnTo>
                <a:lnTo>
                  <a:pt x="41204" y="2366"/>
                </a:lnTo>
                <a:lnTo>
                  <a:pt x="41230" y="2670"/>
                </a:lnTo>
                <a:lnTo>
                  <a:pt x="41293" y="2938"/>
                </a:lnTo>
                <a:lnTo>
                  <a:pt x="41311" y="3054"/>
                </a:lnTo>
                <a:lnTo>
                  <a:pt x="41284" y="3295"/>
                </a:lnTo>
                <a:lnTo>
                  <a:pt x="41257" y="3411"/>
                </a:lnTo>
                <a:lnTo>
                  <a:pt x="40855" y="4885"/>
                </a:lnTo>
                <a:lnTo>
                  <a:pt x="40418" y="6358"/>
                </a:lnTo>
                <a:lnTo>
                  <a:pt x="40221" y="7001"/>
                </a:lnTo>
                <a:lnTo>
                  <a:pt x="39784" y="8278"/>
                </a:lnTo>
                <a:lnTo>
                  <a:pt x="39364" y="9189"/>
                </a:lnTo>
                <a:lnTo>
                  <a:pt x="39025" y="9760"/>
                </a:lnTo>
                <a:lnTo>
                  <a:pt x="38614" y="10287"/>
                </a:lnTo>
                <a:lnTo>
                  <a:pt x="38132" y="10778"/>
                </a:lnTo>
                <a:lnTo>
                  <a:pt x="37846" y="11011"/>
                </a:lnTo>
                <a:lnTo>
                  <a:pt x="37721" y="11127"/>
                </a:lnTo>
                <a:lnTo>
                  <a:pt x="37507" y="11421"/>
                </a:lnTo>
                <a:lnTo>
                  <a:pt x="37382" y="11546"/>
                </a:lnTo>
                <a:lnTo>
                  <a:pt x="37033" y="11841"/>
                </a:lnTo>
                <a:lnTo>
                  <a:pt x="36489" y="12270"/>
                </a:lnTo>
                <a:lnTo>
                  <a:pt x="36114" y="12520"/>
                </a:lnTo>
                <a:lnTo>
                  <a:pt x="35917" y="12618"/>
                </a:lnTo>
                <a:lnTo>
                  <a:pt x="35676" y="12725"/>
                </a:lnTo>
                <a:lnTo>
                  <a:pt x="35194" y="12886"/>
                </a:lnTo>
                <a:lnTo>
                  <a:pt x="34444" y="13073"/>
                </a:lnTo>
                <a:lnTo>
                  <a:pt x="33935" y="13190"/>
                </a:lnTo>
                <a:lnTo>
                  <a:pt x="33310" y="13323"/>
                </a:lnTo>
                <a:lnTo>
                  <a:pt x="32077" y="13475"/>
                </a:lnTo>
                <a:lnTo>
                  <a:pt x="30898" y="13502"/>
                </a:lnTo>
                <a:lnTo>
                  <a:pt x="30041" y="13413"/>
                </a:lnTo>
                <a:lnTo>
                  <a:pt x="29488" y="13306"/>
                </a:lnTo>
                <a:lnTo>
                  <a:pt x="28952" y="13154"/>
                </a:lnTo>
                <a:lnTo>
                  <a:pt x="28425" y="12957"/>
                </a:lnTo>
                <a:lnTo>
                  <a:pt x="27907" y="12725"/>
                </a:lnTo>
                <a:lnTo>
                  <a:pt x="27407" y="12439"/>
                </a:lnTo>
                <a:lnTo>
                  <a:pt x="26925" y="12100"/>
                </a:lnTo>
                <a:lnTo>
                  <a:pt x="26460" y="11716"/>
                </a:lnTo>
                <a:lnTo>
                  <a:pt x="26014" y="11279"/>
                </a:lnTo>
                <a:lnTo>
                  <a:pt x="25585" y="10778"/>
                </a:lnTo>
                <a:lnTo>
                  <a:pt x="25380" y="10511"/>
                </a:lnTo>
                <a:lnTo>
                  <a:pt x="25076" y="10100"/>
                </a:lnTo>
                <a:lnTo>
                  <a:pt x="24540" y="9251"/>
                </a:lnTo>
                <a:lnTo>
                  <a:pt x="24121" y="8394"/>
                </a:lnTo>
                <a:lnTo>
                  <a:pt x="23826" y="7519"/>
                </a:lnTo>
                <a:lnTo>
                  <a:pt x="23665" y="6617"/>
                </a:lnTo>
                <a:lnTo>
                  <a:pt x="23665" y="5706"/>
                </a:lnTo>
                <a:lnTo>
                  <a:pt x="23781" y="5001"/>
                </a:lnTo>
                <a:lnTo>
                  <a:pt x="23906" y="4527"/>
                </a:lnTo>
                <a:lnTo>
                  <a:pt x="24085" y="4045"/>
                </a:lnTo>
                <a:lnTo>
                  <a:pt x="24308" y="3554"/>
                </a:lnTo>
                <a:lnTo>
                  <a:pt x="24442" y="3304"/>
                </a:lnTo>
                <a:lnTo>
                  <a:pt x="24505" y="3179"/>
                </a:lnTo>
                <a:lnTo>
                  <a:pt x="24585" y="2929"/>
                </a:lnTo>
                <a:lnTo>
                  <a:pt x="24612" y="2697"/>
                </a:lnTo>
                <a:lnTo>
                  <a:pt x="24576" y="2474"/>
                </a:lnTo>
                <a:lnTo>
                  <a:pt x="24496" y="2277"/>
                </a:lnTo>
                <a:lnTo>
                  <a:pt x="24353" y="2099"/>
                </a:lnTo>
                <a:lnTo>
                  <a:pt x="24165" y="1965"/>
                </a:lnTo>
                <a:lnTo>
                  <a:pt x="23924" y="1866"/>
                </a:lnTo>
                <a:lnTo>
                  <a:pt x="23781" y="1840"/>
                </a:lnTo>
                <a:lnTo>
                  <a:pt x="23103" y="1723"/>
                </a:lnTo>
                <a:lnTo>
                  <a:pt x="21718" y="1590"/>
                </a:lnTo>
                <a:lnTo>
                  <a:pt x="21031" y="1572"/>
                </a:lnTo>
                <a:lnTo>
                  <a:pt x="18807" y="1545"/>
                </a:lnTo>
                <a:lnTo>
                  <a:pt x="15459" y="1536"/>
                </a:lnTo>
                <a:lnTo>
                  <a:pt x="13235" y="1482"/>
                </a:lnTo>
                <a:lnTo>
                  <a:pt x="12128" y="1420"/>
                </a:lnTo>
                <a:lnTo>
                  <a:pt x="10770" y="1339"/>
                </a:lnTo>
                <a:lnTo>
                  <a:pt x="8065" y="1197"/>
                </a:lnTo>
                <a:lnTo>
                  <a:pt x="5359" y="1134"/>
                </a:lnTo>
                <a:lnTo>
                  <a:pt x="2653" y="1161"/>
                </a:lnTo>
                <a:lnTo>
                  <a:pt x="1296" y="1241"/>
                </a:lnTo>
                <a:lnTo>
                  <a:pt x="947" y="1268"/>
                </a:lnTo>
                <a:lnTo>
                  <a:pt x="572" y="1348"/>
                </a:lnTo>
                <a:lnTo>
                  <a:pt x="394" y="1447"/>
                </a:lnTo>
                <a:lnTo>
                  <a:pt x="278" y="1581"/>
                </a:lnTo>
                <a:lnTo>
                  <a:pt x="197" y="1759"/>
                </a:lnTo>
                <a:lnTo>
                  <a:pt x="144" y="2143"/>
                </a:lnTo>
                <a:lnTo>
                  <a:pt x="153" y="2500"/>
                </a:lnTo>
                <a:lnTo>
                  <a:pt x="278" y="5385"/>
                </a:lnTo>
                <a:lnTo>
                  <a:pt x="421" y="8260"/>
                </a:lnTo>
                <a:lnTo>
                  <a:pt x="492" y="10028"/>
                </a:lnTo>
                <a:lnTo>
                  <a:pt x="581" y="13556"/>
                </a:lnTo>
                <a:lnTo>
                  <a:pt x="581" y="17074"/>
                </a:lnTo>
                <a:lnTo>
                  <a:pt x="492" y="19726"/>
                </a:lnTo>
                <a:lnTo>
                  <a:pt x="385" y="21485"/>
                </a:lnTo>
                <a:lnTo>
                  <a:pt x="313" y="22370"/>
                </a:lnTo>
                <a:lnTo>
                  <a:pt x="215" y="23602"/>
                </a:lnTo>
                <a:lnTo>
                  <a:pt x="81" y="26058"/>
                </a:lnTo>
                <a:lnTo>
                  <a:pt x="10" y="28513"/>
                </a:lnTo>
                <a:lnTo>
                  <a:pt x="1" y="30978"/>
                </a:lnTo>
                <a:lnTo>
                  <a:pt x="54" y="33434"/>
                </a:lnTo>
                <a:lnTo>
                  <a:pt x="153" y="35889"/>
                </a:lnTo>
                <a:lnTo>
                  <a:pt x="385" y="39578"/>
                </a:lnTo>
                <a:lnTo>
                  <a:pt x="599" y="42033"/>
                </a:lnTo>
                <a:lnTo>
                  <a:pt x="653" y="42810"/>
                </a:lnTo>
                <a:lnTo>
                  <a:pt x="671" y="44373"/>
                </a:lnTo>
                <a:lnTo>
                  <a:pt x="635" y="45159"/>
                </a:lnTo>
                <a:lnTo>
                  <a:pt x="608" y="46043"/>
                </a:lnTo>
                <a:lnTo>
                  <a:pt x="662" y="47784"/>
                </a:lnTo>
                <a:lnTo>
                  <a:pt x="813" y="49070"/>
                </a:lnTo>
                <a:lnTo>
                  <a:pt x="965" y="49927"/>
                </a:lnTo>
                <a:lnTo>
                  <a:pt x="1171" y="50776"/>
                </a:lnTo>
                <a:lnTo>
                  <a:pt x="1430" y="51606"/>
                </a:lnTo>
                <a:lnTo>
                  <a:pt x="1581" y="52026"/>
                </a:lnTo>
                <a:lnTo>
                  <a:pt x="1689" y="52285"/>
                </a:lnTo>
                <a:lnTo>
                  <a:pt x="1965" y="52722"/>
                </a:lnTo>
                <a:lnTo>
                  <a:pt x="2233" y="52963"/>
                </a:lnTo>
                <a:lnTo>
                  <a:pt x="2448" y="53089"/>
                </a:lnTo>
                <a:lnTo>
                  <a:pt x="2680" y="53178"/>
                </a:lnTo>
                <a:lnTo>
                  <a:pt x="2948" y="53222"/>
                </a:lnTo>
                <a:lnTo>
                  <a:pt x="3091" y="53231"/>
                </a:lnTo>
                <a:lnTo>
                  <a:pt x="4600" y="53276"/>
                </a:lnTo>
                <a:lnTo>
                  <a:pt x="7636" y="53330"/>
                </a:lnTo>
                <a:lnTo>
                  <a:pt x="9145" y="53321"/>
                </a:lnTo>
                <a:lnTo>
                  <a:pt x="15423" y="53169"/>
                </a:lnTo>
                <a:lnTo>
                  <a:pt x="21701" y="52999"/>
                </a:lnTo>
                <a:lnTo>
                  <a:pt x="23174" y="52981"/>
                </a:lnTo>
                <a:lnTo>
                  <a:pt x="26139" y="53017"/>
                </a:lnTo>
                <a:lnTo>
                  <a:pt x="27621" y="52981"/>
                </a:lnTo>
                <a:lnTo>
                  <a:pt x="29666" y="52892"/>
                </a:lnTo>
                <a:lnTo>
                  <a:pt x="33765" y="52642"/>
                </a:lnTo>
                <a:lnTo>
                  <a:pt x="35810" y="52544"/>
                </a:lnTo>
                <a:lnTo>
                  <a:pt x="44829" y="52187"/>
                </a:lnTo>
                <a:lnTo>
                  <a:pt x="53849" y="51847"/>
                </a:lnTo>
                <a:lnTo>
                  <a:pt x="60162" y="51615"/>
                </a:lnTo>
                <a:lnTo>
                  <a:pt x="66475" y="51410"/>
                </a:lnTo>
                <a:lnTo>
                  <a:pt x="66618" y="51410"/>
                </a:lnTo>
                <a:lnTo>
                  <a:pt x="66913" y="51472"/>
                </a:lnTo>
                <a:lnTo>
                  <a:pt x="67360" y="51615"/>
                </a:lnTo>
                <a:lnTo>
                  <a:pt x="67663" y="51687"/>
                </a:lnTo>
                <a:lnTo>
                  <a:pt x="67815" y="51713"/>
                </a:lnTo>
                <a:lnTo>
                  <a:pt x="68065" y="51722"/>
                </a:lnTo>
                <a:lnTo>
                  <a:pt x="68199" y="51687"/>
                </a:lnTo>
                <a:lnTo>
                  <a:pt x="68253" y="51660"/>
                </a:lnTo>
                <a:lnTo>
                  <a:pt x="68404" y="51535"/>
                </a:lnTo>
                <a:lnTo>
                  <a:pt x="68744" y="51294"/>
                </a:lnTo>
                <a:lnTo>
                  <a:pt x="68931" y="51079"/>
                </a:lnTo>
                <a:lnTo>
                  <a:pt x="68994" y="50910"/>
                </a:lnTo>
                <a:lnTo>
                  <a:pt x="68976" y="50713"/>
                </a:lnTo>
                <a:lnTo>
                  <a:pt x="68860" y="50481"/>
                </a:lnTo>
                <a:lnTo>
                  <a:pt x="68762" y="50347"/>
                </a:lnTo>
                <a:lnTo>
                  <a:pt x="68735" y="50285"/>
                </a:lnTo>
                <a:lnTo>
                  <a:pt x="68762" y="50088"/>
                </a:lnTo>
                <a:lnTo>
                  <a:pt x="68779" y="49999"/>
                </a:lnTo>
                <a:lnTo>
                  <a:pt x="68967" y="46873"/>
                </a:lnTo>
                <a:lnTo>
                  <a:pt x="69163" y="43739"/>
                </a:lnTo>
                <a:lnTo>
                  <a:pt x="69181" y="43435"/>
                </a:lnTo>
                <a:lnTo>
                  <a:pt x="69199" y="43212"/>
                </a:lnTo>
                <a:lnTo>
                  <a:pt x="70530" y="43007"/>
                </a:lnTo>
                <a:lnTo>
                  <a:pt x="72485" y="42712"/>
                </a:lnTo>
                <a:lnTo>
                  <a:pt x="73771" y="42471"/>
                </a:lnTo>
                <a:lnTo>
                  <a:pt x="74396" y="42319"/>
                </a:lnTo>
                <a:lnTo>
                  <a:pt x="75102" y="42131"/>
                </a:lnTo>
                <a:lnTo>
                  <a:pt x="76415" y="41649"/>
                </a:lnTo>
                <a:lnTo>
                  <a:pt x="77308" y="41203"/>
                </a:lnTo>
                <a:lnTo>
                  <a:pt x="77870" y="40863"/>
                </a:lnTo>
                <a:lnTo>
                  <a:pt x="78406" y="40488"/>
                </a:lnTo>
                <a:lnTo>
                  <a:pt x="78897" y="40087"/>
                </a:lnTo>
                <a:lnTo>
                  <a:pt x="79361" y="39649"/>
                </a:lnTo>
                <a:lnTo>
                  <a:pt x="79790" y="39167"/>
                </a:lnTo>
                <a:lnTo>
                  <a:pt x="80183" y="38658"/>
                </a:lnTo>
                <a:lnTo>
                  <a:pt x="80540" y="38104"/>
                </a:lnTo>
                <a:lnTo>
                  <a:pt x="80862" y="37515"/>
                </a:lnTo>
                <a:lnTo>
                  <a:pt x="81138" y="36890"/>
                </a:lnTo>
                <a:lnTo>
                  <a:pt x="81380" y="36229"/>
                </a:lnTo>
                <a:lnTo>
                  <a:pt x="81576" y="35523"/>
                </a:lnTo>
                <a:lnTo>
                  <a:pt x="81665" y="35148"/>
                </a:lnTo>
                <a:lnTo>
                  <a:pt x="81755" y="34675"/>
                </a:lnTo>
                <a:lnTo>
                  <a:pt x="81880" y="33737"/>
                </a:lnTo>
                <a:lnTo>
                  <a:pt x="81915" y="32818"/>
                </a:lnTo>
                <a:lnTo>
                  <a:pt x="81871" y="31925"/>
                </a:lnTo>
                <a:lnTo>
                  <a:pt x="81737" y="31067"/>
                </a:lnTo>
                <a:lnTo>
                  <a:pt x="81540" y="30237"/>
                </a:lnTo>
                <a:lnTo>
                  <a:pt x="81255" y="29442"/>
                </a:lnTo>
                <a:lnTo>
                  <a:pt x="80906" y="28683"/>
                </a:lnTo>
                <a:lnTo>
                  <a:pt x="80478" y="27969"/>
                </a:lnTo>
                <a:lnTo>
                  <a:pt x="79987" y="27299"/>
                </a:lnTo>
                <a:lnTo>
                  <a:pt x="79424" y="26683"/>
                </a:lnTo>
                <a:lnTo>
                  <a:pt x="78790" y="26120"/>
                </a:lnTo>
                <a:lnTo>
                  <a:pt x="78093" y="25611"/>
                </a:lnTo>
                <a:lnTo>
                  <a:pt x="77343" y="25156"/>
                </a:lnTo>
                <a:lnTo>
                  <a:pt x="76522" y="24772"/>
                </a:lnTo>
                <a:lnTo>
                  <a:pt x="75647" y="24459"/>
                </a:lnTo>
                <a:lnTo>
                  <a:pt x="75182" y="24325"/>
                </a:lnTo>
                <a:lnTo>
                  <a:pt x="74414" y="24138"/>
                </a:lnTo>
                <a:lnTo>
                  <a:pt x="72860" y="23879"/>
                </a:lnTo>
                <a:lnTo>
                  <a:pt x="71691" y="23798"/>
                </a:lnTo>
                <a:lnTo>
                  <a:pt x="70914" y="23798"/>
                </a:lnTo>
                <a:lnTo>
                  <a:pt x="70128" y="23843"/>
                </a:lnTo>
                <a:lnTo>
                  <a:pt x="69351" y="23941"/>
                </a:lnTo>
                <a:lnTo>
                  <a:pt x="68967" y="24013"/>
                </a:lnTo>
                <a:lnTo>
                  <a:pt x="68958" y="22852"/>
                </a:lnTo>
                <a:lnTo>
                  <a:pt x="68967" y="21718"/>
                </a:lnTo>
                <a:lnTo>
                  <a:pt x="69092" y="15949"/>
                </a:lnTo>
                <a:lnTo>
                  <a:pt x="69217" y="10171"/>
                </a:lnTo>
                <a:lnTo>
                  <a:pt x="69324" y="5644"/>
                </a:lnTo>
                <a:lnTo>
                  <a:pt x="69431" y="1116"/>
                </a:lnTo>
                <a:lnTo>
                  <a:pt x="69431" y="920"/>
                </a:lnTo>
                <a:lnTo>
                  <a:pt x="69324" y="580"/>
                </a:lnTo>
                <a:lnTo>
                  <a:pt x="69119" y="330"/>
                </a:lnTo>
                <a:lnTo>
                  <a:pt x="68806" y="170"/>
                </a:lnTo>
                <a:lnTo>
                  <a:pt x="68610" y="125"/>
                </a:lnTo>
                <a:lnTo>
                  <a:pt x="68315" y="71"/>
                </a:lnTo>
                <a:lnTo>
                  <a:pt x="677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4f3de87df4_0_339"/>
          <p:cNvSpPr/>
          <p:nvPr/>
        </p:nvSpPr>
        <p:spPr>
          <a:xfrm>
            <a:off x="4778481" y="3072925"/>
            <a:ext cx="1667250" cy="1368550"/>
          </a:xfrm>
          <a:custGeom>
            <a:avLst/>
            <a:gdLst/>
            <a:ahLst/>
            <a:cxnLst/>
            <a:rect l="l" t="t" r="r" b="b"/>
            <a:pathLst>
              <a:path w="66690" h="54742" extrusionOk="0">
                <a:moveTo>
                  <a:pt x="62930" y="1"/>
                </a:moveTo>
                <a:lnTo>
                  <a:pt x="61822" y="27"/>
                </a:lnTo>
                <a:lnTo>
                  <a:pt x="61278" y="45"/>
                </a:lnTo>
                <a:lnTo>
                  <a:pt x="59492" y="117"/>
                </a:lnTo>
                <a:lnTo>
                  <a:pt x="57714" y="206"/>
                </a:lnTo>
                <a:lnTo>
                  <a:pt x="57706" y="45"/>
                </a:lnTo>
                <a:lnTo>
                  <a:pt x="52580" y="304"/>
                </a:lnTo>
                <a:lnTo>
                  <a:pt x="47454" y="572"/>
                </a:lnTo>
                <a:lnTo>
                  <a:pt x="47356" y="581"/>
                </a:lnTo>
                <a:lnTo>
                  <a:pt x="47186" y="635"/>
                </a:lnTo>
                <a:lnTo>
                  <a:pt x="46963" y="778"/>
                </a:lnTo>
                <a:lnTo>
                  <a:pt x="46775" y="1054"/>
                </a:lnTo>
                <a:lnTo>
                  <a:pt x="46740" y="1287"/>
                </a:lnTo>
                <a:lnTo>
                  <a:pt x="46766" y="1447"/>
                </a:lnTo>
                <a:lnTo>
                  <a:pt x="46802" y="1528"/>
                </a:lnTo>
                <a:lnTo>
                  <a:pt x="46963" y="1858"/>
                </a:lnTo>
                <a:lnTo>
                  <a:pt x="47240" y="2528"/>
                </a:lnTo>
                <a:lnTo>
                  <a:pt x="47445" y="3198"/>
                </a:lnTo>
                <a:lnTo>
                  <a:pt x="47588" y="3876"/>
                </a:lnTo>
                <a:lnTo>
                  <a:pt x="47659" y="4564"/>
                </a:lnTo>
                <a:lnTo>
                  <a:pt x="47641" y="5251"/>
                </a:lnTo>
                <a:lnTo>
                  <a:pt x="47552" y="5957"/>
                </a:lnTo>
                <a:lnTo>
                  <a:pt x="47383" y="6662"/>
                </a:lnTo>
                <a:lnTo>
                  <a:pt x="47257" y="7020"/>
                </a:lnTo>
                <a:lnTo>
                  <a:pt x="47168" y="7323"/>
                </a:lnTo>
                <a:lnTo>
                  <a:pt x="47115" y="7636"/>
                </a:lnTo>
                <a:lnTo>
                  <a:pt x="47061" y="7939"/>
                </a:lnTo>
                <a:lnTo>
                  <a:pt x="46891" y="8493"/>
                </a:lnTo>
                <a:lnTo>
                  <a:pt x="46668" y="9011"/>
                </a:lnTo>
                <a:lnTo>
                  <a:pt x="46391" y="9493"/>
                </a:lnTo>
                <a:lnTo>
                  <a:pt x="46061" y="9931"/>
                </a:lnTo>
                <a:lnTo>
                  <a:pt x="45686" y="10350"/>
                </a:lnTo>
                <a:lnTo>
                  <a:pt x="45061" y="10922"/>
                </a:lnTo>
                <a:lnTo>
                  <a:pt x="44596" y="11288"/>
                </a:lnTo>
                <a:lnTo>
                  <a:pt x="44355" y="11458"/>
                </a:lnTo>
                <a:lnTo>
                  <a:pt x="43864" y="11770"/>
                </a:lnTo>
                <a:lnTo>
                  <a:pt x="43114" y="12163"/>
                </a:lnTo>
                <a:lnTo>
                  <a:pt x="42078" y="12538"/>
                </a:lnTo>
                <a:lnTo>
                  <a:pt x="41024" y="12788"/>
                </a:lnTo>
                <a:lnTo>
                  <a:pt x="39944" y="12931"/>
                </a:lnTo>
                <a:lnTo>
                  <a:pt x="38854" y="13003"/>
                </a:lnTo>
                <a:lnTo>
                  <a:pt x="37202" y="13029"/>
                </a:lnTo>
                <a:lnTo>
                  <a:pt x="36104" y="13029"/>
                </a:lnTo>
                <a:lnTo>
                  <a:pt x="35782" y="13021"/>
                </a:lnTo>
                <a:lnTo>
                  <a:pt x="35140" y="12967"/>
                </a:lnTo>
                <a:lnTo>
                  <a:pt x="34514" y="12851"/>
                </a:lnTo>
                <a:lnTo>
                  <a:pt x="33898" y="12690"/>
                </a:lnTo>
                <a:lnTo>
                  <a:pt x="32987" y="12378"/>
                </a:lnTo>
                <a:lnTo>
                  <a:pt x="31800" y="11869"/>
                </a:lnTo>
                <a:lnTo>
                  <a:pt x="31210" y="11610"/>
                </a:lnTo>
                <a:lnTo>
                  <a:pt x="30835" y="11431"/>
                </a:lnTo>
                <a:lnTo>
                  <a:pt x="30130" y="11020"/>
                </a:lnTo>
                <a:lnTo>
                  <a:pt x="29478" y="10565"/>
                </a:lnTo>
                <a:lnTo>
                  <a:pt x="28889" y="10047"/>
                </a:lnTo>
                <a:lnTo>
                  <a:pt x="28362" y="9493"/>
                </a:lnTo>
                <a:lnTo>
                  <a:pt x="27888" y="8895"/>
                </a:lnTo>
                <a:lnTo>
                  <a:pt x="27487" y="8270"/>
                </a:lnTo>
                <a:lnTo>
                  <a:pt x="27156" y="7609"/>
                </a:lnTo>
                <a:lnTo>
                  <a:pt x="26888" y="6930"/>
                </a:lnTo>
                <a:lnTo>
                  <a:pt x="26701" y="6234"/>
                </a:lnTo>
                <a:lnTo>
                  <a:pt x="26585" y="5528"/>
                </a:lnTo>
                <a:lnTo>
                  <a:pt x="26549" y="4814"/>
                </a:lnTo>
                <a:lnTo>
                  <a:pt x="26594" y="4108"/>
                </a:lnTo>
                <a:lnTo>
                  <a:pt x="26719" y="3403"/>
                </a:lnTo>
                <a:lnTo>
                  <a:pt x="26933" y="2706"/>
                </a:lnTo>
                <a:lnTo>
                  <a:pt x="27237" y="2037"/>
                </a:lnTo>
                <a:lnTo>
                  <a:pt x="27424" y="1706"/>
                </a:lnTo>
                <a:lnTo>
                  <a:pt x="27504" y="1563"/>
                </a:lnTo>
                <a:lnTo>
                  <a:pt x="27612" y="1304"/>
                </a:lnTo>
                <a:lnTo>
                  <a:pt x="27656" y="1063"/>
                </a:lnTo>
                <a:lnTo>
                  <a:pt x="27629" y="858"/>
                </a:lnTo>
                <a:lnTo>
                  <a:pt x="27540" y="679"/>
                </a:lnTo>
                <a:lnTo>
                  <a:pt x="27388" y="528"/>
                </a:lnTo>
                <a:lnTo>
                  <a:pt x="27174" y="403"/>
                </a:lnTo>
                <a:lnTo>
                  <a:pt x="26897" y="313"/>
                </a:lnTo>
                <a:lnTo>
                  <a:pt x="26736" y="277"/>
                </a:lnTo>
                <a:lnTo>
                  <a:pt x="26192" y="188"/>
                </a:lnTo>
                <a:lnTo>
                  <a:pt x="25361" y="81"/>
                </a:lnTo>
                <a:lnTo>
                  <a:pt x="24816" y="54"/>
                </a:lnTo>
                <a:lnTo>
                  <a:pt x="24540" y="63"/>
                </a:lnTo>
                <a:lnTo>
                  <a:pt x="21602" y="206"/>
                </a:lnTo>
                <a:lnTo>
                  <a:pt x="15726" y="510"/>
                </a:lnTo>
                <a:lnTo>
                  <a:pt x="12797" y="706"/>
                </a:lnTo>
                <a:lnTo>
                  <a:pt x="10680" y="876"/>
                </a:lnTo>
                <a:lnTo>
                  <a:pt x="6465" y="1304"/>
                </a:lnTo>
                <a:lnTo>
                  <a:pt x="4349" y="1519"/>
                </a:lnTo>
                <a:lnTo>
                  <a:pt x="3804" y="1599"/>
                </a:lnTo>
                <a:lnTo>
                  <a:pt x="2983" y="1751"/>
                </a:lnTo>
                <a:lnTo>
                  <a:pt x="2438" y="1796"/>
                </a:lnTo>
                <a:lnTo>
                  <a:pt x="2170" y="1787"/>
                </a:lnTo>
                <a:lnTo>
                  <a:pt x="1813" y="1760"/>
                </a:lnTo>
                <a:lnTo>
                  <a:pt x="1420" y="1778"/>
                </a:lnTo>
                <a:lnTo>
                  <a:pt x="1224" y="1831"/>
                </a:lnTo>
                <a:lnTo>
                  <a:pt x="1081" y="1938"/>
                </a:lnTo>
                <a:lnTo>
                  <a:pt x="973" y="2099"/>
                </a:lnTo>
                <a:lnTo>
                  <a:pt x="875" y="2456"/>
                </a:lnTo>
                <a:lnTo>
                  <a:pt x="857" y="2805"/>
                </a:lnTo>
                <a:lnTo>
                  <a:pt x="715" y="6859"/>
                </a:lnTo>
                <a:lnTo>
                  <a:pt x="563" y="10922"/>
                </a:lnTo>
                <a:lnTo>
                  <a:pt x="366" y="15628"/>
                </a:lnTo>
                <a:lnTo>
                  <a:pt x="161" y="20325"/>
                </a:lnTo>
                <a:lnTo>
                  <a:pt x="63" y="22933"/>
                </a:lnTo>
                <a:lnTo>
                  <a:pt x="0" y="25531"/>
                </a:lnTo>
                <a:lnTo>
                  <a:pt x="9" y="25826"/>
                </a:lnTo>
                <a:lnTo>
                  <a:pt x="89" y="26148"/>
                </a:lnTo>
                <a:lnTo>
                  <a:pt x="188" y="26317"/>
                </a:lnTo>
                <a:lnTo>
                  <a:pt x="313" y="26424"/>
                </a:lnTo>
                <a:lnTo>
                  <a:pt x="491" y="26496"/>
                </a:lnTo>
                <a:lnTo>
                  <a:pt x="822" y="26532"/>
                </a:lnTo>
                <a:lnTo>
                  <a:pt x="1107" y="26496"/>
                </a:lnTo>
                <a:lnTo>
                  <a:pt x="1786" y="26362"/>
                </a:lnTo>
                <a:lnTo>
                  <a:pt x="3143" y="26049"/>
                </a:lnTo>
                <a:lnTo>
                  <a:pt x="3822" y="25915"/>
                </a:lnTo>
                <a:lnTo>
                  <a:pt x="4224" y="25844"/>
                </a:lnTo>
                <a:lnTo>
                  <a:pt x="4840" y="25764"/>
                </a:lnTo>
                <a:lnTo>
                  <a:pt x="5233" y="25772"/>
                </a:lnTo>
                <a:lnTo>
                  <a:pt x="5421" y="25817"/>
                </a:lnTo>
                <a:lnTo>
                  <a:pt x="5769" y="25933"/>
                </a:lnTo>
                <a:lnTo>
                  <a:pt x="6456" y="26210"/>
                </a:lnTo>
                <a:lnTo>
                  <a:pt x="7474" y="26665"/>
                </a:lnTo>
                <a:lnTo>
                  <a:pt x="8171" y="26933"/>
                </a:lnTo>
                <a:lnTo>
                  <a:pt x="8573" y="27085"/>
                </a:lnTo>
                <a:lnTo>
                  <a:pt x="9296" y="27460"/>
                </a:lnTo>
                <a:lnTo>
                  <a:pt x="9921" y="27925"/>
                </a:lnTo>
                <a:lnTo>
                  <a:pt x="10457" y="28460"/>
                </a:lnTo>
                <a:lnTo>
                  <a:pt x="10921" y="29059"/>
                </a:lnTo>
                <a:lnTo>
                  <a:pt x="11323" y="29702"/>
                </a:lnTo>
                <a:lnTo>
                  <a:pt x="11841" y="30746"/>
                </a:lnTo>
                <a:lnTo>
                  <a:pt x="12136" y="31488"/>
                </a:lnTo>
                <a:lnTo>
                  <a:pt x="12234" y="31782"/>
                </a:lnTo>
                <a:lnTo>
                  <a:pt x="12359" y="32372"/>
                </a:lnTo>
                <a:lnTo>
                  <a:pt x="12404" y="32952"/>
                </a:lnTo>
                <a:lnTo>
                  <a:pt x="12359" y="33524"/>
                </a:lnTo>
                <a:lnTo>
                  <a:pt x="12252" y="34086"/>
                </a:lnTo>
                <a:lnTo>
                  <a:pt x="12082" y="34640"/>
                </a:lnTo>
                <a:lnTo>
                  <a:pt x="11752" y="35461"/>
                </a:lnTo>
                <a:lnTo>
                  <a:pt x="11475" y="35997"/>
                </a:lnTo>
                <a:lnTo>
                  <a:pt x="11279" y="36372"/>
                </a:lnTo>
                <a:lnTo>
                  <a:pt x="10850" y="37087"/>
                </a:lnTo>
                <a:lnTo>
                  <a:pt x="10386" y="37739"/>
                </a:lnTo>
                <a:lnTo>
                  <a:pt x="9903" y="38355"/>
                </a:lnTo>
                <a:lnTo>
                  <a:pt x="9386" y="38917"/>
                </a:lnTo>
                <a:lnTo>
                  <a:pt x="8832" y="39435"/>
                </a:lnTo>
                <a:lnTo>
                  <a:pt x="8260" y="39909"/>
                </a:lnTo>
                <a:lnTo>
                  <a:pt x="7653" y="40337"/>
                </a:lnTo>
                <a:lnTo>
                  <a:pt x="7019" y="40712"/>
                </a:lnTo>
                <a:lnTo>
                  <a:pt x="6367" y="41052"/>
                </a:lnTo>
                <a:lnTo>
                  <a:pt x="5680" y="41346"/>
                </a:lnTo>
                <a:lnTo>
                  <a:pt x="4965" y="41605"/>
                </a:lnTo>
                <a:lnTo>
                  <a:pt x="4233" y="41811"/>
                </a:lnTo>
                <a:lnTo>
                  <a:pt x="3465" y="41980"/>
                </a:lnTo>
                <a:lnTo>
                  <a:pt x="2277" y="42168"/>
                </a:lnTo>
                <a:lnTo>
                  <a:pt x="1456" y="42239"/>
                </a:lnTo>
                <a:lnTo>
                  <a:pt x="1152" y="42266"/>
                </a:lnTo>
                <a:lnTo>
                  <a:pt x="804" y="42373"/>
                </a:lnTo>
                <a:lnTo>
                  <a:pt x="625" y="42471"/>
                </a:lnTo>
                <a:lnTo>
                  <a:pt x="482" y="42614"/>
                </a:lnTo>
                <a:lnTo>
                  <a:pt x="384" y="42793"/>
                </a:lnTo>
                <a:lnTo>
                  <a:pt x="295" y="43132"/>
                </a:lnTo>
                <a:lnTo>
                  <a:pt x="295" y="43427"/>
                </a:lnTo>
                <a:lnTo>
                  <a:pt x="339" y="44668"/>
                </a:lnTo>
                <a:lnTo>
                  <a:pt x="429" y="45918"/>
                </a:lnTo>
                <a:lnTo>
                  <a:pt x="482" y="46945"/>
                </a:lnTo>
                <a:lnTo>
                  <a:pt x="581" y="49008"/>
                </a:lnTo>
                <a:lnTo>
                  <a:pt x="688" y="50035"/>
                </a:lnTo>
                <a:lnTo>
                  <a:pt x="741" y="50464"/>
                </a:lnTo>
                <a:lnTo>
                  <a:pt x="857" y="50910"/>
                </a:lnTo>
                <a:lnTo>
                  <a:pt x="965" y="51116"/>
                </a:lnTo>
                <a:lnTo>
                  <a:pt x="1116" y="51267"/>
                </a:lnTo>
                <a:lnTo>
                  <a:pt x="1340" y="51375"/>
                </a:lnTo>
                <a:lnTo>
                  <a:pt x="1795" y="51473"/>
                </a:lnTo>
                <a:lnTo>
                  <a:pt x="2233" y="51526"/>
                </a:lnTo>
                <a:lnTo>
                  <a:pt x="3911" y="51705"/>
                </a:lnTo>
                <a:lnTo>
                  <a:pt x="7287" y="52009"/>
                </a:lnTo>
                <a:lnTo>
                  <a:pt x="8966" y="52098"/>
                </a:lnTo>
                <a:lnTo>
                  <a:pt x="12252" y="52250"/>
                </a:lnTo>
                <a:lnTo>
                  <a:pt x="17172" y="52446"/>
                </a:lnTo>
                <a:lnTo>
                  <a:pt x="20450" y="52491"/>
                </a:lnTo>
                <a:lnTo>
                  <a:pt x="22093" y="52473"/>
                </a:lnTo>
                <a:lnTo>
                  <a:pt x="23557" y="52455"/>
                </a:lnTo>
                <a:lnTo>
                  <a:pt x="26477" y="52527"/>
                </a:lnTo>
                <a:lnTo>
                  <a:pt x="30853" y="52777"/>
                </a:lnTo>
                <a:lnTo>
                  <a:pt x="33764" y="52991"/>
                </a:lnTo>
                <a:lnTo>
                  <a:pt x="41480" y="53554"/>
                </a:lnTo>
                <a:lnTo>
                  <a:pt x="49204" y="54080"/>
                </a:lnTo>
                <a:lnTo>
                  <a:pt x="51196" y="54188"/>
                </a:lnTo>
                <a:lnTo>
                  <a:pt x="55187" y="54313"/>
                </a:lnTo>
                <a:lnTo>
                  <a:pt x="57188" y="54375"/>
                </a:lnTo>
                <a:lnTo>
                  <a:pt x="60608" y="54447"/>
                </a:lnTo>
                <a:lnTo>
                  <a:pt x="64028" y="54509"/>
                </a:lnTo>
                <a:lnTo>
                  <a:pt x="64171" y="54509"/>
                </a:lnTo>
                <a:lnTo>
                  <a:pt x="64296" y="54536"/>
                </a:lnTo>
                <a:lnTo>
                  <a:pt x="64582" y="54670"/>
                </a:lnTo>
                <a:lnTo>
                  <a:pt x="64921" y="54741"/>
                </a:lnTo>
                <a:lnTo>
                  <a:pt x="65108" y="54732"/>
                </a:lnTo>
                <a:lnTo>
                  <a:pt x="65251" y="54661"/>
                </a:lnTo>
                <a:lnTo>
                  <a:pt x="65367" y="54527"/>
                </a:lnTo>
                <a:lnTo>
                  <a:pt x="65501" y="54205"/>
                </a:lnTo>
                <a:lnTo>
                  <a:pt x="65555" y="53893"/>
                </a:lnTo>
                <a:lnTo>
                  <a:pt x="65769" y="52428"/>
                </a:lnTo>
                <a:lnTo>
                  <a:pt x="66073" y="50232"/>
                </a:lnTo>
                <a:lnTo>
                  <a:pt x="66216" y="48758"/>
                </a:lnTo>
                <a:lnTo>
                  <a:pt x="66269" y="48026"/>
                </a:lnTo>
                <a:lnTo>
                  <a:pt x="66403" y="45409"/>
                </a:lnTo>
                <a:lnTo>
                  <a:pt x="66591" y="40176"/>
                </a:lnTo>
                <a:lnTo>
                  <a:pt x="66680" y="37551"/>
                </a:lnTo>
                <a:lnTo>
                  <a:pt x="66689" y="37230"/>
                </a:lnTo>
                <a:lnTo>
                  <a:pt x="66636" y="36863"/>
                </a:lnTo>
                <a:lnTo>
                  <a:pt x="66564" y="36676"/>
                </a:lnTo>
                <a:lnTo>
                  <a:pt x="66448" y="36515"/>
                </a:lnTo>
                <a:lnTo>
                  <a:pt x="66287" y="36390"/>
                </a:lnTo>
                <a:lnTo>
                  <a:pt x="65957" y="36221"/>
                </a:lnTo>
                <a:lnTo>
                  <a:pt x="65635" y="36122"/>
                </a:lnTo>
                <a:lnTo>
                  <a:pt x="65278" y="36024"/>
                </a:lnTo>
                <a:lnTo>
                  <a:pt x="64725" y="35881"/>
                </a:lnTo>
                <a:lnTo>
                  <a:pt x="64385" y="35738"/>
                </a:lnTo>
                <a:lnTo>
                  <a:pt x="64233" y="35649"/>
                </a:lnTo>
                <a:lnTo>
                  <a:pt x="63305" y="34970"/>
                </a:lnTo>
                <a:lnTo>
                  <a:pt x="61474" y="33550"/>
                </a:lnTo>
                <a:lnTo>
                  <a:pt x="60590" y="32809"/>
                </a:lnTo>
                <a:lnTo>
                  <a:pt x="60411" y="32649"/>
                </a:lnTo>
                <a:lnTo>
                  <a:pt x="60081" y="32300"/>
                </a:lnTo>
                <a:lnTo>
                  <a:pt x="59777" y="31916"/>
                </a:lnTo>
                <a:lnTo>
                  <a:pt x="59518" y="31514"/>
                </a:lnTo>
                <a:lnTo>
                  <a:pt x="59402" y="31309"/>
                </a:lnTo>
                <a:lnTo>
                  <a:pt x="59259" y="31005"/>
                </a:lnTo>
                <a:lnTo>
                  <a:pt x="59000" y="30380"/>
                </a:lnTo>
                <a:lnTo>
                  <a:pt x="58795" y="29737"/>
                </a:lnTo>
                <a:lnTo>
                  <a:pt x="58643" y="29085"/>
                </a:lnTo>
                <a:lnTo>
                  <a:pt x="58545" y="28425"/>
                </a:lnTo>
                <a:lnTo>
                  <a:pt x="58500" y="27755"/>
                </a:lnTo>
                <a:lnTo>
                  <a:pt x="58509" y="27094"/>
                </a:lnTo>
                <a:lnTo>
                  <a:pt x="58581" y="26424"/>
                </a:lnTo>
                <a:lnTo>
                  <a:pt x="58715" y="25772"/>
                </a:lnTo>
                <a:lnTo>
                  <a:pt x="58920" y="25130"/>
                </a:lnTo>
                <a:lnTo>
                  <a:pt x="59179" y="24504"/>
                </a:lnTo>
                <a:lnTo>
                  <a:pt x="59509" y="23897"/>
                </a:lnTo>
                <a:lnTo>
                  <a:pt x="59911" y="23317"/>
                </a:lnTo>
                <a:lnTo>
                  <a:pt x="60376" y="22754"/>
                </a:lnTo>
                <a:lnTo>
                  <a:pt x="60920" y="22236"/>
                </a:lnTo>
                <a:lnTo>
                  <a:pt x="61537" y="21745"/>
                </a:lnTo>
                <a:lnTo>
                  <a:pt x="61876" y="21513"/>
                </a:lnTo>
                <a:lnTo>
                  <a:pt x="62099" y="21379"/>
                </a:lnTo>
                <a:lnTo>
                  <a:pt x="62546" y="21147"/>
                </a:lnTo>
                <a:lnTo>
                  <a:pt x="63010" y="20968"/>
                </a:lnTo>
                <a:lnTo>
                  <a:pt x="63483" y="20843"/>
                </a:lnTo>
                <a:lnTo>
                  <a:pt x="63965" y="20772"/>
                </a:lnTo>
                <a:lnTo>
                  <a:pt x="64457" y="20754"/>
                </a:lnTo>
                <a:lnTo>
                  <a:pt x="64948" y="20781"/>
                </a:lnTo>
                <a:lnTo>
                  <a:pt x="65448" y="20870"/>
                </a:lnTo>
                <a:lnTo>
                  <a:pt x="65698" y="20932"/>
                </a:lnTo>
                <a:lnTo>
                  <a:pt x="65921" y="20986"/>
                </a:lnTo>
                <a:lnTo>
                  <a:pt x="66234" y="21013"/>
                </a:lnTo>
                <a:lnTo>
                  <a:pt x="66394" y="20941"/>
                </a:lnTo>
                <a:lnTo>
                  <a:pt x="66466" y="20843"/>
                </a:lnTo>
                <a:lnTo>
                  <a:pt x="66537" y="20620"/>
                </a:lnTo>
                <a:lnTo>
                  <a:pt x="66555" y="20397"/>
                </a:lnTo>
                <a:lnTo>
                  <a:pt x="66564" y="20147"/>
                </a:lnTo>
                <a:lnTo>
                  <a:pt x="66528" y="19655"/>
                </a:lnTo>
                <a:lnTo>
                  <a:pt x="66484" y="19405"/>
                </a:lnTo>
                <a:lnTo>
                  <a:pt x="66252" y="18271"/>
                </a:lnTo>
                <a:lnTo>
                  <a:pt x="65876" y="16575"/>
                </a:lnTo>
                <a:lnTo>
                  <a:pt x="65671" y="15441"/>
                </a:lnTo>
                <a:lnTo>
                  <a:pt x="65609" y="14869"/>
                </a:lnTo>
                <a:lnTo>
                  <a:pt x="65323" y="11922"/>
                </a:lnTo>
                <a:lnTo>
                  <a:pt x="64832" y="6028"/>
                </a:lnTo>
                <a:lnTo>
                  <a:pt x="64591" y="3082"/>
                </a:lnTo>
                <a:lnTo>
                  <a:pt x="64537" y="2599"/>
                </a:lnTo>
                <a:lnTo>
                  <a:pt x="64421" y="1644"/>
                </a:lnTo>
                <a:lnTo>
                  <a:pt x="64421" y="1170"/>
                </a:lnTo>
                <a:lnTo>
                  <a:pt x="64439" y="849"/>
                </a:lnTo>
                <a:lnTo>
                  <a:pt x="64412" y="510"/>
                </a:lnTo>
                <a:lnTo>
                  <a:pt x="64358" y="349"/>
                </a:lnTo>
                <a:lnTo>
                  <a:pt x="64269" y="224"/>
                </a:lnTo>
                <a:lnTo>
                  <a:pt x="64126" y="135"/>
                </a:lnTo>
                <a:lnTo>
                  <a:pt x="63805" y="54"/>
                </a:lnTo>
                <a:lnTo>
                  <a:pt x="63483" y="27"/>
                </a:lnTo>
                <a:lnTo>
                  <a:pt x="629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4f3de87df4_0_339"/>
          <p:cNvSpPr/>
          <p:nvPr/>
        </p:nvSpPr>
        <p:spPr>
          <a:xfrm>
            <a:off x="4561956" y="1457925"/>
            <a:ext cx="1993650" cy="1574825"/>
          </a:xfrm>
          <a:custGeom>
            <a:avLst/>
            <a:gdLst/>
            <a:ahLst/>
            <a:cxnLst/>
            <a:rect l="l" t="t" r="r" b="b"/>
            <a:pathLst>
              <a:path w="79746" h="62993" extrusionOk="0">
                <a:moveTo>
                  <a:pt x="74619" y="0"/>
                </a:moveTo>
                <a:lnTo>
                  <a:pt x="72994" y="18"/>
                </a:lnTo>
                <a:lnTo>
                  <a:pt x="72191" y="54"/>
                </a:lnTo>
                <a:lnTo>
                  <a:pt x="67788" y="286"/>
                </a:lnTo>
                <a:lnTo>
                  <a:pt x="58992" y="804"/>
                </a:lnTo>
                <a:lnTo>
                  <a:pt x="54598" y="1072"/>
                </a:lnTo>
                <a:lnTo>
                  <a:pt x="54232" y="1099"/>
                </a:lnTo>
                <a:lnTo>
                  <a:pt x="53839" y="1206"/>
                </a:lnTo>
                <a:lnTo>
                  <a:pt x="53643" y="1322"/>
                </a:lnTo>
                <a:lnTo>
                  <a:pt x="53500" y="1474"/>
                </a:lnTo>
                <a:lnTo>
                  <a:pt x="53402" y="1679"/>
                </a:lnTo>
                <a:lnTo>
                  <a:pt x="53330" y="2081"/>
                </a:lnTo>
                <a:lnTo>
                  <a:pt x="53330" y="2438"/>
                </a:lnTo>
                <a:lnTo>
                  <a:pt x="53330" y="2769"/>
                </a:lnTo>
                <a:lnTo>
                  <a:pt x="53286" y="3438"/>
                </a:lnTo>
                <a:lnTo>
                  <a:pt x="53179" y="4117"/>
                </a:lnTo>
                <a:lnTo>
                  <a:pt x="53009" y="4787"/>
                </a:lnTo>
                <a:lnTo>
                  <a:pt x="52777" y="5448"/>
                </a:lnTo>
                <a:lnTo>
                  <a:pt x="52491" y="6099"/>
                </a:lnTo>
                <a:lnTo>
                  <a:pt x="52152" y="6742"/>
                </a:lnTo>
                <a:lnTo>
                  <a:pt x="51759" y="7350"/>
                </a:lnTo>
                <a:lnTo>
                  <a:pt x="51312" y="7930"/>
                </a:lnTo>
                <a:lnTo>
                  <a:pt x="50821" y="8475"/>
                </a:lnTo>
                <a:lnTo>
                  <a:pt x="50285" y="8984"/>
                </a:lnTo>
                <a:lnTo>
                  <a:pt x="49696" y="9439"/>
                </a:lnTo>
                <a:lnTo>
                  <a:pt x="49071" y="9841"/>
                </a:lnTo>
                <a:lnTo>
                  <a:pt x="48401" y="10189"/>
                </a:lnTo>
                <a:lnTo>
                  <a:pt x="47696" y="10475"/>
                </a:lnTo>
                <a:lnTo>
                  <a:pt x="46954" y="10689"/>
                </a:lnTo>
                <a:lnTo>
                  <a:pt x="46562" y="10770"/>
                </a:lnTo>
                <a:lnTo>
                  <a:pt x="46124" y="10841"/>
                </a:lnTo>
                <a:lnTo>
                  <a:pt x="45258" y="10895"/>
                </a:lnTo>
                <a:lnTo>
                  <a:pt x="44409" y="10868"/>
                </a:lnTo>
                <a:lnTo>
                  <a:pt x="43570" y="10752"/>
                </a:lnTo>
                <a:lnTo>
                  <a:pt x="42757" y="10555"/>
                </a:lnTo>
                <a:lnTo>
                  <a:pt x="41954" y="10297"/>
                </a:lnTo>
                <a:lnTo>
                  <a:pt x="41159" y="9984"/>
                </a:lnTo>
                <a:lnTo>
                  <a:pt x="40382" y="9609"/>
                </a:lnTo>
                <a:lnTo>
                  <a:pt x="39989" y="9412"/>
                </a:lnTo>
                <a:lnTo>
                  <a:pt x="39676" y="9234"/>
                </a:lnTo>
                <a:lnTo>
                  <a:pt x="39096" y="8832"/>
                </a:lnTo>
                <a:lnTo>
                  <a:pt x="38578" y="8394"/>
                </a:lnTo>
                <a:lnTo>
                  <a:pt x="38123" y="7903"/>
                </a:lnTo>
                <a:lnTo>
                  <a:pt x="37748" y="7367"/>
                </a:lnTo>
                <a:lnTo>
                  <a:pt x="37444" y="6778"/>
                </a:lnTo>
                <a:lnTo>
                  <a:pt x="37212" y="6135"/>
                </a:lnTo>
                <a:lnTo>
                  <a:pt x="37060" y="5448"/>
                </a:lnTo>
                <a:lnTo>
                  <a:pt x="37015" y="5073"/>
                </a:lnTo>
                <a:lnTo>
                  <a:pt x="36908" y="3581"/>
                </a:lnTo>
                <a:lnTo>
                  <a:pt x="36801" y="2090"/>
                </a:lnTo>
                <a:lnTo>
                  <a:pt x="36783" y="1911"/>
                </a:lnTo>
                <a:lnTo>
                  <a:pt x="36712" y="1590"/>
                </a:lnTo>
                <a:lnTo>
                  <a:pt x="36605" y="1331"/>
                </a:lnTo>
                <a:lnTo>
                  <a:pt x="36462" y="1108"/>
                </a:lnTo>
                <a:lnTo>
                  <a:pt x="36274" y="938"/>
                </a:lnTo>
                <a:lnTo>
                  <a:pt x="36042" y="804"/>
                </a:lnTo>
                <a:lnTo>
                  <a:pt x="35774" y="715"/>
                </a:lnTo>
                <a:lnTo>
                  <a:pt x="35462" y="661"/>
                </a:lnTo>
                <a:lnTo>
                  <a:pt x="35283" y="652"/>
                </a:lnTo>
                <a:lnTo>
                  <a:pt x="32997" y="563"/>
                </a:lnTo>
                <a:lnTo>
                  <a:pt x="29577" y="420"/>
                </a:lnTo>
                <a:lnTo>
                  <a:pt x="27300" y="366"/>
                </a:lnTo>
                <a:lnTo>
                  <a:pt x="26157" y="357"/>
                </a:lnTo>
                <a:lnTo>
                  <a:pt x="23531" y="384"/>
                </a:lnTo>
                <a:lnTo>
                  <a:pt x="18289" y="563"/>
                </a:lnTo>
                <a:lnTo>
                  <a:pt x="15673" y="661"/>
                </a:lnTo>
                <a:lnTo>
                  <a:pt x="14923" y="697"/>
                </a:lnTo>
                <a:lnTo>
                  <a:pt x="13431" y="822"/>
                </a:lnTo>
                <a:lnTo>
                  <a:pt x="12690" y="911"/>
                </a:lnTo>
                <a:lnTo>
                  <a:pt x="12494" y="938"/>
                </a:lnTo>
                <a:lnTo>
                  <a:pt x="12154" y="1081"/>
                </a:lnTo>
                <a:lnTo>
                  <a:pt x="11913" y="1331"/>
                </a:lnTo>
                <a:lnTo>
                  <a:pt x="11788" y="1679"/>
                </a:lnTo>
                <a:lnTo>
                  <a:pt x="11779" y="1902"/>
                </a:lnTo>
                <a:lnTo>
                  <a:pt x="11860" y="4894"/>
                </a:lnTo>
                <a:lnTo>
                  <a:pt x="11895" y="7885"/>
                </a:lnTo>
                <a:lnTo>
                  <a:pt x="11860" y="14092"/>
                </a:lnTo>
                <a:lnTo>
                  <a:pt x="11797" y="20298"/>
                </a:lnTo>
                <a:lnTo>
                  <a:pt x="11797" y="20771"/>
                </a:lnTo>
                <a:lnTo>
                  <a:pt x="11797" y="21316"/>
                </a:lnTo>
                <a:lnTo>
                  <a:pt x="11440" y="21164"/>
                </a:lnTo>
                <a:lnTo>
                  <a:pt x="11181" y="21048"/>
                </a:lnTo>
                <a:lnTo>
                  <a:pt x="10886" y="20923"/>
                </a:lnTo>
                <a:lnTo>
                  <a:pt x="10592" y="20816"/>
                </a:lnTo>
                <a:lnTo>
                  <a:pt x="10092" y="20664"/>
                </a:lnTo>
                <a:lnTo>
                  <a:pt x="9100" y="20441"/>
                </a:lnTo>
                <a:lnTo>
                  <a:pt x="8127" y="20325"/>
                </a:lnTo>
                <a:lnTo>
                  <a:pt x="7171" y="20325"/>
                </a:lnTo>
                <a:lnTo>
                  <a:pt x="6234" y="20450"/>
                </a:lnTo>
                <a:lnTo>
                  <a:pt x="5314" y="20700"/>
                </a:lnTo>
                <a:lnTo>
                  <a:pt x="4421" y="21084"/>
                </a:lnTo>
                <a:lnTo>
                  <a:pt x="3537" y="21620"/>
                </a:lnTo>
                <a:lnTo>
                  <a:pt x="3108" y="21941"/>
                </a:lnTo>
                <a:lnTo>
                  <a:pt x="2867" y="22138"/>
                </a:lnTo>
                <a:lnTo>
                  <a:pt x="2430" y="22566"/>
                </a:lnTo>
                <a:lnTo>
                  <a:pt x="2037" y="23031"/>
                </a:lnTo>
                <a:lnTo>
                  <a:pt x="1688" y="23513"/>
                </a:lnTo>
                <a:lnTo>
                  <a:pt x="1233" y="24290"/>
                </a:lnTo>
                <a:lnTo>
                  <a:pt x="724" y="25379"/>
                </a:lnTo>
                <a:lnTo>
                  <a:pt x="492" y="25942"/>
                </a:lnTo>
                <a:lnTo>
                  <a:pt x="331" y="26361"/>
                </a:lnTo>
                <a:lnTo>
                  <a:pt x="108" y="27183"/>
                </a:lnTo>
                <a:lnTo>
                  <a:pt x="1" y="27987"/>
                </a:lnTo>
                <a:lnTo>
                  <a:pt x="1" y="28773"/>
                </a:lnTo>
                <a:lnTo>
                  <a:pt x="126" y="29541"/>
                </a:lnTo>
                <a:lnTo>
                  <a:pt x="349" y="30291"/>
                </a:lnTo>
                <a:lnTo>
                  <a:pt x="688" y="31023"/>
                </a:lnTo>
                <a:lnTo>
                  <a:pt x="1144" y="31737"/>
                </a:lnTo>
                <a:lnTo>
                  <a:pt x="1421" y="32095"/>
                </a:lnTo>
                <a:lnTo>
                  <a:pt x="1733" y="32478"/>
                </a:lnTo>
                <a:lnTo>
                  <a:pt x="2403" y="33202"/>
                </a:lnTo>
                <a:lnTo>
                  <a:pt x="3117" y="33836"/>
                </a:lnTo>
                <a:lnTo>
                  <a:pt x="3876" y="34389"/>
                </a:lnTo>
                <a:lnTo>
                  <a:pt x="4680" y="34845"/>
                </a:lnTo>
                <a:lnTo>
                  <a:pt x="5546" y="35184"/>
                </a:lnTo>
                <a:lnTo>
                  <a:pt x="6475" y="35408"/>
                </a:lnTo>
                <a:lnTo>
                  <a:pt x="7466" y="35488"/>
                </a:lnTo>
                <a:lnTo>
                  <a:pt x="7984" y="35479"/>
                </a:lnTo>
                <a:lnTo>
                  <a:pt x="8368" y="35452"/>
                </a:lnTo>
                <a:lnTo>
                  <a:pt x="9118" y="35354"/>
                </a:lnTo>
                <a:lnTo>
                  <a:pt x="10252" y="35149"/>
                </a:lnTo>
                <a:lnTo>
                  <a:pt x="11011" y="35015"/>
                </a:lnTo>
                <a:lnTo>
                  <a:pt x="11020" y="35131"/>
                </a:lnTo>
                <a:lnTo>
                  <a:pt x="11029" y="35309"/>
                </a:lnTo>
                <a:lnTo>
                  <a:pt x="11065" y="36872"/>
                </a:lnTo>
                <a:lnTo>
                  <a:pt x="11136" y="40006"/>
                </a:lnTo>
                <a:lnTo>
                  <a:pt x="11208" y="41569"/>
                </a:lnTo>
                <a:lnTo>
                  <a:pt x="11467" y="45445"/>
                </a:lnTo>
                <a:lnTo>
                  <a:pt x="11770" y="49320"/>
                </a:lnTo>
                <a:lnTo>
                  <a:pt x="11806" y="49669"/>
                </a:lnTo>
                <a:lnTo>
                  <a:pt x="11878" y="50017"/>
                </a:lnTo>
                <a:lnTo>
                  <a:pt x="11958" y="50321"/>
                </a:lnTo>
                <a:lnTo>
                  <a:pt x="12119" y="50678"/>
                </a:lnTo>
                <a:lnTo>
                  <a:pt x="12261" y="50856"/>
                </a:lnTo>
                <a:lnTo>
                  <a:pt x="12431" y="50990"/>
                </a:lnTo>
                <a:lnTo>
                  <a:pt x="12628" y="51097"/>
                </a:lnTo>
                <a:lnTo>
                  <a:pt x="13003" y="51178"/>
                </a:lnTo>
                <a:lnTo>
                  <a:pt x="13315" y="51187"/>
                </a:lnTo>
                <a:lnTo>
                  <a:pt x="15637" y="51151"/>
                </a:lnTo>
                <a:lnTo>
                  <a:pt x="17959" y="51071"/>
                </a:lnTo>
                <a:lnTo>
                  <a:pt x="23227" y="50847"/>
                </a:lnTo>
                <a:lnTo>
                  <a:pt x="28505" y="50624"/>
                </a:lnTo>
                <a:lnTo>
                  <a:pt x="31568" y="50535"/>
                </a:lnTo>
                <a:lnTo>
                  <a:pt x="34640" y="50472"/>
                </a:lnTo>
                <a:lnTo>
                  <a:pt x="36283" y="50472"/>
                </a:lnTo>
                <a:lnTo>
                  <a:pt x="36185" y="51044"/>
                </a:lnTo>
                <a:lnTo>
                  <a:pt x="36015" y="51883"/>
                </a:lnTo>
                <a:lnTo>
                  <a:pt x="35962" y="52437"/>
                </a:lnTo>
                <a:lnTo>
                  <a:pt x="35971" y="52705"/>
                </a:lnTo>
                <a:lnTo>
                  <a:pt x="36024" y="53321"/>
                </a:lnTo>
                <a:lnTo>
                  <a:pt x="36238" y="54491"/>
                </a:lnTo>
                <a:lnTo>
                  <a:pt x="36578" y="55598"/>
                </a:lnTo>
                <a:lnTo>
                  <a:pt x="37042" y="56634"/>
                </a:lnTo>
                <a:lnTo>
                  <a:pt x="37623" y="57607"/>
                </a:lnTo>
                <a:lnTo>
                  <a:pt x="38310" y="58509"/>
                </a:lnTo>
                <a:lnTo>
                  <a:pt x="39096" y="59349"/>
                </a:lnTo>
                <a:lnTo>
                  <a:pt x="39980" y="60117"/>
                </a:lnTo>
                <a:lnTo>
                  <a:pt x="40462" y="60474"/>
                </a:lnTo>
                <a:lnTo>
                  <a:pt x="41061" y="60902"/>
                </a:lnTo>
                <a:lnTo>
                  <a:pt x="42311" y="61608"/>
                </a:lnTo>
                <a:lnTo>
                  <a:pt x="43597" y="62153"/>
                </a:lnTo>
                <a:lnTo>
                  <a:pt x="44927" y="62563"/>
                </a:lnTo>
                <a:lnTo>
                  <a:pt x="46285" y="62831"/>
                </a:lnTo>
                <a:lnTo>
                  <a:pt x="47678" y="62965"/>
                </a:lnTo>
                <a:lnTo>
                  <a:pt x="49098" y="62992"/>
                </a:lnTo>
                <a:lnTo>
                  <a:pt x="50535" y="62912"/>
                </a:lnTo>
                <a:lnTo>
                  <a:pt x="51268" y="62831"/>
                </a:lnTo>
                <a:lnTo>
                  <a:pt x="51678" y="62769"/>
                </a:lnTo>
                <a:lnTo>
                  <a:pt x="52473" y="62617"/>
                </a:lnTo>
                <a:lnTo>
                  <a:pt x="53250" y="62421"/>
                </a:lnTo>
                <a:lnTo>
                  <a:pt x="53991" y="62162"/>
                </a:lnTo>
                <a:lnTo>
                  <a:pt x="54715" y="61840"/>
                </a:lnTo>
                <a:lnTo>
                  <a:pt x="55402" y="61465"/>
                </a:lnTo>
                <a:lnTo>
                  <a:pt x="56063" y="61019"/>
                </a:lnTo>
                <a:lnTo>
                  <a:pt x="56688" y="60510"/>
                </a:lnTo>
                <a:lnTo>
                  <a:pt x="56992" y="60224"/>
                </a:lnTo>
                <a:lnTo>
                  <a:pt x="57786" y="59402"/>
                </a:lnTo>
                <a:lnTo>
                  <a:pt x="58581" y="58590"/>
                </a:lnTo>
                <a:lnTo>
                  <a:pt x="59019" y="58152"/>
                </a:lnTo>
                <a:lnTo>
                  <a:pt x="59778" y="57241"/>
                </a:lnTo>
                <a:lnTo>
                  <a:pt x="60385" y="56286"/>
                </a:lnTo>
                <a:lnTo>
                  <a:pt x="60858" y="55277"/>
                </a:lnTo>
                <a:lnTo>
                  <a:pt x="61189" y="54223"/>
                </a:lnTo>
                <a:lnTo>
                  <a:pt x="61394" y="53125"/>
                </a:lnTo>
                <a:lnTo>
                  <a:pt x="61466" y="51981"/>
                </a:lnTo>
                <a:lnTo>
                  <a:pt x="61403" y="50785"/>
                </a:lnTo>
                <a:lnTo>
                  <a:pt x="61332" y="50169"/>
                </a:lnTo>
                <a:lnTo>
                  <a:pt x="63573" y="50178"/>
                </a:lnTo>
                <a:lnTo>
                  <a:pt x="65815" y="50169"/>
                </a:lnTo>
                <a:lnTo>
                  <a:pt x="67422" y="50115"/>
                </a:lnTo>
                <a:lnTo>
                  <a:pt x="69029" y="50062"/>
                </a:lnTo>
                <a:lnTo>
                  <a:pt x="72271" y="50026"/>
                </a:lnTo>
                <a:lnTo>
                  <a:pt x="75512" y="49954"/>
                </a:lnTo>
                <a:lnTo>
                  <a:pt x="75655" y="49937"/>
                </a:lnTo>
                <a:lnTo>
                  <a:pt x="75959" y="49838"/>
                </a:lnTo>
                <a:lnTo>
                  <a:pt x="76254" y="49669"/>
                </a:lnTo>
                <a:lnTo>
                  <a:pt x="76504" y="49463"/>
                </a:lnTo>
                <a:lnTo>
                  <a:pt x="76602" y="49347"/>
                </a:lnTo>
                <a:lnTo>
                  <a:pt x="76718" y="49177"/>
                </a:lnTo>
                <a:lnTo>
                  <a:pt x="76932" y="48802"/>
                </a:lnTo>
                <a:lnTo>
                  <a:pt x="77111" y="48410"/>
                </a:lnTo>
                <a:lnTo>
                  <a:pt x="77236" y="48008"/>
                </a:lnTo>
                <a:lnTo>
                  <a:pt x="77272" y="47802"/>
                </a:lnTo>
                <a:lnTo>
                  <a:pt x="77504" y="46373"/>
                </a:lnTo>
                <a:lnTo>
                  <a:pt x="77816" y="44230"/>
                </a:lnTo>
                <a:lnTo>
                  <a:pt x="77977" y="42802"/>
                </a:lnTo>
                <a:lnTo>
                  <a:pt x="78040" y="42078"/>
                </a:lnTo>
                <a:lnTo>
                  <a:pt x="78183" y="40167"/>
                </a:lnTo>
                <a:lnTo>
                  <a:pt x="78424" y="36336"/>
                </a:lnTo>
                <a:lnTo>
                  <a:pt x="78709" y="30594"/>
                </a:lnTo>
                <a:lnTo>
                  <a:pt x="78950" y="22932"/>
                </a:lnTo>
                <a:lnTo>
                  <a:pt x="79049" y="15262"/>
                </a:lnTo>
                <a:lnTo>
                  <a:pt x="79049" y="11422"/>
                </a:lnTo>
                <a:lnTo>
                  <a:pt x="79049" y="10672"/>
                </a:lnTo>
                <a:lnTo>
                  <a:pt x="79102" y="9180"/>
                </a:lnTo>
                <a:lnTo>
                  <a:pt x="79245" y="6939"/>
                </a:lnTo>
                <a:lnTo>
                  <a:pt x="79343" y="5448"/>
                </a:lnTo>
                <a:lnTo>
                  <a:pt x="79433" y="4403"/>
                </a:lnTo>
                <a:lnTo>
                  <a:pt x="79656" y="2313"/>
                </a:lnTo>
                <a:lnTo>
                  <a:pt x="79745" y="1268"/>
                </a:lnTo>
                <a:lnTo>
                  <a:pt x="79745" y="1125"/>
                </a:lnTo>
                <a:lnTo>
                  <a:pt x="79727" y="858"/>
                </a:lnTo>
                <a:lnTo>
                  <a:pt x="79665" y="634"/>
                </a:lnTo>
                <a:lnTo>
                  <a:pt x="79558" y="438"/>
                </a:lnTo>
                <a:lnTo>
                  <a:pt x="79424" y="286"/>
                </a:lnTo>
                <a:lnTo>
                  <a:pt x="79245" y="170"/>
                </a:lnTo>
                <a:lnTo>
                  <a:pt x="79040" y="90"/>
                </a:lnTo>
                <a:lnTo>
                  <a:pt x="78808" y="45"/>
                </a:lnTo>
                <a:lnTo>
                  <a:pt x="78683" y="45"/>
                </a:lnTo>
                <a:lnTo>
                  <a:pt x="77057" y="27"/>
                </a:lnTo>
                <a:lnTo>
                  <a:pt x="7461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g24f3de87df4_0_339"/>
          <p:cNvGrpSpPr/>
          <p:nvPr/>
        </p:nvGrpSpPr>
        <p:grpSpPr>
          <a:xfrm>
            <a:off x="2588394" y="1110875"/>
            <a:ext cx="3857325" cy="3239825"/>
            <a:chOff x="1882350" y="1240375"/>
            <a:chExt cx="3857325" cy="3239825"/>
          </a:xfrm>
        </p:grpSpPr>
        <p:sp>
          <p:nvSpPr>
            <p:cNvPr id="354" name="Google Shape;354;g24f3de87df4_0_339"/>
            <p:cNvSpPr/>
            <p:nvPr/>
          </p:nvSpPr>
          <p:spPr>
            <a:xfrm>
              <a:off x="1882350" y="1240375"/>
              <a:ext cx="1796500" cy="1940075"/>
            </a:xfrm>
            <a:custGeom>
              <a:avLst/>
              <a:gdLst/>
              <a:ahLst/>
              <a:cxnLst/>
              <a:rect l="l" t="t" r="r" b="b"/>
              <a:pathLst>
                <a:path w="71860" h="77603" extrusionOk="0">
                  <a:moveTo>
                    <a:pt x="31273" y="1"/>
                  </a:moveTo>
                  <a:lnTo>
                    <a:pt x="30532" y="37"/>
                  </a:lnTo>
                  <a:lnTo>
                    <a:pt x="29800" y="126"/>
                  </a:lnTo>
                  <a:lnTo>
                    <a:pt x="29076" y="251"/>
                  </a:lnTo>
                  <a:lnTo>
                    <a:pt x="28014" y="519"/>
                  </a:lnTo>
                  <a:lnTo>
                    <a:pt x="26647" y="1010"/>
                  </a:lnTo>
                  <a:lnTo>
                    <a:pt x="25326" y="1653"/>
                  </a:lnTo>
                  <a:lnTo>
                    <a:pt x="24058" y="2430"/>
                  </a:lnTo>
                  <a:lnTo>
                    <a:pt x="22825" y="3323"/>
                  </a:lnTo>
                  <a:lnTo>
                    <a:pt x="22227" y="3814"/>
                  </a:lnTo>
                  <a:lnTo>
                    <a:pt x="21923" y="4073"/>
                  </a:lnTo>
                  <a:lnTo>
                    <a:pt x="21343" y="4636"/>
                  </a:lnTo>
                  <a:lnTo>
                    <a:pt x="20816" y="5225"/>
                  </a:lnTo>
                  <a:lnTo>
                    <a:pt x="20334" y="5850"/>
                  </a:lnTo>
                  <a:lnTo>
                    <a:pt x="19905" y="6502"/>
                  </a:lnTo>
                  <a:lnTo>
                    <a:pt x="19530" y="7199"/>
                  </a:lnTo>
                  <a:lnTo>
                    <a:pt x="19200" y="7913"/>
                  </a:lnTo>
                  <a:lnTo>
                    <a:pt x="18923" y="8663"/>
                  </a:lnTo>
                  <a:lnTo>
                    <a:pt x="18807" y="9056"/>
                  </a:lnTo>
                  <a:lnTo>
                    <a:pt x="18521" y="10092"/>
                  </a:lnTo>
                  <a:lnTo>
                    <a:pt x="18048" y="12244"/>
                  </a:lnTo>
                  <a:lnTo>
                    <a:pt x="17789" y="13387"/>
                  </a:lnTo>
                  <a:lnTo>
                    <a:pt x="14913" y="13324"/>
                  </a:lnTo>
                  <a:lnTo>
                    <a:pt x="8993" y="13199"/>
                  </a:lnTo>
                  <a:lnTo>
                    <a:pt x="5992" y="13173"/>
                  </a:lnTo>
                  <a:lnTo>
                    <a:pt x="5394" y="13173"/>
                  </a:lnTo>
                  <a:lnTo>
                    <a:pt x="4188" y="13235"/>
                  </a:lnTo>
                  <a:lnTo>
                    <a:pt x="2376" y="13387"/>
                  </a:lnTo>
                  <a:lnTo>
                    <a:pt x="1170" y="13521"/>
                  </a:lnTo>
                  <a:lnTo>
                    <a:pt x="1054" y="13539"/>
                  </a:lnTo>
                  <a:lnTo>
                    <a:pt x="804" y="13682"/>
                  </a:lnTo>
                  <a:lnTo>
                    <a:pt x="581" y="13896"/>
                  </a:lnTo>
                  <a:lnTo>
                    <a:pt x="411" y="14137"/>
                  </a:lnTo>
                  <a:lnTo>
                    <a:pt x="366" y="14253"/>
                  </a:lnTo>
                  <a:lnTo>
                    <a:pt x="223" y="14780"/>
                  </a:lnTo>
                  <a:lnTo>
                    <a:pt x="54" y="15878"/>
                  </a:lnTo>
                  <a:lnTo>
                    <a:pt x="36" y="16423"/>
                  </a:lnTo>
                  <a:lnTo>
                    <a:pt x="0" y="21138"/>
                  </a:lnTo>
                  <a:lnTo>
                    <a:pt x="9" y="25844"/>
                  </a:lnTo>
                  <a:lnTo>
                    <a:pt x="18" y="27023"/>
                  </a:lnTo>
                  <a:lnTo>
                    <a:pt x="72" y="28202"/>
                  </a:lnTo>
                  <a:lnTo>
                    <a:pt x="179" y="30086"/>
                  </a:lnTo>
                  <a:lnTo>
                    <a:pt x="393" y="33854"/>
                  </a:lnTo>
                  <a:lnTo>
                    <a:pt x="465" y="35748"/>
                  </a:lnTo>
                  <a:lnTo>
                    <a:pt x="518" y="38668"/>
                  </a:lnTo>
                  <a:lnTo>
                    <a:pt x="563" y="43061"/>
                  </a:lnTo>
                  <a:lnTo>
                    <a:pt x="616" y="45981"/>
                  </a:lnTo>
                  <a:lnTo>
                    <a:pt x="661" y="47446"/>
                  </a:lnTo>
                  <a:lnTo>
                    <a:pt x="822" y="50973"/>
                  </a:lnTo>
                  <a:lnTo>
                    <a:pt x="1241" y="58019"/>
                  </a:lnTo>
                  <a:lnTo>
                    <a:pt x="1447" y="61546"/>
                  </a:lnTo>
                  <a:lnTo>
                    <a:pt x="1509" y="62546"/>
                  </a:lnTo>
                  <a:lnTo>
                    <a:pt x="1617" y="63538"/>
                  </a:lnTo>
                  <a:lnTo>
                    <a:pt x="1643" y="63707"/>
                  </a:lnTo>
                  <a:lnTo>
                    <a:pt x="1777" y="64002"/>
                  </a:lnTo>
                  <a:lnTo>
                    <a:pt x="1992" y="64207"/>
                  </a:lnTo>
                  <a:lnTo>
                    <a:pt x="2286" y="64305"/>
                  </a:lnTo>
                  <a:lnTo>
                    <a:pt x="2474" y="64305"/>
                  </a:lnTo>
                  <a:lnTo>
                    <a:pt x="2563" y="64288"/>
                  </a:lnTo>
                  <a:lnTo>
                    <a:pt x="2706" y="64234"/>
                  </a:lnTo>
                  <a:lnTo>
                    <a:pt x="2840" y="64118"/>
                  </a:lnTo>
                  <a:lnTo>
                    <a:pt x="2929" y="63752"/>
                  </a:lnTo>
                  <a:lnTo>
                    <a:pt x="2920" y="63475"/>
                  </a:lnTo>
                  <a:lnTo>
                    <a:pt x="2840" y="59867"/>
                  </a:lnTo>
                  <a:lnTo>
                    <a:pt x="2733" y="56269"/>
                  </a:lnTo>
                  <a:lnTo>
                    <a:pt x="2385" y="48223"/>
                  </a:lnTo>
                  <a:lnTo>
                    <a:pt x="2054" y="40168"/>
                  </a:lnTo>
                  <a:lnTo>
                    <a:pt x="2009" y="37846"/>
                  </a:lnTo>
                  <a:lnTo>
                    <a:pt x="2001" y="34372"/>
                  </a:lnTo>
                  <a:lnTo>
                    <a:pt x="1929" y="32059"/>
                  </a:lnTo>
                  <a:lnTo>
                    <a:pt x="1849" y="30908"/>
                  </a:lnTo>
                  <a:lnTo>
                    <a:pt x="1697" y="29059"/>
                  </a:lnTo>
                  <a:lnTo>
                    <a:pt x="1545" y="26291"/>
                  </a:lnTo>
                  <a:lnTo>
                    <a:pt x="1527" y="24433"/>
                  </a:lnTo>
                  <a:lnTo>
                    <a:pt x="1554" y="23505"/>
                  </a:lnTo>
                  <a:lnTo>
                    <a:pt x="1590" y="21924"/>
                  </a:lnTo>
                  <a:lnTo>
                    <a:pt x="1554" y="18745"/>
                  </a:lnTo>
                  <a:lnTo>
                    <a:pt x="1545" y="17155"/>
                  </a:lnTo>
                  <a:lnTo>
                    <a:pt x="1536" y="15995"/>
                  </a:lnTo>
                  <a:lnTo>
                    <a:pt x="1545" y="14789"/>
                  </a:lnTo>
                  <a:lnTo>
                    <a:pt x="2251" y="14700"/>
                  </a:lnTo>
                  <a:lnTo>
                    <a:pt x="2813" y="14673"/>
                  </a:lnTo>
                  <a:lnTo>
                    <a:pt x="7019" y="14700"/>
                  </a:lnTo>
                  <a:lnTo>
                    <a:pt x="11234" y="14726"/>
                  </a:lnTo>
                  <a:lnTo>
                    <a:pt x="14878" y="14753"/>
                  </a:lnTo>
                  <a:lnTo>
                    <a:pt x="18521" y="14789"/>
                  </a:lnTo>
                  <a:lnTo>
                    <a:pt x="18753" y="14780"/>
                  </a:lnTo>
                  <a:lnTo>
                    <a:pt x="19119" y="14664"/>
                  </a:lnTo>
                  <a:lnTo>
                    <a:pt x="19351" y="14432"/>
                  </a:lnTo>
                  <a:lnTo>
                    <a:pt x="19476" y="14066"/>
                  </a:lnTo>
                  <a:lnTo>
                    <a:pt x="19494" y="13842"/>
                  </a:lnTo>
                  <a:lnTo>
                    <a:pt x="19521" y="13324"/>
                  </a:lnTo>
                  <a:lnTo>
                    <a:pt x="19610" y="12289"/>
                  </a:lnTo>
                  <a:lnTo>
                    <a:pt x="19691" y="11780"/>
                  </a:lnTo>
                  <a:lnTo>
                    <a:pt x="19834" y="11119"/>
                  </a:lnTo>
                  <a:lnTo>
                    <a:pt x="20209" y="9851"/>
                  </a:lnTo>
                  <a:lnTo>
                    <a:pt x="20700" y="8663"/>
                  </a:lnTo>
                  <a:lnTo>
                    <a:pt x="21307" y="7556"/>
                  </a:lnTo>
                  <a:lnTo>
                    <a:pt x="22030" y="6520"/>
                  </a:lnTo>
                  <a:lnTo>
                    <a:pt x="22861" y="5573"/>
                  </a:lnTo>
                  <a:lnTo>
                    <a:pt x="23807" y="4698"/>
                  </a:lnTo>
                  <a:lnTo>
                    <a:pt x="24861" y="3903"/>
                  </a:lnTo>
                  <a:lnTo>
                    <a:pt x="25433" y="3546"/>
                  </a:lnTo>
                  <a:lnTo>
                    <a:pt x="26031" y="3189"/>
                  </a:lnTo>
                  <a:lnTo>
                    <a:pt x="27281" y="2609"/>
                  </a:lnTo>
                  <a:lnTo>
                    <a:pt x="28558" y="2180"/>
                  </a:lnTo>
                  <a:lnTo>
                    <a:pt x="29862" y="1894"/>
                  </a:lnTo>
                  <a:lnTo>
                    <a:pt x="31166" y="1769"/>
                  </a:lnTo>
                  <a:lnTo>
                    <a:pt x="32461" y="1778"/>
                  </a:lnTo>
                  <a:lnTo>
                    <a:pt x="33747" y="1948"/>
                  </a:lnTo>
                  <a:lnTo>
                    <a:pt x="34997" y="2251"/>
                  </a:lnTo>
                  <a:lnTo>
                    <a:pt x="36202" y="2707"/>
                  </a:lnTo>
                  <a:lnTo>
                    <a:pt x="37345" y="3305"/>
                  </a:lnTo>
                  <a:lnTo>
                    <a:pt x="38417" y="4037"/>
                  </a:lnTo>
                  <a:lnTo>
                    <a:pt x="39167" y="4689"/>
                  </a:lnTo>
                  <a:lnTo>
                    <a:pt x="39640" y="5171"/>
                  </a:lnTo>
                  <a:lnTo>
                    <a:pt x="40087" y="5680"/>
                  </a:lnTo>
                  <a:lnTo>
                    <a:pt x="40507" y="6225"/>
                  </a:lnTo>
                  <a:lnTo>
                    <a:pt x="40899" y="6806"/>
                  </a:lnTo>
                  <a:lnTo>
                    <a:pt x="41257" y="7413"/>
                  </a:lnTo>
                  <a:lnTo>
                    <a:pt x="41587" y="8065"/>
                  </a:lnTo>
                  <a:lnTo>
                    <a:pt x="41882" y="8752"/>
                  </a:lnTo>
                  <a:lnTo>
                    <a:pt x="42141" y="9467"/>
                  </a:lnTo>
                  <a:lnTo>
                    <a:pt x="42364" y="10217"/>
                  </a:lnTo>
                  <a:lnTo>
                    <a:pt x="42462" y="10610"/>
                  </a:lnTo>
                  <a:lnTo>
                    <a:pt x="42677" y="11512"/>
                  </a:lnTo>
                  <a:lnTo>
                    <a:pt x="43114" y="13316"/>
                  </a:lnTo>
                  <a:lnTo>
                    <a:pt x="43355" y="14691"/>
                  </a:lnTo>
                  <a:lnTo>
                    <a:pt x="43453" y="15619"/>
                  </a:lnTo>
                  <a:lnTo>
                    <a:pt x="43471" y="16557"/>
                  </a:lnTo>
                  <a:lnTo>
                    <a:pt x="43391" y="17504"/>
                  </a:lnTo>
                  <a:lnTo>
                    <a:pt x="43302" y="17977"/>
                  </a:lnTo>
                  <a:lnTo>
                    <a:pt x="43284" y="18111"/>
                  </a:lnTo>
                  <a:lnTo>
                    <a:pt x="43275" y="18334"/>
                  </a:lnTo>
                  <a:lnTo>
                    <a:pt x="43319" y="18522"/>
                  </a:lnTo>
                  <a:lnTo>
                    <a:pt x="43409" y="18665"/>
                  </a:lnTo>
                  <a:lnTo>
                    <a:pt x="43534" y="18781"/>
                  </a:lnTo>
                  <a:lnTo>
                    <a:pt x="43703" y="18861"/>
                  </a:lnTo>
                  <a:lnTo>
                    <a:pt x="44025" y="18924"/>
                  </a:lnTo>
                  <a:lnTo>
                    <a:pt x="44293" y="18915"/>
                  </a:lnTo>
                  <a:lnTo>
                    <a:pt x="47677" y="18790"/>
                  </a:lnTo>
                  <a:lnTo>
                    <a:pt x="52767" y="18602"/>
                  </a:lnTo>
                  <a:lnTo>
                    <a:pt x="56152" y="18441"/>
                  </a:lnTo>
                  <a:lnTo>
                    <a:pt x="57840" y="18334"/>
                  </a:lnTo>
                  <a:lnTo>
                    <a:pt x="59143" y="18245"/>
                  </a:lnTo>
                  <a:lnTo>
                    <a:pt x="61724" y="17986"/>
                  </a:lnTo>
                  <a:lnTo>
                    <a:pt x="65609" y="17530"/>
                  </a:lnTo>
                  <a:lnTo>
                    <a:pt x="68189" y="17218"/>
                  </a:lnTo>
                  <a:lnTo>
                    <a:pt x="69154" y="17084"/>
                  </a:lnTo>
                  <a:lnTo>
                    <a:pt x="70243" y="16905"/>
                  </a:lnTo>
                  <a:lnTo>
                    <a:pt x="70029" y="25826"/>
                  </a:lnTo>
                  <a:lnTo>
                    <a:pt x="69824" y="34515"/>
                  </a:lnTo>
                  <a:lnTo>
                    <a:pt x="69127" y="34256"/>
                  </a:lnTo>
                  <a:lnTo>
                    <a:pt x="68064" y="33854"/>
                  </a:lnTo>
                  <a:lnTo>
                    <a:pt x="67350" y="33640"/>
                  </a:lnTo>
                  <a:lnTo>
                    <a:pt x="66984" y="33560"/>
                  </a:lnTo>
                  <a:lnTo>
                    <a:pt x="66716" y="33506"/>
                  </a:lnTo>
                  <a:lnTo>
                    <a:pt x="66162" y="33444"/>
                  </a:lnTo>
                  <a:lnTo>
                    <a:pt x="65323" y="33426"/>
                  </a:lnTo>
                  <a:lnTo>
                    <a:pt x="64198" y="33551"/>
                  </a:lnTo>
                  <a:lnTo>
                    <a:pt x="63099" y="33837"/>
                  </a:lnTo>
                  <a:lnTo>
                    <a:pt x="62072" y="34265"/>
                  </a:lnTo>
                  <a:lnTo>
                    <a:pt x="61358" y="34676"/>
                  </a:lnTo>
                  <a:lnTo>
                    <a:pt x="60920" y="34988"/>
                  </a:lnTo>
                  <a:lnTo>
                    <a:pt x="60510" y="35328"/>
                  </a:lnTo>
                  <a:lnTo>
                    <a:pt x="60144" y="35694"/>
                  </a:lnTo>
                  <a:lnTo>
                    <a:pt x="59822" y="36087"/>
                  </a:lnTo>
                  <a:lnTo>
                    <a:pt x="59545" y="36507"/>
                  </a:lnTo>
                  <a:lnTo>
                    <a:pt x="59429" y="36730"/>
                  </a:lnTo>
                  <a:lnTo>
                    <a:pt x="59206" y="37176"/>
                  </a:lnTo>
                  <a:lnTo>
                    <a:pt x="58813" y="38087"/>
                  </a:lnTo>
                  <a:lnTo>
                    <a:pt x="58500" y="39007"/>
                  </a:lnTo>
                  <a:lnTo>
                    <a:pt x="58277" y="39945"/>
                  </a:lnTo>
                  <a:lnTo>
                    <a:pt x="58143" y="40891"/>
                  </a:lnTo>
                  <a:lnTo>
                    <a:pt x="58125" y="41856"/>
                  </a:lnTo>
                  <a:lnTo>
                    <a:pt x="58233" y="42829"/>
                  </a:lnTo>
                  <a:lnTo>
                    <a:pt x="58474" y="43802"/>
                  </a:lnTo>
                  <a:lnTo>
                    <a:pt x="58652" y="44302"/>
                  </a:lnTo>
                  <a:lnTo>
                    <a:pt x="58849" y="44776"/>
                  </a:lnTo>
                  <a:lnTo>
                    <a:pt x="59295" y="45678"/>
                  </a:lnTo>
                  <a:lnTo>
                    <a:pt x="59804" y="46508"/>
                  </a:lnTo>
                  <a:lnTo>
                    <a:pt x="60403" y="47258"/>
                  </a:lnTo>
                  <a:lnTo>
                    <a:pt x="61081" y="47901"/>
                  </a:lnTo>
                  <a:lnTo>
                    <a:pt x="61849" y="48446"/>
                  </a:lnTo>
                  <a:lnTo>
                    <a:pt x="62724" y="48866"/>
                  </a:lnTo>
                  <a:lnTo>
                    <a:pt x="63698" y="49151"/>
                  </a:lnTo>
                  <a:lnTo>
                    <a:pt x="64233" y="49232"/>
                  </a:lnTo>
                  <a:lnTo>
                    <a:pt x="64876" y="49312"/>
                  </a:lnTo>
                  <a:lnTo>
                    <a:pt x="66171" y="49437"/>
                  </a:lnTo>
                  <a:lnTo>
                    <a:pt x="67136" y="49437"/>
                  </a:lnTo>
                  <a:lnTo>
                    <a:pt x="67779" y="49375"/>
                  </a:lnTo>
                  <a:lnTo>
                    <a:pt x="68422" y="49241"/>
                  </a:lnTo>
                  <a:lnTo>
                    <a:pt x="69047" y="49035"/>
                  </a:lnTo>
                  <a:lnTo>
                    <a:pt x="69359" y="48883"/>
                  </a:lnTo>
                  <a:lnTo>
                    <a:pt x="69449" y="48883"/>
                  </a:lnTo>
                  <a:lnTo>
                    <a:pt x="69708" y="48928"/>
                  </a:lnTo>
                  <a:lnTo>
                    <a:pt x="69699" y="52241"/>
                  </a:lnTo>
                  <a:lnTo>
                    <a:pt x="69708" y="55554"/>
                  </a:lnTo>
                  <a:lnTo>
                    <a:pt x="69770" y="58885"/>
                  </a:lnTo>
                  <a:lnTo>
                    <a:pt x="69841" y="62171"/>
                  </a:lnTo>
                  <a:lnTo>
                    <a:pt x="68520" y="62162"/>
                  </a:lnTo>
                  <a:lnTo>
                    <a:pt x="67064" y="62180"/>
                  </a:lnTo>
                  <a:lnTo>
                    <a:pt x="64135" y="62234"/>
                  </a:lnTo>
                  <a:lnTo>
                    <a:pt x="58286" y="62368"/>
                  </a:lnTo>
                  <a:lnTo>
                    <a:pt x="55357" y="62466"/>
                  </a:lnTo>
                  <a:lnTo>
                    <a:pt x="52866" y="62573"/>
                  </a:lnTo>
                  <a:lnTo>
                    <a:pt x="47874" y="62886"/>
                  </a:lnTo>
                  <a:lnTo>
                    <a:pt x="45382" y="63046"/>
                  </a:lnTo>
                  <a:lnTo>
                    <a:pt x="45105" y="63073"/>
                  </a:lnTo>
                  <a:lnTo>
                    <a:pt x="44757" y="63198"/>
                  </a:lnTo>
                  <a:lnTo>
                    <a:pt x="44561" y="63314"/>
                  </a:lnTo>
                  <a:lnTo>
                    <a:pt x="44329" y="63564"/>
                  </a:lnTo>
                  <a:lnTo>
                    <a:pt x="44105" y="64011"/>
                  </a:lnTo>
                  <a:lnTo>
                    <a:pt x="44043" y="64288"/>
                  </a:lnTo>
                  <a:lnTo>
                    <a:pt x="43721" y="65815"/>
                  </a:lnTo>
                  <a:lnTo>
                    <a:pt x="43078" y="68878"/>
                  </a:lnTo>
                  <a:lnTo>
                    <a:pt x="42712" y="70396"/>
                  </a:lnTo>
                  <a:lnTo>
                    <a:pt x="42632" y="70717"/>
                  </a:lnTo>
                  <a:lnTo>
                    <a:pt x="42435" y="71351"/>
                  </a:lnTo>
                  <a:lnTo>
                    <a:pt x="42185" y="71967"/>
                  </a:lnTo>
                  <a:lnTo>
                    <a:pt x="41873" y="72530"/>
                  </a:lnTo>
                  <a:lnTo>
                    <a:pt x="41676" y="72780"/>
                  </a:lnTo>
                  <a:lnTo>
                    <a:pt x="41444" y="73048"/>
                  </a:lnTo>
                  <a:lnTo>
                    <a:pt x="40962" y="73548"/>
                  </a:lnTo>
                  <a:lnTo>
                    <a:pt x="40435" y="73994"/>
                  </a:lnTo>
                  <a:lnTo>
                    <a:pt x="39873" y="74396"/>
                  </a:lnTo>
                  <a:lnTo>
                    <a:pt x="39283" y="74754"/>
                  </a:lnTo>
                  <a:lnTo>
                    <a:pt x="38667" y="75057"/>
                  </a:lnTo>
                  <a:lnTo>
                    <a:pt x="38015" y="75307"/>
                  </a:lnTo>
                  <a:lnTo>
                    <a:pt x="37336" y="75513"/>
                  </a:lnTo>
                  <a:lnTo>
                    <a:pt x="36988" y="75593"/>
                  </a:lnTo>
                  <a:lnTo>
                    <a:pt x="35765" y="75825"/>
                  </a:lnTo>
                  <a:lnTo>
                    <a:pt x="34532" y="76022"/>
                  </a:lnTo>
                  <a:lnTo>
                    <a:pt x="34095" y="76093"/>
                  </a:lnTo>
                  <a:lnTo>
                    <a:pt x="33246" y="76147"/>
                  </a:lnTo>
                  <a:lnTo>
                    <a:pt x="32425" y="76093"/>
                  </a:lnTo>
                  <a:lnTo>
                    <a:pt x="31630" y="75950"/>
                  </a:lnTo>
                  <a:lnTo>
                    <a:pt x="30862" y="75718"/>
                  </a:lnTo>
                  <a:lnTo>
                    <a:pt x="30112" y="75396"/>
                  </a:lnTo>
                  <a:lnTo>
                    <a:pt x="29389" y="75004"/>
                  </a:lnTo>
                  <a:lnTo>
                    <a:pt x="28692" y="74539"/>
                  </a:lnTo>
                  <a:lnTo>
                    <a:pt x="28353" y="74280"/>
                  </a:lnTo>
                  <a:lnTo>
                    <a:pt x="28165" y="74119"/>
                  </a:lnTo>
                  <a:lnTo>
                    <a:pt x="27826" y="73744"/>
                  </a:lnTo>
                  <a:lnTo>
                    <a:pt x="27397" y="73084"/>
                  </a:lnTo>
                  <a:lnTo>
                    <a:pt x="27174" y="72619"/>
                  </a:lnTo>
                  <a:lnTo>
                    <a:pt x="27004" y="72244"/>
                  </a:lnTo>
                  <a:lnTo>
                    <a:pt x="26763" y="71485"/>
                  </a:lnTo>
                  <a:lnTo>
                    <a:pt x="26629" y="70726"/>
                  </a:lnTo>
                  <a:lnTo>
                    <a:pt x="26603" y="69985"/>
                  </a:lnTo>
                  <a:lnTo>
                    <a:pt x="26674" y="69244"/>
                  </a:lnTo>
                  <a:lnTo>
                    <a:pt x="26844" y="68503"/>
                  </a:lnTo>
                  <a:lnTo>
                    <a:pt x="27085" y="67779"/>
                  </a:lnTo>
                  <a:lnTo>
                    <a:pt x="27415" y="67047"/>
                  </a:lnTo>
                  <a:lnTo>
                    <a:pt x="27612" y="66690"/>
                  </a:lnTo>
                  <a:lnTo>
                    <a:pt x="27737" y="66440"/>
                  </a:lnTo>
                  <a:lnTo>
                    <a:pt x="27915" y="65984"/>
                  </a:lnTo>
                  <a:lnTo>
                    <a:pt x="27996" y="65591"/>
                  </a:lnTo>
                  <a:lnTo>
                    <a:pt x="27960" y="65252"/>
                  </a:lnTo>
                  <a:lnTo>
                    <a:pt x="27817" y="64975"/>
                  </a:lnTo>
                  <a:lnTo>
                    <a:pt x="27576" y="64752"/>
                  </a:lnTo>
                  <a:lnTo>
                    <a:pt x="27219" y="64582"/>
                  </a:lnTo>
                  <a:lnTo>
                    <a:pt x="26754" y="64466"/>
                  </a:lnTo>
                  <a:lnTo>
                    <a:pt x="26486" y="64439"/>
                  </a:lnTo>
                  <a:lnTo>
                    <a:pt x="21468" y="64002"/>
                  </a:lnTo>
                  <a:lnTo>
                    <a:pt x="16458" y="63600"/>
                  </a:lnTo>
                  <a:lnTo>
                    <a:pt x="11127" y="63127"/>
                  </a:lnTo>
                  <a:lnTo>
                    <a:pt x="5805" y="62627"/>
                  </a:lnTo>
                  <a:lnTo>
                    <a:pt x="5635" y="62618"/>
                  </a:lnTo>
                  <a:lnTo>
                    <a:pt x="5340" y="62653"/>
                  </a:lnTo>
                  <a:lnTo>
                    <a:pt x="5081" y="62770"/>
                  </a:lnTo>
                  <a:lnTo>
                    <a:pt x="4903" y="62993"/>
                  </a:lnTo>
                  <a:lnTo>
                    <a:pt x="4840" y="63162"/>
                  </a:lnTo>
                  <a:lnTo>
                    <a:pt x="4796" y="63350"/>
                  </a:lnTo>
                  <a:lnTo>
                    <a:pt x="4840" y="63654"/>
                  </a:lnTo>
                  <a:lnTo>
                    <a:pt x="5010" y="63895"/>
                  </a:lnTo>
                  <a:lnTo>
                    <a:pt x="5269" y="64082"/>
                  </a:lnTo>
                  <a:lnTo>
                    <a:pt x="5430" y="64154"/>
                  </a:lnTo>
                  <a:lnTo>
                    <a:pt x="5698" y="64243"/>
                  </a:lnTo>
                  <a:lnTo>
                    <a:pt x="5983" y="64297"/>
                  </a:lnTo>
                  <a:lnTo>
                    <a:pt x="8243" y="64627"/>
                  </a:lnTo>
                  <a:lnTo>
                    <a:pt x="10502" y="64904"/>
                  </a:lnTo>
                  <a:lnTo>
                    <a:pt x="13208" y="65136"/>
                  </a:lnTo>
                  <a:lnTo>
                    <a:pt x="15913" y="65341"/>
                  </a:lnTo>
                  <a:lnTo>
                    <a:pt x="18539" y="65574"/>
                  </a:lnTo>
                  <a:lnTo>
                    <a:pt x="21164" y="65815"/>
                  </a:lnTo>
                  <a:lnTo>
                    <a:pt x="23432" y="66011"/>
                  </a:lnTo>
                  <a:lnTo>
                    <a:pt x="25808" y="66216"/>
                  </a:lnTo>
                  <a:lnTo>
                    <a:pt x="25656" y="66502"/>
                  </a:lnTo>
                  <a:lnTo>
                    <a:pt x="25415" y="67074"/>
                  </a:lnTo>
                  <a:lnTo>
                    <a:pt x="25227" y="67645"/>
                  </a:lnTo>
                  <a:lnTo>
                    <a:pt x="25102" y="68217"/>
                  </a:lnTo>
                  <a:lnTo>
                    <a:pt x="24995" y="69083"/>
                  </a:lnTo>
                  <a:lnTo>
                    <a:pt x="24986" y="70262"/>
                  </a:lnTo>
                  <a:lnTo>
                    <a:pt x="25031" y="70851"/>
                  </a:lnTo>
                  <a:lnTo>
                    <a:pt x="25084" y="71396"/>
                  </a:lnTo>
                  <a:lnTo>
                    <a:pt x="25326" y="72423"/>
                  </a:lnTo>
                  <a:lnTo>
                    <a:pt x="25701" y="73387"/>
                  </a:lnTo>
                  <a:lnTo>
                    <a:pt x="26210" y="74280"/>
                  </a:lnTo>
                  <a:lnTo>
                    <a:pt x="26844" y="75084"/>
                  </a:lnTo>
                  <a:lnTo>
                    <a:pt x="27585" y="75780"/>
                  </a:lnTo>
                  <a:lnTo>
                    <a:pt x="28433" y="76379"/>
                  </a:lnTo>
                  <a:lnTo>
                    <a:pt x="29380" y="76843"/>
                  </a:lnTo>
                  <a:lnTo>
                    <a:pt x="29889" y="77022"/>
                  </a:lnTo>
                  <a:lnTo>
                    <a:pt x="30567" y="77218"/>
                  </a:lnTo>
                  <a:lnTo>
                    <a:pt x="31925" y="77495"/>
                  </a:lnTo>
                  <a:lnTo>
                    <a:pt x="33291" y="77602"/>
                  </a:lnTo>
                  <a:lnTo>
                    <a:pt x="34675" y="77566"/>
                  </a:lnTo>
                  <a:lnTo>
                    <a:pt x="35381" y="77486"/>
                  </a:lnTo>
                  <a:lnTo>
                    <a:pt x="35863" y="77424"/>
                  </a:lnTo>
                  <a:lnTo>
                    <a:pt x="36801" y="77245"/>
                  </a:lnTo>
                  <a:lnTo>
                    <a:pt x="37711" y="77022"/>
                  </a:lnTo>
                  <a:lnTo>
                    <a:pt x="38604" y="76736"/>
                  </a:lnTo>
                  <a:lnTo>
                    <a:pt x="39462" y="76388"/>
                  </a:lnTo>
                  <a:lnTo>
                    <a:pt x="40292" y="75977"/>
                  </a:lnTo>
                  <a:lnTo>
                    <a:pt x="41096" y="75486"/>
                  </a:lnTo>
                  <a:lnTo>
                    <a:pt x="41864" y="74923"/>
                  </a:lnTo>
                  <a:lnTo>
                    <a:pt x="42239" y="74611"/>
                  </a:lnTo>
                  <a:lnTo>
                    <a:pt x="42569" y="74316"/>
                  </a:lnTo>
                  <a:lnTo>
                    <a:pt x="43159" y="73691"/>
                  </a:lnTo>
                  <a:lnTo>
                    <a:pt x="43659" y="73012"/>
                  </a:lnTo>
                  <a:lnTo>
                    <a:pt x="43945" y="72450"/>
                  </a:lnTo>
                  <a:lnTo>
                    <a:pt x="44096" y="72048"/>
                  </a:lnTo>
                  <a:lnTo>
                    <a:pt x="44159" y="71833"/>
                  </a:lnTo>
                  <a:lnTo>
                    <a:pt x="44570" y="70235"/>
                  </a:lnTo>
                  <a:lnTo>
                    <a:pt x="45347" y="67020"/>
                  </a:lnTo>
                  <a:lnTo>
                    <a:pt x="45704" y="65404"/>
                  </a:lnTo>
                  <a:lnTo>
                    <a:pt x="45748" y="65234"/>
                  </a:lnTo>
                  <a:lnTo>
                    <a:pt x="45847" y="64966"/>
                  </a:lnTo>
                  <a:lnTo>
                    <a:pt x="45998" y="64797"/>
                  </a:lnTo>
                  <a:lnTo>
                    <a:pt x="46249" y="64698"/>
                  </a:lnTo>
                  <a:lnTo>
                    <a:pt x="46427" y="64681"/>
                  </a:lnTo>
                  <a:lnTo>
                    <a:pt x="49151" y="64484"/>
                  </a:lnTo>
                  <a:lnTo>
                    <a:pt x="53232" y="64172"/>
                  </a:lnTo>
                  <a:lnTo>
                    <a:pt x="55955" y="64002"/>
                  </a:lnTo>
                  <a:lnTo>
                    <a:pt x="57313" y="63930"/>
                  </a:lnTo>
                  <a:lnTo>
                    <a:pt x="60653" y="63814"/>
                  </a:lnTo>
                  <a:lnTo>
                    <a:pt x="67332" y="63689"/>
                  </a:lnTo>
                  <a:lnTo>
                    <a:pt x="70663" y="63627"/>
                  </a:lnTo>
                  <a:lnTo>
                    <a:pt x="70797" y="63618"/>
                  </a:lnTo>
                  <a:lnTo>
                    <a:pt x="71038" y="63573"/>
                  </a:lnTo>
                  <a:lnTo>
                    <a:pt x="71226" y="63493"/>
                  </a:lnTo>
                  <a:lnTo>
                    <a:pt x="71377" y="63368"/>
                  </a:lnTo>
                  <a:lnTo>
                    <a:pt x="71476" y="63225"/>
                  </a:lnTo>
                  <a:lnTo>
                    <a:pt x="71529" y="63046"/>
                  </a:lnTo>
                  <a:lnTo>
                    <a:pt x="71538" y="62841"/>
                  </a:lnTo>
                  <a:lnTo>
                    <a:pt x="71494" y="62609"/>
                  </a:lnTo>
                  <a:lnTo>
                    <a:pt x="71458" y="62484"/>
                  </a:lnTo>
                  <a:lnTo>
                    <a:pt x="71413" y="62314"/>
                  </a:lnTo>
                  <a:lnTo>
                    <a:pt x="71413" y="62144"/>
                  </a:lnTo>
                  <a:lnTo>
                    <a:pt x="71485" y="61117"/>
                  </a:lnTo>
                  <a:lnTo>
                    <a:pt x="71502" y="60099"/>
                  </a:lnTo>
                  <a:lnTo>
                    <a:pt x="71288" y="54572"/>
                  </a:lnTo>
                  <a:lnTo>
                    <a:pt x="71074" y="49053"/>
                  </a:lnTo>
                  <a:lnTo>
                    <a:pt x="71083" y="48223"/>
                  </a:lnTo>
                  <a:lnTo>
                    <a:pt x="71136" y="47392"/>
                  </a:lnTo>
                  <a:lnTo>
                    <a:pt x="71136" y="47223"/>
                  </a:lnTo>
                  <a:lnTo>
                    <a:pt x="71065" y="46946"/>
                  </a:lnTo>
                  <a:lnTo>
                    <a:pt x="70904" y="46740"/>
                  </a:lnTo>
                  <a:lnTo>
                    <a:pt x="70654" y="46633"/>
                  </a:lnTo>
                  <a:lnTo>
                    <a:pt x="70493" y="46624"/>
                  </a:lnTo>
                  <a:lnTo>
                    <a:pt x="70234" y="46633"/>
                  </a:lnTo>
                  <a:lnTo>
                    <a:pt x="69708" y="46749"/>
                  </a:lnTo>
                  <a:lnTo>
                    <a:pt x="69475" y="46865"/>
                  </a:lnTo>
                  <a:lnTo>
                    <a:pt x="69145" y="47053"/>
                  </a:lnTo>
                  <a:lnTo>
                    <a:pt x="68457" y="47339"/>
                  </a:lnTo>
                  <a:lnTo>
                    <a:pt x="67761" y="47517"/>
                  </a:lnTo>
                  <a:lnTo>
                    <a:pt x="67064" y="47615"/>
                  </a:lnTo>
                  <a:lnTo>
                    <a:pt x="65993" y="47651"/>
                  </a:lnTo>
                  <a:lnTo>
                    <a:pt x="64564" y="47562"/>
                  </a:lnTo>
                  <a:lnTo>
                    <a:pt x="63841" y="47508"/>
                  </a:lnTo>
                  <a:lnTo>
                    <a:pt x="63716" y="47490"/>
                  </a:lnTo>
                  <a:lnTo>
                    <a:pt x="63474" y="47410"/>
                  </a:lnTo>
                  <a:lnTo>
                    <a:pt x="63108" y="47223"/>
                  </a:lnTo>
                  <a:lnTo>
                    <a:pt x="62894" y="47062"/>
                  </a:lnTo>
                  <a:lnTo>
                    <a:pt x="62394" y="46678"/>
                  </a:lnTo>
                  <a:lnTo>
                    <a:pt x="61537" y="45865"/>
                  </a:lnTo>
                  <a:lnTo>
                    <a:pt x="60992" y="45222"/>
                  </a:lnTo>
                  <a:lnTo>
                    <a:pt x="60679" y="44776"/>
                  </a:lnTo>
                  <a:lnTo>
                    <a:pt x="60411" y="44311"/>
                  </a:lnTo>
                  <a:lnTo>
                    <a:pt x="60188" y="43829"/>
                  </a:lnTo>
                  <a:lnTo>
                    <a:pt x="60001" y="43338"/>
                  </a:lnTo>
                  <a:lnTo>
                    <a:pt x="59858" y="42829"/>
                  </a:lnTo>
                  <a:lnTo>
                    <a:pt x="59760" y="42302"/>
                  </a:lnTo>
                  <a:lnTo>
                    <a:pt x="59715" y="41757"/>
                  </a:lnTo>
                  <a:lnTo>
                    <a:pt x="59706" y="41195"/>
                  </a:lnTo>
                  <a:lnTo>
                    <a:pt x="59751" y="40614"/>
                  </a:lnTo>
                  <a:lnTo>
                    <a:pt x="59840" y="40016"/>
                  </a:lnTo>
                  <a:lnTo>
                    <a:pt x="59974" y="39400"/>
                  </a:lnTo>
                  <a:lnTo>
                    <a:pt x="60063" y="39087"/>
                  </a:lnTo>
                  <a:lnTo>
                    <a:pt x="60135" y="38855"/>
                  </a:lnTo>
                  <a:lnTo>
                    <a:pt x="60322" y="38409"/>
                  </a:lnTo>
                  <a:lnTo>
                    <a:pt x="60545" y="37971"/>
                  </a:lnTo>
                  <a:lnTo>
                    <a:pt x="60813" y="37560"/>
                  </a:lnTo>
                  <a:lnTo>
                    <a:pt x="61269" y="36989"/>
                  </a:lnTo>
                  <a:lnTo>
                    <a:pt x="62001" y="36319"/>
                  </a:lnTo>
                  <a:lnTo>
                    <a:pt x="62831" y="35774"/>
                  </a:lnTo>
                  <a:lnTo>
                    <a:pt x="63501" y="35462"/>
                  </a:lnTo>
                  <a:lnTo>
                    <a:pt x="63966" y="35301"/>
                  </a:lnTo>
                  <a:lnTo>
                    <a:pt x="64439" y="35185"/>
                  </a:lnTo>
                  <a:lnTo>
                    <a:pt x="64921" y="35105"/>
                  </a:lnTo>
                  <a:lnTo>
                    <a:pt x="65412" y="35078"/>
                  </a:lnTo>
                  <a:lnTo>
                    <a:pt x="65894" y="35096"/>
                  </a:lnTo>
                  <a:lnTo>
                    <a:pt x="66136" y="35131"/>
                  </a:lnTo>
                  <a:lnTo>
                    <a:pt x="66680" y="35221"/>
                  </a:lnTo>
                  <a:lnTo>
                    <a:pt x="67707" y="35497"/>
                  </a:lnTo>
                  <a:lnTo>
                    <a:pt x="68422" y="35801"/>
                  </a:lnTo>
                  <a:lnTo>
                    <a:pt x="68877" y="36060"/>
                  </a:lnTo>
                  <a:lnTo>
                    <a:pt x="69315" y="36364"/>
                  </a:lnTo>
                  <a:lnTo>
                    <a:pt x="69725" y="36721"/>
                  </a:lnTo>
                  <a:lnTo>
                    <a:pt x="69922" y="36917"/>
                  </a:lnTo>
                  <a:lnTo>
                    <a:pt x="70011" y="36998"/>
                  </a:lnTo>
                  <a:lnTo>
                    <a:pt x="70261" y="37132"/>
                  </a:lnTo>
                  <a:lnTo>
                    <a:pt x="70547" y="37203"/>
                  </a:lnTo>
                  <a:lnTo>
                    <a:pt x="70815" y="37203"/>
                  </a:lnTo>
                  <a:lnTo>
                    <a:pt x="70922" y="37167"/>
                  </a:lnTo>
                  <a:lnTo>
                    <a:pt x="71020" y="37123"/>
                  </a:lnTo>
                  <a:lnTo>
                    <a:pt x="71172" y="36926"/>
                  </a:lnTo>
                  <a:lnTo>
                    <a:pt x="71360" y="36542"/>
                  </a:lnTo>
                  <a:lnTo>
                    <a:pt x="71476" y="36283"/>
                  </a:lnTo>
                  <a:lnTo>
                    <a:pt x="71502" y="36123"/>
                  </a:lnTo>
                  <a:lnTo>
                    <a:pt x="71485" y="35935"/>
                  </a:lnTo>
                  <a:lnTo>
                    <a:pt x="71690" y="28407"/>
                  </a:lnTo>
                  <a:lnTo>
                    <a:pt x="71860" y="20879"/>
                  </a:lnTo>
                  <a:lnTo>
                    <a:pt x="71860" y="20299"/>
                  </a:lnTo>
                  <a:lnTo>
                    <a:pt x="71833" y="19147"/>
                  </a:lnTo>
                  <a:lnTo>
                    <a:pt x="71726" y="17405"/>
                  </a:lnTo>
                  <a:lnTo>
                    <a:pt x="71654" y="16253"/>
                  </a:lnTo>
                  <a:lnTo>
                    <a:pt x="71627" y="16012"/>
                  </a:lnTo>
                  <a:lnTo>
                    <a:pt x="71520" y="15736"/>
                  </a:lnTo>
                  <a:lnTo>
                    <a:pt x="71413" y="15584"/>
                  </a:lnTo>
                  <a:lnTo>
                    <a:pt x="71279" y="15468"/>
                  </a:lnTo>
                  <a:lnTo>
                    <a:pt x="71110" y="15378"/>
                  </a:lnTo>
                  <a:lnTo>
                    <a:pt x="70806" y="15325"/>
                  </a:lnTo>
                  <a:lnTo>
                    <a:pt x="70556" y="15334"/>
                  </a:lnTo>
                  <a:lnTo>
                    <a:pt x="69038" y="15521"/>
                  </a:lnTo>
                  <a:lnTo>
                    <a:pt x="67511" y="15700"/>
                  </a:lnTo>
                  <a:lnTo>
                    <a:pt x="65234" y="15986"/>
                  </a:lnTo>
                  <a:lnTo>
                    <a:pt x="61805" y="16414"/>
                  </a:lnTo>
                  <a:lnTo>
                    <a:pt x="59518" y="16646"/>
                  </a:lnTo>
                  <a:lnTo>
                    <a:pt x="58375" y="16736"/>
                  </a:lnTo>
                  <a:lnTo>
                    <a:pt x="56956" y="16825"/>
                  </a:lnTo>
                  <a:lnTo>
                    <a:pt x="54098" y="16959"/>
                  </a:lnTo>
                  <a:lnTo>
                    <a:pt x="49820" y="17102"/>
                  </a:lnTo>
                  <a:lnTo>
                    <a:pt x="46963" y="17200"/>
                  </a:lnTo>
                  <a:lnTo>
                    <a:pt x="45981" y="17280"/>
                  </a:lnTo>
                  <a:lnTo>
                    <a:pt x="44963" y="17388"/>
                  </a:lnTo>
                  <a:lnTo>
                    <a:pt x="44936" y="17111"/>
                  </a:lnTo>
                  <a:lnTo>
                    <a:pt x="44918" y="16905"/>
                  </a:lnTo>
                  <a:lnTo>
                    <a:pt x="44846" y="15673"/>
                  </a:lnTo>
                  <a:lnTo>
                    <a:pt x="44677" y="13833"/>
                  </a:lnTo>
                  <a:lnTo>
                    <a:pt x="44516" y="12619"/>
                  </a:lnTo>
                  <a:lnTo>
                    <a:pt x="44311" y="11405"/>
                  </a:lnTo>
                  <a:lnTo>
                    <a:pt x="44043" y="10208"/>
                  </a:lnTo>
                  <a:lnTo>
                    <a:pt x="43712" y="9020"/>
                  </a:lnTo>
                  <a:lnTo>
                    <a:pt x="43311" y="7833"/>
                  </a:lnTo>
                  <a:lnTo>
                    <a:pt x="43069" y="7252"/>
                  </a:lnTo>
                  <a:lnTo>
                    <a:pt x="42891" y="6841"/>
                  </a:lnTo>
                  <a:lnTo>
                    <a:pt x="42498" y="6055"/>
                  </a:lnTo>
                  <a:lnTo>
                    <a:pt x="42078" y="5332"/>
                  </a:lnTo>
                  <a:lnTo>
                    <a:pt x="41614" y="4653"/>
                  </a:lnTo>
                  <a:lnTo>
                    <a:pt x="41114" y="4028"/>
                  </a:lnTo>
                  <a:lnTo>
                    <a:pt x="40587" y="3457"/>
                  </a:lnTo>
                  <a:lnTo>
                    <a:pt x="40024" y="2921"/>
                  </a:lnTo>
                  <a:lnTo>
                    <a:pt x="39426" y="2448"/>
                  </a:lnTo>
                  <a:lnTo>
                    <a:pt x="38801" y="2010"/>
                  </a:lnTo>
                  <a:lnTo>
                    <a:pt x="38149" y="1617"/>
                  </a:lnTo>
                  <a:lnTo>
                    <a:pt x="37461" y="1269"/>
                  </a:lnTo>
                  <a:lnTo>
                    <a:pt x="36747" y="965"/>
                  </a:lnTo>
                  <a:lnTo>
                    <a:pt x="36006" y="706"/>
                  </a:lnTo>
                  <a:lnTo>
                    <a:pt x="35229" y="483"/>
                  </a:lnTo>
                  <a:lnTo>
                    <a:pt x="34032" y="215"/>
                  </a:lnTo>
                  <a:lnTo>
                    <a:pt x="33193" y="99"/>
                  </a:lnTo>
                  <a:lnTo>
                    <a:pt x="32800" y="55"/>
                  </a:lnTo>
                  <a:lnTo>
                    <a:pt x="320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24f3de87df4_0_339"/>
            <p:cNvSpPr/>
            <p:nvPr/>
          </p:nvSpPr>
          <p:spPr>
            <a:xfrm>
              <a:off x="1909800" y="3117450"/>
              <a:ext cx="2047450" cy="1333725"/>
            </a:xfrm>
            <a:custGeom>
              <a:avLst/>
              <a:gdLst/>
              <a:ahLst/>
              <a:cxnLst/>
              <a:rect l="l" t="t" r="r" b="b"/>
              <a:pathLst>
                <a:path w="81898" h="53349" extrusionOk="0">
                  <a:moveTo>
                    <a:pt x="67297" y="1"/>
                  </a:moveTo>
                  <a:lnTo>
                    <a:pt x="66868" y="19"/>
                  </a:lnTo>
                  <a:lnTo>
                    <a:pt x="63448" y="233"/>
                  </a:lnTo>
                  <a:lnTo>
                    <a:pt x="60028" y="430"/>
                  </a:lnTo>
                  <a:lnTo>
                    <a:pt x="53018" y="849"/>
                  </a:lnTo>
                  <a:lnTo>
                    <a:pt x="45999" y="1305"/>
                  </a:lnTo>
                  <a:lnTo>
                    <a:pt x="44972" y="1394"/>
                  </a:lnTo>
                  <a:lnTo>
                    <a:pt x="42927" y="1671"/>
                  </a:lnTo>
                  <a:lnTo>
                    <a:pt x="41900" y="1840"/>
                  </a:lnTo>
                  <a:lnTo>
                    <a:pt x="41650" y="1894"/>
                  </a:lnTo>
                  <a:lnTo>
                    <a:pt x="41400" y="2010"/>
                  </a:lnTo>
                  <a:lnTo>
                    <a:pt x="41284" y="2108"/>
                  </a:lnTo>
                  <a:lnTo>
                    <a:pt x="41212" y="2242"/>
                  </a:lnTo>
                  <a:lnTo>
                    <a:pt x="41186" y="2394"/>
                  </a:lnTo>
                  <a:lnTo>
                    <a:pt x="41212" y="2689"/>
                  </a:lnTo>
                  <a:lnTo>
                    <a:pt x="41275" y="2939"/>
                  </a:lnTo>
                  <a:lnTo>
                    <a:pt x="41293" y="3055"/>
                  </a:lnTo>
                  <a:lnTo>
                    <a:pt x="41284" y="3296"/>
                  </a:lnTo>
                  <a:lnTo>
                    <a:pt x="41257" y="3412"/>
                  </a:lnTo>
                  <a:lnTo>
                    <a:pt x="40855" y="4850"/>
                  </a:lnTo>
                  <a:lnTo>
                    <a:pt x="40435" y="6288"/>
                  </a:lnTo>
                  <a:lnTo>
                    <a:pt x="40239" y="6948"/>
                  </a:lnTo>
                  <a:lnTo>
                    <a:pt x="39918" y="7940"/>
                  </a:lnTo>
                  <a:lnTo>
                    <a:pt x="39668" y="8574"/>
                  </a:lnTo>
                  <a:lnTo>
                    <a:pt x="39364" y="9190"/>
                  </a:lnTo>
                  <a:lnTo>
                    <a:pt x="39016" y="9779"/>
                  </a:lnTo>
                  <a:lnTo>
                    <a:pt x="38596" y="10324"/>
                  </a:lnTo>
                  <a:lnTo>
                    <a:pt x="38096" y="10833"/>
                  </a:lnTo>
                  <a:lnTo>
                    <a:pt x="37810" y="11065"/>
                  </a:lnTo>
                  <a:lnTo>
                    <a:pt x="37694" y="11172"/>
                  </a:lnTo>
                  <a:lnTo>
                    <a:pt x="37506" y="11440"/>
                  </a:lnTo>
                  <a:lnTo>
                    <a:pt x="37390" y="11547"/>
                  </a:lnTo>
                  <a:lnTo>
                    <a:pt x="37024" y="11851"/>
                  </a:lnTo>
                  <a:lnTo>
                    <a:pt x="36462" y="12297"/>
                  </a:lnTo>
                  <a:lnTo>
                    <a:pt x="36078" y="12556"/>
                  </a:lnTo>
                  <a:lnTo>
                    <a:pt x="35863" y="12664"/>
                  </a:lnTo>
                  <a:lnTo>
                    <a:pt x="35640" y="12762"/>
                  </a:lnTo>
                  <a:lnTo>
                    <a:pt x="35176" y="12923"/>
                  </a:lnTo>
                  <a:lnTo>
                    <a:pt x="34443" y="13101"/>
                  </a:lnTo>
                  <a:lnTo>
                    <a:pt x="33952" y="13199"/>
                  </a:lnTo>
                  <a:lnTo>
                    <a:pt x="33550" y="13289"/>
                  </a:lnTo>
                  <a:lnTo>
                    <a:pt x="32756" y="13414"/>
                  </a:lnTo>
                  <a:lnTo>
                    <a:pt x="31997" y="13494"/>
                  </a:lnTo>
                  <a:lnTo>
                    <a:pt x="31264" y="13512"/>
                  </a:lnTo>
                  <a:lnTo>
                    <a:pt x="30559" y="13485"/>
                  </a:lnTo>
                  <a:lnTo>
                    <a:pt x="29880" y="13396"/>
                  </a:lnTo>
                  <a:lnTo>
                    <a:pt x="29237" y="13262"/>
                  </a:lnTo>
                  <a:lnTo>
                    <a:pt x="28621" y="13065"/>
                  </a:lnTo>
                  <a:lnTo>
                    <a:pt x="28032" y="12824"/>
                  </a:lnTo>
                  <a:lnTo>
                    <a:pt x="27478" y="12521"/>
                  </a:lnTo>
                  <a:lnTo>
                    <a:pt x="26942" y="12172"/>
                  </a:lnTo>
                  <a:lnTo>
                    <a:pt x="26442" y="11762"/>
                  </a:lnTo>
                  <a:lnTo>
                    <a:pt x="25969" y="11297"/>
                  </a:lnTo>
                  <a:lnTo>
                    <a:pt x="25522" y="10779"/>
                  </a:lnTo>
                  <a:lnTo>
                    <a:pt x="25103" y="10208"/>
                  </a:lnTo>
                  <a:lnTo>
                    <a:pt x="24710" y="9583"/>
                  </a:lnTo>
                  <a:lnTo>
                    <a:pt x="24531" y="9243"/>
                  </a:lnTo>
                  <a:lnTo>
                    <a:pt x="24344" y="8886"/>
                  </a:lnTo>
                  <a:lnTo>
                    <a:pt x="24040" y="8163"/>
                  </a:lnTo>
                  <a:lnTo>
                    <a:pt x="23808" y="7431"/>
                  </a:lnTo>
                  <a:lnTo>
                    <a:pt x="23674" y="6698"/>
                  </a:lnTo>
                  <a:lnTo>
                    <a:pt x="23638" y="5957"/>
                  </a:lnTo>
                  <a:lnTo>
                    <a:pt x="23710" y="5216"/>
                  </a:lnTo>
                  <a:lnTo>
                    <a:pt x="23897" y="4475"/>
                  </a:lnTo>
                  <a:lnTo>
                    <a:pt x="24210" y="3725"/>
                  </a:lnTo>
                  <a:lnTo>
                    <a:pt x="24424" y="3350"/>
                  </a:lnTo>
                  <a:lnTo>
                    <a:pt x="24495" y="3225"/>
                  </a:lnTo>
                  <a:lnTo>
                    <a:pt x="24585" y="2966"/>
                  </a:lnTo>
                  <a:lnTo>
                    <a:pt x="24612" y="2725"/>
                  </a:lnTo>
                  <a:lnTo>
                    <a:pt x="24576" y="2501"/>
                  </a:lnTo>
                  <a:lnTo>
                    <a:pt x="24487" y="2296"/>
                  </a:lnTo>
                  <a:lnTo>
                    <a:pt x="24335" y="2117"/>
                  </a:lnTo>
                  <a:lnTo>
                    <a:pt x="24138" y="1983"/>
                  </a:lnTo>
                  <a:lnTo>
                    <a:pt x="23879" y="1876"/>
                  </a:lnTo>
                  <a:lnTo>
                    <a:pt x="23736" y="1849"/>
                  </a:lnTo>
                  <a:lnTo>
                    <a:pt x="23049" y="1742"/>
                  </a:lnTo>
                  <a:lnTo>
                    <a:pt x="21674" y="1617"/>
                  </a:lnTo>
                  <a:lnTo>
                    <a:pt x="20977" y="1599"/>
                  </a:lnTo>
                  <a:lnTo>
                    <a:pt x="18789" y="1573"/>
                  </a:lnTo>
                  <a:lnTo>
                    <a:pt x="15494" y="1573"/>
                  </a:lnTo>
                  <a:lnTo>
                    <a:pt x="13306" y="1519"/>
                  </a:lnTo>
                  <a:lnTo>
                    <a:pt x="12217" y="1456"/>
                  </a:lnTo>
                  <a:lnTo>
                    <a:pt x="10851" y="1367"/>
                  </a:lnTo>
                  <a:lnTo>
                    <a:pt x="8127" y="1224"/>
                  </a:lnTo>
                  <a:lnTo>
                    <a:pt x="5403" y="1153"/>
                  </a:lnTo>
                  <a:lnTo>
                    <a:pt x="2680" y="1189"/>
                  </a:lnTo>
                  <a:lnTo>
                    <a:pt x="1313" y="1260"/>
                  </a:lnTo>
                  <a:lnTo>
                    <a:pt x="947" y="1287"/>
                  </a:lnTo>
                  <a:lnTo>
                    <a:pt x="563" y="1376"/>
                  </a:lnTo>
                  <a:lnTo>
                    <a:pt x="385" y="1465"/>
                  </a:lnTo>
                  <a:lnTo>
                    <a:pt x="260" y="1608"/>
                  </a:lnTo>
                  <a:lnTo>
                    <a:pt x="188" y="1796"/>
                  </a:lnTo>
                  <a:lnTo>
                    <a:pt x="135" y="2198"/>
                  </a:lnTo>
                  <a:lnTo>
                    <a:pt x="143" y="2573"/>
                  </a:lnTo>
                  <a:lnTo>
                    <a:pt x="277" y="5457"/>
                  </a:lnTo>
                  <a:lnTo>
                    <a:pt x="420" y="8333"/>
                  </a:lnTo>
                  <a:lnTo>
                    <a:pt x="483" y="10092"/>
                  </a:lnTo>
                  <a:lnTo>
                    <a:pt x="572" y="13601"/>
                  </a:lnTo>
                  <a:lnTo>
                    <a:pt x="572" y="17111"/>
                  </a:lnTo>
                  <a:lnTo>
                    <a:pt x="483" y="19745"/>
                  </a:lnTo>
                  <a:lnTo>
                    <a:pt x="385" y="21495"/>
                  </a:lnTo>
                  <a:lnTo>
                    <a:pt x="313" y="22379"/>
                  </a:lnTo>
                  <a:lnTo>
                    <a:pt x="215" y="23612"/>
                  </a:lnTo>
                  <a:lnTo>
                    <a:pt x="72" y="26076"/>
                  </a:lnTo>
                  <a:lnTo>
                    <a:pt x="1" y="28550"/>
                  </a:lnTo>
                  <a:lnTo>
                    <a:pt x="1" y="31015"/>
                  </a:lnTo>
                  <a:lnTo>
                    <a:pt x="45" y="33479"/>
                  </a:lnTo>
                  <a:lnTo>
                    <a:pt x="143" y="35944"/>
                  </a:lnTo>
                  <a:lnTo>
                    <a:pt x="376" y="39650"/>
                  </a:lnTo>
                  <a:lnTo>
                    <a:pt x="590" y="42115"/>
                  </a:lnTo>
                  <a:lnTo>
                    <a:pt x="652" y="42856"/>
                  </a:lnTo>
                  <a:lnTo>
                    <a:pt x="670" y="44356"/>
                  </a:lnTo>
                  <a:lnTo>
                    <a:pt x="635" y="45097"/>
                  </a:lnTo>
                  <a:lnTo>
                    <a:pt x="608" y="45972"/>
                  </a:lnTo>
                  <a:lnTo>
                    <a:pt x="644" y="47696"/>
                  </a:lnTo>
                  <a:lnTo>
                    <a:pt x="778" y="48973"/>
                  </a:lnTo>
                  <a:lnTo>
                    <a:pt x="920" y="49821"/>
                  </a:lnTo>
                  <a:lnTo>
                    <a:pt x="1126" y="50660"/>
                  </a:lnTo>
                  <a:lnTo>
                    <a:pt x="1385" y="51491"/>
                  </a:lnTo>
                  <a:lnTo>
                    <a:pt x="1537" y="51902"/>
                  </a:lnTo>
                  <a:lnTo>
                    <a:pt x="1644" y="52143"/>
                  </a:lnTo>
                  <a:lnTo>
                    <a:pt x="1912" y="52598"/>
                  </a:lnTo>
                  <a:lnTo>
                    <a:pt x="2072" y="52804"/>
                  </a:lnTo>
                  <a:lnTo>
                    <a:pt x="2117" y="52848"/>
                  </a:lnTo>
                  <a:lnTo>
                    <a:pt x="2260" y="52902"/>
                  </a:lnTo>
                  <a:lnTo>
                    <a:pt x="2510" y="52929"/>
                  </a:lnTo>
                  <a:lnTo>
                    <a:pt x="2653" y="52902"/>
                  </a:lnTo>
                  <a:lnTo>
                    <a:pt x="2697" y="52884"/>
                  </a:lnTo>
                  <a:lnTo>
                    <a:pt x="2778" y="52786"/>
                  </a:lnTo>
                  <a:lnTo>
                    <a:pt x="2867" y="52580"/>
                  </a:lnTo>
                  <a:lnTo>
                    <a:pt x="2885" y="52446"/>
                  </a:lnTo>
                  <a:lnTo>
                    <a:pt x="2876" y="51768"/>
                  </a:lnTo>
                  <a:lnTo>
                    <a:pt x="2831" y="51089"/>
                  </a:lnTo>
                  <a:lnTo>
                    <a:pt x="2653" y="48151"/>
                  </a:lnTo>
                  <a:lnTo>
                    <a:pt x="2492" y="45204"/>
                  </a:lnTo>
                  <a:lnTo>
                    <a:pt x="2430" y="43543"/>
                  </a:lnTo>
                  <a:lnTo>
                    <a:pt x="2367" y="41061"/>
                  </a:lnTo>
                  <a:lnTo>
                    <a:pt x="2269" y="39409"/>
                  </a:lnTo>
                  <a:lnTo>
                    <a:pt x="2188" y="38587"/>
                  </a:lnTo>
                  <a:lnTo>
                    <a:pt x="1894" y="36033"/>
                  </a:lnTo>
                  <a:lnTo>
                    <a:pt x="1519" y="32202"/>
                  </a:lnTo>
                  <a:lnTo>
                    <a:pt x="1438" y="30282"/>
                  </a:lnTo>
                  <a:lnTo>
                    <a:pt x="1429" y="28996"/>
                  </a:lnTo>
                  <a:lnTo>
                    <a:pt x="1456" y="28353"/>
                  </a:lnTo>
                  <a:lnTo>
                    <a:pt x="1653" y="24121"/>
                  </a:lnTo>
                  <a:lnTo>
                    <a:pt x="1894" y="19888"/>
                  </a:lnTo>
                  <a:lnTo>
                    <a:pt x="1983" y="18245"/>
                  </a:lnTo>
                  <a:lnTo>
                    <a:pt x="2054" y="14959"/>
                  </a:lnTo>
                  <a:lnTo>
                    <a:pt x="2001" y="11681"/>
                  </a:lnTo>
                  <a:lnTo>
                    <a:pt x="1849" y="8404"/>
                  </a:lnTo>
                  <a:lnTo>
                    <a:pt x="1733" y="6770"/>
                  </a:lnTo>
                  <a:lnTo>
                    <a:pt x="1697" y="6243"/>
                  </a:lnTo>
                  <a:lnTo>
                    <a:pt x="1679" y="5198"/>
                  </a:lnTo>
                  <a:lnTo>
                    <a:pt x="1706" y="3582"/>
                  </a:lnTo>
                  <a:lnTo>
                    <a:pt x="1715" y="2457"/>
                  </a:lnTo>
                  <a:lnTo>
                    <a:pt x="4296" y="2635"/>
                  </a:lnTo>
                  <a:lnTo>
                    <a:pt x="9475" y="3001"/>
                  </a:lnTo>
                  <a:lnTo>
                    <a:pt x="12065" y="3135"/>
                  </a:lnTo>
                  <a:lnTo>
                    <a:pt x="14655" y="3234"/>
                  </a:lnTo>
                  <a:lnTo>
                    <a:pt x="19816" y="3323"/>
                  </a:lnTo>
                  <a:lnTo>
                    <a:pt x="22388" y="3376"/>
                  </a:lnTo>
                  <a:lnTo>
                    <a:pt x="22254" y="3841"/>
                  </a:lnTo>
                  <a:lnTo>
                    <a:pt x="22058" y="4778"/>
                  </a:lnTo>
                  <a:lnTo>
                    <a:pt x="21942" y="5698"/>
                  </a:lnTo>
                  <a:lnTo>
                    <a:pt x="21924" y="6618"/>
                  </a:lnTo>
                  <a:lnTo>
                    <a:pt x="21995" y="7529"/>
                  </a:lnTo>
                  <a:lnTo>
                    <a:pt x="22183" y="8422"/>
                  </a:lnTo>
                  <a:lnTo>
                    <a:pt x="22486" y="9306"/>
                  </a:lnTo>
                  <a:lnTo>
                    <a:pt x="22915" y="10181"/>
                  </a:lnTo>
                  <a:lnTo>
                    <a:pt x="23174" y="10610"/>
                  </a:lnTo>
                  <a:lnTo>
                    <a:pt x="23486" y="11074"/>
                  </a:lnTo>
                  <a:lnTo>
                    <a:pt x="24156" y="11949"/>
                  </a:lnTo>
                  <a:lnTo>
                    <a:pt x="24871" y="12744"/>
                  </a:lnTo>
                  <a:lnTo>
                    <a:pt x="25647" y="13449"/>
                  </a:lnTo>
                  <a:lnTo>
                    <a:pt x="26496" y="14048"/>
                  </a:lnTo>
                  <a:lnTo>
                    <a:pt x="27416" y="14539"/>
                  </a:lnTo>
                  <a:lnTo>
                    <a:pt x="28425" y="14914"/>
                  </a:lnTo>
                  <a:lnTo>
                    <a:pt x="29505" y="15164"/>
                  </a:lnTo>
                  <a:lnTo>
                    <a:pt x="30086" y="15226"/>
                  </a:lnTo>
                  <a:lnTo>
                    <a:pt x="30952" y="15289"/>
                  </a:lnTo>
                  <a:lnTo>
                    <a:pt x="32247" y="15289"/>
                  </a:lnTo>
                  <a:lnTo>
                    <a:pt x="33095" y="15235"/>
                  </a:lnTo>
                  <a:lnTo>
                    <a:pt x="33943" y="15128"/>
                  </a:lnTo>
                  <a:lnTo>
                    <a:pt x="34774" y="14959"/>
                  </a:lnTo>
                  <a:lnTo>
                    <a:pt x="35595" y="14735"/>
                  </a:lnTo>
                  <a:lnTo>
                    <a:pt x="36399" y="14432"/>
                  </a:lnTo>
                  <a:lnTo>
                    <a:pt x="36792" y="14262"/>
                  </a:lnTo>
                  <a:lnTo>
                    <a:pt x="37122" y="14101"/>
                  </a:lnTo>
                  <a:lnTo>
                    <a:pt x="37756" y="13753"/>
                  </a:lnTo>
                  <a:lnTo>
                    <a:pt x="38355" y="13360"/>
                  </a:lnTo>
                  <a:lnTo>
                    <a:pt x="38926" y="12931"/>
                  </a:lnTo>
                  <a:lnTo>
                    <a:pt x="39462" y="12449"/>
                  </a:lnTo>
                  <a:lnTo>
                    <a:pt x="39953" y="11931"/>
                  </a:lnTo>
                  <a:lnTo>
                    <a:pt x="40409" y="11369"/>
                  </a:lnTo>
                  <a:lnTo>
                    <a:pt x="40811" y="10753"/>
                  </a:lnTo>
                  <a:lnTo>
                    <a:pt x="40989" y="10431"/>
                  </a:lnTo>
                  <a:lnTo>
                    <a:pt x="41177" y="10065"/>
                  </a:lnTo>
                  <a:lnTo>
                    <a:pt x="41507" y="9297"/>
                  </a:lnTo>
                  <a:lnTo>
                    <a:pt x="41918" y="8109"/>
                  </a:lnTo>
                  <a:lnTo>
                    <a:pt x="42150" y="7306"/>
                  </a:lnTo>
                  <a:lnTo>
                    <a:pt x="42418" y="6297"/>
                  </a:lnTo>
                  <a:lnTo>
                    <a:pt x="42864" y="4225"/>
                  </a:lnTo>
                  <a:lnTo>
                    <a:pt x="43097" y="3171"/>
                  </a:lnTo>
                  <a:lnTo>
                    <a:pt x="55554" y="2430"/>
                  </a:lnTo>
                  <a:lnTo>
                    <a:pt x="67904" y="1698"/>
                  </a:lnTo>
                  <a:lnTo>
                    <a:pt x="67654" y="10538"/>
                  </a:lnTo>
                  <a:lnTo>
                    <a:pt x="67413" y="19272"/>
                  </a:lnTo>
                  <a:lnTo>
                    <a:pt x="67377" y="20745"/>
                  </a:lnTo>
                  <a:lnTo>
                    <a:pt x="67324" y="23692"/>
                  </a:lnTo>
                  <a:lnTo>
                    <a:pt x="67324" y="25165"/>
                  </a:lnTo>
                  <a:lnTo>
                    <a:pt x="67333" y="25255"/>
                  </a:lnTo>
                  <a:lnTo>
                    <a:pt x="67431" y="25451"/>
                  </a:lnTo>
                  <a:lnTo>
                    <a:pt x="67592" y="25639"/>
                  </a:lnTo>
                  <a:lnTo>
                    <a:pt x="67770" y="25782"/>
                  </a:lnTo>
                  <a:lnTo>
                    <a:pt x="67859" y="25817"/>
                  </a:lnTo>
                  <a:lnTo>
                    <a:pt x="67976" y="25844"/>
                  </a:lnTo>
                  <a:lnTo>
                    <a:pt x="68217" y="25862"/>
                  </a:lnTo>
                  <a:lnTo>
                    <a:pt x="68601" y="25817"/>
                  </a:lnTo>
                  <a:lnTo>
                    <a:pt x="68842" y="25764"/>
                  </a:lnTo>
                  <a:lnTo>
                    <a:pt x="69351" y="25657"/>
                  </a:lnTo>
                  <a:lnTo>
                    <a:pt x="70360" y="25532"/>
                  </a:lnTo>
                  <a:lnTo>
                    <a:pt x="71351" y="25496"/>
                  </a:lnTo>
                  <a:lnTo>
                    <a:pt x="72333" y="25558"/>
                  </a:lnTo>
                  <a:lnTo>
                    <a:pt x="73298" y="25710"/>
                  </a:lnTo>
                  <a:lnTo>
                    <a:pt x="74253" y="25960"/>
                  </a:lnTo>
                  <a:lnTo>
                    <a:pt x="75182" y="26282"/>
                  </a:lnTo>
                  <a:lnTo>
                    <a:pt x="76111" y="26693"/>
                  </a:lnTo>
                  <a:lnTo>
                    <a:pt x="76566" y="26934"/>
                  </a:lnTo>
                  <a:lnTo>
                    <a:pt x="76905" y="27121"/>
                  </a:lnTo>
                  <a:lnTo>
                    <a:pt x="77531" y="27541"/>
                  </a:lnTo>
                  <a:lnTo>
                    <a:pt x="78084" y="28005"/>
                  </a:lnTo>
                  <a:lnTo>
                    <a:pt x="78575" y="28496"/>
                  </a:lnTo>
                  <a:lnTo>
                    <a:pt x="78995" y="29023"/>
                  </a:lnTo>
                  <a:lnTo>
                    <a:pt x="79352" y="29586"/>
                  </a:lnTo>
                  <a:lnTo>
                    <a:pt x="79647" y="30166"/>
                  </a:lnTo>
                  <a:lnTo>
                    <a:pt x="79888" y="30773"/>
                  </a:lnTo>
                  <a:lnTo>
                    <a:pt x="80058" y="31399"/>
                  </a:lnTo>
                  <a:lnTo>
                    <a:pt x="80174" y="32033"/>
                  </a:lnTo>
                  <a:lnTo>
                    <a:pt x="80236" y="32685"/>
                  </a:lnTo>
                  <a:lnTo>
                    <a:pt x="80236" y="33336"/>
                  </a:lnTo>
                  <a:lnTo>
                    <a:pt x="80192" y="33988"/>
                  </a:lnTo>
                  <a:lnTo>
                    <a:pt x="80085" y="34640"/>
                  </a:lnTo>
                  <a:lnTo>
                    <a:pt x="79933" y="35283"/>
                  </a:lnTo>
                  <a:lnTo>
                    <a:pt x="79727" y="35917"/>
                  </a:lnTo>
                  <a:lnTo>
                    <a:pt x="79611" y="36230"/>
                  </a:lnTo>
                  <a:lnTo>
                    <a:pt x="79406" y="36712"/>
                  </a:lnTo>
                  <a:lnTo>
                    <a:pt x="78915" y="37578"/>
                  </a:lnTo>
                  <a:lnTo>
                    <a:pt x="78334" y="38337"/>
                  </a:lnTo>
                  <a:lnTo>
                    <a:pt x="77665" y="38998"/>
                  </a:lnTo>
                  <a:lnTo>
                    <a:pt x="76914" y="39561"/>
                  </a:lnTo>
                  <a:lnTo>
                    <a:pt x="76084" y="40025"/>
                  </a:lnTo>
                  <a:lnTo>
                    <a:pt x="75191" y="40400"/>
                  </a:lnTo>
                  <a:lnTo>
                    <a:pt x="74226" y="40695"/>
                  </a:lnTo>
                  <a:lnTo>
                    <a:pt x="73726" y="40802"/>
                  </a:lnTo>
                  <a:lnTo>
                    <a:pt x="71235" y="41257"/>
                  </a:lnTo>
                  <a:lnTo>
                    <a:pt x="68743" y="41677"/>
                  </a:lnTo>
                  <a:lnTo>
                    <a:pt x="68565" y="41713"/>
                  </a:lnTo>
                  <a:lnTo>
                    <a:pt x="68270" y="41838"/>
                  </a:lnTo>
                  <a:lnTo>
                    <a:pt x="68056" y="42034"/>
                  </a:lnTo>
                  <a:lnTo>
                    <a:pt x="67931" y="42347"/>
                  </a:lnTo>
                  <a:lnTo>
                    <a:pt x="67913" y="42543"/>
                  </a:lnTo>
                  <a:lnTo>
                    <a:pt x="67725" y="44749"/>
                  </a:lnTo>
                  <a:lnTo>
                    <a:pt x="67520" y="46946"/>
                  </a:lnTo>
                  <a:lnTo>
                    <a:pt x="67386" y="48535"/>
                  </a:lnTo>
                  <a:lnTo>
                    <a:pt x="67270" y="50223"/>
                  </a:lnTo>
                  <a:lnTo>
                    <a:pt x="66681" y="50187"/>
                  </a:lnTo>
                  <a:lnTo>
                    <a:pt x="65609" y="50098"/>
                  </a:lnTo>
                  <a:lnTo>
                    <a:pt x="65091" y="50098"/>
                  </a:lnTo>
                  <a:lnTo>
                    <a:pt x="58563" y="50241"/>
                  </a:lnTo>
                  <a:lnTo>
                    <a:pt x="52036" y="50419"/>
                  </a:lnTo>
                  <a:lnTo>
                    <a:pt x="47401" y="50562"/>
                  </a:lnTo>
                  <a:lnTo>
                    <a:pt x="42766" y="50759"/>
                  </a:lnTo>
                  <a:lnTo>
                    <a:pt x="39560" y="50911"/>
                  </a:lnTo>
                  <a:lnTo>
                    <a:pt x="33149" y="51241"/>
                  </a:lnTo>
                  <a:lnTo>
                    <a:pt x="29943" y="51375"/>
                  </a:lnTo>
                  <a:lnTo>
                    <a:pt x="27764" y="51437"/>
                  </a:lnTo>
                  <a:lnTo>
                    <a:pt x="23415" y="51482"/>
                  </a:lnTo>
                  <a:lnTo>
                    <a:pt x="21236" y="51518"/>
                  </a:lnTo>
                  <a:lnTo>
                    <a:pt x="20013" y="51571"/>
                  </a:lnTo>
                  <a:lnTo>
                    <a:pt x="17557" y="51741"/>
                  </a:lnTo>
                  <a:lnTo>
                    <a:pt x="16325" y="51768"/>
                  </a:lnTo>
                  <a:lnTo>
                    <a:pt x="11226" y="51741"/>
                  </a:lnTo>
                  <a:lnTo>
                    <a:pt x="6135" y="51670"/>
                  </a:lnTo>
                  <a:lnTo>
                    <a:pt x="5957" y="51670"/>
                  </a:lnTo>
                  <a:lnTo>
                    <a:pt x="5635" y="51714"/>
                  </a:lnTo>
                  <a:lnTo>
                    <a:pt x="5376" y="51839"/>
                  </a:lnTo>
                  <a:lnTo>
                    <a:pt x="5198" y="52089"/>
                  </a:lnTo>
                  <a:lnTo>
                    <a:pt x="5162" y="52277"/>
                  </a:lnTo>
                  <a:lnTo>
                    <a:pt x="5144" y="52464"/>
                  </a:lnTo>
                  <a:lnTo>
                    <a:pt x="5234" y="52777"/>
                  </a:lnTo>
                  <a:lnTo>
                    <a:pt x="5439" y="52982"/>
                  </a:lnTo>
                  <a:lnTo>
                    <a:pt x="5734" y="53107"/>
                  </a:lnTo>
                  <a:lnTo>
                    <a:pt x="5912" y="53134"/>
                  </a:lnTo>
                  <a:lnTo>
                    <a:pt x="6725" y="53214"/>
                  </a:lnTo>
                  <a:lnTo>
                    <a:pt x="8359" y="53339"/>
                  </a:lnTo>
                  <a:lnTo>
                    <a:pt x="9172" y="53348"/>
                  </a:lnTo>
                  <a:lnTo>
                    <a:pt x="15378" y="53197"/>
                  </a:lnTo>
                  <a:lnTo>
                    <a:pt x="21575" y="53018"/>
                  </a:lnTo>
                  <a:lnTo>
                    <a:pt x="28210" y="52857"/>
                  </a:lnTo>
                  <a:lnTo>
                    <a:pt x="34845" y="52643"/>
                  </a:lnTo>
                  <a:lnTo>
                    <a:pt x="38230" y="52500"/>
                  </a:lnTo>
                  <a:lnTo>
                    <a:pt x="44999" y="52143"/>
                  </a:lnTo>
                  <a:lnTo>
                    <a:pt x="48383" y="51991"/>
                  </a:lnTo>
                  <a:lnTo>
                    <a:pt x="53268" y="51830"/>
                  </a:lnTo>
                  <a:lnTo>
                    <a:pt x="58161" y="51714"/>
                  </a:lnTo>
                  <a:lnTo>
                    <a:pt x="62439" y="51571"/>
                  </a:lnTo>
                  <a:lnTo>
                    <a:pt x="66716" y="51428"/>
                  </a:lnTo>
                  <a:lnTo>
                    <a:pt x="66895" y="51420"/>
                  </a:lnTo>
                  <a:lnTo>
                    <a:pt x="67172" y="51437"/>
                  </a:lnTo>
                  <a:lnTo>
                    <a:pt x="67333" y="51491"/>
                  </a:lnTo>
                  <a:lnTo>
                    <a:pt x="67395" y="51536"/>
                  </a:lnTo>
                  <a:lnTo>
                    <a:pt x="67529" y="51634"/>
                  </a:lnTo>
                  <a:lnTo>
                    <a:pt x="67788" y="51768"/>
                  </a:lnTo>
                  <a:lnTo>
                    <a:pt x="68038" y="51777"/>
                  </a:lnTo>
                  <a:lnTo>
                    <a:pt x="68306" y="51661"/>
                  </a:lnTo>
                  <a:lnTo>
                    <a:pt x="68449" y="51545"/>
                  </a:lnTo>
                  <a:lnTo>
                    <a:pt x="68592" y="51420"/>
                  </a:lnTo>
                  <a:lnTo>
                    <a:pt x="68842" y="51187"/>
                  </a:lnTo>
                  <a:lnTo>
                    <a:pt x="68958" y="50991"/>
                  </a:lnTo>
                  <a:lnTo>
                    <a:pt x="68976" y="50848"/>
                  </a:lnTo>
                  <a:lnTo>
                    <a:pt x="68949" y="50687"/>
                  </a:lnTo>
                  <a:lnTo>
                    <a:pt x="68851" y="50509"/>
                  </a:lnTo>
                  <a:lnTo>
                    <a:pt x="68770" y="50402"/>
                  </a:lnTo>
                  <a:lnTo>
                    <a:pt x="68735" y="50321"/>
                  </a:lnTo>
                  <a:lnTo>
                    <a:pt x="68779" y="50053"/>
                  </a:lnTo>
                  <a:lnTo>
                    <a:pt x="68797" y="49919"/>
                  </a:lnTo>
                  <a:lnTo>
                    <a:pt x="68976" y="47008"/>
                  </a:lnTo>
                  <a:lnTo>
                    <a:pt x="69154" y="44088"/>
                  </a:lnTo>
                  <a:lnTo>
                    <a:pt x="69163" y="43642"/>
                  </a:lnTo>
                  <a:lnTo>
                    <a:pt x="69163" y="43249"/>
                  </a:lnTo>
                  <a:lnTo>
                    <a:pt x="71699" y="42811"/>
                  </a:lnTo>
                  <a:lnTo>
                    <a:pt x="74155" y="42409"/>
                  </a:lnTo>
                  <a:lnTo>
                    <a:pt x="74459" y="42365"/>
                  </a:lnTo>
                  <a:lnTo>
                    <a:pt x="75084" y="42213"/>
                  </a:lnTo>
                  <a:lnTo>
                    <a:pt x="75700" y="41998"/>
                  </a:lnTo>
                  <a:lnTo>
                    <a:pt x="76307" y="41739"/>
                  </a:lnTo>
                  <a:lnTo>
                    <a:pt x="76914" y="41427"/>
                  </a:lnTo>
                  <a:lnTo>
                    <a:pt x="77504" y="41070"/>
                  </a:lnTo>
                  <a:lnTo>
                    <a:pt x="78075" y="40668"/>
                  </a:lnTo>
                  <a:lnTo>
                    <a:pt x="78620" y="40230"/>
                  </a:lnTo>
                  <a:lnTo>
                    <a:pt x="79138" y="39748"/>
                  </a:lnTo>
                  <a:lnTo>
                    <a:pt x="79629" y="39230"/>
                  </a:lnTo>
                  <a:lnTo>
                    <a:pt x="80076" y="38685"/>
                  </a:lnTo>
                  <a:lnTo>
                    <a:pt x="80486" y="38105"/>
                  </a:lnTo>
                  <a:lnTo>
                    <a:pt x="80853" y="37498"/>
                  </a:lnTo>
                  <a:lnTo>
                    <a:pt x="81165" y="36873"/>
                  </a:lnTo>
                  <a:lnTo>
                    <a:pt x="81415" y="36221"/>
                  </a:lnTo>
                  <a:lnTo>
                    <a:pt x="81612" y="35560"/>
                  </a:lnTo>
                  <a:lnTo>
                    <a:pt x="81683" y="35221"/>
                  </a:lnTo>
                  <a:lnTo>
                    <a:pt x="81781" y="34694"/>
                  </a:lnTo>
                  <a:lnTo>
                    <a:pt x="81879" y="33667"/>
                  </a:lnTo>
                  <a:lnTo>
                    <a:pt x="81897" y="32667"/>
                  </a:lnTo>
                  <a:lnTo>
                    <a:pt x="81808" y="31693"/>
                  </a:lnTo>
                  <a:lnTo>
                    <a:pt x="81638" y="30765"/>
                  </a:lnTo>
                  <a:lnTo>
                    <a:pt x="81370" y="29872"/>
                  </a:lnTo>
                  <a:lnTo>
                    <a:pt x="81022" y="29023"/>
                  </a:lnTo>
                  <a:lnTo>
                    <a:pt x="80594" y="28228"/>
                  </a:lnTo>
                  <a:lnTo>
                    <a:pt x="80085" y="27487"/>
                  </a:lnTo>
                  <a:lnTo>
                    <a:pt x="79495" y="26800"/>
                  </a:lnTo>
                  <a:lnTo>
                    <a:pt x="78834" y="26184"/>
                  </a:lnTo>
                  <a:lnTo>
                    <a:pt x="78093" y="25630"/>
                  </a:lnTo>
                  <a:lnTo>
                    <a:pt x="77289" y="25148"/>
                  </a:lnTo>
                  <a:lnTo>
                    <a:pt x="76414" y="24746"/>
                  </a:lnTo>
                  <a:lnTo>
                    <a:pt x="75477" y="24424"/>
                  </a:lnTo>
                  <a:lnTo>
                    <a:pt x="74485" y="24192"/>
                  </a:lnTo>
                  <a:lnTo>
                    <a:pt x="73959" y="24112"/>
                  </a:lnTo>
                  <a:lnTo>
                    <a:pt x="73333" y="24040"/>
                  </a:lnTo>
                  <a:lnTo>
                    <a:pt x="72065" y="23942"/>
                  </a:lnTo>
                  <a:lnTo>
                    <a:pt x="70154" y="23880"/>
                  </a:lnTo>
                  <a:lnTo>
                    <a:pt x="68877" y="23826"/>
                  </a:lnTo>
                  <a:lnTo>
                    <a:pt x="68877" y="21915"/>
                  </a:lnTo>
                  <a:lnTo>
                    <a:pt x="68877" y="19852"/>
                  </a:lnTo>
                  <a:lnTo>
                    <a:pt x="68886" y="19424"/>
                  </a:lnTo>
                  <a:lnTo>
                    <a:pt x="68904" y="19004"/>
                  </a:lnTo>
                  <a:lnTo>
                    <a:pt x="69101" y="12798"/>
                  </a:lnTo>
                  <a:lnTo>
                    <a:pt x="69288" y="6591"/>
                  </a:lnTo>
                  <a:lnTo>
                    <a:pt x="69297" y="5591"/>
                  </a:lnTo>
                  <a:lnTo>
                    <a:pt x="69288" y="4091"/>
                  </a:lnTo>
                  <a:lnTo>
                    <a:pt x="69315" y="3091"/>
                  </a:lnTo>
                  <a:lnTo>
                    <a:pt x="69351" y="2600"/>
                  </a:lnTo>
                  <a:lnTo>
                    <a:pt x="69386" y="2171"/>
                  </a:lnTo>
                  <a:lnTo>
                    <a:pt x="69404" y="1456"/>
                  </a:lnTo>
                  <a:lnTo>
                    <a:pt x="69351" y="912"/>
                  </a:lnTo>
                  <a:lnTo>
                    <a:pt x="69208" y="510"/>
                  </a:lnTo>
                  <a:lnTo>
                    <a:pt x="68949" y="233"/>
                  </a:lnTo>
                  <a:lnTo>
                    <a:pt x="68556" y="72"/>
                  </a:lnTo>
                  <a:lnTo>
                    <a:pt x="680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24f3de87df4_0_339"/>
            <p:cNvSpPr/>
            <p:nvPr/>
          </p:nvSpPr>
          <p:spPr>
            <a:xfrm>
              <a:off x="3976200" y="3111650"/>
              <a:ext cx="1667700" cy="1368550"/>
            </a:xfrm>
            <a:custGeom>
              <a:avLst/>
              <a:gdLst/>
              <a:ahLst/>
              <a:cxnLst/>
              <a:rect l="l" t="t" r="r" b="b"/>
              <a:pathLst>
                <a:path w="66708" h="54742" extrusionOk="0">
                  <a:moveTo>
                    <a:pt x="62832" y="1"/>
                  </a:moveTo>
                  <a:lnTo>
                    <a:pt x="60519" y="90"/>
                  </a:lnTo>
                  <a:lnTo>
                    <a:pt x="58197" y="179"/>
                  </a:lnTo>
                  <a:lnTo>
                    <a:pt x="52857" y="376"/>
                  </a:lnTo>
                  <a:lnTo>
                    <a:pt x="47508" y="572"/>
                  </a:lnTo>
                  <a:lnTo>
                    <a:pt x="47401" y="581"/>
                  </a:lnTo>
                  <a:lnTo>
                    <a:pt x="47213" y="635"/>
                  </a:lnTo>
                  <a:lnTo>
                    <a:pt x="47052" y="733"/>
                  </a:lnTo>
                  <a:lnTo>
                    <a:pt x="46927" y="849"/>
                  </a:lnTo>
                  <a:lnTo>
                    <a:pt x="46838" y="1001"/>
                  </a:lnTo>
                  <a:lnTo>
                    <a:pt x="46793" y="1171"/>
                  </a:lnTo>
                  <a:lnTo>
                    <a:pt x="46784" y="1349"/>
                  </a:lnTo>
                  <a:lnTo>
                    <a:pt x="46829" y="1528"/>
                  </a:lnTo>
                  <a:lnTo>
                    <a:pt x="46874" y="1626"/>
                  </a:lnTo>
                  <a:lnTo>
                    <a:pt x="47124" y="2144"/>
                  </a:lnTo>
                  <a:lnTo>
                    <a:pt x="47472" y="3180"/>
                  </a:lnTo>
                  <a:lnTo>
                    <a:pt x="47660" y="4207"/>
                  </a:lnTo>
                  <a:lnTo>
                    <a:pt x="47695" y="5216"/>
                  </a:lnTo>
                  <a:lnTo>
                    <a:pt x="47597" y="6225"/>
                  </a:lnTo>
                  <a:lnTo>
                    <a:pt x="47356" y="7207"/>
                  </a:lnTo>
                  <a:lnTo>
                    <a:pt x="47008" y="8181"/>
                  </a:lnTo>
                  <a:lnTo>
                    <a:pt x="46543" y="9136"/>
                  </a:lnTo>
                  <a:lnTo>
                    <a:pt x="46267" y="9600"/>
                  </a:lnTo>
                  <a:lnTo>
                    <a:pt x="46061" y="9931"/>
                  </a:lnTo>
                  <a:lnTo>
                    <a:pt x="45597" y="10529"/>
                  </a:lnTo>
                  <a:lnTo>
                    <a:pt x="45061" y="11056"/>
                  </a:lnTo>
                  <a:lnTo>
                    <a:pt x="44472" y="11511"/>
                  </a:lnTo>
                  <a:lnTo>
                    <a:pt x="43838" y="11895"/>
                  </a:lnTo>
                  <a:lnTo>
                    <a:pt x="43150" y="12208"/>
                  </a:lnTo>
                  <a:lnTo>
                    <a:pt x="42427" y="12458"/>
                  </a:lnTo>
                  <a:lnTo>
                    <a:pt x="41668" y="12646"/>
                  </a:lnTo>
                  <a:lnTo>
                    <a:pt x="41275" y="12708"/>
                  </a:lnTo>
                  <a:lnTo>
                    <a:pt x="40426" y="12824"/>
                  </a:lnTo>
                  <a:lnTo>
                    <a:pt x="38721" y="12958"/>
                  </a:lnTo>
                  <a:lnTo>
                    <a:pt x="37872" y="13021"/>
                  </a:lnTo>
                  <a:lnTo>
                    <a:pt x="37256" y="13056"/>
                  </a:lnTo>
                  <a:lnTo>
                    <a:pt x="36051" y="13030"/>
                  </a:lnTo>
                  <a:lnTo>
                    <a:pt x="34881" y="12887"/>
                  </a:lnTo>
                  <a:lnTo>
                    <a:pt x="33747" y="12628"/>
                  </a:lnTo>
                  <a:lnTo>
                    <a:pt x="32657" y="12262"/>
                  </a:lnTo>
                  <a:lnTo>
                    <a:pt x="31595" y="11788"/>
                  </a:lnTo>
                  <a:lnTo>
                    <a:pt x="30568" y="11217"/>
                  </a:lnTo>
                  <a:lnTo>
                    <a:pt x="29567" y="10547"/>
                  </a:lnTo>
                  <a:lnTo>
                    <a:pt x="29076" y="10172"/>
                  </a:lnTo>
                  <a:lnTo>
                    <a:pt x="28844" y="9975"/>
                  </a:lnTo>
                  <a:lnTo>
                    <a:pt x="28407" y="9547"/>
                  </a:lnTo>
                  <a:lnTo>
                    <a:pt x="28014" y="9082"/>
                  </a:lnTo>
                  <a:lnTo>
                    <a:pt x="27674" y="8573"/>
                  </a:lnTo>
                  <a:lnTo>
                    <a:pt x="27371" y="8047"/>
                  </a:lnTo>
                  <a:lnTo>
                    <a:pt x="27121" y="7484"/>
                  </a:lnTo>
                  <a:lnTo>
                    <a:pt x="26924" y="6913"/>
                  </a:lnTo>
                  <a:lnTo>
                    <a:pt x="26763" y="6332"/>
                  </a:lnTo>
                  <a:lnTo>
                    <a:pt x="26656" y="5743"/>
                  </a:lnTo>
                  <a:lnTo>
                    <a:pt x="26603" y="5153"/>
                  </a:lnTo>
                  <a:lnTo>
                    <a:pt x="26594" y="4564"/>
                  </a:lnTo>
                  <a:lnTo>
                    <a:pt x="26630" y="3992"/>
                  </a:lnTo>
                  <a:lnTo>
                    <a:pt x="26719" y="3439"/>
                  </a:lnTo>
                  <a:lnTo>
                    <a:pt x="26862" y="2912"/>
                  </a:lnTo>
                  <a:lnTo>
                    <a:pt x="27049" y="2412"/>
                  </a:lnTo>
                  <a:lnTo>
                    <a:pt x="27290" y="1947"/>
                  </a:lnTo>
                  <a:lnTo>
                    <a:pt x="27433" y="1733"/>
                  </a:lnTo>
                  <a:lnTo>
                    <a:pt x="27523" y="1599"/>
                  </a:lnTo>
                  <a:lnTo>
                    <a:pt x="27639" y="1340"/>
                  </a:lnTo>
                  <a:lnTo>
                    <a:pt x="27683" y="1108"/>
                  </a:lnTo>
                  <a:lnTo>
                    <a:pt x="27665" y="894"/>
                  </a:lnTo>
                  <a:lnTo>
                    <a:pt x="27576" y="706"/>
                  </a:lnTo>
                  <a:lnTo>
                    <a:pt x="27424" y="545"/>
                  </a:lnTo>
                  <a:lnTo>
                    <a:pt x="27219" y="420"/>
                  </a:lnTo>
                  <a:lnTo>
                    <a:pt x="26942" y="322"/>
                  </a:lnTo>
                  <a:lnTo>
                    <a:pt x="26790" y="286"/>
                  </a:lnTo>
                  <a:lnTo>
                    <a:pt x="26246" y="188"/>
                  </a:lnTo>
                  <a:lnTo>
                    <a:pt x="25415" y="90"/>
                  </a:lnTo>
                  <a:lnTo>
                    <a:pt x="24870" y="63"/>
                  </a:lnTo>
                  <a:lnTo>
                    <a:pt x="24593" y="72"/>
                  </a:lnTo>
                  <a:lnTo>
                    <a:pt x="21638" y="206"/>
                  </a:lnTo>
                  <a:lnTo>
                    <a:pt x="15726" y="519"/>
                  </a:lnTo>
                  <a:lnTo>
                    <a:pt x="12770" y="715"/>
                  </a:lnTo>
                  <a:lnTo>
                    <a:pt x="10681" y="876"/>
                  </a:lnTo>
                  <a:lnTo>
                    <a:pt x="6492" y="1305"/>
                  </a:lnTo>
                  <a:lnTo>
                    <a:pt x="4403" y="1519"/>
                  </a:lnTo>
                  <a:lnTo>
                    <a:pt x="3822" y="1599"/>
                  </a:lnTo>
                  <a:lnTo>
                    <a:pt x="2947" y="1724"/>
                  </a:lnTo>
                  <a:lnTo>
                    <a:pt x="2376" y="1760"/>
                  </a:lnTo>
                  <a:lnTo>
                    <a:pt x="2090" y="1751"/>
                  </a:lnTo>
                  <a:lnTo>
                    <a:pt x="1813" y="1724"/>
                  </a:lnTo>
                  <a:lnTo>
                    <a:pt x="1483" y="1751"/>
                  </a:lnTo>
                  <a:lnTo>
                    <a:pt x="1304" y="1796"/>
                  </a:lnTo>
                  <a:lnTo>
                    <a:pt x="1161" y="1885"/>
                  </a:lnTo>
                  <a:lnTo>
                    <a:pt x="1045" y="2010"/>
                  </a:lnTo>
                  <a:lnTo>
                    <a:pt x="929" y="2296"/>
                  </a:lnTo>
                  <a:lnTo>
                    <a:pt x="893" y="2564"/>
                  </a:lnTo>
                  <a:lnTo>
                    <a:pt x="786" y="3841"/>
                  </a:lnTo>
                  <a:lnTo>
                    <a:pt x="733" y="5127"/>
                  </a:lnTo>
                  <a:lnTo>
                    <a:pt x="670" y="7797"/>
                  </a:lnTo>
                  <a:lnTo>
                    <a:pt x="590" y="10476"/>
                  </a:lnTo>
                  <a:lnTo>
                    <a:pt x="313" y="17352"/>
                  </a:lnTo>
                  <a:lnTo>
                    <a:pt x="27" y="24228"/>
                  </a:lnTo>
                  <a:lnTo>
                    <a:pt x="9" y="24621"/>
                  </a:lnTo>
                  <a:lnTo>
                    <a:pt x="0" y="25415"/>
                  </a:lnTo>
                  <a:lnTo>
                    <a:pt x="54" y="25799"/>
                  </a:lnTo>
                  <a:lnTo>
                    <a:pt x="81" y="25898"/>
                  </a:lnTo>
                  <a:lnTo>
                    <a:pt x="197" y="26085"/>
                  </a:lnTo>
                  <a:lnTo>
                    <a:pt x="447" y="26344"/>
                  </a:lnTo>
                  <a:lnTo>
                    <a:pt x="599" y="26523"/>
                  </a:lnTo>
                  <a:lnTo>
                    <a:pt x="786" y="26380"/>
                  </a:lnTo>
                  <a:lnTo>
                    <a:pt x="1072" y="26157"/>
                  </a:lnTo>
                  <a:lnTo>
                    <a:pt x="1215" y="25996"/>
                  </a:lnTo>
                  <a:lnTo>
                    <a:pt x="1259" y="25907"/>
                  </a:lnTo>
                  <a:lnTo>
                    <a:pt x="1367" y="25576"/>
                  </a:lnTo>
                  <a:lnTo>
                    <a:pt x="1465" y="24862"/>
                  </a:lnTo>
                  <a:lnTo>
                    <a:pt x="1483" y="24505"/>
                  </a:lnTo>
                  <a:lnTo>
                    <a:pt x="1581" y="21584"/>
                  </a:lnTo>
                  <a:lnTo>
                    <a:pt x="1670" y="18655"/>
                  </a:lnTo>
                  <a:lnTo>
                    <a:pt x="1894" y="12137"/>
                  </a:lnTo>
                  <a:lnTo>
                    <a:pt x="2117" y="5618"/>
                  </a:lnTo>
                  <a:lnTo>
                    <a:pt x="2179" y="4269"/>
                  </a:lnTo>
                  <a:lnTo>
                    <a:pt x="2260" y="2992"/>
                  </a:lnTo>
                  <a:lnTo>
                    <a:pt x="5180" y="2715"/>
                  </a:lnTo>
                  <a:lnTo>
                    <a:pt x="11002" y="2242"/>
                  </a:lnTo>
                  <a:lnTo>
                    <a:pt x="16807" y="1858"/>
                  </a:lnTo>
                  <a:lnTo>
                    <a:pt x="21173" y="1671"/>
                  </a:lnTo>
                  <a:lnTo>
                    <a:pt x="24093" y="1581"/>
                  </a:lnTo>
                  <a:lnTo>
                    <a:pt x="25558" y="1563"/>
                  </a:lnTo>
                  <a:lnTo>
                    <a:pt x="25558" y="1563"/>
                  </a:lnTo>
                  <a:lnTo>
                    <a:pt x="25379" y="2055"/>
                  </a:lnTo>
                  <a:lnTo>
                    <a:pt x="25245" y="2448"/>
                  </a:lnTo>
                  <a:lnTo>
                    <a:pt x="25120" y="2876"/>
                  </a:lnTo>
                  <a:lnTo>
                    <a:pt x="24924" y="3725"/>
                  </a:lnTo>
                  <a:lnTo>
                    <a:pt x="24808" y="4573"/>
                  </a:lnTo>
                  <a:lnTo>
                    <a:pt x="24772" y="5412"/>
                  </a:lnTo>
                  <a:lnTo>
                    <a:pt x="24835" y="6243"/>
                  </a:lnTo>
                  <a:lnTo>
                    <a:pt x="24995" y="7055"/>
                  </a:lnTo>
                  <a:lnTo>
                    <a:pt x="25263" y="7841"/>
                  </a:lnTo>
                  <a:lnTo>
                    <a:pt x="25647" y="8600"/>
                  </a:lnTo>
                  <a:lnTo>
                    <a:pt x="25888" y="8966"/>
                  </a:lnTo>
                  <a:lnTo>
                    <a:pt x="26281" y="9502"/>
                  </a:lnTo>
                  <a:lnTo>
                    <a:pt x="27121" y="10493"/>
                  </a:lnTo>
                  <a:lnTo>
                    <a:pt x="28049" y="11369"/>
                  </a:lnTo>
                  <a:lnTo>
                    <a:pt x="29058" y="12137"/>
                  </a:lnTo>
                  <a:lnTo>
                    <a:pt x="30130" y="12806"/>
                  </a:lnTo>
                  <a:lnTo>
                    <a:pt x="31264" y="13378"/>
                  </a:lnTo>
                  <a:lnTo>
                    <a:pt x="32461" y="13851"/>
                  </a:lnTo>
                  <a:lnTo>
                    <a:pt x="33702" y="14235"/>
                  </a:lnTo>
                  <a:lnTo>
                    <a:pt x="34345" y="14387"/>
                  </a:lnTo>
                  <a:lnTo>
                    <a:pt x="34604" y="14440"/>
                  </a:lnTo>
                  <a:lnTo>
                    <a:pt x="35131" y="14503"/>
                  </a:lnTo>
                  <a:lnTo>
                    <a:pt x="35935" y="14530"/>
                  </a:lnTo>
                  <a:lnTo>
                    <a:pt x="37024" y="14476"/>
                  </a:lnTo>
                  <a:lnTo>
                    <a:pt x="38122" y="14432"/>
                  </a:lnTo>
                  <a:lnTo>
                    <a:pt x="38667" y="14440"/>
                  </a:lnTo>
                  <a:lnTo>
                    <a:pt x="39105" y="14449"/>
                  </a:lnTo>
                  <a:lnTo>
                    <a:pt x="39962" y="14405"/>
                  </a:lnTo>
                  <a:lnTo>
                    <a:pt x="40792" y="14289"/>
                  </a:lnTo>
                  <a:lnTo>
                    <a:pt x="41596" y="14110"/>
                  </a:lnTo>
                  <a:lnTo>
                    <a:pt x="42400" y="13869"/>
                  </a:lnTo>
                  <a:lnTo>
                    <a:pt x="43177" y="13574"/>
                  </a:lnTo>
                  <a:lnTo>
                    <a:pt x="44347" y="13074"/>
                  </a:lnTo>
                  <a:lnTo>
                    <a:pt x="45115" y="12690"/>
                  </a:lnTo>
                  <a:lnTo>
                    <a:pt x="45365" y="12565"/>
                  </a:lnTo>
                  <a:lnTo>
                    <a:pt x="45829" y="12244"/>
                  </a:lnTo>
                  <a:lnTo>
                    <a:pt x="46275" y="11860"/>
                  </a:lnTo>
                  <a:lnTo>
                    <a:pt x="46686" y="11431"/>
                  </a:lnTo>
                  <a:lnTo>
                    <a:pt x="47070" y="10949"/>
                  </a:lnTo>
                  <a:lnTo>
                    <a:pt x="47427" y="10431"/>
                  </a:lnTo>
                  <a:lnTo>
                    <a:pt x="47901" y="9600"/>
                  </a:lnTo>
                  <a:lnTo>
                    <a:pt x="48401" y="8413"/>
                  </a:lnTo>
                  <a:lnTo>
                    <a:pt x="48758" y="7207"/>
                  </a:lnTo>
                  <a:lnTo>
                    <a:pt x="48963" y="6028"/>
                  </a:lnTo>
                  <a:lnTo>
                    <a:pt x="48999" y="5216"/>
                  </a:lnTo>
                  <a:lnTo>
                    <a:pt x="48981" y="4707"/>
                  </a:lnTo>
                  <a:lnTo>
                    <a:pt x="48946" y="4475"/>
                  </a:lnTo>
                  <a:lnTo>
                    <a:pt x="48758" y="3287"/>
                  </a:lnTo>
                  <a:lnTo>
                    <a:pt x="48544" y="2028"/>
                  </a:lnTo>
                  <a:lnTo>
                    <a:pt x="55839" y="1787"/>
                  </a:lnTo>
                  <a:lnTo>
                    <a:pt x="63046" y="1555"/>
                  </a:lnTo>
                  <a:lnTo>
                    <a:pt x="63198" y="3769"/>
                  </a:lnTo>
                  <a:lnTo>
                    <a:pt x="63439" y="8154"/>
                  </a:lnTo>
                  <a:lnTo>
                    <a:pt x="63689" y="11395"/>
                  </a:lnTo>
                  <a:lnTo>
                    <a:pt x="63921" y="13539"/>
                  </a:lnTo>
                  <a:lnTo>
                    <a:pt x="64243" y="15664"/>
                  </a:lnTo>
                  <a:lnTo>
                    <a:pt x="64680" y="17753"/>
                  </a:lnTo>
                  <a:lnTo>
                    <a:pt x="64948" y="18789"/>
                  </a:lnTo>
                  <a:lnTo>
                    <a:pt x="64100" y="18977"/>
                  </a:lnTo>
                  <a:lnTo>
                    <a:pt x="62876" y="19227"/>
                  </a:lnTo>
                  <a:lnTo>
                    <a:pt x="62099" y="19459"/>
                  </a:lnTo>
                  <a:lnTo>
                    <a:pt x="61742" y="19629"/>
                  </a:lnTo>
                  <a:lnTo>
                    <a:pt x="61278" y="19879"/>
                  </a:lnTo>
                  <a:lnTo>
                    <a:pt x="60412" y="20441"/>
                  </a:lnTo>
                  <a:lnTo>
                    <a:pt x="59626" y="21084"/>
                  </a:lnTo>
                  <a:lnTo>
                    <a:pt x="58938" y="21799"/>
                  </a:lnTo>
                  <a:lnTo>
                    <a:pt x="58340" y="22567"/>
                  </a:lnTo>
                  <a:lnTo>
                    <a:pt x="57831" y="23388"/>
                  </a:lnTo>
                  <a:lnTo>
                    <a:pt x="57420" y="24254"/>
                  </a:lnTo>
                  <a:lnTo>
                    <a:pt x="57108" y="25165"/>
                  </a:lnTo>
                  <a:lnTo>
                    <a:pt x="56893" y="26094"/>
                  </a:lnTo>
                  <a:lnTo>
                    <a:pt x="56786" y="27041"/>
                  </a:lnTo>
                  <a:lnTo>
                    <a:pt x="56777" y="27996"/>
                  </a:lnTo>
                  <a:lnTo>
                    <a:pt x="56875" y="28961"/>
                  </a:lnTo>
                  <a:lnTo>
                    <a:pt x="57081" y="29916"/>
                  </a:lnTo>
                  <a:lnTo>
                    <a:pt x="57393" y="30854"/>
                  </a:lnTo>
                  <a:lnTo>
                    <a:pt x="57831" y="31773"/>
                  </a:lnTo>
                  <a:lnTo>
                    <a:pt x="58376" y="32658"/>
                  </a:lnTo>
                  <a:lnTo>
                    <a:pt x="58688" y="33086"/>
                  </a:lnTo>
                  <a:lnTo>
                    <a:pt x="59010" y="33488"/>
                  </a:lnTo>
                  <a:lnTo>
                    <a:pt x="59697" y="34193"/>
                  </a:lnTo>
                  <a:lnTo>
                    <a:pt x="60438" y="34836"/>
                  </a:lnTo>
                  <a:lnTo>
                    <a:pt x="61224" y="35399"/>
                  </a:lnTo>
                  <a:lnTo>
                    <a:pt x="62457" y="36176"/>
                  </a:lnTo>
                  <a:lnTo>
                    <a:pt x="64171" y="37123"/>
                  </a:lnTo>
                  <a:lnTo>
                    <a:pt x="65037" y="37596"/>
                  </a:lnTo>
                  <a:lnTo>
                    <a:pt x="65011" y="39578"/>
                  </a:lnTo>
                  <a:lnTo>
                    <a:pt x="64939" y="43579"/>
                  </a:lnTo>
                  <a:lnTo>
                    <a:pt x="64778" y="47606"/>
                  </a:lnTo>
                  <a:lnTo>
                    <a:pt x="64555" y="50625"/>
                  </a:lnTo>
                  <a:lnTo>
                    <a:pt x="64350" y="52652"/>
                  </a:lnTo>
                  <a:lnTo>
                    <a:pt x="64225" y="53661"/>
                  </a:lnTo>
                  <a:lnTo>
                    <a:pt x="63626" y="53571"/>
                  </a:lnTo>
                  <a:lnTo>
                    <a:pt x="63100" y="53518"/>
                  </a:lnTo>
                  <a:lnTo>
                    <a:pt x="60394" y="53357"/>
                  </a:lnTo>
                  <a:lnTo>
                    <a:pt x="57688" y="53214"/>
                  </a:lnTo>
                  <a:lnTo>
                    <a:pt x="51348" y="52875"/>
                  </a:lnTo>
                  <a:lnTo>
                    <a:pt x="45016" y="52509"/>
                  </a:lnTo>
                  <a:lnTo>
                    <a:pt x="40962" y="52232"/>
                  </a:lnTo>
                  <a:lnTo>
                    <a:pt x="36908" y="51902"/>
                  </a:lnTo>
                  <a:lnTo>
                    <a:pt x="34443" y="51687"/>
                  </a:lnTo>
                  <a:lnTo>
                    <a:pt x="30737" y="51357"/>
                  </a:lnTo>
                  <a:lnTo>
                    <a:pt x="28264" y="51178"/>
                  </a:lnTo>
                  <a:lnTo>
                    <a:pt x="27031" y="51125"/>
                  </a:lnTo>
                  <a:lnTo>
                    <a:pt x="25103" y="51053"/>
                  </a:lnTo>
                  <a:lnTo>
                    <a:pt x="21254" y="50964"/>
                  </a:lnTo>
                  <a:lnTo>
                    <a:pt x="15476" y="50875"/>
                  </a:lnTo>
                  <a:lnTo>
                    <a:pt x="11627" y="50803"/>
                  </a:lnTo>
                  <a:lnTo>
                    <a:pt x="8091" y="50741"/>
                  </a:lnTo>
                  <a:lnTo>
                    <a:pt x="4564" y="50651"/>
                  </a:lnTo>
                  <a:lnTo>
                    <a:pt x="3537" y="50598"/>
                  </a:lnTo>
                  <a:lnTo>
                    <a:pt x="2519" y="50508"/>
                  </a:lnTo>
                  <a:lnTo>
                    <a:pt x="2367" y="50500"/>
                  </a:lnTo>
                  <a:lnTo>
                    <a:pt x="2135" y="50419"/>
                  </a:lnTo>
                  <a:lnTo>
                    <a:pt x="1974" y="50276"/>
                  </a:lnTo>
                  <a:lnTo>
                    <a:pt x="1885" y="50026"/>
                  </a:lnTo>
                  <a:lnTo>
                    <a:pt x="1876" y="49866"/>
                  </a:lnTo>
                  <a:lnTo>
                    <a:pt x="1831" y="47481"/>
                  </a:lnTo>
                  <a:lnTo>
                    <a:pt x="1769" y="45097"/>
                  </a:lnTo>
                  <a:lnTo>
                    <a:pt x="1760" y="44499"/>
                  </a:lnTo>
                  <a:lnTo>
                    <a:pt x="1760" y="43891"/>
                  </a:lnTo>
                  <a:lnTo>
                    <a:pt x="2483" y="43784"/>
                  </a:lnTo>
                  <a:lnTo>
                    <a:pt x="3840" y="43588"/>
                  </a:lnTo>
                  <a:lnTo>
                    <a:pt x="4501" y="43445"/>
                  </a:lnTo>
                  <a:lnTo>
                    <a:pt x="5028" y="43302"/>
                  </a:lnTo>
                  <a:lnTo>
                    <a:pt x="6046" y="42945"/>
                  </a:lnTo>
                  <a:lnTo>
                    <a:pt x="7001" y="42498"/>
                  </a:lnTo>
                  <a:lnTo>
                    <a:pt x="7903" y="41971"/>
                  </a:lnTo>
                  <a:lnTo>
                    <a:pt x="8761" y="41373"/>
                  </a:lnTo>
                  <a:lnTo>
                    <a:pt x="9564" y="40703"/>
                  </a:lnTo>
                  <a:lnTo>
                    <a:pt x="10332" y="39980"/>
                  </a:lnTo>
                  <a:lnTo>
                    <a:pt x="11065" y="39185"/>
                  </a:lnTo>
                  <a:lnTo>
                    <a:pt x="11413" y="38775"/>
                  </a:lnTo>
                  <a:lnTo>
                    <a:pt x="11842" y="38239"/>
                  </a:lnTo>
                  <a:lnTo>
                    <a:pt x="12601" y="37123"/>
                  </a:lnTo>
                  <a:lnTo>
                    <a:pt x="13074" y="36238"/>
                  </a:lnTo>
                  <a:lnTo>
                    <a:pt x="13333" y="35622"/>
                  </a:lnTo>
                  <a:lnTo>
                    <a:pt x="13547" y="34979"/>
                  </a:lnTo>
                  <a:lnTo>
                    <a:pt x="13708" y="34319"/>
                  </a:lnTo>
                  <a:lnTo>
                    <a:pt x="13761" y="33970"/>
                  </a:lnTo>
                  <a:lnTo>
                    <a:pt x="13815" y="33586"/>
                  </a:lnTo>
                  <a:lnTo>
                    <a:pt x="13833" y="32845"/>
                  </a:lnTo>
                  <a:lnTo>
                    <a:pt x="13779" y="32131"/>
                  </a:lnTo>
                  <a:lnTo>
                    <a:pt x="13645" y="31434"/>
                  </a:lnTo>
                  <a:lnTo>
                    <a:pt x="13449" y="30747"/>
                  </a:lnTo>
                  <a:lnTo>
                    <a:pt x="13190" y="30077"/>
                  </a:lnTo>
                  <a:lnTo>
                    <a:pt x="12717" y="29094"/>
                  </a:lnTo>
                  <a:lnTo>
                    <a:pt x="12342" y="28443"/>
                  </a:lnTo>
                  <a:lnTo>
                    <a:pt x="12172" y="28166"/>
                  </a:lnTo>
                  <a:lnTo>
                    <a:pt x="11815" y="27639"/>
                  </a:lnTo>
                  <a:lnTo>
                    <a:pt x="11431" y="27166"/>
                  </a:lnTo>
                  <a:lnTo>
                    <a:pt x="11011" y="26737"/>
                  </a:lnTo>
                  <a:lnTo>
                    <a:pt x="10556" y="26371"/>
                  </a:lnTo>
                  <a:lnTo>
                    <a:pt x="10064" y="26049"/>
                  </a:lnTo>
                  <a:lnTo>
                    <a:pt x="9520" y="25790"/>
                  </a:lnTo>
                  <a:lnTo>
                    <a:pt x="8921" y="25594"/>
                  </a:lnTo>
                  <a:lnTo>
                    <a:pt x="8600" y="25523"/>
                  </a:lnTo>
                  <a:lnTo>
                    <a:pt x="8430" y="25478"/>
                  </a:lnTo>
                  <a:lnTo>
                    <a:pt x="8100" y="25335"/>
                  </a:lnTo>
                  <a:lnTo>
                    <a:pt x="7948" y="25255"/>
                  </a:lnTo>
                  <a:lnTo>
                    <a:pt x="7680" y="25121"/>
                  </a:lnTo>
                  <a:lnTo>
                    <a:pt x="7144" y="24897"/>
                  </a:lnTo>
                  <a:lnTo>
                    <a:pt x="6600" y="24728"/>
                  </a:lnTo>
                  <a:lnTo>
                    <a:pt x="6055" y="24612"/>
                  </a:lnTo>
                  <a:lnTo>
                    <a:pt x="5501" y="24549"/>
                  </a:lnTo>
                  <a:lnTo>
                    <a:pt x="4948" y="24549"/>
                  </a:lnTo>
                  <a:lnTo>
                    <a:pt x="4385" y="24594"/>
                  </a:lnTo>
                  <a:lnTo>
                    <a:pt x="3813" y="24701"/>
                  </a:lnTo>
                  <a:lnTo>
                    <a:pt x="3519" y="24772"/>
                  </a:lnTo>
                  <a:lnTo>
                    <a:pt x="3206" y="24853"/>
                  </a:lnTo>
                  <a:lnTo>
                    <a:pt x="2831" y="25040"/>
                  </a:lnTo>
                  <a:lnTo>
                    <a:pt x="2742" y="25219"/>
                  </a:lnTo>
                  <a:lnTo>
                    <a:pt x="2724" y="25380"/>
                  </a:lnTo>
                  <a:lnTo>
                    <a:pt x="2733" y="25478"/>
                  </a:lnTo>
                  <a:lnTo>
                    <a:pt x="2751" y="25576"/>
                  </a:lnTo>
                  <a:lnTo>
                    <a:pt x="2822" y="25728"/>
                  </a:lnTo>
                  <a:lnTo>
                    <a:pt x="2912" y="25835"/>
                  </a:lnTo>
                  <a:lnTo>
                    <a:pt x="3028" y="25889"/>
                  </a:lnTo>
                  <a:lnTo>
                    <a:pt x="3233" y="25924"/>
                  </a:lnTo>
                  <a:lnTo>
                    <a:pt x="3537" y="25898"/>
                  </a:lnTo>
                  <a:lnTo>
                    <a:pt x="3697" y="25871"/>
                  </a:lnTo>
                  <a:lnTo>
                    <a:pt x="4108" y="25808"/>
                  </a:lnTo>
                  <a:lnTo>
                    <a:pt x="4742" y="25719"/>
                  </a:lnTo>
                  <a:lnTo>
                    <a:pt x="5135" y="25746"/>
                  </a:lnTo>
                  <a:lnTo>
                    <a:pt x="5314" y="25799"/>
                  </a:lnTo>
                  <a:lnTo>
                    <a:pt x="6448" y="26246"/>
                  </a:lnTo>
                  <a:lnTo>
                    <a:pt x="8671" y="27246"/>
                  </a:lnTo>
                  <a:lnTo>
                    <a:pt x="9779" y="27755"/>
                  </a:lnTo>
                  <a:lnTo>
                    <a:pt x="9895" y="27826"/>
                  </a:lnTo>
                  <a:lnTo>
                    <a:pt x="10091" y="28050"/>
                  </a:lnTo>
                  <a:lnTo>
                    <a:pt x="10172" y="28166"/>
                  </a:lnTo>
                  <a:lnTo>
                    <a:pt x="10547" y="28684"/>
                  </a:lnTo>
                  <a:lnTo>
                    <a:pt x="11297" y="29729"/>
                  </a:lnTo>
                  <a:lnTo>
                    <a:pt x="11636" y="30273"/>
                  </a:lnTo>
                  <a:lnTo>
                    <a:pt x="11770" y="30505"/>
                  </a:lnTo>
                  <a:lnTo>
                    <a:pt x="12002" y="30970"/>
                  </a:lnTo>
                  <a:lnTo>
                    <a:pt x="12181" y="31452"/>
                  </a:lnTo>
                  <a:lnTo>
                    <a:pt x="12315" y="31943"/>
                  </a:lnTo>
                  <a:lnTo>
                    <a:pt x="12395" y="32443"/>
                  </a:lnTo>
                  <a:lnTo>
                    <a:pt x="12413" y="32943"/>
                  </a:lnTo>
                  <a:lnTo>
                    <a:pt x="12368" y="33452"/>
                  </a:lnTo>
                  <a:lnTo>
                    <a:pt x="12270" y="33970"/>
                  </a:lnTo>
                  <a:lnTo>
                    <a:pt x="12190" y="34238"/>
                  </a:lnTo>
                  <a:lnTo>
                    <a:pt x="12047" y="34694"/>
                  </a:lnTo>
                  <a:lnTo>
                    <a:pt x="11699" y="35551"/>
                  </a:lnTo>
                  <a:lnTo>
                    <a:pt x="11306" y="36372"/>
                  </a:lnTo>
                  <a:lnTo>
                    <a:pt x="10850" y="37131"/>
                  </a:lnTo>
                  <a:lnTo>
                    <a:pt x="10359" y="37846"/>
                  </a:lnTo>
                  <a:lnTo>
                    <a:pt x="9814" y="38507"/>
                  </a:lnTo>
                  <a:lnTo>
                    <a:pt x="9216" y="39123"/>
                  </a:lnTo>
                  <a:lnTo>
                    <a:pt x="8582" y="39676"/>
                  </a:lnTo>
                  <a:lnTo>
                    <a:pt x="7912" y="40185"/>
                  </a:lnTo>
                  <a:lnTo>
                    <a:pt x="7189" y="40632"/>
                  </a:lnTo>
                  <a:lnTo>
                    <a:pt x="6439" y="41034"/>
                  </a:lnTo>
                  <a:lnTo>
                    <a:pt x="5644" y="41373"/>
                  </a:lnTo>
                  <a:lnTo>
                    <a:pt x="4814" y="41668"/>
                  </a:lnTo>
                  <a:lnTo>
                    <a:pt x="3956" y="41900"/>
                  </a:lnTo>
                  <a:lnTo>
                    <a:pt x="3063" y="42079"/>
                  </a:lnTo>
                  <a:lnTo>
                    <a:pt x="2144" y="42204"/>
                  </a:lnTo>
                  <a:lnTo>
                    <a:pt x="1670" y="42239"/>
                  </a:lnTo>
                  <a:lnTo>
                    <a:pt x="1277" y="42275"/>
                  </a:lnTo>
                  <a:lnTo>
                    <a:pt x="849" y="42382"/>
                  </a:lnTo>
                  <a:lnTo>
                    <a:pt x="634" y="42489"/>
                  </a:lnTo>
                  <a:lnTo>
                    <a:pt x="483" y="42641"/>
                  </a:lnTo>
                  <a:lnTo>
                    <a:pt x="384" y="42856"/>
                  </a:lnTo>
                  <a:lnTo>
                    <a:pt x="304" y="43275"/>
                  </a:lnTo>
                  <a:lnTo>
                    <a:pt x="313" y="43668"/>
                  </a:lnTo>
                  <a:lnTo>
                    <a:pt x="429" y="46017"/>
                  </a:lnTo>
                  <a:lnTo>
                    <a:pt x="581" y="48356"/>
                  </a:lnTo>
                  <a:lnTo>
                    <a:pt x="608" y="48910"/>
                  </a:lnTo>
                  <a:lnTo>
                    <a:pt x="688" y="50008"/>
                  </a:lnTo>
                  <a:lnTo>
                    <a:pt x="786" y="50553"/>
                  </a:lnTo>
                  <a:lnTo>
                    <a:pt x="813" y="50669"/>
                  </a:lnTo>
                  <a:lnTo>
                    <a:pt x="947" y="50910"/>
                  </a:lnTo>
                  <a:lnTo>
                    <a:pt x="1134" y="51125"/>
                  </a:lnTo>
                  <a:lnTo>
                    <a:pt x="1349" y="51276"/>
                  </a:lnTo>
                  <a:lnTo>
                    <a:pt x="1456" y="51312"/>
                  </a:lnTo>
                  <a:lnTo>
                    <a:pt x="2394" y="51518"/>
                  </a:lnTo>
                  <a:lnTo>
                    <a:pt x="3805" y="51785"/>
                  </a:lnTo>
                  <a:lnTo>
                    <a:pt x="4751" y="51919"/>
                  </a:lnTo>
                  <a:lnTo>
                    <a:pt x="5233" y="51964"/>
                  </a:lnTo>
                  <a:lnTo>
                    <a:pt x="6617" y="52053"/>
                  </a:lnTo>
                  <a:lnTo>
                    <a:pt x="9404" y="52134"/>
                  </a:lnTo>
                  <a:lnTo>
                    <a:pt x="10788" y="52169"/>
                  </a:lnTo>
                  <a:lnTo>
                    <a:pt x="13681" y="52286"/>
                  </a:lnTo>
                  <a:lnTo>
                    <a:pt x="18012" y="52473"/>
                  </a:lnTo>
                  <a:lnTo>
                    <a:pt x="20905" y="52509"/>
                  </a:lnTo>
                  <a:lnTo>
                    <a:pt x="22343" y="52482"/>
                  </a:lnTo>
                  <a:lnTo>
                    <a:pt x="23191" y="52455"/>
                  </a:lnTo>
                  <a:lnTo>
                    <a:pt x="24870" y="52464"/>
                  </a:lnTo>
                  <a:lnTo>
                    <a:pt x="27380" y="52553"/>
                  </a:lnTo>
                  <a:lnTo>
                    <a:pt x="32389" y="52929"/>
                  </a:lnTo>
                  <a:lnTo>
                    <a:pt x="35729" y="53179"/>
                  </a:lnTo>
                  <a:lnTo>
                    <a:pt x="40283" y="53518"/>
                  </a:lnTo>
                  <a:lnTo>
                    <a:pt x="44829" y="53839"/>
                  </a:lnTo>
                  <a:lnTo>
                    <a:pt x="46704" y="53947"/>
                  </a:lnTo>
                  <a:lnTo>
                    <a:pt x="50446" y="54125"/>
                  </a:lnTo>
                  <a:lnTo>
                    <a:pt x="52312" y="54197"/>
                  </a:lnTo>
                  <a:lnTo>
                    <a:pt x="57911" y="54393"/>
                  </a:lnTo>
                  <a:lnTo>
                    <a:pt x="63510" y="54563"/>
                  </a:lnTo>
                  <a:lnTo>
                    <a:pt x="63707" y="54554"/>
                  </a:lnTo>
                  <a:lnTo>
                    <a:pt x="64091" y="54518"/>
                  </a:lnTo>
                  <a:lnTo>
                    <a:pt x="64278" y="54527"/>
                  </a:lnTo>
                  <a:lnTo>
                    <a:pt x="64519" y="54581"/>
                  </a:lnTo>
                  <a:lnTo>
                    <a:pt x="64877" y="54714"/>
                  </a:lnTo>
                  <a:lnTo>
                    <a:pt x="65064" y="54741"/>
                  </a:lnTo>
                  <a:lnTo>
                    <a:pt x="65127" y="54714"/>
                  </a:lnTo>
                  <a:lnTo>
                    <a:pt x="65216" y="54634"/>
                  </a:lnTo>
                  <a:lnTo>
                    <a:pt x="65377" y="54429"/>
                  </a:lnTo>
                  <a:lnTo>
                    <a:pt x="65502" y="54188"/>
                  </a:lnTo>
                  <a:lnTo>
                    <a:pt x="65573" y="53929"/>
                  </a:lnTo>
                  <a:lnTo>
                    <a:pt x="65591" y="53804"/>
                  </a:lnTo>
                  <a:lnTo>
                    <a:pt x="65859" y="51259"/>
                  </a:lnTo>
                  <a:lnTo>
                    <a:pt x="66368" y="46151"/>
                  </a:lnTo>
                  <a:lnTo>
                    <a:pt x="66573" y="43597"/>
                  </a:lnTo>
                  <a:lnTo>
                    <a:pt x="66627" y="42847"/>
                  </a:lnTo>
                  <a:lnTo>
                    <a:pt x="66671" y="41355"/>
                  </a:lnTo>
                  <a:lnTo>
                    <a:pt x="66689" y="39105"/>
                  </a:lnTo>
                  <a:lnTo>
                    <a:pt x="66707" y="37605"/>
                  </a:lnTo>
                  <a:lnTo>
                    <a:pt x="66707" y="37248"/>
                  </a:lnTo>
                  <a:lnTo>
                    <a:pt x="66654" y="36864"/>
                  </a:lnTo>
                  <a:lnTo>
                    <a:pt x="66573" y="36667"/>
                  </a:lnTo>
                  <a:lnTo>
                    <a:pt x="66457" y="36506"/>
                  </a:lnTo>
                  <a:lnTo>
                    <a:pt x="66288" y="36381"/>
                  </a:lnTo>
                  <a:lnTo>
                    <a:pt x="65921" y="36212"/>
                  </a:lnTo>
                  <a:lnTo>
                    <a:pt x="65564" y="36104"/>
                  </a:lnTo>
                  <a:lnTo>
                    <a:pt x="65225" y="36015"/>
                  </a:lnTo>
                  <a:lnTo>
                    <a:pt x="64698" y="35872"/>
                  </a:lnTo>
                  <a:lnTo>
                    <a:pt x="64376" y="35738"/>
                  </a:lnTo>
                  <a:lnTo>
                    <a:pt x="64234" y="35649"/>
                  </a:lnTo>
                  <a:lnTo>
                    <a:pt x="63448" y="35113"/>
                  </a:lnTo>
                  <a:lnTo>
                    <a:pt x="61921" y="33997"/>
                  </a:lnTo>
                  <a:lnTo>
                    <a:pt x="61206" y="33399"/>
                  </a:lnTo>
                  <a:lnTo>
                    <a:pt x="60956" y="33175"/>
                  </a:lnTo>
                  <a:lnTo>
                    <a:pt x="60465" y="32693"/>
                  </a:lnTo>
                  <a:lnTo>
                    <a:pt x="60010" y="32184"/>
                  </a:lnTo>
                  <a:lnTo>
                    <a:pt x="59617" y="31640"/>
                  </a:lnTo>
                  <a:lnTo>
                    <a:pt x="59456" y="31345"/>
                  </a:lnTo>
                  <a:lnTo>
                    <a:pt x="59304" y="31041"/>
                  </a:lnTo>
                  <a:lnTo>
                    <a:pt x="59045" y="30425"/>
                  </a:lnTo>
                  <a:lnTo>
                    <a:pt x="58831" y="29782"/>
                  </a:lnTo>
                  <a:lnTo>
                    <a:pt x="58670" y="29130"/>
                  </a:lnTo>
                  <a:lnTo>
                    <a:pt x="58563" y="28460"/>
                  </a:lnTo>
                  <a:lnTo>
                    <a:pt x="58518" y="27800"/>
                  </a:lnTo>
                  <a:lnTo>
                    <a:pt x="58527" y="27130"/>
                  </a:lnTo>
                  <a:lnTo>
                    <a:pt x="58599" y="26460"/>
                  </a:lnTo>
                  <a:lnTo>
                    <a:pt x="58733" y="25799"/>
                  </a:lnTo>
                  <a:lnTo>
                    <a:pt x="58929" y="25156"/>
                  </a:lnTo>
                  <a:lnTo>
                    <a:pt x="59197" y="24522"/>
                  </a:lnTo>
                  <a:lnTo>
                    <a:pt x="59528" y="23906"/>
                  </a:lnTo>
                  <a:lnTo>
                    <a:pt x="59929" y="23317"/>
                  </a:lnTo>
                  <a:lnTo>
                    <a:pt x="60403" y="22754"/>
                  </a:lnTo>
                  <a:lnTo>
                    <a:pt x="60956" y="22227"/>
                  </a:lnTo>
                  <a:lnTo>
                    <a:pt x="61581" y="21736"/>
                  </a:lnTo>
                  <a:lnTo>
                    <a:pt x="61921" y="21504"/>
                  </a:lnTo>
                  <a:lnTo>
                    <a:pt x="62144" y="21370"/>
                  </a:lnTo>
                  <a:lnTo>
                    <a:pt x="62582" y="21147"/>
                  </a:lnTo>
                  <a:lnTo>
                    <a:pt x="63037" y="20977"/>
                  </a:lnTo>
                  <a:lnTo>
                    <a:pt x="63510" y="20852"/>
                  </a:lnTo>
                  <a:lnTo>
                    <a:pt x="63984" y="20781"/>
                  </a:lnTo>
                  <a:lnTo>
                    <a:pt x="64466" y="20763"/>
                  </a:lnTo>
                  <a:lnTo>
                    <a:pt x="64957" y="20790"/>
                  </a:lnTo>
                  <a:lnTo>
                    <a:pt x="65448" y="20861"/>
                  </a:lnTo>
                  <a:lnTo>
                    <a:pt x="65689" y="20915"/>
                  </a:lnTo>
                  <a:lnTo>
                    <a:pt x="65930" y="20968"/>
                  </a:lnTo>
                  <a:lnTo>
                    <a:pt x="66261" y="21004"/>
                  </a:lnTo>
                  <a:lnTo>
                    <a:pt x="66421" y="20933"/>
                  </a:lnTo>
                  <a:lnTo>
                    <a:pt x="66493" y="20834"/>
                  </a:lnTo>
                  <a:lnTo>
                    <a:pt x="66564" y="20611"/>
                  </a:lnTo>
                  <a:lnTo>
                    <a:pt x="66582" y="20370"/>
                  </a:lnTo>
                  <a:lnTo>
                    <a:pt x="66591" y="20147"/>
                  </a:lnTo>
                  <a:lnTo>
                    <a:pt x="66555" y="19682"/>
                  </a:lnTo>
                  <a:lnTo>
                    <a:pt x="66520" y="19459"/>
                  </a:lnTo>
                  <a:lnTo>
                    <a:pt x="66243" y="18039"/>
                  </a:lnTo>
                  <a:lnTo>
                    <a:pt x="65814" y="15914"/>
                  </a:lnTo>
                  <a:lnTo>
                    <a:pt x="65582" y="14494"/>
                  </a:lnTo>
                  <a:lnTo>
                    <a:pt x="65493" y="13789"/>
                  </a:lnTo>
                  <a:lnTo>
                    <a:pt x="65225" y="11020"/>
                  </a:lnTo>
                  <a:lnTo>
                    <a:pt x="64805" y="5475"/>
                  </a:lnTo>
                  <a:lnTo>
                    <a:pt x="64600" y="2698"/>
                  </a:lnTo>
                  <a:lnTo>
                    <a:pt x="64555" y="2278"/>
                  </a:lnTo>
                  <a:lnTo>
                    <a:pt x="64484" y="1635"/>
                  </a:lnTo>
                  <a:lnTo>
                    <a:pt x="64484" y="1215"/>
                  </a:lnTo>
                  <a:lnTo>
                    <a:pt x="64502" y="1010"/>
                  </a:lnTo>
                  <a:lnTo>
                    <a:pt x="64519" y="813"/>
                  </a:lnTo>
                  <a:lnTo>
                    <a:pt x="64484" y="501"/>
                  </a:lnTo>
                  <a:lnTo>
                    <a:pt x="64341" y="278"/>
                  </a:lnTo>
                  <a:lnTo>
                    <a:pt x="64082" y="135"/>
                  </a:lnTo>
                  <a:lnTo>
                    <a:pt x="63894" y="99"/>
                  </a:lnTo>
                  <a:lnTo>
                    <a:pt x="63635" y="54"/>
                  </a:lnTo>
                  <a:lnTo>
                    <a:pt x="631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24f3de87df4_0_339"/>
            <p:cNvSpPr/>
            <p:nvPr/>
          </p:nvSpPr>
          <p:spPr>
            <a:xfrm>
              <a:off x="3745125" y="1491100"/>
              <a:ext cx="1994550" cy="1575250"/>
            </a:xfrm>
            <a:custGeom>
              <a:avLst/>
              <a:gdLst/>
              <a:ahLst/>
              <a:cxnLst/>
              <a:rect l="l" t="t" r="r" b="b"/>
              <a:pathLst>
                <a:path w="79782" h="63010" extrusionOk="0">
                  <a:moveTo>
                    <a:pt x="74611" y="0"/>
                  </a:moveTo>
                  <a:lnTo>
                    <a:pt x="72977" y="18"/>
                  </a:lnTo>
                  <a:lnTo>
                    <a:pt x="72155" y="54"/>
                  </a:lnTo>
                  <a:lnTo>
                    <a:pt x="67770" y="277"/>
                  </a:lnTo>
                  <a:lnTo>
                    <a:pt x="59010" y="804"/>
                  </a:lnTo>
                  <a:lnTo>
                    <a:pt x="54625" y="1063"/>
                  </a:lnTo>
                  <a:lnTo>
                    <a:pt x="54268" y="1099"/>
                  </a:lnTo>
                  <a:lnTo>
                    <a:pt x="53875" y="1206"/>
                  </a:lnTo>
                  <a:lnTo>
                    <a:pt x="53679" y="1313"/>
                  </a:lnTo>
                  <a:lnTo>
                    <a:pt x="53536" y="1465"/>
                  </a:lnTo>
                  <a:lnTo>
                    <a:pt x="53438" y="1670"/>
                  </a:lnTo>
                  <a:lnTo>
                    <a:pt x="53357" y="2072"/>
                  </a:lnTo>
                  <a:lnTo>
                    <a:pt x="53357" y="2429"/>
                  </a:lnTo>
                  <a:lnTo>
                    <a:pt x="53348" y="2804"/>
                  </a:lnTo>
                  <a:lnTo>
                    <a:pt x="53286" y="3545"/>
                  </a:lnTo>
                  <a:lnTo>
                    <a:pt x="53161" y="4260"/>
                  </a:lnTo>
                  <a:lnTo>
                    <a:pt x="52973" y="4965"/>
                  </a:lnTo>
                  <a:lnTo>
                    <a:pt x="52732" y="5644"/>
                  </a:lnTo>
                  <a:lnTo>
                    <a:pt x="52438" y="6296"/>
                  </a:lnTo>
                  <a:lnTo>
                    <a:pt x="52080" y="6921"/>
                  </a:lnTo>
                  <a:lnTo>
                    <a:pt x="51679" y="7519"/>
                  </a:lnTo>
                  <a:lnTo>
                    <a:pt x="51232" y="8073"/>
                  </a:lnTo>
                  <a:lnTo>
                    <a:pt x="50732" y="8591"/>
                  </a:lnTo>
                  <a:lnTo>
                    <a:pt x="50196" y="9064"/>
                  </a:lnTo>
                  <a:lnTo>
                    <a:pt x="49616" y="9493"/>
                  </a:lnTo>
                  <a:lnTo>
                    <a:pt x="49000" y="9877"/>
                  </a:lnTo>
                  <a:lnTo>
                    <a:pt x="48357" y="10198"/>
                  </a:lnTo>
                  <a:lnTo>
                    <a:pt x="47669" y="10466"/>
                  </a:lnTo>
                  <a:lnTo>
                    <a:pt x="46964" y="10681"/>
                  </a:lnTo>
                  <a:lnTo>
                    <a:pt x="46597" y="10752"/>
                  </a:lnTo>
                  <a:lnTo>
                    <a:pt x="46151" y="10832"/>
                  </a:lnTo>
                  <a:lnTo>
                    <a:pt x="45285" y="10904"/>
                  </a:lnTo>
                  <a:lnTo>
                    <a:pt x="44436" y="10877"/>
                  </a:lnTo>
                  <a:lnTo>
                    <a:pt x="43606" y="10761"/>
                  </a:lnTo>
                  <a:lnTo>
                    <a:pt x="42784" y="10564"/>
                  </a:lnTo>
                  <a:lnTo>
                    <a:pt x="41981" y="10305"/>
                  </a:lnTo>
                  <a:lnTo>
                    <a:pt x="41186" y="9984"/>
                  </a:lnTo>
                  <a:lnTo>
                    <a:pt x="40409" y="9609"/>
                  </a:lnTo>
                  <a:lnTo>
                    <a:pt x="40025" y="9404"/>
                  </a:lnTo>
                  <a:lnTo>
                    <a:pt x="39703" y="9225"/>
                  </a:lnTo>
                  <a:lnTo>
                    <a:pt x="39123" y="8832"/>
                  </a:lnTo>
                  <a:lnTo>
                    <a:pt x="38605" y="8394"/>
                  </a:lnTo>
                  <a:lnTo>
                    <a:pt x="38159" y="7903"/>
                  </a:lnTo>
                  <a:lnTo>
                    <a:pt x="37775" y="7359"/>
                  </a:lnTo>
                  <a:lnTo>
                    <a:pt x="37471" y="6769"/>
                  </a:lnTo>
                  <a:lnTo>
                    <a:pt x="37239" y="6126"/>
                  </a:lnTo>
                  <a:lnTo>
                    <a:pt x="37087" y="5439"/>
                  </a:lnTo>
                  <a:lnTo>
                    <a:pt x="37042" y="5073"/>
                  </a:lnTo>
                  <a:lnTo>
                    <a:pt x="36935" y="3572"/>
                  </a:lnTo>
                  <a:lnTo>
                    <a:pt x="36837" y="2081"/>
                  </a:lnTo>
                  <a:lnTo>
                    <a:pt x="36810" y="1902"/>
                  </a:lnTo>
                  <a:lnTo>
                    <a:pt x="36739" y="1590"/>
                  </a:lnTo>
                  <a:lnTo>
                    <a:pt x="36632" y="1322"/>
                  </a:lnTo>
                  <a:lnTo>
                    <a:pt x="36489" y="1099"/>
                  </a:lnTo>
                  <a:lnTo>
                    <a:pt x="36301" y="929"/>
                  </a:lnTo>
                  <a:lnTo>
                    <a:pt x="36078" y="795"/>
                  </a:lnTo>
                  <a:lnTo>
                    <a:pt x="35801" y="706"/>
                  </a:lnTo>
                  <a:lnTo>
                    <a:pt x="35489" y="661"/>
                  </a:lnTo>
                  <a:lnTo>
                    <a:pt x="35310" y="652"/>
                  </a:lnTo>
                  <a:lnTo>
                    <a:pt x="33042" y="554"/>
                  </a:lnTo>
                  <a:lnTo>
                    <a:pt x="29648" y="420"/>
                  </a:lnTo>
                  <a:lnTo>
                    <a:pt x="27380" y="357"/>
                  </a:lnTo>
                  <a:lnTo>
                    <a:pt x="26255" y="357"/>
                  </a:lnTo>
                  <a:lnTo>
                    <a:pt x="23612" y="384"/>
                  </a:lnTo>
                  <a:lnTo>
                    <a:pt x="18334" y="554"/>
                  </a:lnTo>
                  <a:lnTo>
                    <a:pt x="15691" y="652"/>
                  </a:lnTo>
                  <a:lnTo>
                    <a:pt x="14941" y="688"/>
                  </a:lnTo>
                  <a:lnTo>
                    <a:pt x="13449" y="813"/>
                  </a:lnTo>
                  <a:lnTo>
                    <a:pt x="12708" y="902"/>
                  </a:lnTo>
                  <a:lnTo>
                    <a:pt x="12512" y="938"/>
                  </a:lnTo>
                  <a:lnTo>
                    <a:pt x="12181" y="1081"/>
                  </a:lnTo>
                  <a:lnTo>
                    <a:pt x="11940" y="1331"/>
                  </a:lnTo>
                  <a:lnTo>
                    <a:pt x="11815" y="1679"/>
                  </a:lnTo>
                  <a:lnTo>
                    <a:pt x="11806" y="1902"/>
                  </a:lnTo>
                  <a:lnTo>
                    <a:pt x="11887" y="4894"/>
                  </a:lnTo>
                  <a:lnTo>
                    <a:pt x="11922" y="7885"/>
                  </a:lnTo>
                  <a:lnTo>
                    <a:pt x="11887" y="14101"/>
                  </a:lnTo>
                  <a:lnTo>
                    <a:pt x="11824" y="20307"/>
                  </a:lnTo>
                  <a:lnTo>
                    <a:pt x="11824" y="20780"/>
                  </a:lnTo>
                  <a:lnTo>
                    <a:pt x="11824" y="21289"/>
                  </a:lnTo>
                  <a:lnTo>
                    <a:pt x="11404" y="21111"/>
                  </a:lnTo>
                  <a:lnTo>
                    <a:pt x="10601" y="20807"/>
                  </a:lnTo>
                  <a:lnTo>
                    <a:pt x="9824" y="20584"/>
                  </a:lnTo>
                  <a:lnTo>
                    <a:pt x="9065" y="20423"/>
                  </a:lnTo>
                  <a:lnTo>
                    <a:pt x="8341" y="20334"/>
                  </a:lnTo>
                  <a:lnTo>
                    <a:pt x="7645" y="20307"/>
                  </a:lnTo>
                  <a:lnTo>
                    <a:pt x="6975" y="20334"/>
                  </a:lnTo>
                  <a:lnTo>
                    <a:pt x="6332" y="20414"/>
                  </a:lnTo>
                  <a:lnTo>
                    <a:pt x="5725" y="20548"/>
                  </a:lnTo>
                  <a:lnTo>
                    <a:pt x="5145" y="20736"/>
                  </a:lnTo>
                  <a:lnTo>
                    <a:pt x="4600" y="20959"/>
                  </a:lnTo>
                  <a:lnTo>
                    <a:pt x="4082" y="21236"/>
                  </a:lnTo>
                  <a:lnTo>
                    <a:pt x="3600" y="21548"/>
                  </a:lnTo>
                  <a:lnTo>
                    <a:pt x="3153" y="21897"/>
                  </a:lnTo>
                  <a:lnTo>
                    <a:pt x="2742" y="22281"/>
                  </a:lnTo>
                  <a:lnTo>
                    <a:pt x="2358" y="22691"/>
                  </a:lnTo>
                  <a:lnTo>
                    <a:pt x="2180" y="22915"/>
                  </a:lnTo>
                  <a:lnTo>
                    <a:pt x="1805" y="23397"/>
                  </a:lnTo>
                  <a:lnTo>
                    <a:pt x="1162" y="24406"/>
                  </a:lnTo>
                  <a:lnTo>
                    <a:pt x="644" y="25433"/>
                  </a:lnTo>
                  <a:lnTo>
                    <a:pt x="269" y="26478"/>
                  </a:lnTo>
                  <a:lnTo>
                    <a:pt x="54" y="27522"/>
                  </a:lnTo>
                  <a:lnTo>
                    <a:pt x="1" y="28299"/>
                  </a:lnTo>
                  <a:lnTo>
                    <a:pt x="19" y="28808"/>
                  </a:lnTo>
                  <a:lnTo>
                    <a:pt x="90" y="29308"/>
                  </a:lnTo>
                  <a:lnTo>
                    <a:pt x="197" y="29800"/>
                  </a:lnTo>
                  <a:lnTo>
                    <a:pt x="358" y="30282"/>
                  </a:lnTo>
                  <a:lnTo>
                    <a:pt x="572" y="30746"/>
                  </a:lnTo>
                  <a:lnTo>
                    <a:pt x="697" y="30978"/>
                  </a:lnTo>
                  <a:lnTo>
                    <a:pt x="885" y="31291"/>
                  </a:lnTo>
                  <a:lnTo>
                    <a:pt x="1296" y="31898"/>
                  </a:lnTo>
                  <a:lnTo>
                    <a:pt x="1733" y="32470"/>
                  </a:lnTo>
                  <a:lnTo>
                    <a:pt x="2215" y="33005"/>
                  </a:lnTo>
                  <a:lnTo>
                    <a:pt x="2724" y="33497"/>
                  </a:lnTo>
                  <a:lnTo>
                    <a:pt x="3278" y="33943"/>
                  </a:lnTo>
                  <a:lnTo>
                    <a:pt x="3876" y="34354"/>
                  </a:lnTo>
                  <a:lnTo>
                    <a:pt x="4510" y="34720"/>
                  </a:lnTo>
                  <a:lnTo>
                    <a:pt x="4841" y="34881"/>
                  </a:lnTo>
                  <a:lnTo>
                    <a:pt x="5225" y="35050"/>
                  </a:lnTo>
                  <a:lnTo>
                    <a:pt x="5993" y="35300"/>
                  </a:lnTo>
                  <a:lnTo>
                    <a:pt x="6761" y="35452"/>
                  </a:lnTo>
                  <a:lnTo>
                    <a:pt x="7529" y="35506"/>
                  </a:lnTo>
                  <a:lnTo>
                    <a:pt x="8306" y="35488"/>
                  </a:lnTo>
                  <a:lnTo>
                    <a:pt x="9092" y="35399"/>
                  </a:lnTo>
                  <a:lnTo>
                    <a:pt x="9868" y="35238"/>
                  </a:lnTo>
                  <a:lnTo>
                    <a:pt x="10663" y="35032"/>
                  </a:lnTo>
                  <a:lnTo>
                    <a:pt x="11056" y="34907"/>
                  </a:lnTo>
                  <a:lnTo>
                    <a:pt x="11056" y="35149"/>
                  </a:lnTo>
                  <a:lnTo>
                    <a:pt x="11056" y="35318"/>
                  </a:lnTo>
                  <a:lnTo>
                    <a:pt x="11092" y="36872"/>
                  </a:lnTo>
                  <a:lnTo>
                    <a:pt x="11154" y="39971"/>
                  </a:lnTo>
                  <a:lnTo>
                    <a:pt x="11235" y="41516"/>
                  </a:lnTo>
                  <a:lnTo>
                    <a:pt x="11342" y="43132"/>
                  </a:lnTo>
                  <a:lnTo>
                    <a:pt x="11637" y="46365"/>
                  </a:lnTo>
                  <a:lnTo>
                    <a:pt x="11779" y="47981"/>
                  </a:lnTo>
                  <a:lnTo>
                    <a:pt x="11815" y="48481"/>
                  </a:lnTo>
                  <a:lnTo>
                    <a:pt x="11842" y="49481"/>
                  </a:lnTo>
                  <a:lnTo>
                    <a:pt x="11904" y="49972"/>
                  </a:lnTo>
                  <a:lnTo>
                    <a:pt x="11967" y="50294"/>
                  </a:lnTo>
                  <a:lnTo>
                    <a:pt x="12128" y="50669"/>
                  </a:lnTo>
                  <a:lnTo>
                    <a:pt x="12262" y="50856"/>
                  </a:lnTo>
                  <a:lnTo>
                    <a:pt x="12431" y="50999"/>
                  </a:lnTo>
                  <a:lnTo>
                    <a:pt x="12646" y="51097"/>
                  </a:lnTo>
                  <a:lnTo>
                    <a:pt x="13030" y="51187"/>
                  </a:lnTo>
                  <a:lnTo>
                    <a:pt x="13360" y="51187"/>
                  </a:lnTo>
                  <a:lnTo>
                    <a:pt x="14521" y="51178"/>
                  </a:lnTo>
                  <a:lnTo>
                    <a:pt x="16843" y="51124"/>
                  </a:lnTo>
                  <a:lnTo>
                    <a:pt x="18004" y="51071"/>
                  </a:lnTo>
                  <a:lnTo>
                    <a:pt x="20156" y="50963"/>
                  </a:lnTo>
                  <a:lnTo>
                    <a:pt x="24469" y="50722"/>
                  </a:lnTo>
                  <a:lnTo>
                    <a:pt x="26621" y="50633"/>
                  </a:lnTo>
                  <a:lnTo>
                    <a:pt x="30657" y="50526"/>
                  </a:lnTo>
                  <a:lnTo>
                    <a:pt x="34685" y="50481"/>
                  </a:lnTo>
                  <a:lnTo>
                    <a:pt x="35569" y="50472"/>
                  </a:lnTo>
                  <a:lnTo>
                    <a:pt x="36328" y="50472"/>
                  </a:lnTo>
                  <a:lnTo>
                    <a:pt x="36221" y="51035"/>
                  </a:lnTo>
                  <a:lnTo>
                    <a:pt x="36051" y="51883"/>
                  </a:lnTo>
                  <a:lnTo>
                    <a:pt x="35998" y="52455"/>
                  </a:lnTo>
                  <a:lnTo>
                    <a:pt x="36006" y="52732"/>
                  </a:lnTo>
                  <a:lnTo>
                    <a:pt x="36060" y="53348"/>
                  </a:lnTo>
                  <a:lnTo>
                    <a:pt x="36274" y="54535"/>
                  </a:lnTo>
                  <a:lnTo>
                    <a:pt x="36623" y="55643"/>
                  </a:lnTo>
                  <a:lnTo>
                    <a:pt x="37096" y="56688"/>
                  </a:lnTo>
                  <a:lnTo>
                    <a:pt x="37685" y="57670"/>
                  </a:lnTo>
                  <a:lnTo>
                    <a:pt x="38382" y="58572"/>
                  </a:lnTo>
                  <a:lnTo>
                    <a:pt x="39186" y="59411"/>
                  </a:lnTo>
                  <a:lnTo>
                    <a:pt x="40079" y="60179"/>
                  </a:lnTo>
                  <a:lnTo>
                    <a:pt x="40570" y="60536"/>
                  </a:lnTo>
                  <a:lnTo>
                    <a:pt x="41168" y="60947"/>
                  </a:lnTo>
                  <a:lnTo>
                    <a:pt x="42418" y="61644"/>
                  </a:lnTo>
                  <a:lnTo>
                    <a:pt x="43695" y="62188"/>
                  </a:lnTo>
                  <a:lnTo>
                    <a:pt x="45017" y="62590"/>
                  </a:lnTo>
                  <a:lnTo>
                    <a:pt x="46374" y="62858"/>
                  </a:lnTo>
                  <a:lnTo>
                    <a:pt x="47758" y="62992"/>
                  </a:lnTo>
                  <a:lnTo>
                    <a:pt x="49160" y="63010"/>
                  </a:lnTo>
                  <a:lnTo>
                    <a:pt x="50598" y="62903"/>
                  </a:lnTo>
                  <a:lnTo>
                    <a:pt x="51312" y="62814"/>
                  </a:lnTo>
                  <a:lnTo>
                    <a:pt x="51902" y="62724"/>
                  </a:lnTo>
                  <a:lnTo>
                    <a:pt x="53063" y="62519"/>
                  </a:lnTo>
                  <a:lnTo>
                    <a:pt x="53911" y="62278"/>
                  </a:lnTo>
                  <a:lnTo>
                    <a:pt x="54447" y="62063"/>
                  </a:lnTo>
                  <a:lnTo>
                    <a:pt x="54965" y="61795"/>
                  </a:lnTo>
                  <a:lnTo>
                    <a:pt x="55456" y="61465"/>
                  </a:lnTo>
                  <a:lnTo>
                    <a:pt x="55688" y="61269"/>
                  </a:lnTo>
                  <a:lnTo>
                    <a:pt x="56769" y="60322"/>
                  </a:lnTo>
                  <a:lnTo>
                    <a:pt x="58340" y="58866"/>
                  </a:lnTo>
                  <a:lnTo>
                    <a:pt x="59305" y="57831"/>
                  </a:lnTo>
                  <a:lnTo>
                    <a:pt x="59751" y="57277"/>
                  </a:lnTo>
                  <a:lnTo>
                    <a:pt x="60028" y="56893"/>
                  </a:lnTo>
                  <a:lnTo>
                    <a:pt x="60519" y="56098"/>
                  </a:lnTo>
                  <a:lnTo>
                    <a:pt x="60921" y="55259"/>
                  </a:lnTo>
                  <a:lnTo>
                    <a:pt x="61225" y="54393"/>
                  </a:lnTo>
                  <a:lnTo>
                    <a:pt x="61421" y="53500"/>
                  </a:lnTo>
                  <a:lnTo>
                    <a:pt x="61519" y="52580"/>
                  </a:lnTo>
                  <a:lnTo>
                    <a:pt x="61519" y="51633"/>
                  </a:lnTo>
                  <a:lnTo>
                    <a:pt x="61412" y="50660"/>
                  </a:lnTo>
                  <a:lnTo>
                    <a:pt x="61305" y="50169"/>
                  </a:lnTo>
                  <a:lnTo>
                    <a:pt x="66092" y="50169"/>
                  </a:lnTo>
                  <a:lnTo>
                    <a:pt x="68163" y="50151"/>
                  </a:lnTo>
                  <a:lnTo>
                    <a:pt x="70226" y="50115"/>
                  </a:lnTo>
                  <a:lnTo>
                    <a:pt x="71226" y="50106"/>
                  </a:lnTo>
                  <a:lnTo>
                    <a:pt x="73227" y="50062"/>
                  </a:lnTo>
                  <a:lnTo>
                    <a:pt x="74218" y="50008"/>
                  </a:lnTo>
                  <a:lnTo>
                    <a:pt x="74316" y="49999"/>
                  </a:lnTo>
                  <a:lnTo>
                    <a:pt x="74548" y="49874"/>
                  </a:lnTo>
                  <a:lnTo>
                    <a:pt x="74754" y="49695"/>
                  </a:lnTo>
                  <a:lnTo>
                    <a:pt x="74888" y="49499"/>
                  </a:lnTo>
                  <a:lnTo>
                    <a:pt x="74905" y="49419"/>
                  </a:lnTo>
                  <a:lnTo>
                    <a:pt x="74905" y="49320"/>
                  </a:lnTo>
                  <a:lnTo>
                    <a:pt x="74798" y="49124"/>
                  </a:lnTo>
                  <a:lnTo>
                    <a:pt x="74530" y="48838"/>
                  </a:lnTo>
                  <a:lnTo>
                    <a:pt x="74325" y="48695"/>
                  </a:lnTo>
                  <a:lnTo>
                    <a:pt x="74254" y="48651"/>
                  </a:lnTo>
                  <a:lnTo>
                    <a:pt x="74066" y="48606"/>
                  </a:lnTo>
                  <a:lnTo>
                    <a:pt x="73762" y="48588"/>
                  </a:lnTo>
                  <a:lnTo>
                    <a:pt x="73566" y="48597"/>
                  </a:lnTo>
                  <a:lnTo>
                    <a:pt x="69530" y="48579"/>
                  </a:lnTo>
                  <a:lnTo>
                    <a:pt x="65493" y="48570"/>
                  </a:lnTo>
                  <a:lnTo>
                    <a:pt x="63002" y="48561"/>
                  </a:lnTo>
                  <a:lnTo>
                    <a:pt x="60501" y="48579"/>
                  </a:lnTo>
                  <a:lnTo>
                    <a:pt x="60189" y="48588"/>
                  </a:lnTo>
                  <a:lnTo>
                    <a:pt x="59876" y="48677"/>
                  </a:lnTo>
                  <a:lnTo>
                    <a:pt x="59742" y="48776"/>
                  </a:lnTo>
                  <a:lnTo>
                    <a:pt x="59653" y="48919"/>
                  </a:lnTo>
                  <a:lnTo>
                    <a:pt x="59608" y="49097"/>
                  </a:lnTo>
                  <a:lnTo>
                    <a:pt x="59608" y="49436"/>
                  </a:lnTo>
                  <a:lnTo>
                    <a:pt x="59644" y="49731"/>
                  </a:lnTo>
                  <a:lnTo>
                    <a:pt x="59716" y="50169"/>
                  </a:lnTo>
                  <a:lnTo>
                    <a:pt x="59814" y="51044"/>
                  </a:lnTo>
                  <a:lnTo>
                    <a:pt x="59867" y="51928"/>
                  </a:lnTo>
                  <a:lnTo>
                    <a:pt x="59849" y="52812"/>
                  </a:lnTo>
                  <a:lnTo>
                    <a:pt x="59814" y="53250"/>
                  </a:lnTo>
                  <a:lnTo>
                    <a:pt x="59760" y="53687"/>
                  </a:lnTo>
                  <a:lnTo>
                    <a:pt x="59546" y="54518"/>
                  </a:lnTo>
                  <a:lnTo>
                    <a:pt x="59233" y="55286"/>
                  </a:lnTo>
                  <a:lnTo>
                    <a:pt x="58831" y="56009"/>
                  </a:lnTo>
                  <a:lnTo>
                    <a:pt x="58349" y="56688"/>
                  </a:lnTo>
                  <a:lnTo>
                    <a:pt x="57813" y="57322"/>
                  </a:lnTo>
                  <a:lnTo>
                    <a:pt x="56929" y="58215"/>
                  </a:lnTo>
                  <a:lnTo>
                    <a:pt x="56295" y="58777"/>
                  </a:lnTo>
                  <a:lnTo>
                    <a:pt x="55911" y="59108"/>
                  </a:lnTo>
                  <a:lnTo>
                    <a:pt x="55081" y="59724"/>
                  </a:lnTo>
                  <a:lnTo>
                    <a:pt x="54197" y="60268"/>
                  </a:lnTo>
                  <a:lnTo>
                    <a:pt x="53277" y="60733"/>
                  </a:lnTo>
                  <a:lnTo>
                    <a:pt x="52804" y="60920"/>
                  </a:lnTo>
                  <a:lnTo>
                    <a:pt x="52420" y="61054"/>
                  </a:lnTo>
                  <a:lnTo>
                    <a:pt x="51652" y="61278"/>
                  </a:lnTo>
                  <a:lnTo>
                    <a:pt x="50875" y="61438"/>
                  </a:lnTo>
                  <a:lnTo>
                    <a:pt x="50089" y="61537"/>
                  </a:lnTo>
                  <a:lnTo>
                    <a:pt x="49294" y="61581"/>
                  </a:lnTo>
                  <a:lnTo>
                    <a:pt x="48491" y="61572"/>
                  </a:lnTo>
                  <a:lnTo>
                    <a:pt x="47687" y="61501"/>
                  </a:lnTo>
                  <a:lnTo>
                    <a:pt x="46883" y="61385"/>
                  </a:lnTo>
                  <a:lnTo>
                    <a:pt x="46481" y="61295"/>
                  </a:lnTo>
                  <a:lnTo>
                    <a:pt x="45838" y="61153"/>
                  </a:lnTo>
                  <a:lnTo>
                    <a:pt x="44606" y="60786"/>
                  </a:lnTo>
                  <a:lnTo>
                    <a:pt x="43445" y="60331"/>
                  </a:lnTo>
                  <a:lnTo>
                    <a:pt x="42356" y="59759"/>
                  </a:lnTo>
                  <a:lnTo>
                    <a:pt x="41356" y="59081"/>
                  </a:lnTo>
                  <a:lnTo>
                    <a:pt x="40436" y="58277"/>
                  </a:lnTo>
                  <a:lnTo>
                    <a:pt x="39820" y="57589"/>
                  </a:lnTo>
                  <a:lnTo>
                    <a:pt x="39436" y="57089"/>
                  </a:lnTo>
                  <a:lnTo>
                    <a:pt x="39078" y="56545"/>
                  </a:lnTo>
                  <a:lnTo>
                    <a:pt x="38748" y="55973"/>
                  </a:lnTo>
                  <a:lnTo>
                    <a:pt x="38596" y="55670"/>
                  </a:lnTo>
                  <a:lnTo>
                    <a:pt x="38426" y="55312"/>
                  </a:lnTo>
                  <a:lnTo>
                    <a:pt x="38114" y="54607"/>
                  </a:lnTo>
                  <a:lnTo>
                    <a:pt x="37873" y="53901"/>
                  </a:lnTo>
                  <a:lnTo>
                    <a:pt x="37712" y="53187"/>
                  </a:lnTo>
                  <a:lnTo>
                    <a:pt x="37676" y="52490"/>
                  </a:lnTo>
                  <a:lnTo>
                    <a:pt x="37748" y="51964"/>
                  </a:lnTo>
                  <a:lnTo>
                    <a:pt x="37846" y="51615"/>
                  </a:lnTo>
                  <a:lnTo>
                    <a:pt x="37989" y="51267"/>
                  </a:lnTo>
                  <a:lnTo>
                    <a:pt x="38176" y="50919"/>
                  </a:lnTo>
                  <a:lnTo>
                    <a:pt x="38418" y="50579"/>
                  </a:lnTo>
                  <a:lnTo>
                    <a:pt x="38721" y="50231"/>
                  </a:lnTo>
                  <a:lnTo>
                    <a:pt x="38891" y="50070"/>
                  </a:lnTo>
                  <a:lnTo>
                    <a:pt x="38998" y="49963"/>
                  </a:lnTo>
                  <a:lnTo>
                    <a:pt x="39132" y="49740"/>
                  </a:lnTo>
                  <a:lnTo>
                    <a:pt x="39194" y="49526"/>
                  </a:lnTo>
                  <a:lnTo>
                    <a:pt x="39168" y="49311"/>
                  </a:lnTo>
                  <a:lnTo>
                    <a:pt x="39087" y="49124"/>
                  </a:lnTo>
                  <a:lnTo>
                    <a:pt x="38936" y="48963"/>
                  </a:lnTo>
                  <a:lnTo>
                    <a:pt x="38721" y="48838"/>
                  </a:lnTo>
                  <a:lnTo>
                    <a:pt x="38453" y="48767"/>
                  </a:lnTo>
                  <a:lnTo>
                    <a:pt x="38301" y="48749"/>
                  </a:lnTo>
                  <a:lnTo>
                    <a:pt x="37819" y="48740"/>
                  </a:lnTo>
                  <a:lnTo>
                    <a:pt x="36864" y="48829"/>
                  </a:lnTo>
                  <a:lnTo>
                    <a:pt x="36382" y="48856"/>
                  </a:lnTo>
                  <a:lnTo>
                    <a:pt x="31247" y="48990"/>
                  </a:lnTo>
                  <a:lnTo>
                    <a:pt x="26112" y="49169"/>
                  </a:lnTo>
                  <a:lnTo>
                    <a:pt x="24049" y="49276"/>
                  </a:lnTo>
                  <a:lnTo>
                    <a:pt x="19915" y="49570"/>
                  </a:lnTo>
                  <a:lnTo>
                    <a:pt x="17852" y="49686"/>
                  </a:lnTo>
                  <a:lnTo>
                    <a:pt x="16771" y="49722"/>
                  </a:lnTo>
                  <a:lnTo>
                    <a:pt x="14539" y="49704"/>
                  </a:lnTo>
                  <a:lnTo>
                    <a:pt x="13360" y="49695"/>
                  </a:lnTo>
                  <a:lnTo>
                    <a:pt x="13226" y="47195"/>
                  </a:lnTo>
                  <a:lnTo>
                    <a:pt x="13128" y="44641"/>
                  </a:lnTo>
                  <a:lnTo>
                    <a:pt x="13030" y="39783"/>
                  </a:lnTo>
                  <a:lnTo>
                    <a:pt x="12914" y="34934"/>
                  </a:lnTo>
                  <a:lnTo>
                    <a:pt x="12896" y="34577"/>
                  </a:lnTo>
                  <a:lnTo>
                    <a:pt x="12842" y="33997"/>
                  </a:lnTo>
                  <a:lnTo>
                    <a:pt x="12726" y="33568"/>
                  </a:lnTo>
                  <a:lnTo>
                    <a:pt x="12556" y="33282"/>
                  </a:lnTo>
                  <a:lnTo>
                    <a:pt x="12297" y="33121"/>
                  </a:lnTo>
                  <a:lnTo>
                    <a:pt x="11949" y="33077"/>
                  </a:lnTo>
                  <a:lnTo>
                    <a:pt x="11503" y="33130"/>
                  </a:lnTo>
                  <a:lnTo>
                    <a:pt x="10931" y="33282"/>
                  </a:lnTo>
                  <a:lnTo>
                    <a:pt x="10592" y="33389"/>
                  </a:lnTo>
                  <a:lnTo>
                    <a:pt x="10127" y="33532"/>
                  </a:lnTo>
                  <a:lnTo>
                    <a:pt x="9226" y="33729"/>
                  </a:lnTo>
                  <a:lnTo>
                    <a:pt x="8333" y="33809"/>
                  </a:lnTo>
                  <a:lnTo>
                    <a:pt x="7466" y="33773"/>
                  </a:lnTo>
                  <a:lnTo>
                    <a:pt x="6618" y="33630"/>
                  </a:lnTo>
                  <a:lnTo>
                    <a:pt x="5787" y="33354"/>
                  </a:lnTo>
                  <a:lnTo>
                    <a:pt x="4993" y="32961"/>
                  </a:lnTo>
                  <a:lnTo>
                    <a:pt x="4225" y="32443"/>
                  </a:lnTo>
                  <a:lnTo>
                    <a:pt x="3850" y="32130"/>
                  </a:lnTo>
                  <a:lnTo>
                    <a:pt x="3457" y="31782"/>
                  </a:lnTo>
                  <a:lnTo>
                    <a:pt x="2930" y="31202"/>
                  </a:lnTo>
                  <a:lnTo>
                    <a:pt x="2608" y="30791"/>
                  </a:lnTo>
                  <a:lnTo>
                    <a:pt x="2341" y="30344"/>
                  </a:lnTo>
                  <a:lnTo>
                    <a:pt x="2108" y="29880"/>
                  </a:lnTo>
                  <a:lnTo>
                    <a:pt x="1921" y="29389"/>
                  </a:lnTo>
                  <a:lnTo>
                    <a:pt x="1796" y="28862"/>
                  </a:lnTo>
                  <a:lnTo>
                    <a:pt x="1760" y="28585"/>
                  </a:lnTo>
                  <a:lnTo>
                    <a:pt x="1742" y="28362"/>
                  </a:lnTo>
                  <a:lnTo>
                    <a:pt x="1751" y="27924"/>
                  </a:lnTo>
                  <a:lnTo>
                    <a:pt x="1840" y="27299"/>
                  </a:lnTo>
                  <a:lnTo>
                    <a:pt x="2099" y="26495"/>
                  </a:lnTo>
                  <a:lnTo>
                    <a:pt x="2439" y="25710"/>
                  </a:lnTo>
                  <a:lnTo>
                    <a:pt x="2626" y="25326"/>
                  </a:lnTo>
                  <a:lnTo>
                    <a:pt x="2850" y="24870"/>
                  </a:lnTo>
                  <a:lnTo>
                    <a:pt x="3394" y="24066"/>
                  </a:lnTo>
                  <a:lnTo>
                    <a:pt x="4046" y="23388"/>
                  </a:lnTo>
                  <a:lnTo>
                    <a:pt x="4796" y="22825"/>
                  </a:lnTo>
                  <a:lnTo>
                    <a:pt x="5627" y="22406"/>
                  </a:lnTo>
                  <a:lnTo>
                    <a:pt x="6511" y="22138"/>
                  </a:lnTo>
                  <a:lnTo>
                    <a:pt x="7448" y="22013"/>
                  </a:lnTo>
                  <a:lnTo>
                    <a:pt x="8172" y="22039"/>
                  </a:lnTo>
                  <a:lnTo>
                    <a:pt x="8654" y="22102"/>
                  </a:lnTo>
                  <a:lnTo>
                    <a:pt x="8904" y="22147"/>
                  </a:lnTo>
                  <a:lnTo>
                    <a:pt x="9315" y="22245"/>
                  </a:lnTo>
                  <a:lnTo>
                    <a:pt x="10127" y="22495"/>
                  </a:lnTo>
                  <a:lnTo>
                    <a:pt x="11342" y="22932"/>
                  </a:lnTo>
                  <a:lnTo>
                    <a:pt x="12146" y="23218"/>
                  </a:lnTo>
                  <a:lnTo>
                    <a:pt x="12449" y="23316"/>
                  </a:lnTo>
                  <a:lnTo>
                    <a:pt x="12806" y="23352"/>
                  </a:lnTo>
                  <a:lnTo>
                    <a:pt x="12994" y="23316"/>
                  </a:lnTo>
                  <a:lnTo>
                    <a:pt x="13137" y="23218"/>
                  </a:lnTo>
                  <a:lnTo>
                    <a:pt x="13253" y="23066"/>
                  </a:lnTo>
                  <a:lnTo>
                    <a:pt x="13360" y="22736"/>
                  </a:lnTo>
                  <a:lnTo>
                    <a:pt x="13396" y="22414"/>
                  </a:lnTo>
                  <a:lnTo>
                    <a:pt x="13423" y="21923"/>
                  </a:lnTo>
                  <a:lnTo>
                    <a:pt x="13432" y="21423"/>
                  </a:lnTo>
                  <a:lnTo>
                    <a:pt x="13405" y="17708"/>
                  </a:lnTo>
                  <a:lnTo>
                    <a:pt x="13396" y="14002"/>
                  </a:lnTo>
                  <a:lnTo>
                    <a:pt x="13396" y="9573"/>
                  </a:lnTo>
                  <a:lnTo>
                    <a:pt x="13387" y="5153"/>
                  </a:lnTo>
                  <a:lnTo>
                    <a:pt x="13333" y="3849"/>
                  </a:lnTo>
                  <a:lnTo>
                    <a:pt x="13235" y="2465"/>
                  </a:lnTo>
                  <a:lnTo>
                    <a:pt x="15968" y="2358"/>
                  </a:lnTo>
                  <a:lnTo>
                    <a:pt x="21397" y="2197"/>
                  </a:lnTo>
                  <a:lnTo>
                    <a:pt x="26809" y="2135"/>
                  </a:lnTo>
                  <a:lnTo>
                    <a:pt x="30854" y="2170"/>
                  </a:lnTo>
                  <a:lnTo>
                    <a:pt x="33551" y="2242"/>
                  </a:lnTo>
                  <a:lnTo>
                    <a:pt x="34899" y="2295"/>
                  </a:lnTo>
                  <a:lnTo>
                    <a:pt x="34988" y="3751"/>
                  </a:lnTo>
                  <a:lnTo>
                    <a:pt x="35105" y="5135"/>
                  </a:lnTo>
                  <a:lnTo>
                    <a:pt x="35149" y="5510"/>
                  </a:lnTo>
                  <a:lnTo>
                    <a:pt x="35274" y="6233"/>
                  </a:lnTo>
                  <a:lnTo>
                    <a:pt x="35453" y="6939"/>
                  </a:lnTo>
                  <a:lnTo>
                    <a:pt x="35685" y="7618"/>
                  </a:lnTo>
                  <a:lnTo>
                    <a:pt x="35989" y="8260"/>
                  </a:lnTo>
                  <a:lnTo>
                    <a:pt x="36355" y="8877"/>
                  </a:lnTo>
                  <a:lnTo>
                    <a:pt x="36792" y="9457"/>
                  </a:lnTo>
                  <a:lnTo>
                    <a:pt x="37310" y="9993"/>
                  </a:lnTo>
                  <a:lnTo>
                    <a:pt x="37605" y="10243"/>
                  </a:lnTo>
                  <a:lnTo>
                    <a:pt x="38043" y="10609"/>
                  </a:lnTo>
                  <a:lnTo>
                    <a:pt x="38953" y="11243"/>
                  </a:lnTo>
                  <a:lnTo>
                    <a:pt x="39891" y="11797"/>
                  </a:lnTo>
                  <a:lnTo>
                    <a:pt x="40864" y="12252"/>
                  </a:lnTo>
                  <a:lnTo>
                    <a:pt x="41873" y="12600"/>
                  </a:lnTo>
                  <a:lnTo>
                    <a:pt x="42909" y="12850"/>
                  </a:lnTo>
                  <a:lnTo>
                    <a:pt x="43981" y="13002"/>
                  </a:lnTo>
                  <a:lnTo>
                    <a:pt x="45079" y="13038"/>
                  </a:lnTo>
                  <a:lnTo>
                    <a:pt x="45633" y="13002"/>
                  </a:lnTo>
                  <a:lnTo>
                    <a:pt x="46071" y="12967"/>
                  </a:lnTo>
                  <a:lnTo>
                    <a:pt x="46910" y="12842"/>
                  </a:lnTo>
                  <a:lnTo>
                    <a:pt x="47723" y="12654"/>
                  </a:lnTo>
                  <a:lnTo>
                    <a:pt x="48500" y="12404"/>
                  </a:lnTo>
                  <a:lnTo>
                    <a:pt x="49250" y="12100"/>
                  </a:lnTo>
                  <a:lnTo>
                    <a:pt x="49955" y="11743"/>
                  </a:lnTo>
                  <a:lnTo>
                    <a:pt x="50634" y="11332"/>
                  </a:lnTo>
                  <a:lnTo>
                    <a:pt x="51268" y="10868"/>
                  </a:lnTo>
                  <a:lnTo>
                    <a:pt x="51866" y="10368"/>
                  </a:lnTo>
                  <a:lnTo>
                    <a:pt x="52429" y="9814"/>
                  </a:lnTo>
                  <a:lnTo>
                    <a:pt x="52938" y="9225"/>
                  </a:lnTo>
                  <a:lnTo>
                    <a:pt x="53402" y="8609"/>
                  </a:lnTo>
                  <a:lnTo>
                    <a:pt x="53831" y="7948"/>
                  </a:lnTo>
                  <a:lnTo>
                    <a:pt x="54197" y="7260"/>
                  </a:lnTo>
                  <a:lnTo>
                    <a:pt x="54518" y="6537"/>
                  </a:lnTo>
                  <a:lnTo>
                    <a:pt x="54795" y="5796"/>
                  </a:lnTo>
                  <a:lnTo>
                    <a:pt x="54902" y="5412"/>
                  </a:lnTo>
                  <a:lnTo>
                    <a:pt x="54992" y="5081"/>
                  </a:lnTo>
                  <a:lnTo>
                    <a:pt x="55108" y="4403"/>
                  </a:lnTo>
                  <a:lnTo>
                    <a:pt x="55215" y="3340"/>
                  </a:lnTo>
                  <a:lnTo>
                    <a:pt x="55304" y="2599"/>
                  </a:lnTo>
                  <a:lnTo>
                    <a:pt x="66502" y="2206"/>
                  </a:lnTo>
                  <a:lnTo>
                    <a:pt x="77834" y="1813"/>
                  </a:lnTo>
                  <a:lnTo>
                    <a:pt x="77790" y="3197"/>
                  </a:lnTo>
                  <a:lnTo>
                    <a:pt x="77709" y="4367"/>
                  </a:lnTo>
                  <a:lnTo>
                    <a:pt x="77593" y="5412"/>
                  </a:lnTo>
                  <a:lnTo>
                    <a:pt x="77370" y="6975"/>
                  </a:lnTo>
                  <a:lnTo>
                    <a:pt x="77272" y="8019"/>
                  </a:lnTo>
                  <a:lnTo>
                    <a:pt x="77245" y="8546"/>
                  </a:lnTo>
                  <a:lnTo>
                    <a:pt x="77084" y="14431"/>
                  </a:lnTo>
                  <a:lnTo>
                    <a:pt x="76799" y="26201"/>
                  </a:lnTo>
                  <a:lnTo>
                    <a:pt x="76602" y="32086"/>
                  </a:lnTo>
                  <a:lnTo>
                    <a:pt x="76522" y="33952"/>
                  </a:lnTo>
                  <a:lnTo>
                    <a:pt x="76307" y="37667"/>
                  </a:lnTo>
                  <a:lnTo>
                    <a:pt x="75923" y="43248"/>
                  </a:lnTo>
                  <a:lnTo>
                    <a:pt x="75682" y="46972"/>
                  </a:lnTo>
                  <a:lnTo>
                    <a:pt x="75647" y="47677"/>
                  </a:lnTo>
                  <a:lnTo>
                    <a:pt x="75629" y="49106"/>
                  </a:lnTo>
                  <a:lnTo>
                    <a:pt x="75656" y="49820"/>
                  </a:lnTo>
                  <a:lnTo>
                    <a:pt x="75673" y="49901"/>
                  </a:lnTo>
                  <a:lnTo>
                    <a:pt x="75781" y="50088"/>
                  </a:lnTo>
                  <a:lnTo>
                    <a:pt x="75941" y="50258"/>
                  </a:lnTo>
                  <a:lnTo>
                    <a:pt x="76120" y="50383"/>
                  </a:lnTo>
                  <a:lnTo>
                    <a:pt x="76209" y="50419"/>
                  </a:lnTo>
                  <a:lnTo>
                    <a:pt x="76281" y="50419"/>
                  </a:lnTo>
                  <a:lnTo>
                    <a:pt x="76441" y="50347"/>
                  </a:lnTo>
                  <a:lnTo>
                    <a:pt x="76700" y="50133"/>
                  </a:lnTo>
                  <a:lnTo>
                    <a:pt x="76825" y="49963"/>
                  </a:lnTo>
                  <a:lnTo>
                    <a:pt x="76924" y="49785"/>
                  </a:lnTo>
                  <a:lnTo>
                    <a:pt x="77040" y="49365"/>
                  </a:lnTo>
                  <a:lnTo>
                    <a:pt x="77066" y="49151"/>
                  </a:lnTo>
                  <a:lnTo>
                    <a:pt x="77343" y="47391"/>
                  </a:lnTo>
                  <a:lnTo>
                    <a:pt x="77763" y="44748"/>
                  </a:lnTo>
                  <a:lnTo>
                    <a:pt x="77986" y="42980"/>
                  </a:lnTo>
                  <a:lnTo>
                    <a:pt x="78067" y="42096"/>
                  </a:lnTo>
                  <a:lnTo>
                    <a:pt x="78209" y="40185"/>
                  </a:lnTo>
                  <a:lnTo>
                    <a:pt x="78460" y="36354"/>
                  </a:lnTo>
                  <a:lnTo>
                    <a:pt x="78656" y="32523"/>
                  </a:lnTo>
                  <a:lnTo>
                    <a:pt x="78817" y="28692"/>
                  </a:lnTo>
                  <a:lnTo>
                    <a:pt x="78986" y="22941"/>
                  </a:lnTo>
                  <a:lnTo>
                    <a:pt x="79076" y="15271"/>
                  </a:lnTo>
                  <a:lnTo>
                    <a:pt x="79076" y="11431"/>
                  </a:lnTo>
                  <a:lnTo>
                    <a:pt x="79085" y="10681"/>
                  </a:lnTo>
                  <a:lnTo>
                    <a:pt x="79138" y="9189"/>
                  </a:lnTo>
                  <a:lnTo>
                    <a:pt x="79272" y="6948"/>
                  </a:lnTo>
                  <a:lnTo>
                    <a:pt x="79379" y="5448"/>
                  </a:lnTo>
                  <a:lnTo>
                    <a:pt x="79460" y="4403"/>
                  </a:lnTo>
                  <a:lnTo>
                    <a:pt x="79692" y="2313"/>
                  </a:lnTo>
                  <a:lnTo>
                    <a:pt x="79772" y="1268"/>
                  </a:lnTo>
                  <a:lnTo>
                    <a:pt x="79781" y="1125"/>
                  </a:lnTo>
                  <a:lnTo>
                    <a:pt x="79754" y="858"/>
                  </a:lnTo>
                  <a:lnTo>
                    <a:pt x="79692" y="634"/>
                  </a:lnTo>
                  <a:lnTo>
                    <a:pt x="79594" y="438"/>
                  </a:lnTo>
                  <a:lnTo>
                    <a:pt x="79451" y="286"/>
                  </a:lnTo>
                  <a:lnTo>
                    <a:pt x="79281" y="161"/>
                  </a:lnTo>
                  <a:lnTo>
                    <a:pt x="79076" y="81"/>
                  </a:lnTo>
                  <a:lnTo>
                    <a:pt x="78844" y="45"/>
                  </a:lnTo>
                  <a:lnTo>
                    <a:pt x="78719" y="36"/>
                  </a:lnTo>
                  <a:lnTo>
                    <a:pt x="77075" y="18"/>
                  </a:lnTo>
                  <a:lnTo>
                    <a:pt x="74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g24f3de87df4_0_339"/>
          <p:cNvSpPr txBox="1"/>
          <p:nvPr/>
        </p:nvSpPr>
        <p:spPr>
          <a:xfrm>
            <a:off x="6996001" y="1844275"/>
            <a:ext cx="16908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ASM FORMULA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9" name="Google Shape;359;g24f3de87df4_0_339"/>
          <p:cNvSpPr txBox="1"/>
          <p:nvPr/>
        </p:nvSpPr>
        <p:spPr>
          <a:xfrm>
            <a:off x="4722487" y="2009788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ASM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" name="Google Shape;360;g24f3de87df4_0_339"/>
          <p:cNvSpPr txBox="1"/>
          <p:nvPr/>
        </p:nvSpPr>
        <p:spPr>
          <a:xfrm>
            <a:off x="244100" y="3621300"/>
            <a:ext cx="21582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 i="1">
                <a:latin typeface="Fira Sans"/>
                <a:ea typeface="Fira Sans"/>
                <a:cs typeface="Fira Sans"/>
                <a:sym typeface="Fira Sans"/>
              </a:rPr>
              <a:t>Power Spectral Density con il metodo di Welch, scipy.signal.welch</a:t>
            </a:r>
            <a:endParaRPr sz="1100" b="0" i="1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1" name="Google Shape;361;g24f3de87df4_0_339"/>
          <p:cNvSpPr txBox="1"/>
          <p:nvPr/>
        </p:nvSpPr>
        <p:spPr>
          <a:xfrm>
            <a:off x="2660563" y="3586413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PSD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2" name="Google Shape;362;g24f3de87df4_0_339"/>
          <p:cNvSpPr txBox="1"/>
          <p:nvPr/>
        </p:nvSpPr>
        <p:spPr>
          <a:xfrm>
            <a:off x="6996000" y="3609025"/>
            <a:ext cx="1690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DASM FORMULA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3" name="Google Shape;363;g24f3de87df4_0_339"/>
          <p:cNvSpPr txBox="1"/>
          <p:nvPr/>
        </p:nvSpPr>
        <p:spPr>
          <a:xfrm>
            <a:off x="4722487" y="3586413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DASM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4" name="Google Shape;364;g24f3de87df4_0_339"/>
          <p:cNvSpPr txBox="1"/>
          <p:nvPr/>
        </p:nvSpPr>
        <p:spPr>
          <a:xfrm>
            <a:off x="241925" y="1844275"/>
            <a:ext cx="21603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 i="1">
                <a:latin typeface="Fira Sans"/>
                <a:ea typeface="Fira Sans"/>
                <a:cs typeface="Fira Sans"/>
                <a:sym typeface="Fira Sans"/>
              </a:rPr>
              <a:t>scipy.stats.differential_entropy</a:t>
            </a:r>
            <a:endParaRPr sz="1100" b="0" i="1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5" name="Google Shape;365;g24f3de87df4_0_339"/>
          <p:cNvSpPr txBox="1"/>
          <p:nvPr/>
        </p:nvSpPr>
        <p:spPr>
          <a:xfrm>
            <a:off x="2660563" y="2009788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DE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6" name="Google Shape;366;g24f3de87df4_0_339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FEATURE EXTRACTION</a:t>
            </a:r>
            <a:endParaRPr/>
          </a:p>
        </p:txBody>
      </p:sp>
      <p:sp>
        <p:nvSpPr>
          <p:cNvPr id="367" name="Google Shape;367;g24f3de87df4_0_339"/>
          <p:cNvSpPr/>
          <p:nvPr/>
        </p:nvSpPr>
        <p:spPr>
          <a:xfrm>
            <a:off x="8128075" y="1224563"/>
            <a:ext cx="304150" cy="487000"/>
          </a:xfrm>
          <a:custGeom>
            <a:avLst/>
            <a:gdLst/>
            <a:ahLst/>
            <a:cxnLst/>
            <a:rect l="l" t="t" r="r" b="b"/>
            <a:pathLst>
              <a:path w="12166" h="19480" extrusionOk="0">
                <a:moveTo>
                  <a:pt x="9285" y="0"/>
                </a:moveTo>
                <a:lnTo>
                  <a:pt x="10460" y="417"/>
                </a:lnTo>
                <a:lnTo>
                  <a:pt x="11938" y="2388"/>
                </a:lnTo>
                <a:lnTo>
                  <a:pt x="12166" y="5382"/>
                </a:lnTo>
                <a:lnTo>
                  <a:pt x="10725" y="7542"/>
                </a:lnTo>
                <a:lnTo>
                  <a:pt x="10688" y="8073"/>
                </a:lnTo>
                <a:lnTo>
                  <a:pt x="12052" y="10953"/>
                </a:lnTo>
                <a:lnTo>
                  <a:pt x="11749" y="14288"/>
                </a:lnTo>
                <a:lnTo>
                  <a:pt x="10347" y="17585"/>
                </a:lnTo>
                <a:lnTo>
                  <a:pt x="8262" y="19177"/>
                </a:lnTo>
                <a:lnTo>
                  <a:pt x="4018" y="19480"/>
                </a:lnTo>
                <a:lnTo>
                  <a:pt x="2047" y="18684"/>
                </a:lnTo>
                <a:lnTo>
                  <a:pt x="0" y="17320"/>
                </a:lnTo>
                <a:lnTo>
                  <a:pt x="2161" y="17547"/>
                </a:lnTo>
                <a:lnTo>
                  <a:pt x="5609" y="17244"/>
                </a:lnTo>
                <a:lnTo>
                  <a:pt x="8717" y="14705"/>
                </a:lnTo>
                <a:lnTo>
                  <a:pt x="9475" y="11370"/>
                </a:lnTo>
                <a:lnTo>
                  <a:pt x="8527" y="7618"/>
                </a:lnTo>
                <a:lnTo>
                  <a:pt x="7921" y="6595"/>
                </a:lnTo>
                <a:lnTo>
                  <a:pt x="7921" y="6064"/>
                </a:lnTo>
                <a:lnTo>
                  <a:pt x="9285" y="3222"/>
                </a:lnTo>
                <a:lnTo>
                  <a:pt x="9475" y="10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68" name="Google Shape;368;g24f3de87df4_0_339"/>
          <p:cNvSpPr/>
          <p:nvPr/>
        </p:nvSpPr>
        <p:spPr>
          <a:xfrm>
            <a:off x="8142100" y="1501313"/>
            <a:ext cx="72625" cy="63100"/>
          </a:xfrm>
          <a:custGeom>
            <a:avLst/>
            <a:gdLst/>
            <a:ahLst/>
            <a:cxnLst/>
            <a:rect l="l" t="t" r="r" b="b"/>
            <a:pathLst>
              <a:path w="2905" h="2524" extrusionOk="0">
                <a:moveTo>
                  <a:pt x="2905" y="2524"/>
                </a:moveTo>
                <a:lnTo>
                  <a:pt x="2214" y="738"/>
                </a:lnTo>
                <a:lnTo>
                  <a:pt x="95" y="0"/>
                </a:lnTo>
                <a:lnTo>
                  <a:pt x="0" y="238"/>
                </a:lnTo>
                <a:lnTo>
                  <a:pt x="47" y="809"/>
                </a:lnTo>
                <a:lnTo>
                  <a:pt x="547" y="1714"/>
                </a:lnTo>
                <a:lnTo>
                  <a:pt x="2071" y="235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69" name="Google Shape;369;g24f3de87df4_0_339"/>
          <p:cNvSpPr/>
          <p:nvPr/>
        </p:nvSpPr>
        <p:spPr>
          <a:xfrm>
            <a:off x="8084225" y="1233363"/>
            <a:ext cx="170675" cy="139325"/>
          </a:xfrm>
          <a:custGeom>
            <a:avLst/>
            <a:gdLst/>
            <a:ahLst/>
            <a:cxnLst/>
            <a:rect l="l" t="t" r="r" b="b"/>
            <a:pathLst>
              <a:path w="6827" h="5573" extrusionOk="0">
                <a:moveTo>
                  <a:pt x="0" y="3437"/>
                </a:moveTo>
                <a:lnTo>
                  <a:pt x="1022" y="4505"/>
                </a:lnTo>
                <a:lnTo>
                  <a:pt x="3019" y="5480"/>
                </a:lnTo>
                <a:lnTo>
                  <a:pt x="4180" y="5573"/>
                </a:lnTo>
                <a:lnTo>
                  <a:pt x="5155" y="3994"/>
                </a:lnTo>
                <a:lnTo>
                  <a:pt x="5062" y="2647"/>
                </a:lnTo>
                <a:lnTo>
                  <a:pt x="6223" y="1254"/>
                </a:lnTo>
                <a:lnTo>
                  <a:pt x="6827" y="929"/>
                </a:lnTo>
                <a:lnTo>
                  <a:pt x="6595" y="325"/>
                </a:lnTo>
                <a:lnTo>
                  <a:pt x="5016" y="0"/>
                </a:lnTo>
                <a:lnTo>
                  <a:pt x="3762" y="604"/>
                </a:lnTo>
                <a:lnTo>
                  <a:pt x="2740" y="2415"/>
                </a:lnTo>
                <a:lnTo>
                  <a:pt x="2369" y="3111"/>
                </a:lnTo>
                <a:lnTo>
                  <a:pt x="929" y="32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70" name="Google Shape;370;g24f3de87df4_0_339"/>
          <p:cNvSpPr/>
          <p:nvPr/>
        </p:nvSpPr>
        <p:spPr>
          <a:xfrm>
            <a:off x="771525" y="3297025"/>
            <a:ext cx="320075" cy="111925"/>
          </a:xfrm>
          <a:custGeom>
            <a:avLst/>
            <a:gdLst/>
            <a:ahLst/>
            <a:cxnLst/>
            <a:rect l="l" t="t" r="r" b="b"/>
            <a:pathLst>
              <a:path w="12803" h="4477" extrusionOk="0">
                <a:moveTo>
                  <a:pt x="10879" y="0"/>
                </a:moveTo>
                <a:lnTo>
                  <a:pt x="12803" y="2109"/>
                </a:lnTo>
                <a:lnTo>
                  <a:pt x="12507" y="4144"/>
                </a:lnTo>
                <a:lnTo>
                  <a:pt x="12211" y="4477"/>
                </a:lnTo>
                <a:lnTo>
                  <a:pt x="5218" y="4440"/>
                </a:lnTo>
                <a:lnTo>
                  <a:pt x="1998" y="4366"/>
                </a:lnTo>
                <a:lnTo>
                  <a:pt x="1036" y="3478"/>
                </a:lnTo>
                <a:lnTo>
                  <a:pt x="0" y="2035"/>
                </a:lnTo>
                <a:lnTo>
                  <a:pt x="10657" y="218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71" name="Google Shape;371;g24f3de87df4_0_339"/>
          <p:cNvSpPr/>
          <p:nvPr/>
        </p:nvSpPr>
        <p:spPr>
          <a:xfrm>
            <a:off x="7996775" y="3095975"/>
            <a:ext cx="194800" cy="74150"/>
          </a:xfrm>
          <a:custGeom>
            <a:avLst/>
            <a:gdLst/>
            <a:ahLst/>
            <a:cxnLst/>
            <a:rect l="l" t="t" r="r" b="b"/>
            <a:pathLst>
              <a:path w="7792" h="2966" extrusionOk="0">
                <a:moveTo>
                  <a:pt x="0" y="0"/>
                </a:moveTo>
                <a:lnTo>
                  <a:pt x="7792" y="395"/>
                </a:lnTo>
                <a:lnTo>
                  <a:pt x="7674" y="2966"/>
                </a:lnTo>
                <a:lnTo>
                  <a:pt x="2848" y="2808"/>
                </a:lnTo>
                <a:lnTo>
                  <a:pt x="1938" y="2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72" name="Google Shape;372;g24f3de87df4_0_339"/>
          <p:cNvSpPr/>
          <p:nvPr/>
        </p:nvSpPr>
        <p:spPr>
          <a:xfrm>
            <a:off x="8061050" y="2845800"/>
            <a:ext cx="82075" cy="216550"/>
          </a:xfrm>
          <a:custGeom>
            <a:avLst/>
            <a:gdLst/>
            <a:ahLst/>
            <a:cxnLst/>
            <a:rect l="l" t="t" r="r" b="b"/>
            <a:pathLst>
              <a:path w="3283" h="8662" extrusionOk="0">
                <a:moveTo>
                  <a:pt x="0" y="0"/>
                </a:moveTo>
                <a:lnTo>
                  <a:pt x="3165" y="1661"/>
                </a:lnTo>
                <a:lnTo>
                  <a:pt x="3244" y="2136"/>
                </a:lnTo>
                <a:lnTo>
                  <a:pt x="3165" y="3441"/>
                </a:lnTo>
                <a:lnTo>
                  <a:pt x="3244" y="6210"/>
                </a:lnTo>
                <a:lnTo>
                  <a:pt x="3283" y="7713"/>
                </a:lnTo>
                <a:lnTo>
                  <a:pt x="3204" y="8662"/>
                </a:lnTo>
                <a:lnTo>
                  <a:pt x="673" y="8425"/>
                </a:lnTo>
                <a:lnTo>
                  <a:pt x="554" y="7831"/>
                </a:lnTo>
                <a:lnTo>
                  <a:pt x="79" y="3836"/>
                </a:lnTo>
                <a:lnTo>
                  <a:pt x="40" y="15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73" name="Google Shape;373;g24f3de87df4_0_339"/>
          <p:cNvSpPr/>
          <p:nvPr/>
        </p:nvSpPr>
        <p:spPr>
          <a:xfrm>
            <a:off x="8194550" y="2870525"/>
            <a:ext cx="187875" cy="538900"/>
          </a:xfrm>
          <a:custGeom>
            <a:avLst/>
            <a:gdLst/>
            <a:ahLst/>
            <a:cxnLst/>
            <a:rect l="l" t="t" r="r" b="b"/>
            <a:pathLst>
              <a:path w="7515" h="21556" extrusionOk="0">
                <a:moveTo>
                  <a:pt x="3837" y="0"/>
                </a:moveTo>
                <a:lnTo>
                  <a:pt x="7515" y="2729"/>
                </a:lnTo>
                <a:lnTo>
                  <a:pt x="7120" y="8741"/>
                </a:lnTo>
                <a:lnTo>
                  <a:pt x="6803" y="16731"/>
                </a:lnTo>
                <a:lnTo>
                  <a:pt x="6724" y="21319"/>
                </a:lnTo>
                <a:lnTo>
                  <a:pt x="6329" y="21556"/>
                </a:lnTo>
                <a:lnTo>
                  <a:pt x="1938" y="21556"/>
                </a:lnTo>
                <a:lnTo>
                  <a:pt x="1108" y="21121"/>
                </a:lnTo>
                <a:lnTo>
                  <a:pt x="0" y="18827"/>
                </a:lnTo>
                <a:lnTo>
                  <a:pt x="3679" y="18788"/>
                </a:lnTo>
                <a:lnTo>
                  <a:pt x="3718" y="16691"/>
                </a:lnTo>
                <a:lnTo>
                  <a:pt x="3718" y="59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74" name="Google Shape;374;g24f3de87df4_0_339"/>
          <p:cNvSpPr/>
          <p:nvPr/>
        </p:nvSpPr>
        <p:spPr>
          <a:xfrm>
            <a:off x="883050" y="2919075"/>
            <a:ext cx="243250" cy="370800"/>
          </a:xfrm>
          <a:custGeom>
            <a:avLst/>
            <a:gdLst/>
            <a:ahLst/>
            <a:cxnLst/>
            <a:rect l="l" t="t" r="r" b="b"/>
            <a:pathLst>
              <a:path w="9730" h="14832" extrusionOk="0">
                <a:moveTo>
                  <a:pt x="7594" y="316"/>
                </a:moveTo>
                <a:lnTo>
                  <a:pt x="7831" y="1859"/>
                </a:lnTo>
                <a:lnTo>
                  <a:pt x="7119" y="4272"/>
                </a:lnTo>
                <a:lnTo>
                  <a:pt x="5379" y="7634"/>
                </a:lnTo>
                <a:lnTo>
                  <a:pt x="2412" y="10719"/>
                </a:lnTo>
                <a:lnTo>
                  <a:pt x="751" y="12736"/>
                </a:lnTo>
                <a:lnTo>
                  <a:pt x="79" y="14279"/>
                </a:lnTo>
                <a:lnTo>
                  <a:pt x="0" y="14832"/>
                </a:lnTo>
                <a:lnTo>
                  <a:pt x="3243" y="14832"/>
                </a:lnTo>
                <a:lnTo>
                  <a:pt x="3441" y="13725"/>
                </a:lnTo>
                <a:lnTo>
                  <a:pt x="5260" y="11273"/>
                </a:lnTo>
                <a:lnTo>
                  <a:pt x="7436" y="9453"/>
                </a:lnTo>
                <a:lnTo>
                  <a:pt x="8899" y="7317"/>
                </a:lnTo>
                <a:lnTo>
                  <a:pt x="9492" y="5498"/>
                </a:lnTo>
                <a:lnTo>
                  <a:pt x="9730" y="3639"/>
                </a:lnTo>
                <a:lnTo>
                  <a:pt x="9374" y="2610"/>
                </a:lnTo>
                <a:lnTo>
                  <a:pt x="82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75" name="Google Shape;375;g24f3de87df4_0_339"/>
          <p:cNvSpPr/>
          <p:nvPr/>
        </p:nvSpPr>
        <p:spPr>
          <a:xfrm>
            <a:off x="767350" y="2930125"/>
            <a:ext cx="192300" cy="172050"/>
          </a:xfrm>
          <a:custGeom>
            <a:avLst/>
            <a:gdLst/>
            <a:ahLst/>
            <a:cxnLst/>
            <a:rect l="l" t="t" r="r" b="b"/>
            <a:pathLst>
              <a:path w="7692" h="6882" extrusionOk="0">
                <a:moveTo>
                  <a:pt x="0" y="4215"/>
                </a:moveTo>
                <a:lnTo>
                  <a:pt x="3167" y="3786"/>
                </a:lnTo>
                <a:lnTo>
                  <a:pt x="3406" y="2477"/>
                </a:lnTo>
                <a:lnTo>
                  <a:pt x="3691" y="1238"/>
                </a:lnTo>
                <a:lnTo>
                  <a:pt x="4572" y="381"/>
                </a:lnTo>
                <a:lnTo>
                  <a:pt x="5787" y="0"/>
                </a:lnTo>
                <a:lnTo>
                  <a:pt x="7239" y="548"/>
                </a:lnTo>
                <a:lnTo>
                  <a:pt x="7692" y="2024"/>
                </a:lnTo>
                <a:lnTo>
                  <a:pt x="6573" y="2405"/>
                </a:lnTo>
                <a:lnTo>
                  <a:pt x="5334" y="3191"/>
                </a:lnTo>
                <a:lnTo>
                  <a:pt x="4620" y="4405"/>
                </a:lnTo>
                <a:lnTo>
                  <a:pt x="4549" y="5501"/>
                </a:lnTo>
                <a:lnTo>
                  <a:pt x="4739" y="6120"/>
                </a:lnTo>
                <a:lnTo>
                  <a:pt x="2072" y="68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76" name="Google Shape;376;g24f3de87df4_0_339"/>
          <p:cNvSpPr/>
          <p:nvPr/>
        </p:nvSpPr>
        <p:spPr>
          <a:xfrm>
            <a:off x="827650" y="1228525"/>
            <a:ext cx="105850" cy="156525"/>
          </a:xfrm>
          <a:custGeom>
            <a:avLst/>
            <a:gdLst/>
            <a:ahLst/>
            <a:cxnLst/>
            <a:rect l="l" t="t" r="r" b="b"/>
            <a:pathLst>
              <a:path w="4234" h="6261" extrusionOk="0">
                <a:moveTo>
                  <a:pt x="0" y="4234"/>
                </a:moveTo>
                <a:lnTo>
                  <a:pt x="1171" y="5765"/>
                </a:lnTo>
                <a:lnTo>
                  <a:pt x="1847" y="6261"/>
                </a:lnTo>
                <a:lnTo>
                  <a:pt x="4234" y="3423"/>
                </a:lnTo>
                <a:lnTo>
                  <a:pt x="423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77" name="Google Shape;377;g24f3de87df4_0_339"/>
          <p:cNvSpPr/>
          <p:nvPr/>
        </p:nvSpPr>
        <p:spPr>
          <a:xfrm>
            <a:off x="932375" y="1127175"/>
            <a:ext cx="193675" cy="578800"/>
          </a:xfrm>
          <a:custGeom>
            <a:avLst/>
            <a:gdLst/>
            <a:ahLst/>
            <a:cxnLst/>
            <a:rect l="l" t="t" r="r" b="b"/>
            <a:pathLst>
              <a:path w="7747" h="23152" extrusionOk="0">
                <a:moveTo>
                  <a:pt x="0" y="20314"/>
                </a:moveTo>
                <a:lnTo>
                  <a:pt x="1802" y="23062"/>
                </a:lnTo>
                <a:lnTo>
                  <a:pt x="6711" y="23152"/>
                </a:lnTo>
                <a:lnTo>
                  <a:pt x="7387" y="14954"/>
                </a:lnTo>
                <a:lnTo>
                  <a:pt x="7612" y="9639"/>
                </a:lnTo>
                <a:lnTo>
                  <a:pt x="7747" y="4279"/>
                </a:lnTo>
                <a:lnTo>
                  <a:pt x="7612" y="3243"/>
                </a:lnTo>
                <a:lnTo>
                  <a:pt x="4819" y="0"/>
                </a:lnTo>
                <a:lnTo>
                  <a:pt x="3603" y="18062"/>
                </a:lnTo>
                <a:lnTo>
                  <a:pt x="3513" y="2017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78" name="Google Shape;378;g24f3de87df4_0_339"/>
          <p:cNvSpPr/>
          <p:nvPr/>
        </p:nvSpPr>
        <p:spPr>
          <a:xfrm>
            <a:off x="738841" y="2811140"/>
            <a:ext cx="385444" cy="607494"/>
          </a:xfrm>
          <a:custGeom>
            <a:avLst/>
            <a:gdLst/>
            <a:ahLst/>
            <a:cxnLst/>
            <a:rect l="l" t="t" r="r" b="b"/>
            <a:pathLst>
              <a:path w="34953" h="55089" extrusionOk="0">
                <a:moveTo>
                  <a:pt x="17200" y="0"/>
                </a:moveTo>
                <a:lnTo>
                  <a:pt x="16592" y="27"/>
                </a:lnTo>
                <a:lnTo>
                  <a:pt x="15878" y="72"/>
                </a:lnTo>
                <a:lnTo>
                  <a:pt x="14494" y="214"/>
                </a:lnTo>
                <a:lnTo>
                  <a:pt x="13145" y="447"/>
                </a:lnTo>
                <a:lnTo>
                  <a:pt x="11833" y="768"/>
                </a:lnTo>
                <a:lnTo>
                  <a:pt x="10574" y="1188"/>
                </a:lnTo>
                <a:lnTo>
                  <a:pt x="9350" y="1733"/>
                </a:lnTo>
                <a:lnTo>
                  <a:pt x="8171" y="2402"/>
                </a:lnTo>
                <a:lnTo>
                  <a:pt x="7037" y="3215"/>
                </a:lnTo>
                <a:lnTo>
                  <a:pt x="6493" y="3679"/>
                </a:lnTo>
                <a:lnTo>
                  <a:pt x="6117" y="4019"/>
                </a:lnTo>
                <a:lnTo>
                  <a:pt x="5412" y="4724"/>
                </a:lnTo>
                <a:lnTo>
                  <a:pt x="4742" y="5474"/>
                </a:lnTo>
                <a:lnTo>
                  <a:pt x="4117" y="6242"/>
                </a:lnTo>
                <a:lnTo>
                  <a:pt x="3251" y="7457"/>
                </a:lnTo>
                <a:lnTo>
                  <a:pt x="2206" y="9162"/>
                </a:lnTo>
                <a:lnTo>
                  <a:pt x="1724" y="10046"/>
                </a:lnTo>
                <a:lnTo>
                  <a:pt x="1483" y="10502"/>
                </a:lnTo>
                <a:lnTo>
                  <a:pt x="1054" y="11439"/>
                </a:lnTo>
                <a:lnTo>
                  <a:pt x="688" y="12386"/>
                </a:lnTo>
                <a:lnTo>
                  <a:pt x="402" y="13341"/>
                </a:lnTo>
                <a:lnTo>
                  <a:pt x="179" y="14315"/>
                </a:lnTo>
                <a:lnTo>
                  <a:pt x="54" y="15306"/>
                </a:lnTo>
                <a:lnTo>
                  <a:pt x="0" y="16315"/>
                </a:lnTo>
                <a:lnTo>
                  <a:pt x="54" y="17351"/>
                </a:lnTo>
                <a:lnTo>
                  <a:pt x="117" y="17878"/>
                </a:lnTo>
                <a:lnTo>
                  <a:pt x="188" y="18378"/>
                </a:lnTo>
                <a:lnTo>
                  <a:pt x="340" y="19074"/>
                </a:lnTo>
                <a:lnTo>
                  <a:pt x="492" y="19503"/>
                </a:lnTo>
                <a:lnTo>
                  <a:pt x="679" y="19878"/>
                </a:lnTo>
                <a:lnTo>
                  <a:pt x="929" y="20209"/>
                </a:lnTo>
                <a:lnTo>
                  <a:pt x="1242" y="20468"/>
                </a:lnTo>
                <a:lnTo>
                  <a:pt x="1626" y="20664"/>
                </a:lnTo>
                <a:lnTo>
                  <a:pt x="1858" y="20727"/>
                </a:lnTo>
                <a:lnTo>
                  <a:pt x="1983" y="21182"/>
                </a:lnTo>
                <a:lnTo>
                  <a:pt x="2135" y="21753"/>
                </a:lnTo>
                <a:lnTo>
                  <a:pt x="2260" y="22084"/>
                </a:lnTo>
                <a:lnTo>
                  <a:pt x="2340" y="22227"/>
                </a:lnTo>
                <a:lnTo>
                  <a:pt x="3001" y="23200"/>
                </a:lnTo>
                <a:lnTo>
                  <a:pt x="4367" y="25120"/>
                </a:lnTo>
                <a:lnTo>
                  <a:pt x="5064" y="26067"/>
                </a:lnTo>
                <a:lnTo>
                  <a:pt x="5233" y="26290"/>
                </a:lnTo>
                <a:lnTo>
                  <a:pt x="5635" y="26629"/>
                </a:lnTo>
                <a:lnTo>
                  <a:pt x="6100" y="26835"/>
                </a:lnTo>
                <a:lnTo>
                  <a:pt x="6475" y="26879"/>
                </a:lnTo>
                <a:lnTo>
                  <a:pt x="6734" y="26861"/>
                </a:lnTo>
                <a:lnTo>
                  <a:pt x="6877" y="26835"/>
                </a:lnTo>
                <a:lnTo>
                  <a:pt x="8145" y="26540"/>
                </a:lnTo>
                <a:lnTo>
                  <a:pt x="10029" y="26058"/>
                </a:lnTo>
                <a:lnTo>
                  <a:pt x="11279" y="25692"/>
                </a:lnTo>
                <a:lnTo>
                  <a:pt x="11895" y="25486"/>
                </a:lnTo>
                <a:lnTo>
                  <a:pt x="12547" y="25263"/>
                </a:lnTo>
                <a:lnTo>
                  <a:pt x="13181" y="24968"/>
                </a:lnTo>
                <a:lnTo>
                  <a:pt x="13440" y="24754"/>
                </a:lnTo>
                <a:lnTo>
                  <a:pt x="13574" y="24495"/>
                </a:lnTo>
                <a:lnTo>
                  <a:pt x="13610" y="24156"/>
                </a:lnTo>
                <a:lnTo>
                  <a:pt x="13512" y="23468"/>
                </a:lnTo>
                <a:lnTo>
                  <a:pt x="13342" y="22789"/>
                </a:lnTo>
                <a:lnTo>
                  <a:pt x="13297" y="22602"/>
                </a:lnTo>
                <a:lnTo>
                  <a:pt x="13253" y="22209"/>
                </a:lnTo>
                <a:lnTo>
                  <a:pt x="13253" y="21584"/>
                </a:lnTo>
                <a:lnTo>
                  <a:pt x="13413" y="20718"/>
                </a:lnTo>
                <a:lnTo>
                  <a:pt x="13717" y="19851"/>
                </a:lnTo>
                <a:lnTo>
                  <a:pt x="14154" y="19021"/>
                </a:lnTo>
                <a:lnTo>
                  <a:pt x="14699" y="18280"/>
                </a:lnTo>
                <a:lnTo>
                  <a:pt x="15181" y="17797"/>
                </a:lnTo>
                <a:lnTo>
                  <a:pt x="15530" y="17530"/>
                </a:lnTo>
                <a:lnTo>
                  <a:pt x="15896" y="17297"/>
                </a:lnTo>
                <a:lnTo>
                  <a:pt x="16280" y="17119"/>
                </a:lnTo>
                <a:lnTo>
                  <a:pt x="16476" y="17056"/>
                </a:lnTo>
                <a:lnTo>
                  <a:pt x="16744" y="16967"/>
                </a:lnTo>
                <a:lnTo>
                  <a:pt x="17253" y="16708"/>
                </a:lnTo>
                <a:lnTo>
                  <a:pt x="17494" y="16556"/>
                </a:lnTo>
                <a:lnTo>
                  <a:pt x="17655" y="16440"/>
                </a:lnTo>
                <a:lnTo>
                  <a:pt x="17896" y="16181"/>
                </a:lnTo>
                <a:lnTo>
                  <a:pt x="18039" y="15878"/>
                </a:lnTo>
                <a:lnTo>
                  <a:pt x="18039" y="15619"/>
                </a:lnTo>
                <a:lnTo>
                  <a:pt x="17985" y="15440"/>
                </a:lnTo>
                <a:lnTo>
                  <a:pt x="17941" y="15342"/>
                </a:lnTo>
                <a:lnTo>
                  <a:pt x="17887" y="15252"/>
                </a:lnTo>
                <a:lnTo>
                  <a:pt x="17771" y="15110"/>
                </a:lnTo>
                <a:lnTo>
                  <a:pt x="17566" y="14976"/>
                </a:lnTo>
                <a:lnTo>
                  <a:pt x="17244" y="14922"/>
                </a:lnTo>
                <a:lnTo>
                  <a:pt x="16905" y="14976"/>
                </a:lnTo>
                <a:lnTo>
                  <a:pt x="16744" y="15029"/>
                </a:lnTo>
                <a:lnTo>
                  <a:pt x="16351" y="15172"/>
                </a:lnTo>
                <a:lnTo>
                  <a:pt x="15601" y="15502"/>
                </a:lnTo>
                <a:lnTo>
                  <a:pt x="14905" y="15886"/>
                </a:lnTo>
                <a:lnTo>
                  <a:pt x="14262" y="16333"/>
                </a:lnTo>
                <a:lnTo>
                  <a:pt x="13681" y="16842"/>
                </a:lnTo>
                <a:lnTo>
                  <a:pt x="13172" y="17422"/>
                </a:lnTo>
                <a:lnTo>
                  <a:pt x="12735" y="18092"/>
                </a:lnTo>
                <a:lnTo>
                  <a:pt x="12386" y="18842"/>
                </a:lnTo>
                <a:lnTo>
                  <a:pt x="12243" y="19253"/>
                </a:lnTo>
                <a:lnTo>
                  <a:pt x="11984" y="20057"/>
                </a:lnTo>
                <a:lnTo>
                  <a:pt x="11690" y="20977"/>
                </a:lnTo>
                <a:lnTo>
                  <a:pt x="11288" y="20378"/>
                </a:lnTo>
                <a:lnTo>
                  <a:pt x="10940" y="19860"/>
                </a:lnTo>
                <a:lnTo>
                  <a:pt x="10824" y="19708"/>
                </a:lnTo>
                <a:lnTo>
                  <a:pt x="10565" y="19450"/>
                </a:lnTo>
                <a:lnTo>
                  <a:pt x="10350" y="19333"/>
                </a:lnTo>
                <a:lnTo>
                  <a:pt x="10190" y="19307"/>
                </a:lnTo>
                <a:lnTo>
                  <a:pt x="10020" y="19316"/>
                </a:lnTo>
                <a:lnTo>
                  <a:pt x="9832" y="19378"/>
                </a:lnTo>
                <a:lnTo>
                  <a:pt x="9743" y="19441"/>
                </a:lnTo>
                <a:lnTo>
                  <a:pt x="9645" y="19503"/>
                </a:lnTo>
                <a:lnTo>
                  <a:pt x="9511" y="19637"/>
                </a:lnTo>
                <a:lnTo>
                  <a:pt x="9422" y="19789"/>
                </a:lnTo>
                <a:lnTo>
                  <a:pt x="9386" y="19941"/>
                </a:lnTo>
                <a:lnTo>
                  <a:pt x="9404" y="20191"/>
                </a:lnTo>
                <a:lnTo>
                  <a:pt x="9538" y="20521"/>
                </a:lnTo>
                <a:lnTo>
                  <a:pt x="9636" y="20691"/>
                </a:lnTo>
                <a:lnTo>
                  <a:pt x="10752" y="22334"/>
                </a:lnTo>
                <a:lnTo>
                  <a:pt x="11886" y="23995"/>
                </a:lnTo>
                <a:lnTo>
                  <a:pt x="11859" y="24031"/>
                </a:lnTo>
                <a:lnTo>
                  <a:pt x="11779" y="24084"/>
                </a:lnTo>
                <a:lnTo>
                  <a:pt x="9305" y="24772"/>
                </a:lnTo>
                <a:lnTo>
                  <a:pt x="6823" y="25424"/>
                </a:lnTo>
                <a:lnTo>
                  <a:pt x="6752" y="25433"/>
                </a:lnTo>
                <a:lnTo>
                  <a:pt x="6573" y="25415"/>
                </a:lnTo>
                <a:lnTo>
                  <a:pt x="6394" y="25352"/>
                </a:lnTo>
                <a:lnTo>
                  <a:pt x="6251" y="25263"/>
                </a:lnTo>
                <a:lnTo>
                  <a:pt x="6198" y="25209"/>
                </a:lnTo>
                <a:lnTo>
                  <a:pt x="4582" y="23102"/>
                </a:lnTo>
                <a:lnTo>
                  <a:pt x="3010" y="20994"/>
                </a:lnTo>
                <a:lnTo>
                  <a:pt x="5198" y="20727"/>
                </a:lnTo>
                <a:lnTo>
                  <a:pt x="7341" y="20423"/>
                </a:lnTo>
                <a:lnTo>
                  <a:pt x="7725" y="20396"/>
                </a:lnTo>
                <a:lnTo>
                  <a:pt x="8207" y="20307"/>
                </a:lnTo>
                <a:lnTo>
                  <a:pt x="8359" y="20235"/>
                </a:lnTo>
                <a:lnTo>
                  <a:pt x="8466" y="20110"/>
                </a:lnTo>
                <a:lnTo>
                  <a:pt x="8511" y="19932"/>
                </a:lnTo>
                <a:lnTo>
                  <a:pt x="8502" y="19816"/>
                </a:lnTo>
                <a:lnTo>
                  <a:pt x="8484" y="19708"/>
                </a:lnTo>
                <a:lnTo>
                  <a:pt x="8404" y="19539"/>
                </a:lnTo>
                <a:lnTo>
                  <a:pt x="8270" y="19432"/>
                </a:lnTo>
                <a:lnTo>
                  <a:pt x="8100" y="19369"/>
                </a:lnTo>
                <a:lnTo>
                  <a:pt x="7805" y="19325"/>
                </a:lnTo>
                <a:lnTo>
                  <a:pt x="7377" y="19342"/>
                </a:lnTo>
                <a:lnTo>
                  <a:pt x="7171" y="19351"/>
                </a:lnTo>
                <a:lnTo>
                  <a:pt x="6091" y="19414"/>
                </a:lnTo>
                <a:lnTo>
                  <a:pt x="3921" y="19530"/>
                </a:lnTo>
                <a:lnTo>
                  <a:pt x="2840" y="19548"/>
                </a:lnTo>
                <a:lnTo>
                  <a:pt x="2519" y="19539"/>
                </a:lnTo>
                <a:lnTo>
                  <a:pt x="2162" y="19450"/>
                </a:lnTo>
                <a:lnTo>
                  <a:pt x="1965" y="19342"/>
                </a:lnTo>
                <a:lnTo>
                  <a:pt x="1813" y="19208"/>
                </a:lnTo>
                <a:lnTo>
                  <a:pt x="1697" y="19021"/>
                </a:lnTo>
                <a:lnTo>
                  <a:pt x="1554" y="18673"/>
                </a:lnTo>
                <a:lnTo>
                  <a:pt x="1501" y="18360"/>
                </a:lnTo>
                <a:lnTo>
                  <a:pt x="1402" y="17744"/>
                </a:lnTo>
                <a:lnTo>
                  <a:pt x="1295" y="16494"/>
                </a:lnTo>
                <a:lnTo>
                  <a:pt x="1313" y="15565"/>
                </a:lnTo>
                <a:lnTo>
                  <a:pt x="1376" y="14949"/>
                </a:lnTo>
                <a:lnTo>
                  <a:pt x="1474" y="14333"/>
                </a:lnTo>
                <a:lnTo>
                  <a:pt x="1626" y="13725"/>
                </a:lnTo>
                <a:lnTo>
                  <a:pt x="1724" y="13422"/>
                </a:lnTo>
                <a:lnTo>
                  <a:pt x="1938" y="12797"/>
                </a:lnTo>
                <a:lnTo>
                  <a:pt x="2438" y="11609"/>
                </a:lnTo>
                <a:lnTo>
                  <a:pt x="3001" y="10457"/>
                </a:lnTo>
                <a:lnTo>
                  <a:pt x="3644" y="9359"/>
                </a:lnTo>
                <a:lnTo>
                  <a:pt x="4349" y="8296"/>
                </a:lnTo>
                <a:lnTo>
                  <a:pt x="5117" y="7287"/>
                </a:lnTo>
                <a:lnTo>
                  <a:pt x="5948" y="6305"/>
                </a:lnTo>
                <a:lnTo>
                  <a:pt x="6832" y="5358"/>
                </a:lnTo>
                <a:lnTo>
                  <a:pt x="7296" y="4903"/>
                </a:lnTo>
                <a:lnTo>
                  <a:pt x="7716" y="4519"/>
                </a:lnTo>
                <a:lnTo>
                  <a:pt x="8582" y="3831"/>
                </a:lnTo>
                <a:lnTo>
                  <a:pt x="9493" y="3260"/>
                </a:lnTo>
                <a:lnTo>
                  <a:pt x="10449" y="2777"/>
                </a:lnTo>
                <a:lnTo>
                  <a:pt x="11440" y="2393"/>
                </a:lnTo>
                <a:lnTo>
                  <a:pt x="12458" y="2090"/>
                </a:lnTo>
                <a:lnTo>
                  <a:pt x="13512" y="1858"/>
                </a:lnTo>
                <a:lnTo>
                  <a:pt x="14574" y="1697"/>
                </a:lnTo>
                <a:lnTo>
                  <a:pt x="15119" y="1643"/>
                </a:lnTo>
                <a:lnTo>
                  <a:pt x="15592" y="1599"/>
                </a:lnTo>
                <a:lnTo>
                  <a:pt x="16539" y="1563"/>
                </a:lnTo>
                <a:lnTo>
                  <a:pt x="17476" y="1599"/>
                </a:lnTo>
                <a:lnTo>
                  <a:pt x="18396" y="1706"/>
                </a:lnTo>
                <a:lnTo>
                  <a:pt x="19298" y="1911"/>
                </a:lnTo>
                <a:lnTo>
                  <a:pt x="20173" y="2215"/>
                </a:lnTo>
                <a:lnTo>
                  <a:pt x="21022" y="2634"/>
                </a:lnTo>
                <a:lnTo>
                  <a:pt x="21825" y="3188"/>
                </a:lnTo>
                <a:lnTo>
                  <a:pt x="22218" y="3519"/>
                </a:lnTo>
                <a:lnTo>
                  <a:pt x="22397" y="3652"/>
                </a:lnTo>
                <a:lnTo>
                  <a:pt x="22808" y="3876"/>
                </a:lnTo>
                <a:lnTo>
                  <a:pt x="22995" y="4010"/>
                </a:lnTo>
                <a:lnTo>
                  <a:pt x="23772" y="4581"/>
                </a:lnTo>
                <a:lnTo>
                  <a:pt x="24942" y="5438"/>
                </a:lnTo>
                <a:lnTo>
                  <a:pt x="25674" y="6055"/>
                </a:lnTo>
                <a:lnTo>
                  <a:pt x="26013" y="6394"/>
                </a:lnTo>
                <a:lnTo>
                  <a:pt x="26469" y="6885"/>
                </a:lnTo>
                <a:lnTo>
                  <a:pt x="27290" y="7903"/>
                </a:lnTo>
                <a:lnTo>
                  <a:pt x="27978" y="8966"/>
                </a:lnTo>
                <a:lnTo>
                  <a:pt x="28514" y="10082"/>
                </a:lnTo>
                <a:lnTo>
                  <a:pt x="28907" y="11243"/>
                </a:lnTo>
                <a:lnTo>
                  <a:pt x="29094" y="12154"/>
                </a:lnTo>
                <a:lnTo>
                  <a:pt x="29166" y="12770"/>
                </a:lnTo>
                <a:lnTo>
                  <a:pt x="29201" y="13395"/>
                </a:lnTo>
                <a:lnTo>
                  <a:pt x="29193" y="14047"/>
                </a:lnTo>
                <a:lnTo>
                  <a:pt x="29139" y="14699"/>
                </a:lnTo>
                <a:lnTo>
                  <a:pt x="29032" y="15369"/>
                </a:lnTo>
                <a:lnTo>
                  <a:pt x="28969" y="15708"/>
                </a:lnTo>
                <a:lnTo>
                  <a:pt x="28853" y="16217"/>
                </a:lnTo>
                <a:lnTo>
                  <a:pt x="28550" y="17217"/>
                </a:lnTo>
                <a:lnTo>
                  <a:pt x="28005" y="18708"/>
                </a:lnTo>
                <a:lnTo>
                  <a:pt x="27585" y="19673"/>
                </a:lnTo>
                <a:lnTo>
                  <a:pt x="27255" y="20423"/>
                </a:lnTo>
                <a:lnTo>
                  <a:pt x="26567" y="21905"/>
                </a:lnTo>
                <a:lnTo>
                  <a:pt x="25826" y="23352"/>
                </a:lnTo>
                <a:lnTo>
                  <a:pt x="25031" y="24772"/>
                </a:lnTo>
                <a:lnTo>
                  <a:pt x="24165" y="26147"/>
                </a:lnTo>
                <a:lnTo>
                  <a:pt x="23236" y="27478"/>
                </a:lnTo>
                <a:lnTo>
                  <a:pt x="22227" y="28755"/>
                </a:lnTo>
                <a:lnTo>
                  <a:pt x="21120" y="29978"/>
                </a:lnTo>
                <a:lnTo>
                  <a:pt x="20530" y="30558"/>
                </a:lnTo>
                <a:lnTo>
                  <a:pt x="19021" y="32032"/>
                </a:lnTo>
                <a:lnTo>
                  <a:pt x="16083" y="35050"/>
                </a:lnTo>
                <a:lnTo>
                  <a:pt x="14655" y="36595"/>
                </a:lnTo>
                <a:lnTo>
                  <a:pt x="14351" y="36934"/>
                </a:lnTo>
                <a:lnTo>
                  <a:pt x="13797" y="37649"/>
                </a:lnTo>
                <a:lnTo>
                  <a:pt x="13297" y="38399"/>
                </a:lnTo>
                <a:lnTo>
                  <a:pt x="12860" y="39176"/>
                </a:lnTo>
                <a:lnTo>
                  <a:pt x="12476" y="39979"/>
                </a:lnTo>
                <a:lnTo>
                  <a:pt x="12154" y="40819"/>
                </a:lnTo>
                <a:lnTo>
                  <a:pt x="11886" y="41676"/>
                </a:lnTo>
                <a:lnTo>
                  <a:pt x="11663" y="42560"/>
                </a:lnTo>
                <a:lnTo>
                  <a:pt x="11583" y="43016"/>
                </a:lnTo>
                <a:lnTo>
                  <a:pt x="11529" y="43319"/>
                </a:lnTo>
                <a:lnTo>
                  <a:pt x="11511" y="43632"/>
                </a:lnTo>
                <a:lnTo>
                  <a:pt x="11538" y="43775"/>
                </a:lnTo>
                <a:lnTo>
                  <a:pt x="11609" y="43873"/>
                </a:lnTo>
                <a:lnTo>
                  <a:pt x="11743" y="43935"/>
                </a:lnTo>
                <a:lnTo>
                  <a:pt x="12047" y="43980"/>
                </a:lnTo>
                <a:lnTo>
                  <a:pt x="12360" y="43980"/>
                </a:lnTo>
                <a:lnTo>
                  <a:pt x="17110" y="43998"/>
                </a:lnTo>
                <a:lnTo>
                  <a:pt x="21861" y="44043"/>
                </a:lnTo>
                <a:lnTo>
                  <a:pt x="22959" y="44069"/>
                </a:lnTo>
                <a:lnTo>
                  <a:pt x="25165" y="44230"/>
                </a:lnTo>
                <a:lnTo>
                  <a:pt x="26272" y="44310"/>
                </a:lnTo>
                <a:lnTo>
                  <a:pt x="26112" y="46302"/>
                </a:lnTo>
                <a:lnTo>
                  <a:pt x="25951" y="48329"/>
                </a:lnTo>
                <a:lnTo>
                  <a:pt x="13940" y="48097"/>
                </a:lnTo>
                <a:lnTo>
                  <a:pt x="1885" y="47856"/>
                </a:lnTo>
                <a:lnTo>
                  <a:pt x="1876" y="47722"/>
                </a:lnTo>
                <a:lnTo>
                  <a:pt x="1885" y="47516"/>
                </a:lnTo>
                <a:lnTo>
                  <a:pt x="1992" y="46713"/>
                </a:lnTo>
                <a:lnTo>
                  <a:pt x="2278" y="45141"/>
                </a:lnTo>
                <a:lnTo>
                  <a:pt x="2671" y="43614"/>
                </a:lnTo>
                <a:lnTo>
                  <a:pt x="3171" y="42132"/>
                </a:lnTo>
                <a:lnTo>
                  <a:pt x="3778" y="40703"/>
                </a:lnTo>
                <a:lnTo>
                  <a:pt x="4510" y="39319"/>
                </a:lnTo>
                <a:lnTo>
                  <a:pt x="5358" y="38006"/>
                </a:lnTo>
                <a:lnTo>
                  <a:pt x="6323" y="36738"/>
                </a:lnTo>
                <a:lnTo>
                  <a:pt x="6868" y="36140"/>
                </a:lnTo>
                <a:lnTo>
                  <a:pt x="7609" y="35345"/>
                </a:lnTo>
                <a:lnTo>
                  <a:pt x="9154" y="33818"/>
                </a:lnTo>
                <a:lnTo>
                  <a:pt x="11565" y="31603"/>
                </a:lnTo>
                <a:lnTo>
                  <a:pt x="13181" y="30148"/>
                </a:lnTo>
                <a:lnTo>
                  <a:pt x="13788" y="29585"/>
                </a:lnTo>
                <a:lnTo>
                  <a:pt x="14931" y="28433"/>
                </a:lnTo>
                <a:lnTo>
                  <a:pt x="16003" y="27228"/>
                </a:lnTo>
                <a:lnTo>
                  <a:pt x="16976" y="25959"/>
                </a:lnTo>
                <a:lnTo>
                  <a:pt x="17860" y="24638"/>
                </a:lnTo>
                <a:lnTo>
                  <a:pt x="18637" y="23245"/>
                </a:lnTo>
                <a:lnTo>
                  <a:pt x="19316" y="21789"/>
                </a:lnTo>
                <a:lnTo>
                  <a:pt x="19879" y="20253"/>
                </a:lnTo>
                <a:lnTo>
                  <a:pt x="20111" y="19450"/>
                </a:lnTo>
                <a:lnTo>
                  <a:pt x="20227" y="19030"/>
                </a:lnTo>
                <a:lnTo>
                  <a:pt x="20397" y="18190"/>
                </a:lnTo>
                <a:lnTo>
                  <a:pt x="20504" y="17360"/>
                </a:lnTo>
                <a:lnTo>
                  <a:pt x="20530" y="16538"/>
                </a:lnTo>
                <a:lnTo>
                  <a:pt x="20486" y="15717"/>
                </a:lnTo>
                <a:lnTo>
                  <a:pt x="20361" y="14904"/>
                </a:lnTo>
                <a:lnTo>
                  <a:pt x="20155" y="14092"/>
                </a:lnTo>
                <a:lnTo>
                  <a:pt x="19852" y="13279"/>
                </a:lnTo>
                <a:lnTo>
                  <a:pt x="19655" y="12868"/>
                </a:lnTo>
                <a:lnTo>
                  <a:pt x="19477" y="12511"/>
                </a:lnTo>
                <a:lnTo>
                  <a:pt x="19057" y="11895"/>
                </a:lnTo>
                <a:lnTo>
                  <a:pt x="18575" y="11359"/>
                </a:lnTo>
                <a:lnTo>
                  <a:pt x="18057" y="10921"/>
                </a:lnTo>
                <a:lnTo>
                  <a:pt x="17494" y="10564"/>
                </a:lnTo>
                <a:lnTo>
                  <a:pt x="16896" y="10296"/>
                </a:lnTo>
                <a:lnTo>
                  <a:pt x="16280" y="10109"/>
                </a:lnTo>
                <a:lnTo>
                  <a:pt x="15646" y="10002"/>
                </a:lnTo>
                <a:lnTo>
                  <a:pt x="15003" y="9957"/>
                </a:lnTo>
                <a:lnTo>
                  <a:pt x="14369" y="9993"/>
                </a:lnTo>
                <a:lnTo>
                  <a:pt x="13744" y="10091"/>
                </a:lnTo>
                <a:lnTo>
                  <a:pt x="13136" y="10261"/>
                </a:lnTo>
                <a:lnTo>
                  <a:pt x="12556" y="10484"/>
                </a:lnTo>
                <a:lnTo>
                  <a:pt x="12011" y="10770"/>
                </a:lnTo>
                <a:lnTo>
                  <a:pt x="11511" y="11109"/>
                </a:lnTo>
                <a:lnTo>
                  <a:pt x="11065" y="11493"/>
                </a:lnTo>
                <a:lnTo>
                  <a:pt x="10868" y="11707"/>
                </a:lnTo>
                <a:lnTo>
                  <a:pt x="10493" y="12145"/>
                </a:lnTo>
                <a:lnTo>
                  <a:pt x="9841" y="13056"/>
                </a:lnTo>
                <a:lnTo>
                  <a:pt x="9297" y="14029"/>
                </a:lnTo>
                <a:lnTo>
                  <a:pt x="8877" y="15065"/>
                </a:lnTo>
                <a:lnTo>
                  <a:pt x="8716" y="15610"/>
                </a:lnTo>
                <a:lnTo>
                  <a:pt x="8564" y="16217"/>
                </a:lnTo>
                <a:lnTo>
                  <a:pt x="8368" y="17449"/>
                </a:lnTo>
                <a:lnTo>
                  <a:pt x="8323" y="18065"/>
                </a:lnTo>
                <a:lnTo>
                  <a:pt x="8323" y="18164"/>
                </a:lnTo>
                <a:lnTo>
                  <a:pt x="8448" y="18405"/>
                </a:lnTo>
                <a:lnTo>
                  <a:pt x="8645" y="18628"/>
                </a:lnTo>
                <a:lnTo>
                  <a:pt x="8859" y="18780"/>
                </a:lnTo>
                <a:lnTo>
                  <a:pt x="8957" y="18807"/>
                </a:lnTo>
                <a:lnTo>
                  <a:pt x="9055" y="18807"/>
                </a:lnTo>
                <a:lnTo>
                  <a:pt x="9261" y="18699"/>
                </a:lnTo>
                <a:lnTo>
                  <a:pt x="9582" y="18414"/>
                </a:lnTo>
                <a:lnTo>
                  <a:pt x="9752" y="18208"/>
                </a:lnTo>
                <a:lnTo>
                  <a:pt x="9797" y="18137"/>
                </a:lnTo>
                <a:lnTo>
                  <a:pt x="9841" y="17976"/>
                </a:lnTo>
                <a:lnTo>
                  <a:pt x="9868" y="17699"/>
                </a:lnTo>
                <a:lnTo>
                  <a:pt x="9886" y="17512"/>
                </a:lnTo>
                <a:lnTo>
                  <a:pt x="9940" y="17163"/>
                </a:lnTo>
                <a:lnTo>
                  <a:pt x="10082" y="16476"/>
                </a:lnTo>
                <a:lnTo>
                  <a:pt x="10279" y="15806"/>
                </a:lnTo>
                <a:lnTo>
                  <a:pt x="10511" y="15154"/>
                </a:lnTo>
                <a:lnTo>
                  <a:pt x="10797" y="14538"/>
                </a:lnTo>
                <a:lnTo>
                  <a:pt x="11145" y="13949"/>
                </a:lnTo>
                <a:lnTo>
                  <a:pt x="11547" y="13386"/>
                </a:lnTo>
                <a:lnTo>
                  <a:pt x="12011" y="12859"/>
                </a:lnTo>
                <a:lnTo>
                  <a:pt x="12279" y="12609"/>
                </a:lnTo>
                <a:lnTo>
                  <a:pt x="12458" y="12440"/>
                </a:lnTo>
                <a:lnTo>
                  <a:pt x="12842" y="12163"/>
                </a:lnTo>
                <a:lnTo>
                  <a:pt x="13244" y="11931"/>
                </a:lnTo>
                <a:lnTo>
                  <a:pt x="13654" y="11761"/>
                </a:lnTo>
                <a:lnTo>
                  <a:pt x="14083" y="11636"/>
                </a:lnTo>
                <a:lnTo>
                  <a:pt x="14503" y="11564"/>
                </a:lnTo>
                <a:lnTo>
                  <a:pt x="14931" y="11547"/>
                </a:lnTo>
                <a:lnTo>
                  <a:pt x="15351" y="11573"/>
                </a:lnTo>
                <a:lnTo>
                  <a:pt x="15771" y="11654"/>
                </a:lnTo>
                <a:lnTo>
                  <a:pt x="16173" y="11779"/>
                </a:lnTo>
                <a:lnTo>
                  <a:pt x="16557" y="11948"/>
                </a:lnTo>
                <a:lnTo>
                  <a:pt x="16932" y="12172"/>
                </a:lnTo>
                <a:lnTo>
                  <a:pt x="17280" y="12440"/>
                </a:lnTo>
                <a:lnTo>
                  <a:pt x="17592" y="12752"/>
                </a:lnTo>
                <a:lnTo>
                  <a:pt x="17887" y="13109"/>
                </a:lnTo>
                <a:lnTo>
                  <a:pt x="18146" y="13511"/>
                </a:lnTo>
                <a:lnTo>
                  <a:pt x="18253" y="13725"/>
                </a:lnTo>
                <a:lnTo>
                  <a:pt x="18387" y="14002"/>
                </a:lnTo>
                <a:lnTo>
                  <a:pt x="18611" y="14556"/>
                </a:lnTo>
                <a:lnTo>
                  <a:pt x="18780" y="15119"/>
                </a:lnTo>
                <a:lnTo>
                  <a:pt x="18896" y="15681"/>
                </a:lnTo>
                <a:lnTo>
                  <a:pt x="18959" y="16262"/>
                </a:lnTo>
                <a:lnTo>
                  <a:pt x="18977" y="16833"/>
                </a:lnTo>
                <a:lnTo>
                  <a:pt x="18941" y="17422"/>
                </a:lnTo>
                <a:lnTo>
                  <a:pt x="18852" y="18012"/>
                </a:lnTo>
                <a:lnTo>
                  <a:pt x="18780" y="18306"/>
                </a:lnTo>
                <a:lnTo>
                  <a:pt x="18575" y="19128"/>
                </a:lnTo>
                <a:lnTo>
                  <a:pt x="18048" y="20691"/>
                </a:lnTo>
                <a:lnTo>
                  <a:pt x="17405" y="22191"/>
                </a:lnTo>
                <a:lnTo>
                  <a:pt x="16646" y="23602"/>
                </a:lnTo>
                <a:lnTo>
                  <a:pt x="15771" y="24950"/>
                </a:lnTo>
                <a:lnTo>
                  <a:pt x="14797" y="26236"/>
                </a:lnTo>
                <a:lnTo>
                  <a:pt x="13717" y="27451"/>
                </a:lnTo>
                <a:lnTo>
                  <a:pt x="12529" y="28603"/>
                </a:lnTo>
                <a:lnTo>
                  <a:pt x="11904" y="29156"/>
                </a:lnTo>
                <a:lnTo>
                  <a:pt x="10975" y="29960"/>
                </a:lnTo>
                <a:lnTo>
                  <a:pt x="9136" y="31612"/>
                </a:lnTo>
                <a:lnTo>
                  <a:pt x="8243" y="32452"/>
                </a:lnTo>
                <a:lnTo>
                  <a:pt x="7689" y="32987"/>
                </a:lnTo>
                <a:lnTo>
                  <a:pt x="6635" y="34086"/>
                </a:lnTo>
                <a:lnTo>
                  <a:pt x="5644" y="35229"/>
                </a:lnTo>
                <a:lnTo>
                  <a:pt x="4724" y="36425"/>
                </a:lnTo>
                <a:lnTo>
                  <a:pt x="3876" y="37667"/>
                </a:lnTo>
                <a:lnTo>
                  <a:pt x="3099" y="38961"/>
                </a:lnTo>
                <a:lnTo>
                  <a:pt x="2412" y="40310"/>
                </a:lnTo>
                <a:lnTo>
                  <a:pt x="1813" y="41712"/>
                </a:lnTo>
                <a:lnTo>
                  <a:pt x="1545" y="42435"/>
                </a:lnTo>
                <a:lnTo>
                  <a:pt x="1313" y="43114"/>
                </a:lnTo>
                <a:lnTo>
                  <a:pt x="947" y="44471"/>
                </a:lnTo>
                <a:lnTo>
                  <a:pt x="760" y="45498"/>
                </a:lnTo>
                <a:lnTo>
                  <a:pt x="688" y="46195"/>
                </a:lnTo>
                <a:lnTo>
                  <a:pt x="652" y="46900"/>
                </a:lnTo>
                <a:lnTo>
                  <a:pt x="679" y="47606"/>
                </a:lnTo>
                <a:lnTo>
                  <a:pt x="706" y="47972"/>
                </a:lnTo>
                <a:lnTo>
                  <a:pt x="724" y="48177"/>
                </a:lnTo>
                <a:lnTo>
                  <a:pt x="768" y="48499"/>
                </a:lnTo>
                <a:lnTo>
                  <a:pt x="840" y="48659"/>
                </a:lnTo>
                <a:lnTo>
                  <a:pt x="893" y="48695"/>
                </a:lnTo>
                <a:lnTo>
                  <a:pt x="1018" y="48775"/>
                </a:lnTo>
                <a:lnTo>
                  <a:pt x="1233" y="48954"/>
                </a:lnTo>
                <a:lnTo>
                  <a:pt x="1474" y="49276"/>
                </a:lnTo>
                <a:lnTo>
                  <a:pt x="1724" y="49758"/>
                </a:lnTo>
                <a:lnTo>
                  <a:pt x="1974" y="50222"/>
                </a:lnTo>
                <a:lnTo>
                  <a:pt x="2153" y="50427"/>
                </a:lnTo>
                <a:lnTo>
                  <a:pt x="2742" y="50999"/>
                </a:lnTo>
                <a:lnTo>
                  <a:pt x="3617" y="51865"/>
                </a:lnTo>
                <a:lnTo>
                  <a:pt x="4171" y="52472"/>
                </a:lnTo>
                <a:lnTo>
                  <a:pt x="4421" y="52794"/>
                </a:lnTo>
                <a:lnTo>
                  <a:pt x="4635" y="53062"/>
                </a:lnTo>
                <a:lnTo>
                  <a:pt x="5082" y="53535"/>
                </a:lnTo>
                <a:lnTo>
                  <a:pt x="5564" y="53919"/>
                </a:lnTo>
                <a:lnTo>
                  <a:pt x="6073" y="54232"/>
                </a:lnTo>
                <a:lnTo>
                  <a:pt x="6609" y="54473"/>
                </a:lnTo>
                <a:lnTo>
                  <a:pt x="7189" y="54651"/>
                </a:lnTo>
                <a:lnTo>
                  <a:pt x="7796" y="54767"/>
                </a:lnTo>
                <a:lnTo>
                  <a:pt x="8448" y="54839"/>
                </a:lnTo>
                <a:lnTo>
                  <a:pt x="8788" y="54857"/>
                </a:lnTo>
                <a:lnTo>
                  <a:pt x="10636" y="54937"/>
                </a:lnTo>
                <a:lnTo>
                  <a:pt x="13404" y="55089"/>
                </a:lnTo>
                <a:lnTo>
                  <a:pt x="15262" y="55089"/>
                </a:lnTo>
                <a:lnTo>
                  <a:pt x="16199" y="55026"/>
                </a:lnTo>
                <a:lnTo>
                  <a:pt x="17092" y="54964"/>
                </a:lnTo>
                <a:lnTo>
                  <a:pt x="18887" y="54892"/>
                </a:lnTo>
                <a:lnTo>
                  <a:pt x="21593" y="54866"/>
                </a:lnTo>
                <a:lnTo>
                  <a:pt x="23397" y="54875"/>
                </a:lnTo>
                <a:lnTo>
                  <a:pt x="24808" y="54884"/>
                </a:lnTo>
                <a:lnTo>
                  <a:pt x="27621" y="54955"/>
                </a:lnTo>
                <a:lnTo>
                  <a:pt x="29032" y="54973"/>
                </a:lnTo>
                <a:lnTo>
                  <a:pt x="29514" y="54964"/>
                </a:lnTo>
                <a:lnTo>
                  <a:pt x="30059" y="54875"/>
                </a:lnTo>
                <a:lnTo>
                  <a:pt x="30344" y="54759"/>
                </a:lnTo>
                <a:lnTo>
                  <a:pt x="30586" y="54589"/>
                </a:lnTo>
                <a:lnTo>
                  <a:pt x="30773" y="54357"/>
                </a:lnTo>
                <a:lnTo>
                  <a:pt x="30934" y="54044"/>
                </a:lnTo>
                <a:lnTo>
                  <a:pt x="31077" y="53651"/>
                </a:lnTo>
                <a:lnTo>
                  <a:pt x="31148" y="53419"/>
                </a:lnTo>
                <a:lnTo>
                  <a:pt x="31407" y="52419"/>
                </a:lnTo>
                <a:lnTo>
                  <a:pt x="31827" y="50392"/>
                </a:lnTo>
                <a:lnTo>
                  <a:pt x="31997" y="49374"/>
                </a:lnTo>
                <a:lnTo>
                  <a:pt x="32014" y="49231"/>
                </a:lnTo>
                <a:lnTo>
                  <a:pt x="31979" y="48918"/>
                </a:lnTo>
                <a:lnTo>
                  <a:pt x="31889" y="48606"/>
                </a:lnTo>
                <a:lnTo>
                  <a:pt x="31746" y="48311"/>
                </a:lnTo>
                <a:lnTo>
                  <a:pt x="31657" y="48186"/>
                </a:lnTo>
                <a:lnTo>
                  <a:pt x="31193" y="47561"/>
                </a:lnTo>
                <a:lnTo>
                  <a:pt x="30184" y="46355"/>
                </a:lnTo>
                <a:lnTo>
                  <a:pt x="29666" y="45757"/>
                </a:lnTo>
                <a:lnTo>
                  <a:pt x="29550" y="45632"/>
                </a:lnTo>
                <a:lnTo>
                  <a:pt x="29282" y="45445"/>
                </a:lnTo>
                <a:lnTo>
                  <a:pt x="28996" y="45382"/>
                </a:lnTo>
                <a:lnTo>
                  <a:pt x="28692" y="45454"/>
                </a:lnTo>
                <a:lnTo>
                  <a:pt x="28541" y="45570"/>
                </a:lnTo>
                <a:lnTo>
                  <a:pt x="28407" y="45695"/>
                </a:lnTo>
                <a:lnTo>
                  <a:pt x="28300" y="45963"/>
                </a:lnTo>
                <a:lnTo>
                  <a:pt x="28326" y="46248"/>
                </a:lnTo>
                <a:lnTo>
                  <a:pt x="28460" y="46525"/>
                </a:lnTo>
                <a:lnTo>
                  <a:pt x="28550" y="46659"/>
                </a:lnTo>
                <a:lnTo>
                  <a:pt x="29094" y="47365"/>
                </a:lnTo>
                <a:lnTo>
                  <a:pt x="29675" y="48043"/>
                </a:lnTo>
                <a:lnTo>
                  <a:pt x="29871" y="48275"/>
                </a:lnTo>
                <a:lnTo>
                  <a:pt x="30184" y="48749"/>
                </a:lnTo>
                <a:lnTo>
                  <a:pt x="30336" y="49124"/>
                </a:lnTo>
                <a:lnTo>
                  <a:pt x="30389" y="49401"/>
                </a:lnTo>
                <a:lnTo>
                  <a:pt x="30398" y="49686"/>
                </a:lnTo>
                <a:lnTo>
                  <a:pt x="30353" y="49990"/>
                </a:lnTo>
                <a:lnTo>
                  <a:pt x="30300" y="50160"/>
                </a:lnTo>
                <a:lnTo>
                  <a:pt x="30175" y="50651"/>
                </a:lnTo>
                <a:lnTo>
                  <a:pt x="30023" y="51660"/>
                </a:lnTo>
                <a:lnTo>
                  <a:pt x="29960" y="52151"/>
                </a:lnTo>
                <a:lnTo>
                  <a:pt x="28969" y="51303"/>
                </a:lnTo>
                <a:lnTo>
                  <a:pt x="28032" y="50561"/>
                </a:lnTo>
                <a:lnTo>
                  <a:pt x="27969" y="50526"/>
                </a:lnTo>
                <a:lnTo>
                  <a:pt x="27782" y="50490"/>
                </a:lnTo>
                <a:lnTo>
                  <a:pt x="27585" y="50490"/>
                </a:lnTo>
                <a:lnTo>
                  <a:pt x="27433" y="50526"/>
                </a:lnTo>
                <a:lnTo>
                  <a:pt x="27398" y="50561"/>
                </a:lnTo>
                <a:lnTo>
                  <a:pt x="27353" y="50633"/>
                </a:lnTo>
                <a:lnTo>
                  <a:pt x="27308" y="50803"/>
                </a:lnTo>
                <a:lnTo>
                  <a:pt x="27299" y="51097"/>
                </a:lnTo>
                <a:lnTo>
                  <a:pt x="27344" y="51267"/>
                </a:lnTo>
                <a:lnTo>
                  <a:pt x="27415" y="51446"/>
                </a:lnTo>
                <a:lnTo>
                  <a:pt x="27657" y="51758"/>
                </a:lnTo>
                <a:lnTo>
                  <a:pt x="27773" y="51919"/>
                </a:lnTo>
                <a:lnTo>
                  <a:pt x="28228" y="52571"/>
                </a:lnTo>
                <a:lnTo>
                  <a:pt x="28809" y="53392"/>
                </a:lnTo>
                <a:lnTo>
                  <a:pt x="27621" y="53401"/>
                </a:lnTo>
                <a:lnTo>
                  <a:pt x="26665" y="53392"/>
                </a:lnTo>
                <a:lnTo>
                  <a:pt x="24674" y="53321"/>
                </a:lnTo>
                <a:lnTo>
                  <a:pt x="20682" y="53169"/>
                </a:lnTo>
                <a:lnTo>
                  <a:pt x="18682" y="53142"/>
                </a:lnTo>
                <a:lnTo>
                  <a:pt x="16842" y="53142"/>
                </a:lnTo>
                <a:lnTo>
                  <a:pt x="13172" y="53231"/>
                </a:lnTo>
                <a:lnTo>
                  <a:pt x="11342" y="53240"/>
                </a:lnTo>
                <a:lnTo>
                  <a:pt x="10395" y="53223"/>
                </a:lnTo>
                <a:lnTo>
                  <a:pt x="8511" y="53062"/>
                </a:lnTo>
                <a:lnTo>
                  <a:pt x="7564" y="52955"/>
                </a:lnTo>
                <a:lnTo>
                  <a:pt x="7457" y="52946"/>
                </a:lnTo>
                <a:lnTo>
                  <a:pt x="7225" y="52865"/>
                </a:lnTo>
                <a:lnTo>
                  <a:pt x="6894" y="52696"/>
                </a:lnTo>
                <a:lnTo>
                  <a:pt x="6716" y="52544"/>
                </a:lnTo>
                <a:lnTo>
                  <a:pt x="5510" y="51374"/>
                </a:lnTo>
                <a:lnTo>
                  <a:pt x="4323" y="50186"/>
                </a:lnTo>
                <a:lnTo>
                  <a:pt x="3965" y="49820"/>
                </a:lnTo>
                <a:lnTo>
                  <a:pt x="3483" y="49311"/>
                </a:lnTo>
                <a:lnTo>
                  <a:pt x="4457" y="49311"/>
                </a:lnTo>
                <a:lnTo>
                  <a:pt x="6591" y="49293"/>
                </a:lnTo>
                <a:lnTo>
                  <a:pt x="8734" y="49302"/>
                </a:lnTo>
                <a:lnTo>
                  <a:pt x="13762" y="49418"/>
                </a:lnTo>
                <a:lnTo>
                  <a:pt x="18789" y="49543"/>
                </a:lnTo>
                <a:lnTo>
                  <a:pt x="22433" y="49642"/>
                </a:lnTo>
                <a:lnTo>
                  <a:pt x="26067" y="49704"/>
                </a:lnTo>
                <a:lnTo>
                  <a:pt x="26389" y="49704"/>
                </a:lnTo>
                <a:lnTo>
                  <a:pt x="26755" y="49624"/>
                </a:lnTo>
                <a:lnTo>
                  <a:pt x="26942" y="49526"/>
                </a:lnTo>
                <a:lnTo>
                  <a:pt x="27094" y="49383"/>
                </a:lnTo>
                <a:lnTo>
                  <a:pt x="27201" y="49204"/>
                </a:lnTo>
                <a:lnTo>
                  <a:pt x="27317" y="48847"/>
                </a:lnTo>
                <a:lnTo>
                  <a:pt x="27362" y="48534"/>
                </a:lnTo>
                <a:lnTo>
                  <a:pt x="27585" y="46373"/>
                </a:lnTo>
                <a:lnTo>
                  <a:pt x="27799" y="44203"/>
                </a:lnTo>
                <a:lnTo>
                  <a:pt x="27817" y="43980"/>
                </a:lnTo>
                <a:lnTo>
                  <a:pt x="27746" y="43605"/>
                </a:lnTo>
                <a:lnTo>
                  <a:pt x="27603" y="43391"/>
                </a:lnTo>
                <a:lnTo>
                  <a:pt x="27469" y="43275"/>
                </a:lnTo>
                <a:lnTo>
                  <a:pt x="27201" y="43150"/>
                </a:lnTo>
                <a:lnTo>
                  <a:pt x="26969" y="43114"/>
                </a:lnTo>
                <a:lnTo>
                  <a:pt x="26013" y="42998"/>
                </a:lnTo>
                <a:lnTo>
                  <a:pt x="24576" y="42819"/>
                </a:lnTo>
                <a:lnTo>
                  <a:pt x="23620" y="42730"/>
                </a:lnTo>
                <a:lnTo>
                  <a:pt x="23138" y="42721"/>
                </a:lnTo>
                <a:lnTo>
                  <a:pt x="20897" y="42685"/>
                </a:lnTo>
                <a:lnTo>
                  <a:pt x="16396" y="42685"/>
                </a:lnTo>
                <a:lnTo>
                  <a:pt x="14146" y="42694"/>
                </a:lnTo>
                <a:lnTo>
                  <a:pt x="13208" y="42694"/>
                </a:lnTo>
                <a:lnTo>
                  <a:pt x="13467" y="42024"/>
                </a:lnTo>
                <a:lnTo>
                  <a:pt x="13931" y="40801"/>
                </a:lnTo>
                <a:lnTo>
                  <a:pt x="14208" y="40229"/>
                </a:lnTo>
                <a:lnTo>
                  <a:pt x="14458" y="39765"/>
                </a:lnTo>
                <a:lnTo>
                  <a:pt x="15003" y="38881"/>
                </a:lnTo>
                <a:lnTo>
                  <a:pt x="15610" y="38042"/>
                </a:lnTo>
                <a:lnTo>
                  <a:pt x="16253" y="37247"/>
                </a:lnTo>
                <a:lnTo>
                  <a:pt x="17289" y="36086"/>
                </a:lnTo>
                <a:lnTo>
                  <a:pt x="18736" y="34613"/>
                </a:lnTo>
                <a:lnTo>
                  <a:pt x="19459" y="33871"/>
                </a:lnTo>
                <a:lnTo>
                  <a:pt x="20727" y="32612"/>
                </a:lnTo>
                <a:lnTo>
                  <a:pt x="22620" y="30710"/>
                </a:lnTo>
                <a:lnTo>
                  <a:pt x="23826" y="29406"/>
                </a:lnTo>
                <a:lnTo>
                  <a:pt x="24397" y="28719"/>
                </a:lnTo>
                <a:lnTo>
                  <a:pt x="24906" y="28094"/>
                </a:lnTo>
                <a:lnTo>
                  <a:pt x="25844" y="26790"/>
                </a:lnTo>
                <a:lnTo>
                  <a:pt x="26692" y="25450"/>
                </a:lnTo>
                <a:lnTo>
                  <a:pt x="27478" y="24057"/>
                </a:lnTo>
                <a:lnTo>
                  <a:pt x="28192" y="22638"/>
                </a:lnTo>
                <a:lnTo>
                  <a:pt x="28844" y="21182"/>
                </a:lnTo>
                <a:lnTo>
                  <a:pt x="29451" y="19708"/>
                </a:lnTo>
                <a:lnTo>
                  <a:pt x="30014" y="18208"/>
                </a:lnTo>
                <a:lnTo>
                  <a:pt x="30273" y="17449"/>
                </a:lnTo>
                <a:lnTo>
                  <a:pt x="30461" y="16887"/>
                </a:lnTo>
                <a:lnTo>
                  <a:pt x="30764" y="15753"/>
                </a:lnTo>
                <a:lnTo>
                  <a:pt x="30943" y="14592"/>
                </a:lnTo>
                <a:lnTo>
                  <a:pt x="30961" y="13708"/>
                </a:lnTo>
                <a:lnTo>
                  <a:pt x="30925" y="13118"/>
                </a:lnTo>
                <a:lnTo>
                  <a:pt x="30889" y="12815"/>
                </a:lnTo>
                <a:lnTo>
                  <a:pt x="30764" y="12047"/>
                </a:lnTo>
                <a:lnTo>
                  <a:pt x="30621" y="11279"/>
                </a:lnTo>
                <a:lnTo>
                  <a:pt x="31032" y="11913"/>
                </a:lnTo>
                <a:lnTo>
                  <a:pt x="31773" y="13216"/>
                </a:lnTo>
                <a:lnTo>
                  <a:pt x="32407" y="14538"/>
                </a:lnTo>
                <a:lnTo>
                  <a:pt x="32898" y="15895"/>
                </a:lnTo>
                <a:lnTo>
                  <a:pt x="33247" y="17271"/>
                </a:lnTo>
                <a:lnTo>
                  <a:pt x="33399" y="18333"/>
                </a:lnTo>
                <a:lnTo>
                  <a:pt x="33452" y="19057"/>
                </a:lnTo>
                <a:lnTo>
                  <a:pt x="33452" y="19780"/>
                </a:lnTo>
                <a:lnTo>
                  <a:pt x="33416" y="20521"/>
                </a:lnTo>
                <a:lnTo>
                  <a:pt x="33318" y="21271"/>
                </a:lnTo>
                <a:lnTo>
                  <a:pt x="33175" y="22030"/>
                </a:lnTo>
                <a:lnTo>
                  <a:pt x="33077" y="22414"/>
                </a:lnTo>
                <a:lnTo>
                  <a:pt x="32898" y="23102"/>
                </a:lnTo>
                <a:lnTo>
                  <a:pt x="32479" y="24441"/>
                </a:lnTo>
                <a:lnTo>
                  <a:pt x="31988" y="25727"/>
                </a:lnTo>
                <a:lnTo>
                  <a:pt x="31407" y="26969"/>
                </a:lnTo>
                <a:lnTo>
                  <a:pt x="30728" y="28156"/>
                </a:lnTo>
                <a:lnTo>
                  <a:pt x="29952" y="29281"/>
                </a:lnTo>
                <a:lnTo>
                  <a:pt x="29068" y="30344"/>
                </a:lnTo>
                <a:lnTo>
                  <a:pt x="28058" y="31344"/>
                </a:lnTo>
                <a:lnTo>
                  <a:pt x="27496" y="31809"/>
                </a:lnTo>
                <a:lnTo>
                  <a:pt x="26647" y="32496"/>
                </a:lnTo>
                <a:lnTo>
                  <a:pt x="24978" y="33889"/>
                </a:lnTo>
                <a:lnTo>
                  <a:pt x="23370" y="35363"/>
                </a:lnTo>
                <a:lnTo>
                  <a:pt x="22236" y="36532"/>
                </a:lnTo>
                <a:lnTo>
                  <a:pt x="21513" y="37345"/>
                </a:lnTo>
                <a:lnTo>
                  <a:pt x="21164" y="37774"/>
                </a:lnTo>
                <a:lnTo>
                  <a:pt x="20718" y="38345"/>
                </a:lnTo>
                <a:lnTo>
                  <a:pt x="19914" y="39569"/>
                </a:lnTo>
                <a:lnTo>
                  <a:pt x="19557" y="40203"/>
                </a:lnTo>
                <a:lnTo>
                  <a:pt x="19504" y="40319"/>
                </a:lnTo>
                <a:lnTo>
                  <a:pt x="19486" y="40605"/>
                </a:lnTo>
                <a:lnTo>
                  <a:pt x="19530" y="40917"/>
                </a:lnTo>
                <a:lnTo>
                  <a:pt x="19637" y="41185"/>
                </a:lnTo>
                <a:lnTo>
                  <a:pt x="19709" y="41265"/>
                </a:lnTo>
                <a:lnTo>
                  <a:pt x="19789" y="41328"/>
                </a:lnTo>
                <a:lnTo>
                  <a:pt x="19941" y="41390"/>
                </a:lnTo>
                <a:lnTo>
                  <a:pt x="20084" y="41408"/>
                </a:lnTo>
                <a:lnTo>
                  <a:pt x="20227" y="41373"/>
                </a:lnTo>
                <a:lnTo>
                  <a:pt x="20432" y="41256"/>
                </a:lnTo>
                <a:lnTo>
                  <a:pt x="20664" y="41015"/>
                </a:lnTo>
                <a:lnTo>
                  <a:pt x="20754" y="40872"/>
                </a:lnTo>
                <a:lnTo>
                  <a:pt x="21057" y="40408"/>
                </a:lnTo>
                <a:lnTo>
                  <a:pt x="21700" y="39506"/>
                </a:lnTo>
                <a:lnTo>
                  <a:pt x="22388" y="38658"/>
                </a:lnTo>
                <a:lnTo>
                  <a:pt x="23111" y="37836"/>
                </a:lnTo>
                <a:lnTo>
                  <a:pt x="24263" y="36666"/>
                </a:lnTo>
                <a:lnTo>
                  <a:pt x="25880" y="35193"/>
                </a:lnTo>
                <a:lnTo>
                  <a:pt x="26719" y="34470"/>
                </a:lnTo>
                <a:lnTo>
                  <a:pt x="27674" y="33648"/>
                </a:lnTo>
                <a:lnTo>
                  <a:pt x="29059" y="32380"/>
                </a:lnTo>
                <a:lnTo>
                  <a:pt x="29943" y="31487"/>
                </a:lnTo>
                <a:lnTo>
                  <a:pt x="30773" y="30558"/>
                </a:lnTo>
                <a:lnTo>
                  <a:pt x="31541" y="29576"/>
                </a:lnTo>
                <a:lnTo>
                  <a:pt x="32247" y="28540"/>
                </a:lnTo>
                <a:lnTo>
                  <a:pt x="32872" y="27433"/>
                </a:lnTo>
                <a:lnTo>
                  <a:pt x="33148" y="26844"/>
                </a:lnTo>
                <a:lnTo>
                  <a:pt x="33515" y="25995"/>
                </a:lnTo>
                <a:lnTo>
                  <a:pt x="34131" y="24307"/>
                </a:lnTo>
                <a:lnTo>
                  <a:pt x="34488" y="23039"/>
                </a:lnTo>
                <a:lnTo>
                  <a:pt x="34676" y="22191"/>
                </a:lnTo>
                <a:lnTo>
                  <a:pt x="34809" y="21343"/>
                </a:lnTo>
                <a:lnTo>
                  <a:pt x="34908" y="20494"/>
                </a:lnTo>
                <a:lnTo>
                  <a:pt x="34952" y="19646"/>
                </a:lnTo>
                <a:lnTo>
                  <a:pt x="34943" y="18798"/>
                </a:lnTo>
                <a:lnTo>
                  <a:pt x="34881" y="17949"/>
                </a:lnTo>
                <a:lnTo>
                  <a:pt x="34756" y="17092"/>
                </a:lnTo>
                <a:lnTo>
                  <a:pt x="34577" y="16244"/>
                </a:lnTo>
                <a:lnTo>
                  <a:pt x="34336" y="15386"/>
                </a:lnTo>
                <a:lnTo>
                  <a:pt x="34041" y="14529"/>
                </a:lnTo>
                <a:lnTo>
                  <a:pt x="33675" y="13663"/>
                </a:lnTo>
                <a:lnTo>
                  <a:pt x="33461" y="13234"/>
                </a:lnTo>
                <a:lnTo>
                  <a:pt x="33068" y="12466"/>
                </a:lnTo>
                <a:lnTo>
                  <a:pt x="32211" y="10993"/>
                </a:lnTo>
                <a:lnTo>
                  <a:pt x="31282" y="9591"/>
                </a:lnTo>
                <a:lnTo>
                  <a:pt x="30273" y="8251"/>
                </a:lnTo>
                <a:lnTo>
                  <a:pt x="29193" y="6974"/>
                </a:lnTo>
                <a:lnTo>
                  <a:pt x="28041" y="5769"/>
                </a:lnTo>
                <a:lnTo>
                  <a:pt x="26808" y="4617"/>
                </a:lnTo>
                <a:lnTo>
                  <a:pt x="25504" y="3536"/>
                </a:lnTo>
                <a:lnTo>
                  <a:pt x="24826" y="3018"/>
                </a:lnTo>
                <a:lnTo>
                  <a:pt x="24370" y="2688"/>
                </a:lnTo>
                <a:lnTo>
                  <a:pt x="23451" y="2063"/>
                </a:lnTo>
                <a:lnTo>
                  <a:pt x="22504" y="1491"/>
                </a:lnTo>
                <a:lnTo>
                  <a:pt x="21531" y="1000"/>
                </a:lnTo>
                <a:lnTo>
                  <a:pt x="20522" y="589"/>
                </a:lnTo>
                <a:lnTo>
                  <a:pt x="19468" y="277"/>
                </a:lnTo>
                <a:lnTo>
                  <a:pt x="18360" y="72"/>
                </a:lnTo>
                <a:lnTo>
                  <a:pt x="172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4f3de87df4_0_339"/>
          <p:cNvSpPr/>
          <p:nvPr/>
        </p:nvSpPr>
        <p:spPr>
          <a:xfrm>
            <a:off x="8047213" y="1112775"/>
            <a:ext cx="392237" cy="607604"/>
          </a:xfrm>
          <a:custGeom>
            <a:avLst/>
            <a:gdLst/>
            <a:ahLst/>
            <a:cxnLst/>
            <a:rect l="l" t="t" r="r" b="b"/>
            <a:pathLst>
              <a:path w="35569" h="55099" extrusionOk="0">
                <a:moveTo>
                  <a:pt x="15584" y="1"/>
                </a:moveTo>
                <a:lnTo>
                  <a:pt x="14807" y="45"/>
                </a:lnTo>
                <a:lnTo>
                  <a:pt x="14039" y="135"/>
                </a:lnTo>
                <a:lnTo>
                  <a:pt x="13271" y="268"/>
                </a:lnTo>
                <a:lnTo>
                  <a:pt x="12512" y="447"/>
                </a:lnTo>
                <a:lnTo>
                  <a:pt x="11762" y="670"/>
                </a:lnTo>
                <a:lnTo>
                  <a:pt x="11029" y="929"/>
                </a:lnTo>
                <a:lnTo>
                  <a:pt x="9949" y="1394"/>
                </a:lnTo>
                <a:lnTo>
                  <a:pt x="8582" y="2144"/>
                </a:lnTo>
                <a:lnTo>
                  <a:pt x="7297" y="3037"/>
                </a:lnTo>
                <a:lnTo>
                  <a:pt x="6109" y="4055"/>
                </a:lnTo>
                <a:lnTo>
                  <a:pt x="5564" y="4617"/>
                </a:lnTo>
                <a:lnTo>
                  <a:pt x="5037" y="5198"/>
                </a:lnTo>
                <a:lnTo>
                  <a:pt x="4091" y="6430"/>
                </a:lnTo>
                <a:lnTo>
                  <a:pt x="3260" y="7752"/>
                </a:lnTo>
                <a:lnTo>
                  <a:pt x="2555" y="9145"/>
                </a:lnTo>
                <a:lnTo>
                  <a:pt x="1974" y="10591"/>
                </a:lnTo>
                <a:lnTo>
                  <a:pt x="1519" y="12092"/>
                </a:lnTo>
                <a:lnTo>
                  <a:pt x="1188" y="13619"/>
                </a:lnTo>
                <a:lnTo>
                  <a:pt x="983" y="15173"/>
                </a:lnTo>
                <a:lnTo>
                  <a:pt x="938" y="15958"/>
                </a:lnTo>
                <a:lnTo>
                  <a:pt x="1528" y="16021"/>
                </a:lnTo>
                <a:lnTo>
                  <a:pt x="2108" y="16092"/>
                </a:lnTo>
                <a:lnTo>
                  <a:pt x="2224" y="15351"/>
                </a:lnTo>
                <a:lnTo>
                  <a:pt x="2546" y="13896"/>
                </a:lnTo>
                <a:lnTo>
                  <a:pt x="2966" y="12458"/>
                </a:lnTo>
                <a:lnTo>
                  <a:pt x="3483" y="11056"/>
                </a:lnTo>
                <a:lnTo>
                  <a:pt x="4100" y="9707"/>
                </a:lnTo>
                <a:lnTo>
                  <a:pt x="4832" y="8413"/>
                </a:lnTo>
                <a:lnTo>
                  <a:pt x="5662" y="7180"/>
                </a:lnTo>
                <a:lnTo>
                  <a:pt x="6609" y="6037"/>
                </a:lnTo>
                <a:lnTo>
                  <a:pt x="7127" y="5501"/>
                </a:lnTo>
                <a:lnTo>
                  <a:pt x="7663" y="4992"/>
                </a:lnTo>
                <a:lnTo>
                  <a:pt x="8833" y="4055"/>
                </a:lnTo>
                <a:lnTo>
                  <a:pt x="10092" y="3242"/>
                </a:lnTo>
                <a:lnTo>
                  <a:pt x="11431" y="2581"/>
                </a:lnTo>
                <a:lnTo>
                  <a:pt x="12476" y="2188"/>
                </a:lnTo>
                <a:lnTo>
                  <a:pt x="13190" y="1974"/>
                </a:lnTo>
                <a:lnTo>
                  <a:pt x="13914" y="1804"/>
                </a:lnTo>
                <a:lnTo>
                  <a:pt x="14637" y="1670"/>
                </a:lnTo>
                <a:lnTo>
                  <a:pt x="15369" y="1590"/>
                </a:lnTo>
                <a:lnTo>
                  <a:pt x="16110" y="1554"/>
                </a:lnTo>
                <a:lnTo>
                  <a:pt x="16852" y="1572"/>
                </a:lnTo>
                <a:lnTo>
                  <a:pt x="17593" y="1635"/>
                </a:lnTo>
                <a:lnTo>
                  <a:pt x="17959" y="1688"/>
                </a:lnTo>
                <a:lnTo>
                  <a:pt x="18334" y="1751"/>
                </a:lnTo>
                <a:lnTo>
                  <a:pt x="19066" y="1920"/>
                </a:lnTo>
                <a:lnTo>
                  <a:pt x="19790" y="2144"/>
                </a:lnTo>
                <a:lnTo>
                  <a:pt x="20495" y="2421"/>
                </a:lnTo>
                <a:lnTo>
                  <a:pt x="21183" y="2742"/>
                </a:lnTo>
                <a:lnTo>
                  <a:pt x="21843" y="3108"/>
                </a:lnTo>
                <a:lnTo>
                  <a:pt x="22478" y="3519"/>
                </a:lnTo>
                <a:lnTo>
                  <a:pt x="23094" y="3965"/>
                </a:lnTo>
                <a:lnTo>
                  <a:pt x="23674" y="4448"/>
                </a:lnTo>
                <a:lnTo>
                  <a:pt x="24228" y="4975"/>
                </a:lnTo>
                <a:lnTo>
                  <a:pt x="24746" y="5528"/>
                </a:lnTo>
                <a:lnTo>
                  <a:pt x="25228" y="6118"/>
                </a:lnTo>
                <a:lnTo>
                  <a:pt x="25674" y="6725"/>
                </a:lnTo>
                <a:lnTo>
                  <a:pt x="26085" y="7368"/>
                </a:lnTo>
                <a:lnTo>
                  <a:pt x="26451" y="8038"/>
                </a:lnTo>
                <a:lnTo>
                  <a:pt x="26773" y="8725"/>
                </a:lnTo>
                <a:lnTo>
                  <a:pt x="26916" y="9073"/>
                </a:lnTo>
                <a:lnTo>
                  <a:pt x="27050" y="9431"/>
                </a:lnTo>
                <a:lnTo>
                  <a:pt x="27282" y="10154"/>
                </a:lnTo>
                <a:lnTo>
                  <a:pt x="27469" y="10886"/>
                </a:lnTo>
                <a:lnTo>
                  <a:pt x="27612" y="11627"/>
                </a:lnTo>
                <a:lnTo>
                  <a:pt x="27710" y="12377"/>
                </a:lnTo>
                <a:lnTo>
                  <a:pt x="27764" y="13136"/>
                </a:lnTo>
                <a:lnTo>
                  <a:pt x="27773" y="14271"/>
                </a:lnTo>
                <a:lnTo>
                  <a:pt x="27639" y="15789"/>
                </a:lnTo>
                <a:lnTo>
                  <a:pt x="27335" y="17280"/>
                </a:lnTo>
                <a:lnTo>
                  <a:pt x="26880" y="18727"/>
                </a:lnTo>
                <a:lnTo>
                  <a:pt x="26264" y="20120"/>
                </a:lnTo>
                <a:lnTo>
                  <a:pt x="25898" y="20789"/>
                </a:lnTo>
                <a:lnTo>
                  <a:pt x="25389" y="21620"/>
                </a:lnTo>
                <a:lnTo>
                  <a:pt x="24692" y="22915"/>
                </a:lnTo>
                <a:lnTo>
                  <a:pt x="24451" y="23585"/>
                </a:lnTo>
                <a:lnTo>
                  <a:pt x="24344" y="24058"/>
                </a:lnTo>
                <a:lnTo>
                  <a:pt x="24317" y="24299"/>
                </a:lnTo>
                <a:lnTo>
                  <a:pt x="24299" y="24594"/>
                </a:lnTo>
                <a:lnTo>
                  <a:pt x="24344" y="25174"/>
                </a:lnTo>
                <a:lnTo>
                  <a:pt x="24460" y="25746"/>
                </a:lnTo>
                <a:lnTo>
                  <a:pt x="24639" y="26299"/>
                </a:lnTo>
                <a:lnTo>
                  <a:pt x="24987" y="27130"/>
                </a:lnTo>
                <a:lnTo>
                  <a:pt x="25549" y="28210"/>
                </a:lnTo>
                <a:lnTo>
                  <a:pt x="25817" y="28746"/>
                </a:lnTo>
                <a:lnTo>
                  <a:pt x="26050" y="29210"/>
                </a:lnTo>
                <a:lnTo>
                  <a:pt x="26460" y="30175"/>
                </a:lnTo>
                <a:lnTo>
                  <a:pt x="26800" y="31175"/>
                </a:lnTo>
                <a:lnTo>
                  <a:pt x="27085" y="32184"/>
                </a:lnTo>
                <a:lnTo>
                  <a:pt x="27300" y="33220"/>
                </a:lnTo>
                <a:lnTo>
                  <a:pt x="27443" y="34256"/>
                </a:lnTo>
                <a:lnTo>
                  <a:pt x="27523" y="35310"/>
                </a:lnTo>
                <a:lnTo>
                  <a:pt x="27532" y="36354"/>
                </a:lnTo>
                <a:lnTo>
                  <a:pt x="27469" y="37399"/>
                </a:lnTo>
                <a:lnTo>
                  <a:pt x="27335" y="38426"/>
                </a:lnTo>
                <a:lnTo>
                  <a:pt x="27130" y="39444"/>
                </a:lnTo>
                <a:lnTo>
                  <a:pt x="26853" y="40435"/>
                </a:lnTo>
                <a:lnTo>
                  <a:pt x="26496" y="41400"/>
                </a:lnTo>
                <a:lnTo>
                  <a:pt x="26058" y="42337"/>
                </a:lnTo>
                <a:lnTo>
                  <a:pt x="25549" y="43230"/>
                </a:lnTo>
                <a:lnTo>
                  <a:pt x="24960" y="44079"/>
                </a:lnTo>
                <a:lnTo>
                  <a:pt x="24630" y="44481"/>
                </a:lnTo>
                <a:lnTo>
                  <a:pt x="24344" y="44820"/>
                </a:lnTo>
                <a:lnTo>
                  <a:pt x="23728" y="45445"/>
                </a:lnTo>
                <a:lnTo>
                  <a:pt x="23076" y="46025"/>
                </a:lnTo>
                <a:lnTo>
                  <a:pt x="22379" y="46561"/>
                </a:lnTo>
                <a:lnTo>
                  <a:pt x="21647" y="47043"/>
                </a:lnTo>
                <a:lnTo>
                  <a:pt x="20888" y="47472"/>
                </a:lnTo>
                <a:lnTo>
                  <a:pt x="20093" y="47856"/>
                </a:lnTo>
                <a:lnTo>
                  <a:pt x="19281" y="48195"/>
                </a:lnTo>
                <a:lnTo>
                  <a:pt x="18441" y="48481"/>
                </a:lnTo>
                <a:lnTo>
                  <a:pt x="17593" y="48722"/>
                </a:lnTo>
                <a:lnTo>
                  <a:pt x="16718" y="48910"/>
                </a:lnTo>
                <a:lnTo>
                  <a:pt x="15843" y="49053"/>
                </a:lnTo>
                <a:lnTo>
                  <a:pt x="14958" y="49151"/>
                </a:lnTo>
                <a:lnTo>
                  <a:pt x="14065" y="49196"/>
                </a:lnTo>
                <a:lnTo>
                  <a:pt x="13181" y="49196"/>
                </a:lnTo>
                <a:lnTo>
                  <a:pt x="12288" y="49142"/>
                </a:lnTo>
                <a:lnTo>
                  <a:pt x="11851" y="49097"/>
                </a:lnTo>
                <a:lnTo>
                  <a:pt x="11404" y="49044"/>
                </a:lnTo>
                <a:lnTo>
                  <a:pt x="10511" y="48901"/>
                </a:lnTo>
                <a:lnTo>
                  <a:pt x="9627" y="48696"/>
                </a:lnTo>
                <a:lnTo>
                  <a:pt x="8770" y="48437"/>
                </a:lnTo>
                <a:lnTo>
                  <a:pt x="7922" y="48115"/>
                </a:lnTo>
                <a:lnTo>
                  <a:pt x="7109" y="47731"/>
                </a:lnTo>
                <a:lnTo>
                  <a:pt x="6341" y="47285"/>
                </a:lnTo>
                <a:lnTo>
                  <a:pt x="5609" y="46776"/>
                </a:lnTo>
                <a:lnTo>
                  <a:pt x="5261" y="46481"/>
                </a:lnTo>
                <a:lnTo>
                  <a:pt x="5028" y="46276"/>
                </a:lnTo>
                <a:lnTo>
                  <a:pt x="4582" y="45829"/>
                </a:lnTo>
                <a:lnTo>
                  <a:pt x="3966" y="45115"/>
                </a:lnTo>
                <a:lnTo>
                  <a:pt x="3269" y="44079"/>
                </a:lnTo>
                <a:lnTo>
                  <a:pt x="2698" y="42954"/>
                </a:lnTo>
                <a:lnTo>
                  <a:pt x="2242" y="41775"/>
                </a:lnTo>
                <a:lnTo>
                  <a:pt x="1903" y="40542"/>
                </a:lnTo>
                <a:lnTo>
                  <a:pt x="1671" y="39283"/>
                </a:lnTo>
                <a:lnTo>
                  <a:pt x="1546" y="38015"/>
                </a:lnTo>
                <a:lnTo>
                  <a:pt x="1519" y="37381"/>
                </a:lnTo>
                <a:lnTo>
                  <a:pt x="1519" y="37042"/>
                </a:lnTo>
                <a:lnTo>
                  <a:pt x="1608" y="36542"/>
                </a:lnTo>
                <a:lnTo>
                  <a:pt x="1760" y="36256"/>
                </a:lnTo>
                <a:lnTo>
                  <a:pt x="1876" y="36149"/>
                </a:lnTo>
                <a:lnTo>
                  <a:pt x="1965" y="36078"/>
                </a:lnTo>
                <a:lnTo>
                  <a:pt x="2171" y="35970"/>
                </a:lnTo>
                <a:lnTo>
                  <a:pt x="2510" y="35890"/>
                </a:lnTo>
                <a:lnTo>
                  <a:pt x="2742" y="35854"/>
                </a:lnTo>
                <a:lnTo>
                  <a:pt x="5189" y="35551"/>
                </a:lnTo>
                <a:lnTo>
                  <a:pt x="7636" y="35247"/>
                </a:lnTo>
                <a:lnTo>
                  <a:pt x="7654" y="35569"/>
                </a:lnTo>
                <a:lnTo>
                  <a:pt x="7752" y="36194"/>
                </a:lnTo>
                <a:lnTo>
                  <a:pt x="7913" y="36801"/>
                </a:lnTo>
                <a:lnTo>
                  <a:pt x="8145" y="37381"/>
                </a:lnTo>
                <a:lnTo>
                  <a:pt x="8422" y="37944"/>
                </a:lnTo>
                <a:lnTo>
                  <a:pt x="8761" y="38480"/>
                </a:lnTo>
                <a:lnTo>
                  <a:pt x="9145" y="38980"/>
                </a:lnTo>
                <a:lnTo>
                  <a:pt x="9574" y="39444"/>
                </a:lnTo>
                <a:lnTo>
                  <a:pt x="10047" y="39873"/>
                </a:lnTo>
                <a:lnTo>
                  <a:pt x="10556" y="40257"/>
                </a:lnTo>
                <a:lnTo>
                  <a:pt x="11092" y="40596"/>
                </a:lnTo>
                <a:lnTo>
                  <a:pt x="11663" y="40882"/>
                </a:lnTo>
                <a:lnTo>
                  <a:pt x="12253" y="41114"/>
                </a:lnTo>
                <a:lnTo>
                  <a:pt x="12860" y="41293"/>
                </a:lnTo>
                <a:lnTo>
                  <a:pt x="13476" y="41409"/>
                </a:lnTo>
                <a:lnTo>
                  <a:pt x="14110" y="41453"/>
                </a:lnTo>
                <a:lnTo>
                  <a:pt x="14432" y="41453"/>
                </a:lnTo>
                <a:lnTo>
                  <a:pt x="14744" y="41435"/>
                </a:lnTo>
                <a:lnTo>
                  <a:pt x="15378" y="41346"/>
                </a:lnTo>
                <a:lnTo>
                  <a:pt x="15985" y="41203"/>
                </a:lnTo>
                <a:lnTo>
                  <a:pt x="16584" y="40989"/>
                </a:lnTo>
                <a:lnTo>
                  <a:pt x="17155" y="40730"/>
                </a:lnTo>
                <a:lnTo>
                  <a:pt x="17700" y="40417"/>
                </a:lnTo>
                <a:lnTo>
                  <a:pt x="18227" y="40051"/>
                </a:lnTo>
                <a:lnTo>
                  <a:pt x="18718" y="39649"/>
                </a:lnTo>
                <a:lnTo>
                  <a:pt x="19164" y="39203"/>
                </a:lnTo>
                <a:lnTo>
                  <a:pt x="19584" y="38721"/>
                </a:lnTo>
                <a:lnTo>
                  <a:pt x="19959" y="38203"/>
                </a:lnTo>
                <a:lnTo>
                  <a:pt x="20290" y="37658"/>
                </a:lnTo>
                <a:lnTo>
                  <a:pt x="20567" y="37087"/>
                </a:lnTo>
                <a:lnTo>
                  <a:pt x="20790" y="36497"/>
                </a:lnTo>
                <a:lnTo>
                  <a:pt x="20959" y="35890"/>
                </a:lnTo>
                <a:lnTo>
                  <a:pt x="21076" y="35265"/>
                </a:lnTo>
                <a:lnTo>
                  <a:pt x="21102" y="34943"/>
                </a:lnTo>
                <a:lnTo>
                  <a:pt x="21120" y="34631"/>
                </a:lnTo>
                <a:lnTo>
                  <a:pt x="21102" y="33997"/>
                </a:lnTo>
                <a:lnTo>
                  <a:pt x="21031" y="33363"/>
                </a:lnTo>
                <a:lnTo>
                  <a:pt x="20906" y="32747"/>
                </a:lnTo>
                <a:lnTo>
                  <a:pt x="20718" y="32139"/>
                </a:lnTo>
                <a:lnTo>
                  <a:pt x="20486" y="31550"/>
                </a:lnTo>
                <a:lnTo>
                  <a:pt x="20209" y="30987"/>
                </a:lnTo>
                <a:lnTo>
                  <a:pt x="19879" y="30443"/>
                </a:lnTo>
                <a:lnTo>
                  <a:pt x="19513" y="29925"/>
                </a:lnTo>
                <a:lnTo>
                  <a:pt x="19102" y="29434"/>
                </a:lnTo>
                <a:lnTo>
                  <a:pt x="18655" y="28978"/>
                </a:lnTo>
                <a:lnTo>
                  <a:pt x="18173" y="28559"/>
                </a:lnTo>
                <a:lnTo>
                  <a:pt x="17664" y="28183"/>
                </a:lnTo>
                <a:lnTo>
                  <a:pt x="17120" y="27853"/>
                </a:lnTo>
                <a:lnTo>
                  <a:pt x="16557" y="27567"/>
                </a:lnTo>
                <a:lnTo>
                  <a:pt x="15959" y="27335"/>
                </a:lnTo>
                <a:lnTo>
                  <a:pt x="15655" y="27246"/>
                </a:lnTo>
                <a:lnTo>
                  <a:pt x="15860" y="24870"/>
                </a:lnTo>
                <a:lnTo>
                  <a:pt x="16066" y="22495"/>
                </a:lnTo>
                <a:lnTo>
                  <a:pt x="16352" y="22397"/>
                </a:lnTo>
                <a:lnTo>
                  <a:pt x="16914" y="22156"/>
                </a:lnTo>
                <a:lnTo>
                  <a:pt x="17441" y="21861"/>
                </a:lnTo>
                <a:lnTo>
                  <a:pt x="17941" y="21513"/>
                </a:lnTo>
                <a:lnTo>
                  <a:pt x="18414" y="21120"/>
                </a:lnTo>
                <a:lnTo>
                  <a:pt x="18843" y="20691"/>
                </a:lnTo>
                <a:lnTo>
                  <a:pt x="19236" y="20227"/>
                </a:lnTo>
                <a:lnTo>
                  <a:pt x="19593" y="19727"/>
                </a:lnTo>
                <a:lnTo>
                  <a:pt x="19906" y="19209"/>
                </a:lnTo>
                <a:lnTo>
                  <a:pt x="20165" y="18655"/>
                </a:lnTo>
                <a:lnTo>
                  <a:pt x="20379" y="18093"/>
                </a:lnTo>
                <a:lnTo>
                  <a:pt x="20531" y="17512"/>
                </a:lnTo>
                <a:lnTo>
                  <a:pt x="20638" y="16914"/>
                </a:lnTo>
                <a:lnTo>
                  <a:pt x="20683" y="16316"/>
                </a:lnTo>
                <a:lnTo>
                  <a:pt x="20665" y="15717"/>
                </a:lnTo>
                <a:lnTo>
                  <a:pt x="20584" y="15119"/>
                </a:lnTo>
                <a:lnTo>
                  <a:pt x="20513" y="14824"/>
                </a:lnTo>
                <a:lnTo>
                  <a:pt x="20433" y="14530"/>
                </a:lnTo>
                <a:lnTo>
                  <a:pt x="20209" y="13967"/>
                </a:lnTo>
                <a:lnTo>
                  <a:pt x="19932" y="13431"/>
                </a:lnTo>
                <a:lnTo>
                  <a:pt x="19593" y="12931"/>
                </a:lnTo>
                <a:lnTo>
                  <a:pt x="19200" y="12467"/>
                </a:lnTo>
                <a:lnTo>
                  <a:pt x="18763" y="12047"/>
                </a:lnTo>
                <a:lnTo>
                  <a:pt x="18289" y="11663"/>
                </a:lnTo>
                <a:lnTo>
                  <a:pt x="17780" y="11333"/>
                </a:lnTo>
                <a:lnTo>
                  <a:pt x="17236" y="11056"/>
                </a:lnTo>
                <a:lnTo>
                  <a:pt x="16673" y="10824"/>
                </a:lnTo>
                <a:lnTo>
                  <a:pt x="16102" y="10654"/>
                </a:lnTo>
                <a:lnTo>
                  <a:pt x="15512" y="10547"/>
                </a:lnTo>
                <a:lnTo>
                  <a:pt x="14914" y="10502"/>
                </a:lnTo>
                <a:lnTo>
                  <a:pt x="14316" y="10529"/>
                </a:lnTo>
                <a:lnTo>
                  <a:pt x="13735" y="10627"/>
                </a:lnTo>
                <a:lnTo>
                  <a:pt x="13155" y="10788"/>
                </a:lnTo>
                <a:lnTo>
                  <a:pt x="12878" y="10913"/>
                </a:lnTo>
                <a:lnTo>
                  <a:pt x="12530" y="11074"/>
                </a:lnTo>
                <a:lnTo>
                  <a:pt x="11878" y="11476"/>
                </a:lnTo>
                <a:lnTo>
                  <a:pt x="11297" y="11958"/>
                </a:lnTo>
                <a:lnTo>
                  <a:pt x="10761" y="12502"/>
                </a:lnTo>
                <a:lnTo>
                  <a:pt x="10288" y="13110"/>
                </a:lnTo>
                <a:lnTo>
                  <a:pt x="9868" y="13762"/>
                </a:lnTo>
                <a:lnTo>
                  <a:pt x="9502" y="14449"/>
                </a:lnTo>
                <a:lnTo>
                  <a:pt x="9181" y="15155"/>
                </a:lnTo>
                <a:lnTo>
                  <a:pt x="9047" y="15521"/>
                </a:lnTo>
                <a:lnTo>
                  <a:pt x="8841" y="16074"/>
                </a:lnTo>
                <a:lnTo>
                  <a:pt x="8449" y="16860"/>
                </a:lnTo>
                <a:lnTo>
                  <a:pt x="8172" y="17182"/>
                </a:lnTo>
                <a:lnTo>
                  <a:pt x="7957" y="17360"/>
                </a:lnTo>
                <a:lnTo>
                  <a:pt x="7832" y="17432"/>
                </a:lnTo>
                <a:lnTo>
                  <a:pt x="7663" y="17512"/>
                </a:lnTo>
                <a:lnTo>
                  <a:pt x="7314" y="17619"/>
                </a:lnTo>
                <a:lnTo>
                  <a:pt x="6752" y="17673"/>
                </a:lnTo>
                <a:lnTo>
                  <a:pt x="6368" y="17673"/>
                </a:lnTo>
                <a:lnTo>
                  <a:pt x="3600" y="17655"/>
                </a:lnTo>
                <a:lnTo>
                  <a:pt x="840" y="17646"/>
                </a:lnTo>
                <a:lnTo>
                  <a:pt x="840" y="17646"/>
                </a:lnTo>
                <a:lnTo>
                  <a:pt x="1510" y="18155"/>
                </a:lnTo>
                <a:lnTo>
                  <a:pt x="2751" y="19280"/>
                </a:lnTo>
                <a:lnTo>
                  <a:pt x="3957" y="20468"/>
                </a:lnTo>
                <a:lnTo>
                  <a:pt x="5180" y="21638"/>
                </a:lnTo>
                <a:lnTo>
                  <a:pt x="5814" y="22183"/>
                </a:lnTo>
                <a:lnTo>
                  <a:pt x="6145" y="22450"/>
                </a:lnTo>
                <a:lnTo>
                  <a:pt x="6832" y="22959"/>
                </a:lnTo>
                <a:lnTo>
                  <a:pt x="7556" y="23415"/>
                </a:lnTo>
                <a:lnTo>
                  <a:pt x="8306" y="23808"/>
                </a:lnTo>
                <a:lnTo>
                  <a:pt x="9091" y="24129"/>
                </a:lnTo>
                <a:lnTo>
                  <a:pt x="9895" y="24361"/>
                </a:lnTo>
                <a:lnTo>
                  <a:pt x="10708" y="24486"/>
                </a:lnTo>
                <a:lnTo>
                  <a:pt x="11538" y="24504"/>
                </a:lnTo>
                <a:lnTo>
                  <a:pt x="11958" y="24460"/>
                </a:lnTo>
                <a:lnTo>
                  <a:pt x="12181" y="24415"/>
                </a:lnTo>
                <a:lnTo>
                  <a:pt x="12637" y="24219"/>
                </a:lnTo>
                <a:lnTo>
                  <a:pt x="12905" y="23995"/>
                </a:lnTo>
                <a:lnTo>
                  <a:pt x="13030" y="23826"/>
                </a:lnTo>
                <a:lnTo>
                  <a:pt x="13092" y="23638"/>
                </a:lnTo>
                <a:lnTo>
                  <a:pt x="13083" y="23442"/>
                </a:lnTo>
                <a:lnTo>
                  <a:pt x="13047" y="23334"/>
                </a:lnTo>
                <a:lnTo>
                  <a:pt x="12967" y="23201"/>
                </a:lnTo>
                <a:lnTo>
                  <a:pt x="12717" y="23022"/>
                </a:lnTo>
                <a:lnTo>
                  <a:pt x="12396" y="22942"/>
                </a:lnTo>
                <a:lnTo>
                  <a:pt x="12056" y="22906"/>
                </a:lnTo>
                <a:lnTo>
                  <a:pt x="11887" y="22906"/>
                </a:lnTo>
                <a:lnTo>
                  <a:pt x="11333" y="22888"/>
                </a:lnTo>
                <a:lnTo>
                  <a:pt x="10243" y="22736"/>
                </a:lnTo>
                <a:lnTo>
                  <a:pt x="9172" y="22450"/>
                </a:lnTo>
                <a:lnTo>
                  <a:pt x="8154" y="22031"/>
                </a:lnTo>
                <a:lnTo>
                  <a:pt x="7180" y="21495"/>
                </a:lnTo>
                <a:lnTo>
                  <a:pt x="6287" y="20843"/>
                </a:lnTo>
                <a:lnTo>
                  <a:pt x="5484" y="20093"/>
                </a:lnTo>
                <a:lnTo>
                  <a:pt x="4778" y="19236"/>
                </a:lnTo>
                <a:lnTo>
                  <a:pt x="4475" y="18780"/>
                </a:lnTo>
                <a:lnTo>
                  <a:pt x="4796" y="18870"/>
                </a:lnTo>
                <a:lnTo>
                  <a:pt x="5466" y="18986"/>
                </a:lnTo>
                <a:lnTo>
                  <a:pt x="6136" y="18995"/>
                </a:lnTo>
                <a:lnTo>
                  <a:pt x="6814" y="18905"/>
                </a:lnTo>
                <a:lnTo>
                  <a:pt x="7466" y="18727"/>
                </a:lnTo>
                <a:lnTo>
                  <a:pt x="8091" y="18459"/>
                </a:lnTo>
                <a:lnTo>
                  <a:pt x="8663" y="18110"/>
                </a:lnTo>
                <a:lnTo>
                  <a:pt x="9190" y="17682"/>
                </a:lnTo>
                <a:lnTo>
                  <a:pt x="9413" y="17432"/>
                </a:lnTo>
                <a:lnTo>
                  <a:pt x="9609" y="17209"/>
                </a:lnTo>
                <a:lnTo>
                  <a:pt x="9949" y="16726"/>
                </a:lnTo>
                <a:lnTo>
                  <a:pt x="10386" y="15958"/>
                </a:lnTo>
                <a:lnTo>
                  <a:pt x="10922" y="14896"/>
                </a:lnTo>
                <a:lnTo>
                  <a:pt x="11369" y="14128"/>
                </a:lnTo>
                <a:lnTo>
                  <a:pt x="11708" y="13646"/>
                </a:lnTo>
                <a:lnTo>
                  <a:pt x="11896" y="13422"/>
                </a:lnTo>
                <a:lnTo>
                  <a:pt x="12163" y="13136"/>
                </a:lnTo>
                <a:lnTo>
                  <a:pt x="12788" y="12645"/>
                </a:lnTo>
                <a:lnTo>
                  <a:pt x="13485" y="12279"/>
                </a:lnTo>
                <a:lnTo>
                  <a:pt x="14235" y="12029"/>
                </a:lnTo>
                <a:lnTo>
                  <a:pt x="15012" y="11895"/>
                </a:lnTo>
                <a:lnTo>
                  <a:pt x="15798" y="11886"/>
                </a:lnTo>
                <a:lnTo>
                  <a:pt x="16584" y="12011"/>
                </a:lnTo>
                <a:lnTo>
                  <a:pt x="17325" y="12261"/>
                </a:lnTo>
                <a:lnTo>
                  <a:pt x="17673" y="12440"/>
                </a:lnTo>
                <a:lnTo>
                  <a:pt x="17387" y="12583"/>
                </a:lnTo>
                <a:lnTo>
                  <a:pt x="16825" y="12895"/>
                </a:lnTo>
                <a:lnTo>
                  <a:pt x="16289" y="13253"/>
                </a:lnTo>
                <a:lnTo>
                  <a:pt x="15780" y="13646"/>
                </a:lnTo>
                <a:lnTo>
                  <a:pt x="15316" y="14083"/>
                </a:lnTo>
                <a:lnTo>
                  <a:pt x="14887" y="14556"/>
                </a:lnTo>
                <a:lnTo>
                  <a:pt x="14521" y="15065"/>
                </a:lnTo>
                <a:lnTo>
                  <a:pt x="14199" y="15619"/>
                </a:lnTo>
                <a:lnTo>
                  <a:pt x="14074" y="15914"/>
                </a:lnTo>
                <a:lnTo>
                  <a:pt x="13949" y="16208"/>
                </a:lnTo>
                <a:lnTo>
                  <a:pt x="13780" y="16825"/>
                </a:lnTo>
                <a:lnTo>
                  <a:pt x="13690" y="17468"/>
                </a:lnTo>
                <a:lnTo>
                  <a:pt x="13690" y="18110"/>
                </a:lnTo>
                <a:lnTo>
                  <a:pt x="13762" y="18745"/>
                </a:lnTo>
                <a:lnTo>
                  <a:pt x="13932" y="19352"/>
                </a:lnTo>
                <a:lnTo>
                  <a:pt x="14191" y="19932"/>
                </a:lnTo>
                <a:lnTo>
                  <a:pt x="14530" y="20459"/>
                </a:lnTo>
                <a:lnTo>
                  <a:pt x="14744" y="20700"/>
                </a:lnTo>
                <a:lnTo>
                  <a:pt x="14771" y="20334"/>
                </a:lnTo>
                <a:lnTo>
                  <a:pt x="14860" y="19611"/>
                </a:lnTo>
                <a:lnTo>
                  <a:pt x="15003" y="18896"/>
                </a:lnTo>
                <a:lnTo>
                  <a:pt x="15191" y="18191"/>
                </a:lnTo>
                <a:lnTo>
                  <a:pt x="15441" y="17503"/>
                </a:lnTo>
                <a:lnTo>
                  <a:pt x="15726" y="16842"/>
                </a:lnTo>
                <a:lnTo>
                  <a:pt x="16066" y="16191"/>
                </a:lnTo>
                <a:lnTo>
                  <a:pt x="16450" y="15574"/>
                </a:lnTo>
                <a:lnTo>
                  <a:pt x="16655" y="15280"/>
                </a:lnTo>
                <a:lnTo>
                  <a:pt x="16780" y="15128"/>
                </a:lnTo>
                <a:lnTo>
                  <a:pt x="17057" y="14833"/>
                </a:lnTo>
                <a:lnTo>
                  <a:pt x="17370" y="14565"/>
                </a:lnTo>
                <a:lnTo>
                  <a:pt x="17709" y="14351"/>
                </a:lnTo>
                <a:lnTo>
                  <a:pt x="18057" y="14199"/>
                </a:lnTo>
                <a:lnTo>
                  <a:pt x="18414" y="14128"/>
                </a:lnTo>
                <a:lnTo>
                  <a:pt x="18745" y="14155"/>
                </a:lnTo>
                <a:lnTo>
                  <a:pt x="19057" y="14297"/>
                </a:lnTo>
                <a:lnTo>
                  <a:pt x="19191" y="14422"/>
                </a:lnTo>
                <a:lnTo>
                  <a:pt x="19290" y="14530"/>
                </a:lnTo>
                <a:lnTo>
                  <a:pt x="19423" y="14771"/>
                </a:lnTo>
                <a:lnTo>
                  <a:pt x="19540" y="15173"/>
                </a:lnTo>
                <a:lnTo>
                  <a:pt x="19566" y="15458"/>
                </a:lnTo>
                <a:lnTo>
                  <a:pt x="19593" y="15824"/>
                </a:lnTo>
                <a:lnTo>
                  <a:pt x="19540" y="16548"/>
                </a:lnTo>
                <a:lnTo>
                  <a:pt x="19388" y="17262"/>
                </a:lnTo>
                <a:lnTo>
                  <a:pt x="19138" y="17941"/>
                </a:lnTo>
                <a:lnTo>
                  <a:pt x="18798" y="18584"/>
                </a:lnTo>
                <a:lnTo>
                  <a:pt x="18379" y="19182"/>
                </a:lnTo>
                <a:lnTo>
                  <a:pt x="17879" y="19709"/>
                </a:lnTo>
                <a:lnTo>
                  <a:pt x="17316" y="20164"/>
                </a:lnTo>
                <a:lnTo>
                  <a:pt x="17003" y="20352"/>
                </a:lnTo>
                <a:lnTo>
                  <a:pt x="16378" y="20682"/>
                </a:lnTo>
                <a:lnTo>
                  <a:pt x="15467" y="21200"/>
                </a:lnTo>
                <a:lnTo>
                  <a:pt x="15084" y="21531"/>
                </a:lnTo>
                <a:lnTo>
                  <a:pt x="14878" y="21799"/>
                </a:lnTo>
                <a:lnTo>
                  <a:pt x="14798" y="21941"/>
                </a:lnTo>
                <a:lnTo>
                  <a:pt x="14726" y="22102"/>
                </a:lnTo>
                <a:lnTo>
                  <a:pt x="14628" y="22433"/>
                </a:lnTo>
                <a:lnTo>
                  <a:pt x="14557" y="22942"/>
                </a:lnTo>
                <a:lnTo>
                  <a:pt x="14530" y="23290"/>
                </a:lnTo>
                <a:lnTo>
                  <a:pt x="14476" y="24353"/>
                </a:lnTo>
                <a:lnTo>
                  <a:pt x="14423" y="25415"/>
                </a:lnTo>
                <a:lnTo>
                  <a:pt x="14396" y="25987"/>
                </a:lnTo>
                <a:lnTo>
                  <a:pt x="14449" y="26844"/>
                </a:lnTo>
                <a:lnTo>
                  <a:pt x="14592" y="27389"/>
                </a:lnTo>
                <a:lnTo>
                  <a:pt x="14708" y="27639"/>
                </a:lnTo>
                <a:lnTo>
                  <a:pt x="14816" y="27817"/>
                </a:lnTo>
                <a:lnTo>
                  <a:pt x="15057" y="28130"/>
                </a:lnTo>
                <a:lnTo>
                  <a:pt x="15503" y="28532"/>
                </a:lnTo>
                <a:lnTo>
                  <a:pt x="16575" y="29175"/>
                </a:lnTo>
                <a:lnTo>
                  <a:pt x="17289" y="29603"/>
                </a:lnTo>
                <a:lnTo>
                  <a:pt x="17655" y="29853"/>
                </a:lnTo>
                <a:lnTo>
                  <a:pt x="18307" y="30461"/>
                </a:lnTo>
                <a:lnTo>
                  <a:pt x="18861" y="31166"/>
                </a:lnTo>
                <a:lnTo>
                  <a:pt x="19298" y="31943"/>
                </a:lnTo>
                <a:lnTo>
                  <a:pt x="19620" y="32782"/>
                </a:lnTo>
                <a:lnTo>
                  <a:pt x="19816" y="33649"/>
                </a:lnTo>
                <a:lnTo>
                  <a:pt x="19879" y="34542"/>
                </a:lnTo>
                <a:lnTo>
                  <a:pt x="19807" y="35435"/>
                </a:lnTo>
                <a:lnTo>
                  <a:pt x="19700" y="35863"/>
                </a:lnTo>
                <a:lnTo>
                  <a:pt x="19575" y="36292"/>
                </a:lnTo>
                <a:lnTo>
                  <a:pt x="19209" y="37113"/>
                </a:lnTo>
                <a:lnTo>
                  <a:pt x="18718" y="37855"/>
                </a:lnTo>
                <a:lnTo>
                  <a:pt x="18120" y="38515"/>
                </a:lnTo>
                <a:lnTo>
                  <a:pt x="17432" y="39087"/>
                </a:lnTo>
                <a:lnTo>
                  <a:pt x="16664" y="39551"/>
                </a:lnTo>
                <a:lnTo>
                  <a:pt x="15843" y="39891"/>
                </a:lnTo>
                <a:lnTo>
                  <a:pt x="14976" y="40096"/>
                </a:lnTo>
                <a:lnTo>
                  <a:pt x="14530" y="40141"/>
                </a:lnTo>
                <a:lnTo>
                  <a:pt x="14083" y="40158"/>
                </a:lnTo>
                <a:lnTo>
                  <a:pt x="13190" y="40069"/>
                </a:lnTo>
                <a:lnTo>
                  <a:pt x="12333" y="39837"/>
                </a:lnTo>
                <a:lnTo>
                  <a:pt x="11512" y="39480"/>
                </a:lnTo>
                <a:lnTo>
                  <a:pt x="10752" y="39007"/>
                </a:lnTo>
                <a:lnTo>
                  <a:pt x="10065" y="38435"/>
                </a:lnTo>
                <a:lnTo>
                  <a:pt x="9484" y="37756"/>
                </a:lnTo>
                <a:lnTo>
                  <a:pt x="9011" y="37006"/>
                </a:lnTo>
                <a:lnTo>
                  <a:pt x="8833" y="36595"/>
                </a:lnTo>
                <a:lnTo>
                  <a:pt x="9199" y="36613"/>
                </a:lnTo>
                <a:lnTo>
                  <a:pt x="9922" y="36720"/>
                </a:lnTo>
                <a:lnTo>
                  <a:pt x="10627" y="36926"/>
                </a:lnTo>
                <a:lnTo>
                  <a:pt x="11306" y="37221"/>
                </a:lnTo>
                <a:lnTo>
                  <a:pt x="11940" y="37587"/>
                </a:lnTo>
                <a:lnTo>
                  <a:pt x="12530" y="38033"/>
                </a:lnTo>
                <a:lnTo>
                  <a:pt x="13056" y="38542"/>
                </a:lnTo>
                <a:lnTo>
                  <a:pt x="13512" y="39114"/>
                </a:lnTo>
                <a:lnTo>
                  <a:pt x="13708" y="39426"/>
                </a:lnTo>
                <a:lnTo>
                  <a:pt x="13842" y="39373"/>
                </a:lnTo>
                <a:lnTo>
                  <a:pt x="14074" y="39203"/>
                </a:lnTo>
                <a:lnTo>
                  <a:pt x="14253" y="38980"/>
                </a:lnTo>
                <a:lnTo>
                  <a:pt x="14387" y="38721"/>
                </a:lnTo>
                <a:lnTo>
                  <a:pt x="14467" y="38435"/>
                </a:lnTo>
                <a:lnTo>
                  <a:pt x="14494" y="38131"/>
                </a:lnTo>
                <a:lnTo>
                  <a:pt x="14467" y="37828"/>
                </a:lnTo>
                <a:lnTo>
                  <a:pt x="14387" y="37533"/>
                </a:lnTo>
                <a:lnTo>
                  <a:pt x="14324" y="37399"/>
                </a:lnTo>
                <a:lnTo>
                  <a:pt x="14182" y="37131"/>
                </a:lnTo>
                <a:lnTo>
                  <a:pt x="13798" y="36685"/>
                </a:lnTo>
                <a:lnTo>
                  <a:pt x="13333" y="36319"/>
                </a:lnTo>
                <a:lnTo>
                  <a:pt x="12806" y="36006"/>
                </a:lnTo>
                <a:lnTo>
                  <a:pt x="12538" y="35863"/>
                </a:lnTo>
                <a:lnTo>
                  <a:pt x="11958" y="35586"/>
                </a:lnTo>
                <a:lnTo>
                  <a:pt x="10770" y="35095"/>
                </a:lnTo>
                <a:lnTo>
                  <a:pt x="9538" y="34702"/>
                </a:lnTo>
                <a:lnTo>
                  <a:pt x="8288" y="34399"/>
                </a:lnTo>
                <a:lnTo>
                  <a:pt x="7011" y="34202"/>
                </a:lnTo>
                <a:lnTo>
                  <a:pt x="5725" y="34095"/>
                </a:lnTo>
                <a:lnTo>
                  <a:pt x="4430" y="34086"/>
                </a:lnTo>
                <a:lnTo>
                  <a:pt x="3144" y="34184"/>
                </a:lnTo>
                <a:lnTo>
                  <a:pt x="2510" y="34274"/>
                </a:lnTo>
                <a:lnTo>
                  <a:pt x="2090" y="34345"/>
                </a:lnTo>
                <a:lnTo>
                  <a:pt x="1483" y="34515"/>
                </a:lnTo>
                <a:lnTo>
                  <a:pt x="1108" y="34693"/>
                </a:lnTo>
                <a:lnTo>
                  <a:pt x="938" y="34818"/>
                </a:lnTo>
                <a:lnTo>
                  <a:pt x="760" y="34961"/>
                </a:lnTo>
                <a:lnTo>
                  <a:pt x="465" y="35310"/>
                </a:lnTo>
                <a:lnTo>
                  <a:pt x="251" y="35702"/>
                </a:lnTo>
                <a:lnTo>
                  <a:pt x="117" y="36140"/>
                </a:lnTo>
                <a:lnTo>
                  <a:pt x="28" y="36613"/>
                </a:lnTo>
                <a:lnTo>
                  <a:pt x="1" y="37096"/>
                </a:lnTo>
                <a:lnTo>
                  <a:pt x="37" y="37837"/>
                </a:lnTo>
                <a:lnTo>
                  <a:pt x="99" y="38310"/>
                </a:lnTo>
                <a:lnTo>
                  <a:pt x="188" y="38864"/>
                </a:lnTo>
                <a:lnTo>
                  <a:pt x="429" y="39962"/>
                </a:lnTo>
                <a:lnTo>
                  <a:pt x="724" y="41043"/>
                </a:lnTo>
                <a:lnTo>
                  <a:pt x="1090" y="42096"/>
                </a:lnTo>
                <a:lnTo>
                  <a:pt x="1510" y="43141"/>
                </a:lnTo>
                <a:lnTo>
                  <a:pt x="1992" y="44159"/>
                </a:lnTo>
                <a:lnTo>
                  <a:pt x="2528" y="45141"/>
                </a:lnTo>
                <a:lnTo>
                  <a:pt x="3108" y="46097"/>
                </a:lnTo>
                <a:lnTo>
                  <a:pt x="3751" y="47017"/>
                </a:lnTo>
                <a:lnTo>
                  <a:pt x="4439" y="47910"/>
                </a:lnTo>
                <a:lnTo>
                  <a:pt x="5180" y="48758"/>
                </a:lnTo>
                <a:lnTo>
                  <a:pt x="5957" y="49562"/>
                </a:lnTo>
                <a:lnTo>
                  <a:pt x="6788" y="50321"/>
                </a:lnTo>
                <a:lnTo>
                  <a:pt x="7654" y="51035"/>
                </a:lnTo>
                <a:lnTo>
                  <a:pt x="8556" y="51696"/>
                </a:lnTo>
                <a:lnTo>
                  <a:pt x="9502" y="52303"/>
                </a:lnTo>
                <a:lnTo>
                  <a:pt x="9984" y="52580"/>
                </a:lnTo>
                <a:lnTo>
                  <a:pt x="10449" y="52830"/>
                </a:lnTo>
                <a:lnTo>
                  <a:pt x="11386" y="53294"/>
                </a:lnTo>
                <a:lnTo>
                  <a:pt x="12351" y="53705"/>
                </a:lnTo>
                <a:lnTo>
                  <a:pt x="13342" y="54062"/>
                </a:lnTo>
                <a:lnTo>
                  <a:pt x="14342" y="54366"/>
                </a:lnTo>
                <a:lnTo>
                  <a:pt x="15360" y="54616"/>
                </a:lnTo>
                <a:lnTo>
                  <a:pt x="16387" y="54821"/>
                </a:lnTo>
                <a:lnTo>
                  <a:pt x="17432" y="54964"/>
                </a:lnTo>
                <a:lnTo>
                  <a:pt x="17950" y="55018"/>
                </a:lnTo>
                <a:lnTo>
                  <a:pt x="18477" y="55054"/>
                </a:lnTo>
                <a:lnTo>
                  <a:pt x="19531" y="55098"/>
                </a:lnTo>
                <a:lnTo>
                  <a:pt x="20584" y="55080"/>
                </a:lnTo>
                <a:lnTo>
                  <a:pt x="21629" y="55009"/>
                </a:lnTo>
                <a:lnTo>
                  <a:pt x="22683" y="54884"/>
                </a:lnTo>
                <a:lnTo>
                  <a:pt x="23719" y="54705"/>
                </a:lnTo>
                <a:lnTo>
                  <a:pt x="24746" y="54473"/>
                </a:lnTo>
                <a:lnTo>
                  <a:pt x="25755" y="54187"/>
                </a:lnTo>
                <a:lnTo>
                  <a:pt x="26255" y="54018"/>
                </a:lnTo>
                <a:lnTo>
                  <a:pt x="26755" y="53839"/>
                </a:lnTo>
                <a:lnTo>
                  <a:pt x="27246" y="53643"/>
                </a:lnTo>
                <a:lnTo>
                  <a:pt x="27452" y="53544"/>
                </a:lnTo>
                <a:lnTo>
                  <a:pt x="27818" y="53259"/>
                </a:lnTo>
                <a:lnTo>
                  <a:pt x="27996" y="53107"/>
                </a:lnTo>
                <a:lnTo>
                  <a:pt x="28371" y="52777"/>
                </a:lnTo>
                <a:lnTo>
                  <a:pt x="29104" y="52089"/>
                </a:lnTo>
                <a:lnTo>
                  <a:pt x="29452" y="51723"/>
                </a:lnTo>
                <a:lnTo>
                  <a:pt x="29800" y="51357"/>
                </a:lnTo>
                <a:lnTo>
                  <a:pt x="30452" y="50598"/>
                </a:lnTo>
                <a:lnTo>
                  <a:pt x="31077" y="49803"/>
                </a:lnTo>
                <a:lnTo>
                  <a:pt x="31649" y="48981"/>
                </a:lnTo>
                <a:lnTo>
                  <a:pt x="31925" y="48562"/>
                </a:lnTo>
                <a:lnTo>
                  <a:pt x="32175" y="48151"/>
                </a:lnTo>
                <a:lnTo>
                  <a:pt x="32649" y="47311"/>
                </a:lnTo>
                <a:lnTo>
                  <a:pt x="33086" y="46445"/>
                </a:lnTo>
                <a:lnTo>
                  <a:pt x="33479" y="45561"/>
                </a:lnTo>
                <a:lnTo>
                  <a:pt x="33828" y="44659"/>
                </a:lnTo>
                <a:lnTo>
                  <a:pt x="34131" y="43748"/>
                </a:lnTo>
                <a:lnTo>
                  <a:pt x="34390" y="42820"/>
                </a:lnTo>
                <a:lnTo>
                  <a:pt x="34604" y="41873"/>
                </a:lnTo>
                <a:lnTo>
                  <a:pt x="34694" y="41400"/>
                </a:lnTo>
                <a:lnTo>
                  <a:pt x="34765" y="40953"/>
                </a:lnTo>
                <a:lnTo>
                  <a:pt x="34881" y="40042"/>
                </a:lnTo>
                <a:lnTo>
                  <a:pt x="34953" y="39132"/>
                </a:lnTo>
                <a:lnTo>
                  <a:pt x="34979" y="38221"/>
                </a:lnTo>
                <a:lnTo>
                  <a:pt x="34944" y="36854"/>
                </a:lnTo>
                <a:lnTo>
                  <a:pt x="34756" y="35042"/>
                </a:lnTo>
                <a:lnTo>
                  <a:pt x="34399" y="33247"/>
                </a:lnTo>
                <a:lnTo>
                  <a:pt x="33881" y="31496"/>
                </a:lnTo>
                <a:lnTo>
                  <a:pt x="33381" y="30219"/>
                </a:lnTo>
                <a:lnTo>
                  <a:pt x="33006" y="29389"/>
                </a:lnTo>
                <a:lnTo>
                  <a:pt x="32595" y="28576"/>
                </a:lnTo>
                <a:lnTo>
                  <a:pt x="32140" y="27791"/>
                </a:lnTo>
                <a:lnTo>
                  <a:pt x="31899" y="27398"/>
                </a:lnTo>
                <a:lnTo>
                  <a:pt x="32220" y="27103"/>
                </a:lnTo>
                <a:lnTo>
                  <a:pt x="32818" y="26478"/>
                </a:lnTo>
                <a:lnTo>
                  <a:pt x="33363" y="25799"/>
                </a:lnTo>
                <a:lnTo>
                  <a:pt x="33854" y="25085"/>
                </a:lnTo>
                <a:lnTo>
                  <a:pt x="34283" y="24335"/>
                </a:lnTo>
                <a:lnTo>
                  <a:pt x="34658" y="23549"/>
                </a:lnTo>
                <a:lnTo>
                  <a:pt x="34971" y="22745"/>
                </a:lnTo>
                <a:lnTo>
                  <a:pt x="35221" y="21915"/>
                </a:lnTo>
                <a:lnTo>
                  <a:pt x="35319" y="21486"/>
                </a:lnTo>
                <a:lnTo>
                  <a:pt x="35390" y="21138"/>
                </a:lnTo>
                <a:lnTo>
                  <a:pt x="35497" y="20432"/>
                </a:lnTo>
                <a:lnTo>
                  <a:pt x="35560" y="19709"/>
                </a:lnTo>
                <a:lnTo>
                  <a:pt x="35569" y="18995"/>
                </a:lnTo>
                <a:lnTo>
                  <a:pt x="35551" y="18637"/>
                </a:lnTo>
                <a:lnTo>
                  <a:pt x="35506" y="18021"/>
                </a:lnTo>
                <a:lnTo>
                  <a:pt x="35301" y="16816"/>
                </a:lnTo>
                <a:lnTo>
                  <a:pt x="34962" y="15637"/>
                </a:lnTo>
                <a:lnTo>
                  <a:pt x="34497" y="14503"/>
                </a:lnTo>
                <a:lnTo>
                  <a:pt x="33908" y="13431"/>
                </a:lnTo>
                <a:lnTo>
                  <a:pt x="33202" y="12422"/>
                </a:lnTo>
                <a:lnTo>
                  <a:pt x="32399" y="11502"/>
                </a:lnTo>
                <a:lnTo>
                  <a:pt x="31488" y="10672"/>
                </a:lnTo>
                <a:lnTo>
                  <a:pt x="30997" y="10306"/>
                </a:lnTo>
                <a:lnTo>
                  <a:pt x="30845" y="10199"/>
                </a:lnTo>
                <a:lnTo>
                  <a:pt x="30479" y="10038"/>
                </a:lnTo>
                <a:lnTo>
                  <a:pt x="30113" y="9984"/>
                </a:lnTo>
                <a:lnTo>
                  <a:pt x="29880" y="10047"/>
                </a:lnTo>
                <a:lnTo>
                  <a:pt x="29747" y="10145"/>
                </a:lnTo>
                <a:lnTo>
                  <a:pt x="29693" y="10216"/>
                </a:lnTo>
                <a:lnTo>
                  <a:pt x="29657" y="10288"/>
                </a:lnTo>
                <a:lnTo>
                  <a:pt x="29621" y="10431"/>
                </a:lnTo>
                <a:lnTo>
                  <a:pt x="29639" y="10663"/>
                </a:lnTo>
                <a:lnTo>
                  <a:pt x="29791" y="10958"/>
                </a:lnTo>
                <a:lnTo>
                  <a:pt x="30023" y="11225"/>
                </a:lnTo>
                <a:lnTo>
                  <a:pt x="30139" y="11342"/>
                </a:lnTo>
                <a:lnTo>
                  <a:pt x="30720" y="11886"/>
                </a:lnTo>
                <a:lnTo>
                  <a:pt x="31559" y="12735"/>
                </a:lnTo>
                <a:lnTo>
                  <a:pt x="32077" y="13333"/>
                </a:lnTo>
                <a:lnTo>
                  <a:pt x="32559" y="13967"/>
                </a:lnTo>
                <a:lnTo>
                  <a:pt x="32988" y="14619"/>
                </a:lnTo>
                <a:lnTo>
                  <a:pt x="33363" y="15306"/>
                </a:lnTo>
                <a:lnTo>
                  <a:pt x="33658" y="16030"/>
                </a:lnTo>
                <a:lnTo>
                  <a:pt x="33774" y="16405"/>
                </a:lnTo>
                <a:lnTo>
                  <a:pt x="33863" y="16735"/>
                </a:lnTo>
                <a:lnTo>
                  <a:pt x="33988" y="17396"/>
                </a:lnTo>
                <a:lnTo>
                  <a:pt x="34051" y="18066"/>
                </a:lnTo>
                <a:lnTo>
                  <a:pt x="34051" y="18727"/>
                </a:lnTo>
                <a:lnTo>
                  <a:pt x="33997" y="19396"/>
                </a:lnTo>
                <a:lnTo>
                  <a:pt x="33890" y="20057"/>
                </a:lnTo>
                <a:lnTo>
                  <a:pt x="33649" y="21048"/>
                </a:lnTo>
                <a:lnTo>
                  <a:pt x="33193" y="22352"/>
                </a:lnTo>
                <a:lnTo>
                  <a:pt x="32613" y="23638"/>
                </a:lnTo>
                <a:lnTo>
                  <a:pt x="31952" y="24897"/>
                </a:lnTo>
                <a:lnTo>
                  <a:pt x="31238" y="26121"/>
                </a:lnTo>
                <a:lnTo>
                  <a:pt x="30881" y="26710"/>
                </a:lnTo>
                <a:lnTo>
                  <a:pt x="29925" y="26138"/>
                </a:lnTo>
                <a:lnTo>
                  <a:pt x="28979" y="25567"/>
                </a:lnTo>
                <a:lnTo>
                  <a:pt x="28764" y="25442"/>
                </a:lnTo>
                <a:lnTo>
                  <a:pt x="28407" y="25317"/>
                </a:lnTo>
                <a:lnTo>
                  <a:pt x="28166" y="25308"/>
                </a:lnTo>
                <a:lnTo>
                  <a:pt x="28050" y="25344"/>
                </a:lnTo>
                <a:lnTo>
                  <a:pt x="27978" y="25379"/>
                </a:lnTo>
                <a:lnTo>
                  <a:pt x="27862" y="25469"/>
                </a:lnTo>
                <a:lnTo>
                  <a:pt x="27728" y="25656"/>
                </a:lnTo>
                <a:lnTo>
                  <a:pt x="27666" y="25960"/>
                </a:lnTo>
                <a:lnTo>
                  <a:pt x="27710" y="26281"/>
                </a:lnTo>
                <a:lnTo>
                  <a:pt x="27782" y="26424"/>
                </a:lnTo>
                <a:lnTo>
                  <a:pt x="27862" y="26558"/>
                </a:lnTo>
                <a:lnTo>
                  <a:pt x="28068" y="26790"/>
                </a:lnTo>
                <a:lnTo>
                  <a:pt x="28443" y="27085"/>
                </a:lnTo>
                <a:lnTo>
                  <a:pt x="28711" y="27255"/>
                </a:lnTo>
                <a:lnTo>
                  <a:pt x="29014" y="27460"/>
                </a:lnTo>
                <a:lnTo>
                  <a:pt x="29586" y="27907"/>
                </a:lnTo>
                <a:lnTo>
                  <a:pt x="30130" y="28389"/>
                </a:lnTo>
                <a:lnTo>
                  <a:pt x="30631" y="28898"/>
                </a:lnTo>
                <a:lnTo>
                  <a:pt x="31095" y="29452"/>
                </a:lnTo>
                <a:lnTo>
                  <a:pt x="31533" y="30032"/>
                </a:lnTo>
                <a:lnTo>
                  <a:pt x="31934" y="30630"/>
                </a:lnTo>
                <a:lnTo>
                  <a:pt x="32292" y="31264"/>
                </a:lnTo>
                <a:lnTo>
                  <a:pt x="32774" y="32247"/>
                </a:lnTo>
                <a:lnTo>
                  <a:pt x="33274" y="33613"/>
                </a:lnTo>
                <a:lnTo>
                  <a:pt x="33622" y="35042"/>
                </a:lnTo>
                <a:lnTo>
                  <a:pt x="33828" y="36488"/>
                </a:lnTo>
                <a:lnTo>
                  <a:pt x="33863" y="37212"/>
                </a:lnTo>
                <a:lnTo>
                  <a:pt x="33872" y="37944"/>
                </a:lnTo>
                <a:lnTo>
                  <a:pt x="33774" y="39391"/>
                </a:lnTo>
                <a:lnTo>
                  <a:pt x="33551" y="40819"/>
                </a:lnTo>
                <a:lnTo>
                  <a:pt x="33211" y="42230"/>
                </a:lnTo>
                <a:lnTo>
                  <a:pt x="32765" y="43614"/>
                </a:lnTo>
                <a:lnTo>
                  <a:pt x="32220" y="44972"/>
                </a:lnTo>
                <a:lnTo>
                  <a:pt x="31586" y="46293"/>
                </a:lnTo>
                <a:lnTo>
                  <a:pt x="30872" y="47561"/>
                </a:lnTo>
                <a:lnTo>
                  <a:pt x="30488" y="48187"/>
                </a:lnTo>
                <a:lnTo>
                  <a:pt x="30032" y="48874"/>
                </a:lnTo>
                <a:lnTo>
                  <a:pt x="29291" y="49874"/>
                </a:lnTo>
                <a:lnTo>
                  <a:pt x="28755" y="50508"/>
                </a:lnTo>
                <a:lnTo>
                  <a:pt x="28184" y="51107"/>
                </a:lnTo>
                <a:lnTo>
                  <a:pt x="27577" y="51651"/>
                </a:lnTo>
                <a:lnTo>
                  <a:pt x="26925" y="52142"/>
                </a:lnTo>
                <a:lnTo>
                  <a:pt x="26228" y="52571"/>
                </a:lnTo>
                <a:lnTo>
                  <a:pt x="25853" y="52750"/>
                </a:lnTo>
                <a:lnTo>
                  <a:pt x="25469" y="52928"/>
                </a:lnTo>
                <a:lnTo>
                  <a:pt x="24674" y="53205"/>
                </a:lnTo>
                <a:lnTo>
                  <a:pt x="23853" y="53402"/>
                </a:lnTo>
                <a:lnTo>
                  <a:pt x="23013" y="53536"/>
                </a:lnTo>
                <a:lnTo>
                  <a:pt x="21736" y="53643"/>
                </a:lnTo>
                <a:lnTo>
                  <a:pt x="20013" y="53625"/>
                </a:lnTo>
                <a:lnTo>
                  <a:pt x="19164" y="53589"/>
                </a:lnTo>
                <a:lnTo>
                  <a:pt x="18513" y="53544"/>
                </a:lnTo>
                <a:lnTo>
                  <a:pt x="17200" y="53428"/>
                </a:lnTo>
                <a:lnTo>
                  <a:pt x="15887" y="53250"/>
                </a:lnTo>
                <a:lnTo>
                  <a:pt x="14592" y="52991"/>
                </a:lnTo>
                <a:lnTo>
                  <a:pt x="13351" y="52616"/>
                </a:lnTo>
                <a:lnTo>
                  <a:pt x="12458" y="52259"/>
                </a:lnTo>
                <a:lnTo>
                  <a:pt x="11896" y="51973"/>
                </a:lnTo>
                <a:lnTo>
                  <a:pt x="11351" y="51651"/>
                </a:lnTo>
                <a:lnTo>
                  <a:pt x="10833" y="51294"/>
                </a:lnTo>
                <a:lnTo>
                  <a:pt x="10351" y="50892"/>
                </a:lnTo>
                <a:lnTo>
                  <a:pt x="9895" y="50446"/>
                </a:lnTo>
                <a:lnTo>
                  <a:pt x="9681" y="50205"/>
                </a:lnTo>
                <a:lnTo>
                  <a:pt x="10431" y="50410"/>
                </a:lnTo>
                <a:lnTo>
                  <a:pt x="11958" y="50687"/>
                </a:lnTo>
                <a:lnTo>
                  <a:pt x="13503" y="50821"/>
                </a:lnTo>
                <a:lnTo>
                  <a:pt x="15057" y="50812"/>
                </a:lnTo>
                <a:lnTo>
                  <a:pt x="16602" y="50651"/>
                </a:lnTo>
                <a:lnTo>
                  <a:pt x="18120" y="50339"/>
                </a:lnTo>
                <a:lnTo>
                  <a:pt x="19593" y="49883"/>
                </a:lnTo>
                <a:lnTo>
                  <a:pt x="21022" y="49276"/>
                </a:lnTo>
                <a:lnTo>
                  <a:pt x="21701" y="48910"/>
                </a:lnTo>
                <a:lnTo>
                  <a:pt x="22040" y="48713"/>
                </a:lnTo>
                <a:lnTo>
                  <a:pt x="22701" y="48303"/>
                </a:lnTo>
                <a:lnTo>
                  <a:pt x="23638" y="47615"/>
                </a:lnTo>
                <a:lnTo>
                  <a:pt x="24808" y="46588"/>
                </a:lnTo>
                <a:lnTo>
                  <a:pt x="25853" y="45445"/>
                </a:lnTo>
                <a:lnTo>
                  <a:pt x="26782" y="44204"/>
                </a:lnTo>
                <a:lnTo>
                  <a:pt x="27380" y="43204"/>
                </a:lnTo>
                <a:lnTo>
                  <a:pt x="27737" y="42516"/>
                </a:lnTo>
                <a:lnTo>
                  <a:pt x="28050" y="41811"/>
                </a:lnTo>
                <a:lnTo>
                  <a:pt x="28327" y="41087"/>
                </a:lnTo>
                <a:lnTo>
                  <a:pt x="28568" y="40355"/>
                </a:lnTo>
                <a:lnTo>
                  <a:pt x="28764" y="39605"/>
                </a:lnTo>
                <a:lnTo>
                  <a:pt x="28845" y="39221"/>
                </a:lnTo>
                <a:lnTo>
                  <a:pt x="28934" y="38748"/>
                </a:lnTo>
                <a:lnTo>
                  <a:pt x="29050" y="37783"/>
                </a:lnTo>
                <a:lnTo>
                  <a:pt x="29112" y="36828"/>
                </a:lnTo>
                <a:lnTo>
                  <a:pt x="29104" y="35863"/>
                </a:lnTo>
                <a:lnTo>
                  <a:pt x="29041" y="34899"/>
                </a:lnTo>
                <a:lnTo>
                  <a:pt x="28925" y="33943"/>
                </a:lnTo>
                <a:lnTo>
                  <a:pt x="28755" y="32997"/>
                </a:lnTo>
                <a:lnTo>
                  <a:pt x="28541" y="32041"/>
                </a:lnTo>
                <a:lnTo>
                  <a:pt x="28130" y="30639"/>
                </a:lnTo>
                <a:lnTo>
                  <a:pt x="27452" y="28791"/>
                </a:lnTo>
                <a:lnTo>
                  <a:pt x="26639" y="26987"/>
                </a:lnTo>
                <a:lnTo>
                  <a:pt x="25719" y="25245"/>
                </a:lnTo>
                <a:lnTo>
                  <a:pt x="25228" y="24397"/>
                </a:lnTo>
                <a:lnTo>
                  <a:pt x="25558" y="24022"/>
                </a:lnTo>
                <a:lnTo>
                  <a:pt x="26183" y="23236"/>
                </a:lnTo>
                <a:lnTo>
                  <a:pt x="26755" y="22415"/>
                </a:lnTo>
                <a:lnTo>
                  <a:pt x="27282" y="21557"/>
                </a:lnTo>
                <a:lnTo>
                  <a:pt x="27737" y="20664"/>
                </a:lnTo>
                <a:lnTo>
                  <a:pt x="28148" y="19745"/>
                </a:lnTo>
                <a:lnTo>
                  <a:pt x="28496" y="18798"/>
                </a:lnTo>
                <a:lnTo>
                  <a:pt x="28782" y="17834"/>
                </a:lnTo>
                <a:lnTo>
                  <a:pt x="29005" y="16860"/>
                </a:lnTo>
                <a:lnTo>
                  <a:pt x="29166" y="15869"/>
                </a:lnTo>
                <a:lnTo>
                  <a:pt x="29264" y="14869"/>
                </a:lnTo>
                <a:lnTo>
                  <a:pt x="29300" y="13869"/>
                </a:lnTo>
                <a:lnTo>
                  <a:pt x="29273" y="12878"/>
                </a:lnTo>
                <a:lnTo>
                  <a:pt x="29166" y="11877"/>
                </a:lnTo>
                <a:lnTo>
                  <a:pt x="28996" y="10895"/>
                </a:lnTo>
                <a:lnTo>
                  <a:pt x="28755" y="9922"/>
                </a:lnTo>
                <a:lnTo>
                  <a:pt x="28603" y="9448"/>
                </a:lnTo>
                <a:lnTo>
                  <a:pt x="28443" y="8975"/>
                </a:lnTo>
                <a:lnTo>
                  <a:pt x="28059" y="8046"/>
                </a:lnTo>
                <a:lnTo>
                  <a:pt x="27603" y="7153"/>
                </a:lnTo>
                <a:lnTo>
                  <a:pt x="27085" y="6287"/>
                </a:lnTo>
                <a:lnTo>
                  <a:pt x="26505" y="5475"/>
                </a:lnTo>
                <a:lnTo>
                  <a:pt x="25871" y="4698"/>
                </a:lnTo>
                <a:lnTo>
                  <a:pt x="25183" y="3965"/>
                </a:lnTo>
                <a:lnTo>
                  <a:pt x="24442" y="3278"/>
                </a:lnTo>
                <a:lnTo>
                  <a:pt x="23665" y="2653"/>
                </a:lnTo>
                <a:lnTo>
                  <a:pt x="22835" y="2081"/>
                </a:lnTo>
                <a:lnTo>
                  <a:pt x="21977" y="1572"/>
                </a:lnTo>
                <a:lnTo>
                  <a:pt x="21084" y="1126"/>
                </a:lnTo>
                <a:lnTo>
                  <a:pt x="20165" y="751"/>
                </a:lnTo>
                <a:lnTo>
                  <a:pt x="19209" y="447"/>
                </a:lnTo>
                <a:lnTo>
                  <a:pt x="18245" y="215"/>
                </a:lnTo>
                <a:lnTo>
                  <a:pt x="17253" y="63"/>
                </a:lnTo>
                <a:lnTo>
                  <a:pt x="16753" y="27"/>
                </a:lnTo>
                <a:lnTo>
                  <a:pt x="1636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4f3de87df4_0_339"/>
          <p:cNvSpPr/>
          <p:nvPr/>
        </p:nvSpPr>
        <p:spPr>
          <a:xfrm>
            <a:off x="7961669" y="2825905"/>
            <a:ext cx="415781" cy="592728"/>
          </a:xfrm>
          <a:custGeom>
            <a:avLst/>
            <a:gdLst/>
            <a:ahLst/>
            <a:cxnLst/>
            <a:rect l="l" t="t" r="r" b="b"/>
            <a:pathLst>
              <a:path w="37704" h="53750" extrusionOk="0">
                <a:moveTo>
                  <a:pt x="1564" y="0"/>
                </a:moveTo>
                <a:lnTo>
                  <a:pt x="1349" y="72"/>
                </a:lnTo>
                <a:lnTo>
                  <a:pt x="1197" y="268"/>
                </a:lnTo>
                <a:lnTo>
                  <a:pt x="1144" y="420"/>
                </a:lnTo>
                <a:lnTo>
                  <a:pt x="1072" y="759"/>
                </a:lnTo>
                <a:lnTo>
                  <a:pt x="992" y="1474"/>
                </a:lnTo>
                <a:lnTo>
                  <a:pt x="974" y="1831"/>
                </a:lnTo>
                <a:lnTo>
                  <a:pt x="715" y="5849"/>
                </a:lnTo>
                <a:lnTo>
                  <a:pt x="501" y="9886"/>
                </a:lnTo>
                <a:lnTo>
                  <a:pt x="349" y="13163"/>
                </a:lnTo>
                <a:lnTo>
                  <a:pt x="99" y="19726"/>
                </a:lnTo>
                <a:lnTo>
                  <a:pt x="1" y="23013"/>
                </a:lnTo>
                <a:lnTo>
                  <a:pt x="1" y="23191"/>
                </a:lnTo>
                <a:lnTo>
                  <a:pt x="72" y="23575"/>
                </a:lnTo>
                <a:lnTo>
                  <a:pt x="197" y="23950"/>
                </a:lnTo>
                <a:lnTo>
                  <a:pt x="385" y="24298"/>
                </a:lnTo>
                <a:lnTo>
                  <a:pt x="483" y="24450"/>
                </a:lnTo>
                <a:lnTo>
                  <a:pt x="635" y="24647"/>
                </a:lnTo>
                <a:lnTo>
                  <a:pt x="983" y="25013"/>
                </a:lnTo>
                <a:lnTo>
                  <a:pt x="1546" y="25531"/>
                </a:lnTo>
                <a:lnTo>
                  <a:pt x="1921" y="25870"/>
                </a:lnTo>
                <a:lnTo>
                  <a:pt x="3144" y="27022"/>
                </a:lnTo>
                <a:lnTo>
                  <a:pt x="5582" y="29317"/>
                </a:lnTo>
                <a:lnTo>
                  <a:pt x="6779" y="30487"/>
                </a:lnTo>
                <a:lnTo>
                  <a:pt x="7020" y="30719"/>
                </a:lnTo>
                <a:lnTo>
                  <a:pt x="7511" y="31085"/>
                </a:lnTo>
                <a:lnTo>
                  <a:pt x="8047" y="31344"/>
                </a:lnTo>
                <a:lnTo>
                  <a:pt x="8645" y="31487"/>
                </a:lnTo>
                <a:lnTo>
                  <a:pt x="8966" y="31496"/>
                </a:lnTo>
                <a:lnTo>
                  <a:pt x="12396" y="31550"/>
                </a:lnTo>
                <a:lnTo>
                  <a:pt x="15816" y="31594"/>
                </a:lnTo>
                <a:lnTo>
                  <a:pt x="16262" y="31585"/>
                </a:lnTo>
                <a:lnTo>
                  <a:pt x="17146" y="31478"/>
                </a:lnTo>
                <a:lnTo>
                  <a:pt x="17593" y="31398"/>
                </a:lnTo>
                <a:lnTo>
                  <a:pt x="17754" y="31371"/>
                </a:lnTo>
                <a:lnTo>
                  <a:pt x="18057" y="31264"/>
                </a:lnTo>
                <a:lnTo>
                  <a:pt x="18289" y="31076"/>
                </a:lnTo>
                <a:lnTo>
                  <a:pt x="18388" y="30862"/>
                </a:lnTo>
                <a:lnTo>
                  <a:pt x="18396" y="30683"/>
                </a:lnTo>
                <a:lnTo>
                  <a:pt x="18388" y="30585"/>
                </a:lnTo>
                <a:lnTo>
                  <a:pt x="18370" y="30487"/>
                </a:lnTo>
                <a:lnTo>
                  <a:pt x="18307" y="30326"/>
                </a:lnTo>
                <a:lnTo>
                  <a:pt x="18164" y="30156"/>
                </a:lnTo>
                <a:lnTo>
                  <a:pt x="17887" y="30049"/>
                </a:lnTo>
                <a:lnTo>
                  <a:pt x="17566" y="30023"/>
                </a:lnTo>
                <a:lnTo>
                  <a:pt x="16227" y="30023"/>
                </a:lnTo>
                <a:lnTo>
                  <a:pt x="15048" y="30005"/>
                </a:lnTo>
                <a:lnTo>
                  <a:pt x="13021" y="29942"/>
                </a:lnTo>
                <a:lnTo>
                  <a:pt x="10994" y="29898"/>
                </a:lnTo>
                <a:lnTo>
                  <a:pt x="10476" y="29915"/>
                </a:lnTo>
                <a:lnTo>
                  <a:pt x="9699" y="29987"/>
                </a:lnTo>
                <a:lnTo>
                  <a:pt x="9181" y="30005"/>
                </a:lnTo>
                <a:lnTo>
                  <a:pt x="8931" y="29987"/>
                </a:lnTo>
                <a:lnTo>
                  <a:pt x="8761" y="29969"/>
                </a:lnTo>
                <a:lnTo>
                  <a:pt x="8431" y="29889"/>
                </a:lnTo>
                <a:lnTo>
                  <a:pt x="8100" y="29755"/>
                </a:lnTo>
                <a:lnTo>
                  <a:pt x="7806" y="29576"/>
                </a:lnTo>
                <a:lnTo>
                  <a:pt x="7681" y="29478"/>
                </a:lnTo>
                <a:lnTo>
                  <a:pt x="5725" y="27710"/>
                </a:lnTo>
                <a:lnTo>
                  <a:pt x="3805" y="25897"/>
                </a:lnTo>
                <a:lnTo>
                  <a:pt x="3644" y="25727"/>
                </a:lnTo>
                <a:lnTo>
                  <a:pt x="3546" y="25611"/>
                </a:lnTo>
                <a:lnTo>
                  <a:pt x="5171" y="25593"/>
                </a:lnTo>
                <a:lnTo>
                  <a:pt x="6805" y="25620"/>
                </a:lnTo>
                <a:lnTo>
                  <a:pt x="11047" y="25825"/>
                </a:lnTo>
                <a:lnTo>
                  <a:pt x="15280" y="26040"/>
                </a:lnTo>
                <a:lnTo>
                  <a:pt x="16119" y="26067"/>
                </a:lnTo>
                <a:lnTo>
                  <a:pt x="18807" y="26067"/>
                </a:lnTo>
                <a:lnTo>
                  <a:pt x="19048" y="26138"/>
                </a:lnTo>
                <a:lnTo>
                  <a:pt x="19200" y="26299"/>
                </a:lnTo>
                <a:lnTo>
                  <a:pt x="19254" y="26540"/>
                </a:lnTo>
                <a:lnTo>
                  <a:pt x="19245" y="26710"/>
                </a:lnTo>
                <a:lnTo>
                  <a:pt x="19173" y="27629"/>
                </a:lnTo>
                <a:lnTo>
                  <a:pt x="19129" y="28558"/>
                </a:lnTo>
                <a:lnTo>
                  <a:pt x="19084" y="30844"/>
                </a:lnTo>
                <a:lnTo>
                  <a:pt x="18995" y="35416"/>
                </a:lnTo>
                <a:lnTo>
                  <a:pt x="18914" y="37693"/>
                </a:lnTo>
                <a:lnTo>
                  <a:pt x="18879" y="38747"/>
                </a:lnTo>
                <a:lnTo>
                  <a:pt x="18888" y="40837"/>
                </a:lnTo>
                <a:lnTo>
                  <a:pt x="19004" y="42908"/>
                </a:lnTo>
                <a:lnTo>
                  <a:pt x="19227" y="44989"/>
                </a:lnTo>
                <a:lnTo>
                  <a:pt x="19397" y="46016"/>
                </a:lnTo>
                <a:lnTo>
                  <a:pt x="19441" y="46257"/>
                </a:lnTo>
                <a:lnTo>
                  <a:pt x="19557" y="46668"/>
                </a:lnTo>
                <a:lnTo>
                  <a:pt x="19718" y="47007"/>
                </a:lnTo>
                <a:lnTo>
                  <a:pt x="19924" y="47275"/>
                </a:lnTo>
                <a:lnTo>
                  <a:pt x="20174" y="47481"/>
                </a:lnTo>
                <a:lnTo>
                  <a:pt x="20477" y="47615"/>
                </a:lnTo>
                <a:lnTo>
                  <a:pt x="20834" y="47686"/>
                </a:lnTo>
                <a:lnTo>
                  <a:pt x="21254" y="47704"/>
                </a:lnTo>
                <a:lnTo>
                  <a:pt x="21495" y="47686"/>
                </a:lnTo>
                <a:lnTo>
                  <a:pt x="22201" y="47606"/>
                </a:lnTo>
                <a:lnTo>
                  <a:pt x="23612" y="47400"/>
                </a:lnTo>
                <a:lnTo>
                  <a:pt x="24326" y="47347"/>
                </a:lnTo>
                <a:lnTo>
                  <a:pt x="25210" y="47320"/>
                </a:lnTo>
                <a:lnTo>
                  <a:pt x="26996" y="47338"/>
                </a:lnTo>
                <a:lnTo>
                  <a:pt x="27889" y="47338"/>
                </a:lnTo>
                <a:lnTo>
                  <a:pt x="28094" y="47347"/>
                </a:lnTo>
                <a:lnTo>
                  <a:pt x="28523" y="47338"/>
                </a:lnTo>
                <a:lnTo>
                  <a:pt x="28809" y="47266"/>
                </a:lnTo>
                <a:lnTo>
                  <a:pt x="28970" y="47168"/>
                </a:lnTo>
                <a:lnTo>
                  <a:pt x="29077" y="47016"/>
                </a:lnTo>
                <a:lnTo>
                  <a:pt x="29148" y="46802"/>
                </a:lnTo>
                <a:lnTo>
                  <a:pt x="29148" y="46668"/>
                </a:lnTo>
                <a:lnTo>
                  <a:pt x="29148" y="46534"/>
                </a:lnTo>
                <a:lnTo>
                  <a:pt x="29077" y="46329"/>
                </a:lnTo>
                <a:lnTo>
                  <a:pt x="28961" y="46195"/>
                </a:lnTo>
                <a:lnTo>
                  <a:pt x="28800" y="46114"/>
                </a:lnTo>
                <a:lnTo>
                  <a:pt x="28309" y="46061"/>
                </a:lnTo>
                <a:lnTo>
                  <a:pt x="27925" y="46043"/>
                </a:lnTo>
                <a:lnTo>
                  <a:pt x="27273" y="45954"/>
                </a:lnTo>
                <a:lnTo>
                  <a:pt x="25960" y="45811"/>
                </a:lnTo>
                <a:lnTo>
                  <a:pt x="25299" y="45766"/>
                </a:lnTo>
                <a:lnTo>
                  <a:pt x="24880" y="45748"/>
                </a:lnTo>
                <a:lnTo>
                  <a:pt x="24022" y="45802"/>
                </a:lnTo>
                <a:lnTo>
                  <a:pt x="23603" y="45837"/>
                </a:lnTo>
                <a:lnTo>
                  <a:pt x="22504" y="45936"/>
                </a:lnTo>
                <a:lnTo>
                  <a:pt x="21406" y="46061"/>
                </a:lnTo>
                <a:lnTo>
                  <a:pt x="21272" y="46079"/>
                </a:lnTo>
                <a:lnTo>
                  <a:pt x="21075" y="46043"/>
                </a:lnTo>
                <a:lnTo>
                  <a:pt x="20942" y="45927"/>
                </a:lnTo>
                <a:lnTo>
                  <a:pt x="20870" y="45739"/>
                </a:lnTo>
                <a:lnTo>
                  <a:pt x="20852" y="45605"/>
                </a:lnTo>
                <a:lnTo>
                  <a:pt x="20781" y="44953"/>
                </a:lnTo>
                <a:lnTo>
                  <a:pt x="20620" y="43641"/>
                </a:lnTo>
                <a:lnTo>
                  <a:pt x="20593" y="42980"/>
                </a:lnTo>
                <a:lnTo>
                  <a:pt x="20566" y="40319"/>
                </a:lnTo>
                <a:lnTo>
                  <a:pt x="20558" y="35005"/>
                </a:lnTo>
                <a:lnTo>
                  <a:pt x="20575" y="32344"/>
                </a:lnTo>
                <a:lnTo>
                  <a:pt x="20593" y="30773"/>
                </a:lnTo>
                <a:lnTo>
                  <a:pt x="20691" y="27629"/>
                </a:lnTo>
                <a:lnTo>
                  <a:pt x="20718" y="26058"/>
                </a:lnTo>
                <a:lnTo>
                  <a:pt x="20718" y="25861"/>
                </a:lnTo>
                <a:lnTo>
                  <a:pt x="20691" y="25522"/>
                </a:lnTo>
                <a:lnTo>
                  <a:pt x="20620" y="25245"/>
                </a:lnTo>
                <a:lnTo>
                  <a:pt x="20504" y="25031"/>
                </a:lnTo>
                <a:lnTo>
                  <a:pt x="20343" y="24861"/>
                </a:lnTo>
                <a:lnTo>
                  <a:pt x="20129" y="24727"/>
                </a:lnTo>
                <a:lnTo>
                  <a:pt x="19709" y="24611"/>
                </a:lnTo>
                <a:lnTo>
                  <a:pt x="19334" y="24575"/>
                </a:lnTo>
                <a:lnTo>
                  <a:pt x="17236" y="24432"/>
                </a:lnTo>
                <a:lnTo>
                  <a:pt x="15128" y="24334"/>
                </a:lnTo>
                <a:lnTo>
                  <a:pt x="9958" y="24138"/>
                </a:lnTo>
                <a:lnTo>
                  <a:pt x="4787" y="23932"/>
                </a:lnTo>
                <a:lnTo>
                  <a:pt x="4135" y="23897"/>
                </a:lnTo>
                <a:lnTo>
                  <a:pt x="2823" y="23736"/>
                </a:lnTo>
                <a:lnTo>
                  <a:pt x="2162" y="23664"/>
                </a:lnTo>
                <a:lnTo>
                  <a:pt x="1939" y="23638"/>
                </a:lnTo>
                <a:lnTo>
                  <a:pt x="1617" y="23477"/>
                </a:lnTo>
                <a:lnTo>
                  <a:pt x="1430" y="23227"/>
                </a:lnTo>
                <a:lnTo>
                  <a:pt x="1349" y="22870"/>
                </a:lnTo>
                <a:lnTo>
                  <a:pt x="1349" y="22655"/>
                </a:lnTo>
                <a:lnTo>
                  <a:pt x="1412" y="20334"/>
                </a:lnTo>
                <a:lnTo>
                  <a:pt x="1492" y="18012"/>
                </a:lnTo>
                <a:lnTo>
                  <a:pt x="1814" y="11555"/>
                </a:lnTo>
                <a:lnTo>
                  <a:pt x="2162" y="5108"/>
                </a:lnTo>
                <a:lnTo>
                  <a:pt x="2251" y="3304"/>
                </a:lnTo>
                <a:lnTo>
                  <a:pt x="2349" y="1554"/>
                </a:lnTo>
                <a:lnTo>
                  <a:pt x="4993" y="1831"/>
                </a:lnTo>
                <a:lnTo>
                  <a:pt x="7645" y="2108"/>
                </a:lnTo>
                <a:lnTo>
                  <a:pt x="7672" y="2447"/>
                </a:lnTo>
                <a:lnTo>
                  <a:pt x="7689" y="2759"/>
                </a:lnTo>
                <a:lnTo>
                  <a:pt x="7895" y="9359"/>
                </a:lnTo>
                <a:lnTo>
                  <a:pt x="8127" y="15958"/>
                </a:lnTo>
                <a:lnTo>
                  <a:pt x="8190" y="17038"/>
                </a:lnTo>
                <a:lnTo>
                  <a:pt x="8422" y="19208"/>
                </a:lnTo>
                <a:lnTo>
                  <a:pt x="8556" y="20289"/>
                </a:lnTo>
                <a:lnTo>
                  <a:pt x="8582" y="20432"/>
                </a:lnTo>
                <a:lnTo>
                  <a:pt x="8654" y="20700"/>
                </a:lnTo>
                <a:lnTo>
                  <a:pt x="8770" y="20941"/>
                </a:lnTo>
                <a:lnTo>
                  <a:pt x="8922" y="21146"/>
                </a:lnTo>
                <a:lnTo>
                  <a:pt x="9199" y="21414"/>
                </a:lnTo>
                <a:lnTo>
                  <a:pt x="9672" y="21664"/>
                </a:lnTo>
                <a:lnTo>
                  <a:pt x="9949" y="21736"/>
                </a:lnTo>
                <a:lnTo>
                  <a:pt x="10520" y="21878"/>
                </a:lnTo>
                <a:lnTo>
                  <a:pt x="11681" y="22111"/>
                </a:lnTo>
                <a:lnTo>
                  <a:pt x="12262" y="22182"/>
                </a:lnTo>
                <a:lnTo>
                  <a:pt x="13717" y="22307"/>
                </a:lnTo>
                <a:lnTo>
                  <a:pt x="16637" y="22504"/>
                </a:lnTo>
                <a:lnTo>
                  <a:pt x="18093" y="22655"/>
                </a:lnTo>
                <a:lnTo>
                  <a:pt x="18513" y="22709"/>
                </a:lnTo>
                <a:lnTo>
                  <a:pt x="19200" y="22762"/>
                </a:lnTo>
                <a:lnTo>
                  <a:pt x="19736" y="22745"/>
                </a:lnTo>
                <a:lnTo>
                  <a:pt x="20138" y="22637"/>
                </a:lnTo>
                <a:lnTo>
                  <a:pt x="20433" y="22423"/>
                </a:lnTo>
                <a:lnTo>
                  <a:pt x="20629" y="22075"/>
                </a:lnTo>
                <a:lnTo>
                  <a:pt x="20754" y="21575"/>
                </a:lnTo>
                <a:lnTo>
                  <a:pt x="20825" y="20914"/>
                </a:lnTo>
                <a:lnTo>
                  <a:pt x="20843" y="20512"/>
                </a:lnTo>
                <a:lnTo>
                  <a:pt x="21093" y="13127"/>
                </a:lnTo>
                <a:lnTo>
                  <a:pt x="21290" y="5733"/>
                </a:lnTo>
                <a:lnTo>
                  <a:pt x="21299" y="5108"/>
                </a:lnTo>
                <a:lnTo>
                  <a:pt x="21299" y="4438"/>
                </a:lnTo>
                <a:lnTo>
                  <a:pt x="21736" y="4411"/>
                </a:lnTo>
                <a:lnTo>
                  <a:pt x="22629" y="4295"/>
                </a:lnTo>
                <a:lnTo>
                  <a:pt x="23960" y="4045"/>
                </a:lnTo>
                <a:lnTo>
                  <a:pt x="25281" y="3849"/>
                </a:lnTo>
                <a:lnTo>
                  <a:pt x="26166" y="3822"/>
                </a:lnTo>
                <a:lnTo>
                  <a:pt x="27050" y="3911"/>
                </a:lnTo>
                <a:lnTo>
                  <a:pt x="27719" y="4108"/>
                </a:lnTo>
                <a:lnTo>
                  <a:pt x="28166" y="4286"/>
                </a:lnTo>
                <a:lnTo>
                  <a:pt x="28389" y="4403"/>
                </a:lnTo>
                <a:lnTo>
                  <a:pt x="28398" y="4483"/>
                </a:lnTo>
                <a:lnTo>
                  <a:pt x="28407" y="4581"/>
                </a:lnTo>
                <a:lnTo>
                  <a:pt x="28344" y="7742"/>
                </a:lnTo>
                <a:lnTo>
                  <a:pt x="28211" y="14065"/>
                </a:lnTo>
                <a:lnTo>
                  <a:pt x="28193" y="17226"/>
                </a:lnTo>
                <a:lnTo>
                  <a:pt x="28211" y="25334"/>
                </a:lnTo>
                <a:lnTo>
                  <a:pt x="28264" y="33443"/>
                </a:lnTo>
                <a:lnTo>
                  <a:pt x="28273" y="38443"/>
                </a:lnTo>
                <a:lnTo>
                  <a:pt x="28255" y="43444"/>
                </a:lnTo>
                <a:lnTo>
                  <a:pt x="28264" y="43703"/>
                </a:lnTo>
                <a:lnTo>
                  <a:pt x="28371" y="44114"/>
                </a:lnTo>
                <a:lnTo>
                  <a:pt x="28523" y="44337"/>
                </a:lnTo>
                <a:lnTo>
                  <a:pt x="28648" y="44444"/>
                </a:lnTo>
                <a:lnTo>
                  <a:pt x="28880" y="44543"/>
                </a:lnTo>
                <a:lnTo>
                  <a:pt x="29068" y="44552"/>
                </a:lnTo>
                <a:lnTo>
                  <a:pt x="29255" y="44534"/>
                </a:lnTo>
                <a:lnTo>
                  <a:pt x="29559" y="44382"/>
                </a:lnTo>
                <a:lnTo>
                  <a:pt x="29764" y="44087"/>
                </a:lnTo>
                <a:lnTo>
                  <a:pt x="29863" y="43676"/>
                </a:lnTo>
                <a:lnTo>
                  <a:pt x="29871" y="43417"/>
                </a:lnTo>
                <a:lnTo>
                  <a:pt x="29854" y="42846"/>
                </a:lnTo>
                <a:lnTo>
                  <a:pt x="29845" y="42274"/>
                </a:lnTo>
                <a:lnTo>
                  <a:pt x="29782" y="23914"/>
                </a:lnTo>
                <a:lnTo>
                  <a:pt x="29729" y="5554"/>
                </a:lnTo>
                <a:lnTo>
                  <a:pt x="29738" y="5251"/>
                </a:lnTo>
                <a:lnTo>
                  <a:pt x="29764" y="4929"/>
                </a:lnTo>
                <a:lnTo>
                  <a:pt x="32702" y="7367"/>
                </a:lnTo>
                <a:lnTo>
                  <a:pt x="35605" y="9725"/>
                </a:lnTo>
                <a:lnTo>
                  <a:pt x="35783" y="9877"/>
                </a:lnTo>
                <a:lnTo>
                  <a:pt x="36042" y="10189"/>
                </a:lnTo>
                <a:lnTo>
                  <a:pt x="36212" y="10537"/>
                </a:lnTo>
                <a:lnTo>
                  <a:pt x="36274" y="10939"/>
                </a:lnTo>
                <a:lnTo>
                  <a:pt x="36274" y="11162"/>
                </a:lnTo>
                <a:lnTo>
                  <a:pt x="36015" y="18164"/>
                </a:lnTo>
                <a:lnTo>
                  <a:pt x="35774" y="25156"/>
                </a:lnTo>
                <a:lnTo>
                  <a:pt x="35649" y="29362"/>
                </a:lnTo>
                <a:lnTo>
                  <a:pt x="35515" y="33577"/>
                </a:lnTo>
                <a:lnTo>
                  <a:pt x="35247" y="40997"/>
                </a:lnTo>
                <a:lnTo>
                  <a:pt x="34962" y="48418"/>
                </a:lnTo>
                <a:lnTo>
                  <a:pt x="34890" y="49686"/>
                </a:lnTo>
                <a:lnTo>
                  <a:pt x="34810" y="50633"/>
                </a:lnTo>
                <a:lnTo>
                  <a:pt x="32899" y="49034"/>
                </a:lnTo>
                <a:lnTo>
                  <a:pt x="30872" y="47329"/>
                </a:lnTo>
                <a:lnTo>
                  <a:pt x="30729" y="47472"/>
                </a:lnTo>
                <a:lnTo>
                  <a:pt x="30559" y="47766"/>
                </a:lnTo>
                <a:lnTo>
                  <a:pt x="30541" y="48088"/>
                </a:lnTo>
                <a:lnTo>
                  <a:pt x="30693" y="48445"/>
                </a:lnTo>
                <a:lnTo>
                  <a:pt x="30854" y="48650"/>
                </a:lnTo>
                <a:lnTo>
                  <a:pt x="31479" y="49356"/>
                </a:lnTo>
                <a:lnTo>
                  <a:pt x="32792" y="50713"/>
                </a:lnTo>
                <a:lnTo>
                  <a:pt x="33443" y="51401"/>
                </a:lnTo>
                <a:lnTo>
                  <a:pt x="33810" y="51803"/>
                </a:lnTo>
                <a:lnTo>
                  <a:pt x="34274" y="52321"/>
                </a:lnTo>
                <a:lnTo>
                  <a:pt x="29568" y="52330"/>
                </a:lnTo>
                <a:lnTo>
                  <a:pt x="25040" y="52303"/>
                </a:lnTo>
                <a:lnTo>
                  <a:pt x="24933" y="52294"/>
                </a:lnTo>
                <a:lnTo>
                  <a:pt x="24692" y="52222"/>
                </a:lnTo>
                <a:lnTo>
                  <a:pt x="24451" y="52097"/>
                </a:lnTo>
                <a:lnTo>
                  <a:pt x="24246" y="51937"/>
                </a:lnTo>
                <a:lnTo>
                  <a:pt x="24165" y="51847"/>
                </a:lnTo>
                <a:lnTo>
                  <a:pt x="23719" y="51294"/>
                </a:lnTo>
                <a:lnTo>
                  <a:pt x="22870" y="50151"/>
                </a:lnTo>
                <a:lnTo>
                  <a:pt x="22415" y="49597"/>
                </a:lnTo>
                <a:lnTo>
                  <a:pt x="22344" y="49526"/>
                </a:lnTo>
                <a:lnTo>
                  <a:pt x="22138" y="49427"/>
                </a:lnTo>
                <a:lnTo>
                  <a:pt x="21906" y="49365"/>
                </a:lnTo>
                <a:lnTo>
                  <a:pt x="21674" y="49356"/>
                </a:lnTo>
                <a:lnTo>
                  <a:pt x="21584" y="49383"/>
                </a:lnTo>
                <a:lnTo>
                  <a:pt x="21531" y="49418"/>
                </a:lnTo>
                <a:lnTo>
                  <a:pt x="21442" y="49579"/>
                </a:lnTo>
                <a:lnTo>
                  <a:pt x="21370" y="49936"/>
                </a:lnTo>
                <a:lnTo>
                  <a:pt x="21352" y="50168"/>
                </a:lnTo>
                <a:lnTo>
                  <a:pt x="21370" y="50293"/>
                </a:lnTo>
                <a:lnTo>
                  <a:pt x="21531" y="50544"/>
                </a:lnTo>
                <a:lnTo>
                  <a:pt x="21620" y="50660"/>
                </a:lnTo>
                <a:lnTo>
                  <a:pt x="22040" y="51240"/>
                </a:lnTo>
                <a:lnTo>
                  <a:pt x="22897" y="52383"/>
                </a:lnTo>
                <a:lnTo>
                  <a:pt x="23370" y="52919"/>
                </a:lnTo>
                <a:lnTo>
                  <a:pt x="23495" y="53044"/>
                </a:lnTo>
                <a:lnTo>
                  <a:pt x="23808" y="53276"/>
                </a:lnTo>
                <a:lnTo>
                  <a:pt x="24156" y="53464"/>
                </a:lnTo>
                <a:lnTo>
                  <a:pt x="24514" y="53580"/>
                </a:lnTo>
                <a:lnTo>
                  <a:pt x="24692" y="53606"/>
                </a:lnTo>
                <a:lnTo>
                  <a:pt x="25826" y="53687"/>
                </a:lnTo>
                <a:lnTo>
                  <a:pt x="28112" y="53749"/>
                </a:lnTo>
                <a:lnTo>
                  <a:pt x="29246" y="53749"/>
                </a:lnTo>
                <a:lnTo>
                  <a:pt x="30693" y="53740"/>
                </a:lnTo>
                <a:lnTo>
                  <a:pt x="33586" y="53687"/>
                </a:lnTo>
                <a:lnTo>
                  <a:pt x="35024" y="53633"/>
                </a:lnTo>
                <a:lnTo>
                  <a:pt x="35381" y="53606"/>
                </a:lnTo>
                <a:lnTo>
                  <a:pt x="35765" y="53499"/>
                </a:lnTo>
                <a:lnTo>
                  <a:pt x="35953" y="53383"/>
                </a:lnTo>
                <a:lnTo>
                  <a:pt x="36078" y="53231"/>
                </a:lnTo>
                <a:lnTo>
                  <a:pt x="36158" y="53026"/>
                </a:lnTo>
                <a:lnTo>
                  <a:pt x="36203" y="52624"/>
                </a:lnTo>
                <a:lnTo>
                  <a:pt x="36185" y="52276"/>
                </a:lnTo>
                <a:lnTo>
                  <a:pt x="36131" y="51812"/>
                </a:lnTo>
                <a:lnTo>
                  <a:pt x="36006" y="50901"/>
                </a:lnTo>
                <a:lnTo>
                  <a:pt x="35997" y="50445"/>
                </a:lnTo>
                <a:lnTo>
                  <a:pt x="36274" y="43167"/>
                </a:lnTo>
                <a:lnTo>
                  <a:pt x="36578" y="35889"/>
                </a:lnTo>
                <a:lnTo>
                  <a:pt x="36801" y="30398"/>
                </a:lnTo>
                <a:lnTo>
                  <a:pt x="37042" y="24906"/>
                </a:lnTo>
                <a:lnTo>
                  <a:pt x="37391" y="17592"/>
                </a:lnTo>
                <a:lnTo>
                  <a:pt x="37703" y="10287"/>
                </a:lnTo>
                <a:lnTo>
                  <a:pt x="37694" y="10127"/>
                </a:lnTo>
                <a:lnTo>
                  <a:pt x="37623" y="9787"/>
                </a:lnTo>
                <a:lnTo>
                  <a:pt x="37480" y="9448"/>
                </a:lnTo>
                <a:lnTo>
                  <a:pt x="37292" y="9162"/>
                </a:lnTo>
                <a:lnTo>
                  <a:pt x="37176" y="9055"/>
                </a:lnTo>
                <a:lnTo>
                  <a:pt x="35605" y="7707"/>
                </a:lnTo>
                <a:lnTo>
                  <a:pt x="32417" y="5063"/>
                </a:lnTo>
                <a:lnTo>
                  <a:pt x="30827" y="3724"/>
                </a:lnTo>
                <a:lnTo>
                  <a:pt x="30586" y="3518"/>
                </a:lnTo>
                <a:lnTo>
                  <a:pt x="30077" y="3179"/>
                </a:lnTo>
                <a:lnTo>
                  <a:pt x="29532" y="2920"/>
                </a:lnTo>
                <a:lnTo>
                  <a:pt x="28934" y="2777"/>
                </a:lnTo>
                <a:lnTo>
                  <a:pt x="28603" y="2759"/>
                </a:lnTo>
                <a:lnTo>
                  <a:pt x="27576" y="2706"/>
                </a:lnTo>
                <a:lnTo>
                  <a:pt x="26041" y="2572"/>
                </a:lnTo>
                <a:lnTo>
                  <a:pt x="25014" y="2509"/>
                </a:lnTo>
                <a:lnTo>
                  <a:pt x="24505" y="2509"/>
                </a:lnTo>
                <a:lnTo>
                  <a:pt x="24121" y="2518"/>
                </a:lnTo>
                <a:lnTo>
                  <a:pt x="23362" y="2608"/>
                </a:lnTo>
                <a:lnTo>
                  <a:pt x="22227" y="2804"/>
                </a:lnTo>
                <a:lnTo>
                  <a:pt x="21468" y="2911"/>
                </a:lnTo>
                <a:lnTo>
                  <a:pt x="20959" y="2974"/>
                </a:lnTo>
                <a:lnTo>
                  <a:pt x="20441" y="3108"/>
                </a:lnTo>
                <a:lnTo>
                  <a:pt x="20200" y="3251"/>
                </a:lnTo>
                <a:lnTo>
                  <a:pt x="20022" y="3447"/>
                </a:lnTo>
                <a:lnTo>
                  <a:pt x="19915" y="3706"/>
                </a:lnTo>
                <a:lnTo>
                  <a:pt x="19825" y="4233"/>
                </a:lnTo>
                <a:lnTo>
                  <a:pt x="19816" y="4733"/>
                </a:lnTo>
                <a:lnTo>
                  <a:pt x="19691" y="11805"/>
                </a:lnTo>
                <a:lnTo>
                  <a:pt x="19522" y="18869"/>
                </a:lnTo>
                <a:lnTo>
                  <a:pt x="19450" y="20030"/>
                </a:lnTo>
                <a:lnTo>
                  <a:pt x="19316" y="21218"/>
                </a:lnTo>
                <a:lnTo>
                  <a:pt x="18432" y="21093"/>
                </a:lnTo>
                <a:lnTo>
                  <a:pt x="17629" y="21003"/>
                </a:lnTo>
                <a:lnTo>
                  <a:pt x="14396" y="20726"/>
                </a:lnTo>
                <a:lnTo>
                  <a:pt x="11172" y="20414"/>
                </a:lnTo>
                <a:lnTo>
                  <a:pt x="10779" y="20360"/>
                </a:lnTo>
                <a:lnTo>
                  <a:pt x="10377" y="20262"/>
                </a:lnTo>
                <a:lnTo>
                  <a:pt x="10190" y="20155"/>
                </a:lnTo>
                <a:lnTo>
                  <a:pt x="10056" y="20012"/>
                </a:lnTo>
                <a:lnTo>
                  <a:pt x="9967" y="19816"/>
                </a:lnTo>
                <a:lnTo>
                  <a:pt x="9895" y="19405"/>
                </a:lnTo>
                <a:lnTo>
                  <a:pt x="9859" y="19021"/>
                </a:lnTo>
                <a:lnTo>
                  <a:pt x="9431" y="13216"/>
                </a:lnTo>
                <a:lnTo>
                  <a:pt x="9056" y="7412"/>
                </a:lnTo>
                <a:lnTo>
                  <a:pt x="9011" y="6296"/>
                </a:lnTo>
                <a:lnTo>
                  <a:pt x="9038" y="4063"/>
                </a:lnTo>
                <a:lnTo>
                  <a:pt x="9047" y="2947"/>
                </a:lnTo>
                <a:lnTo>
                  <a:pt x="9199" y="2920"/>
                </a:lnTo>
                <a:lnTo>
                  <a:pt x="9252" y="2929"/>
                </a:lnTo>
                <a:lnTo>
                  <a:pt x="12003" y="4715"/>
                </a:lnTo>
                <a:lnTo>
                  <a:pt x="14726" y="6546"/>
                </a:lnTo>
                <a:lnTo>
                  <a:pt x="14807" y="6617"/>
                </a:lnTo>
                <a:lnTo>
                  <a:pt x="14941" y="6823"/>
                </a:lnTo>
                <a:lnTo>
                  <a:pt x="15021" y="7082"/>
                </a:lnTo>
                <a:lnTo>
                  <a:pt x="15057" y="7340"/>
                </a:lnTo>
                <a:lnTo>
                  <a:pt x="15057" y="7465"/>
                </a:lnTo>
                <a:lnTo>
                  <a:pt x="14976" y="8957"/>
                </a:lnTo>
                <a:lnTo>
                  <a:pt x="14869" y="11930"/>
                </a:lnTo>
                <a:lnTo>
                  <a:pt x="14851" y="14904"/>
                </a:lnTo>
                <a:lnTo>
                  <a:pt x="14967" y="17887"/>
                </a:lnTo>
                <a:lnTo>
                  <a:pt x="15092" y="19369"/>
                </a:lnTo>
                <a:lnTo>
                  <a:pt x="15092" y="19485"/>
                </a:lnTo>
                <a:lnTo>
                  <a:pt x="15110" y="19708"/>
                </a:lnTo>
                <a:lnTo>
                  <a:pt x="15155" y="19789"/>
                </a:lnTo>
                <a:lnTo>
                  <a:pt x="15253" y="19905"/>
                </a:lnTo>
                <a:lnTo>
                  <a:pt x="15432" y="20066"/>
                </a:lnTo>
                <a:lnTo>
                  <a:pt x="15566" y="20119"/>
                </a:lnTo>
                <a:lnTo>
                  <a:pt x="15619" y="20128"/>
                </a:lnTo>
                <a:lnTo>
                  <a:pt x="15682" y="20119"/>
                </a:lnTo>
                <a:lnTo>
                  <a:pt x="15816" y="20057"/>
                </a:lnTo>
                <a:lnTo>
                  <a:pt x="16003" y="19896"/>
                </a:lnTo>
                <a:lnTo>
                  <a:pt x="16075" y="19771"/>
                </a:lnTo>
                <a:lnTo>
                  <a:pt x="16128" y="19628"/>
                </a:lnTo>
                <a:lnTo>
                  <a:pt x="16128" y="19307"/>
                </a:lnTo>
                <a:lnTo>
                  <a:pt x="16119" y="19137"/>
                </a:lnTo>
                <a:lnTo>
                  <a:pt x="16093" y="17637"/>
                </a:lnTo>
                <a:lnTo>
                  <a:pt x="16021" y="14645"/>
                </a:lnTo>
                <a:lnTo>
                  <a:pt x="16030" y="13145"/>
                </a:lnTo>
                <a:lnTo>
                  <a:pt x="16048" y="11698"/>
                </a:lnTo>
                <a:lnTo>
                  <a:pt x="16137" y="9528"/>
                </a:lnTo>
                <a:lnTo>
                  <a:pt x="16253" y="8091"/>
                </a:lnTo>
                <a:lnTo>
                  <a:pt x="16343" y="7376"/>
                </a:lnTo>
                <a:lnTo>
                  <a:pt x="16369" y="7171"/>
                </a:lnTo>
                <a:lnTo>
                  <a:pt x="16378" y="6805"/>
                </a:lnTo>
                <a:lnTo>
                  <a:pt x="16352" y="6474"/>
                </a:lnTo>
                <a:lnTo>
                  <a:pt x="16271" y="6171"/>
                </a:lnTo>
                <a:lnTo>
                  <a:pt x="16146" y="5903"/>
                </a:lnTo>
                <a:lnTo>
                  <a:pt x="15976" y="5653"/>
                </a:lnTo>
                <a:lnTo>
                  <a:pt x="15646" y="5304"/>
                </a:lnTo>
                <a:lnTo>
                  <a:pt x="15360" y="5090"/>
                </a:lnTo>
                <a:lnTo>
                  <a:pt x="14905" y="4751"/>
                </a:lnTo>
                <a:lnTo>
                  <a:pt x="14432" y="4429"/>
                </a:lnTo>
                <a:lnTo>
                  <a:pt x="11815" y="2822"/>
                </a:lnTo>
                <a:lnTo>
                  <a:pt x="9181" y="1241"/>
                </a:lnTo>
                <a:lnTo>
                  <a:pt x="8895" y="1072"/>
                </a:lnTo>
                <a:lnTo>
                  <a:pt x="8422" y="866"/>
                </a:lnTo>
                <a:lnTo>
                  <a:pt x="8091" y="777"/>
                </a:lnTo>
                <a:lnTo>
                  <a:pt x="7931" y="759"/>
                </a:lnTo>
                <a:lnTo>
                  <a:pt x="5412" y="563"/>
                </a:lnTo>
                <a:lnTo>
                  <a:pt x="2885" y="384"/>
                </a:lnTo>
                <a:lnTo>
                  <a:pt x="2653" y="348"/>
                </a:lnTo>
                <a:lnTo>
                  <a:pt x="2198" y="205"/>
                </a:lnTo>
                <a:lnTo>
                  <a:pt x="1983" y="107"/>
                </a:lnTo>
                <a:lnTo>
                  <a:pt x="1831" y="45"/>
                </a:lnTo>
                <a:lnTo>
                  <a:pt x="1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4f3de87df4_0_339"/>
          <p:cNvSpPr/>
          <p:nvPr/>
        </p:nvSpPr>
        <p:spPr>
          <a:xfrm>
            <a:off x="757212" y="1112025"/>
            <a:ext cx="362694" cy="602090"/>
          </a:xfrm>
          <a:custGeom>
            <a:avLst/>
            <a:gdLst/>
            <a:ahLst/>
            <a:cxnLst/>
            <a:rect l="l" t="t" r="r" b="b"/>
            <a:pathLst>
              <a:path w="32890" h="54599" extrusionOk="0">
                <a:moveTo>
                  <a:pt x="24682" y="1"/>
                </a:moveTo>
                <a:lnTo>
                  <a:pt x="23798" y="19"/>
                </a:lnTo>
                <a:lnTo>
                  <a:pt x="22459" y="99"/>
                </a:lnTo>
                <a:lnTo>
                  <a:pt x="21575" y="188"/>
                </a:lnTo>
                <a:lnTo>
                  <a:pt x="21137" y="260"/>
                </a:lnTo>
                <a:lnTo>
                  <a:pt x="20432" y="358"/>
                </a:lnTo>
                <a:lnTo>
                  <a:pt x="19030" y="465"/>
                </a:lnTo>
                <a:lnTo>
                  <a:pt x="17628" y="447"/>
                </a:lnTo>
                <a:lnTo>
                  <a:pt x="16226" y="331"/>
                </a:lnTo>
                <a:lnTo>
                  <a:pt x="15520" y="233"/>
                </a:lnTo>
                <a:lnTo>
                  <a:pt x="15190" y="188"/>
                </a:lnTo>
                <a:lnTo>
                  <a:pt x="14556" y="162"/>
                </a:lnTo>
                <a:lnTo>
                  <a:pt x="13958" y="206"/>
                </a:lnTo>
                <a:lnTo>
                  <a:pt x="13395" y="331"/>
                </a:lnTo>
                <a:lnTo>
                  <a:pt x="12868" y="555"/>
                </a:lnTo>
                <a:lnTo>
                  <a:pt x="12368" y="858"/>
                </a:lnTo>
                <a:lnTo>
                  <a:pt x="11913" y="1269"/>
                </a:lnTo>
                <a:lnTo>
                  <a:pt x="11484" y="1787"/>
                </a:lnTo>
                <a:lnTo>
                  <a:pt x="11279" y="2082"/>
                </a:lnTo>
                <a:lnTo>
                  <a:pt x="10841" y="2751"/>
                </a:lnTo>
                <a:lnTo>
                  <a:pt x="9894" y="4046"/>
                </a:lnTo>
                <a:lnTo>
                  <a:pt x="8394" y="5939"/>
                </a:lnTo>
                <a:lnTo>
                  <a:pt x="7412" y="7207"/>
                </a:lnTo>
                <a:lnTo>
                  <a:pt x="4251" y="11396"/>
                </a:lnTo>
                <a:lnTo>
                  <a:pt x="1134" y="15619"/>
                </a:lnTo>
                <a:lnTo>
                  <a:pt x="857" y="16021"/>
                </a:lnTo>
                <a:lnTo>
                  <a:pt x="384" y="16914"/>
                </a:lnTo>
                <a:lnTo>
                  <a:pt x="188" y="17370"/>
                </a:lnTo>
                <a:lnTo>
                  <a:pt x="63" y="17682"/>
                </a:lnTo>
                <a:lnTo>
                  <a:pt x="0" y="18075"/>
                </a:lnTo>
                <a:lnTo>
                  <a:pt x="18" y="18316"/>
                </a:lnTo>
                <a:lnTo>
                  <a:pt x="89" y="18531"/>
                </a:lnTo>
                <a:lnTo>
                  <a:pt x="214" y="18718"/>
                </a:lnTo>
                <a:lnTo>
                  <a:pt x="402" y="18897"/>
                </a:lnTo>
                <a:lnTo>
                  <a:pt x="652" y="19066"/>
                </a:lnTo>
                <a:lnTo>
                  <a:pt x="804" y="19147"/>
                </a:lnTo>
                <a:lnTo>
                  <a:pt x="2500" y="19959"/>
                </a:lnTo>
                <a:lnTo>
                  <a:pt x="4224" y="20736"/>
                </a:lnTo>
                <a:lnTo>
                  <a:pt x="4376" y="20817"/>
                </a:lnTo>
                <a:lnTo>
                  <a:pt x="4670" y="20986"/>
                </a:lnTo>
                <a:lnTo>
                  <a:pt x="4795" y="21102"/>
                </a:lnTo>
                <a:lnTo>
                  <a:pt x="5715" y="22040"/>
                </a:lnTo>
                <a:lnTo>
                  <a:pt x="7546" y="23933"/>
                </a:lnTo>
                <a:lnTo>
                  <a:pt x="8492" y="24853"/>
                </a:lnTo>
                <a:lnTo>
                  <a:pt x="8751" y="25094"/>
                </a:lnTo>
                <a:lnTo>
                  <a:pt x="9037" y="25308"/>
                </a:lnTo>
                <a:lnTo>
                  <a:pt x="9198" y="25362"/>
                </a:lnTo>
                <a:lnTo>
                  <a:pt x="9341" y="25344"/>
                </a:lnTo>
                <a:lnTo>
                  <a:pt x="9502" y="25255"/>
                </a:lnTo>
                <a:lnTo>
                  <a:pt x="9760" y="25005"/>
                </a:lnTo>
                <a:lnTo>
                  <a:pt x="10002" y="24719"/>
                </a:lnTo>
                <a:lnTo>
                  <a:pt x="10895" y="23639"/>
                </a:lnTo>
                <a:lnTo>
                  <a:pt x="12663" y="21442"/>
                </a:lnTo>
                <a:lnTo>
                  <a:pt x="13529" y="20334"/>
                </a:lnTo>
                <a:lnTo>
                  <a:pt x="13574" y="20254"/>
                </a:lnTo>
                <a:lnTo>
                  <a:pt x="13627" y="20040"/>
                </a:lnTo>
                <a:lnTo>
                  <a:pt x="13627" y="19808"/>
                </a:lnTo>
                <a:lnTo>
                  <a:pt x="13591" y="19629"/>
                </a:lnTo>
                <a:lnTo>
                  <a:pt x="13556" y="19593"/>
                </a:lnTo>
                <a:lnTo>
                  <a:pt x="13466" y="19540"/>
                </a:lnTo>
                <a:lnTo>
                  <a:pt x="13252" y="19468"/>
                </a:lnTo>
                <a:lnTo>
                  <a:pt x="13011" y="19441"/>
                </a:lnTo>
                <a:lnTo>
                  <a:pt x="12806" y="19477"/>
                </a:lnTo>
                <a:lnTo>
                  <a:pt x="12734" y="19513"/>
                </a:lnTo>
                <a:lnTo>
                  <a:pt x="12466" y="19754"/>
                </a:lnTo>
                <a:lnTo>
                  <a:pt x="11984" y="20334"/>
                </a:lnTo>
                <a:lnTo>
                  <a:pt x="11761" y="20629"/>
                </a:lnTo>
                <a:lnTo>
                  <a:pt x="10573" y="22129"/>
                </a:lnTo>
                <a:lnTo>
                  <a:pt x="9385" y="23639"/>
                </a:lnTo>
                <a:lnTo>
                  <a:pt x="7608" y="22085"/>
                </a:lnTo>
                <a:lnTo>
                  <a:pt x="5921" y="20602"/>
                </a:lnTo>
                <a:lnTo>
                  <a:pt x="9939" y="16075"/>
                </a:lnTo>
                <a:lnTo>
                  <a:pt x="13859" y="11655"/>
                </a:lnTo>
                <a:lnTo>
                  <a:pt x="13975" y="11708"/>
                </a:lnTo>
                <a:lnTo>
                  <a:pt x="14092" y="11753"/>
                </a:lnTo>
                <a:lnTo>
                  <a:pt x="14172" y="13699"/>
                </a:lnTo>
                <a:lnTo>
                  <a:pt x="14234" y="15646"/>
                </a:lnTo>
                <a:lnTo>
                  <a:pt x="14297" y="19165"/>
                </a:lnTo>
                <a:lnTo>
                  <a:pt x="14413" y="26192"/>
                </a:lnTo>
                <a:lnTo>
                  <a:pt x="14440" y="29711"/>
                </a:lnTo>
                <a:lnTo>
                  <a:pt x="14431" y="31622"/>
                </a:lnTo>
                <a:lnTo>
                  <a:pt x="14297" y="35435"/>
                </a:lnTo>
                <a:lnTo>
                  <a:pt x="14217" y="37346"/>
                </a:lnTo>
                <a:lnTo>
                  <a:pt x="14109" y="39570"/>
                </a:lnTo>
                <a:lnTo>
                  <a:pt x="13859" y="44026"/>
                </a:lnTo>
                <a:lnTo>
                  <a:pt x="13779" y="46258"/>
                </a:lnTo>
                <a:lnTo>
                  <a:pt x="13779" y="46517"/>
                </a:lnTo>
                <a:lnTo>
                  <a:pt x="13850" y="47062"/>
                </a:lnTo>
                <a:lnTo>
                  <a:pt x="14002" y="47598"/>
                </a:lnTo>
                <a:lnTo>
                  <a:pt x="14217" y="48089"/>
                </a:lnTo>
                <a:lnTo>
                  <a:pt x="14359" y="48312"/>
                </a:lnTo>
                <a:lnTo>
                  <a:pt x="15181" y="49500"/>
                </a:lnTo>
                <a:lnTo>
                  <a:pt x="16922" y="51804"/>
                </a:lnTo>
                <a:lnTo>
                  <a:pt x="17842" y="52920"/>
                </a:lnTo>
                <a:lnTo>
                  <a:pt x="17994" y="53089"/>
                </a:lnTo>
                <a:lnTo>
                  <a:pt x="18360" y="53375"/>
                </a:lnTo>
                <a:lnTo>
                  <a:pt x="18789" y="53607"/>
                </a:lnTo>
                <a:lnTo>
                  <a:pt x="19235" y="53786"/>
                </a:lnTo>
                <a:lnTo>
                  <a:pt x="19450" y="53840"/>
                </a:lnTo>
                <a:lnTo>
                  <a:pt x="19753" y="53911"/>
                </a:lnTo>
                <a:lnTo>
                  <a:pt x="20369" y="53982"/>
                </a:lnTo>
                <a:lnTo>
                  <a:pt x="21307" y="54027"/>
                </a:lnTo>
                <a:lnTo>
                  <a:pt x="21932" y="54054"/>
                </a:lnTo>
                <a:lnTo>
                  <a:pt x="25325" y="54241"/>
                </a:lnTo>
                <a:lnTo>
                  <a:pt x="28710" y="54429"/>
                </a:lnTo>
                <a:lnTo>
                  <a:pt x="29880" y="54527"/>
                </a:lnTo>
                <a:lnTo>
                  <a:pt x="31050" y="54599"/>
                </a:lnTo>
                <a:lnTo>
                  <a:pt x="31121" y="54590"/>
                </a:lnTo>
                <a:lnTo>
                  <a:pt x="31273" y="54536"/>
                </a:lnTo>
                <a:lnTo>
                  <a:pt x="31487" y="54375"/>
                </a:lnTo>
                <a:lnTo>
                  <a:pt x="31594" y="54241"/>
                </a:lnTo>
                <a:lnTo>
                  <a:pt x="31612" y="54206"/>
                </a:lnTo>
                <a:lnTo>
                  <a:pt x="31603" y="54072"/>
                </a:lnTo>
                <a:lnTo>
                  <a:pt x="31559" y="53911"/>
                </a:lnTo>
                <a:lnTo>
                  <a:pt x="31487" y="53795"/>
                </a:lnTo>
                <a:lnTo>
                  <a:pt x="31442" y="53768"/>
                </a:lnTo>
                <a:lnTo>
                  <a:pt x="31300" y="53688"/>
                </a:lnTo>
                <a:lnTo>
                  <a:pt x="31130" y="53491"/>
                </a:lnTo>
                <a:lnTo>
                  <a:pt x="31067" y="53134"/>
                </a:lnTo>
                <a:lnTo>
                  <a:pt x="31085" y="52866"/>
                </a:lnTo>
                <a:lnTo>
                  <a:pt x="31523" y="46392"/>
                </a:lnTo>
                <a:lnTo>
                  <a:pt x="31925" y="39909"/>
                </a:lnTo>
                <a:lnTo>
                  <a:pt x="32157" y="35828"/>
                </a:lnTo>
                <a:lnTo>
                  <a:pt x="32603" y="27666"/>
                </a:lnTo>
                <a:lnTo>
                  <a:pt x="32800" y="23585"/>
                </a:lnTo>
                <a:lnTo>
                  <a:pt x="32862" y="21763"/>
                </a:lnTo>
                <a:lnTo>
                  <a:pt x="32889" y="18120"/>
                </a:lnTo>
                <a:lnTo>
                  <a:pt x="32880" y="16298"/>
                </a:lnTo>
                <a:lnTo>
                  <a:pt x="32809" y="12923"/>
                </a:lnTo>
                <a:lnTo>
                  <a:pt x="32702" y="9547"/>
                </a:lnTo>
                <a:lnTo>
                  <a:pt x="32728" y="9368"/>
                </a:lnTo>
                <a:lnTo>
                  <a:pt x="32737" y="9199"/>
                </a:lnTo>
                <a:lnTo>
                  <a:pt x="32719" y="8940"/>
                </a:lnTo>
                <a:lnTo>
                  <a:pt x="32693" y="8547"/>
                </a:lnTo>
                <a:lnTo>
                  <a:pt x="32621" y="8324"/>
                </a:lnTo>
                <a:lnTo>
                  <a:pt x="32559" y="8234"/>
                </a:lnTo>
                <a:lnTo>
                  <a:pt x="31425" y="6904"/>
                </a:lnTo>
                <a:lnTo>
                  <a:pt x="29103" y="4287"/>
                </a:lnTo>
                <a:lnTo>
                  <a:pt x="27924" y="2992"/>
                </a:lnTo>
                <a:lnTo>
                  <a:pt x="27853" y="2930"/>
                </a:lnTo>
                <a:lnTo>
                  <a:pt x="27638" y="2867"/>
                </a:lnTo>
                <a:lnTo>
                  <a:pt x="27236" y="2850"/>
                </a:lnTo>
                <a:lnTo>
                  <a:pt x="26986" y="2823"/>
                </a:lnTo>
                <a:lnTo>
                  <a:pt x="26951" y="3073"/>
                </a:lnTo>
                <a:lnTo>
                  <a:pt x="26888" y="3457"/>
                </a:lnTo>
                <a:lnTo>
                  <a:pt x="26897" y="3689"/>
                </a:lnTo>
                <a:lnTo>
                  <a:pt x="26942" y="3787"/>
                </a:lnTo>
                <a:lnTo>
                  <a:pt x="27031" y="3948"/>
                </a:lnTo>
                <a:lnTo>
                  <a:pt x="27245" y="4252"/>
                </a:lnTo>
                <a:lnTo>
                  <a:pt x="27611" y="4671"/>
                </a:lnTo>
                <a:lnTo>
                  <a:pt x="27870" y="4948"/>
                </a:lnTo>
                <a:lnTo>
                  <a:pt x="29576" y="6779"/>
                </a:lnTo>
                <a:lnTo>
                  <a:pt x="31273" y="8609"/>
                </a:lnTo>
                <a:lnTo>
                  <a:pt x="31389" y="8734"/>
                </a:lnTo>
                <a:lnTo>
                  <a:pt x="31559" y="9047"/>
                </a:lnTo>
                <a:lnTo>
                  <a:pt x="31585" y="9208"/>
                </a:lnTo>
                <a:lnTo>
                  <a:pt x="31603" y="10431"/>
                </a:lnTo>
                <a:lnTo>
                  <a:pt x="31630" y="12887"/>
                </a:lnTo>
                <a:lnTo>
                  <a:pt x="31612" y="14110"/>
                </a:lnTo>
                <a:lnTo>
                  <a:pt x="31532" y="17843"/>
                </a:lnTo>
                <a:lnTo>
                  <a:pt x="31416" y="23433"/>
                </a:lnTo>
                <a:lnTo>
                  <a:pt x="31291" y="27166"/>
                </a:lnTo>
                <a:lnTo>
                  <a:pt x="31210" y="29023"/>
                </a:lnTo>
                <a:lnTo>
                  <a:pt x="31121" y="30756"/>
                </a:lnTo>
                <a:lnTo>
                  <a:pt x="30880" y="34203"/>
                </a:lnTo>
                <a:lnTo>
                  <a:pt x="30478" y="39382"/>
                </a:lnTo>
                <a:lnTo>
                  <a:pt x="30237" y="42838"/>
                </a:lnTo>
                <a:lnTo>
                  <a:pt x="30103" y="45026"/>
                </a:lnTo>
                <a:lnTo>
                  <a:pt x="29924" y="49410"/>
                </a:lnTo>
                <a:lnTo>
                  <a:pt x="29826" y="51607"/>
                </a:lnTo>
                <a:lnTo>
                  <a:pt x="29826" y="51857"/>
                </a:lnTo>
                <a:lnTo>
                  <a:pt x="29826" y="52313"/>
                </a:lnTo>
                <a:lnTo>
                  <a:pt x="27728" y="50241"/>
                </a:lnTo>
                <a:lnTo>
                  <a:pt x="25772" y="48321"/>
                </a:lnTo>
                <a:lnTo>
                  <a:pt x="25656" y="48205"/>
                </a:lnTo>
                <a:lnTo>
                  <a:pt x="25415" y="47982"/>
                </a:lnTo>
                <a:lnTo>
                  <a:pt x="25281" y="47919"/>
                </a:lnTo>
                <a:lnTo>
                  <a:pt x="25120" y="47883"/>
                </a:lnTo>
                <a:lnTo>
                  <a:pt x="24843" y="47901"/>
                </a:lnTo>
                <a:lnTo>
                  <a:pt x="24691" y="47946"/>
                </a:lnTo>
                <a:lnTo>
                  <a:pt x="24638" y="47990"/>
                </a:lnTo>
                <a:lnTo>
                  <a:pt x="24593" y="48044"/>
                </a:lnTo>
                <a:lnTo>
                  <a:pt x="24540" y="48187"/>
                </a:lnTo>
                <a:lnTo>
                  <a:pt x="24531" y="48464"/>
                </a:lnTo>
                <a:lnTo>
                  <a:pt x="24557" y="48633"/>
                </a:lnTo>
                <a:lnTo>
                  <a:pt x="24593" y="48758"/>
                </a:lnTo>
                <a:lnTo>
                  <a:pt x="24781" y="48991"/>
                </a:lnTo>
                <a:lnTo>
                  <a:pt x="24879" y="49089"/>
                </a:lnTo>
                <a:lnTo>
                  <a:pt x="26218" y="50375"/>
                </a:lnTo>
                <a:lnTo>
                  <a:pt x="27567" y="51652"/>
                </a:lnTo>
                <a:lnTo>
                  <a:pt x="28317" y="52330"/>
                </a:lnTo>
                <a:lnTo>
                  <a:pt x="29219" y="53134"/>
                </a:lnTo>
                <a:lnTo>
                  <a:pt x="26781" y="53063"/>
                </a:lnTo>
                <a:lnTo>
                  <a:pt x="22102" y="52911"/>
                </a:lnTo>
                <a:lnTo>
                  <a:pt x="19807" y="52795"/>
                </a:lnTo>
                <a:lnTo>
                  <a:pt x="19628" y="52777"/>
                </a:lnTo>
                <a:lnTo>
                  <a:pt x="19253" y="52652"/>
                </a:lnTo>
                <a:lnTo>
                  <a:pt x="18896" y="52438"/>
                </a:lnTo>
                <a:lnTo>
                  <a:pt x="18574" y="52179"/>
                </a:lnTo>
                <a:lnTo>
                  <a:pt x="18449" y="52045"/>
                </a:lnTo>
                <a:lnTo>
                  <a:pt x="17806" y="51259"/>
                </a:lnTo>
                <a:lnTo>
                  <a:pt x="16601" y="49616"/>
                </a:lnTo>
                <a:lnTo>
                  <a:pt x="15967" y="48821"/>
                </a:lnTo>
                <a:lnTo>
                  <a:pt x="15744" y="48562"/>
                </a:lnTo>
                <a:lnTo>
                  <a:pt x="15413" y="48026"/>
                </a:lnTo>
                <a:lnTo>
                  <a:pt x="15199" y="47464"/>
                </a:lnTo>
                <a:lnTo>
                  <a:pt x="15136" y="46821"/>
                </a:lnTo>
                <a:lnTo>
                  <a:pt x="15172" y="46455"/>
                </a:lnTo>
                <a:lnTo>
                  <a:pt x="15252" y="45829"/>
                </a:lnTo>
                <a:lnTo>
                  <a:pt x="15351" y="44561"/>
                </a:lnTo>
                <a:lnTo>
                  <a:pt x="15413" y="42659"/>
                </a:lnTo>
                <a:lnTo>
                  <a:pt x="15449" y="41391"/>
                </a:lnTo>
                <a:lnTo>
                  <a:pt x="15538" y="38864"/>
                </a:lnTo>
                <a:lnTo>
                  <a:pt x="15708" y="33792"/>
                </a:lnTo>
                <a:lnTo>
                  <a:pt x="15735" y="31265"/>
                </a:lnTo>
                <a:lnTo>
                  <a:pt x="15735" y="28086"/>
                </a:lnTo>
                <a:lnTo>
                  <a:pt x="15654" y="21728"/>
                </a:lnTo>
                <a:lnTo>
                  <a:pt x="15601" y="18557"/>
                </a:lnTo>
                <a:lnTo>
                  <a:pt x="15556" y="16593"/>
                </a:lnTo>
                <a:lnTo>
                  <a:pt x="15431" y="12673"/>
                </a:lnTo>
                <a:lnTo>
                  <a:pt x="15342" y="10708"/>
                </a:lnTo>
                <a:lnTo>
                  <a:pt x="15324" y="10583"/>
                </a:lnTo>
                <a:lnTo>
                  <a:pt x="15235" y="10324"/>
                </a:lnTo>
                <a:lnTo>
                  <a:pt x="15092" y="10074"/>
                </a:lnTo>
                <a:lnTo>
                  <a:pt x="14904" y="9877"/>
                </a:lnTo>
                <a:lnTo>
                  <a:pt x="14806" y="9815"/>
                </a:lnTo>
                <a:lnTo>
                  <a:pt x="14717" y="9788"/>
                </a:lnTo>
                <a:lnTo>
                  <a:pt x="14484" y="9806"/>
                </a:lnTo>
                <a:lnTo>
                  <a:pt x="14100" y="9940"/>
                </a:lnTo>
                <a:lnTo>
                  <a:pt x="13850" y="10047"/>
                </a:lnTo>
                <a:lnTo>
                  <a:pt x="13725" y="10110"/>
                </a:lnTo>
                <a:lnTo>
                  <a:pt x="13520" y="10315"/>
                </a:lnTo>
                <a:lnTo>
                  <a:pt x="13431" y="10422"/>
                </a:lnTo>
                <a:lnTo>
                  <a:pt x="10502" y="13601"/>
                </a:lnTo>
                <a:lnTo>
                  <a:pt x="7573" y="16780"/>
                </a:lnTo>
                <a:lnTo>
                  <a:pt x="6465" y="17986"/>
                </a:lnTo>
                <a:lnTo>
                  <a:pt x="5322" y="19165"/>
                </a:lnTo>
                <a:lnTo>
                  <a:pt x="5197" y="19263"/>
                </a:lnTo>
                <a:lnTo>
                  <a:pt x="4938" y="19370"/>
                </a:lnTo>
                <a:lnTo>
                  <a:pt x="4778" y="19388"/>
                </a:lnTo>
                <a:lnTo>
                  <a:pt x="4715" y="19370"/>
                </a:lnTo>
                <a:lnTo>
                  <a:pt x="3054" y="18763"/>
                </a:lnTo>
                <a:lnTo>
                  <a:pt x="1340" y="18084"/>
                </a:lnTo>
                <a:lnTo>
                  <a:pt x="1581" y="17584"/>
                </a:lnTo>
                <a:lnTo>
                  <a:pt x="1768" y="17254"/>
                </a:lnTo>
                <a:lnTo>
                  <a:pt x="2366" y="16343"/>
                </a:lnTo>
                <a:lnTo>
                  <a:pt x="3563" y="14521"/>
                </a:lnTo>
                <a:lnTo>
                  <a:pt x="4206" y="13646"/>
                </a:lnTo>
                <a:lnTo>
                  <a:pt x="8466" y="8091"/>
                </a:lnTo>
                <a:lnTo>
                  <a:pt x="12725" y="2537"/>
                </a:lnTo>
                <a:lnTo>
                  <a:pt x="12913" y="2305"/>
                </a:lnTo>
                <a:lnTo>
                  <a:pt x="13315" y="1939"/>
                </a:lnTo>
                <a:lnTo>
                  <a:pt x="13645" y="1769"/>
                </a:lnTo>
                <a:lnTo>
                  <a:pt x="13886" y="1707"/>
                </a:lnTo>
                <a:lnTo>
                  <a:pt x="14288" y="1671"/>
                </a:lnTo>
                <a:lnTo>
                  <a:pt x="14583" y="1707"/>
                </a:lnTo>
                <a:lnTo>
                  <a:pt x="15092" y="1787"/>
                </a:lnTo>
                <a:lnTo>
                  <a:pt x="16092" y="1912"/>
                </a:lnTo>
                <a:lnTo>
                  <a:pt x="17092" y="1992"/>
                </a:lnTo>
                <a:lnTo>
                  <a:pt x="18101" y="2019"/>
                </a:lnTo>
                <a:lnTo>
                  <a:pt x="19101" y="2010"/>
                </a:lnTo>
                <a:lnTo>
                  <a:pt x="20101" y="1939"/>
                </a:lnTo>
                <a:lnTo>
                  <a:pt x="21102" y="1832"/>
                </a:lnTo>
                <a:lnTo>
                  <a:pt x="22102" y="1680"/>
                </a:lnTo>
                <a:lnTo>
                  <a:pt x="22602" y="1582"/>
                </a:lnTo>
                <a:lnTo>
                  <a:pt x="23075" y="1501"/>
                </a:lnTo>
                <a:lnTo>
                  <a:pt x="24057" y="1439"/>
                </a:lnTo>
                <a:lnTo>
                  <a:pt x="24593" y="1394"/>
                </a:lnTo>
                <a:lnTo>
                  <a:pt x="24602" y="1841"/>
                </a:lnTo>
                <a:lnTo>
                  <a:pt x="24593" y="2180"/>
                </a:lnTo>
                <a:lnTo>
                  <a:pt x="24432" y="4627"/>
                </a:lnTo>
                <a:lnTo>
                  <a:pt x="24191" y="8288"/>
                </a:lnTo>
                <a:lnTo>
                  <a:pt x="23959" y="10717"/>
                </a:lnTo>
                <a:lnTo>
                  <a:pt x="23798" y="11931"/>
                </a:lnTo>
                <a:lnTo>
                  <a:pt x="23611" y="13253"/>
                </a:lnTo>
                <a:lnTo>
                  <a:pt x="23307" y="15914"/>
                </a:lnTo>
                <a:lnTo>
                  <a:pt x="23075" y="18566"/>
                </a:lnTo>
                <a:lnTo>
                  <a:pt x="22896" y="21227"/>
                </a:lnTo>
                <a:lnTo>
                  <a:pt x="22718" y="25228"/>
                </a:lnTo>
                <a:lnTo>
                  <a:pt x="22584" y="30559"/>
                </a:lnTo>
                <a:lnTo>
                  <a:pt x="22539" y="33229"/>
                </a:lnTo>
                <a:lnTo>
                  <a:pt x="22423" y="39507"/>
                </a:lnTo>
                <a:lnTo>
                  <a:pt x="22316" y="45794"/>
                </a:lnTo>
                <a:lnTo>
                  <a:pt x="22307" y="45963"/>
                </a:lnTo>
                <a:lnTo>
                  <a:pt x="22236" y="46222"/>
                </a:lnTo>
                <a:lnTo>
                  <a:pt x="22084" y="46392"/>
                </a:lnTo>
                <a:lnTo>
                  <a:pt x="21825" y="46472"/>
                </a:lnTo>
                <a:lnTo>
                  <a:pt x="21655" y="46481"/>
                </a:lnTo>
                <a:lnTo>
                  <a:pt x="19298" y="46526"/>
                </a:lnTo>
                <a:lnTo>
                  <a:pt x="16949" y="46580"/>
                </a:lnTo>
                <a:lnTo>
                  <a:pt x="16735" y="46588"/>
                </a:lnTo>
                <a:lnTo>
                  <a:pt x="16351" y="46651"/>
                </a:lnTo>
                <a:lnTo>
                  <a:pt x="16110" y="46758"/>
                </a:lnTo>
                <a:lnTo>
                  <a:pt x="15976" y="46874"/>
                </a:lnTo>
                <a:lnTo>
                  <a:pt x="15869" y="47026"/>
                </a:lnTo>
                <a:lnTo>
                  <a:pt x="15797" y="47231"/>
                </a:lnTo>
                <a:lnTo>
                  <a:pt x="15779" y="47356"/>
                </a:lnTo>
                <a:lnTo>
                  <a:pt x="15770" y="47455"/>
                </a:lnTo>
                <a:lnTo>
                  <a:pt x="15788" y="47633"/>
                </a:lnTo>
                <a:lnTo>
                  <a:pt x="15851" y="47803"/>
                </a:lnTo>
                <a:lnTo>
                  <a:pt x="15958" y="47955"/>
                </a:lnTo>
                <a:lnTo>
                  <a:pt x="16101" y="48080"/>
                </a:lnTo>
                <a:lnTo>
                  <a:pt x="16279" y="48178"/>
                </a:lnTo>
                <a:lnTo>
                  <a:pt x="16610" y="48276"/>
                </a:lnTo>
                <a:lnTo>
                  <a:pt x="16878" y="48294"/>
                </a:lnTo>
                <a:lnTo>
                  <a:pt x="18181" y="48285"/>
                </a:lnTo>
                <a:lnTo>
                  <a:pt x="20789" y="48241"/>
                </a:lnTo>
                <a:lnTo>
                  <a:pt x="22084" y="48160"/>
                </a:lnTo>
                <a:lnTo>
                  <a:pt x="22343" y="48142"/>
                </a:lnTo>
                <a:lnTo>
                  <a:pt x="22780" y="48044"/>
                </a:lnTo>
                <a:lnTo>
                  <a:pt x="23155" y="47901"/>
                </a:lnTo>
                <a:lnTo>
                  <a:pt x="23459" y="47696"/>
                </a:lnTo>
                <a:lnTo>
                  <a:pt x="23700" y="47437"/>
                </a:lnTo>
                <a:lnTo>
                  <a:pt x="23870" y="47115"/>
                </a:lnTo>
                <a:lnTo>
                  <a:pt x="23995" y="46731"/>
                </a:lnTo>
                <a:lnTo>
                  <a:pt x="24057" y="46276"/>
                </a:lnTo>
                <a:lnTo>
                  <a:pt x="24075" y="46026"/>
                </a:lnTo>
                <a:lnTo>
                  <a:pt x="24209" y="42347"/>
                </a:lnTo>
                <a:lnTo>
                  <a:pt x="24424" y="36837"/>
                </a:lnTo>
                <a:lnTo>
                  <a:pt x="24504" y="33158"/>
                </a:lnTo>
                <a:lnTo>
                  <a:pt x="24513" y="31318"/>
                </a:lnTo>
                <a:lnTo>
                  <a:pt x="24522" y="29836"/>
                </a:lnTo>
                <a:lnTo>
                  <a:pt x="24566" y="26871"/>
                </a:lnTo>
                <a:lnTo>
                  <a:pt x="24665" y="23906"/>
                </a:lnTo>
                <a:lnTo>
                  <a:pt x="24799" y="20951"/>
                </a:lnTo>
                <a:lnTo>
                  <a:pt x="25084" y="16512"/>
                </a:lnTo>
                <a:lnTo>
                  <a:pt x="25575" y="10610"/>
                </a:lnTo>
                <a:lnTo>
                  <a:pt x="25879" y="7654"/>
                </a:lnTo>
                <a:lnTo>
                  <a:pt x="25951" y="6877"/>
                </a:lnTo>
                <a:lnTo>
                  <a:pt x="26031" y="5314"/>
                </a:lnTo>
                <a:lnTo>
                  <a:pt x="26076" y="2957"/>
                </a:lnTo>
                <a:lnTo>
                  <a:pt x="26076" y="1394"/>
                </a:lnTo>
                <a:lnTo>
                  <a:pt x="26076" y="1198"/>
                </a:lnTo>
                <a:lnTo>
                  <a:pt x="26040" y="876"/>
                </a:lnTo>
                <a:lnTo>
                  <a:pt x="25959" y="608"/>
                </a:lnTo>
                <a:lnTo>
                  <a:pt x="25843" y="385"/>
                </a:lnTo>
                <a:lnTo>
                  <a:pt x="25674" y="224"/>
                </a:lnTo>
                <a:lnTo>
                  <a:pt x="25459" y="108"/>
                </a:lnTo>
                <a:lnTo>
                  <a:pt x="25191" y="37"/>
                </a:lnTo>
                <a:lnTo>
                  <a:pt x="2487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g24f3de87df4_0_339"/>
          <p:cNvPicPr preferRelativeResize="0"/>
          <p:nvPr/>
        </p:nvPicPr>
        <p:blipFill rotWithShape="1">
          <a:blip r:embed="rId3">
            <a:alphaModFix/>
          </a:blip>
          <a:srcRect l="3576" t="10346" r="1546"/>
          <a:stretch/>
        </p:blipFill>
        <p:spPr>
          <a:xfrm>
            <a:off x="6555600" y="3657600"/>
            <a:ext cx="2588400" cy="3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g24f3de87df4_0_339"/>
          <p:cNvSpPr/>
          <p:nvPr/>
        </p:nvSpPr>
        <p:spPr>
          <a:xfrm>
            <a:off x="8159374" y="1323426"/>
            <a:ext cx="32597" cy="27690"/>
          </a:xfrm>
          <a:custGeom>
            <a:avLst/>
            <a:gdLst/>
            <a:ahLst/>
            <a:cxnLst/>
            <a:rect l="l" t="t" r="r" b="b"/>
            <a:pathLst>
              <a:path w="2956" h="2511" extrusionOk="0">
                <a:moveTo>
                  <a:pt x="607" y="1"/>
                </a:moveTo>
                <a:lnTo>
                  <a:pt x="241" y="45"/>
                </a:lnTo>
                <a:lnTo>
                  <a:pt x="0" y="72"/>
                </a:lnTo>
                <a:lnTo>
                  <a:pt x="45" y="304"/>
                </a:lnTo>
                <a:lnTo>
                  <a:pt x="107" y="662"/>
                </a:lnTo>
                <a:lnTo>
                  <a:pt x="188" y="858"/>
                </a:lnTo>
                <a:lnTo>
                  <a:pt x="250" y="929"/>
                </a:lnTo>
                <a:lnTo>
                  <a:pt x="625" y="1278"/>
                </a:lnTo>
                <a:lnTo>
                  <a:pt x="1438" y="1903"/>
                </a:lnTo>
                <a:lnTo>
                  <a:pt x="1857" y="2197"/>
                </a:lnTo>
                <a:lnTo>
                  <a:pt x="2018" y="2296"/>
                </a:lnTo>
                <a:lnTo>
                  <a:pt x="2393" y="2439"/>
                </a:lnTo>
                <a:lnTo>
                  <a:pt x="2581" y="2510"/>
                </a:lnTo>
                <a:lnTo>
                  <a:pt x="2697" y="2456"/>
                </a:lnTo>
                <a:lnTo>
                  <a:pt x="2902" y="2367"/>
                </a:lnTo>
                <a:lnTo>
                  <a:pt x="2938" y="2314"/>
                </a:lnTo>
                <a:lnTo>
                  <a:pt x="2956" y="2180"/>
                </a:lnTo>
                <a:lnTo>
                  <a:pt x="2920" y="1894"/>
                </a:lnTo>
                <a:lnTo>
                  <a:pt x="2849" y="1796"/>
                </a:lnTo>
                <a:lnTo>
                  <a:pt x="2375" y="1340"/>
                </a:lnTo>
                <a:lnTo>
                  <a:pt x="1402" y="465"/>
                </a:lnTo>
                <a:lnTo>
                  <a:pt x="893" y="63"/>
                </a:lnTo>
                <a:lnTo>
                  <a:pt x="813" y="19"/>
                </a:lnTo>
                <a:lnTo>
                  <a:pt x="60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g24f3de87df4_0_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800" y="1957400"/>
            <a:ext cx="2455050" cy="324933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24f3de87df4_0_339"/>
          <p:cNvSpPr txBox="1"/>
          <p:nvPr/>
        </p:nvSpPr>
        <p:spPr>
          <a:xfrm>
            <a:off x="7256688" y="4302025"/>
            <a:ext cx="16908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900" i="1">
                <a:latin typeface="Fira Sans"/>
                <a:ea typeface="Fira Sans"/>
                <a:cs typeface="Fira Sans"/>
                <a:sym typeface="Fira Sans"/>
              </a:rPr>
              <a:t>Tengono conto della simmetria nel posizionamento dei sensori</a:t>
            </a:r>
            <a:endParaRPr sz="900" b="0" i="1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f3de87df4_0_409"/>
          <p:cNvSpPr/>
          <p:nvPr/>
        </p:nvSpPr>
        <p:spPr>
          <a:xfrm flipH="1">
            <a:off x="4583885" y="2757154"/>
            <a:ext cx="266854" cy="219608"/>
          </a:xfrm>
          <a:custGeom>
            <a:avLst/>
            <a:gdLst/>
            <a:ahLst/>
            <a:cxnLst/>
            <a:rect l="l" t="t" r="r" b="b"/>
            <a:pathLst>
              <a:path w="32773" h="9349" extrusionOk="0">
                <a:moveTo>
                  <a:pt x="10829" y="1"/>
                </a:moveTo>
                <a:lnTo>
                  <a:pt x="10419" y="12"/>
                </a:lnTo>
                <a:lnTo>
                  <a:pt x="9991" y="29"/>
                </a:lnTo>
                <a:lnTo>
                  <a:pt x="9580" y="52"/>
                </a:lnTo>
                <a:lnTo>
                  <a:pt x="9152" y="81"/>
                </a:lnTo>
                <a:lnTo>
                  <a:pt x="8742" y="110"/>
                </a:lnTo>
                <a:lnTo>
                  <a:pt x="8332" y="151"/>
                </a:lnTo>
                <a:lnTo>
                  <a:pt x="7921" y="197"/>
                </a:lnTo>
                <a:lnTo>
                  <a:pt x="7511" y="249"/>
                </a:lnTo>
                <a:lnTo>
                  <a:pt x="7118" y="306"/>
                </a:lnTo>
                <a:lnTo>
                  <a:pt x="6726" y="370"/>
                </a:lnTo>
                <a:lnTo>
                  <a:pt x="6333" y="439"/>
                </a:lnTo>
                <a:lnTo>
                  <a:pt x="5941" y="514"/>
                </a:lnTo>
                <a:lnTo>
                  <a:pt x="5566" y="595"/>
                </a:lnTo>
                <a:lnTo>
                  <a:pt x="5192" y="681"/>
                </a:lnTo>
                <a:lnTo>
                  <a:pt x="4692" y="808"/>
                </a:lnTo>
                <a:lnTo>
                  <a:pt x="4228" y="941"/>
                </a:lnTo>
                <a:lnTo>
                  <a:pt x="3764" y="1080"/>
                </a:lnTo>
                <a:lnTo>
                  <a:pt x="3354" y="1224"/>
                </a:lnTo>
                <a:lnTo>
                  <a:pt x="2944" y="1374"/>
                </a:lnTo>
                <a:lnTo>
                  <a:pt x="2569" y="1530"/>
                </a:lnTo>
                <a:lnTo>
                  <a:pt x="2212" y="1691"/>
                </a:lnTo>
                <a:lnTo>
                  <a:pt x="1891" y="1853"/>
                </a:lnTo>
                <a:lnTo>
                  <a:pt x="1588" y="2020"/>
                </a:lnTo>
                <a:lnTo>
                  <a:pt x="1320" y="2188"/>
                </a:lnTo>
                <a:lnTo>
                  <a:pt x="1071" y="2366"/>
                </a:lnTo>
                <a:lnTo>
                  <a:pt x="839" y="2540"/>
                </a:lnTo>
                <a:lnTo>
                  <a:pt x="642" y="2724"/>
                </a:lnTo>
                <a:lnTo>
                  <a:pt x="464" y="2903"/>
                </a:lnTo>
                <a:lnTo>
                  <a:pt x="321" y="3088"/>
                </a:lnTo>
                <a:lnTo>
                  <a:pt x="214" y="3278"/>
                </a:lnTo>
                <a:lnTo>
                  <a:pt x="125" y="3463"/>
                </a:lnTo>
                <a:lnTo>
                  <a:pt x="54" y="3653"/>
                </a:lnTo>
                <a:lnTo>
                  <a:pt x="18" y="3844"/>
                </a:lnTo>
                <a:lnTo>
                  <a:pt x="0" y="4034"/>
                </a:lnTo>
                <a:lnTo>
                  <a:pt x="18" y="4225"/>
                </a:lnTo>
                <a:lnTo>
                  <a:pt x="71" y="4421"/>
                </a:lnTo>
                <a:lnTo>
                  <a:pt x="143" y="4611"/>
                </a:lnTo>
                <a:lnTo>
                  <a:pt x="250" y="4802"/>
                </a:lnTo>
                <a:lnTo>
                  <a:pt x="375" y="4992"/>
                </a:lnTo>
                <a:lnTo>
                  <a:pt x="535" y="5177"/>
                </a:lnTo>
                <a:lnTo>
                  <a:pt x="732" y="5367"/>
                </a:lnTo>
                <a:lnTo>
                  <a:pt x="946" y="5552"/>
                </a:lnTo>
                <a:lnTo>
                  <a:pt x="1195" y="5736"/>
                </a:lnTo>
                <a:lnTo>
                  <a:pt x="1481" y="5915"/>
                </a:lnTo>
                <a:lnTo>
                  <a:pt x="1784" y="6094"/>
                </a:lnTo>
                <a:lnTo>
                  <a:pt x="2123" y="6267"/>
                </a:lnTo>
                <a:lnTo>
                  <a:pt x="2533" y="6463"/>
                </a:lnTo>
                <a:lnTo>
                  <a:pt x="2944" y="6648"/>
                </a:lnTo>
                <a:lnTo>
                  <a:pt x="3390" y="6827"/>
                </a:lnTo>
                <a:lnTo>
                  <a:pt x="3836" y="7000"/>
                </a:lnTo>
                <a:lnTo>
                  <a:pt x="4282" y="7162"/>
                </a:lnTo>
                <a:lnTo>
                  <a:pt x="4746" y="7317"/>
                </a:lnTo>
                <a:lnTo>
                  <a:pt x="5227" y="7468"/>
                </a:lnTo>
                <a:lnTo>
                  <a:pt x="5727" y="7612"/>
                </a:lnTo>
                <a:lnTo>
                  <a:pt x="6226" y="7750"/>
                </a:lnTo>
                <a:lnTo>
                  <a:pt x="6744" y="7877"/>
                </a:lnTo>
                <a:lnTo>
                  <a:pt x="7279" y="8004"/>
                </a:lnTo>
                <a:lnTo>
                  <a:pt x="7814" y="8120"/>
                </a:lnTo>
                <a:lnTo>
                  <a:pt x="8349" y="8229"/>
                </a:lnTo>
                <a:lnTo>
                  <a:pt x="8920" y="8333"/>
                </a:lnTo>
                <a:lnTo>
                  <a:pt x="9473" y="8437"/>
                </a:lnTo>
                <a:lnTo>
                  <a:pt x="10062" y="8529"/>
                </a:lnTo>
                <a:lnTo>
                  <a:pt x="10633" y="8616"/>
                </a:lnTo>
                <a:lnTo>
                  <a:pt x="11240" y="8697"/>
                </a:lnTo>
                <a:lnTo>
                  <a:pt x="11828" y="8772"/>
                </a:lnTo>
                <a:lnTo>
                  <a:pt x="12453" y="8847"/>
                </a:lnTo>
                <a:lnTo>
                  <a:pt x="13059" y="8910"/>
                </a:lnTo>
                <a:lnTo>
                  <a:pt x="13702" y="8974"/>
                </a:lnTo>
                <a:lnTo>
                  <a:pt x="14326" y="9026"/>
                </a:lnTo>
                <a:lnTo>
                  <a:pt x="14968" y="9077"/>
                </a:lnTo>
                <a:lnTo>
                  <a:pt x="15628" y="9124"/>
                </a:lnTo>
                <a:lnTo>
                  <a:pt x="16288" y="9170"/>
                </a:lnTo>
                <a:lnTo>
                  <a:pt x="16948" y="9204"/>
                </a:lnTo>
                <a:lnTo>
                  <a:pt x="17609" y="9239"/>
                </a:lnTo>
                <a:lnTo>
                  <a:pt x="18287" y="9268"/>
                </a:lnTo>
                <a:lnTo>
                  <a:pt x="18982" y="9291"/>
                </a:lnTo>
                <a:lnTo>
                  <a:pt x="19660" y="9314"/>
                </a:lnTo>
                <a:lnTo>
                  <a:pt x="20356" y="9331"/>
                </a:lnTo>
                <a:lnTo>
                  <a:pt x="20873" y="9343"/>
                </a:lnTo>
                <a:lnTo>
                  <a:pt x="21373" y="9343"/>
                </a:lnTo>
                <a:lnTo>
                  <a:pt x="22372" y="9349"/>
                </a:lnTo>
                <a:lnTo>
                  <a:pt x="23389" y="9343"/>
                </a:lnTo>
                <a:lnTo>
                  <a:pt x="24406" y="9337"/>
                </a:lnTo>
                <a:lnTo>
                  <a:pt x="24406" y="9303"/>
                </a:lnTo>
                <a:lnTo>
                  <a:pt x="25102" y="9308"/>
                </a:lnTo>
                <a:lnTo>
                  <a:pt x="25779" y="9314"/>
                </a:lnTo>
                <a:lnTo>
                  <a:pt x="26475" y="9326"/>
                </a:lnTo>
                <a:lnTo>
                  <a:pt x="27171" y="9337"/>
                </a:lnTo>
                <a:lnTo>
                  <a:pt x="27867" y="9337"/>
                </a:lnTo>
                <a:lnTo>
                  <a:pt x="28545" y="9331"/>
                </a:lnTo>
                <a:lnTo>
                  <a:pt x="28884" y="9320"/>
                </a:lnTo>
                <a:lnTo>
                  <a:pt x="29205" y="9308"/>
                </a:lnTo>
                <a:lnTo>
                  <a:pt x="29544" y="9291"/>
                </a:lnTo>
                <a:lnTo>
                  <a:pt x="29865" y="9268"/>
                </a:lnTo>
                <a:lnTo>
                  <a:pt x="30061" y="9245"/>
                </a:lnTo>
                <a:lnTo>
                  <a:pt x="30275" y="9216"/>
                </a:lnTo>
                <a:lnTo>
                  <a:pt x="30454" y="9181"/>
                </a:lnTo>
                <a:lnTo>
                  <a:pt x="30650" y="9135"/>
                </a:lnTo>
                <a:lnTo>
                  <a:pt x="30846" y="9089"/>
                </a:lnTo>
                <a:lnTo>
                  <a:pt x="31025" y="9037"/>
                </a:lnTo>
                <a:lnTo>
                  <a:pt x="31381" y="8927"/>
                </a:lnTo>
                <a:lnTo>
                  <a:pt x="31720" y="8801"/>
                </a:lnTo>
                <a:lnTo>
                  <a:pt x="32077" y="8674"/>
                </a:lnTo>
                <a:lnTo>
                  <a:pt x="32416" y="8552"/>
                </a:lnTo>
                <a:lnTo>
                  <a:pt x="32773" y="8437"/>
                </a:lnTo>
                <a:lnTo>
                  <a:pt x="32380" y="8356"/>
                </a:lnTo>
                <a:lnTo>
                  <a:pt x="32006" y="8264"/>
                </a:lnTo>
                <a:lnTo>
                  <a:pt x="31613" y="8172"/>
                </a:lnTo>
                <a:lnTo>
                  <a:pt x="31221" y="8079"/>
                </a:lnTo>
                <a:lnTo>
                  <a:pt x="30828" y="7998"/>
                </a:lnTo>
                <a:lnTo>
                  <a:pt x="30632" y="7958"/>
                </a:lnTo>
                <a:lnTo>
                  <a:pt x="30436" y="7923"/>
                </a:lnTo>
                <a:lnTo>
                  <a:pt x="30240" y="7895"/>
                </a:lnTo>
                <a:lnTo>
                  <a:pt x="30026" y="7871"/>
                </a:lnTo>
                <a:lnTo>
                  <a:pt x="29829" y="7848"/>
                </a:lnTo>
                <a:lnTo>
                  <a:pt x="29615" y="7837"/>
                </a:lnTo>
                <a:lnTo>
                  <a:pt x="28723" y="7791"/>
                </a:lnTo>
                <a:lnTo>
                  <a:pt x="27831" y="7750"/>
                </a:lnTo>
                <a:lnTo>
                  <a:pt x="26065" y="7681"/>
                </a:lnTo>
                <a:lnTo>
                  <a:pt x="22479" y="7548"/>
                </a:lnTo>
                <a:lnTo>
                  <a:pt x="20695" y="7485"/>
                </a:lnTo>
                <a:lnTo>
                  <a:pt x="18911" y="7410"/>
                </a:lnTo>
                <a:lnTo>
                  <a:pt x="18037" y="7364"/>
                </a:lnTo>
                <a:lnTo>
                  <a:pt x="17145" y="7317"/>
                </a:lnTo>
                <a:lnTo>
                  <a:pt x="16271" y="7266"/>
                </a:lnTo>
                <a:lnTo>
                  <a:pt x="15396" y="7214"/>
                </a:lnTo>
                <a:lnTo>
                  <a:pt x="14950" y="7179"/>
                </a:lnTo>
                <a:lnTo>
                  <a:pt x="14522" y="7139"/>
                </a:lnTo>
                <a:lnTo>
                  <a:pt x="14076" y="7092"/>
                </a:lnTo>
                <a:lnTo>
                  <a:pt x="13648" y="7041"/>
                </a:lnTo>
                <a:lnTo>
                  <a:pt x="13220" y="6983"/>
                </a:lnTo>
                <a:lnTo>
                  <a:pt x="12792" y="6925"/>
                </a:lnTo>
                <a:lnTo>
                  <a:pt x="12363" y="6856"/>
                </a:lnTo>
                <a:lnTo>
                  <a:pt x="11935" y="6787"/>
                </a:lnTo>
                <a:lnTo>
                  <a:pt x="11525" y="6712"/>
                </a:lnTo>
                <a:lnTo>
                  <a:pt x="11115" y="6637"/>
                </a:lnTo>
                <a:lnTo>
                  <a:pt x="10722" y="6556"/>
                </a:lnTo>
                <a:lnTo>
                  <a:pt x="10312" y="6469"/>
                </a:lnTo>
                <a:lnTo>
                  <a:pt x="9545" y="6296"/>
                </a:lnTo>
                <a:lnTo>
                  <a:pt x="8813" y="6117"/>
                </a:lnTo>
                <a:lnTo>
                  <a:pt x="8474" y="6025"/>
                </a:lnTo>
                <a:lnTo>
                  <a:pt x="8153" y="5938"/>
                </a:lnTo>
                <a:lnTo>
                  <a:pt x="7868" y="5840"/>
                </a:lnTo>
                <a:lnTo>
                  <a:pt x="7582" y="5742"/>
                </a:lnTo>
                <a:lnTo>
                  <a:pt x="7315" y="5638"/>
                </a:lnTo>
                <a:lnTo>
                  <a:pt x="7083" y="5534"/>
                </a:lnTo>
                <a:lnTo>
                  <a:pt x="6851" y="5425"/>
                </a:lnTo>
                <a:lnTo>
                  <a:pt x="6637" y="5309"/>
                </a:lnTo>
                <a:lnTo>
                  <a:pt x="6458" y="5200"/>
                </a:lnTo>
                <a:lnTo>
                  <a:pt x="6280" y="5084"/>
                </a:lnTo>
                <a:lnTo>
                  <a:pt x="6119" y="4963"/>
                </a:lnTo>
                <a:lnTo>
                  <a:pt x="5977" y="4842"/>
                </a:lnTo>
                <a:lnTo>
                  <a:pt x="5870" y="4721"/>
                </a:lnTo>
                <a:lnTo>
                  <a:pt x="5763" y="4594"/>
                </a:lnTo>
                <a:lnTo>
                  <a:pt x="5673" y="4473"/>
                </a:lnTo>
                <a:lnTo>
                  <a:pt x="5602" y="4346"/>
                </a:lnTo>
                <a:lnTo>
                  <a:pt x="5548" y="4219"/>
                </a:lnTo>
                <a:lnTo>
                  <a:pt x="5531" y="4086"/>
                </a:lnTo>
                <a:lnTo>
                  <a:pt x="5513" y="3959"/>
                </a:lnTo>
                <a:lnTo>
                  <a:pt x="5513" y="3832"/>
                </a:lnTo>
                <a:lnTo>
                  <a:pt x="5548" y="3699"/>
                </a:lnTo>
                <a:lnTo>
                  <a:pt x="5584" y="3572"/>
                </a:lnTo>
                <a:lnTo>
                  <a:pt x="5638" y="3440"/>
                </a:lnTo>
                <a:lnTo>
                  <a:pt x="5709" y="3313"/>
                </a:lnTo>
                <a:lnTo>
                  <a:pt x="5816" y="3186"/>
                </a:lnTo>
                <a:lnTo>
                  <a:pt x="5923" y="3059"/>
                </a:lnTo>
                <a:lnTo>
                  <a:pt x="6048" y="2932"/>
                </a:lnTo>
                <a:lnTo>
                  <a:pt x="6209" y="2805"/>
                </a:lnTo>
                <a:lnTo>
                  <a:pt x="6369" y="2678"/>
                </a:lnTo>
                <a:lnTo>
                  <a:pt x="6565" y="2557"/>
                </a:lnTo>
                <a:lnTo>
                  <a:pt x="6762" y="2436"/>
                </a:lnTo>
                <a:lnTo>
                  <a:pt x="6976" y="2320"/>
                </a:lnTo>
                <a:lnTo>
                  <a:pt x="7225" y="2205"/>
                </a:lnTo>
                <a:lnTo>
                  <a:pt x="7475" y="2095"/>
                </a:lnTo>
                <a:lnTo>
                  <a:pt x="7743" y="1997"/>
                </a:lnTo>
                <a:lnTo>
                  <a:pt x="8028" y="1911"/>
                </a:lnTo>
                <a:lnTo>
                  <a:pt x="8314" y="1836"/>
                </a:lnTo>
                <a:lnTo>
                  <a:pt x="8635" y="1766"/>
                </a:lnTo>
                <a:lnTo>
                  <a:pt x="8956" y="1703"/>
                </a:lnTo>
                <a:lnTo>
                  <a:pt x="9277" y="1657"/>
                </a:lnTo>
                <a:lnTo>
                  <a:pt x="9634" y="1616"/>
                </a:lnTo>
                <a:lnTo>
                  <a:pt x="9991" y="1587"/>
                </a:lnTo>
                <a:lnTo>
                  <a:pt x="10365" y="1564"/>
                </a:lnTo>
                <a:lnTo>
                  <a:pt x="10740" y="1553"/>
                </a:lnTo>
                <a:lnTo>
                  <a:pt x="11150" y="1553"/>
                </a:lnTo>
                <a:lnTo>
                  <a:pt x="11561" y="1564"/>
                </a:lnTo>
                <a:lnTo>
                  <a:pt x="11989" y="1582"/>
                </a:lnTo>
                <a:lnTo>
                  <a:pt x="12435" y="1616"/>
                </a:lnTo>
                <a:lnTo>
                  <a:pt x="12881" y="1651"/>
                </a:lnTo>
                <a:lnTo>
                  <a:pt x="13309" y="1697"/>
                </a:lnTo>
                <a:lnTo>
                  <a:pt x="13719" y="1749"/>
                </a:lnTo>
                <a:lnTo>
                  <a:pt x="14112" y="1807"/>
                </a:lnTo>
                <a:lnTo>
                  <a:pt x="14469" y="1876"/>
                </a:lnTo>
                <a:lnTo>
                  <a:pt x="14808" y="1945"/>
                </a:lnTo>
                <a:lnTo>
                  <a:pt x="15111" y="2026"/>
                </a:lnTo>
                <a:lnTo>
                  <a:pt x="15379" y="2113"/>
                </a:lnTo>
                <a:lnTo>
                  <a:pt x="15628" y="2205"/>
                </a:lnTo>
                <a:lnTo>
                  <a:pt x="15860" y="2309"/>
                </a:lnTo>
                <a:lnTo>
                  <a:pt x="16039" y="2413"/>
                </a:lnTo>
                <a:lnTo>
                  <a:pt x="16199" y="2534"/>
                </a:lnTo>
                <a:lnTo>
                  <a:pt x="16306" y="2655"/>
                </a:lnTo>
                <a:lnTo>
                  <a:pt x="16395" y="2793"/>
                </a:lnTo>
                <a:lnTo>
                  <a:pt x="16449" y="2932"/>
                </a:lnTo>
                <a:lnTo>
                  <a:pt x="16467" y="3082"/>
                </a:lnTo>
                <a:lnTo>
                  <a:pt x="16449" y="3226"/>
                </a:lnTo>
                <a:lnTo>
                  <a:pt x="16413" y="3370"/>
                </a:lnTo>
                <a:lnTo>
                  <a:pt x="16342" y="3659"/>
                </a:lnTo>
                <a:lnTo>
                  <a:pt x="16235" y="3948"/>
                </a:lnTo>
                <a:lnTo>
                  <a:pt x="16110" y="4236"/>
                </a:lnTo>
                <a:lnTo>
                  <a:pt x="15985" y="4530"/>
                </a:lnTo>
                <a:lnTo>
                  <a:pt x="15878" y="4819"/>
                </a:lnTo>
                <a:lnTo>
                  <a:pt x="15789" y="5107"/>
                </a:lnTo>
                <a:lnTo>
                  <a:pt x="15771" y="5252"/>
                </a:lnTo>
                <a:lnTo>
                  <a:pt x="15753" y="5396"/>
                </a:lnTo>
                <a:lnTo>
                  <a:pt x="15753" y="5465"/>
                </a:lnTo>
                <a:lnTo>
                  <a:pt x="15771" y="5534"/>
                </a:lnTo>
                <a:lnTo>
                  <a:pt x="15807" y="5604"/>
                </a:lnTo>
                <a:lnTo>
                  <a:pt x="15860" y="5673"/>
                </a:lnTo>
                <a:lnTo>
                  <a:pt x="15985" y="5811"/>
                </a:lnTo>
                <a:lnTo>
                  <a:pt x="16146" y="5950"/>
                </a:lnTo>
                <a:lnTo>
                  <a:pt x="16502" y="6233"/>
                </a:lnTo>
                <a:lnTo>
                  <a:pt x="16681" y="6371"/>
                </a:lnTo>
                <a:lnTo>
                  <a:pt x="16841" y="6510"/>
                </a:lnTo>
                <a:lnTo>
                  <a:pt x="17252" y="6429"/>
                </a:lnTo>
                <a:lnTo>
                  <a:pt x="17680" y="6348"/>
                </a:lnTo>
                <a:lnTo>
                  <a:pt x="18126" y="6273"/>
                </a:lnTo>
                <a:lnTo>
                  <a:pt x="18554" y="6198"/>
                </a:lnTo>
                <a:lnTo>
                  <a:pt x="18964" y="6111"/>
                </a:lnTo>
                <a:lnTo>
                  <a:pt x="19143" y="6071"/>
                </a:lnTo>
                <a:lnTo>
                  <a:pt x="19321" y="6025"/>
                </a:lnTo>
                <a:lnTo>
                  <a:pt x="19464" y="5979"/>
                </a:lnTo>
                <a:lnTo>
                  <a:pt x="19607" y="5927"/>
                </a:lnTo>
                <a:lnTo>
                  <a:pt x="19714" y="5875"/>
                </a:lnTo>
                <a:lnTo>
                  <a:pt x="19821" y="5817"/>
                </a:lnTo>
                <a:lnTo>
                  <a:pt x="20071" y="5621"/>
                </a:lnTo>
                <a:lnTo>
                  <a:pt x="20320" y="5431"/>
                </a:lnTo>
                <a:lnTo>
                  <a:pt x="20534" y="5240"/>
                </a:lnTo>
                <a:lnTo>
                  <a:pt x="20748" y="5055"/>
                </a:lnTo>
                <a:lnTo>
                  <a:pt x="20945" y="4871"/>
                </a:lnTo>
                <a:lnTo>
                  <a:pt x="21123" y="4692"/>
                </a:lnTo>
                <a:lnTo>
                  <a:pt x="21284" y="4519"/>
                </a:lnTo>
                <a:lnTo>
                  <a:pt x="21409" y="4346"/>
                </a:lnTo>
                <a:lnTo>
                  <a:pt x="21533" y="4173"/>
                </a:lnTo>
                <a:lnTo>
                  <a:pt x="21641" y="4005"/>
                </a:lnTo>
                <a:lnTo>
                  <a:pt x="21712" y="3838"/>
                </a:lnTo>
                <a:lnTo>
                  <a:pt x="21783" y="3676"/>
                </a:lnTo>
                <a:lnTo>
                  <a:pt x="21819" y="3515"/>
                </a:lnTo>
                <a:lnTo>
                  <a:pt x="21837" y="3359"/>
                </a:lnTo>
                <a:lnTo>
                  <a:pt x="21819" y="3203"/>
                </a:lnTo>
                <a:lnTo>
                  <a:pt x="21801" y="3047"/>
                </a:lnTo>
                <a:lnTo>
                  <a:pt x="21748" y="2897"/>
                </a:lnTo>
                <a:lnTo>
                  <a:pt x="21676" y="2747"/>
                </a:lnTo>
                <a:lnTo>
                  <a:pt x="21569" y="2597"/>
                </a:lnTo>
                <a:lnTo>
                  <a:pt x="21462" y="2453"/>
                </a:lnTo>
                <a:lnTo>
                  <a:pt x="21302" y="2309"/>
                </a:lnTo>
                <a:lnTo>
                  <a:pt x="21141" y="2164"/>
                </a:lnTo>
                <a:lnTo>
                  <a:pt x="20945" y="2026"/>
                </a:lnTo>
                <a:lnTo>
                  <a:pt x="20713" y="1887"/>
                </a:lnTo>
                <a:lnTo>
                  <a:pt x="20463" y="1749"/>
                </a:lnTo>
                <a:lnTo>
                  <a:pt x="20195" y="1610"/>
                </a:lnTo>
                <a:lnTo>
                  <a:pt x="19892" y="1472"/>
                </a:lnTo>
                <a:lnTo>
                  <a:pt x="19553" y="1339"/>
                </a:lnTo>
                <a:lnTo>
                  <a:pt x="19196" y="1207"/>
                </a:lnTo>
                <a:lnTo>
                  <a:pt x="18804" y="1074"/>
                </a:lnTo>
                <a:lnTo>
                  <a:pt x="18394" y="941"/>
                </a:lnTo>
                <a:lnTo>
                  <a:pt x="17948" y="814"/>
                </a:lnTo>
                <a:lnTo>
                  <a:pt x="17591" y="716"/>
                </a:lnTo>
                <a:lnTo>
                  <a:pt x="17234" y="630"/>
                </a:lnTo>
                <a:lnTo>
                  <a:pt x="16877" y="549"/>
                </a:lnTo>
                <a:lnTo>
                  <a:pt x="16502" y="474"/>
                </a:lnTo>
                <a:lnTo>
                  <a:pt x="16128" y="399"/>
                </a:lnTo>
                <a:lnTo>
                  <a:pt x="15753" y="335"/>
                </a:lnTo>
                <a:lnTo>
                  <a:pt x="15361" y="278"/>
                </a:lnTo>
                <a:lnTo>
                  <a:pt x="14968" y="220"/>
                </a:lnTo>
                <a:lnTo>
                  <a:pt x="14558" y="174"/>
                </a:lnTo>
                <a:lnTo>
                  <a:pt x="14165" y="133"/>
                </a:lnTo>
                <a:lnTo>
                  <a:pt x="13755" y="93"/>
                </a:lnTo>
                <a:lnTo>
                  <a:pt x="13345" y="64"/>
                </a:lnTo>
                <a:lnTo>
                  <a:pt x="12917" y="41"/>
                </a:lnTo>
                <a:lnTo>
                  <a:pt x="12506" y="24"/>
                </a:lnTo>
                <a:lnTo>
                  <a:pt x="12096" y="6"/>
                </a:lnTo>
                <a:lnTo>
                  <a:pt x="11668" y="1"/>
                </a:lnTo>
                <a:close/>
              </a:path>
            </a:pathLst>
          </a:custGeom>
          <a:solidFill>
            <a:srgbClr val="000000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4f3de87df4_0_409"/>
          <p:cNvSpPr/>
          <p:nvPr/>
        </p:nvSpPr>
        <p:spPr>
          <a:xfrm flipH="1">
            <a:off x="3662912" y="1815750"/>
            <a:ext cx="1859983" cy="2762635"/>
          </a:xfrm>
          <a:custGeom>
            <a:avLst/>
            <a:gdLst/>
            <a:ahLst/>
            <a:cxnLst/>
            <a:rect l="l" t="t" r="r" b="b"/>
            <a:pathLst>
              <a:path w="228429" h="117609" extrusionOk="0">
                <a:moveTo>
                  <a:pt x="109754" y="0"/>
                </a:moveTo>
                <a:lnTo>
                  <a:pt x="108381" y="12"/>
                </a:lnTo>
                <a:lnTo>
                  <a:pt x="107007" y="17"/>
                </a:lnTo>
                <a:lnTo>
                  <a:pt x="105651" y="35"/>
                </a:lnTo>
                <a:lnTo>
                  <a:pt x="104277" y="58"/>
                </a:lnTo>
                <a:lnTo>
                  <a:pt x="102725" y="87"/>
                </a:lnTo>
                <a:lnTo>
                  <a:pt x="101191" y="127"/>
                </a:lnTo>
                <a:lnTo>
                  <a:pt x="99675" y="179"/>
                </a:lnTo>
                <a:lnTo>
                  <a:pt x="98158" y="237"/>
                </a:lnTo>
                <a:lnTo>
                  <a:pt x="96642" y="306"/>
                </a:lnTo>
                <a:lnTo>
                  <a:pt x="95143" y="381"/>
                </a:lnTo>
                <a:lnTo>
                  <a:pt x="93645" y="467"/>
                </a:lnTo>
                <a:lnTo>
                  <a:pt x="92164" y="560"/>
                </a:lnTo>
                <a:lnTo>
                  <a:pt x="90683" y="658"/>
                </a:lnTo>
                <a:lnTo>
                  <a:pt x="89220" y="773"/>
                </a:lnTo>
                <a:lnTo>
                  <a:pt x="87757" y="889"/>
                </a:lnTo>
                <a:lnTo>
                  <a:pt x="86312" y="1016"/>
                </a:lnTo>
                <a:lnTo>
                  <a:pt x="84867" y="1154"/>
                </a:lnTo>
                <a:lnTo>
                  <a:pt x="83440" y="1293"/>
                </a:lnTo>
                <a:lnTo>
                  <a:pt x="82013" y="1448"/>
                </a:lnTo>
                <a:lnTo>
                  <a:pt x="80585" y="1604"/>
                </a:lnTo>
                <a:lnTo>
                  <a:pt x="79176" y="1772"/>
                </a:lnTo>
                <a:lnTo>
                  <a:pt x="77767" y="1945"/>
                </a:lnTo>
                <a:lnTo>
                  <a:pt x="76375" y="2124"/>
                </a:lnTo>
                <a:lnTo>
                  <a:pt x="74983" y="2314"/>
                </a:lnTo>
                <a:lnTo>
                  <a:pt x="73610" y="2504"/>
                </a:lnTo>
                <a:lnTo>
                  <a:pt x="72236" y="2706"/>
                </a:lnTo>
                <a:lnTo>
                  <a:pt x="70862" y="2920"/>
                </a:lnTo>
                <a:lnTo>
                  <a:pt x="69506" y="3133"/>
                </a:lnTo>
                <a:lnTo>
                  <a:pt x="68151" y="3353"/>
                </a:lnTo>
                <a:lnTo>
                  <a:pt x="66813" y="3583"/>
                </a:lnTo>
                <a:lnTo>
                  <a:pt x="65474" y="3820"/>
                </a:lnTo>
                <a:lnTo>
                  <a:pt x="64136" y="4057"/>
                </a:lnTo>
                <a:lnTo>
                  <a:pt x="62816" y="4305"/>
                </a:lnTo>
                <a:lnTo>
                  <a:pt x="61496" y="4559"/>
                </a:lnTo>
                <a:lnTo>
                  <a:pt x="60194" y="4818"/>
                </a:lnTo>
                <a:lnTo>
                  <a:pt x="58891" y="5084"/>
                </a:lnTo>
                <a:lnTo>
                  <a:pt x="56447" y="5586"/>
                </a:lnTo>
                <a:lnTo>
                  <a:pt x="55234" y="5834"/>
                </a:lnTo>
                <a:lnTo>
                  <a:pt x="53985" y="6071"/>
                </a:lnTo>
                <a:lnTo>
                  <a:pt x="52897" y="6284"/>
                </a:lnTo>
                <a:lnTo>
                  <a:pt x="51827" y="6498"/>
                </a:lnTo>
                <a:lnTo>
                  <a:pt x="50738" y="6717"/>
                </a:lnTo>
                <a:lnTo>
                  <a:pt x="49686" y="6936"/>
                </a:lnTo>
                <a:lnTo>
                  <a:pt x="48633" y="7155"/>
                </a:lnTo>
                <a:lnTo>
                  <a:pt x="47581" y="7380"/>
                </a:lnTo>
                <a:lnTo>
                  <a:pt x="46546" y="7606"/>
                </a:lnTo>
                <a:lnTo>
                  <a:pt x="45529" y="7836"/>
                </a:lnTo>
                <a:lnTo>
                  <a:pt x="44512" y="8067"/>
                </a:lnTo>
                <a:lnTo>
                  <a:pt x="43513" y="8304"/>
                </a:lnTo>
                <a:lnTo>
                  <a:pt x="42514" y="8540"/>
                </a:lnTo>
                <a:lnTo>
                  <a:pt x="41533" y="8783"/>
                </a:lnTo>
                <a:lnTo>
                  <a:pt x="40551" y="9025"/>
                </a:lnTo>
                <a:lnTo>
                  <a:pt x="39588" y="9273"/>
                </a:lnTo>
                <a:lnTo>
                  <a:pt x="38625" y="9521"/>
                </a:lnTo>
                <a:lnTo>
                  <a:pt x="37679" y="9775"/>
                </a:lnTo>
                <a:lnTo>
                  <a:pt x="36751" y="10029"/>
                </a:lnTo>
                <a:lnTo>
                  <a:pt x="35824" y="10283"/>
                </a:lnTo>
                <a:lnTo>
                  <a:pt x="34914" y="10543"/>
                </a:lnTo>
                <a:lnTo>
                  <a:pt x="34004" y="10808"/>
                </a:lnTo>
                <a:lnTo>
                  <a:pt x="33112" y="11068"/>
                </a:lnTo>
                <a:lnTo>
                  <a:pt x="32220" y="11339"/>
                </a:lnTo>
                <a:lnTo>
                  <a:pt x="31346" y="11610"/>
                </a:lnTo>
                <a:lnTo>
                  <a:pt x="30472" y="11881"/>
                </a:lnTo>
                <a:lnTo>
                  <a:pt x="29615" y="12158"/>
                </a:lnTo>
                <a:lnTo>
                  <a:pt x="28777" y="12435"/>
                </a:lnTo>
                <a:lnTo>
                  <a:pt x="27938" y="12718"/>
                </a:lnTo>
                <a:lnTo>
                  <a:pt x="27118" y="13001"/>
                </a:lnTo>
                <a:lnTo>
                  <a:pt x="26297" y="13289"/>
                </a:lnTo>
                <a:lnTo>
                  <a:pt x="25494" y="13578"/>
                </a:lnTo>
                <a:lnTo>
                  <a:pt x="24691" y="13872"/>
                </a:lnTo>
                <a:lnTo>
                  <a:pt x="23924" y="14167"/>
                </a:lnTo>
                <a:lnTo>
                  <a:pt x="23139" y="14467"/>
                </a:lnTo>
                <a:lnTo>
                  <a:pt x="22372" y="14767"/>
                </a:lnTo>
                <a:lnTo>
                  <a:pt x="21623" y="15067"/>
                </a:lnTo>
                <a:lnTo>
                  <a:pt x="20873" y="15378"/>
                </a:lnTo>
                <a:lnTo>
                  <a:pt x="20142" y="15684"/>
                </a:lnTo>
                <a:lnTo>
                  <a:pt x="19428" y="15996"/>
                </a:lnTo>
                <a:lnTo>
                  <a:pt x="18715" y="16313"/>
                </a:lnTo>
                <a:lnTo>
                  <a:pt x="18019" y="16631"/>
                </a:lnTo>
                <a:lnTo>
                  <a:pt x="17323" y="16948"/>
                </a:lnTo>
                <a:lnTo>
                  <a:pt x="16645" y="17271"/>
                </a:lnTo>
                <a:lnTo>
                  <a:pt x="15967" y="17600"/>
                </a:lnTo>
                <a:lnTo>
                  <a:pt x="15325" y="17929"/>
                </a:lnTo>
                <a:lnTo>
                  <a:pt x="14665" y="18258"/>
                </a:lnTo>
                <a:lnTo>
                  <a:pt x="14023" y="18592"/>
                </a:lnTo>
                <a:lnTo>
                  <a:pt x="13398" y="18933"/>
                </a:lnTo>
                <a:lnTo>
                  <a:pt x="12792" y="19273"/>
                </a:lnTo>
                <a:lnTo>
                  <a:pt x="12185" y="19614"/>
                </a:lnTo>
                <a:lnTo>
                  <a:pt x="11596" y="19960"/>
                </a:lnTo>
                <a:lnTo>
                  <a:pt x="11008" y="20312"/>
                </a:lnTo>
                <a:lnTo>
                  <a:pt x="10437" y="20664"/>
                </a:lnTo>
                <a:lnTo>
                  <a:pt x="9866" y="21016"/>
                </a:lnTo>
                <a:lnTo>
                  <a:pt x="9313" y="21374"/>
                </a:lnTo>
                <a:lnTo>
                  <a:pt x="8778" y="21737"/>
                </a:lnTo>
                <a:lnTo>
                  <a:pt x="8242" y="22101"/>
                </a:lnTo>
                <a:lnTo>
                  <a:pt x="7725" y="22464"/>
                </a:lnTo>
                <a:lnTo>
                  <a:pt x="7226" y="22834"/>
                </a:lnTo>
                <a:lnTo>
                  <a:pt x="6726" y="23203"/>
                </a:lnTo>
                <a:lnTo>
                  <a:pt x="6244" y="23578"/>
                </a:lnTo>
                <a:lnTo>
                  <a:pt x="5763" y="23959"/>
                </a:lnTo>
                <a:lnTo>
                  <a:pt x="5299" y="24340"/>
                </a:lnTo>
                <a:lnTo>
                  <a:pt x="4853" y="24721"/>
                </a:lnTo>
                <a:lnTo>
                  <a:pt x="4407" y="25107"/>
                </a:lnTo>
                <a:lnTo>
                  <a:pt x="4032" y="25459"/>
                </a:lnTo>
                <a:lnTo>
                  <a:pt x="3657" y="25817"/>
                </a:lnTo>
                <a:lnTo>
                  <a:pt x="3318" y="26169"/>
                </a:lnTo>
                <a:lnTo>
                  <a:pt x="2997" y="26527"/>
                </a:lnTo>
                <a:lnTo>
                  <a:pt x="2694" y="26885"/>
                </a:lnTo>
                <a:lnTo>
                  <a:pt x="2391" y="27242"/>
                </a:lnTo>
                <a:lnTo>
                  <a:pt x="2123" y="27606"/>
                </a:lnTo>
                <a:lnTo>
                  <a:pt x="1873" y="27964"/>
                </a:lnTo>
                <a:lnTo>
                  <a:pt x="1641" y="28327"/>
                </a:lnTo>
                <a:lnTo>
                  <a:pt x="1427" y="28691"/>
                </a:lnTo>
                <a:lnTo>
                  <a:pt x="1231" y="29054"/>
                </a:lnTo>
                <a:lnTo>
                  <a:pt x="1053" y="29418"/>
                </a:lnTo>
                <a:lnTo>
                  <a:pt x="892" y="29781"/>
                </a:lnTo>
                <a:lnTo>
                  <a:pt x="749" y="30145"/>
                </a:lnTo>
                <a:lnTo>
                  <a:pt x="607" y="30514"/>
                </a:lnTo>
                <a:lnTo>
                  <a:pt x="482" y="30884"/>
                </a:lnTo>
                <a:lnTo>
                  <a:pt x="375" y="31247"/>
                </a:lnTo>
                <a:lnTo>
                  <a:pt x="286" y="31616"/>
                </a:lnTo>
                <a:lnTo>
                  <a:pt x="214" y="31986"/>
                </a:lnTo>
                <a:lnTo>
                  <a:pt x="143" y="32355"/>
                </a:lnTo>
                <a:lnTo>
                  <a:pt x="89" y="32724"/>
                </a:lnTo>
                <a:lnTo>
                  <a:pt x="54" y="33099"/>
                </a:lnTo>
                <a:lnTo>
                  <a:pt x="18" y="33469"/>
                </a:lnTo>
                <a:lnTo>
                  <a:pt x="18" y="33838"/>
                </a:lnTo>
                <a:lnTo>
                  <a:pt x="0" y="34213"/>
                </a:lnTo>
                <a:lnTo>
                  <a:pt x="18" y="34582"/>
                </a:lnTo>
                <a:lnTo>
                  <a:pt x="54" y="35333"/>
                </a:lnTo>
                <a:lnTo>
                  <a:pt x="125" y="36077"/>
                </a:lnTo>
                <a:lnTo>
                  <a:pt x="232" y="36821"/>
                </a:lnTo>
                <a:lnTo>
                  <a:pt x="357" y="37398"/>
                </a:lnTo>
                <a:lnTo>
                  <a:pt x="518" y="37970"/>
                </a:lnTo>
                <a:lnTo>
                  <a:pt x="714" y="38535"/>
                </a:lnTo>
                <a:lnTo>
                  <a:pt x="946" y="39095"/>
                </a:lnTo>
                <a:lnTo>
                  <a:pt x="1231" y="39655"/>
                </a:lnTo>
                <a:lnTo>
                  <a:pt x="1534" y="40203"/>
                </a:lnTo>
                <a:lnTo>
                  <a:pt x="1873" y="40751"/>
                </a:lnTo>
                <a:lnTo>
                  <a:pt x="2248" y="41299"/>
                </a:lnTo>
                <a:lnTo>
                  <a:pt x="2658" y="41836"/>
                </a:lnTo>
                <a:lnTo>
                  <a:pt x="3104" y="42373"/>
                </a:lnTo>
                <a:lnTo>
                  <a:pt x="3586" y="42909"/>
                </a:lnTo>
                <a:lnTo>
                  <a:pt x="4086" y="43440"/>
                </a:lnTo>
                <a:lnTo>
                  <a:pt x="4621" y="43965"/>
                </a:lnTo>
                <a:lnTo>
                  <a:pt x="5174" y="44490"/>
                </a:lnTo>
                <a:lnTo>
                  <a:pt x="5763" y="45010"/>
                </a:lnTo>
                <a:lnTo>
                  <a:pt x="6369" y="45529"/>
                </a:lnTo>
                <a:lnTo>
                  <a:pt x="6994" y="46043"/>
                </a:lnTo>
                <a:lnTo>
                  <a:pt x="7654" y="46556"/>
                </a:lnTo>
                <a:lnTo>
                  <a:pt x="8332" y="47064"/>
                </a:lnTo>
                <a:lnTo>
                  <a:pt x="9027" y="47572"/>
                </a:lnTo>
                <a:lnTo>
                  <a:pt x="9741" y="48080"/>
                </a:lnTo>
                <a:lnTo>
                  <a:pt x="10490" y="48582"/>
                </a:lnTo>
                <a:lnTo>
                  <a:pt x="11240" y="49084"/>
                </a:lnTo>
                <a:lnTo>
                  <a:pt x="12007" y="49586"/>
                </a:lnTo>
                <a:lnTo>
                  <a:pt x="12792" y="50082"/>
                </a:lnTo>
                <a:lnTo>
                  <a:pt x="13595" y="50578"/>
                </a:lnTo>
                <a:lnTo>
                  <a:pt x="14397" y="51074"/>
                </a:lnTo>
                <a:lnTo>
                  <a:pt x="15236" y="51571"/>
                </a:lnTo>
                <a:lnTo>
                  <a:pt x="16913" y="52558"/>
                </a:lnTo>
                <a:lnTo>
                  <a:pt x="18626" y="53538"/>
                </a:lnTo>
                <a:lnTo>
                  <a:pt x="20320" y="54502"/>
                </a:lnTo>
                <a:lnTo>
                  <a:pt x="21997" y="55466"/>
                </a:lnTo>
                <a:lnTo>
                  <a:pt x="23674" y="56435"/>
                </a:lnTo>
                <a:lnTo>
                  <a:pt x="25334" y="57405"/>
                </a:lnTo>
                <a:lnTo>
                  <a:pt x="28634" y="59349"/>
                </a:lnTo>
                <a:lnTo>
                  <a:pt x="31899" y="61300"/>
                </a:lnTo>
                <a:lnTo>
                  <a:pt x="35164" y="63250"/>
                </a:lnTo>
                <a:lnTo>
                  <a:pt x="38393" y="65201"/>
                </a:lnTo>
                <a:lnTo>
                  <a:pt x="44869" y="69113"/>
                </a:lnTo>
                <a:lnTo>
                  <a:pt x="45636" y="69586"/>
                </a:lnTo>
                <a:lnTo>
                  <a:pt x="46385" y="70065"/>
                </a:lnTo>
                <a:lnTo>
                  <a:pt x="47117" y="70550"/>
                </a:lnTo>
                <a:lnTo>
                  <a:pt x="47795" y="71040"/>
                </a:lnTo>
                <a:lnTo>
                  <a:pt x="48455" y="71537"/>
                </a:lnTo>
                <a:lnTo>
                  <a:pt x="49079" y="72033"/>
                </a:lnTo>
                <a:lnTo>
                  <a:pt x="49668" y="72535"/>
                </a:lnTo>
                <a:lnTo>
                  <a:pt x="49935" y="72789"/>
                </a:lnTo>
                <a:lnTo>
                  <a:pt x="50203" y="73043"/>
                </a:lnTo>
                <a:lnTo>
                  <a:pt x="50453" y="73285"/>
                </a:lnTo>
                <a:lnTo>
                  <a:pt x="50685" y="73539"/>
                </a:lnTo>
                <a:lnTo>
                  <a:pt x="50899" y="73787"/>
                </a:lnTo>
                <a:lnTo>
                  <a:pt x="51095" y="74035"/>
                </a:lnTo>
                <a:lnTo>
                  <a:pt x="51470" y="74543"/>
                </a:lnTo>
                <a:lnTo>
                  <a:pt x="51809" y="75051"/>
                </a:lnTo>
                <a:lnTo>
                  <a:pt x="52451" y="76078"/>
                </a:lnTo>
                <a:lnTo>
                  <a:pt x="52772" y="76586"/>
                </a:lnTo>
                <a:lnTo>
                  <a:pt x="53129" y="77094"/>
                </a:lnTo>
                <a:lnTo>
                  <a:pt x="53397" y="77480"/>
                </a:lnTo>
                <a:lnTo>
                  <a:pt x="53539" y="77676"/>
                </a:lnTo>
                <a:lnTo>
                  <a:pt x="53700" y="77867"/>
                </a:lnTo>
                <a:lnTo>
                  <a:pt x="53878" y="78057"/>
                </a:lnTo>
                <a:lnTo>
                  <a:pt x="53985" y="78150"/>
                </a:lnTo>
                <a:lnTo>
                  <a:pt x="54092" y="78236"/>
                </a:lnTo>
                <a:lnTo>
                  <a:pt x="54217" y="78323"/>
                </a:lnTo>
                <a:lnTo>
                  <a:pt x="54342" y="78409"/>
                </a:lnTo>
                <a:lnTo>
                  <a:pt x="54485" y="78490"/>
                </a:lnTo>
                <a:lnTo>
                  <a:pt x="54645" y="78571"/>
                </a:lnTo>
                <a:lnTo>
                  <a:pt x="54770" y="78617"/>
                </a:lnTo>
                <a:lnTo>
                  <a:pt x="54895" y="78657"/>
                </a:lnTo>
                <a:lnTo>
                  <a:pt x="55056" y="78692"/>
                </a:lnTo>
                <a:lnTo>
                  <a:pt x="55234" y="78727"/>
                </a:lnTo>
                <a:lnTo>
                  <a:pt x="55413" y="78755"/>
                </a:lnTo>
                <a:lnTo>
                  <a:pt x="55627" y="78784"/>
                </a:lnTo>
                <a:lnTo>
                  <a:pt x="55841" y="78807"/>
                </a:lnTo>
                <a:lnTo>
                  <a:pt x="56073" y="78830"/>
                </a:lnTo>
                <a:lnTo>
                  <a:pt x="56536" y="78865"/>
                </a:lnTo>
                <a:lnTo>
                  <a:pt x="57018" y="78882"/>
                </a:lnTo>
                <a:lnTo>
                  <a:pt x="57482" y="78894"/>
                </a:lnTo>
                <a:lnTo>
                  <a:pt x="57928" y="78900"/>
                </a:lnTo>
                <a:lnTo>
                  <a:pt x="57999" y="78888"/>
                </a:lnTo>
                <a:lnTo>
                  <a:pt x="58089" y="78877"/>
                </a:lnTo>
                <a:lnTo>
                  <a:pt x="58196" y="78848"/>
                </a:lnTo>
                <a:lnTo>
                  <a:pt x="58303" y="78813"/>
                </a:lnTo>
                <a:lnTo>
                  <a:pt x="58392" y="78767"/>
                </a:lnTo>
                <a:lnTo>
                  <a:pt x="58499" y="78721"/>
                </a:lnTo>
                <a:lnTo>
                  <a:pt x="58695" y="78611"/>
                </a:lnTo>
                <a:lnTo>
                  <a:pt x="58874" y="78490"/>
                </a:lnTo>
                <a:lnTo>
                  <a:pt x="58927" y="78427"/>
                </a:lnTo>
                <a:lnTo>
                  <a:pt x="58998" y="78369"/>
                </a:lnTo>
                <a:lnTo>
                  <a:pt x="59034" y="78305"/>
                </a:lnTo>
                <a:lnTo>
                  <a:pt x="59052" y="78253"/>
                </a:lnTo>
                <a:lnTo>
                  <a:pt x="59070" y="78201"/>
                </a:lnTo>
                <a:lnTo>
                  <a:pt x="59052" y="78155"/>
                </a:lnTo>
                <a:lnTo>
                  <a:pt x="58552" y="77284"/>
                </a:lnTo>
                <a:lnTo>
                  <a:pt x="58071" y="76413"/>
                </a:lnTo>
                <a:lnTo>
                  <a:pt x="57589" y="75541"/>
                </a:lnTo>
                <a:lnTo>
                  <a:pt x="57089" y="74670"/>
                </a:lnTo>
                <a:lnTo>
                  <a:pt x="56822" y="74237"/>
                </a:lnTo>
                <a:lnTo>
                  <a:pt x="56536" y="73804"/>
                </a:lnTo>
                <a:lnTo>
                  <a:pt x="56251" y="73372"/>
                </a:lnTo>
                <a:lnTo>
                  <a:pt x="55930" y="72939"/>
                </a:lnTo>
                <a:lnTo>
                  <a:pt x="55609" y="72512"/>
                </a:lnTo>
                <a:lnTo>
                  <a:pt x="55252" y="72091"/>
                </a:lnTo>
                <a:lnTo>
                  <a:pt x="54877" y="71669"/>
                </a:lnTo>
                <a:lnTo>
                  <a:pt x="54467" y="71248"/>
                </a:lnTo>
                <a:lnTo>
                  <a:pt x="54057" y="70861"/>
                </a:lnTo>
                <a:lnTo>
                  <a:pt x="53611" y="70475"/>
                </a:lnTo>
                <a:lnTo>
                  <a:pt x="53147" y="70088"/>
                </a:lnTo>
                <a:lnTo>
                  <a:pt x="52665" y="69707"/>
                </a:lnTo>
                <a:lnTo>
                  <a:pt x="52166" y="69327"/>
                </a:lnTo>
                <a:lnTo>
                  <a:pt x="51630" y="68951"/>
                </a:lnTo>
                <a:lnTo>
                  <a:pt x="51095" y="68571"/>
                </a:lnTo>
                <a:lnTo>
                  <a:pt x="50542" y="68195"/>
                </a:lnTo>
                <a:lnTo>
                  <a:pt x="49400" y="67451"/>
                </a:lnTo>
                <a:lnTo>
                  <a:pt x="48223" y="66712"/>
                </a:lnTo>
                <a:lnTo>
                  <a:pt x="47045" y="65974"/>
                </a:lnTo>
                <a:lnTo>
                  <a:pt x="45868" y="65235"/>
                </a:lnTo>
                <a:lnTo>
                  <a:pt x="42443" y="63060"/>
                </a:lnTo>
                <a:lnTo>
                  <a:pt x="38999" y="60884"/>
                </a:lnTo>
                <a:lnTo>
                  <a:pt x="32095" y="56545"/>
                </a:lnTo>
                <a:lnTo>
                  <a:pt x="25173" y="52206"/>
                </a:lnTo>
                <a:lnTo>
                  <a:pt x="18269" y="47860"/>
                </a:lnTo>
                <a:lnTo>
                  <a:pt x="17305" y="47249"/>
                </a:lnTo>
                <a:lnTo>
                  <a:pt x="16378" y="46631"/>
                </a:lnTo>
                <a:lnTo>
                  <a:pt x="15450" y="46008"/>
                </a:lnTo>
                <a:lnTo>
                  <a:pt x="14576" y="45385"/>
                </a:lnTo>
                <a:lnTo>
                  <a:pt x="13719" y="44756"/>
                </a:lnTo>
                <a:lnTo>
                  <a:pt x="13309" y="44438"/>
                </a:lnTo>
                <a:lnTo>
                  <a:pt x="12899" y="44121"/>
                </a:lnTo>
                <a:lnTo>
                  <a:pt x="12524" y="43804"/>
                </a:lnTo>
                <a:lnTo>
                  <a:pt x="12149" y="43481"/>
                </a:lnTo>
                <a:lnTo>
                  <a:pt x="11775" y="43163"/>
                </a:lnTo>
                <a:lnTo>
                  <a:pt x="11436" y="42840"/>
                </a:lnTo>
                <a:lnTo>
                  <a:pt x="11097" y="42517"/>
                </a:lnTo>
                <a:lnTo>
                  <a:pt x="10776" y="42194"/>
                </a:lnTo>
                <a:lnTo>
                  <a:pt x="10455" y="41871"/>
                </a:lnTo>
                <a:lnTo>
                  <a:pt x="10169" y="41542"/>
                </a:lnTo>
                <a:lnTo>
                  <a:pt x="9902" y="41213"/>
                </a:lnTo>
                <a:lnTo>
                  <a:pt x="9634" y="40884"/>
                </a:lnTo>
                <a:lnTo>
                  <a:pt x="9402" y="40555"/>
                </a:lnTo>
                <a:lnTo>
                  <a:pt x="9170" y="40220"/>
                </a:lnTo>
                <a:lnTo>
                  <a:pt x="8974" y="39886"/>
                </a:lnTo>
                <a:lnTo>
                  <a:pt x="8778" y="39551"/>
                </a:lnTo>
                <a:lnTo>
                  <a:pt x="8617" y="39216"/>
                </a:lnTo>
                <a:lnTo>
                  <a:pt x="8474" y="38876"/>
                </a:lnTo>
                <a:lnTo>
                  <a:pt x="8349" y="38541"/>
                </a:lnTo>
                <a:lnTo>
                  <a:pt x="8242" y="38201"/>
                </a:lnTo>
                <a:lnTo>
                  <a:pt x="8171" y="37854"/>
                </a:lnTo>
                <a:lnTo>
                  <a:pt x="8118" y="37514"/>
                </a:lnTo>
                <a:lnTo>
                  <a:pt x="8046" y="36862"/>
                </a:lnTo>
                <a:lnTo>
                  <a:pt x="8011" y="36210"/>
                </a:lnTo>
                <a:lnTo>
                  <a:pt x="8011" y="35569"/>
                </a:lnTo>
                <a:lnTo>
                  <a:pt x="8046" y="34923"/>
                </a:lnTo>
                <a:lnTo>
                  <a:pt x="8118" y="34282"/>
                </a:lnTo>
                <a:lnTo>
                  <a:pt x="8225" y="33648"/>
                </a:lnTo>
                <a:lnTo>
                  <a:pt x="8367" y="33013"/>
                </a:lnTo>
                <a:lnTo>
                  <a:pt x="8528" y="32384"/>
                </a:lnTo>
                <a:lnTo>
                  <a:pt x="8742" y="31755"/>
                </a:lnTo>
                <a:lnTo>
                  <a:pt x="8992" y="31132"/>
                </a:lnTo>
                <a:lnTo>
                  <a:pt x="9295" y="30509"/>
                </a:lnTo>
                <a:lnTo>
                  <a:pt x="9616" y="29891"/>
                </a:lnTo>
                <a:lnTo>
                  <a:pt x="9973" y="29274"/>
                </a:lnTo>
                <a:lnTo>
                  <a:pt x="10383" y="28662"/>
                </a:lnTo>
                <a:lnTo>
                  <a:pt x="10829" y="28056"/>
                </a:lnTo>
                <a:lnTo>
                  <a:pt x="11311" y="27450"/>
                </a:lnTo>
                <a:lnTo>
                  <a:pt x="11579" y="27150"/>
                </a:lnTo>
                <a:lnTo>
                  <a:pt x="11846" y="26850"/>
                </a:lnTo>
                <a:lnTo>
                  <a:pt x="12114" y="26550"/>
                </a:lnTo>
                <a:lnTo>
                  <a:pt x="12417" y="26250"/>
                </a:lnTo>
                <a:lnTo>
                  <a:pt x="12720" y="25956"/>
                </a:lnTo>
                <a:lnTo>
                  <a:pt x="13024" y="25661"/>
                </a:lnTo>
                <a:lnTo>
                  <a:pt x="13345" y="25361"/>
                </a:lnTo>
                <a:lnTo>
                  <a:pt x="13684" y="25067"/>
                </a:lnTo>
                <a:lnTo>
                  <a:pt x="14023" y="24778"/>
                </a:lnTo>
                <a:lnTo>
                  <a:pt x="14380" y="24484"/>
                </a:lnTo>
                <a:lnTo>
                  <a:pt x="14736" y="24190"/>
                </a:lnTo>
                <a:lnTo>
                  <a:pt x="15129" y="23901"/>
                </a:lnTo>
                <a:lnTo>
                  <a:pt x="15503" y="23613"/>
                </a:lnTo>
                <a:lnTo>
                  <a:pt x="15914" y="23324"/>
                </a:lnTo>
                <a:lnTo>
                  <a:pt x="16324" y="23036"/>
                </a:lnTo>
                <a:lnTo>
                  <a:pt x="16734" y="22753"/>
                </a:lnTo>
                <a:lnTo>
                  <a:pt x="17180" y="22464"/>
                </a:lnTo>
                <a:lnTo>
                  <a:pt x="17626" y="22182"/>
                </a:lnTo>
                <a:lnTo>
                  <a:pt x="18073" y="21899"/>
                </a:lnTo>
                <a:lnTo>
                  <a:pt x="18536" y="21616"/>
                </a:lnTo>
                <a:lnTo>
                  <a:pt x="19018" y="21333"/>
                </a:lnTo>
                <a:lnTo>
                  <a:pt x="19518" y="21056"/>
                </a:lnTo>
                <a:lnTo>
                  <a:pt x="20017" y="20779"/>
                </a:lnTo>
                <a:lnTo>
                  <a:pt x="20534" y="20497"/>
                </a:lnTo>
                <a:lnTo>
                  <a:pt x="21070" y="20226"/>
                </a:lnTo>
                <a:lnTo>
                  <a:pt x="21605" y="19949"/>
                </a:lnTo>
                <a:lnTo>
                  <a:pt x="22158" y="19672"/>
                </a:lnTo>
                <a:lnTo>
                  <a:pt x="22729" y="19400"/>
                </a:lnTo>
                <a:lnTo>
                  <a:pt x="23300" y="19129"/>
                </a:lnTo>
                <a:lnTo>
                  <a:pt x="23888" y="18858"/>
                </a:lnTo>
                <a:lnTo>
                  <a:pt x="24495" y="18587"/>
                </a:lnTo>
                <a:lnTo>
                  <a:pt x="25102" y="18321"/>
                </a:lnTo>
                <a:lnTo>
                  <a:pt x="26618" y="17669"/>
                </a:lnTo>
                <a:lnTo>
                  <a:pt x="28170" y="17034"/>
                </a:lnTo>
                <a:lnTo>
                  <a:pt x="29758" y="16405"/>
                </a:lnTo>
                <a:lnTo>
                  <a:pt x="30561" y="16094"/>
                </a:lnTo>
                <a:lnTo>
                  <a:pt x="31364" y="15782"/>
                </a:lnTo>
                <a:lnTo>
                  <a:pt x="32184" y="15476"/>
                </a:lnTo>
                <a:lnTo>
                  <a:pt x="33023" y="15176"/>
                </a:lnTo>
                <a:lnTo>
                  <a:pt x="33843" y="14876"/>
                </a:lnTo>
                <a:lnTo>
                  <a:pt x="34682" y="14576"/>
                </a:lnTo>
                <a:lnTo>
                  <a:pt x="35538" y="14282"/>
                </a:lnTo>
                <a:lnTo>
                  <a:pt x="36395" y="13993"/>
                </a:lnTo>
                <a:lnTo>
                  <a:pt x="37269" y="13705"/>
                </a:lnTo>
                <a:lnTo>
                  <a:pt x="38143" y="13416"/>
                </a:lnTo>
                <a:lnTo>
                  <a:pt x="39017" y="13134"/>
                </a:lnTo>
                <a:lnTo>
                  <a:pt x="39909" y="12857"/>
                </a:lnTo>
                <a:lnTo>
                  <a:pt x="40819" y="12580"/>
                </a:lnTo>
                <a:lnTo>
                  <a:pt x="41729" y="12308"/>
                </a:lnTo>
                <a:lnTo>
                  <a:pt x="42657" y="12037"/>
                </a:lnTo>
                <a:lnTo>
                  <a:pt x="43584" y="11772"/>
                </a:lnTo>
                <a:lnTo>
                  <a:pt x="44530" y="11506"/>
                </a:lnTo>
                <a:lnTo>
                  <a:pt x="45475" y="11252"/>
                </a:lnTo>
                <a:lnTo>
                  <a:pt x="46439" y="10993"/>
                </a:lnTo>
                <a:lnTo>
                  <a:pt x="47402" y="10739"/>
                </a:lnTo>
                <a:lnTo>
                  <a:pt x="48383" y="10491"/>
                </a:lnTo>
                <a:lnTo>
                  <a:pt x="49365" y="10248"/>
                </a:lnTo>
                <a:lnTo>
                  <a:pt x="50364" y="10006"/>
                </a:lnTo>
                <a:lnTo>
                  <a:pt x="51381" y="9769"/>
                </a:lnTo>
                <a:lnTo>
                  <a:pt x="52397" y="9533"/>
                </a:lnTo>
                <a:lnTo>
                  <a:pt x="53432" y="9308"/>
                </a:lnTo>
                <a:lnTo>
                  <a:pt x="54735" y="9019"/>
                </a:lnTo>
                <a:lnTo>
                  <a:pt x="56055" y="8737"/>
                </a:lnTo>
                <a:lnTo>
                  <a:pt x="57375" y="8460"/>
                </a:lnTo>
                <a:lnTo>
                  <a:pt x="58713" y="8183"/>
                </a:lnTo>
                <a:lnTo>
                  <a:pt x="60051" y="7917"/>
                </a:lnTo>
                <a:lnTo>
                  <a:pt x="61389" y="7646"/>
                </a:lnTo>
                <a:lnTo>
                  <a:pt x="62745" y="7386"/>
                </a:lnTo>
                <a:lnTo>
                  <a:pt x="64101" y="7132"/>
                </a:lnTo>
                <a:lnTo>
                  <a:pt x="65474" y="6878"/>
                </a:lnTo>
                <a:lnTo>
                  <a:pt x="66848" y="6630"/>
                </a:lnTo>
                <a:lnTo>
                  <a:pt x="68222" y="6388"/>
                </a:lnTo>
                <a:lnTo>
                  <a:pt x="69613" y="6151"/>
                </a:lnTo>
                <a:lnTo>
                  <a:pt x="71005" y="5921"/>
                </a:lnTo>
                <a:lnTo>
                  <a:pt x="72414" y="5695"/>
                </a:lnTo>
                <a:lnTo>
                  <a:pt x="73824" y="5482"/>
                </a:lnTo>
                <a:lnTo>
                  <a:pt x="75251" y="5268"/>
                </a:lnTo>
                <a:lnTo>
                  <a:pt x="76678" y="5061"/>
                </a:lnTo>
                <a:lnTo>
                  <a:pt x="78123" y="4865"/>
                </a:lnTo>
                <a:lnTo>
                  <a:pt x="79568" y="4668"/>
                </a:lnTo>
                <a:lnTo>
                  <a:pt x="81014" y="4484"/>
                </a:lnTo>
                <a:lnTo>
                  <a:pt x="82476" y="4311"/>
                </a:lnTo>
                <a:lnTo>
                  <a:pt x="83957" y="4137"/>
                </a:lnTo>
                <a:lnTo>
                  <a:pt x="85438" y="3976"/>
                </a:lnTo>
                <a:lnTo>
                  <a:pt x="86937" y="3826"/>
                </a:lnTo>
                <a:lnTo>
                  <a:pt x="88435" y="3676"/>
                </a:lnTo>
                <a:lnTo>
                  <a:pt x="89934" y="3537"/>
                </a:lnTo>
                <a:lnTo>
                  <a:pt x="91450" y="3410"/>
                </a:lnTo>
                <a:lnTo>
                  <a:pt x="92984" y="3289"/>
                </a:lnTo>
                <a:lnTo>
                  <a:pt x="94519" y="3180"/>
                </a:lnTo>
                <a:lnTo>
                  <a:pt x="96071" y="3076"/>
                </a:lnTo>
                <a:lnTo>
                  <a:pt x="97623" y="2983"/>
                </a:lnTo>
                <a:lnTo>
                  <a:pt x="99193" y="2903"/>
                </a:lnTo>
                <a:lnTo>
                  <a:pt x="100049" y="2862"/>
                </a:lnTo>
                <a:lnTo>
                  <a:pt x="100906" y="2828"/>
                </a:lnTo>
                <a:lnTo>
                  <a:pt x="101762" y="2793"/>
                </a:lnTo>
                <a:lnTo>
                  <a:pt x="102618" y="2770"/>
                </a:lnTo>
                <a:lnTo>
                  <a:pt x="103492" y="2747"/>
                </a:lnTo>
                <a:lnTo>
                  <a:pt x="104349" y="2724"/>
                </a:lnTo>
                <a:lnTo>
                  <a:pt x="105223" y="2712"/>
                </a:lnTo>
                <a:lnTo>
                  <a:pt x="106097" y="2695"/>
                </a:lnTo>
                <a:lnTo>
                  <a:pt x="107828" y="2683"/>
                </a:lnTo>
                <a:lnTo>
                  <a:pt x="109576" y="2678"/>
                </a:lnTo>
                <a:lnTo>
                  <a:pt x="111342" y="2689"/>
                </a:lnTo>
                <a:lnTo>
                  <a:pt x="113091" y="2706"/>
                </a:lnTo>
                <a:lnTo>
                  <a:pt x="114857" y="2729"/>
                </a:lnTo>
                <a:lnTo>
                  <a:pt x="116605" y="2758"/>
                </a:lnTo>
                <a:lnTo>
                  <a:pt x="118371" y="2799"/>
                </a:lnTo>
                <a:lnTo>
                  <a:pt x="120138" y="2833"/>
                </a:lnTo>
                <a:lnTo>
                  <a:pt x="123634" y="2920"/>
                </a:lnTo>
                <a:lnTo>
                  <a:pt x="127131" y="3006"/>
                </a:lnTo>
                <a:lnTo>
                  <a:pt x="128184" y="3035"/>
                </a:lnTo>
                <a:lnTo>
                  <a:pt x="129236" y="3076"/>
                </a:lnTo>
                <a:lnTo>
                  <a:pt x="130289" y="3122"/>
                </a:lnTo>
                <a:lnTo>
                  <a:pt x="131323" y="3174"/>
                </a:lnTo>
                <a:lnTo>
                  <a:pt x="132376" y="3237"/>
                </a:lnTo>
                <a:lnTo>
                  <a:pt x="133411" y="3301"/>
                </a:lnTo>
                <a:lnTo>
                  <a:pt x="134463" y="3376"/>
                </a:lnTo>
                <a:lnTo>
                  <a:pt x="135498" y="3451"/>
                </a:lnTo>
                <a:lnTo>
                  <a:pt x="137568" y="3607"/>
                </a:lnTo>
                <a:lnTo>
                  <a:pt x="139637" y="3774"/>
                </a:lnTo>
                <a:lnTo>
                  <a:pt x="141724" y="3947"/>
                </a:lnTo>
                <a:lnTo>
                  <a:pt x="143794" y="4109"/>
                </a:lnTo>
                <a:lnTo>
                  <a:pt x="144793" y="4189"/>
                </a:lnTo>
                <a:lnTo>
                  <a:pt x="145774" y="4276"/>
                </a:lnTo>
                <a:lnTo>
                  <a:pt x="146755" y="4368"/>
                </a:lnTo>
                <a:lnTo>
                  <a:pt x="147719" y="4472"/>
                </a:lnTo>
                <a:lnTo>
                  <a:pt x="148664" y="4582"/>
                </a:lnTo>
                <a:lnTo>
                  <a:pt x="149610" y="4691"/>
                </a:lnTo>
                <a:lnTo>
                  <a:pt x="150538" y="4813"/>
                </a:lnTo>
                <a:lnTo>
                  <a:pt x="151465" y="4940"/>
                </a:lnTo>
                <a:lnTo>
                  <a:pt x="152375" y="5072"/>
                </a:lnTo>
                <a:lnTo>
                  <a:pt x="153285" y="5211"/>
                </a:lnTo>
                <a:lnTo>
                  <a:pt x="154177" y="5355"/>
                </a:lnTo>
                <a:lnTo>
                  <a:pt x="155051" y="5499"/>
                </a:lnTo>
                <a:lnTo>
                  <a:pt x="155943" y="5655"/>
                </a:lnTo>
                <a:lnTo>
                  <a:pt x="156800" y="5811"/>
                </a:lnTo>
                <a:lnTo>
                  <a:pt x="157656" y="5972"/>
                </a:lnTo>
                <a:lnTo>
                  <a:pt x="158512" y="6140"/>
                </a:lnTo>
                <a:lnTo>
                  <a:pt x="159351" y="6307"/>
                </a:lnTo>
                <a:lnTo>
                  <a:pt x="160189" y="6486"/>
                </a:lnTo>
                <a:lnTo>
                  <a:pt x="161028" y="6665"/>
                </a:lnTo>
                <a:lnTo>
                  <a:pt x="161848" y="6844"/>
                </a:lnTo>
                <a:lnTo>
                  <a:pt x="162669" y="7028"/>
                </a:lnTo>
                <a:lnTo>
                  <a:pt x="163472" y="7219"/>
                </a:lnTo>
                <a:lnTo>
                  <a:pt x="165078" y="7606"/>
                </a:lnTo>
                <a:lnTo>
                  <a:pt x="166665" y="7998"/>
                </a:lnTo>
                <a:lnTo>
                  <a:pt x="168235" y="8402"/>
                </a:lnTo>
                <a:lnTo>
                  <a:pt x="169787" y="8817"/>
                </a:lnTo>
                <a:lnTo>
                  <a:pt x="171340" y="9233"/>
                </a:lnTo>
                <a:lnTo>
                  <a:pt x="173570" y="9850"/>
                </a:lnTo>
                <a:lnTo>
                  <a:pt x="175782" y="10479"/>
                </a:lnTo>
                <a:lnTo>
                  <a:pt x="177976" y="11108"/>
                </a:lnTo>
                <a:lnTo>
                  <a:pt x="180135" y="11754"/>
                </a:lnTo>
                <a:lnTo>
                  <a:pt x="181205" y="12078"/>
                </a:lnTo>
                <a:lnTo>
                  <a:pt x="182258" y="12407"/>
                </a:lnTo>
                <a:lnTo>
                  <a:pt x="183310" y="12735"/>
                </a:lnTo>
                <a:lnTo>
                  <a:pt x="184363" y="13064"/>
                </a:lnTo>
                <a:lnTo>
                  <a:pt x="185398" y="13399"/>
                </a:lnTo>
                <a:lnTo>
                  <a:pt x="186415" y="13740"/>
                </a:lnTo>
                <a:lnTo>
                  <a:pt x="187432" y="14080"/>
                </a:lnTo>
                <a:lnTo>
                  <a:pt x="188431" y="14420"/>
                </a:lnTo>
                <a:lnTo>
                  <a:pt x="189430" y="14767"/>
                </a:lnTo>
                <a:lnTo>
                  <a:pt x="190411" y="15113"/>
                </a:lnTo>
                <a:lnTo>
                  <a:pt x="191392" y="15465"/>
                </a:lnTo>
                <a:lnTo>
                  <a:pt x="192356" y="15823"/>
                </a:lnTo>
                <a:lnTo>
                  <a:pt x="193301" y="16180"/>
                </a:lnTo>
                <a:lnTo>
                  <a:pt x="194247" y="16544"/>
                </a:lnTo>
                <a:lnTo>
                  <a:pt x="195174" y="16908"/>
                </a:lnTo>
                <a:lnTo>
                  <a:pt x="196084" y="17277"/>
                </a:lnTo>
                <a:lnTo>
                  <a:pt x="196976" y="17652"/>
                </a:lnTo>
                <a:lnTo>
                  <a:pt x="197868" y="18027"/>
                </a:lnTo>
                <a:lnTo>
                  <a:pt x="198742" y="18408"/>
                </a:lnTo>
                <a:lnTo>
                  <a:pt x="199599" y="18794"/>
                </a:lnTo>
                <a:lnTo>
                  <a:pt x="200455" y="19181"/>
                </a:lnTo>
                <a:lnTo>
                  <a:pt x="201276" y="19573"/>
                </a:lnTo>
                <a:lnTo>
                  <a:pt x="202096" y="19966"/>
                </a:lnTo>
                <a:lnTo>
                  <a:pt x="202899" y="20370"/>
                </a:lnTo>
                <a:lnTo>
                  <a:pt x="203666" y="20762"/>
                </a:lnTo>
                <a:lnTo>
                  <a:pt x="204434" y="21160"/>
                </a:lnTo>
                <a:lnTo>
                  <a:pt x="205165" y="21564"/>
                </a:lnTo>
                <a:lnTo>
                  <a:pt x="205914" y="21962"/>
                </a:lnTo>
                <a:lnTo>
                  <a:pt x="206628" y="22366"/>
                </a:lnTo>
                <a:lnTo>
                  <a:pt x="207342" y="22776"/>
                </a:lnTo>
                <a:lnTo>
                  <a:pt x="208019" y="23180"/>
                </a:lnTo>
                <a:lnTo>
                  <a:pt x="208697" y="23590"/>
                </a:lnTo>
                <a:lnTo>
                  <a:pt x="209357" y="23999"/>
                </a:lnTo>
                <a:lnTo>
                  <a:pt x="210000" y="24415"/>
                </a:lnTo>
                <a:lnTo>
                  <a:pt x="210624" y="24830"/>
                </a:lnTo>
                <a:lnTo>
                  <a:pt x="211231" y="25252"/>
                </a:lnTo>
                <a:lnTo>
                  <a:pt x="211819" y="25667"/>
                </a:lnTo>
                <a:lnTo>
                  <a:pt x="212390" y="26094"/>
                </a:lnTo>
                <a:lnTo>
                  <a:pt x="212943" y="26521"/>
                </a:lnTo>
                <a:lnTo>
                  <a:pt x="213479" y="26948"/>
                </a:lnTo>
                <a:lnTo>
                  <a:pt x="213978" y="27381"/>
                </a:lnTo>
                <a:lnTo>
                  <a:pt x="214478" y="27814"/>
                </a:lnTo>
                <a:lnTo>
                  <a:pt x="214942" y="28246"/>
                </a:lnTo>
                <a:lnTo>
                  <a:pt x="215388" y="28691"/>
                </a:lnTo>
                <a:lnTo>
                  <a:pt x="215816" y="29129"/>
                </a:lnTo>
                <a:lnTo>
                  <a:pt x="216208" y="29579"/>
                </a:lnTo>
                <a:lnTo>
                  <a:pt x="216583" y="30030"/>
                </a:lnTo>
                <a:lnTo>
                  <a:pt x="216940" y="30480"/>
                </a:lnTo>
                <a:lnTo>
                  <a:pt x="217261" y="30936"/>
                </a:lnTo>
                <a:lnTo>
                  <a:pt x="217564" y="31397"/>
                </a:lnTo>
                <a:lnTo>
                  <a:pt x="217832" y="31859"/>
                </a:lnTo>
                <a:lnTo>
                  <a:pt x="218081" y="32326"/>
                </a:lnTo>
                <a:lnTo>
                  <a:pt x="218313" y="32794"/>
                </a:lnTo>
                <a:lnTo>
                  <a:pt x="218510" y="33267"/>
                </a:lnTo>
                <a:lnTo>
                  <a:pt x="218670" y="33746"/>
                </a:lnTo>
                <a:lnTo>
                  <a:pt x="218813" y="34230"/>
                </a:lnTo>
                <a:lnTo>
                  <a:pt x="218902" y="34663"/>
                </a:lnTo>
                <a:lnTo>
                  <a:pt x="218991" y="35096"/>
                </a:lnTo>
                <a:lnTo>
                  <a:pt x="219045" y="35529"/>
                </a:lnTo>
                <a:lnTo>
                  <a:pt x="219098" y="35956"/>
                </a:lnTo>
                <a:lnTo>
                  <a:pt x="219116" y="36389"/>
                </a:lnTo>
                <a:lnTo>
                  <a:pt x="219134" y="36816"/>
                </a:lnTo>
                <a:lnTo>
                  <a:pt x="219116" y="37243"/>
                </a:lnTo>
                <a:lnTo>
                  <a:pt x="219098" y="37670"/>
                </a:lnTo>
                <a:lnTo>
                  <a:pt x="219045" y="38097"/>
                </a:lnTo>
                <a:lnTo>
                  <a:pt x="218991" y="38518"/>
                </a:lnTo>
                <a:lnTo>
                  <a:pt x="218902" y="38945"/>
                </a:lnTo>
                <a:lnTo>
                  <a:pt x="218813" y="39366"/>
                </a:lnTo>
                <a:lnTo>
                  <a:pt x="218706" y="39787"/>
                </a:lnTo>
                <a:lnTo>
                  <a:pt x="218581" y="40209"/>
                </a:lnTo>
                <a:lnTo>
                  <a:pt x="218438" y="40630"/>
                </a:lnTo>
                <a:lnTo>
                  <a:pt x="218278" y="41051"/>
                </a:lnTo>
                <a:lnTo>
                  <a:pt x="218099" y="41467"/>
                </a:lnTo>
                <a:lnTo>
                  <a:pt x="217903" y="41882"/>
                </a:lnTo>
                <a:lnTo>
                  <a:pt x="217707" y="42303"/>
                </a:lnTo>
                <a:lnTo>
                  <a:pt x="217493" y="42719"/>
                </a:lnTo>
                <a:lnTo>
                  <a:pt x="217261" y="43134"/>
                </a:lnTo>
                <a:lnTo>
                  <a:pt x="217011" y="43550"/>
                </a:lnTo>
                <a:lnTo>
                  <a:pt x="216743" y="43965"/>
                </a:lnTo>
                <a:lnTo>
                  <a:pt x="216476" y="44381"/>
                </a:lnTo>
                <a:lnTo>
                  <a:pt x="216173" y="44790"/>
                </a:lnTo>
                <a:lnTo>
                  <a:pt x="215869" y="45206"/>
                </a:lnTo>
                <a:lnTo>
                  <a:pt x="215566" y="45616"/>
                </a:lnTo>
                <a:lnTo>
                  <a:pt x="215227" y="46031"/>
                </a:lnTo>
                <a:lnTo>
                  <a:pt x="214888" y="46441"/>
                </a:lnTo>
                <a:lnTo>
                  <a:pt x="214531" y="46851"/>
                </a:lnTo>
                <a:lnTo>
                  <a:pt x="214174" y="47266"/>
                </a:lnTo>
                <a:lnTo>
                  <a:pt x="213800" y="47676"/>
                </a:lnTo>
                <a:lnTo>
                  <a:pt x="213532" y="47941"/>
                </a:lnTo>
                <a:lnTo>
                  <a:pt x="213265" y="48201"/>
                </a:lnTo>
                <a:lnTo>
                  <a:pt x="212979" y="48460"/>
                </a:lnTo>
                <a:lnTo>
                  <a:pt x="212676" y="48714"/>
                </a:lnTo>
                <a:lnTo>
                  <a:pt x="212373" y="48968"/>
                </a:lnTo>
                <a:lnTo>
                  <a:pt x="212034" y="49216"/>
                </a:lnTo>
                <a:lnTo>
                  <a:pt x="211695" y="49465"/>
                </a:lnTo>
                <a:lnTo>
                  <a:pt x="211338" y="49713"/>
                </a:lnTo>
                <a:lnTo>
                  <a:pt x="210963" y="49955"/>
                </a:lnTo>
                <a:lnTo>
                  <a:pt x="210571" y="50197"/>
                </a:lnTo>
                <a:lnTo>
                  <a:pt x="210178" y="50434"/>
                </a:lnTo>
                <a:lnTo>
                  <a:pt x="209786" y="50671"/>
                </a:lnTo>
                <a:lnTo>
                  <a:pt x="209357" y="50907"/>
                </a:lnTo>
                <a:lnTo>
                  <a:pt x="208929" y="51138"/>
                </a:lnTo>
                <a:lnTo>
                  <a:pt x="208501" y="51369"/>
                </a:lnTo>
                <a:lnTo>
                  <a:pt x="208055" y="51594"/>
                </a:lnTo>
                <a:lnTo>
                  <a:pt x="207127" y="52050"/>
                </a:lnTo>
                <a:lnTo>
                  <a:pt x="206164" y="52494"/>
                </a:lnTo>
                <a:lnTo>
                  <a:pt x="205183" y="52933"/>
                </a:lnTo>
                <a:lnTo>
                  <a:pt x="204166" y="53365"/>
                </a:lnTo>
                <a:lnTo>
                  <a:pt x="203131" y="53792"/>
                </a:lnTo>
                <a:lnTo>
                  <a:pt x="202079" y="54219"/>
                </a:lnTo>
                <a:lnTo>
                  <a:pt x="201026" y="54641"/>
                </a:lnTo>
                <a:lnTo>
                  <a:pt x="199938" y="55056"/>
                </a:lnTo>
                <a:lnTo>
                  <a:pt x="196138" y="56516"/>
                </a:lnTo>
                <a:lnTo>
                  <a:pt x="194247" y="57243"/>
                </a:lnTo>
                <a:lnTo>
                  <a:pt x="192373" y="57976"/>
                </a:lnTo>
                <a:lnTo>
                  <a:pt x="190500" y="58715"/>
                </a:lnTo>
                <a:lnTo>
                  <a:pt x="188645" y="59453"/>
                </a:lnTo>
                <a:lnTo>
                  <a:pt x="186825" y="60198"/>
                </a:lnTo>
                <a:lnTo>
                  <a:pt x="185023" y="60948"/>
                </a:lnTo>
                <a:lnTo>
                  <a:pt x="183257" y="61704"/>
                </a:lnTo>
                <a:lnTo>
                  <a:pt x="182383" y="62090"/>
                </a:lnTo>
                <a:lnTo>
                  <a:pt x="181509" y="62471"/>
                </a:lnTo>
                <a:lnTo>
                  <a:pt x="180652" y="62858"/>
                </a:lnTo>
                <a:lnTo>
                  <a:pt x="179814" y="63250"/>
                </a:lnTo>
                <a:lnTo>
                  <a:pt x="178975" y="63637"/>
                </a:lnTo>
                <a:lnTo>
                  <a:pt x="178137" y="64035"/>
                </a:lnTo>
                <a:lnTo>
                  <a:pt x="177334" y="64427"/>
                </a:lnTo>
                <a:lnTo>
                  <a:pt x="176531" y="64826"/>
                </a:lnTo>
                <a:lnTo>
                  <a:pt x="175728" y="65229"/>
                </a:lnTo>
                <a:lnTo>
                  <a:pt x="174961" y="65633"/>
                </a:lnTo>
                <a:lnTo>
                  <a:pt x="174194" y="66043"/>
                </a:lnTo>
                <a:lnTo>
                  <a:pt x="173445" y="66459"/>
                </a:lnTo>
                <a:lnTo>
                  <a:pt x="172695" y="66874"/>
                </a:lnTo>
                <a:lnTo>
                  <a:pt x="171982" y="67290"/>
                </a:lnTo>
                <a:lnTo>
                  <a:pt x="171500" y="67578"/>
                </a:lnTo>
                <a:lnTo>
                  <a:pt x="171036" y="67867"/>
                </a:lnTo>
                <a:lnTo>
                  <a:pt x="170608" y="68155"/>
                </a:lnTo>
                <a:lnTo>
                  <a:pt x="170198" y="68444"/>
                </a:lnTo>
                <a:lnTo>
                  <a:pt x="169823" y="68732"/>
                </a:lnTo>
                <a:lnTo>
                  <a:pt x="169448" y="69026"/>
                </a:lnTo>
                <a:lnTo>
                  <a:pt x="169109" y="69321"/>
                </a:lnTo>
                <a:lnTo>
                  <a:pt x="168788" y="69615"/>
                </a:lnTo>
                <a:lnTo>
                  <a:pt x="168485" y="69909"/>
                </a:lnTo>
                <a:lnTo>
                  <a:pt x="168217" y="70204"/>
                </a:lnTo>
                <a:lnTo>
                  <a:pt x="167950" y="70498"/>
                </a:lnTo>
                <a:lnTo>
                  <a:pt x="167718" y="70798"/>
                </a:lnTo>
                <a:lnTo>
                  <a:pt x="167504" y="71098"/>
                </a:lnTo>
                <a:lnTo>
                  <a:pt x="167308" y="71392"/>
                </a:lnTo>
                <a:lnTo>
                  <a:pt x="167147" y="71692"/>
                </a:lnTo>
                <a:lnTo>
                  <a:pt x="166986" y="71998"/>
                </a:lnTo>
                <a:lnTo>
                  <a:pt x="166862" y="72298"/>
                </a:lnTo>
                <a:lnTo>
                  <a:pt x="166755" y="72604"/>
                </a:lnTo>
                <a:lnTo>
                  <a:pt x="166665" y="72904"/>
                </a:lnTo>
                <a:lnTo>
                  <a:pt x="166594" y="73210"/>
                </a:lnTo>
                <a:lnTo>
                  <a:pt x="166558" y="73516"/>
                </a:lnTo>
                <a:lnTo>
                  <a:pt x="166523" y="73827"/>
                </a:lnTo>
                <a:lnTo>
                  <a:pt x="166523" y="74133"/>
                </a:lnTo>
                <a:lnTo>
                  <a:pt x="166540" y="74445"/>
                </a:lnTo>
                <a:lnTo>
                  <a:pt x="166576" y="74757"/>
                </a:lnTo>
                <a:lnTo>
                  <a:pt x="166630" y="75068"/>
                </a:lnTo>
                <a:lnTo>
                  <a:pt x="166701" y="75380"/>
                </a:lnTo>
                <a:lnTo>
                  <a:pt x="166790" y="75691"/>
                </a:lnTo>
                <a:lnTo>
                  <a:pt x="166897" y="76009"/>
                </a:lnTo>
                <a:lnTo>
                  <a:pt x="167040" y="76320"/>
                </a:lnTo>
                <a:lnTo>
                  <a:pt x="167183" y="76638"/>
                </a:lnTo>
                <a:lnTo>
                  <a:pt x="167361" y="76955"/>
                </a:lnTo>
                <a:lnTo>
                  <a:pt x="167450" y="77122"/>
                </a:lnTo>
                <a:lnTo>
                  <a:pt x="167504" y="77267"/>
                </a:lnTo>
                <a:lnTo>
                  <a:pt x="137639" y="76909"/>
                </a:lnTo>
                <a:lnTo>
                  <a:pt x="137728" y="76528"/>
                </a:lnTo>
                <a:lnTo>
                  <a:pt x="137800" y="76153"/>
                </a:lnTo>
                <a:lnTo>
                  <a:pt x="137942" y="75409"/>
                </a:lnTo>
                <a:lnTo>
                  <a:pt x="138031" y="75034"/>
                </a:lnTo>
                <a:lnTo>
                  <a:pt x="138121" y="74670"/>
                </a:lnTo>
                <a:lnTo>
                  <a:pt x="138246" y="74301"/>
                </a:lnTo>
                <a:lnTo>
                  <a:pt x="138406" y="73937"/>
                </a:lnTo>
                <a:lnTo>
                  <a:pt x="139155" y="72298"/>
                </a:lnTo>
                <a:lnTo>
                  <a:pt x="139887" y="70659"/>
                </a:lnTo>
                <a:lnTo>
                  <a:pt x="140601" y="69015"/>
                </a:lnTo>
                <a:lnTo>
                  <a:pt x="141350" y="67376"/>
                </a:lnTo>
                <a:lnTo>
                  <a:pt x="141742" y="66557"/>
                </a:lnTo>
                <a:lnTo>
                  <a:pt x="142135" y="65737"/>
                </a:lnTo>
                <a:lnTo>
                  <a:pt x="142545" y="64918"/>
                </a:lnTo>
                <a:lnTo>
                  <a:pt x="142973" y="64104"/>
                </a:lnTo>
                <a:lnTo>
                  <a:pt x="143419" y="63291"/>
                </a:lnTo>
                <a:lnTo>
                  <a:pt x="143883" y="62477"/>
                </a:lnTo>
                <a:lnTo>
                  <a:pt x="144365" y="61663"/>
                </a:lnTo>
                <a:lnTo>
                  <a:pt x="144882" y="60850"/>
                </a:lnTo>
                <a:lnTo>
                  <a:pt x="145310" y="60232"/>
                </a:lnTo>
                <a:lnTo>
                  <a:pt x="145756" y="59615"/>
                </a:lnTo>
                <a:lnTo>
                  <a:pt x="146256" y="59003"/>
                </a:lnTo>
                <a:lnTo>
                  <a:pt x="146755" y="58391"/>
                </a:lnTo>
                <a:lnTo>
                  <a:pt x="147291" y="57780"/>
                </a:lnTo>
                <a:lnTo>
                  <a:pt x="147862" y="57168"/>
                </a:lnTo>
                <a:lnTo>
                  <a:pt x="148432" y="56562"/>
                </a:lnTo>
                <a:lnTo>
                  <a:pt x="149021" y="55956"/>
                </a:lnTo>
                <a:lnTo>
                  <a:pt x="150234" y="54745"/>
                </a:lnTo>
                <a:lnTo>
                  <a:pt x="151465" y="53533"/>
                </a:lnTo>
                <a:lnTo>
                  <a:pt x="152714" y="52321"/>
                </a:lnTo>
                <a:lnTo>
                  <a:pt x="153927" y="51115"/>
                </a:lnTo>
                <a:lnTo>
                  <a:pt x="154052" y="50999"/>
                </a:lnTo>
                <a:lnTo>
                  <a:pt x="154195" y="50896"/>
                </a:lnTo>
                <a:lnTo>
                  <a:pt x="154355" y="50786"/>
                </a:lnTo>
                <a:lnTo>
                  <a:pt x="154516" y="50682"/>
                </a:lnTo>
                <a:lnTo>
                  <a:pt x="154712" y="50572"/>
                </a:lnTo>
                <a:lnTo>
                  <a:pt x="154909" y="50474"/>
                </a:lnTo>
                <a:lnTo>
                  <a:pt x="155337" y="50267"/>
                </a:lnTo>
                <a:lnTo>
                  <a:pt x="155801" y="50070"/>
                </a:lnTo>
                <a:lnTo>
                  <a:pt x="156264" y="49868"/>
                </a:lnTo>
                <a:lnTo>
                  <a:pt x="156710" y="49672"/>
                </a:lnTo>
                <a:lnTo>
                  <a:pt x="157156" y="49470"/>
                </a:lnTo>
                <a:lnTo>
                  <a:pt x="157406" y="49366"/>
                </a:lnTo>
                <a:lnTo>
                  <a:pt x="157656" y="49268"/>
                </a:lnTo>
                <a:lnTo>
                  <a:pt x="158209" y="49072"/>
                </a:lnTo>
                <a:lnTo>
                  <a:pt x="158477" y="48974"/>
                </a:lnTo>
                <a:lnTo>
                  <a:pt x="158726" y="48876"/>
                </a:lnTo>
                <a:lnTo>
                  <a:pt x="158816" y="48824"/>
                </a:lnTo>
                <a:lnTo>
                  <a:pt x="158923" y="48766"/>
                </a:lnTo>
                <a:lnTo>
                  <a:pt x="158994" y="48714"/>
                </a:lnTo>
                <a:lnTo>
                  <a:pt x="159065" y="48657"/>
                </a:lnTo>
                <a:lnTo>
                  <a:pt x="159244" y="48478"/>
                </a:lnTo>
                <a:lnTo>
                  <a:pt x="159422" y="48282"/>
                </a:lnTo>
                <a:lnTo>
                  <a:pt x="159601" y="48080"/>
                </a:lnTo>
                <a:lnTo>
                  <a:pt x="159743" y="47878"/>
                </a:lnTo>
                <a:lnTo>
                  <a:pt x="159797" y="47780"/>
                </a:lnTo>
                <a:lnTo>
                  <a:pt x="159832" y="47687"/>
                </a:lnTo>
                <a:lnTo>
                  <a:pt x="159850" y="47595"/>
                </a:lnTo>
                <a:lnTo>
                  <a:pt x="159850" y="47514"/>
                </a:lnTo>
                <a:lnTo>
                  <a:pt x="159815" y="47433"/>
                </a:lnTo>
                <a:lnTo>
                  <a:pt x="159779" y="47358"/>
                </a:lnTo>
                <a:lnTo>
                  <a:pt x="159690" y="47295"/>
                </a:lnTo>
                <a:lnTo>
                  <a:pt x="159583" y="47237"/>
                </a:lnTo>
                <a:lnTo>
                  <a:pt x="159458" y="47191"/>
                </a:lnTo>
                <a:lnTo>
                  <a:pt x="159333" y="47151"/>
                </a:lnTo>
                <a:lnTo>
                  <a:pt x="159226" y="47116"/>
                </a:lnTo>
                <a:lnTo>
                  <a:pt x="159101" y="47087"/>
                </a:lnTo>
                <a:lnTo>
                  <a:pt x="158976" y="47058"/>
                </a:lnTo>
                <a:lnTo>
                  <a:pt x="158833" y="47041"/>
                </a:lnTo>
                <a:lnTo>
                  <a:pt x="158709" y="47029"/>
                </a:lnTo>
                <a:lnTo>
                  <a:pt x="158584" y="47024"/>
                </a:lnTo>
                <a:lnTo>
                  <a:pt x="158459" y="47018"/>
                </a:lnTo>
                <a:lnTo>
                  <a:pt x="158334" y="47018"/>
                </a:lnTo>
                <a:lnTo>
                  <a:pt x="158209" y="47024"/>
                </a:lnTo>
                <a:lnTo>
                  <a:pt x="158084" y="47029"/>
                </a:lnTo>
                <a:lnTo>
                  <a:pt x="157817" y="47058"/>
                </a:lnTo>
                <a:lnTo>
                  <a:pt x="157549" y="47093"/>
                </a:lnTo>
                <a:lnTo>
                  <a:pt x="157299" y="47139"/>
                </a:lnTo>
                <a:lnTo>
                  <a:pt x="157032" y="47191"/>
                </a:lnTo>
                <a:lnTo>
                  <a:pt x="156496" y="47301"/>
                </a:lnTo>
                <a:lnTo>
                  <a:pt x="156229" y="47358"/>
                </a:lnTo>
                <a:lnTo>
                  <a:pt x="155961" y="47410"/>
                </a:lnTo>
                <a:lnTo>
                  <a:pt x="155693" y="47456"/>
                </a:lnTo>
                <a:lnTo>
                  <a:pt x="155408" y="47491"/>
                </a:lnTo>
                <a:lnTo>
                  <a:pt x="154391" y="47618"/>
                </a:lnTo>
                <a:lnTo>
                  <a:pt x="153339" y="47733"/>
                </a:lnTo>
                <a:lnTo>
                  <a:pt x="152286" y="47843"/>
                </a:lnTo>
                <a:lnTo>
                  <a:pt x="151216" y="47941"/>
                </a:lnTo>
                <a:lnTo>
                  <a:pt x="150127" y="48022"/>
                </a:lnTo>
                <a:lnTo>
                  <a:pt x="149592" y="48062"/>
                </a:lnTo>
                <a:lnTo>
                  <a:pt x="149057" y="48097"/>
                </a:lnTo>
                <a:lnTo>
                  <a:pt x="148504" y="48126"/>
                </a:lnTo>
                <a:lnTo>
                  <a:pt x="147969" y="48155"/>
                </a:lnTo>
                <a:lnTo>
                  <a:pt x="147433" y="48172"/>
                </a:lnTo>
                <a:lnTo>
                  <a:pt x="146880" y="48189"/>
                </a:lnTo>
                <a:lnTo>
                  <a:pt x="144954" y="48241"/>
                </a:lnTo>
                <a:lnTo>
                  <a:pt x="143009" y="48293"/>
                </a:lnTo>
                <a:lnTo>
                  <a:pt x="141064" y="48339"/>
                </a:lnTo>
                <a:lnTo>
                  <a:pt x="140083" y="48357"/>
                </a:lnTo>
                <a:lnTo>
                  <a:pt x="139120" y="48368"/>
                </a:lnTo>
                <a:lnTo>
                  <a:pt x="138139" y="48380"/>
                </a:lnTo>
                <a:lnTo>
                  <a:pt x="137175" y="48385"/>
                </a:lnTo>
                <a:lnTo>
                  <a:pt x="136194" y="48385"/>
                </a:lnTo>
                <a:lnTo>
                  <a:pt x="135231" y="48380"/>
                </a:lnTo>
                <a:lnTo>
                  <a:pt x="134267" y="48374"/>
                </a:lnTo>
                <a:lnTo>
                  <a:pt x="133304" y="48357"/>
                </a:lnTo>
                <a:lnTo>
                  <a:pt x="132340" y="48328"/>
                </a:lnTo>
                <a:lnTo>
                  <a:pt x="131377" y="48299"/>
                </a:lnTo>
                <a:lnTo>
                  <a:pt x="130806" y="48276"/>
                </a:lnTo>
                <a:lnTo>
                  <a:pt x="130253" y="48241"/>
                </a:lnTo>
                <a:lnTo>
                  <a:pt x="129718" y="48195"/>
                </a:lnTo>
                <a:lnTo>
                  <a:pt x="129200" y="48143"/>
                </a:lnTo>
                <a:lnTo>
                  <a:pt x="128701" y="48085"/>
                </a:lnTo>
                <a:lnTo>
                  <a:pt x="128201" y="48022"/>
                </a:lnTo>
                <a:lnTo>
                  <a:pt x="127738" y="47947"/>
                </a:lnTo>
                <a:lnTo>
                  <a:pt x="127292" y="47866"/>
                </a:lnTo>
                <a:lnTo>
                  <a:pt x="126863" y="47780"/>
                </a:lnTo>
                <a:lnTo>
                  <a:pt x="126453" y="47687"/>
                </a:lnTo>
                <a:lnTo>
                  <a:pt x="126061" y="47589"/>
                </a:lnTo>
                <a:lnTo>
                  <a:pt x="125686" y="47479"/>
                </a:lnTo>
                <a:lnTo>
                  <a:pt x="125329" y="47370"/>
                </a:lnTo>
                <a:lnTo>
                  <a:pt x="125008" y="47249"/>
                </a:lnTo>
                <a:lnTo>
                  <a:pt x="124687" y="47122"/>
                </a:lnTo>
                <a:lnTo>
                  <a:pt x="124401" y="46995"/>
                </a:lnTo>
                <a:lnTo>
                  <a:pt x="124134" y="46862"/>
                </a:lnTo>
                <a:lnTo>
                  <a:pt x="123884" y="46718"/>
                </a:lnTo>
                <a:lnTo>
                  <a:pt x="123652" y="46574"/>
                </a:lnTo>
                <a:lnTo>
                  <a:pt x="123438" y="46429"/>
                </a:lnTo>
                <a:lnTo>
                  <a:pt x="123260" y="46273"/>
                </a:lnTo>
                <a:lnTo>
                  <a:pt x="123081" y="46118"/>
                </a:lnTo>
                <a:lnTo>
                  <a:pt x="122938" y="45956"/>
                </a:lnTo>
                <a:lnTo>
                  <a:pt x="122831" y="45789"/>
                </a:lnTo>
                <a:lnTo>
                  <a:pt x="122724" y="45621"/>
                </a:lnTo>
                <a:lnTo>
                  <a:pt x="122653" y="45448"/>
                </a:lnTo>
                <a:lnTo>
                  <a:pt x="122600" y="45275"/>
                </a:lnTo>
                <a:lnTo>
                  <a:pt x="122582" y="45096"/>
                </a:lnTo>
                <a:lnTo>
                  <a:pt x="122564" y="44917"/>
                </a:lnTo>
                <a:lnTo>
                  <a:pt x="122600" y="44739"/>
                </a:lnTo>
                <a:lnTo>
                  <a:pt x="122635" y="44554"/>
                </a:lnTo>
                <a:lnTo>
                  <a:pt x="122707" y="44363"/>
                </a:lnTo>
                <a:lnTo>
                  <a:pt x="122742" y="44271"/>
                </a:lnTo>
                <a:lnTo>
                  <a:pt x="122814" y="44185"/>
                </a:lnTo>
                <a:lnTo>
                  <a:pt x="122885" y="44092"/>
                </a:lnTo>
                <a:lnTo>
                  <a:pt x="122956" y="44006"/>
                </a:lnTo>
                <a:lnTo>
                  <a:pt x="123046" y="43919"/>
                </a:lnTo>
                <a:lnTo>
                  <a:pt x="123153" y="43838"/>
                </a:lnTo>
                <a:lnTo>
                  <a:pt x="123277" y="43758"/>
                </a:lnTo>
                <a:lnTo>
                  <a:pt x="123402" y="43677"/>
                </a:lnTo>
                <a:lnTo>
                  <a:pt x="123527" y="43602"/>
                </a:lnTo>
                <a:lnTo>
                  <a:pt x="123670" y="43527"/>
                </a:lnTo>
                <a:lnTo>
                  <a:pt x="123831" y="43457"/>
                </a:lnTo>
                <a:lnTo>
                  <a:pt x="123991" y="43388"/>
                </a:lnTo>
                <a:lnTo>
                  <a:pt x="124169" y="43325"/>
                </a:lnTo>
                <a:lnTo>
                  <a:pt x="124348" y="43261"/>
                </a:lnTo>
                <a:lnTo>
                  <a:pt x="124544" y="43204"/>
                </a:lnTo>
                <a:lnTo>
                  <a:pt x="124740" y="43146"/>
                </a:lnTo>
                <a:lnTo>
                  <a:pt x="124937" y="43094"/>
                </a:lnTo>
                <a:lnTo>
                  <a:pt x="125151" y="43042"/>
                </a:lnTo>
                <a:lnTo>
                  <a:pt x="125365" y="42996"/>
                </a:lnTo>
                <a:lnTo>
                  <a:pt x="125597" y="42955"/>
                </a:lnTo>
                <a:lnTo>
                  <a:pt x="125829" y="42915"/>
                </a:lnTo>
                <a:lnTo>
                  <a:pt x="126061" y="42875"/>
                </a:lnTo>
                <a:lnTo>
                  <a:pt x="126310" y="42846"/>
                </a:lnTo>
                <a:lnTo>
                  <a:pt x="126560" y="42817"/>
                </a:lnTo>
                <a:lnTo>
                  <a:pt x="126810" y="42788"/>
                </a:lnTo>
                <a:lnTo>
                  <a:pt x="127077" y="42771"/>
                </a:lnTo>
                <a:lnTo>
                  <a:pt x="127327" y="42753"/>
                </a:lnTo>
                <a:lnTo>
                  <a:pt x="127595" y="42736"/>
                </a:lnTo>
                <a:lnTo>
                  <a:pt x="127862" y="42730"/>
                </a:lnTo>
                <a:lnTo>
                  <a:pt x="128148" y="42725"/>
                </a:lnTo>
                <a:lnTo>
                  <a:pt x="128415" y="42725"/>
                </a:lnTo>
                <a:lnTo>
                  <a:pt x="128701" y="42730"/>
                </a:lnTo>
                <a:lnTo>
                  <a:pt x="128933" y="42736"/>
                </a:lnTo>
                <a:lnTo>
                  <a:pt x="129165" y="42748"/>
                </a:lnTo>
                <a:lnTo>
                  <a:pt x="129397" y="42765"/>
                </a:lnTo>
                <a:lnTo>
                  <a:pt x="129611" y="42782"/>
                </a:lnTo>
                <a:lnTo>
                  <a:pt x="129843" y="42811"/>
                </a:lnTo>
                <a:lnTo>
                  <a:pt x="130057" y="42840"/>
                </a:lnTo>
                <a:lnTo>
                  <a:pt x="130289" y="42869"/>
                </a:lnTo>
                <a:lnTo>
                  <a:pt x="130503" y="42909"/>
                </a:lnTo>
                <a:lnTo>
                  <a:pt x="130717" y="42950"/>
                </a:lnTo>
                <a:lnTo>
                  <a:pt x="130931" y="42990"/>
                </a:lnTo>
                <a:lnTo>
                  <a:pt x="131127" y="43036"/>
                </a:lnTo>
                <a:lnTo>
                  <a:pt x="131323" y="43088"/>
                </a:lnTo>
                <a:lnTo>
                  <a:pt x="131716" y="43198"/>
                </a:lnTo>
                <a:lnTo>
                  <a:pt x="132073" y="43319"/>
                </a:lnTo>
                <a:lnTo>
                  <a:pt x="132412" y="43452"/>
                </a:lnTo>
                <a:lnTo>
                  <a:pt x="132697" y="43590"/>
                </a:lnTo>
                <a:lnTo>
                  <a:pt x="132840" y="43659"/>
                </a:lnTo>
                <a:lnTo>
                  <a:pt x="132965" y="43734"/>
                </a:lnTo>
                <a:lnTo>
                  <a:pt x="133090" y="43809"/>
                </a:lnTo>
                <a:lnTo>
                  <a:pt x="133197" y="43884"/>
                </a:lnTo>
                <a:lnTo>
                  <a:pt x="133286" y="43965"/>
                </a:lnTo>
                <a:lnTo>
                  <a:pt x="133375" y="44046"/>
                </a:lnTo>
                <a:lnTo>
                  <a:pt x="133446" y="44127"/>
                </a:lnTo>
                <a:lnTo>
                  <a:pt x="133500" y="44208"/>
                </a:lnTo>
                <a:lnTo>
                  <a:pt x="133554" y="44288"/>
                </a:lnTo>
                <a:lnTo>
                  <a:pt x="133571" y="44369"/>
                </a:lnTo>
                <a:lnTo>
                  <a:pt x="133607" y="44450"/>
                </a:lnTo>
                <a:lnTo>
                  <a:pt x="133607" y="44537"/>
                </a:lnTo>
                <a:lnTo>
                  <a:pt x="133589" y="44640"/>
                </a:lnTo>
                <a:lnTo>
                  <a:pt x="133571" y="44744"/>
                </a:lnTo>
                <a:lnTo>
                  <a:pt x="133500" y="44952"/>
                </a:lnTo>
                <a:lnTo>
                  <a:pt x="133393" y="45160"/>
                </a:lnTo>
                <a:lnTo>
                  <a:pt x="133286" y="45367"/>
                </a:lnTo>
                <a:lnTo>
                  <a:pt x="133179" y="45575"/>
                </a:lnTo>
                <a:lnTo>
                  <a:pt x="133108" y="45783"/>
                </a:lnTo>
                <a:lnTo>
                  <a:pt x="133072" y="45887"/>
                </a:lnTo>
                <a:lnTo>
                  <a:pt x="133054" y="45991"/>
                </a:lnTo>
                <a:lnTo>
                  <a:pt x="133054" y="46095"/>
                </a:lnTo>
                <a:lnTo>
                  <a:pt x="133072" y="46193"/>
                </a:lnTo>
                <a:lnTo>
                  <a:pt x="133090" y="46268"/>
                </a:lnTo>
                <a:lnTo>
                  <a:pt x="133143" y="46348"/>
                </a:lnTo>
                <a:lnTo>
                  <a:pt x="133197" y="46429"/>
                </a:lnTo>
                <a:lnTo>
                  <a:pt x="133268" y="46510"/>
                </a:lnTo>
                <a:lnTo>
                  <a:pt x="133429" y="46677"/>
                </a:lnTo>
                <a:lnTo>
                  <a:pt x="133536" y="46758"/>
                </a:lnTo>
                <a:lnTo>
                  <a:pt x="133643" y="46839"/>
                </a:lnTo>
                <a:lnTo>
                  <a:pt x="133768" y="46914"/>
                </a:lnTo>
                <a:lnTo>
                  <a:pt x="133893" y="46983"/>
                </a:lnTo>
                <a:lnTo>
                  <a:pt x="134017" y="47047"/>
                </a:lnTo>
                <a:lnTo>
                  <a:pt x="134142" y="47104"/>
                </a:lnTo>
                <a:lnTo>
                  <a:pt x="134267" y="47151"/>
                </a:lnTo>
                <a:lnTo>
                  <a:pt x="134410" y="47185"/>
                </a:lnTo>
                <a:lnTo>
                  <a:pt x="134535" y="47214"/>
                </a:lnTo>
                <a:lnTo>
                  <a:pt x="134660" y="47226"/>
                </a:lnTo>
                <a:lnTo>
                  <a:pt x="134892" y="47231"/>
                </a:lnTo>
                <a:lnTo>
                  <a:pt x="135123" y="47226"/>
                </a:lnTo>
                <a:lnTo>
                  <a:pt x="135355" y="47220"/>
                </a:lnTo>
                <a:lnTo>
                  <a:pt x="135605" y="47208"/>
                </a:lnTo>
                <a:lnTo>
                  <a:pt x="135855" y="47191"/>
                </a:lnTo>
                <a:lnTo>
                  <a:pt x="136105" y="47168"/>
                </a:lnTo>
                <a:lnTo>
                  <a:pt x="136372" y="47139"/>
                </a:lnTo>
                <a:lnTo>
                  <a:pt x="136622" y="47110"/>
                </a:lnTo>
                <a:lnTo>
                  <a:pt x="136854" y="47076"/>
                </a:lnTo>
                <a:lnTo>
                  <a:pt x="137104" y="47035"/>
                </a:lnTo>
                <a:lnTo>
                  <a:pt x="137336" y="46989"/>
                </a:lnTo>
                <a:lnTo>
                  <a:pt x="137550" y="46943"/>
                </a:lnTo>
                <a:lnTo>
                  <a:pt x="137764" y="46897"/>
                </a:lnTo>
                <a:lnTo>
                  <a:pt x="137960" y="46845"/>
                </a:lnTo>
                <a:lnTo>
                  <a:pt x="138139" y="46793"/>
                </a:lnTo>
                <a:lnTo>
                  <a:pt x="138299" y="46735"/>
                </a:lnTo>
                <a:lnTo>
                  <a:pt x="138495" y="46649"/>
                </a:lnTo>
                <a:lnTo>
                  <a:pt x="138692" y="46556"/>
                </a:lnTo>
                <a:lnTo>
                  <a:pt x="138870" y="46458"/>
                </a:lnTo>
                <a:lnTo>
                  <a:pt x="139031" y="46348"/>
                </a:lnTo>
                <a:lnTo>
                  <a:pt x="139173" y="46239"/>
                </a:lnTo>
                <a:lnTo>
                  <a:pt x="139298" y="46123"/>
                </a:lnTo>
                <a:lnTo>
                  <a:pt x="139423" y="46002"/>
                </a:lnTo>
                <a:lnTo>
                  <a:pt x="139512" y="45875"/>
                </a:lnTo>
                <a:lnTo>
                  <a:pt x="139601" y="45743"/>
                </a:lnTo>
                <a:lnTo>
                  <a:pt x="139673" y="45610"/>
                </a:lnTo>
                <a:lnTo>
                  <a:pt x="139726" y="45471"/>
                </a:lnTo>
                <a:lnTo>
                  <a:pt x="139780" y="45333"/>
                </a:lnTo>
                <a:lnTo>
                  <a:pt x="139798" y="45189"/>
                </a:lnTo>
                <a:lnTo>
                  <a:pt x="139816" y="45044"/>
                </a:lnTo>
                <a:lnTo>
                  <a:pt x="139816" y="44894"/>
                </a:lnTo>
                <a:lnTo>
                  <a:pt x="139798" y="44750"/>
                </a:lnTo>
                <a:lnTo>
                  <a:pt x="139780" y="44600"/>
                </a:lnTo>
                <a:lnTo>
                  <a:pt x="139726" y="44450"/>
                </a:lnTo>
                <a:lnTo>
                  <a:pt x="139673" y="44300"/>
                </a:lnTo>
                <a:lnTo>
                  <a:pt x="139619" y="44156"/>
                </a:lnTo>
                <a:lnTo>
                  <a:pt x="139530" y="44006"/>
                </a:lnTo>
                <a:lnTo>
                  <a:pt x="139441" y="43861"/>
                </a:lnTo>
                <a:lnTo>
                  <a:pt x="139334" y="43717"/>
                </a:lnTo>
                <a:lnTo>
                  <a:pt x="139209" y="43573"/>
                </a:lnTo>
                <a:lnTo>
                  <a:pt x="139084" y="43434"/>
                </a:lnTo>
                <a:lnTo>
                  <a:pt x="138941" y="43296"/>
                </a:lnTo>
                <a:lnTo>
                  <a:pt x="138781" y="43163"/>
                </a:lnTo>
                <a:lnTo>
                  <a:pt x="138620" y="43036"/>
                </a:lnTo>
                <a:lnTo>
                  <a:pt x="138424" y="42909"/>
                </a:lnTo>
                <a:lnTo>
                  <a:pt x="138246" y="42788"/>
                </a:lnTo>
                <a:lnTo>
                  <a:pt x="138031" y="42673"/>
                </a:lnTo>
                <a:lnTo>
                  <a:pt x="137817" y="42563"/>
                </a:lnTo>
                <a:lnTo>
                  <a:pt x="137568" y="42448"/>
                </a:lnTo>
                <a:lnTo>
                  <a:pt x="137300" y="42332"/>
                </a:lnTo>
                <a:lnTo>
                  <a:pt x="137015" y="42223"/>
                </a:lnTo>
                <a:lnTo>
                  <a:pt x="136729" y="42119"/>
                </a:lnTo>
                <a:lnTo>
                  <a:pt x="136408" y="42015"/>
                </a:lnTo>
                <a:lnTo>
                  <a:pt x="136105" y="41923"/>
                </a:lnTo>
                <a:lnTo>
                  <a:pt x="135766" y="41830"/>
                </a:lnTo>
                <a:lnTo>
                  <a:pt x="135427" y="41738"/>
                </a:lnTo>
                <a:lnTo>
                  <a:pt x="135070" y="41657"/>
                </a:lnTo>
                <a:lnTo>
                  <a:pt x="134713" y="41576"/>
                </a:lnTo>
                <a:lnTo>
                  <a:pt x="134339" y="41501"/>
                </a:lnTo>
                <a:lnTo>
                  <a:pt x="133946" y="41432"/>
                </a:lnTo>
                <a:lnTo>
                  <a:pt x="133571" y="41363"/>
                </a:lnTo>
                <a:lnTo>
                  <a:pt x="133161" y="41305"/>
                </a:lnTo>
                <a:lnTo>
                  <a:pt x="132769" y="41247"/>
                </a:lnTo>
                <a:lnTo>
                  <a:pt x="132358" y="41195"/>
                </a:lnTo>
                <a:lnTo>
                  <a:pt x="131930" y="41149"/>
                </a:lnTo>
                <a:lnTo>
                  <a:pt x="131520" y="41109"/>
                </a:lnTo>
                <a:lnTo>
                  <a:pt x="131092" y="41074"/>
                </a:lnTo>
                <a:lnTo>
                  <a:pt x="130663" y="41040"/>
                </a:lnTo>
                <a:lnTo>
                  <a:pt x="130217" y="41017"/>
                </a:lnTo>
                <a:lnTo>
                  <a:pt x="129789" y="40993"/>
                </a:lnTo>
                <a:lnTo>
                  <a:pt x="129343" y="40976"/>
                </a:lnTo>
                <a:lnTo>
                  <a:pt x="128897" y="40965"/>
                </a:lnTo>
                <a:lnTo>
                  <a:pt x="128005" y="40965"/>
                </a:lnTo>
                <a:lnTo>
                  <a:pt x="127559" y="40970"/>
                </a:lnTo>
                <a:lnTo>
                  <a:pt x="127113" y="40982"/>
                </a:lnTo>
                <a:lnTo>
                  <a:pt x="126667" y="40999"/>
                </a:lnTo>
                <a:lnTo>
                  <a:pt x="126221" y="41022"/>
                </a:lnTo>
                <a:lnTo>
                  <a:pt x="125775" y="41051"/>
                </a:lnTo>
                <a:lnTo>
                  <a:pt x="125329" y="41086"/>
                </a:lnTo>
                <a:lnTo>
                  <a:pt x="124901" y="41120"/>
                </a:lnTo>
                <a:lnTo>
                  <a:pt x="124508" y="41167"/>
                </a:lnTo>
                <a:lnTo>
                  <a:pt x="124098" y="41213"/>
                </a:lnTo>
                <a:lnTo>
                  <a:pt x="123706" y="41265"/>
                </a:lnTo>
                <a:lnTo>
                  <a:pt x="123331" y="41322"/>
                </a:lnTo>
                <a:lnTo>
                  <a:pt x="122956" y="41386"/>
                </a:lnTo>
                <a:lnTo>
                  <a:pt x="122600" y="41449"/>
                </a:lnTo>
                <a:lnTo>
                  <a:pt x="122261" y="41524"/>
                </a:lnTo>
                <a:lnTo>
                  <a:pt x="121922" y="41594"/>
                </a:lnTo>
                <a:lnTo>
                  <a:pt x="121583" y="41674"/>
                </a:lnTo>
                <a:lnTo>
                  <a:pt x="121261" y="41755"/>
                </a:lnTo>
                <a:lnTo>
                  <a:pt x="120958" y="41842"/>
                </a:lnTo>
                <a:lnTo>
                  <a:pt x="120655" y="41928"/>
                </a:lnTo>
                <a:lnTo>
                  <a:pt x="120369" y="42021"/>
                </a:lnTo>
                <a:lnTo>
                  <a:pt x="120102" y="42119"/>
                </a:lnTo>
                <a:lnTo>
                  <a:pt x="119834" y="42217"/>
                </a:lnTo>
                <a:lnTo>
                  <a:pt x="119584" y="42321"/>
                </a:lnTo>
                <a:lnTo>
                  <a:pt x="119353" y="42430"/>
                </a:lnTo>
                <a:lnTo>
                  <a:pt x="119121" y="42534"/>
                </a:lnTo>
                <a:lnTo>
                  <a:pt x="118907" y="42650"/>
                </a:lnTo>
                <a:lnTo>
                  <a:pt x="118692" y="42759"/>
                </a:lnTo>
                <a:lnTo>
                  <a:pt x="118496" y="42880"/>
                </a:lnTo>
                <a:lnTo>
                  <a:pt x="118318" y="42996"/>
                </a:lnTo>
                <a:lnTo>
                  <a:pt x="118157" y="43123"/>
                </a:lnTo>
                <a:lnTo>
                  <a:pt x="117997" y="43244"/>
                </a:lnTo>
                <a:lnTo>
                  <a:pt x="117854" y="43371"/>
                </a:lnTo>
                <a:lnTo>
                  <a:pt x="117729" y="43498"/>
                </a:lnTo>
                <a:lnTo>
                  <a:pt x="117622" y="43631"/>
                </a:lnTo>
                <a:lnTo>
                  <a:pt x="117515" y="43763"/>
                </a:lnTo>
                <a:lnTo>
                  <a:pt x="117426" y="43896"/>
                </a:lnTo>
                <a:lnTo>
                  <a:pt x="117354" y="44035"/>
                </a:lnTo>
                <a:lnTo>
                  <a:pt x="117301" y="44167"/>
                </a:lnTo>
                <a:lnTo>
                  <a:pt x="117230" y="44375"/>
                </a:lnTo>
                <a:lnTo>
                  <a:pt x="117176" y="44577"/>
                </a:lnTo>
                <a:lnTo>
                  <a:pt x="117140" y="44773"/>
                </a:lnTo>
                <a:lnTo>
                  <a:pt x="117123" y="44969"/>
                </a:lnTo>
                <a:lnTo>
                  <a:pt x="117123" y="45160"/>
                </a:lnTo>
                <a:lnTo>
                  <a:pt x="117140" y="45344"/>
                </a:lnTo>
                <a:lnTo>
                  <a:pt x="117176" y="45523"/>
                </a:lnTo>
                <a:lnTo>
                  <a:pt x="117212" y="45702"/>
                </a:lnTo>
                <a:lnTo>
                  <a:pt x="117283" y="45881"/>
                </a:lnTo>
                <a:lnTo>
                  <a:pt x="117354" y="46048"/>
                </a:lnTo>
                <a:lnTo>
                  <a:pt x="117444" y="46216"/>
                </a:lnTo>
                <a:lnTo>
                  <a:pt x="117551" y="46377"/>
                </a:lnTo>
                <a:lnTo>
                  <a:pt x="117676" y="46539"/>
                </a:lnTo>
                <a:lnTo>
                  <a:pt x="117818" y="46695"/>
                </a:lnTo>
                <a:lnTo>
                  <a:pt x="117961" y="46845"/>
                </a:lnTo>
                <a:lnTo>
                  <a:pt x="118122" y="46995"/>
                </a:lnTo>
                <a:lnTo>
                  <a:pt x="118300" y="47139"/>
                </a:lnTo>
                <a:lnTo>
                  <a:pt x="118496" y="47283"/>
                </a:lnTo>
                <a:lnTo>
                  <a:pt x="118692" y="47422"/>
                </a:lnTo>
                <a:lnTo>
                  <a:pt x="118907" y="47554"/>
                </a:lnTo>
                <a:lnTo>
                  <a:pt x="119138" y="47687"/>
                </a:lnTo>
                <a:lnTo>
                  <a:pt x="119370" y="47814"/>
                </a:lnTo>
                <a:lnTo>
                  <a:pt x="119620" y="47935"/>
                </a:lnTo>
                <a:lnTo>
                  <a:pt x="119888" y="48057"/>
                </a:lnTo>
                <a:lnTo>
                  <a:pt x="120155" y="48172"/>
                </a:lnTo>
                <a:lnTo>
                  <a:pt x="120441" y="48287"/>
                </a:lnTo>
                <a:lnTo>
                  <a:pt x="120726" y="48397"/>
                </a:lnTo>
                <a:lnTo>
                  <a:pt x="121030" y="48507"/>
                </a:lnTo>
                <a:lnTo>
                  <a:pt x="121333" y="48610"/>
                </a:lnTo>
                <a:lnTo>
                  <a:pt x="121654" y="48709"/>
                </a:lnTo>
                <a:lnTo>
                  <a:pt x="121993" y="48807"/>
                </a:lnTo>
                <a:lnTo>
                  <a:pt x="122314" y="48899"/>
                </a:lnTo>
                <a:lnTo>
                  <a:pt x="122671" y="48991"/>
                </a:lnTo>
                <a:lnTo>
                  <a:pt x="123028" y="49078"/>
                </a:lnTo>
                <a:lnTo>
                  <a:pt x="123384" y="49164"/>
                </a:lnTo>
                <a:lnTo>
                  <a:pt x="123741" y="49245"/>
                </a:lnTo>
                <a:lnTo>
                  <a:pt x="124134" y="49326"/>
                </a:lnTo>
                <a:lnTo>
                  <a:pt x="124508" y="49401"/>
                </a:lnTo>
                <a:lnTo>
                  <a:pt x="124901" y="49470"/>
                </a:lnTo>
                <a:lnTo>
                  <a:pt x="125293" y="49540"/>
                </a:lnTo>
                <a:lnTo>
                  <a:pt x="126096" y="49672"/>
                </a:lnTo>
                <a:lnTo>
                  <a:pt x="126917" y="49793"/>
                </a:lnTo>
                <a:lnTo>
                  <a:pt x="127773" y="49897"/>
                </a:lnTo>
                <a:lnTo>
                  <a:pt x="128630" y="49995"/>
                </a:lnTo>
                <a:lnTo>
                  <a:pt x="129504" y="50076"/>
                </a:lnTo>
                <a:lnTo>
                  <a:pt x="130396" y="50151"/>
                </a:lnTo>
                <a:lnTo>
                  <a:pt x="131288" y="50215"/>
                </a:lnTo>
                <a:lnTo>
                  <a:pt x="132198" y="50267"/>
                </a:lnTo>
                <a:lnTo>
                  <a:pt x="133090" y="50313"/>
                </a:lnTo>
                <a:lnTo>
                  <a:pt x="134000" y="50347"/>
                </a:lnTo>
                <a:lnTo>
                  <a:pt x="134909" y="50370"/>
                </a:lnTo>
                <a:lnTo>
                  <a:pt x="135819" y="50382"/>
                </a:lnTo>
                <a:lnTo>
                  <a:pt x="136658" y="50388"/>
                </a:lnTo>
                <a:lnTo>
                  <a:pt x="137514" y="50388"/>
                </a:lnTo>
                <a:lnTo>
                  <a:pt x="138370" y="50376"/>
                </a:lnTo>
                <a:lnTo>
                  <a:pt x="139227" y="50365"/>
                </a:lnTo>
                <a:lnTo>
                  <a:pt x="140083" y="50353"/>
                </a:lnTo>
                <a:lnTo>
                  <a:pt x="140939" y="50330"/>
                </a:lnTo>
                <a:lnTo>
                  <a:pt x="142634" y="50284"/>
                </a:lnTo>
                <a:lnTo>
                  <a:pt x="144329" y="50226"/>
                </a:lnTo>
                <a:lnTo>
                  <a:pt x="145988" y="50169"/>
                </a:lnTo>
                <a:lnTo>
                  <a:pt x="147647" y="50111"/>
                </a:lnTo>
                <a:lnTo>
                  <a:pt x="149289" y="50065"/>
                </a:lnTo>
                <a:lnTo>
                  <a:pt x="146078" y="53296"/>
                </a:lnTo>
                <a:lnTo>
                  <a:pt x="144490" y="54912"/>
                </a:lnTo>
                <a:lnTo>
                  <a:pt x="143705" y="55720"/>
                </a:lnTo>
                <a:lnTo>
                  <a:pt x="142938" y="56533"/>
                </a:lnTo>
                <a:lnTo>
                  <a:pt x="142188" y="57347"/>
                </a:lnTo>
                <a:lnTo>
                  <a:pt x="141439" y="58161"/>
                </a:lnTo>
                <a:lnTo>
                  <a:pt x="140708" y="58974"/>
                </a:lnTo>
                <a:lnTo>
                  <a:pt x="140012" y="59794"/>
                </a:lnTo>
                <a:lnTo>
                  <a:pt x="139334" y="60613"/>
                </a:lnTo>
                <a:lnTo>
                  <a:pt x="138674" y="61432"/>
                </a:lnTo>
                <a:lnTo>
                  <a:pt x="138031" y="62258"/>
                </a:lnTo>
                <a:lnTo>
                  <a:pt x="137443" y="63083"/>
                </a:lnTo>
                <a:lnTo>
                  <a:pt x="136872" y="63908"/>
                </a:lnTo>
                <a:lnTo>
                  <a:pt x="136337" y="64739"/>
                </a:lnTo>
                <a:lnTo>
                  <a:pt x="135819" y="65570"/>
                </a:lnTo>
                <a:lnTo>
                  <a:pt x="135355" y="66407"/>
                </a:lnTo>
                <a:lnTo>
                  <a:pt x="134927" y="67243"/>
                </a:lnTo>
                <a:lnTo>
                  <a:pt x="134731" y="67665"/>
                </a:lnTo>
                <a:lnTo>
                  <a:pt x="134553" y="68086"/>
                </a:lnTo>
                <a:lnTo>
                  <a:pt x="134374" y="68507"/>
                </a:lnTo>
                <a:lnTo>
                  <a:pt x="134214" y="68928"/>
                </a:lnTo>
                <a:lnTo>
                  <a:pt x="134053" y="69355"/>
                </a:lnTo>
                <a:lnTo>
                  <a:pt x="133910" y="69777"/>
                </a:lnTo>
                <a:lnTo>
                  <a:pt x="133785" y="70204"/>
                </a:lnTo>
                <a:lnTo>
                  <a:pt x="133678" y="70625"/>
                </a:lnTo>
                <a:lnTo>
                  <a:pt x="133571" y="71052"/>
                </a:lnTo>
                <a:lnTo>
                  <a:pt x="133482" y="71479"/>
                </a:lnTo>
                <a:lnTo>
                  <a:pt x="133411" y="71912"/>
                </a:lnTo>
                <a:lnTo>
                  <a:pt x="133339" y="72339"/>
                </a:lnTo>
                <a:lnTo>
                  <a:pt x="133286" y="72771"/>
                </a:lnTo>
                <a:lnTo>
                  <a:pt x="133250" y="73198"/>
                </a:lnTo>
                <a:lnTo>
                  <a:pt x="133232" y="73631"/>
                </a:lnTo>
                <a:lnTo>
                  <a:pt x="133232" y="74064"/>
                </a:lnTo>
                <a:lnTo>
                  <a:pt x="133232" y="74497"/>
                </a:lnTo>
                <a:lnTo>
                  <a:pt x="133250" y="74935"/>
                </a:lnTo>
                <a:lnTo>
                  <a:pt x="133304" y="75368"/>
                </a:lnTo>
                <a:lnTo>
                  <a:pt x="133357" y="75807"/>
                </a:lnTo>
                <a:lnTo>
                  <a:pt x="133429" y="76245"/>
                </a:lnTo>
                <a:lnTo>
                  <a:pt x="133518" y="76684"/>
                </a:lnTo>
                <a:lnTo>
                  <a:pt x="93680" y="77065"/>
                </a:lnTo>
                <a:lnTo>
                  <a:pt x="93680" y="76493"/>
                </a:lnTo>
                <a:lnTo>
                  <a:pt x="93680" y="76199"/>
                </a:lnTo>
                <a:lnTo>
                  <a:pt x="93680" y="75911"/>
                </a:lnTo>
                <a:lnTo>
                  <a:pt x="93716" y="75397"/>
                </a:lnTo>
                <a:lnTo>
                  <a:pt x="93716" y="74889"/>
                </a:lnTo>
                <a:lnTo>
                  <a:pt x="93716" y="74376"/>
                </a:lnTo>
                <a:lnTo>
                  <a:pt x="93716" y="73868"/>
                </a:lnTo>
                <a:lnTo>
                  <a:pt x="93680" y="73360"/>
                </a:lnTo>
                <a:lnTo>
                  <a:pt x="93645" y="72852"/>
                </a:lnTo>
                <a:lnTo>
                  <a:pt x="93609" y="72344"/>
                </a:lnTo>
                <a:lnTo>
                  <a:pt x="93537" y="71837"/>
                </a:lnTo>
                <a:lnTo>
                  <a:pt x="93466" y="71329"/>
                </a:lnTo>
                <a:lnTo>
                  <a:pt x="93377" y="70821"/>
                </a:lnTo>
                <a:lnTo>
                  <a:pt x="93288" y="70313"/>
                </a:lnTo>
                <a:lnTo>
                  <a:pt x="93163" y="69811"/>
                </a:lnTo>
                <a:lnTo>
                  <a:pt x="93056" y="69303"/>
                </a:lnTo>
                <a:lnTo>
                  <a:pt x="92913" y="68801"/>
                </a:lnTo>
                <a:lnTo>
                  <a:pt x="92770" y="68294"/>
                </a:lnTo>
                <a:lnTo>
                  <a:pt x="92592" y="67792"/>
                </a:lnTo>
                <a:lnTo>
                  <a:pt x="92431" y="67290"/>
                </a:lnTo>
                <a:lnTo>
                  <a:pt x="92235" y="66782"/>
                </a:lnTo>
                <a:lnTo>
                  <a:pt x="92039" y="66280"/>
                </a:lnTo>
                <a:lnTo>
                  <a:pt x="91825" y="65778"/>
                </a:lnTo>
                <a:lnTo>
                  <a:pt x="91611" y="65276"/>
                </a:lnTo>
                <a:lnTo>
                  <a:pt x="91379" y="64774"/>
                </a:lnTo>
                <a:lnTo>
                  <a:pt x="91129" y="64272"/>
                </a:lnTo>
                <a:lnTo>
                  <a:pt x="90861" y="63775"/>
                </a:lnTo>
                <a:lnTo>
                  <a:pt x="90594" y="63273"/>
                </a:lnTo>
                <a:lnTo>
                  <a:pt x="90308" y="62771"/>
                </a:lnTo>
                <a:lnTo>
                  <a:pt x="90005" y="62275"/>
                </a:lnTo>
                <a:lnTo>
                  <a:pt x="89684" y="61773"/>
                </a:lnTo>
                <a:lnTo>
                  <a:pt x="89363" y="61277"/>
                </a:lnTo>
                <a:lnTo>
                  <a:pt x="89024" y="60775"/>
                </a:lnTo>
                <a:lnTo>
                  <a:pt x="88685" y="60278"/>
                </a:lnTo>
                <a:lnTo>
                  <a:pt x="88328" y="59782"/>
                </a:lnTo>
                <a:lnTo>
                  <a:pt x="88060" y="59419"/>
                </a:lnTo>
                <a:lnTo>
                  <a:pt x="87811" y="59055"/>
                </a:lnTo>
                <a:lnTo>
                  <a:pt x="87329" y="58328"/>
                </a:lnTo>
                <a:lnTo>
                  <a:pt x="86419" y="56868"/>
                </a:lnTo>
                <a:lnTo>
                  <a:pt x="85955" y="56141"/>
                </a:lnTo>
                <a:lnTo>
                  <a:pt x="85706" y="55777"/>
                </a:lnTo>
                <a:lnTo>
                  <a:pt x="85438" y="55414"/>
                </a:lnTo>
                <a:lnTo>
                  <a:pt x="85170" y="55056"/>
                </a:lnTo>
                <a:lnTo>
                  <a:pt x="84885" y="54698"/>
                </a:lnTo>
                <a:lnTo>
                  <a:pt x="84582" y="54341"/>
                </a:lnTo>
                <a:lnTo>
                  <a:pt x="84260" y="53983"/>
                </a:lnTo>
                <a:lnTo>
                  <a:pt x="84046" y="53769"/>
                </a:lnTo>
                <a:lnTo>
                  <a:pt x="83797" y="53562"/>
                </a:lnTo>
                <a:lnTo>
                  <a:pt x="83529" y="53360"/>
                </a:lnTo>
                <a:lnTo>
                  <a:pt x="83244" y="53152"/>
                </a:lnTo>
                <a:lnTo>
                  <a:pt x="82922" y="52950"/>
                </a:lnTo>
                <a:lnTo>
                  <a:pt x="82601" y="52742"/>
                </a:lnTo>
                <a:lnTo>
                  <a:pt x="82262" y="52540"/>
                </a:lnTo>
                <a:lnTo>
                  <a:pt x="81888" y="52338"/>
                </a:lnTo>
                <a:lnTo>
                  <a:pt x="81156" y="51929"/>
                </a:lnTo>
                <a:lnTo>
                  <a:pt x="80389" y="51519"/>
                </a:lnTo>
                <a:lnTo>
                  <a:pt x="79604" y="51092"/>
                </a:lnTo>
                <a:lnTo>
                  <a:pt x="79229" y="50878"/>
                </a:lnTo>
                <a:lnTo>
                  <a:pt x="78855" y="50653"/>
                </a:lnTo>
                <a:lnTo>
                  <a:pt x="80639" y="50659"/>
                </a:lnTo>
                <a:lnTo>
                  <a:pt x="82369" y="50665"/>
                </a:lnTo>
                <a:lnTo>
                  <a:pt x="84082" y="50665"/>
                </a:lnTo>
                <a:lnTo>
                  <a:pt x="84921" y="50659"/>
                </a:lnTo>
                <a:lnTo>
                  <a:pt x="85759" y="50647"/>
                </a:lnTo>
                <a:lnTo>
                  <a:pt x="86098" y="50642"/>
                </a:lnTo>
                <a:lnTo>
                  <a:pt x="87632" y="50642"/>
                </a:lnTo>
                <a:lnTo>
                  <a:pt x="88007" y="50636"/>
                </a:lnTo>
                <a:lnTo>
                  <a:pt x="88382" y="50630"/>
                </a:lnTo>
                <a:lnTo>
                  <a:pt x="88756" y="50607"/>
                </a:lnTo>
                <a:lnTo>
                  <a:pt x="89095" y="50584"/>
                </a:lnTo>
                <a:lnTo>
                  <a:pt x="89256" y="50567"/>
                </a:lnTo>
                <a:lnTo>
                  <a:pt x="89398" y="50544"/>
                </a:lnTo>
                <a:lnTo>
                  <a:pt x="89559" y="50521"/>
                </a:lnTo>
                <a:lnTo>
                  <a:pt x="89684" y="50497"/>
                </a:lnTo>
                <a:lnTo>
                  <a:pt x="89809" y="50463"/>
                </a:lnTo>
                <a:lnTo>
                  <a:pt x="89934" y="50428"/>
                </a:lnTo>
                <a:lnTo>
                  <a:pt x="90041" y="50394"/>
                </a:lnTo>
                <a:lnTo>
                  <a:pt x="90148" y="50347"/>
                </a:lnTo>
                <a:lnTo>
                  <a:pt x="90219" y="50301"/>
                </a:lnTo>
                <a:lnTo>
                  <a:pt x="90291" y="50249"/>
                </a:lnTo>
                <a:lnTo>
                  <a:pt x="90362" y="50192"/>
                </a:lnTo>
                <a:lnTo>
                  <a:pt x="90398" y="50128"/>
                </a:lnTo>
                <a:lnTo>
                  <a:pt x="90433" y="50065"/>
                </a:lnTo>
                <a:lnTo>
                  <a:pt x="90451" y="49990"/>
                </a:lnTo>
                <a:lnTo>
                  <a:pt x="90451" y="49920"/>
                </a:lnTo>
                <a:lnTo>
                  <a:pt x="90433" y="49857"/>
                </a:lnTo>
                <a:lnTo>
                  <a:pt x="90398" y="49799"/>
                </a:lnTo>
                <a:lnTo>
                  <a:pt x="90344" y="49742"/>
                </a:lnTo>
                <a:lnTo>
                  <a:pt x="90291" y="49695"/>
                </a:lnTo>
                <a:lnTo>
                  <a:pt x="90219" y="49649"/>
                </a:lnTo>
                <a:lnTo>
                  <a:pt x="90130" y="49609"/>
                </a:lnTo>
                <a:lnTo>
                  <a:pt x="90041" y="49574"/>
                </a:lnTo>
                <a:lnTo>
                  <a:pt x="89916" y="49540"/>
                </a:lnTo>
                <a:lnTo>
                  <a:pt x="89809" y="49511"/>
                </a:lnTo>
                <a:lnTo>
                  <a:pt x="89666" y="49488"/>
                </a:lnTo>
                <a:lnTo>
                  <a:pt x="89541" y="49465"/>
                </a:lnTo>
                <a:lnTo>
                  <a:pt x="89238" y="49430"/>
                </a:lnTo>
                <a:lnTo>
                  <a:pt x="88917" y="49407"/>
                </a:lnTo>
                <a:lnTo>
                  <a:pt x="88560" y="49390"/>
                </a:lnTo>
                <a:lnTo>
                  <a:pt x="88203" y="49378"/>
                </a:lnTo>
                <a:lnTo>
                  <a:pt x="87454" y="49361"/>
                </a:lnTo>
                <a:lnTo>
                  <a:pt x="86722" y="49343"/>
                </a:lnTo>
                <a:lnTo>
                  <a:pt x="86383" y="49332"/>
                </a:lnTo>
                <a:lnTo>
                  <a:pt x="86062" y="49314"/>
                </a:lnTo>
                <a:lnTo>
                  <a:pt x="79890" y="48876"/>
                </a:lnTo>
                <a:lnTo>
                  <a:pt x="76803" y="48657"/>
                </a:lnTo>
                <a:lnTo>
                  <a:pt x="73699" y="48449"/>
                </a:lnTo>
                <a:lnTo>
                  <a:pt x="72307" y="48351"/>
                </a:lnTo>
                <a:lnTo>
                  <a:pt x="71594" y="48305"/>
                </a:lnTo>
                <a:lnTo>
                  <a:pt x="70880" y="48258"/>
                </a:lnTo>
                <a:lnTo>
                  <a:pt x="70184" y="48224"/>
                </a:lnTo>
                <a:lnTo>
                  <a:pt x="69471" y="48195"/>
                </a:lnTo>
                <a:lnTo>
                  <a:pt x="69132" y="48183"/>
                </a:lnTo>
                <a:lnTo>
                  <a:pt x="68775" y="48183"/>
                </a:lnTo>
                <a:lnTo>
                  <a:pt x="68418" y="48178"/>
                </a:lnTo>
                <a:lnTo>
                  <a:pt x="68079" y="48183"/>
                </a:lnTo>
                <a:lnTo>
                  <a:pt x="67847" y="48189"/>
                </a:lnTo>
                <a:lnTo>
                  <a:pt x="67651" y="48195"/>
                </a:lnTo>
                <a:lnTo>
                  <a:pt x="67455" y="48207"/>
                </a:lnTo>
                <a:lnTo>
                  <a:pt x="67259" y="48218"/>
                </a:lnTo>
                <a:lnTo>
                  <a:pt x="67080" y="48235"/>
                </a:lnTo>
                <a:lnTo>
                  <a:pt x="66920" y="48258"/>
                </a:lnTo>
                <a:lnTo>
                  <a:pt x="66759" y="48282"/>
                </a:lnTo>
                <a:lnTo>
                  <a:pt x="66616" y="48305"/>
                </a:lnTo>
                <a:lnTo>
                  <a:pt x="66474" y="48334"/>
                </a:lnTo>
                <a:lnTo>
                  <a:pt x="66349" y="48362"/>
                </a:lnTo>
                <a:lnTo>
                  <a:pt x="66242" y="48391"/>
                </a:lnTo>
                <a:lnTo>
                  <a:pt x="66135" y="48426"/>
                </a:lnTo>
                <a:lnTo>
                  <a:pt x="66045" y="48460"/>
                </a:lnTo>
                <a:lnTo>
                  <a:pt x="65974" y="48501"/>
                </a:lnTo>
                <a:lnTo>
                  <a:pt x="65903" y="48541"/>
                </a:lnTo>
                <a:lnTo>
                  <a:pt x="65849" y="48582"/>
                </a:lnTo>
                <a:lnTo>
                  <a:pt x="65796" y="48622"/>
                </a:lnTo>
                <a:lnTo>
                  <a:pt x="65760" y="48662"/>
                </a:lnTo>
                <a:lnTo>
                  <a:pt x="65742" y="48709"/>
                </a:lnTo>
                <a:lnTo>
                  <a:pt x="65742" y="48755"/>
                </a:lnTo>
                <a:lnTo>
                  <a:pt x="65742" y="48801"/>
                </a:lnTo>
                <a:lnTo>
                  <a:pt x="65760" y="48847"/>
                </a:lnTo>
                <a:lnTo>
                  <a:pt x="65778" y="48893"/>
                </a:lnTo>
                <a:lnTo>
                  <a:pt x="65831" y="48939"/>
                </a:lnTo>
                <a:lnTo>
                  <a:pt x="65885" y="48991"/>
                </a:lnTo>
                <a:lnTo>
                  <a:pt x="65956" y="49038"/>
                </a:lnTo>
                <a:lnTo>
                  <a:pt x="66028" y="49084"/>
                </a:lnTo>
                <a:lnTo>
                  <a:pt x="66135" y="49136"/>
                </a:lnTo>
                <a:lnTo>
                  <a:pt x="66242" y="49182"/>
                </a:lnTo>
                <a:lnTo>
                  <a:pt x="66367" y="49228"/>
                </a:lnTo>
                <a:lnTo>
                  <a:pt x="66509" y="49280"/>
                </a:lnTo>
                <a:lnTo>
                  <a:pt x="66652" y="49326"/>
                </a:lnTo>
                <a:lnTo>
                  <a:pt x="67276" y="49505"/>
                </a:lnTo>
                <a:lnTo>
                  <a:pt x="67865" y="49690"/>
                </a:lnTo>
                <a:lnTo>
                  <a:pt x="68454" y="49874"/>
                </a:lnTo>
                <a:lnTo>
                  <a:pt x="69025" y="50065"/>
                </a:lnTo>
                <a:lnTo>
                  <a:pt x="69560" y="50255"/>
                </a:lnTo>
                <a:lnTo>
                  <a:pt x="70095" y="50446"/>
                </a:lnTo>
                <a:lnTo>
                  <a:pt x="70630" y="50642"/>
                </a:lnTo>
                <a:lnTo>
                  <a:pt x="71130" y="50838"/>
                </a:lnTo>
                <a:lnTo>
                  <a:pt x="71612" y="51034"/>
                </a:lnTo>
                <a:lnTo>
                  <a:pt x="72093" y="51230"/>
                </a:lnTo>
                <a:lnTo>
                  <a:pt x="72557" y="51432"/>
                </a:lnTo>
                <a:lnTo>
                  <a:pt x="73003" y="51634"/>
                </a:lnTo>
                <a:lnTo>
                  <a:pt x="73449" y="51842"/>
                </a:lnTo>
                <a:lnTo>
                  <a:pt x="73859" y="52050"/>
                </a:lnTo>
                <a:lnTo>
                  <a:pt x="74270" y="52257"/>
                </a:lnTo>
                <a:lnTo>
                  <a:pt x="74662" y="52465"/>
                </a:lnTo>
                <a:lnTo>
                  <a:pt x="75055" y="52679"/>
                </a:lnTo>
                <a:lnTo>
                  <a:pt x="75429" y="52892"/>
                </a:lnTo>
                <a:lnTo>
                  <a:pt x="75786" y="53106"/>
                </a:lnTo>
                <a:lnTo>
                  <a:pt x="76125" y="53319"/>
                </a:lnTo>
                <a:lnTo>
                  <a:pt x="76464" y="53538"/>
                </a:lnTo>
                <a:lnTo>
                  <a:pt x="76803" y="53752"/>
                </a:lnTo>
                <a:lnTo>
                  <a:pt x="77106" y="53977"/>
                </a:lnTo>
                <a:lnTo>
                  <a:pt x="77428" y="54196"/>
                </a:lnTo>
                <a:lnTo>
                  <a:pt x="77998" y="54641"/>
                </a:lnTo>
                <a:lnTo>
                  <a:pt x="78552" y="55091"/>
                </a:lnTo>
                <a:lnTo>
                  <a:pt x="79051" y="55547"/>
                </a:lnTo>
                <a:lnTo>
                  <a:pt x="79533" y="56008"/>
                </a:lnTo>
                <a:lnTo>
                  <a:pt x="79979" y="56470"/>
                </a:lnTo>
                <a:lnTo>
                  <a:pt x="80389" y="56937"/>
                </a:lnTo>
                <a:lnTo>
                  <a:pt x="80764" y="57410"/>
                </a:lnTo>
                <a:lnTo>
                  <a:pt x="81138" y="57884"/>
                </a:lnTo>
                <a:lnTo>
                  <a:pt x="81477" y="58363"/>
                </a:lnTo>
                <a:lnTo>
                  <a:pt x="81798" y="58842"/>
                </a:lnTo>
                <a:lnTo>
                  <a:pt x="82102" y="59326"/>
                </a:lnTo>
                <a:lnTo>
                  <a:pt x="82387" y="59805"/>
                </a:lnTo>
                <a:lnTo>
                  <a:pt x="82655" y="60296"/>
                </a:lnTo>
                <a:lnTo>
                  <a:pt x="82922" y="60780"/>
                </a:lnTo>
                <a:lnTo>
                  <a:pt x="83422" y="61761"/>
                </a:lnTo>
                <a:lnTo>
                  <a:pt x="84385" y="63723"/>
                </a:lnTo>
                <a:lnTo>
                  <a:pt x="84760" y="64502"/>
                </a:lnTo>
                <a:lnTo>
                  <a:pt x="85081" y="65287"/>
                </a:lnTo>
                <a:lnTo>
                  <a:pt x="85384" y="66072"/>
                </a:lnTo>
                <a:lnTo>
                  <a:pt x="85652" y="66857"/>
                </a:lnTo>
                <a:lnTo>
                  <a:pt x="85884" y="67642"/>
                </a:lnTo>
                <a:lnTo>
                  <a:pt x="86080" y="68426"/>
                </a:lnTo>
                <a:lnTo>
                  <a:pt x="86259" y="69211"/>
                </a:lnTo>
                <a:lnTo>
                  <a:pt x="86401" y="69996"/>
                </a:lnTo>
                <a:lnTo>
                  <a:pt x="86508" y="70781"/>
                </a:lnTo>
                <a:lnTo>
                  <a:pt x="86615" y="71571"/>
                </a:lnTo>
                <a:lnTo>
                  <a:pt x="86669" y="72356"/>
                </a:lnTo>
                <a:lnTo>
                  <a:pt x="86722" y="73147"/>
                </a:lnTo>
                <a:lnTo>
                  <a:pt x="86758" y="73931"/>
                </a:lnTo>
                <a:lnTo>
                  <a:pt x="86758" y="74722"/>
                </a:lnTo>
                <a:lnTo>
                  <a:pt x="86740" y="75512"/>
                </a:lnTo>
                <a:lnTo>
                  <a:pt x="86722" y="76303"/>
                </a:lnTo>
                <a:lnTo>
                  <a:pt x="86722" y="76418"/>
                </a:lnTo>
                <a:lnTo>
                  <a:pt x="86740" y="76528"/>
                </a:lnTo>
                <a:lnTo>
                  <a:pt x="86812" y="76759"/>
                </a:lnTo>
                <a:lnTo>
                  <a:pt x="86901" y="76995"/>
                </a:lnTo>
                <a:lnTo>
                  <a:pt x="86990" y="77238"/>
                </a:lnTo>
                <a:lnTo>
                  <a:pt x="80603" y="77371"/>
                </a:lnTo>
                <a:lnTo>
                  <a:pt x="77428" y="77434"/>
                </a:lnTo>
                <a:lnTo>
                  <a:pt x="74288" y="77509"/>
                </a:lnTo>
                <a:lnTo>
                  <a:pt x="73699" y="77526"/>
                </a:lnTo>
                <a:lnTo>
                  <a:pt x="73413" y="77538"/>
                </a:lnTo>
                <a:lnTo>
                  <a:pt x="73110" y="77555"/>
                </a:lnTo>
                <a:lnTo>
                  <a:pt x="72843" y="77578"/>
                </a:lnTo>
                <a:lnTo>
                  <a:pt x="72575" y="77613"/>
                </a:lnTo>
                <a:lnTo>
                  <a:pt x="72325" y="77648"/>
                </a:lnTo>
                <a:lnTo>
                  <a:pt x="72093" y="77694"/>
                </a:lnTo>
                <a:lnTo>
                  <a:pt x="71861" y="77757"/>
                </a:lnTo>
                <a:lnTo>
                  <a:pt x="71629" y="77832"/>
                </a:lnTo>
                <a:lnTo>
                  <a:pt x="71398" y="77913"/>
                </a:lnTo>
                <a:lnTo>
                  <a:pt x="71201" y="77994"/>
                </a:lnTo>
                <a:lnTo>
                  <a:pt x="71023" y="78086"/>
                </a:lnTo>
                <a:lnTo>
                  <a:pt x="70898" y="78173"/>
                </a:lnTo>
                <a:lnTo>
                  <a:pt x="70844" y="78219"/>
                </a:lnTo>
                <a:lnTo>
                  <a:pt x="70809" y="78259"/>
                </a:lnTo>
                <a:lnTo>
                  <a:pt x="70791" y="78300"/>
                </a:lnTo>
                <a:lnTo>
                  <a:pt x="70791" y="78340"/>
                </a:lnTo>
                <a:lnTo>
                  <a:pt x="70827" y="78380"/>
                </a:lnTo>
                <a:lnTo>
                  <a:pt x="70862" y="78421"/>
                </a:lnTo>
                <a:lnTo>
                  <a:pt x="70916" y="78461"/>
                </a:lnTo>
                <a:lnTo>
                  <a:pt x="70987" y="78507"/>
                </a:lnTo>
                <a:lnTo>
                  <a:pt x="71166" y="78594"/>
                </a:lnTo>
                <a:lnTo>
                  <a:pt x="71380" y="78675"/>
                </a:lnTo>
                <a:lnTo>
                  <a:pt x="71629" y="78750"/>
                </a:lnTo>
                <a:lnTo>
                  <a:pt x="71897" y="78813"/>
                </a:lnTo>
                <a:lnTo>
                  <a:pt x="72022" y="78842"/>
                </a:lnTo>
                <a:lnTo>
                  <a:pt x="72165" y="78859"/>
                </a:lnTo>
                <a:lnTo>
                  <a:pt x="72290" y="78877"/>
                </a:lnTo>
                <a:lnTo>
                  <a:pt x="72414" y="78882"/>
                </a:lnTo>
                <a:lnTo>
                  <a:pt x="72967" y="78905"/>
                </a:lnTo>
                <a:lnTo>
                  <a:pt x="73538" y="78911"/>
                </a:lnTo>
                <a:lnTo>
                  <a:pt x="74109" y="78911"/>
                </a:lnTo>
                <a:lnTo>
                  <a:pt x="74680" y="78905"/>
                </a:lnTo>
                <a:lnTo>
                  <a:pt x="75822" y="78888"/>
                </a:lnTo>
                <a:lnTo>
                  <a:pt x="76393" y="78882"/>
                </a:lnTo>
                <a:lnTo>
                  <a:pt x="76964" y="78877"/>
                </a:lnTo>
                <a:lnTo>
                  <a:pt x="92663" y="78859"/>
                </a:lnTo>
                <a:lnTo>
                  <a:pt x="108345" y="78842"/>
                </a:lnTo>
                <a:lnTo>
                  <a:pt x="116195" y="78836"/>
                </a:lnTo>
                <a:lnTo>
                  <a:pt x="124027" y="78830"/>
                </a:lnTo>
                <a:lnTo>
                  <a:pt x="131877" y="78830"/>
                </a:lnTo>
                <a:lnTo>
                  <a:pt x="139726" y="78842"/>
                </a:lnTo>
                <a:lnTo>
                  <a:pt x="143508" y="78854"/>
                </a:lnTo>
                <a:lnTo>
                  <a:pt x="147309" y="78871"/>
                </a:lnTo>
                <a:lnTo>
                  <a:pt x="151091" y="78905"/>
                </a:lnTo>
                <a:lnTo>
                  <a:pt x="154873" y="78940"/>
                </a:lnTo>
                <a:lnTo>
                  <a:pt x="162455" y="79027"/>
                </a:lnTo>
                <a:lnTo>
                  <a:pt x="170037" y="79107"/>
                </a:lnTo>
                <a:lnTo>
                  <a:pt x="170287" y="79113"/>
                </a:lnTo>
                <a:lnTo>
                  <a:pt x="170501" y="79125"/>
                </a:lnTo>
                <a:lnTo>
                  <a:pt x="170715" y="79136"/>
                </a:lnTo>
                <a:lnTo>
                  <a:pt x="170911" y="79154"/>
                </a:lnTo>
                <a:lnTo>
                  <a:pt x="171090" y="79171"/>
                </a:lnTo>
                <a:lnTo>
                  <a:pt x="171250" y="79194"/>
                </a:lnTo>
                <a:lnTo>
                  <a:pt x="171411" y="79223"/>
                </a:lnTo>
                <a:lnTo>
                  <a:pt x="171554" y="79252"/>
                </a:lnTo>
                <a:lnTo>
                  <a:pt x="171679" y="79281"/>
                </a:lnTo>
                <a:lnTo>
                  <a:pt x="171803" y="79315"/>
                </a:lnTo>
                <a:lnTo>
                  <a:pt x="171910" y="79356"/>
                </a:lnTo>
                <a:lnTo>
                  <a:pt x="172000" y="79396"/>
                </a:lnTo>
                <a:lnTo>
                  <a:pt x="172089" y="79436"/>
                </a:lnTo>
                <a:lnTo>
                  <a:pt x="172178" y="79483"/>
                </a:lnTo>
                <a:lnTo>
                  <a:pt x="172321" y="79575"/>
                </a:lnTo>
                <a:lnTo>
                  <a:pt x="172428" y="79673"/>
                </a:lnTo>
                <a:lnTo>
                  <a:pt x="172517" y="79777"/>
                </a:lnTo>
                <a:lnTo>
                  <a:pt x="172588" y="79881"/>
                </a:lnTo>
                <a:lnTo>
                  <a:pt x="172642" y="79990"/>
                </a:lnTo>
                <a:lnTo>
                  <a:pt x="172713" y="80210"/>
                </a:lnTo>
                <a:lnTo>
                  <a:pt x="172802" y="80412"/>
                </a:lnTo>
                <a:lnTo>
                  <a:pt x="172999" y="80839"/>
                </a:lnTo>
                <a:lnTo>
                  <a:pt x="173159" y="81271"/>
                </a:lnTo>
                <a:lnTo>
                  <a:pt x="173320" y="81698"/>
                </a:lnTo>
                <a:lnTo>
                  <a:pt x="173463" y="82131"/>
                </a:lnTo>
                <a:lnTo>
                  <a:pt x="173570" y="82564"/>
                </a:lnTo>
                <a:lnTo>
                  <a:pt x="173659" y="82997"/>
                </a:lnTo>
                <a:lnTo>
                  <a:pt x="173730" y="83424"/>
                </a:lnTo>
                <a:lnTo>
                  <a:pt x="173766" y="83857"/>
                </a:lnTo>
                <a:lnTo>
                  <a:pt x="173819" y="84757"/>
                </a:lnTo>
                <a:lnTo>
                  <a:pt x="173837" y="85657"/>
                </a:lnTo>
                <a:lnTo>
                  <a:pt x="173855" y="86557"/>
                </a:lnTo>
                <a:lnTo>
                  <a:pt x="173855" y="87469"/>
                </a:lnTo>
                <a:lnTo>
                  <a:pt x="173837" y="89298"/>
                </a:lnTo>
                <a:lnTo>
                  <a:pt x="173819" y="91174"/>
                </a:lnTo>
                <a:lnTo>
                  <a:pt x="172071" y="91168"/>
                </a:lnTo>
                <a:lnTo>
                  <a:pt x="170305" y="91162"/>
                </a:lnTo>
                <a:lnTo>
                  <a:pt x="166683" y="91145"/>
                </a:lnTo>
                <a:lnTo>
                  <a:pt x="164846" y="91139"/>
                </a:lnTo>
                <a:lnTo>
                  <a:pt x="162990" y="91145"/>
                </a:lnTo>
                <a:lnTo>
                  <a:pt x="161135" y="91156"/>
                </a:lnTo>
                <a:lnTo>
                  <a:pt x="160207" y="91174"/>
                </a:lnTo>
                <a:lnTo>
                  <a:pt x="159279" y="91185"/>
                </a:lnTo>
                <a:lnTo>
                  <a:pt x="156960" y="91231"/>
                </a:lnTo>
                <a:lnTo>
                  <a:pt x="154623" y="91283"/>
                </a:lnTo>
                <a:lnTo>
                  <a:pt x="149985" y="91393"/>
                </a:lnTo>
                <a:lnTo>
                  <a:pt x="140690" y="91624"/>
                </a:lnTo>
                <a:lnTo>
                  <a:pt x="136033" y="91733"/>
                </a:lnTo>
                <a:lnTo>
                  <a:pt x="131395" y="91837"/>
                </a:lnTo>
                <a:lnTo>
                  <a:pt x="129058" y="91889"/>
                </a:lnTo>
                <a:lnTo>
                  <a:pt x="126738" y="91929"/>
                </a:lnTo>
                <a:lnTo>
                  <a:pt x="124419" y="91970"/>
                </a:lnTo>
                <a:lnTo>
                  <a:pt x="122082" y="92004"/>
                </a:lnTo>
                <a:lnTo>
                  <a:pt x="120031" y="92033"/>
                </a:lnTo>
                <a:lnTo>
                  <a:pt x="117979" y="92051"/>
                </a:lnTo>
                <a:lnTo>
                  <a:pt x="115909" y="92068"/>
                </a:lnTo>
                <a:lnTo>
                  <a:pt x="113858" y="92079"/>
                </a:lnTo>
                <a:lnTo>
                  <a:pt x="109737" y="92091"/>
                </a:lnTo>
                <a:lnTo>
                  <a:pt x="105633" y="92097"/>
                </a:lnTo>
                <a:lnTo>
                  <a:pt x="97391" y="92091"/>
                </a:lnTo>
                <a:lnTo>
                  <a:pt x="93270" y="92097"/>
                </a:lnTo>
                <a:lnTo>
                  <a:pt x="89167" y="92108"/>
                </a:lnTo>
                <a:lnTo>
                  <a:pt x="86919" y="92120"/>
                </a:lnTo>
                <a:lnTo>
                  <a:pt x="84689" y="92137"/>
                </a:lnTo>
                <a:lnTo>
                  <a:pt x="82441" y="92160"/>
                </a:lnTo>
                <a:lnTo>
                  <a:pt x="80211" y="92183"/>
                </a:lnTo>
                <a:lnTo>
                  <a:pt x="75733" y="92241"/>
                </a:lnTo>
                <a:lnTo>
                  <a:pt x="71255" y="92305"/>
                </a:lnTo>
                <a:lnTo>
                  <a:pt x="70666" y="92316"/>
                </a:lnTo>
                <a:lnTo>
                  <a:pt x="70381" y="92328"/>
                </a:lnTo>
                <a:lnTo>
                  <a:pt x="70077" y="92345"/>
                </a:lnTo>
                <a:lnTo>
                  <a:pt x="69792" y="92368"/>
                </a:lnTo>
                <a:lnTo>
                  <a:pt x="69524" y="92397"/>
                </a:lnTo>
                <a:lnTo>
                  <a:pt x="69275" y="92437"/>
                </a:lnTo>
                <a:lnTo>
                  <a:pt x="69060" y="92483"/>
                </a:lnTo>
                <a:lnTo>
                  <a:pt x="68775" y="92564"/>
                </a:lnTo>
                <a:lnTo>
                  <a:pt x="68490" y="92651"/>
                </a:lnTo>
                <a:lnTo>
                  <a:pt x="68240" y="92749"/>
                </a:lnTo>
                <a:lnTo>
                  <a:pt x="67990" y="92847"/>
                </a:lnTo>
                <a:lnTo>
                  <a:pt x="67508" y="93055"/>
                </a:lnTo>
                <a:lnTo>
                  <a:pt x="67276" y="93159"/>
                </a:lnTo>
                <a:lnTo>
                  <a:pt x="67027" y="93262"/>
                </a:lnTo>
                <a:lnTo>
                  <a:pt x="67348" y="93337"/>
                </a:lnTo>
                <a:lnTo>
                  <a:pt x="67669" y="93424"/>
                </a:lnTo>
                <a:lnTo>
                  <a:pt x="68008" y="93516"/>
                </a:lnTo>
                <a:lnTo>
                  <a:pt x="68329" y="93603"/>
                </a:lnTo>
                <a:lnTo>
                  <a:pt x="68650" y="93684"/>
                </a:lnTo>
                <a:lnTo>
                  <a:pt x="68811" y="93718"/>
                </a:lnTo>
                <a:lnTo>
                  <a:pt x="68971" y="93747"/>
                </a:lnTo>
                <a:lnTo>
                  <a:pt x="69132" y="93770"/>
                </a:lnTo>
                <a:lnTo>
                  <a:pt x="69310" y="93793"/>
                </a:lnTo>
                <a:lnTo>
                  <a:pt x="69471" y="93805"/>
                </a:lnTo>
                <a:lnTo>
                  <a:pt x="69649" y="93811"/>
                </a:lnTo>
                <a:lnTo>
                  <a:pt x="70791" y="93828"/>
                </a:lnTo>
                <a:lnTo>
                  <a:pt x="71951" y="93834"/>
                </a:lnTo>
                <a:lnTo>
                  <a:pt x="73110" y="93834"/>
                </a:lnTo>
                <a:lnTo>
                  <a:pt x="74252" y="93822"/>
                </a:lnTo>
                <a:lnTo>
                  <a:pt x="76571" y="93811"/>
                </a:lnTo>
                <a:lnTo>
                  <a:pt x="77731" y="93805"/>
                </a:lnTo>
                <a:lnTo>
                  <a:pt x="78890" y="93805"/>
                </a:lnTo>
                <a:lnTo>
                  <a:pt x="83083" y="93834"/>
                </a:lnTo>
                <a:lnTo>
                  <a:pt x="87275" y="93874"/>
                </a:lnTo>
                <a:lnTo>
                  <a:pt x="95643" y="93955"/>
                </a:lnTo>
                <a:lnTo>
                  <a:pt x="99835" y="93984"/>
                </a:lnTo>
                <a:lnTo>
                  <a:pt x="101940" y="93995"/>
                </a:lnTo>
                <a:lnTo>
                  <a:pt x="104028" y="94007"/>
                </a:lnTo>
                <a:lnTo>
                  <a:pt x="106115" y="94013"/>
                </a:lnTo>
                <a:lnTo>
                  <a:pt x="108220" y="94013"/>
                </a:lnTo>
                <a:lnTo>
                  <a:pt x="110307" y="94007"/>
                </a:lnTo>
                <a:lnTo>
                  <a:pt x="112413" y="93995"/>
                </a:lnTo>
                <a:lnTo>
                  <a:pt x="114464" y="93972"/>
                </a:lnTo>
                <a:lnTo>
                  <a:pt x="116516" y="93949"/>
                </a:lnTo>
                <a:lnTo>
                  <a:pt x="118568" y="93920"/>
                </a:lnTo>
                <a:lnTo>
                  <a:pt x="120637" y="93891"/>
                </a:lnTo>
                <a:lnTo>
                  <a:pt x="122689" y="93851"/>
                </a:lnTo>
                <a:lnTo>
                  <a:pt x="124740" y="93811"/>
                </a:lnTo>
                <a:lnTo>
                  <a:pt x="128844" y="93718"/>
                </a:lnTo>
                <a:lnTo>
                  <a:pt x="132965" y="93620"/>
                </a:lnTo>
                <a:lnTo>
                  <a:pt x="137068" y="93516"/>
                </a:lnTo>
                <a:lnTo>
                  <a:pt x="141189" y="93418"/>
                </a:lnTo>
                <a:lnTo>
                  <a:pt x="145293" y="93326"/>
                </a:lnTo>
                <a:lnTo>
                  <a:pt x="174123" y="92703"/>
                </a:lnTo>
                <a:lnTo>
                  <a:pt x="174105" y="93459"/>
                </a:lnTo>
                <a:lnTo>
                  <a:pt x="174069" y="94209"/>
                </a:lnTo>
                <a:lnTo>
                  <a:pt x="173980" y="94953"/>
                </a:lnTo>
                <a:lnTo>
                  <a:pt x="173926" y="95328"/>
                </a:lnTo>
                <a:lnTo>
                  <a:pt x="173873" y="95698"/>
                </a:lnTo>
                <a:lnTo>
                  <a:pt x="173784" y="96067"/>
                </a:lnTo>
                <a:lnTo>
                  <a:pt x="173694" y="96436"/>
                </a:lnTo>
                <a:lnTo>
                  <a:pt x="173587" y="96806"/>
                </a:lnTo>
                <a:lnTo>
                  <a:pt x="173480" y="97169"/>
                </a:lnTo>
                <a:lnTo>
                  <a:pt x="173338" y="97533"/>
                </a:lnTo>
                <a:lnTo>
                  <a:pt x="173177" y="97896"/>
                </a:lnTo>
                <a:lnTo>
                  <a:pt x="172999" y="98254"/>
                </a:lnTo>
                <a:lnTo>
                  <a:pt x="172802" y="98617"/>
                </a:lnTo>
                <a:lnTo>
                  <a:pt x="172571" y="98969"/>
                </a:lnTo>
                <a:lnTo>
                  <a:pt x="172339" y="99327"/>
                </a:lnTo>
                <a:lnTo>
                  <a:pt x="172053" y="99679"/>
                </a:lnTo>
                <a:lnTo>
                  <a:pt x="171768" y="100031"/>
                </a:lnTo>
                <a:lnTo>
                  <a:pt x="171447" y="100377"/>
                </a:lnTo>
                <a:lnTo>
                  <a:pt x="171090" y="100724"/>
                </a:lnTo>
                <a:lnTo>
                  <a:pt x="170715" y="101070"/>
                </a:lnTo>
                <a:lnTo>
                  <a:pt x="170287" y="101410"/>
                </a:lnTo>
                <a:lnTo>
                  <a:pt x="169859" y="101751"/>
                </a:lnTo>
                <a:lnTo>
                  <a:pt x="169377" y="102085"/>
                </a:lnTo>
                <a:lnTo>
                  <a:pt x="168860" y="102420"/>
                </a:lnTo>
                <a:lnTo>
                  <a:pt x="168307" y="102749"/>
                </a:lnTo>
                <a:lnTo>
                  <a:pt x="167718" y="103078"/>
                </a:lnTo>
                <a:lnTo>
                  <a:pt x="167094" y="103401"/>
                </a:lnTo>
                <a:lnTo>
                  <a:pt x="166433" y="103724"/>
                </a:lnTo>
                <a:lnTo>
                  <a:pt x="165738" y="104042"/>
                </a:lnTo>
                <a:lnTo>
                  <a:pt x="165631" y="104082"/>
                </a:lnTo>
                <a:lnTo>
                  <a:pt x="165506" y="104128"/>
                </a:lnTo>
                <a:lnTo>
                  <a:pt x="165363" y="104163"/>
                </a:lnTo>
                <a:lnTo>
                  <a:pt x="165220" y="104203"/>
                </a:lnTo>
                <a:lnTo>
                  <a:pt x="164917" y="104272"/>
                </a:lnTo>
                <a:lnTo>
                  <a:pt x="164560" y="104336"/>
                </a:lnTo>
                <a:lnTo>
                  <a:pt x="164203" y="104388"/>
                </a:lnTo>
                <a:lnTo>
                  <a:pt x="163829" y="104434"/>
                </a:lnTo>
                <a:lnTo>
                  <a:pt x="163454" y="104463"/>
                </a:lnTo>
                <a:lnTo>
                  <a:pt x="163097" y="104480"/>
                </a:lnTo>
                <a:lnTo>
                  <a:pt x="155569" y="104763"/>
                </a:lnTo>
                <a:lnTo>
                  <a:pt x="148040" y="105040"/>
                </a:lnTo>
                <a:lnTo>
                  <a:pt x="140511" y="105305"/>
                </a:lnTo>
                <a:lnTo>
                  <a:pt x="132965" y="105571"/>
                </a:lnTo>
                <a:lnTo>
                  <a:pt x="126007" y="105807"/>
                </a:lnTo>
                <a:lnTo>
                  <a:pt x="119049" y="106044"/>
                </a:lnTo>
                <a:lnTo>
                  <a:pt x="115553" y="106154"/>
                </a:lnTo>
                <a:lnTo>
                  <a:pt x="112074" y="106258"/>
                </a:lnTo>
                <a:lnTo>
                  <a:pt x="108595" y="106356"/>
                </a:lnTo>
                <a:lnTo>
                  <a:pt x="105098" y="106448"/>
                </a:lnTo>
                <a:lnTo>
                  <a:pt x="104028" y="106471"/>
                </a:lnTo>
                <a:lnTo>
                  <a:pt x="102975" y="106488"/>
                </a:lnTo>
                <a:lnTo>
                  <a:pt x="101905" y="106506"/>
                </a:lnTo>
                <a:lnTo>
                  <a:pt x="100852" y="106517"/>
                </a:lnTo>
                <a:lnTo>
                  <a:pt x="98711" y="106529"/>
                </a:lnTo>
                <a:lnTo>
                  <a:pt x="96570" y="106535"/>
                </a:lnTo>
                <a:lnTo>
                  <a:pt x="92306" y="106535"/>
                </a:lnTo>
                <a:lnTo>
                  <a:pt x="90166" y="106540"/>
                </a:lnTo>
                <a:lnTo>
                  <a:pt x="88043" y="106546"/>
                </a:lnTo>
                <a:lnTo>
                  <a:pt x="87632" y="106552"/>
                </a:lnTo>
                <a:lnTo>
                  <a:pt x="87240" y="106563"/>
                </a:lnTo>
                <a:lnTo>
                  <a:pt x="86437" y="106586"/>
                </a:lnTo>
                <a:lnTo>
                  <a:pt x="85634" y="106615"/>
                </a:lnTo>
                <a:lnTo>
                  <a:pt x="84831" y="106638"/>
                </a:lnTo>
                <a:lnTo>
                  <a:pt x="84760" y="106927"/>
                </a:lnTo>
                <a:lnTo>
                  <a:pt x="85367" y="106973"/>
                </a:lnTo>
                <a:lnTo>
                  <a:pt x="85955" y="107025"/>
                </a:lnTo>
                <a:lnTo>
                  <a:pt x="87168" y="107129"/>
                </a:lnTo>
                <a:lnTo>
                  <a:pt x="87757" y="107181"/>
                </a:lnTo>
                <a:lnTo>
                  <a:pt x="88364" y="107215"/>
                </a:lnTo>
                <a:lnTo>
                  <a:pt x="88667" y="107233"/>
                </a:lnTo>
                <a:lnTo>
                  <a:pt x="88970" y="107244"/>
                </a:lnTo>
                <a:lnTo>
                  <a:pt x="89256" y="107250"/>
                </a:lnTo>
                <a:lnTo>
                  <a:pt x="89559" y="107256"/>
                </a:lnTo>
                <a:lnTo>
                  <a:pt x="97641" y="107267"/>
                </a:lnTo>
                <a:lnTo>
                  <a:pt x="105722" y="107273"/>
                </a:lnTo>
                <a:lnTo>
                  <a:pt x="109754" y="107273"/>
                </a:lnTo>
                <a:lnTo>
                  <a:pt x="113804" y="107267"/>
                </a:lnTo>
                <a:lnTo>
                  <a:pt x="117836" y="107256"/>
                </a:lnTo>
                <a:lnTo>
                  <a:pt x="121886" y="107239"/>
                </a:lnTo>
                <a:lnTo>
                  <a:pt x="124330" y="107221"/>
                </a:lnTo>
                <a:lnTo>
                  <a:pt x="126792" y="107198"/>
                </a:lnTo>
                <a:lnTo>
                  <a:pt x="129236" y="107164"/>
                </a:lnTo>
                <a:lnTo>
                  <a:pt x="131698" y="107123"/>
                </a:lnTo>
                <a:lnTo>
                  <a:pt x="136604" y="107037"/>
                </a:lnTo>
                <a:lnTo>
                  <a:pt x="141510" y="106950"/>
                </a:lnTo>
                <a:lnTo>
                  <a:pt x="145739" y="106863"/>
                </a:lnTo>
                <a:lnTo>
                  <a:pt x="149967" y="106777"/>
                </a:lnTo>
                <a:lnTo>
                  <a:pt x="158423" y="106586"/>
                </a:lnTo>
                <a:lnTo>
                  <a:pt x="158762" y="106817"/>
                </a:lnTo>
                <a:lnTo>
                  <a:pt x="157799" y="106979"/>
                </a:lnTo>
                <a:lnTo>
                  <a:pt x="156835" y="107146"/>
                </a:lnTo>
                <a:lnTo>
                  <a:pt x="155872" y="107319"/>
                </a:lnTo>
                <a:lnTo>
                  <a:pt x="154909" y="107487"/>
                </a:lnTo>
                <a:lnTo>
                  <a:pt x="153945" y="107648"/>
                </a:lnTo>
                <a:lnTo>
                  <a:pt x="153463" y="107723"/>
                </a:lnTo>
                <a:lnTo>
                  <a:pt x="152964" y="107798"/>
                </a:lnTo>
                <a:lnTo>
                  <a:pt x="152482" y="107862"/>
                </a:lnTo>
                <a:lnTo>
                  <a:pt x="151983" y="107925"/>
                </a:lnTo>
                <a:lnTo>
                  <a:pt x="151465" y="107983"/>
                </a:lnTo>
                <a:lnTo>
                  <a:pt x="150966" y="108035"/>
                </a:lnTo>
                <a:lnTo>
                  <a:pt x="147897" y="108335"/>
                </a:lnTo>
                <a:lnTo>
                  <a:pt x="144811" y="108641"/>
                </a:lnTo>
                <a:lnTo>
                  <a:pt x="141724" y="108941"/>
                </a:lnTo>
                <a:lnTo>
                  <a:pt x="140190" y="109091"/>
                </a:lnTo>
                <a:lnTo>
                  <a:pt x="138638" y="109235"/>
                </a:lnTo>
                <a:lnTo>
                  <a:pt x="137104" y="109374"/>
                </a:lnTo>
                <a:lnTo>
                  <a:pt x="135552" y="109512"/>
                </a:lnTo>
                <a:lnTo>
                  <a:pt x="134000" y="109639"/>
                </a:lnTo>
                <a:lnTo>
                  <a:pt x="132447" y="109754"/>
                </a:lnTo>
                <a:lnTo>
                  <a:pt x="130877" y="109870"/>
                </a:lnTo>
                <a:lnTo>
                  <a:pt x="129308" y="109968"/>
                </a:lnTo>
                <a:lnTo>
                  <a:pt x="127755" y="110060"/>
                </a:lnTo>
                <a:lnTo>
                  <a:pt x="126168" y="110135"/>
                </a:lnTo>
                <a:lnTo>
                  <a:pt x="124526" y="110205"/>
                </a:lnTo>
                <a:lnTo>
                  <a:pt x="122885" y="110274"/>
                </a:lnTo>
                <a:lnTo>
                  <a:pt x="121226" y="110331"/>
                </a:lnTo>
                <a:lnTo>
                  <a:pt x="119584" y="110389"/>
                </a:lnTo>
                <a:lnTo>
                  <a:pt x="117943" y="110435"/>
                </a:lnTo>
                <a:lnTo>
                  <a:pt x="116302" y="110476"/>
                </a:lnTo>
                <a:lnTo>
                  <a:pt x="114661" y="110510"/>
                </a:lnTo>
                <a:lnTo>
                  <a:pt x="113037" y="110539"/>
                </a:lnTo>
                <a:lnTo>
                  <a:pt x="111396" y="110557"/>
                </a:lnTo>
                <a:lnTo>
                  <a:pt x="109772" y="110562"/>
                </a:lnTo>
                <a:lnTo>
                  <a:pt x="108131" y="110568"/>
                </a:lnTo>
                <a:lnTo>
                  <a:pt x="106507" y="110557"/>
                </a:lnTo>
                <a:lnTo>
                  <a:pt x="104884" y="110539"/>
                </a:lnTo>
                <a:lnTo>
                  <a:pt x="103278" y="110510"/>
                </a:lnTo>
                <a:lnTo>
                  <a:pt x="101655" y="110470"/>
                </a:lnTo>
                <a:lnTo>
                  <a:pt x="100049" y="110418"/>
                </a:lnTo>
                <a:lnTo>
                  <a:pt x="98444" y="110360"/>
                </a:lnTo>
                <a:lnTo>
                  <a:pt x="96856" y="110285"/>
                </a:lnTo>
                <a:lnTo>
                  <a:pt x="95250" y="110199"/>
                </a:lnTo>
                <a:lnTo>
                  <a:pt x="93662" y="110101"/>
                </a:lnTo>
                <a:lnTo>
                  <a:pt x="92092" y="109991"/>
                </a:lnTo>
                <a:lnTo>
                  <a:pt x="90505" y="109864"/>
                </a:lnTo>
                <a:lnTo>
                  <a:pt x="89720" y="109801"/>
                </a:lnTo>
                <a:lnTo>
                  <a:pt x="88935" y="109731"/>
                </a:lnTo>
                <a:lnTo>
                  <a:pt x="88150" y="109656"/>
                </a:lnTo>
                <a:lnTo>
                  <a:pt x="87365" y="109576"/>
                </a:lnTo>
                <a:lnTo>
                  <a:pt x="86598" y="109495"/>
                </a:lnTo>
                <a:lnTo>
                  <a:pt x="85813" y="109408"/>
                </a:lnTo>
                <a:lnTo>
                  <a:pt x="85045" y="109322"/>
                </a:lnTo>
                <a:lnTo>
                  <a:pt x="84260" y="109229"/>
                </a:lnTo>
                <a:lnTo>
                  <a:pt x="83493" y="109131"/>
                </a:lnTo>
                <a:lnTo>
                  <a:pt x="82726" y="109033"/>
                </a:lnTo>
                <a:lnTo>
                  <a:pt x="81959" y="108923"/>
                </a:lnTo>
                <a:lnTo>
                  <a:pt x="81192" y="108820"/>
                </a:lnTo>
                <a:lnTo>
                  <a:pt x="80425" y="108704"/>
                </a:lnTo>
                <a:lnTo>
                  <a:pt x="79658" y="108589"/>
                </a:lnTo>
                <a:lnTo>
                  <a:pt x="78890" y="108468"/>
                </a:lnTo>
                <a:lnTo>
                  <a:pt x="78141" y="108341"/>
                </a:lnTo>
                <a:lnTo>
                  <a:pt x="77374" y="108214"/>
                </a:lnTo>
                <a:lnTo>
                  <a:pt x="76625" y="108081"/>
                </a:lnTo>
                <a:lnTo>
                  <a:pt x="75875" y="107943"/>
                </a:lnTo>
                <a:lnTo>
                  <a:pt x="75126" y="107798"/>
                </a:lnTo>
                <a:lnTo>
                  <a:pt x="73984" y="107573"/>
                </a:lnTo>
                <a:lnTo>
                  <a:pt x="72860" y="107342"/>
                </a:lnTo>
                <a:lnTo>
                  <a:pt x="71772" y="107100"/>
                </a:lnTo>
                <a:lnTo>
                  <a:pt x="70702" y="106852"/>
                </a:lnTo>
                <a:lnTo>
                  <a:pt x="69649" y="106592"/>
                </a:lnTo>
                <a:lnTo>
                  <a:pt x="68650" y="106327"/>
                </a:lnTo>
                <a:lnTo>
                  <a:pt x="68151" y="106188"/>
                </a:lnTo>
                <a:lnTo>
                  <a:pt x="67651" y="106050"/>
                </a:lnTo>
                <a:lnTo>
                  <a:pt x="67169" y="105906"/>
                </a:lnTo>
                <a:lnTo>
                  <a:pt x="66705" y="105761"/>
                </a:lnTo>
                <a:lnTo>
                  <a:pt x="66242" y="105611"/>
                </a:lnTo>
                <a:lnTo>
                  <a:pt x="65778" y="105461"/>
                </a:lnTo>
                <a:lnTo>
                  <a:pt x="65332" y="105305"/>
                </a:lnTo>
                <a:lnTo>
                  <a:pt x="64904" y="105150"/>
                </a:lnTo>
                <a:lnTo>
                  <a:pt x="64475" y="104994"/>
                </a:lnTo>
                <a:lnTo>
                  <a:pt x="64047" y="104832"/>
                </a:lnTo>
                <a:lnTo>
                  <a:pt x="63637" y="104665"/>
                </a:lnTo>
                <a:lnTo>
                  <a:pt x="63244" y="104498"/>
                </a:lnTo>
                <a:lnTo>
                  <a:pt x="62852" y="104324"/>
                </a:lnTo>
                <a:lnTo>
                  <a:pt x="62477" y="104146"/>
                </a:lnTo>
                <a:lnTo>
                  <a:pt x="62103" y="103967"/>
                </a:lnTo>
                <a:lnTo>
                  <a:pt x="61746" y="103788"/>
                </a:lnTo>
                <a:lnTo>
                  <a:pt x="61407" y="103603"/>
                </a:lnTo>
                <a:lnTo>
                  <a:pt x="61068" y="103413"/>
                </a:lnTo>
                <a:lnTo>
                  <a:pt x="60747" y="103222"/>
                </a:lnTo>
                <a:lnTo>
                  <a:pt x="60426" y="103026"/>
                </a:lnTo>
                <a:lnTo>
                  <a:pt x="60158" y="102836"/>
                </a:lnTo>
                <a:lnTo>
                  <a:pt x="59873" y="102651"/>
                </a:lnTo>
                <a:lnTo>
                  <a:pt x="59337" y="102264"/>
                </a:lnTo>
                <a:lnTo>
                  <a:pt x="58802" y="101866"/>
                </a:lnTo>
                <a:lnTo>
                  <a:pt x="58231" y="101451"/>
                </a:lnTo>
                <a:lnTo>
                  <a:pt x="63441" y="101520"/>
                </a:lnTo>
                <a:lnTo>
                  <a:pt x="68543" y="101589"/>
                </a:lnTo>
                <a:lnTo>
                  <a:pt x="73592" y="101653"/>
                </a:lnTo>
                <a:lnTo>
                  <a:pt x="76090" y="101676"/>
                </a:lnTo>
                <a:lnTo>
                  <a:pt x="78605" y="101693"/>
                </a:lnTo>
                <a:lnTo>
                  <a:pt x="82298" y="101716"/>
                </a:lnTo>
                <a:lnTo>
                  <a:pt x="85973" y="101728"/>
                </a:lnTo>
                <a:lnTo>
                  <a:pt x="89666" y="101728"/>
                </a:lnTo>
                <a:lnTo>
                  <a:pt x="93359" y="101716"/>
                </a:lnTo>
                <a:lnTo>
                  <a:pt x="97034" y="101693"/>
                </a:lnTo>
                <a:lnTo>
                  <a:pt x="100727" y="101664"/>
                </a:lnTo>
                <a:lnTo>
                  <a:pt x="104402" y="101624"/>
                </a:lnTo>
                <a:lnTo>
                  <a:pt x="108077" y="101572"/>
                </a:lnTo>
                <a:lnTo>
                  <a:pt x="111753" y="101508"/>
                </a:lnTo>
                <a:lnTo>
                  <a:pt x="115446" y="101439"/>
                </a:lnTo>
                <a:lnTo>
                  <a:pt x="119121" y="101353"/>
                </a:lnTo>
                <a:lnTo>
                  <a:pt x="122796" y="101260"/>
                </a:lnTo>
                <a:lnTo>
                  <a:pt x="126453" y="101162"/>
                </a:lnTo>
                <a:lnTo>
                  <a:pt x="130128" y="101047"/>
                </a:lnTo>
                <a:lnTo>
                  <a:pt x="133803" y="100926"/>
                </a:lnTo>
                <a:lnTo>
                  <a:pt x="137478" y="100793"/>
                </a:lnTo>
                <a:lnTo>
                  <a:pt x="140190" y="100695"/>
                </a:lnTo>
                <a:lnTo>
                  <a:pt x="142920" y="100597"/>
                </a:lnTo>
                <a:lnTo>
                  <a:pt x="148379" y="100412"/>
                </a:lnTo>
                <a:lnTo>
                  <a:pt x="151109" y="100314"/>
                </a:lnTo>
                <a:lnTo>
                  <a:pt x="153820" y="100216"/>
                </a:lnTo>
                <a:lnTo>
                  <a:pt x="156550" y="100106"/>
                </a:lnTo>
                <a:lnTo>
                  <a:pt x="159262" y="99991"/>
                </a:lnTo>
                <a:lnTo>
                  <a:pt x="159672" y="99968"/>
                </a:lnTo>
                <a:lnTo>
                  <a:pt x="160082" y="99939"/>
                </a:lnTo>
                <a:lnTo>
                  <a:pt x="160475" y="99904"/>
                </a:lnTo>
                <a:lnTo>
                  <a:pt x="160885" y="99864"/>
                </a:lnTo>
                <a:lnTo>
                  <a:pt x="161278" y="99818"/>
                </a:lnTo>
                <a:lnTo>
                  <a:pt x="161688" y="99772"/>
                </a:lnTo>
                <a:lnTo>
                  <a:pt x="162473" y="99668"/>
                </a:lnTo>
                <a:lnTo>
                  <a:pt x="163258" y="99552"/>
                </a:lnTo>
                <a:lnTo>
                  <a:pt x="164043" y="99437"/>
                </a:lnTo>
                <a:lnTo>
                  <a:pt x="164828" y="99321"/>
                </a:lnTo>
                <a:lnTo>
                  <a:pt x="165631" y="99218"/>
                </a:lnTo>
                <a:lnTo>
                  <a:pt x="165220" y="98727"/>
                </a:lnTo>
                <a:lnTo>
                  <a:pt x="160796" y="98848"/>
                </a:lnTo>
                <a:lnTo>
                  <a:pt x="156354" y="98981"/>
                </a:lnTo>
                <a:lnTo>
                  <a:pt x="147487" y="99235"/>
                </a:lnTo>
                <a:lnTo>
                  <a:pt x="143045" y="99356"/>
                </a:lnTo>
                <a:lnTo>
                  <a:pt x="138602" y="99466"/>
                </a:lnTo>
                <a:lnTo>
                  <a:pt x="136390" y="99518"/>
                </a:lnTo>
                <a:lnTo>
                  <a:pt x="134160" y="99570"/>
                </a:lnTo>
                <a:lnTo>
                  <a:pt x="131948" y="99616"/>
                </a:lnTo>
                <a:lnTo>
                  <a:pt x="129718" y="99656"/>
                </a:lnTo>
                <a:lnTo>
                  <a:pt x="127488" y="99691"/>
                </a:lnTo>
                <a:lnTo>
                  <a:pt x="125240" y="99725"/>
                </a:lnTo>
                <a:lnTo>
                  <a:pt x="120762" y="99777"/>
                </a:lnTo>
                <a:lnTo>
                  <a:pt x="116284" y="99823"/>
                </a:lnTo>
                <a:lnTo>
                  <a:pt x="111806" y="99858"/>
                </a:lnTo>
                <a:lnTo>
                  <a:pt x="107310" y="99887"/>
                </a:lnTo>
                <a:lnTo>
                  <a:pt x="102832" y="99904"/>
                </a:lnTo>
                <a:lnTo>
                  <a:pt x="93876" y="99939"/>
                </a:lnTo>
                <a:lnTo>
                  <a:pt x="89345" y="99956"/>
                </a:lnTo>
                <a:lnTo>
                  <a:pt x="84831" y="99962"/>
                </a:lnTo>
                <a:lnTo>
                  <a:pt x="75768" y="99962"/>
                </a:lnTo>
                <a:lnTo>
                  <a:pt x="66688" y="99956"/>
                </a:lnTo>
                <a:lnTo>
                  <a:pt x="57518" y="99950"/>
                </a:lnTo>
                <a:lnTo>
                  <a:pt x="57268" y="99506"/>
                </a:lnTo>
                <a:lnTo>
                  <a:pt x="57036" y="99068"/>
                </a:lnTo>
                <a:lnTo>
                  <a:pt x="56822" y="98629"/>
                </a:lnTo>
                <a:lnTo>
                  <a:pt x="56626" y="98185"/>
                </a:lnTo>
                <a:lnTo>
                  <a:pt x="56447" y="97746"/>
                </a:lnTo>
                <a:lnTo>
                  <a:pt x="56305" y="97308"/>
                </a:lnTo>
                <a:lnTo>
                  <a:pt x="56162" y="96869"/>
                </a:lnTo>
                <a:lnTo>
                  <a:pt x="56055" y="96430"/>
                </a:lnTo>
                <a:lnTo>
                  <a:pt x="55948" y="95998"/>
                </a:lnTo>
                <a:lnTo>
                  <a:pt x="55859" y="95559"/>
                </a:lnTo>
                <a:lnTo>
                  <a:pt x="55787" y="95121"/>
                </a:lnTo>
                <a:lnTo>
                  <a:pt x="55734" y="94688"/>
                </a:lnTo>
                <a:lnTo>
                  <a:pt x="55627" y="93816"/>
                </a:lnTo>
                <a:lnTo>
                  <a:pt x="55555" y="92951"/>
                </a:lnTo>
                <a:lnTo>
                  <a:pt x="55520" y="92079"/>
                </a:lnTo>
                <a:lnTo>
                  <a:pt x="55466" y="91214"/>
                </a:lnTo>
                <a:lnTo>
                  <a:pt x="55430" y="90354"/>
                </a:lnTo>
                <a:lnTo>
                  <a:pt x="55377" y="89489"/>
                </a:lnTo>
                <a:lnTo>
                  <a:pt x="55305" y="88623"/>
                </a:lnTo>
                <a:lnTo>
                  <a:pt x="55198" y="87763"/>
                </a:lnTo>
                <a:lnTo>
                  <a:pt x="55127" y="87330"/>
                </a:lnTo>
                <a:lnTo>
                  <a:pt x="55056" y="86898"/>
                </a:lnTo>
                <a:lnTo>
                  <a:pt x="54949" y="86465"/>
                </a:lnTo>
                <a:lnTo>
                  <a:pt x="54842" y="86032"/>
                </a:lnTo>
                <a:lnTo>
                  <a:pt x="67633" y="86032"/>
                </a:lnTo>
                <a:lnTo>
                  <a:pt x="71790" y="86038"/>
                </a:lnTo>
                <a:lnTo>
                  <a:pt x="77874" y="86055"/>
                </a:lnTo>
                <a:lnTo>
                  <a:pt x="83957" y="86078"/>
                </a:lnTo>
                <a:lnTo>
                  <a:pt x="90023" y="86107"/>
                </a:lnTo>
                <a:lnTo>
                  <a:pt x="96106" y="86130"/>
                </a:lnTo>
                <a:lnTo>
                  <a:pt x="102172" y="86147"/>
                </a:lnTo>
                <a:lnTo>
                  <a:pt x="105205" y="86153"/>
                </a:lnTo>
                <a:lnTo>
                  <a:pt x="108256" y="86159"/>
                </a:lnTo>
                <a:lnTo>
                  <a:pt x="111289" y="86153"/>
                </a:lnTo>
                <a:lnTo>
                  <a:pt x="114322" y="86147"/>
                </a:lnTo>
                <a:lnTo>
                  <a:pt x="117354" y="86136"/>
                </a:lnTo>
                <a:lnTo>
                  <a:pt x="120405" y="86119"/>
                </a:lnTo>
                <a:lnTo>
                  <a:pt x="122368" y="86101"/>
                </a:lnTo>
                <a:lnTo>
                  <a:pt x="124330" y="86078"/>
                </a:lnTo>
                <a:lnTo>
                  <a:pt x="126292" y="86044"/>
                </a:lnTo>
                <a:lnTo>
                  <a:pt x="128255" y="86003"/>
                </a:lnTo>
                <a:lnTo>
                  <a:pt x="130217" y="85963"/>
                </a:lnTo>
                <a:lnTo>
                  <a:pt x="132180" y="85911"/>
                </a:lnTo>
                <a:lnTo>
                  <a:pt x="136105" y="85801"/>
                </a:lnTo>
                <a:lnTo>
                  <a:pt x="140030" y="85680"/>
                </a:lnTo>
                <a:lnTo>
                  <a:pt x="143955" y="85559"/>
                </a:lnTo>
                <a:lnTo>
                  <a:pt x="147879" y="85443"/>
                </a:lnTo>
                <a:lnTo>
                  <a:pt x="149842" y="85386"/>
                </a:lnTo>
                <a:lnTo>
                  <a:pt x="151804" y="85340"/>
                </a:lnTo>
                <a:lnTo>
                  <a:pt x="152964" y="85311"/>
                </a:lnTo>
                <a:lnTo>
                  <a:pt x="154106" y="85293"/>
                </a:lnTo>
                <a:lnTo>
                  <a:pt x="156425" y="85270"/>
                </a:lnTo>
                <a:lnTo>
                  <a:pt x="158744" y="85253"/>
                </a:lnTo>
                <a:lnTo>
                  <a:pt x="159886" y="85236"/>
                </a:lnTo>
                <a:lnTo>
                  <a:pt x="161046" y="85218"/>
                </a:lnTo>
                <a:lnTo>
                  <a:pt x="161991" y="85201"/>
                </a:lnTo>
                <a:lnTo>
                  <a:pt x="162455" y="85184"/>
                </a:lnTo>
                <a:lnTo>
                  <a:pt x="162937" y="85166"/>
                </a:lnTo>
                <a:lnTo>
                  <a:pt x="163401" y="85138"/>
                </a:lnTo>
                <a:lnTo>
                  <a:pt x="163847" y="85103"/>
                </a:lnTo>
                <a:lnTo>
                  <a:pt x="164293" y="85063"/>
                </a:lnTo>
                <a:lnTo>
                  <a:pt x="164721" y="85005"/>
                </a:lnTo>
                <a:lnTo>
                  <a:pt x="164899" y="84976"/>
                </a:lnTo>
                <a:lnTo>
                  <a:pt x="165078" y="84947"/>
                </a:lnTo>
                <a:lnTo>
                  <a:pt x="165256" y="84907"/>
                </a:lnTo>
                <a:lnTo>
                  <a:pt x="165417" y="84866"/>
                </a:lnTo>
                <a:lnTo>
                  <a:pt x="165738" y="84780"/>
                </a:lnTo>
                <a:lnTo>
                  <a:pt x="166059" y="84688"/>
                </a:lnTo>
                <a:lnTo>
                  <a:pt x="166665" y="84486"/>
                </a:lnTo>
                <a:lnTo>
                  <a:pt x="166969" y="84387"/>
                </a:lnTo>
                <a:lnTo>
                  <a:pt x="167272" y="84289"/>
                </a:lnTo>
                <a:lnTo>
                  <a:pt x="166915" y="84209"/>
                </a:lnTo>
                <a:lnTo>
                  <a:pt x="166540" y="84122"/>
                </a:lnTo>
                <a:lnTo>
                  <a:pt x="166166" y="84030"/>
                </a:lnTo>
                <a:lnTo>
                  <a:pt x="165809" y="83943"/>
                </a:lnTo>
                <a:lnTo>
                  <a:pt x="165434" y="83862"/>
                </a:lnTo>
                <a:lnTo>
                  <a:pt x="165238" y="83828"/>
                </a:lnTo>
                <a:lnTo>
                  <a:pt x="165060" y="83799"/>
                </a:lnTo>
                <a:lnTo>
                  <a:pt x="164881" y="83770"/>
                </a:lnTo>
                <a:lnTo>
                  <a:pt x="164685" y="83753"/>
                </a:lnTo>
                <a:lnTo>
                  <a:pt x="164507" y="83741"/>
                </a:lnTo>
                <a:lnTo>
                  <a:pt x="164310" y="83735"/>
                </a:lnTo>
                <a:lnTo>
                  <a:pt x="161492" y="83712"/>
                </a:lnTo>
                <a:lnTo>
                  <a:pt x="158673" y="83689"/>
                </a:lnTo>
                <a:lnTo>
                  <a:pt x="155854" y="83666"/>
                </a:lnTo>
                <a:lnTo>
                  <a:pt x="153035" y="83643"/>
                </a:lnTo>
                <a:lnTo>
                  <a:pt x="151626" y="83643"/>
                </a:lnTo>
                <a:lnTo>
                  <a:pt x="150216" y="83637"/>
                </a:lnTo>
                <a:lnTo>
                  <a:pt x="148807" y="83643"/>
                </a:lnTo>
                <a:lnTo>
                  <a:pt x="147416" y="83655"/>
                </a:lnTo>
                <a:lnTo>
                  <a:pt x="146006" y="83666"/>
                </a:lnTo>
                <a:lnTo>
                  <a:pt x="144597" y="83689"/>
                </a:lnTo>
                <a:lnTo>
                  <a:pt x="143205" y="83724"/>
                </a:lnTo>
                <a:lnTo>
                  <a:pt x="141814" y="83758"/>
                </a:lnTo>
                <a:lnTo>
                  <a:pt x="138816" y="83845"/>
                </a:lnTo>
                <a:lnTo>
                  <a:pt x="135819" y="83920"/>
                </a:lnTo>
                <a:lnTo>
                  <a:pt x="132822" y="83989"/>
                </a:lnTo>
                <a:lnTo>
                  <a:pt x="129825" y="84047"/>
                </a:lnTo>
                <a:lnTo>
                  <a:pt x="126828" y="84093"/>
                </a:lnTo>
                <a:lnTo>
                  <a:pt x="123831" y="84134"/>
                </a:lnTo>
                <a:lnTo>
                  <a:pt x="120833" y="84168"/>
                </a:lnTo>
                <a:lnTo>
                  <a:pt x="117836" y="84191"/>
                </a:lnTo>
                <a:lnTo>
                  <a:pt x="114839" y="84214"/>
                </a:lnTo>
                <a:lnTo>
                  <a:pt x="111842" y="84226"/>
                </a:lnTo>
                <a:lnTo>
                  <a:pt x="108845" y="84237"/>
                </a:lnTo>
                <a:lnTo>
                  <a:pt x="105847" y="84243"/>
                </a:lnTo>
                <a:lnTo>
                  <a:pt x="99853" y="84243"/>
                </a:lnTo>
                <a:lnTo>
                  <a:pt x="93859" y="84237"/>
                </a:lnTo>
                <a:lnTo>
                  <a:pt x="91557" y="84232"/>
                </a:lnTo>
                <a:lnTo>
                  <a:pt x="89256" y="84237"/>
                </a:lnTo>
                <a:lnTo>
                  <a:pt x="84671" y="84249"/>
                </a:lnTo>
                <a:lnTo>
                  <a:pt x="80086" y="84272"/>
                </a:lnTo>
                <a:lnTo>
                  <a:pt x="75501" y="84301"/>
                </a:lnTo>
                <a:lnTo>
                  <a:pt x="66313" y="84376"/>
                </a:lnTo>
                <a:lnTo>
                  <a:pt x="61728" y="84411"/>
                </a:lnTo>
                <a:lnTo>
                  <a:pt x="57125" y="84445"/>
                </a:lnTo>
                <a:lnTo>
                  <a:pt x="55216" y="84445"/>
                </a:lnTo>
                <a:lnTo>
                  <a:pt x="54342" y="81202"/>
                </a:lnTo>
                <a:lnTo>
                  <a:pt x="54324" y="81110"/>
                </a:lnTo>
                <a:lnTo>
                  <a:pt x="54324" y="81012"/>
                </a:lnTo>
                <a:lnTo>
                  <a:pt x="54324" y="80821"/>
                </a:lnTo>
                <a:lnTo>
                  <a:pt x="54306" y="80729"/>
                </a:lnTo>
                <a:lnTo>
                  <a:pt x="54271" y="80637"/>
                </a:lnTo>
                <a:lnTo>
                  <a:pt x="54199" y="80550"/>
                </a:lnTo>
                <a:lnTo>
                  <a:pt x="54164" y="80510"/>
                </a:lnTo>
                <a:lnTo>
                  <a:pt x="54092" y="80469"/>
                </a:lnTo>
                <a:lnTo>
                  <a:pt x="54039" y="80429"/>
                </a:lnTo>
                <a:lnTo>
                  <a:pt x="53950" y="80394"/>
                </a:lnTo>
                <a:lnTo>
                  <a:pt x="53771" y="80319"/>
                </a:lnTo>
                <a:lnTo>
                  <a:pt x="53575" y="80250"/>
                </a:lnTo>
                <a:lnTo>
                  <a:pt x="53343" y="80187"/>
                </a:lnTo>
                <a:lnTo>
                  <a:pt x="52861" y="80060"/>
                </a:lnTo>
                <a:lnTo>
                  <a:pt x="52629" y="79996"/>
                </a:lnTo>
                <a:lnTo>
                  <a:pt x="52397" y="79933"/>
                </a:lnTo>
                <a:lnTo>
                  <a:pt x="52201" y="80008"/>
                </a:lnTo>
                <a:lnTo>
                  <a:pt x="51969" y="80077"/>
                </a:lnTo>
                <a:lnTo>
                  <a:pt x="51523" y="80221"/>
                </a:lnTo>
                <a:lnTo>
                  <a:pt x="51309" y="80296"/>
                </a:lnTo>
                <a:lnTo>
                  <a:pt x="51131" y="80371"/>
                </a:lnTo>
                <a:lnTo>
                  <a:pt x="51059" y="80406"/>
                </a:lnTo>
                <a:lnTo>
                  <a:pt x="51006" y="80446"/>
                </a:lnTo>
                <a:lnTo>
                  <a:pt x="50970" y="80487"/>
                </a:lnTo>
                <a:lnTo>
                  <a:pt x="50935" y="80527"/>
                </a:lnTo>
                <a:lnTo>
                  <a:pt x="50649" y="81104"/>
                </a:lnTo>
                <a:lnTo>
                  <a:pt x="50524" y="81393"/>
                </a:lnTo>
                <a:lnTo>
                  <a:pt x="50417" y="81687"/>
                </a:lnTo>
                <a:lnTo>
                  <a:pt x="50328" y="81975"/>
                </a:lnTo>
                <a:lnTo>
                  <a:pt x="50257" y="82264"/>
                </a:lnTo>
                <a:lnTo>
                  <a:pt x="50221" y="82558"/>
                </a:lnTo>
                <a:lnTo>
                  <a:pt x="50239" y="82847"/>
                </a:lnTo>
                <a:lnTo>
                  <a:pt x="50613" y="86817"/>
                </a:lnTo>
                <a:lnTo>
                  <a:pt x="50792" y="88802"/>
                </a:lnTo>
                <a:lnTo>
                  <a:pt x="50988" y="90787"/>
                </a:lnTo>
                <a:lnTo>
                  <a:pt x="51202" y="92772"/>
                </a:lnTo>
                <a:lnTo>
                  <a:pt x="51452" y="94757"/>
                </a:lnTo>
                <a:lnTo>
                  <a:pt x="51720" y="96742"/>
                </a:lnTo>
                <a:lnTo>
                  <a:pt x="52023" y="98721"/>
                </a:lnTo>
                <a:lnTo>
                  <a:pt x="52059" y="98958"/>
                </a:lnTo>
                <a:lnTo>
                  <a:pt x="52112" y="99194"/>
                </a:lnTo>
                <a:lnTo>
                  <a:pt x="52183" y="99425"/>
                </a:lnTo>
                <a:lnTo>
                  <a:pt x="52255" y="99656"/>
                </a:lnTo>
                <a:lnTo>
                  <a:pt x="52344" y="99881"/>
                </a:lnTo>
                <a:lnTo>
                  <a:pt x="52433" y="100106"/>
                </a:lnTo>
                <a:lnTo>
                  <a:pt x="52540" y="100331"/>
                </a:lnTo>
                <a:lnTo>
                  <a:pt x="52665" y="100551"/>
                </a:lnTo>
                <a:lnTo>
                  <a:pt x="52790" y="100770"/>
                </a:lnTo>
                <a:lnTo>
                  <a:pt x="52915" y="100983"/>
                </a:lnTo>
                <a:lnTo>
                  <a:pt x="53075" y="101203"/>
                </a:lnTo>
                <a:lnTo>
                  <a:pt x="53218" y="101410"/>
                </a:lnTo>
                <a:lnTo>
                  <a:pt x="53397" y="101624"/>
                </a:lnTo>
                <a:lnTo>
                  <a:pt x="53575" y="101832"/>
                </a:lnTo>
                <a:lnTo>
                  <a:pt x="53753" y="102034"/>
                </a:lnTo>
                <a:lnTo>
                  <a:pt x="53950" y="102241"/>
                </a:lnTo>
                <a:lnTo>
                  <a:pt x="54164" y="102443"/>
                </a:lnTo>
                <a:lnTo>
                  <a:pt x="54378" y="102639"/>
                </a:lnTo>
                <a:lnTo>
                  <a:pt x="54610" y="102836"/>
                </a:lnTo>
                <a:lnTo>
                  <a:pt x="54842" y="103032"/>
                </a:lnTo>
                <a:lnTo>
                  <a:pt x="55091" y="103228"/>
                </a:lnTo>
                <a:lnTo>
                  <a:pt x="55341" y="103418"/>
                </a:lnTo>
                <a:lnTo>
                  <a:pt x="55609" y="103609"/>
                </a:lnTo>
                <a:lnTo>
                  <a:pt x="55876" y="103794"/>
                </a:lnTo>
                <a:lnTo>
                  <a:pt x="56162" y="103978"/>
                </a:lnTo>
                <a:lnTo>
                  <a:pt x="56465" y="104163"/>
                </a:lnTo>
                <a:lnTo>
                  <a:pt x="56768" y="104342"/>
                </a:lnTo>
                <a:lnTo>
                  <a:pt x="57089" y="104521"/>
                </a:lnTo>
                <a:lnTo>
                  <a:pt x="57411" y="104700"/>
                </a:lnTo>
                <a:lnTo>
                  <a:pt x="57732" y="104878"/>
                </a:lnTo>
                <a:lnTo>
                  <a:pt x="58089" y="105052"/>
                </a:lnTo>
                <a:lnTo>
                  <a:pt x="58428" y="105219"/>
                </a:lnTo>
                <a:lnTo>
                  <a:pt x="58802" y="105392"/>
                </a:lnTo>
                <a:lnTo>
                  <a:pt x="59177" y="105559"/>
                </a:lnTo>
                <a:lnTo>
                  <a:pt x="59551" y="105727"/>
                </a:lnTo>
                <a:lnTo>
                  <a:pt x="59944" y="105888"/>
                </a:lnTo>
                <a:lnTo>
                  <a:pt x="60336" y="106050"/>
                </a:lnTo>
                <a:lnTo>
                  <a:pt x="60747" y="106211"/>
                </a:lnTo>
                <a:lnTo>
                  <a:pt x="61175" y="106367"/>
                </a:lnTo>
                <a:lnTo>
                  <a:pt x="61603" y="106523"/>
                </a:lnTo>
                <a:lnTo>
                  <a:pt x="62477" y="106835"/>
                </a:lnTo>
                <a:lnTo>
                  <a:pt x="63405" y="107135"/>
                </a:lnTo>
                <a:lnTo>
                  <a:pt x="64351" y="107429"/>
                </a:lnTo>
                <a:lnTo>
                  <a:pt x="65350" y="107712"/>
                </a:lnTo>
                <a:lnTo>
                  <a:pt x="66384" y="107994"/>
                </a:lnTo>
                <a:lnTo>
                  <a:pt x="67455" y="108266"/>
                </a:lnTo>
                <a:lnTo>
                  <a:pt x="68543" y="108531"/>
                </a:lnTo>
                <a:lnTo>
                  <a:pt x="69685" y="108791"/>
                </a:lnTo>
                <a:lnTo>
                  <a:pt x="70862" y="109045"/>
                </a:lnTo>
                <a:lnTo>
                  <a:pt x="72058" y="109287"/>
                </a:lnTo>
                <a:lnTo>
                  <a:pt x="73306" y="109529"/>
                </a:lnTo>
                <a:lnTo>
                  <a:pt x="74573" y="109760"/>
                </a:lnTo>
                <a:lnTo>
                  <a:pt x="75608" y="109939"/>
                </a:lnTo>
                <a:lnTo>
                  <a:pt x="76643" y="110112"/>
                </a:lnTo>
                <a:lnTo>
                  <a:pt x="77677" y="110274"/>
                </a:lnTo>
                <a:lnTo>
                  <a:pt x="78712" y="110430"/>
                </a:lnTo>
                <a:lnTo>
                  <a:pt x="79747" y="110580"/>
                </a:lnTo>
                <a:lnTo>
                  <a:pt x="80799" y="110724"/>
                </a:lnTo>
                <a:lnTo>
                  <a:pt x="81834" y="110857"/>
                </a:lnTo>
                <a:lnTo>
                  <a:pt x="82887" y="110989"/>
                </a:lnTo>
                <a:lnTo>
                  <a:pt x="83939" y="111111"/>
                </a:lnTo>
                <a:lnTo>
                  <a:pt x="84992" y="111226"/>
                </a:lnTo>
                <a:lnTo>
                  <a:pt x="86062" y="111336"/>
                </a:lnTo>
                <a:lnTo>
                  <a:pt x="87115" y="111439"/>
                </a:lnTo>
                <a:lnTo>
                  <a:pt x="88185" y="111538"/>
                </a:lnTo>
                <a:lnTo>
                  <a:pt x="89256" y="111624"/>
                </a:lnTo>
                <a:lnTo>
                  <a:pt x="90326" y="111711"/>
                </a:lnTo>
                <a:lnTo>
                  <a:pt x="91397" y="111791"/>
                </a:lnTo>
                <a:lnTo>
                  <a:pt x="92485" y="111866"/>
                </a:lnTo>
                <a:lnTo>
                  <a:pt x="93555" y="111936"/>
                </a:lnTo>
                <a:lnTo>
                  <a:pt x="94644" y="111999"/>
                </a:lnTo>
                <a:lnTo>
                  <a:pt x="95732" y="112057"/>
                </a:lnTo>
                <a:lnTo>
                  <a:pt x="96838" y="112109"/>
                </a:lnTo>
                <a:lnTo>
                  <a:pt x="97926" y="112155"/>
                </a:lnTo>
                <a:lnTo>
                  <a:pt x="99032" y="112201"/>
                </a:lnTo>
                <a:lnTo>
                  <a:pt x="100138" y="112242"/>
                </a:lnTo>
                <a:lnTo>
                  <a:pt x="101245" y="112276"/>
                </a:lnTo>
                <a:lnTo>
                  <a:pt x="102368" y="112305"/>
                </a:lnTo>
                <a:lnTo>
                  <a:pt x="103475" y="112328"/>
                </a:lnTo>
                <a:lnTo>
                  <a:pt x="104599" y="112351"/>
                </a:lnTo>
                <a:lnTo>
                  <a:pt x="105722" y="112368"/>
                </a:lnTo>
                <a:lnTo>
                  <a:pt x="106846" y="112386"/>
                </a:lnTo>
                <a:lnTo>
                  <a:pt x="107988" y="112397"/>
                </a:lnTo>
                <a:lnTo>
                  <a:pt x="109130" y="112403"/>
                </a:lnTo>
                <a:lnTo>
                  <a:pt x="111271" y="112409"/>
                </a:lnTo>
                <a:lnTo>
                  <a:pt x="113394" y="112415"/>
                </a:lnTo>
                <a:lnTo>
                  <a:pt x="115535" y="112415"/>
                </a:lnTo>
                <a:lnTo>
                  <a:pt x="117658" y="112403"/>
                </a:lnTo>
                <a:lnTo>
                  <a:pt x="119799" y="112386"/>
                </a:lnTo>
                <a:lnTo>
                  <a:pt x="121922" y="112363"/>
                </a:lnTo>
                <a:lnTo>
                  <a:pt x="124045" y="112328"/>
                </a:lnTo>
                <a:lnTo>
                  <a:pt x="126168" y="112288"/>
                </a:lnTo>
                <a:lnTo>
                  <a:pt x="128273" y="112230"/>
                </a:lnTo>
                <a:lnTo>
                  <a:pt x="130396" y="112161"/>
                </a:lnTo>
                <a:lnTo>
                  <a:pt x="131448" y="112120"/>
                </a:lnTo>
                <a:lnTo>
                  <a:pt x="132501" y="112080"/>
                </a:lnTo>
                <a:lnTo>
                  <a:pt x="133554" y="112034"/>
                </a:lnTo>
                <a:lnTo>
                  <a:pt x="134606" y="111982"/>
                </a:lnTo>
                <a:lnTo>
                  <a:pt x="135659" y="111930"/>
                </a:lnTo>
                <a:lnTo>
                  <a:pt x="136711" y="111872"/>
                </a:lnTo>
                <a:lnTo>
                  <a:pt x="137746" y="111809"/>
                </a:lnTo>
                <a:lnTo>
                  <a:pt x="138799" y="111745"/>
                </a:lnTo>
                <a:lnTo>
                  <a:pt x="139851" y="111676"/>
                </a:lnTo>
                <a:lnTo>
                  <a:pt x="140886" y="111601"/>
                </a:lnTo>
                <a:lnTo>
                  <a:pt x="141939" y="111520"/>
                </a:lnTo>
                <a:lnTo>
                  <a:pt x="142973" y="111434"/>
                </a:lnTo>
                <a:lnTo>
                  <a:pt x="143080" y="111428"/>
                </a:lnTo>
                <a:lnTo>
                  <a:pt x="143187" y="111428"/>
                </a:lnTo>
                <a:lnTo>
                  <a:pt x="143419" y="111439"/>
                </a:lnTo>
                <a:lnTo>
                  <a:pt x="143740" y="111457"/>
                </a:lnTo>
                <a:lnTo>
                  <a:pt x="144169" y="111474"/>
                </a:lnTo>
                <a:lnTo>
                  <a:pt x="143116" y="111843"/>
                </a:lnTo>
                <a:lnTo>
                  <a:pt x="142581" y="112022"/>
                </a:lnTo>
                <a:lnTo>
                  <a:pt x="142046" y="112195"/>
                </a:lnTo>
                <a:lnTo>
                  <a:pt x="141510" y="112368"/>
                </a:lnTo>
                <a:lnTo>
                  <a:pt x="140957" y="112536"/>
                </a:lnTo>
                <a:lnTo>
                  <a:pt x="140404" y="112697"/>
                </a:lnTo>
                <a:lnTo>
                  <a:pt x="139851" y="112859"/>
                </a:lnTo>
                <a:lnTo>
                  <a:pt x="139280" y="113015"/>
                </a:lnTo>
                <a:lnTo>
                  <a:pt x="138727" y="113165"/>
                </a:lnTo>
                <a:lnTo>
                  <a:pt x="138139" y="113315"/>
                </a:lnTo>
                <a:lnTo>
                  <a:pt x="137568" y="113459"/>
                </a:lnTo>
                <a:lnTo>
                  <a:pt x="136979" y="113598"/>
                </a:lnTo>
                <a:lnTo>
                  <a:pt x="136372" y="113730"/>
                </a:lnTo>
                <a:lnTo>
                  <a:pt x="135766" y="113863"/>
                </a:lnTo>
                <a:lnTo>
                  <a:pt x="135159" y="113990"/>
                </a:lnTo>
                <a:lnTo>
                  <a:pt x="134553" y="114111"/>
                </a:lnTo>
                <a:lnTo>
                  <a:pt x="133928" y="114227"/>
                </a:lnTo>
                <a:lnTo>
                  <a:pt x="133286" y="114336"/>
                </a:lnTo>
                <a:lnTo>
                  <a:pt x="132644" y="114446"/>
                </a:lnTo>
                <a:lnTo>
                  <a:pt x="132001" y="114544"/>
                </a:lnTo>
                <a:lnTo>
                  <a:pt x="131341" y="114642"/>
                </a:lnTo>
                <a:lnTo>
                  <a:pt x="130681" y="114734"/>
                </a:lnTo>
                <a:lnTo>
                  <a:pt x="130003" y="114821"/>
                </a:lnTo>
                <a:lnTo>
                  <a:pt x="129325" y="114896"/>
                </a:lnTo>
                <a:lnTo>
                  <a:pt x="128630" y="114971"/>
                </a:lnTo>
                <a:lnTo>
                  <a:pt x="127934" y="115040"/>
                </a:lnTo>
                <a:lnTo>
                  <a:pt x="127238" y="115104"/>
                </a:lnTo>
                <a:lnTo>
                  <a:pt x="126507" y="115161"/>
                </a:lnTo>
                <a:lnTo>
                  <a:pt x="125793" y="115213"/>
                </a:lnTo>
                <a:lnTo>
                  <a:pt x="125044" y="115259"/>
                </a:lnTo>
                <a:lnTo>
                  <a:pt x="124312" y="115300"/>
                </a:lnTo>
                <a:lnTo>
                  <a:pt x="123260" y="115346"/>
                </a:lnTo>
                <a:lnTo>
                  <a:pt x="122207" y="115392"/>
                </a:lnTo>
                <a:lnTo>
                  <a:pt x="121154" y="115433"/>
                </a:lnTo>
                <a:lnTo>
                  <a:pt x="120102" y="115473"/>
                </a:lnTo>
                <a:lnTo>
                  <a:pt x="119067" y="115502"/>
                </a:lnTo>
                <a:lnTo>
                  <a:pt x="118015" y="115531"/>
                </a:lnTo>
                <a:lnTo>
                  <a:pt x="116962" y="115554"/>
                </a:lnTo>
                <a:lnTo>
                  <a:pt x="115927" y="115571"/>
                </a:lnTo>
                <a:lnTo>
                  <a:pt x="114875" y="115583"/>
                </a:lnTo>
                <a:lnTo>
                  <a:pt x="113840" y="115588"/>
                </a:lnTo>
                <a:lnTo>
                  <a:pt x="112787" y="115594"/>
                </a:lnTo>
                <a:lnTo>
                  <a:pt x="111753" y="115588"/>
                </a:lnTo>
                <a:lnTo>
                  <a:pt x="110700" y="115583"/>
                </a:lnTo>
                <a:lnTo>
                  <a:pt x="109665" y="115571"/>
                </a:lnTo>
                <a:lnTo>
                  <a:pt x="108630" y="115554"/>
                </a:lnTo>
                <a:lnTo>
                  <a:pt x="107596" y="115531"/>
                </a:lnTo>
                <a:lnTo>
                  <a:pt x="106561" y="115502"/>
                </a:lnTo>
                <a:lnTo>
                  <a:pt x="105526" y="115467"/>
                </a:lnTo>
                <a:lnTo>
                  <a:pt x="104491" y="115421"/>
                </a:lnTo>
                <a:lnTo>
                  <a:pt x="103475" y="115375"/>
                </a:lnTo>
                <a:lnTo>
                  <a:pt x="102440" y="115323"/>
                </a:lnTo>
                <a:lnTo>
                  <a:pt x="101423" y="115265"/>
                </a:lnTo>
                <a:lnTo>
                  <a:pt x="100388" y="115202"/>
                </a:lnTo>
                <a:lnTo>
                  <a:pt x="99371" y="115127"/>
                </a:lnTo>
                <a:lnTo>
                  <a:pt x="98354" y="115052"/>
                </a:lnTo>
                <a:lnTo>
                  <a:pt x="97337" y="114965"/>
                </a:lnTo>
                <a:lnTo>
                  <a:pt x="96321" y="114873"/>
                </a:lnTo>
                <a:lnTo>
                  <a:pt x="95322" y="114775"/>
                </a:lnTo>
                <a:lnTo>
                  <a:pt x="94305" y="114671"/>
                </a:lnTo>
                <a:lnTo>
                  <a:pt x="93306" y="114561"/>
                </a:lnTo>
                <a:lnTo>
                  <a:pt x="92306" y="114440"/>
                </a:lnTo>
                <a:lnTo>
                  <a:pt x="91307" y="114313"/>
                </a:lnTo>
                <a:lnTo>
                  <a:pt x="90683" y="114232"/>
                </a:lnTo>
                <a:lnTo>
                  <a:pt x="90076" y="114140"/>
                </a:lnTo>
                <a:lnTo>
                  <a:pt x="89488" y="114036"/>
                </a:lnTo>
                <a:lnTo>
                  <a:pt x="88899" y="113932"/>
                </a:lnTo>
                <a:lnTo>
                  <a:pt x="88310" y="113817"/>
                </a:lnTo>
                <a:lnTo>
                  <a:pt x="87739" y="113701"/>
                </a:lnTo>
                <a:lnTo>
                  <a:pt x="87168" y="113580"/>
                </a:lnTo>
                <a:lnTo>
                  <a:pt x="86598" y="113453"/>
                </a:lnTo>
                <a:lnTo>
                  <a:pt x="85491" y="113194"/>
                </a:lnTo>
                <a:lnTo>
                  <a:pt x="84368" y="112934"/>
                </a:lnTo>
                <a:lnTo>
                  <a:pt x="83244" y="112674"/>
                </a:lnTo>
                <a:lnTo>
                  <a:pt x="82120" y="112426"/>
                </a:lnTo>
                <a:lnTo>
                  <a:pt x="81870" y="112363"/>
                </a:lnTo>
                <a:lnTo>
                  <a:pt x="81620" y="112293"/>
                </a:lnTo>
                <a:lnTo>
                  <a:pt x="81388" y="112218"/>
                </a:lnTo>
                <a:lnTo>
                  <a:pt x="81156" y="112143"/>
                </a:lnTo>
                <a:lnTo>
                  <a:pt x="80692" y="111993"/>
                </a:lnTo>
                <a:lnTo>
                  <a:pt x="80460" y="111918"/>
                </a:lnTo>
                <a:lnTo>
                  <a:pt x="80211" y="111855"/>
                </a:lnTo>
                <a:lnTo>
                  <a:pt x="79675" y="111739"/>
                </a:lnTo>
                <a:lnTo>
                  <a:pt x="79408" y="111682"/>
                </a:lnTo>
                <a:lnTo>
                  <a:pt x="79122" y="111624"/>
                </a:lnTo>
                <a:lnTo>
                  <a:pt x="78855" y="111578"/>
                </a:lnTo>
                <a:lnTo>
                  <a:pt x="78569" y="111532"/>
                </a:lnTo>
                <a:lnTo>
                  <a:pt x="78284" y="111497"/>
                </a:lnTo>
                <a:lnTo>
                  <a:pt x="77998" y="111468"/>
                </a:lnTo>
                <a:lnTo>
                  <a:pt x="77713" y="111451"/>
                </a:lnTo>
                <a:lnTo>
                  <a:pt x="77428" y="111445"/>
                </a:lnTo>
                <a:lnTo>
                  <a:pt x="77303" y="111451"/>
                </a:lnTo>
                <a:lnTo>
                  <a:pt x="77160" y="111457"/>
                </a:lnTo>
                <a:lnTo>
                  <a:pt x="77035" y="111463"/>
                </a:lnTo>
                <a:lnTo>
                  <a:pt x="76892" y="111480"/>
                </a:lnTo>
                <a:lnTo>
                  <a:pt x="76767" y="111491"/>
                </a:lnTo>
                <a:lnTo>
                  <a:pt x="76643" y="111514"/>
                </a:lnTo>
                <a:lnTo>
                  <a:pt x="76518" y="111538"/>
                </a:lnTo>
                <a:lnTo>
                  <a:pt x="76393" y="111572"/>
                </a:lnTo>
                <a:lnTo>
                  <a:pt x="76268" y="111607"/>
                </a:lnTo>
                <a:lnTo>
                  <a:pt x="76161" y="111641"/>
                </a:lnTo>
                <a:lnTo>
                  <a:pt x="76036" y="111688"/>
                </a:lnTo>
                <a:lnTo>
                  <a:pt x="75929" y="111739"/>
                </a:lnTo>
                <a:lnTo>
                  <a:pt x="75840" y="111791"/>
                </a:lnTo>
                <a:lnTo>
                  <a:pt x="75786" y="111855"/>
                </a:lnTo>
                <a:lnTo>
                  <a:pt x="75733" y="111924"/>
                </a:lnTo>
                <a:lnTo>
                  <a:pt x="75733" y="111999"/>
                </a:lnTo>
                <a:lnTo>
                  <a:pt x="75733" y="112086"/>
                </a:lnTo>
                <a:lnTo>
                  <a:pt x="75751" y="112172"/>
                </a:lnTo>
                <a:lnTo>
                  <a:pt x="75804" y="112259"/>
                </a:lnTo>
                <a:lnTo>
                  <a:pt x="75858" y="112351"/>
                </a:lnTo>
                <a:lnTo>
                  <a:pt x="75929" y="112449"/>
                </a:lnTo>
                <a:lnTo>
                  <a:pt x="76036" y="112542"/>
                </a:lnTo>
                <a:lnTo>
                  <a:pt x="76125" y="112628"/>
                </a:lnTo>
                <a:lnTo>
                  <a:pt x="76250" y="112720"/>
                </a:lnTo>
                <a:lnTo>
                  <a:pt x="76375" y="112801"/>
                </a:lnTo>
                <a:lnTo>
                  <a:pt x="76500" y="112882"/>
                </a:lnTo>
                <a:lnTo>
                  <a:pt x="76643" y="112957"/>
                </a:lnTo>
                <a:lnTo>
                  <a:pt x="76785" y="113021"/>
                </a:lnTo>
                <a:lnTo>
                  <a:pt x="77160" y="113182"/>
                </a:lnTo>
                <a:lnTo>
                  <a:pt x="77552" y="113338"/>
                </a:lnTo>
                <a:lnTo>
                  <a:pt x="77963" y="113488"/>
                </a:lnTo>
                <a:lnTo>
                  <a:pt x="78373" y="113632"/>
                </a:lnTo>
                <a:lnTo>
                  <a:pt x="78783" y="113776"/>
                </a:lnTo>
                <a:lnTo>
                  <a:pt x="79212" y="113915"/>
                </a:lnTo>
                <a:lnTo>
                  <a:pt x="79640" y="114053"/>
                </a:lnTo>
                <a:lnTo>
                  <a:pt x="80068" y="114186"/>
                </a:lnTo>
                <a:lnTo>
                  <a:pt x="80514" y="114319"/>
                </a:lnTo>
                <a:lnTo>
                  <a:pt x="80960" y="114440"/>
                </a:lnTo>
                <a:lnTo>
                  <a:pt x="81424" y="114567"/>
                </a:lnTo>
                <a:lnTo>
                  <a:pt x="81888" y="114682"/>
                </a:lnTo>
                <a:lnTo>
                  <a:pt x="82369" y="114798"/>
                </a:lnTo>
                <a:lnTo>
                  <a:pt x="82851" y="114913"/>
                </a:lnTo>
                <a:lnTo>
                  <a:pt x="83333" y="115023"/>
                </a:lnTo>
                <a:lnTo>
                  <a:pt x="83832" y="115127"/>
                </a:lnTo>
                <a:lnTo>
                  <a:pt x="84332" y="115225"/>
                </a:lnTo>
                <a:lnTo>
                  <a:pt x="84849" y="115329"/>
                </a:lnTo>
                <a:lnTo>
                  <a:pt x="85367" y="115421"/>
                </a:lnTo>
                <a:lnTo>
                  <a:pt x="85884" y="115513"/>
                </a:lnTo>
                <a:lnTo>
                  <a:pt x="86419" y="115600"/>
                </a:lnTo>
                <a:lnTo>
                  <a:pt x="86954" y="115686"/>
                </a:lnTo>
                <a:lnTo>
                  <a:pt x="87490" y="115773"/>
                </a:lnTo>
                <a:lnTo>
                  <a:pt x="88043" y="115848"/>
                </a:lnTo>
                <a:lnTo>
                  <a:pt x="88596" y="115929"/>
                </a:lnTo>
                <a:lnTo>
                  <a:pt x="89167" y="115998"/>
                </a:lnTo>
                <a:lnTo>
                  <a:pt x="89737" y="116067"/>
                </a:lnTo>
                <a:lnTo>
                  <a:pt x="90308" y="116137"/>
                </a:lnTo>
                <a:lnTo>
                  <a:pt x="90897" y="116200"/>
                </a:lnTo>
                <a:lnTo>
                  <a:pt x="91486" y="116258"/>
                </a:lnTo>
                <a:lnTo>
                  <a:pt x="92699" y="116373"/>
                </a:lnTo>
                <a:lnTo>
                  <a:pt x="94215" y="116506"/>
                </a:lnTo>
                <a:lnTo>
                  <a:pt x="95750" y="116633"/>
                </a:lnTo>
                <a:lnTo>
                  <a:pt x="97266" y="116754"/>
                </a:lnTo>
                <a:lnTo>
                  <a:pt x="98800" y="116869"/>
                </a:lnTo>
                <a:lnTo>
                  <a:pt x="100335" y="116979"/>
                </a:lnTo>
                <a:lnTo>
                  <a:pt x="101869" y="117077"/>
                </a:lnTo>
                <a:lnTo>
                  <a:pt x="103403" y="117175"/>
                </a:lnTo>
                <a:lnTo>
                  <a:pt x="104955" y="117262"/>
                </a:lnTo>
                <a:lnTo>
                  <a:pt x="106490" y="117337"/>
                </a:lnTo>
                <a:lnTo>
                  <a:pt x="108042" y="117406"/>
                </a:lnTo>
                <a:lnTo>
                  <a:pt x="109612" y="117470"/>
                </a:lnTo>
                <a:lnTo>
                  <a:pt x="111164" y="117516"/>
                </a:lnTo>
                <a:lnTo>
                  <a:pt x="112734" y="117556"/>
                </a:lnTo>
                <a:lnTo>
                  <a:pt x="114304" y="117585"/>
                </a:lnTo>
                <a:lnTo>
                  <a:pt x="115874" y="117602"/>
                </a:lnTo>
                <a:lnTo>
                  <a:pt x="117461" y="117608"/>
                </a:lnTo>
                <a:lnTo>
                  <a:pt x="118657" y="117597"/>
                </a:lnTo>
                <a:lnTo>
                  <a:pt x="119834" y="117585"/>
                </a:lnTo>
                <a:lnTo>
                  <a:pt x="121012" y="117556"/>
                </a:lnTo>
                <a:lnTo>
                  <a:pt x="122171" y="117522"/>
                </a:lnTo>
                <a:lnTo>
                  <a:pt x="123313" y="117475"/>
                </a:lnTo>
                <a:lnTo>
                  <a:pt x="124437" y="117423"/>
                </a:lnTo>
                <a:lnTo>
                  <a:pt x="125561" y="117360"/>
                </a:lnTo>
                <a:lnTo>
                  <a:pt x="126649" y="117285"/>
                </a:lnTo>
                <a:lnTo>
                  <a:pt x="127738" y="117204"/>
                </a:lnTo>
                <a:lnTo>
                  <a:pt x="128808" y="117112"/>
                </a:lnTo>
                <a:lnTo>
                  <a:pt x="129878" y="117008"/>
                </a:lnTo>
                <a:lnTo>
                  <a:pt x="130913" y="116898"/>
                </a:lnTo>
                <a:lnTo>
                  <a:pt x="131948" y="116777"/>
                </a:lnTo>
                <a:lnTo>
                  <a:pt x="132965" y="116644"/>
                </a:lnTo>
                <a:lnTo>
                  <a:pt x="133964" y="116506"/>
                </a:lnTo>
                <a:lnTo>
                  <a:pt x="134963" y="116356"/>
                </a:lnTo>
                <a:lnTo>
                  <a:pt x="135926" y="116200"/>
                </a:lnTo>
                <a:lnTo>
                  <a:pt x="136890" y="116033"/>
                </a:lnTo>
                <a:lnTo>
                  <a:pt x="137835" y="115854"/>
                </a:lnTo>
                <a:lnTo>
                  <a:pt x="138763" y="115669"/>
                </a:lnTo>
                <a:lnTo>
                  <a:pt x="139691" y="115473"/>
                </a:lnTo>
                <a:lnTo>
                  <a:pt x="140583" y="115265"/>
                </a:lnTo>
                <a:lnTo>
                  <a:pt x="141475" y="115052"/>
                </a:lnTo>
                <a:lnTo>
                  <a:pt x="142367" y="114832"/>
                </a:lnTo>
                <a:lnTo>
                  <a:pt x="143223" y="114596"/>
                </a:lnTo>
                <a:lnTo>
                  <a:pt x="144079" y="114359"/>
                </a:lnTo>
                <a:lnTo>
                  <a:pt x="144900" y="114105"/>
                </a:lnTo>
                <a:lnTo>
                  <a:pt x="145739" y="113846"/>
                </a:lnTo>
                <a:lnTo>
                  <a:pt x="146541" y="113574"/>
                </a:lnTo>
                <a:lnTo>
                  <a:pt x="147326" y="113298"/>
                </a:lnTo>
                <a:lnTo>
                  <a:pt x="148111" y="113009"/>
                </a:lnTo>
                <a:lnTo>
                  <a:pt x="148878" y="112715"/>
                </a:lnTo>
                <a:lnTo>
                  <a:pt x="149449" y="112495"/>
                </a:lnTo>
                <a:lnTo>
                  <a:pt x="149753" y="112386"/>
                </a:lnTo>
                <a:lnTo>
                  <a:pt x="150020" y="112276"/>
                </a:lnTo>
                <a:lnTo>
                  <a:pt x="150288" y="112161"/>
                </a:lnTo>
                <a:lnTo>
                  <a:pt x="150502" y="112040"/>
                </a:lnTo>
                <a:lnTo>
                  <a:pt x="150609" y="111982"/>
                </a:lnTo>
                <a:lnTo>
                  <a:pt x="150698" y="111918"/>
                </a:lnTo>
                <a:lnTo>
                  <a:pt x="150770" y="111855"/>
                </a:lnTo>
                <a:lnTo>
                  <a:pt x="150823" y="111791"/>
                </a:lnTo>
                <a:lnTo>
                  <a:pt x="150948" y="111664"/>
                </a:lnTo>
                <a:lnTo>
                  <a:pt x="151073" y="111538"/>
                </a:lnTo>
                <a:lnTo>
                  <a:pt x="151216" y="111416"/>
                </a:lnTo>
                <a:lnTo>
                  <a:pt x="151358" y="111301"/>
                </a:lnTo>
                <a:lnTo>
                  <a:pt x="151537" y="111191"/>
                </a:lnTo>
                <a:lnTo>
                  <a:pt x="151715" y="111082"/>
                </a:lnTo>
                <a:lnTo>
                  <a:pt x="151893" y="110978"/>
                </a:lnTo>
                <a:lnTo>
                  <a:pt x="152108" y="110880"/>
                </a:lnTo>
                <a:lnTo>
                  <a:pt x="152304" y="110782"/>
                </a:lnTo>
                <a:lnTo>
                  <a:pt x="152536" y="110689"/>
                </a:lnTo>
                <a:lnTo>
                  <a:pt x="152768" y="110597"/>
                </a:lnTo>
                <a:lnTo>
                  <a:pt x="153000" y="110510"/>
                </a:lnTo>
                <a:lnTo>
                  <a:pt x="153249" y="110424"/>
                </a:lnTo>
                <a:lnTo>
                  <a:pt x="153499" y="110343"/>
                </a:lnTo>
                <a:lnTo>
                  <a:pt x="154034" y="110181"/>
                </a:lnTo>
                <a:lnTo>
                  <a:pt x="154587" y="110031"/>
                </a:lnTo>
                <a:lnTo>
                  <a:pt x="155176" y="109887"/>
                </a:lnTo>
                <a:lnTo>
                  <a:pt x="155765" y="109749"/>
                </a:lnTo>
                <a:lnTo>
                  <a:pt x="156371" y="109610"/>
                </a:lnTo>
                <a:lnTo>
                  <a:pt x="157620" y="109345"/>
                </a:lnTo>
                <a:lnTo>
                  <a:pt x="158869" y="109068"/>
                </a:lnTo>
                <a:lnTo>
                  <a:pt x="160029" y="108802"/>
                </a:lnTo>
                <a:lnTo>
                  <a:pt x="161153" y="108531"/>
                </a:lnTo>
                <a:lnTo>
                  <a:pt x="162241" y="108248"/>
                </a:lnTo>
                <a:lnTo>
                  <a:pt x="163311" y="107966"/>
                </a:lnTo>
                <a:lnTo>
                  <a:pt x="164346" y="107671"/>
                </a:lnTo>
                <a:lnTo>
                  <a:pt x="165345" y="107377"/>
                </a:lnTo>
                <a:lnTo>
                  <a:pt x="166309" y="107071"/>
                </a:lnTo>
                <a:lnTo>
                  <a:pt x="167236" y="106760"/>
                </a:lnTo>
                <a:lnTo>
                  <a:pt x="168128" y="106448"/>
                </a:lnTo>
                <a:lnTo>
                  <a:pt x="169002" y="106125"/>
                </a:lnTo>
                <a:lnTo>
                  <a:pt x="169841" y="105796"/>
                </a:lnTo>
                <a:lnTo>
                  <a:pt x="170644" y="105461"/>
                </a:lnTo>
                <a:lnTo>
                  <a:pt x="171411" y="105121"/>
                </a:lnTo>
                <a:lnTo>
                  <a:pt x="172142" y="104775"/>
                </a:lnTo>
                <a:lnTo>
                  <a:pt x="172838" y="104423"/>
                </a:lnTo>
                <a:lnTo>
                  <a:pt x="173516" y="104065"/>
                </a:lnTo>
                <a:lnTo>
                  <a:pt x="174140" y="103695"/>
                </a:lnTo>
                <a:lnTo>
                  <a:pt x="174747" y="103326"/>
                </a:lnTo>
                <a:lnTo>
                  <a:pt x="175300" y="102945"/>
                </a:lnTo>
                <a:lnTo>
                  <a:pt x="175835" y="102559"/>
                </a:lnTo>
                <a:lnTo>
                  <a:pt x="176335" y="102166"/>
                </a:lnTo>
                <a:lnTo>
                  <a:pt x="176781" y="101768"/>
                </a:lnTo>
                <a:lnTo>
                  <a:pt x="177209" y="101364"/>
                </a:lnTo>
                <a:lnTo>
                  <a:pt x="177602" y="100954"/>
                </a:lnTo>
                <a:lnTo>
                  <a:pt x="177941" y="100533"/>
                </a:lnTo>
                <a:lnTo>
                  <a:pt x="178262" y="100112"/>
                </a:lnTo>
                <a:lnTo>
                  <a:pt x="178547" y="99679"/>
                </a:lnTo>
                <a:lnTo>
                  <a:pt x="178779" y="99241"/>
                </a:lnTo>
                <a:lnTo>
                  <a:pt x="178993" y="98796"/>
                </a:lnTo>
                <a:lnTo>
                  <a:pt x="179154" y="98340"/>
                </a:lnTo>
                <a:lnTo>
                  <a:pt x="179296" y="97885"/>
                </a:lnTo>
                <a:lnTo>
                  <a:pt x="179386" y="97417"/>
                </a:lnTo>
                <a:lnTo>
                  <a:pt x="179493" y="96846"/>
                </a:lnTo>
                <a:lnTo>
                  <a:pt x="179600" y="96275"/>
                </a:lnTo>
                <a:lnTo>
                  <a:pt x="179849" y="95132"/>
                </a:lnTo>
                <a:lnTo>
                  <a:pt x="180402" y="92847"/>
                </a:lnTo>
                <a:lnTo>
                  <a:pt x="180652" y="91704"/>
                </a:lnTo>
                <a:lnTo>
                  <a:pt x="180777" y="91133"/>
                </a:lnTo>
                <a:lnTo>
                  <a:pt x="180866" y="90562"/>
                </a:lnTo>
                <a:lnTo>
                  <a:pt x="180938" y="89991"/>
                </a:lnTo>
                <a:lnTo>
                  <a:pt x="181009" y="89419"/>
                </a:lnTo>
                <a:lnTo>
                  <a:pt x="181045" y="88848"/>
                </a:lnTo>
                <a:lnTo>
                  <a:pt x="181063" y="88277"/>
                </a:lnTo>
                <a:lnTo>
                  <a:pt x="181045" y="87752"/>
                </a:lnTo>
                <a:lnTo>
                  <a:pt x="181009" y="87221"/>
                </a:lnTo>
                <a:lnTo>
                  <a:pt x="180956" y="86690"/>
                </a:lnTo>
                <a:lnTo>
                  <a:pt x="180884" y="86159"/>
                </a:lnTo>
                <a:lnTo>
                  <a:pt x="180795" y="85628"/>
                </a:lnTo>
                <a:lnTo>
                  <a:pt x="180688" y="85097"/>
                </a:lnTo>
                <a:lnTo>
                  <a:pt x="180563" y="84572"/>
                </a:lnTo>
                <a:lnTo>
                  <a:pt x="180420" y="84041"/>
                </a:lnTo>
                <a:lnTo>
                  <a:pt x="180135" y="82979"/>
                </a:lnTo>
                <a:lnTo>
                  <a:pt x="179796" y="81923"/>
                </a:lnTo>
                <a:lnTo>
                  <a:pt x="179118" y="79806"/>
                </a:lnTo>
                <a:lnTo>
                  <a:pt x="179047" y="79679"/>
                </a:lnTo>
                <a:lnTo>
                  <a:pt x="178957" y="79546"/>
                </a:lnTo>
                <a:lnTo>
                  <a:pt x="178850" y="79419"/>
                </a:lnTo>
                <a:lnTo>
                  <a:pt x="178708" y="79292"/>
                </a:lnTo>
                <a:lnTo>
                  <a:pt x="178547" y="79165"/>
                </a:lnTo>
                <a:lnTo>
                  <a:pt x="178369" y="79038"/>
                </a:lnTo>
                <a:lnTo>
                  <a:pt x="177994" y="78790"/>
                </a:lnTo>
                <a:lnTo>
                  <a:pt x="177156" y="78288"/>
                </a:lnTo>
                <a:lnTo>
                  <a:pt x="176763" y="78034"/>
                </a:lnTo>
                <a:lnTo>
                  <a:pt x="176585" y="77907"/>
                </a:lnTo>
                <a:lnTo>
                  <a:pt x="176424" y="77780"/>
                </a:lnTo>
                <a:lnTo>
                  <a:pt x="176014" y="77451"/>
                </a:lnTo>
                <a:lnTo>
                  <a:pt x="175586" y="77122"/>
                </a:lnTo>
                <a:lnTo>
                  <a:pt x="175175" y="76788"/>
                </a:lnTo>
                <a:lnTo>
                  <a:pt x="174783" y="76453"/>
                </a:lnTo>
                <a:lnTo>
                  <a:pt x="174408" y="76118"/>
                </a:lnTo>
                <a:lnTo>
                  <a:pt x="174230" y="75951"/>
                </a:lnTo>
                <a:lnTo>
                  <a:pt x="174087" y="75784"/>
                </a:lnTo>
                <a:lnTo>
                  <a:pt x="173944" y="75611"/>
                </a:lnTo>
                <a:lnTo>
                  <a:pt x="173819" y="75443"/>
                </a:lnTo>
                <a:lnTo>
                  <a:pt x="173712" y="75270"/>
                </a:lnTo>
                <a:lnTo>
                  <a:pt x="173623" y="75103"/>
                </a:lnTo>
                <a:lnTo>
                  <a:pt x="173534" y="74866"/>
                </a:lnTo>
                <a:lnTo>
                  <a:pt x="173463" y="74635"/>
                </a:lnTo>
                <a:lnTo>
                  <a:pt x="173409" y="74405"/>
                </a:lnTo>
                <a:lnTo>
                  <a:pt x="173373" y="74179"/>
                </a:lnTo>
                <a:lnTo>
                  <a:pt x="173373" y="73954"/>
                </a:lnTo>
                <a:lnTo>
                  <a:pt x="173373" y="73729"/>
                </a:lnTo>
                <a:lnTo>
                  <a:pt x="173409" y="73504"/>
                </a:lnTo>
                <a:lnTo>
                  <a:pt x="173445" y="73285"/>
                </a:lnTo>
                <a:lnTo>
                  <a:pt x="173516" y="73060"/>
                </a:lnTo>
                <a:lnTo>
                  <a:pt x="173605" y="72846"/>
                </a:lnTo>
                <a:lnTo>
                  <a:pt x="173694" y="72627"/>
                </a:lnTo>
                <a:lnTo>
                  <a:pt x="173819" y="72408"/>
                </a:lnTo>
                <a:lnTo>
                  <a:pt x="173944" y="72194"/>
                </a:lnTo>
                <a:lnTo>
                  <a:pt x="174105" y="71981"/>
                </a:lnTo>
                <a:lnTo>
                  <a:pt x="174265" y="71767"/>
                </a:lnTo>
                <a:lnTo>
                  <a:pt x="174444" y="71554"/>
                </a:lnTo>
                <a:lnTo>
                  <a:pt x="174640" y="71346"/>
                </a:lnTo>
                <a:lnTo>
                  <a:pt x="174854" y="71138"/>
                </a:lnTo>
                <a:lnTo>
                  <a:pt x="175086" y="70931"/>
                </a:lnTo>
                <a:lnTo>
                  <a:pt x="175336" y="70723"/>
                </a:lnTo>
                <a:lnTo>
                  <a:pt x="175586" y="70515"/>
                </a:lnTo>
                <a:lnTo>
                  <a:pt x="175853" y="70313"/>
                </a:lnTo>
                <a:lnTo>
                  <a:pt x="176139" y="70106"/>
                </a:lnTo>
                <a:lnTo>
                  <a:pt x="176424" y="69904"/>
                </a:lnTo>
                <a:lnTo>
                  <a:pt x="176745" y="69702"/>
                </a:lnTo>
                <a:lnTo>
                  <a:pt x="177048" y="69500"/>
                </a:lnTo>
                <a:lnTo>
                  <a:pt x="177387" y="69298"/>
                </a:lnTo>
                <a:lnTo>
                  <a:pt x="177726" y="69101"/>
                </a:lnTo>
                <a:lnTo>
                  <a:pt x="178440" y="68703"/>
                </a:lnTo>
                <a:lnTo>
                  <a:pt x="179207" y="68311"/>
                </a:lnTo>
                <a:lnTo>
                  <a:pt x="180545" y="67636"/>
                </a:lnTo>
                <a:lnTo>
                  <a:pt x="181901" y="66966"/>
                </a:lnTo>
                <a:lnTo>
                  <a:pt x="183275" y="66303"/>
                </a:lnTo>
                <a:lnTo>
                  <a:pt x="184666" y="65639"/>
                </a:lnTo>
                <a:lnTo>
                  <a:pt x="186076" y="64981"/>
                </a:lnTo>
                <a:lnTo>
                  <a:pt x="187485" y="64329"/>
                </a:lnTo>
                <a:lnTo>
                  <a:pt x="188930" y="63677"/>
                </a:lnTo>
                <a:lnTo>
                  <a:pt x="190375" y="63031"/>
                </a:lnTo>
                <a:lnTo>
                  <a:pt x="191838" y="62385"/>
                </a:lnTo>
                <a:lnTo>
                  <a:pt x="193319" y="61744"/>
                </a:lnTo>
                <a:lnTo>
                  <a:pt x="194818" y="61109"/>
                </a:lnTo>
                <a:lnTo>
                  <a:pt x="196316" y="60475"/>
                </a:lnTo>
                <a:lnTo>
                  <a:pt x="197833" y="59840"/>
                </a:lnTo>
                <a:lnTo>
                  <a:pt x="199367" y="59211"/>
                </a:lnTo>
                <a:lnTo>
                  <a:pt x="200901" y="58588"/>
                </a:lnTo>
                <a:lnTo>
                  <a:pt x="202453" y="57959"/>
                </a:lnTo>
                <a:lnTo>
                  <a:pt x="203649" y="57485"/>
                </a:lnTo>
                <a:lnTo>
                  <a:pt x="204808" y="57001"/>
                </a:lnTo>
                <a:lnTo>
                  <a:pt x="205968" y="56516"/>
                </a:lnTo>
                <a:lnTo>
                  <a:pt x="207110" y="56026"/>
                </a:lnTo>
                <a:lnTo>
                  <a:pt x="208234" y="55529"/>
                </a:lnTo>
                <a:lnTo>
                  <a:pt x="209340" y="55033"/>
                </a:lnTo>
                <a:lnTo>
                  <a:pt x="210428" y="54531"/>
                </a:lnTo>
                <a:lnTo>
                  <a:pt x="211516" y="54023"/>
                </a:lnTo>
                <a:lnTo>
                  <a:pt x="212569" y="53515"/>
                </a:lnTo>
                <a:lnTo>
                  <a:pt x="213621" y="53002"/>
                </a:lnTo>
                <a:lnTo>
                  <a:pt x="214638" y="52482"/>
                </a:lnTo>
                <a:lnTo>
                  <a:pt x="215655" y="51963"/>
                </a:lnTo>
                <a:lnTo>
                  <a:pt x="216654" y="51444"/>
                </a:lnTo>
                <a:lnTo>
                  <a:pt x="217618" y="50919"/>
                </a:lnTo>
                <a:lnTo>
                  <a:pt x="218581" y="50388"/>
                </a:lnTo>
                <a:lnTo>
                  <a:pt x="219527" y="49857"/>
                </a:lnTo>
                <a:lnTo>
                  <a:pt x="220080" y="49528"/>
                </a:lnTo>
                <a:lnTo>
                  <a:pt x="220615" y="49199"/>
                </a:lnTo>
                <a:lnTo>
                  <a:pt x="221150" y="48870"/>
                </a:lnTo>
                <a:lnTo>
                  <a:pt x="221650" y="48535"/>
                </a:lnTo>
                <a:lnTo>
                  <a:pt x="222131" y="48201"/>
                </a:lnTo>
                <a:lnTo>
                  <a:pt x="222595" y="47860"/>
                </a:lnTo>
                <a:lnTo>
                  <a:pt x="223041" y="47526"/>
                </a:lnTo>
                <a:lnTo>
                  <a:pt x="223469" y="47179"/>
                </a:lnTo>
                <a:lnTo>
                  <a:pt x="223880" y="46839"/>
                </a:lnTo>
                <a:lnTo>
                  <a:pt x="224272" y="46493"/>
                </a:lnTo>
                <a:lnTo>
                  <a:pt x="224647" y="46147"/>
                </a:lnTo>
                <a:lnTo>
                  <a:pt x="225004" y="45800"/>
                </a:lnTo>
                <a:lnTo>
                  <a:pt x="225325" y="45448"/>
                </a:lnTo>
                <a:lnTo>
                  <a:pt x="225646" y="45096"/>
                </a:lnTo>
                <a:lnTo>
                  <a:pt x="225949" y="44744"/>
                </a:lnTo>
                <a:lnTo>
                  <a:pt x="226235" y="44387"/>
                </a:lnTo>
                <a:lnTo>
                  <a:pt x="226502" y="44029"/>
                </a:lnTo>
                <a:lnTo>
                  <a:pt x="226752" y="43671"/>
                </a:lnTo>
                <a:lnTo>
                  <a:pt x="226966" y="43307"/>
                </a:lnTo>
                <a:lnTo>
                  <a:pt x="227180" y="42950"/>
                </a:lnTo>
                <a:lnTo>
                  <a:pt x="227376" y="42586"/>
                </a:lnTo>
                <a:lnTo>
                  <a:pt x="227555" y="42217"/>
                </a:lnTo>
                <a:lnTo>
                  <a:pt x="227715" y="41853"/>
                </a:lnTo>
                <a:lnTo>
                  <a:pt x="227858" y="41484"/>
                </a:lnTo>
                <a:lnTo>
                  <a:pt x="227983" y="41115"/>
                </a:lnTo>
                <a:lnTo>
                  <a:pt x="228108" y="40740"/>
                </a:lnTo>
                <a:lnTo>
                  <a:pt x="228197" y="40370"/>
                </a:lnTo>
                <a:lnTo>
                  <a:pt x="228268" y="39995"/>
                </a:lnTo>
                <a:lnTo>
                  <a:pt x="228340" y="39620"/>
                </a:lnTo>
                <a:lnTo>
                  <a:pt x="228375" y="39239"/>
                </a:lnTo>
                <a:lnTo>
                  <a:pt x="228411" y="38864"/>
                </a:lnTo>
                <a:lnTo>
                  <a:pt x="228429" y="38483"/>
                </a:lnTo>
                <a:lnTo>
                  <a:pt x="228411" y="37987"/>
                </a:lnTo>
                <a:lnTo>
                  <a:pt x="228393" y="37491"/>
                </a:lnTo>
                <a:lnTo>
                  <a:pt x="228340" y="37000"/>
                </a:lnTo>
                <a:lnTo>
                  <a:pt x="228250" y="36510"/>
                </a:lnTo>
                <a:lnTo>
                  <a:pt x="228161" y="36019"/>
                </a:lnTo>
                <a:lnTo>
                  <a:pt x="228036" y="35529"/>
                </a:lnTo>
                <a:lnTo>
                  <a:pt x="227894" y="35044"/>
                </a:lnTo>
                <a:lnTo>
                  <a:pt x="227715" y="34559"/>
                </a:lnTo>
                <a:lnTo>
                  <a:pt x="227537" y="34075"/>
                </a:lnTo>
                <a:lnTo>
                  <a:pt x="227323" y="33590"/>
                </a:lnTo>
                <a:lnTo>
                  <a:pt x="227109" y="33111"/>
                </a:lnTo>
                <a:lnTo>
                  <a:pt x="226859" y="32632"/>
                </a:lnTo>
                <a:lnTo>
                  <a:pt x="226591" y="32153"/>
                </a:lnTo>
                <a:lnTo>
                  <a:pt x="226324" y="31674"/>
                </a:lnTo>
                <a:lnTo>
                  <a:pt x="226020" y="31201"/>
                </a:lnTo>
                <a:lnTo>
                  <a:pt x="225699" y="30728"/>
                </a:lnTo>
                <a:lnTo>
                  <a:pt x="225378" y="30249"/>
                </a:lnTo>
                <a:lnTo>
                  <a:pt x="225039" y="29776"/>
                </a:lnTo>
                <a:lnTo>
                  <a:pt x="224682" y="29308"/>
                </a:lnTo>
                <a:lnTo>
                  <a:pt x="224308" y="28835"/>
                </a:lnTo>
                <a:lnTo>
                  <a:pt x="223915" y="28368"/>
                </a:lnTo>
                <a:lnTo>
                  <a:pt x="223523" y="27900"/>
                </a:lnTo>
                <a:lnTo>
                  <a:pt x="223112" y="27433"/>
                </a:lnTo>
                <a:lnTo>
                  <a:pt x="222684" y="26965"/>
                </a:lnTo>
                <a:lnTo>
                  <a:pt x="222256" y="26498"/>
                </a:lnTo>
                <a:lnTo>
                  <a:pt x="221810" y="26031"/>
                </a:lnTo>
                <a:lnTo>
                  <a:pt x="220900" y="25107"/>
                </a:lnTo>
                <a:lnTo>
                  <a:pt x="219955" y="24184"/>
                </a:lnTo>
                <a:lnTo>
                  <a:pt x="218973" y="23261"/>
                </a:lnTo>
                <a:lnTo>
                  <a:pt x="218599" y="22909"/>
                </a:lnTo>
                <a:lnTo>
                  <a:pt x="218188" y="22563"/>
                </a:lnTo>
                <a:lnTo>
                  <a:pt x="217760" y="22216"/>
                </a:lnTo>
                <a:lnTo>
                  <a:pt x="217314" y="21876"/>
                </a:lnTo>
                <a:lnTo>
                  <a:pt x="216850" y="21535"/>
                </a:lnTo>
                <a:lnTo>
                  <a:pt x="216369" y="21201"/>
                </a:lnTo>
                <a:lnTo>
                  <a:pt x="215869" y="20872"/>
                </a:lnTo>
                <a:lnTo>
                  <a:pt x="215352" y="20543"/>
                </a:lnTo>
                <a:lnTo>
                  <a:pt x="214817" y="20214"/>
                </a:lnTo>
                <a:lnTo>
                  <a:pt x="214264" y="19891"/>
                </a:lnTo>
                <a:lnTo>
                  <a:pt x="213693" y="19573"/>
                </a:lnTo>
                <a:lnTo>
                  <a:pt x="213122" y="19256"/>
                </a:lnTo>
                <a:lnTo>
                  <a:pt x="212533" y="18939"/>
                </a:lnTo>
                <a:lnTo>
                  <a:pt x="211909" y="18627"/>
                </a:lnTo>
                <a:lnTo>
                  <a:pt x="211302" y="18321"/>
                </a:lnTo>
                <a:lnTo>
                  <a:pt x="210660" y="18010"/>
                </a:lnTo>
                <a:lnTo>
                  <a:pt x="210018" y="17710"/>
                </a:lnTo>
                <a:lnTo>
                  <a:pt x="209357" y="17404"/>
                </a:lnTo>
                <a:lnTo>
                  <a:pt x="208680" y="17104"/>
                </a:lnTo>
                <a:lnTo>
                  <a:pt x="208002" y="16809"/>
                </a:lnTo>
                <a:lnTo>
                  <a:pt x="207306" y="16509"/>
                </a:lnTo>
                <a:lnTo>
                  <a:pt x="206610" y="16221"/>
                </a:lnTo>
                <a:lnTo>
                  <a:pt x="205896" y="15927"/>
                </a:lnTo>
                <a:lnTo>
                  <a:pt x="205165" y="15638"/>
                </a:lnTo>
                <a:lnTo>
                  <a:pt x="203684" y="15061"/>
                </a:lnTo>
                <a:lnTo>
                  <a:pt x="202186" y="14495"/>
                </a:lnTo>
                <a:lnTo>
                  <a:pt x="200651" y="13936"/>
                </a:lnTo>
                <a:lnTo>
                  <a:pt x="199081" y="13376"/>
                </a:lnTo>
                <a:lnTo>
                  <a:pt x="197922" y="12972"/>
                </a:lnTo>
                <a:lnTo>
                  <a:pt x="196762" y="12574"/>
                </a:lnTo>
                <a:lnTo>
                  <a:pt x="195567" y="12181"/>
                </a:lnTo>
                <a:lnTo>
                  <a:pt x="194389" y="11795"/>
                </a:lnTo>
                <a:lnTo>
                  <a:pt x="193176" y="11408"/>
                </a:lnTo>
                <a:lnTo>
                  <a:pt x="191963" y="11033"/>
                </a:lnTo>
                <a:lnTo>
                  <a:pt x="190732" y="10658"/>
                </a:lnTo>
                <a:lnTo>
                  <a:pt x="189501" y="10289"/>
                </a:lnTo>
                <a:lnTo>
                  <a:pt x="188252" y="9931"/>
                </a:lnTo>
                <a:lnTo>
                  <a:pt x="186986" y="9573"/>
                </a:lnTo>
                <a:lnTo>
                  <a:pt x="185719" y="9215"/>
                </a:lnTo>
                <a:lnTo>
                  <a:pt x="184434" y="8869"/>
                </a:lnTo>
                <a:lnTo>
                  <a:pt x="183132" y="8529"/>
                </a:lnTo>
                <a:lnTo>
                  <a:pt x="181830" y="8188"/>
                </a:lnTo>
                <a:lnTo>
                  <a:pt x="180510" y="7859"/>
                </a:lnTo>
                <a:lnTo>
                  <a:pt x="179189" y="7530"/>
                </a:lnTo>
                <a:lnTo>
                  <a:pt x="177833" y="7207"/>
                </a:lnTo>
                <a:lnTo>
                  <a:pt x="176495" y="6890"/>
                </a:lnTo>
                <a:lnTo>
                  <a:pt x="175122" y="6578"/>
                </a:lnTo>
                <a:lnTo>
                  <a:pt x="173748" y="6273"/>
                </a:lnTo>
                <a:lnTo>
                  <a:pt x="172356" y="5972"/>
                </a:lnTo>
                <a:lnTo>
                  <a:pt x="170965" y="5672"/>
                </a:lnTo>
                <a:lnTo>
                  <a:pt x="169556" y="5384"/>
                </a:lnTo>
                <a:lnTo>
                  <a:pt x="168128" y="5095"/>
                </a:lnTo>
                <a:lnTo>
                  <a:pt x="166701" y="4813"/>
                </a:lnTo>
                <a:lnTo>
                  <a:pt x="165238" y="4541"/>
                </a:lnTo>
                <a:lnTo>
                  <a:pt x="163793" y="4270"/>
                </a:lnTo>
                <a:lnTo>
                  <a:pt x="162312" y="4005"/>
                </a:lnTo>
                <a:lnTo>
                  <a:pt x="160832" y="3745"/>
                </a:lnTo>
                <a:lnTo>
                  <a:pt x="159351" y="3485"/>
                </a:lnTo>
                <a:lnTo>
                  <a:pt x="157834" y="3237"/>
                </a:lnTo>
                <a:lnTo>
                  <a:pt x="156318" y="2995"/>
                </a:lnTo>
                <a:lnTo>
                  <a:pt x="155444" y="2856"/>
                </a:lnTo>
                <a:lnTo>
                  <a:pt x="154552" y="2718"/>
                </a:lnTo>
                <a:lnTo>
                  <a:pt x="153642" y="2585"/>
                </a:lnTo>
                <a:lnTo>
                  <a:pt x="152750" y="2458"/>
                </a:lnTo>
                <a:lnTo>
                  <a:pt x="151840" y="2337"/>
                </a:lnTo>
                <a:lnTo>
                  <a:pt x="150930" y="2216"/>
                </a:lnTo>
                <a:lnTo>
                  <a:pt x="150020" y="2095"/>
                </a:lnTo>
                <a:lnTo>
                  <a:pt x="149093" y="1985"/>
                </a:lnTo>
                <a:lnTo>
                  <a:pt x="148165" y="1875"/>
                </a:lnTo>
                <a:lnTo>
                  <a:pt x="147255" y="1766"/>
                </a:lnTo>
                <a:lnTo>
                  <a:pt x="146327" y="1662"/>
                </a:lnTo>
                <a:lnTo>
                  <a:pt x="145382" y="1564"/>
                </a:lnTo>
                <a:lnTo>
                  <a:pt x="144454" y="1471"/>
                </a:lnTo>
                <a:lnTo>
                  <a:pt x="143508" y="1379"/>
                </a:lnTo>
                <a:lnTo>
                  <a:pt x="142563" y="1287"/>
                </a:lnTo>
                <a:lnTo>
                  <a:pt x="141617" y="1200"/>
                </a:lnTo>
                <a:lnTo>
                  <a:pt x="140672" y="1119"/>
                </a:lnTo>
                <a:lnTo>
                  <a:pt x="139726" y="1039"/>
                </a:lnTo>
                <a:lnTo>
                  <a:pt x="137817" y="894"/>
                </a:lnTo>
                <a:lnTo>
                  <a:pt x="135891" y="756"/>
                </a:lnTo>
                <a:lnTo>
                  <a:pt x="133964" y="635"/>
                </a:lnTo>
                <a:lnTo>
                  <a:pt x="132019" y="525"/>
                </a:lnTo>
                <a:lnTo>
                  <a:pt x="130075" y="427"/>
                </a:lnTo>
                <a:lnTo>
                  <a:pt x="128130" y="340"/>
                </a:lnTo>
                <a:lnTo>
                  <a:pt x="126168" y="271"/>
                </a:lnTo>
                <a:lnTo>
                  <a:pt x="124812" y="225"/>
                </a:lnTo>
                <a:lnTo>
                  <a:pt x="123438" y="185"/>
                </a:lnTo>
                <a:lnTo>
                  <a:pt x="122082" y="144"/>
                </a:lnTo>
                <a:lnTo>
                  <a:pt x="120708" y="115"/>
                </a:lnTo>
                <a:lnTo>
                  <a:pt x="119353" y="87"/>
                </a:lnTo>
                <a:lnTo>
                  <a:pt x="117979" y="58"/>
                </a:lnTo>
                <a:lnTo>
                  <a:pt x="116605" y="40"/>
                </a:lnTo>
                <a:lnTo>
                  <a:pt x="115231" y="23"/>
                </a:lnTo>
                <a:lnTo>
                  <a:pt x="113858" y="12"/>
                </a:lnTo>
                <a:lnTo>
                  <a:pt x="112484" y="6"/>
                </a:lnTo>
                <a:lnTo>
                  <a:pt x="111110" y="0"/>
                </a:lnTo>
                <a:close/>
              </a:path>
            </a:pathLst>
          </a:custGeom>
          <a:solidFill>
            <a:schemeClr val="accent4"/>
          </a:solidFill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4f3de87df4_0_409"/>
          <p:cNvSpPr/>
          <p:nvPr/>
        </p:nvSpPr>
        <p:spPr>
          <a:xfrm flipH="1">
            <a:off x="5864336" y="3334718"/>
            <a:ext cx="2460957" cy="1127142"/>
          </a:xfrm>
          <a:custGeom>
            <a:avLst/>
            <a:gdLst/>
            <a:ahLst/>
            <a:cxnLst/>
            <a:rect l="l" t="t" r="r" b="b"/>
            <a:pathLst>
              <a:path w="248268" h="39414" extrusionOk="0">
                <a:moveTo>
                  <a:pt x="52665" y="1"/>
                </a:moveTo>
                <a:lnTo>
                  <a:pt x="51273" y="6"/>
                </a:lnTo>
                <a:lnTo>
                  <a:pt x="46510" y="47"/>
                </a:lnTo>
                <a:lnTo>
                  <a:pt x="41765" y="93"/>
                </a:lnTo>
                <a:lnTo>
                  <a:pt x="37001" y="151"/>
                </a:lnTo>
                <a:lnTo>
                  <a:pt x="34611" y="185"/>
                </a:lnTo>
                <a:lnTo>
                  <a:pt x="32238" y="226"/>
                </a:lnTo>
                <a:lnTo>
                  <a:pt x="29847" y="266"/>
                </a:lnTo>
                <a:lnTo>
                  <a:pt x="27474" y="307"/>
                </a:lnTo>
                <a:lnTo>
                  <a:pt x="25102" y="358"/>
                </a:lnTo>
                <a:lnTo>
                  <a:pt x="22729" y="416"/>
                </a:lnTo>
                <a:lnTo>
                  <a:pt x="20356" y="474"/>
                </a:lnTo>
                <a:lnTo>
                  <a:pt x="17983" y="543"/>
                </a:lnTo>
                <a:lnTo>
                  <a:pt x="15610" y="612"/>
                </a:lnTo>
                <a:lnTo>
                  <a:pt x="13256" y="693"/>
                </a:lnTo>
                <a:lnTo>
                  <a:pt x="12364" y="728"/>
                </a:lnTo>
                <a:lnTo>
                  <a:pt x="11507" y="774"/>
                </a:lnTo>
                <a:lnTo>
                  <a:pt x="10687" y="826"/>
                </a:lnTo>
                <a:lnTo>
                  <a:pt x="9902" y="889"/>
                </a:lnTo>
                <a:lnTo>
                  <a:pt x="9152" y="959"/>
                </a:lnTo>
                <a:lnTo>
                  <a:pt x="8456" y="1034"/>
                </a:lnTo>
                <a:lnTo>
                  <a:pt x="7779" y="1120"/>
                </a:lnTo>
                <a:lnTo>
                  <a:pt x="7136" y="1218"/>
                </a:lnTo>
                <a:lnTo>
                  <a:pt x="6530" y="1316"/>
                </a:lnTo>
                <a:lnTo>
                  <a:pt x="5941" y="1426"/>
                </a:lnTo>
                <a:lnTo>
                  <a:pt x="5406" y="1547"/>
                </a:lnTo>
                <a:lnTo>
                  <a:pt x="4888" y="1668"/>
                </a:lnTo>
                <a:lnTo>
                  <a:pt x="4407" y="1801"/>
                </a:lnTo>
                <a:lnTo>
                  <a:pt x="3961" y="1945"/>
                </a:lnTo>
                <a:lnTo>
                  <a:pt x="3533" y="2090"/>
                </a:lnTo>
                <a:lnTo>
                  <a:pt x="3140" y="2245"/>
                </a:lnTo>
                <a:lnTo>
                  <a:pt x="2765" y="2413"/>
                </a:lnTo>
                <a:lnTo>
                  <a:pt x="2444" y="2580"/>
                </a:lnTo>
                <a:lnTo>
                  <a:pt x="2123" y="2759"/>
                </a:lnTo>
                <a:lnTo>
                  <a:pt x="1838" y="2944"/>
                </a:lnTo>
                <a:lnTo>
                  <a:pt x="1588" y="3134"/>
                </a:lnTo>
                <a:lnTo>
                  <a:pt x="1338" y="3330"/>
                </a:lnTo>
                <a:lnTo>
                  <a:pt x="1142" y="3538"/>
                </a:lnTo>
                <a:lnTo>
                  <a:pt x="946" y="3752"/>
                </a:lnTo>
                <a:lnTo>
                  <a:pt x="785" y="3971"/>
                </a:lnTo>
                <a:lnTo>
                  <a:pt x="642" y="4196"/>
                </a:lnTo>
                <a:lnTo>
                  <a:pt x="517" y="4432"/>
                </a:lnTo>
                <a:lnTo>
                  <a:pt x="428" y="4669"/>
                </a:lnTo>
                <a:lnTo>
                  <a:pt x="357" y="4917"/>
                </a:lnTo>
                <a:lnTo>
                  <a:pt x="286" y="5171"/>
                </a:lnTo>
                <a:lnTo>
                  <a:pt x="250" y="5425"/>
                </a:lnTo>
                <a:lnTo>
                  <a:pt x="232" y="5690"/>
                </a:lnTo>
                <a:lnTo>
                  <a:pt x="179" y="7254"/>
                </a:lnTo>
                <a:lnTo>
                  <a:pt x="125" y="8812"/>
                </a:lnTo>
                <a:lnTo>
                  <a:pt x="71" y="11934"/>
                </a:lnTo>
                <a:lnTo>
                  <a:pt x="54" y="15050"/>
                </a:lnTo>
                <a:lnTo>
                  <a:pt x="54" y="18172"/>
                </a:lnTo>
                <a:lnTo>
                  <a:pt x="89" y="24410"/>
                </a:lnTo>
                <a:lnTo>
                  <a:pt x="71" y="27532"/>
                </a:lnTo>
                <a:lnTo>
                  <a:pt x="54" y="30653"/>
                </a:lnTo>
                <a:lnTo>
                  <a:pt x="0" y="32119"/>
                </a:lnTo>
                <a:lnTo>
                  <a:pt x="0" y="32852"/>
                </a:lnTo>
                <a:lnTo>
                  <a:pt x="18" y="33216"/>
                </a:lnTo>
                <a:lnTo>
                  <a:pt x="54" y="33579"/>
                </a:lnTo>
                <a:lnTo>
                  <a:pt x="89" y="33948"/>
                </a:lnTo>
                <a:lnTo>
                  <a:pt x="143" y="34312"/>
                </a:lnTo>
                <a:lnTo>
                  <a:pt x="232" y="34675"/>
                </a:lnTo>
                <a:lnTo>
                  <a:pt x="339" y="35039"/>
                </a:lnTo>
                <a:lnTo>
                  <a:pt x="464" y="35403"/>
                </a:lnTo>
                <a:lnTo>
                  <a:pt x="625" y="35766"/>
                </a:lnTo>
                <a:lnTo>
                  <a:pt x="821" y="36130"/>
                </a:lnTo>
                <a:lnTo>
                  <a:pt x="1053" y="36493"/>
                </a:lnTo>
                <a:lnTo>
                  <a:pt x="1213" y="36718"/>
                </a:lnTo>
                <a:lnTo>
                  <a:pt x="1409" y="36937"/>
                </a:lnTo>
                <a:lnTo>
                  <a:pt x="1624" y="37139"/>
                </a:lnTo>
                <a:lnTo>
                  <a:pt x="1873" y="37330"/>
                </a:lnTo>
                <a:lnTo>
                  <a:pt x="1998" y="37422"/>
                </a:lnTo>
                <a:lnTo>
                  <a:pt x="2141" y="37515"/>
                </a:lnTo>
                <a:lnTo>
                  <a:pt x="2302" y="37601"/>
                </a:lnTo>
                <a:lnTo>
                  <a:pt x="2444" y="37682"/>
                </a:lnTo>
                <a:lnTo>
                  <a:pt x="2623" y="37763"/>
                </a:lnTo>
                <a:lnTo>
                  <a:pt x="2783" y="37838"/>
                </a:lnTo>
                <a:lnTo>
                  <a:pt x="2979" y="37913"/>
                </a:lnTo>
                <a:lnTo>
                  <a:pt x="3158" y="37982"/>
                </a:lnTo>
                <a:lnTo>
                  <a:pt x="3354" y="38051"/>
                </a:lnTo>
                <a:lnTo>
                  <a:pt x="3568" y="38115"/>
                </a:lnTo>
                <a:lnTo>
                  <a:pt x="3782" y="38178"/>
                </a:lnTo>
                <a:lnTo>
                  <a:pt x="4014" y="38236"/>
                </a:lnTo>
                <a:lnTo>
                  <a:pt x="4246" y="38288"/>
                </a:lnTo>
                <a:lnTo>
                  <a:pt x="4496" y="38340"/>
                </a:lnTo>
                <a:lnTo>
                  <a:pt x="4746" y="38386"/>
                </a:lnTo>
                <a:lnTo>
                  <a:pt x="5013" y="38426"/>
                </a:lnTo>
                <a:lnTo>
                  <a:pt x="5299" y="38467"/>
                </a:lnTo>
                <a:lnTo>
                  <a:pt x="5584" y="38507"/>
                </a:lnTo>
                <a:lnTo>
                  <a:pt x="5887" y="38542"/>
                </a:lnTo>
                <a:lnTo>
                  <a:pt x="6191" y="38571"/>
                </a:lnTo>
                <a:lnTo>
                  <a:pt x="6512" y="38594"/>
                </a:lnTo>
                <a:lnTo>
                  <a:pt x="6851" y="38617"/>
                </a:lnTo>
                <a:lnTo>
                  <a:pt x="7190" y="38634"/>
                </a:lnTo>
                <a:lnTo>
                  <a:pt x="7547" y="38651"/>
                </a:lnTo>
                <a:lnTo>
                  <a:pt x="14219" y="38882"/>
                </a:lnTo>
                <a:lnTo>
                  <a:pt x="17573" y="38992"/>
                </a:lnTo>
                <a:lnTo>
                  <a:pt x="20909" y="39096"/>
                </a:lnTo>
                <a:lnTo>
                  <a:pt x="24245" y="39188"/>
                </a:lnTo>
                <a:lnTo>
                  <a:pt x="25922" y="39228"/>
                </a:lnTo>
                <a:lnTo>
                  <a:pt x="27599" y="39269"/>
                </a:lnTo>
                <a:lnTo>
                  <a:pt x="29276" y="39303"/>
                </a:lnTo>
                <a:lnTo>
                  <a:pt x="30935" y="39338"/>
                </a:lnTo>
                <a:lnTo>
                  <a:pt x="32612" y="39361"/>
                </a:lnTo>
                <a:lnTo>
                  <a:pt x="34289" y="39384"/>
                </a:lnTo>
                <a:lnTo>
                  <a:pt x="35842" y="39396"/>
                </a:lnTo>
                <a:lnTo>
                  <a:pt x="37376" y="39407"/>
                </a:lnTo>
                <a:lnTo>
                  <a:pt x="38928" y="39407"/>
                </a:lnTo>
                <a:lnTo>
                  <a:pt x="40480" y="39401"/>
                </a:lnTo>
                <a:lnTo>
                  <a:pt x="42032" y="39396"/>
                </a:lnTo>
                <a:lnTo>
                  <a:pt x="43584" y="39378"/>
                </a:lnTo>
                <a:lnTo>
                  <a:pt x="46671" y="39350"/>
                </a:lnTo>
                <a:lnTo>
                  <a:pt x="49775" y="39315"/>
                </a:lnTo>
                <a:lnTo>
                  <a:pt x="52879" y="39280"/>
                </a:lnTo>
                <a:lnTo>
                  <a:pt x="54431" y="39269"/>
                </a:lnTo>
                <a:lnTo>
                  <a:pt x="55983" y="39257"/>
                </a:lnTo>
                <a:lnTo>
                  <a:pt x="57518" y="39251"/>
                </a:lnTo>
                <a:lnTo>
                  <a:pt x="59070" y="39251"/>
                </a:lnTo>
                <a:lnTo>
                  <a:pt x="66277" y="39263"/>
                </a:lnTo>
                <a:lnTo>
                  <a:pt x="73467" y="39280"/>
                </a:lnTo>
                <a:lnTo>
                  <a:pt x="87846" y="39332"/>
                </a:lnTo>
                <a:lnTo>
                  <a:pt x="102244" y="39378"/>
                </a:lnTo>
                <a:lnTo>
                  <a:pt x="109433" y="39396"/>
                </a:lnTo>
                <a:lnTo>
                  <a:pt x="116623" y="39413"/>
                </a:lnTo>
                <a:lnTo>
                  <a:pt x="118068" y="39413"/>
                </a:lnTo>
                <a:lnTo>
                  <a:pt x="119513" y="39407"/>
                </a:lnTo>
                <a:lnTo>
                  <a:pt x="122385" y="39390"/>
                </a:lnTo>
                <a:lnTo>
                  <a:pt x="125258" y="39367"/>
                </a:lnTo>
                <a:lnTo>
                  <a:pt x="128148" y="39332"/>
                </a:lnTo>
                <a:lnTo>
                  <a:pt x="131020" y="39303"/>
                </a:lnTo>
                <a:lnTo>
                  <a:pt x="133910" y="39275"/>
                </a:lnTo>
                <a:lnTo>
                  <a:pt x="136783" y="39251"/>
                </a:lnTo>
                <a:lnTo>
                  <a:pt x="139655" y="39246"/>
                </a:lnTo>
                <a:lnTo>
                  <a:pt x="140868" y="39246"/>
                </a:lnTo>
                <a:lnTo>
                  <a:pt x="142081" y="39251"/>
                </a:lnTo>
                <a:lnTo>
                  <a:pt x="144490" y="39269"/>
                </a:lnTo>
                <a:lnTo>
                  <a:pt x="146916" y="39298"/>
                </a:lnTo>
                <a:lnTo>
                  <a:pt x="149324" y="39332"/>
                </a:lnTo>
                <a:lnTo>
                  <a:pt x="151733" y="39361"/>
                </a:lnTo>
                <a:lnTo>
                  <a:pt x="154159" y="39378"/>
                </a:lnTo>
                <a:lnTo>
                  <a:pt x="155354" y="39384"/>
                </a:lnTo>
                <a:lnTo>
                  <a:pt x="157763" y="39384"/>
                </a:lnTo>
                <a:lnTo>
                  <a:pt x="158976" y="39373"/>
                </a:lnTo>
                <a:lnTo>
                  <a:pt x="161010" y="39350"/>
                </a:lnTo>
                <a:lnTo>
                  <a:pt x="163044" y="39326"/>
                </a:lnTo>
                <a:lnTo>
                  <a:pt x="167129" y="39263"/>
                </a:lnTo>
                <a:lnTo>
                  <a:pt x="171197" y="39194"/>
                </a:lnTo>
                <a:lnTo>
                  <a:pt x="175282" y="39119"/>
                </a:lnTo>
                <a:lnTo>
                  <a:pt x="183417" y="38963"/>
                </a:lnTo>
                <a:lnTo>
                  <a:pt x="187503" y="38894"/>
                </a:lnTo>
                <a:lnTo>
                  <a:pt x="191571" y="38830"/>
                </a:lnTo>
                <a:lnTo>
                  <a:pt x="193265" y="38813"/>
                </a:lnTo>
                <a:lnTo>
                  <a:pt x="194978" y="38796"/>
                </a:lnTo>
                <a:lnTo>
                  <a:pt x="196673" y="38784"/>
                </a:lnTo>
                <a:lnTo>
                  <a:pt x="198368" y="38784"/>
                </a:lnTo>
                <a:lnTo>
                  <a:pt x="200080" y="38796"/>
                </a:lnTo>
                <a:lnTo>
                  <a:pt x="201775" y="38807"/>
                </a:lnTo>
                <a:lnTo>
                  <a:pt x="203470" y="38836"/>
                </a:lnTo>
                <a:lnTo>
                  <a:pt x="205165" y="38871"/>
                </a:lnTo>
                <a:lnTo>
                  <a:pt x="205932" y="38888"/>
                </a:lnTo>
                <a:lnTo>
                  <a:pt x="206664" y="38888"/>
                </a:lnTo>
                <a:lnTo>
                  <a:pt x="207377" y="38882"/>
                </a:lnTo>
                <a:lnTo>
                  <a:pt x="208073" y="38865"/>
                </a:lnTo>
                <a:lnTo>
                  <a:pt x="208733" y="38836"/>
                </a:lnTo>
                <a:lnTo>
                  <a:pt x="209393" y="38801"/>
                </a:lnTo>
                <a:lnTo>
                  <a:pt x="210018" y="38749"/>
                </a:lnTo>
                <a:lnTo>
                  <a:pt x="210624" y="38692"/>
                </a:lnTo>
                <a:lnTo>
                  <a:pt x="211195" y="38628"/>
                </a:lnTo>
                <a:lnTo>
                  <a:pt x="211748" y="38553"/>
                </a:lnTo>
                <a:lnTo>
                  <a:pt x="212283" y="38467"/>
                </a:lnTo>
                <a:lnTo>
                  <a:pt x="212801" y="38369"/>
                </a:lnTo>
                <a:lnTo>
                  <a:pt x="213282" y="38265"/>
                </a:lnTo>
                <a:lnTo>
                  <a:pt x="213746" y="38155"/>
                </a:lnTo>
                <a:lnTo>
                  <a:pt x="214192" y="38028"/>
                </a:lnTo>
                <a:lnTo>
                  <a:pt x="214620" y="37901"/>
                </a:lnTo>
                <a:lnTo>
                  <a:pt x="215013" y="37763"/>
                </a:lnTo>
                <a:lnTo>
                  <a:pt x="215387" y="37613"/>
                </a:lnTo>
                <a:lnTo>
                  <a:pt x="215744" y="37457"/>
                </a:lnTo>
                <a:lnTo>
                  <a:pt x="216065" y="37295"/>
                </a:lnTo>
                <a:lnTo>
                  <a:pt x="216369" y="37122"/>
                </a:lnTo>
                <a:lnTo>
                  <a:pt x="216654" y="36943"/>
                </a:lnTo>
                <a:lnTo>
                  <a:pt x="216922" y="36759"/>
                </a:lnTo>
                <a:lnTo>
                  <a:pt x="217154" y="36562"/>
                </a:lnTo>
                <a:lnTo>
                  <a:pt x="217368" y="36360"/>
                </a:lnTo>
                <a:lnTo>
                  <a:pt x="217546" y="36153"/>
                </a:lnTo>
                <a:lnTo>
                  <a:pt x="217725" y="35939"/>
                </a:lnTo>
                <a:lnTo>
                  <a:pt x="217867" y="35714"/>
                </a:lnTo>
                <a:lnTo>
                  <a:pt x="217974" y="35483"/>
                </a:lnTo>
                <a:lnTo>
                  <a:pt x="218081" y="35247"/>
                </a:lnTo>
                <a:lnTo>
                  <a:pt x="218153" y="35004"/>
                </a:lnTo>
                <a:lnTo>
                  <a:pt x="218188" y="34756"/>
                </a:lnTo>
                <a:lnTo>
                  <a:pt x="218242" y="34289"/>
                </a:lnTo>
                <a:lnTo>
                  <a:pt x="218278" y="33827"/>
                </a:lnTo>
                <a:lnTo>
                  <a:pt x="218278" y="33360"/>
                </a:lnTo>
                <a:lnTo>
                  <a:pt x="218278" y="32898"/>
                </a:lnTo>
                <a:lnTo>
                  <a:pt x="218242" y="32431"/>
                </a:lnTo>
                <a:lnTo>
                  <a:pt x="218206" y="31963"/>
                </a:lnTo>
                <a:lnTo>
                  <a:pt x="218081" y="31034"/>
                </a:lnTo>
                <a:lnTo>
                  <a:pt x="217957" y="30099"/>
                </a:lnTo>
                <a:lnTo>
                  <a:pt x="217832" y="29170"/>
                </a:lnTo>
                <a:lnTo>
                  <a:pt x="217796" y="28703"/>
                </a:lnTo>
                <a:lnTo>
                  <a:pt x="217742" y="28236"/>
                </a:lnTo>
                <a:lnTo>
                  <a:pt x="217725" y="27774"/>
                </a:lnTo>
                <a:lnTo>
                  <a:pt x="217707" y="27307"/>
                </a:lnTo>
                <a:lnTo>
                  <a:pt x="217725" y="26106"/>
                </a:lnTo>
                <a:lnTo>
                  <a:pt x="217760" y="24900"/>
                </a:lnTo>
                <a:lnTo>
                  <a:pt x="217814" y="23700"/>
                </a:lnTo>
                <a:lnTo>
                  <a:pt x="217885" y="22494"/>
                </a:lnTo>
                <a:lnTo>
                  <a:pt x="217974" y="21294"/>
                </a:lnTo>
                <a:lnTo>
                  <a:pt x="218081" y="20088"/>
                </a:lnTo>
                <a:lnTo>
                  <a:pt x="218188" y="18887"/>
                </a:lnTo>
                <a:lnTo>
                  <a:pt x="218331" y="17687"/>
                </a:lnTo>
                <a:lnTo>
                  <a:pt x="218349" y="17624"/>
                </a:lnTo>
                <a:lnTo>
                  <a:pt x="218403" y="17560"/>
                </a:lnTo>
                <a:lnTo>
                  <a:pt x="218474" y="17491"/>
                </a:lnTo>
                <a:lnTo>
                  <a:pt x="218581" y="17428"/>
                </a:lnTo>
                <a:lnTo>
                  <a:pt x="218706" y="17358"/>
                </a:lnTo>
                <a:lnTo>
                  <a:pt x="218849" y="17289"/>
                </a:lnTo>
                <a:lnTo>
                  <a:pt x="219027" y="17226"/>
                </a:lnTo>
                <a:lnTo>
                  <a:pt x="219187" y="17162"/>
                </a:lnTo>
                <a:lnTo>
                  <a:pt x="219384" y="17099"/>
                </a:lnTo>
                <a:lnTo>
                  <a:pt x="219580" y="17035"/>
                </a:lnTo>
                <a:lnTo>
                  <a:pt x="219794" y="16983"/>
                </a:lnTo>
                <a:lnTo>
                  <a:pt x="220008" y="16931"/>
                </a:lnTo>
                <a:lnTo>
                  <a:pt x="220222" y="16885"/>
                </a:lnTo>
                <a:lnTo>
                  <a:pt x="220418" y="16839"/>
                </a:lnTo>
                <a:lnTo>
                  <a:pt x="220633" y="16804"/>
                </a:lnTo>
                <a:lnTo>
                  <a:pt x="220847" y="16781"/>
                </a:lnTo>
                <a:lnTo>
                  <a:pt x="221346" y="16724"/>
                </a:lnTo>
                <a:lnTo>
                  <a:pt x="221864" y="16666"/>
                </a:lnTo>
                <a:lnTo>
                  <a:pt x="222381" y="16620"/>
                </a:lnTo>
                <a:lnTo>
                  <a:pt x="222898" y="16573"/>
                </a:lnTo>
                <a:lnTo>
                  <a:pt x="223951" y="16487"/>
                </a:lnTo>
                <a:lnTo>
                  <a:pt x="225003" y="16406"/>
                </a:lnTo>
                <a:lnTo>
                  <a:pt x="226056" y="16331"/>
                </a:lnTo>
                <a:lnTo>
                  <a:pt x="227109" y="16250"/>
                </a:lnTo>
                <a:lnTo>
                  <a:pt x="228143" y="16158"/>
                </a:lnTo>
                <a:lnTo>
                  <a:pt x="228661" y="16106"/>
                </a:lnTo>
                <a:lnTo>
                  <a:pt x="229178" y="16054"/>
                </a:lnTo>
                <a:lnTo>
                  <a:pt x="230195" y="15933"/>
                </a:lnTo>
                <a:lnTo>
                  <a:pt x="231158" y="15806"/>
                </a:lnTo>
                <a:lnTo>
                  <a:pt x="232104" y="15673"/>
                </a:lnTo>
                <a:lnTo>
                  <a:pt x="233032" y="15529"/>
                </a:lnTo>
                <a:lnTo>
                  <a:pt x="233906" y="15379"/>
                </a:lnTo>
                <a:lnTo>
                  <a:pt x="234780" y="15217"/>
                </a:lnTo>
                <a:lnTo>
                  <a:pt x="235601" y="15050"/>
                </a:lnTo>
                <a:lnTo>
                  <a:pt x="236404" y="14877"/>
                </a:lnTo>
                <a:lnTo>
                  <a:pt x="237171" y="14692"/>
                </a:lnTo>
                <a:lnTo>
                  <a:pt x="237920" y="14502"/>
                </a:lnTo>
                <a:lnTo>
                  <a:pt x="238634" y="14306"/>
                </a:lnTo>
                <a:lnTo>
                  <a:pt x="239329" y="14104"/>
                </a:lnTo>
                <a:lnTo>
                  <a:pt x="240007" y="13890"/>
                </a:lnTo>
                <a:lnTo>
                  <a:pt x="240650" y="13671"/>
                </a:lnTo>
                <a:lnTo>
                  <a:pt x="241256" y="13446"/>
                </a:lnTo>
                <a:lnTo>
                  <a:pt x="241845" y="13215"/>
                </a:lnTo>
                <a:lnTo>
                  <a:pt x="242416" y="12978"/>
                </a:lnTo>
                <a:lnTo>
                  <a:pt x="242951" y="12730"/>
                </a:lnTo>
                <a:lnTo>
                  <a:pt x="243486" y="12482"/>
                </a:lnTo>
                <a:lnTo>
                  <a:pt x="243968" y="12223"/>
                </a:lnTo>
                <a:lnTo>
                  <a:pt x="244450" y="11957"/>
                </a:lnTo>
                <a:lnTo>
                  <a:pt x="244896" y="11686"/>
                </a:lnTo>
                <a:lnTo>
                  <a:pt x="245324" y="11409"/>
                </a:lnTo>
                <a:lnTo>
                  <a:pt x="245734" y="11126"/>
                </a:lnTo>
                <a:lnTo>
                  <a:pt x="246109" y="10843"/>
                </a:lnTo>
                <a:lnTo>
                  <a:pt x="246483" y="10549"/>
                </a:lnTo>
                <a:lnTo>
                  <a:pt x="246822" y="10249"/>
                </a:lnTo>
                <a:lnTo>
                  <a:pt x="247143" y="9943"/>
                </a:lnTo>
                <a:lnTo>
                  <a:pt x="247447" y="9632"/>
                </a:lnTo>
                <a:lnTo>
                  <a:pt x="247732" y="9320"/>
                </a:lnTo>
                <a:lnTo>
                  <a:pt x="248000" y="8997"/>
                </a:lnTo>
                <a:lnTo>
                  <a:pt x="248250" y="8674"/>
                </a:lnTo>
                <a:lnTo>
                  <a:pt x="248267" y="8633"/>
                </a:lnTo>
                <a:lnTo>
                  <a:pt x="248267" y="8587"/>
                </a:lnTo>
                <a:lnTo>
                  <a:pt x="248250" y="8483"/>
                </a:lnTo>
                <a:lnTo>
                  <a:pt x="248214" y="8368"/>
                </a:lnTo>
                <a:lnTo>
                  <a:pt x="248160" y="8224"/>
                </a:lnTo>
                <a:lnTo>
                  <a:pt x="247518" y="8327"/>
                </a:lnTo>
                <a:lnTo>
                  <a:pt x="246876" y="8431"/>
                </a:lnTo>
                <a:lnTo>
                  <a:pt x="246216" y="8524"/>
                </a:lnTo>
                <a:lnTo>
                  <a:pt x="245556" y="8616"/>
                </a:lnTo>
                <a:lnTo>
                  <a:pt x="244896" y="8703"/>
                </a:lnTo>
                <a:lnTo>
                  <a:pt x="244235" y="8783"/>
                </a:lnTo>
                <a:lnTo>
                  <a:pt x="243575" y="8858"/>
                </a:lnTo>
                <a:lnTo>
                  <a:pt x="242915" y="8933"/>
                </a:lnTo>
                <a:lnTo>
                  <a:pt x="242255" y="9003"/>
                </a:lnTo>
                <a:lnTo>
                  <a:pt x="241577" y="9066"/>
                </a:lnTo>
                <a:lnTo>
                  <a:pt x="240917" y="9130"/>
                </a:lnTo>
                <a:lnTo>
                  <a:pt x="240239" y="9187"/>
                </a:lnTo>
                <a:lnTo>
                  <a:pt x="239561" y="9245"/>
                </a:lnTo>
                <a:lnTo>
                  <a:pt x="238901" y="9297"/>
                </a:lnTo>
                <a:lnTo>
                  <a:pt x="237545" y="9383"/>
                </a:lnTo>
                <a:lnTo>
                  <a:pt x="236172" y="9464"/>
                </a:lnTo>
                <a:lnTo>
                  <a:pt x="234816" y="9534"/>
                </a:lnTo>
                <a:lnTo>
                  <a:pt x="233442" y="9591"/>
                </a:lnTo>
                <a:lnTo>
                  <a:pt x="232068" y="9643"/>
                </a:lnTo>
                <a:lnTo>
                  <a:pt x="230677" y="9684"/>
                </a:lnTo>
                <a:lnTo>
                  <a:pt x="229285" y="9712"/>
                </a:lnTo>
                <a:lnTo>
                  <a:pt x="227894" y="9741"/>
                </a:lnTo>
                <a:lnTo>
                  <a:pt x="226502" y="9759"/>
                </a:lnTo>
                <a:lnTo>
                  <a:pt x="226145" y="9770"/>
                </a:lnTo>
                <a:lnTo>
                  <a:pt x="225788" y="9782"/>
                </a:lnTo>
                <a:lnTo>
                  <a:pt x="225432" y="9793"/>
                </a:lnTo>
                <a:lnTo>
                  <a:pt x="225075" y="9805"/>
                </a:lnTo>
                <a:lnTo>
                  <a:pt x="223987" y="9816"/>
                </a:lnTo>
                <a:lnTo>
                  <a:pt x="223041" y="9822"/>
                </a:lnTo>
                <a:lnTo>
                  <a:pt x="222220" y="9816"/>
                </a:lnTo>
                <a:lnTo>
                  <a:pt x="221846" y="9805"/>
                </a:lnTo>
                <a:lnTo>
                  <a:pt x="221507" y="9793"/>
                </a:lnTo>
                <a:lnTo>
                  <a:pt x="221186" y="9776"/>
                </a:lnTo>
                <a:lnTo>
                  <a:pt x="220900" y="9759"/>
                </a:lnTo>
                <a:lnTo>
                  <a:pt x="220633" y="9735"/>
                </a:lnTo>
                <a:lnTo>
                  <a:pt x="220383" y="9707"/>
                </a:lnTo>
                <a:lnTo>
                  <a:pt x="220151" y="9672"/>
                </a:lnTo>
                <a:lnTo>
                  <a:pt x="219955" y="9632"/>
                </a:lnTo>
                <a:lnTo>
                  <a:pt x="219776" y="9585"/>
                </a:lnTo>
                <a:lnTo>
                  <a:pt x="219598" y="9539"/>
                </a:lnTo>
                <a:lnTo>
                  <a:pt x="219455" y="9482"/>
                </a:lnTo>
                <a:lnTo>
                  <a:pt x="219330" y="9418"/>
                </a:lnTo>
                <a:lnTo>
                  <a:pt x="219205" y="9349"/>
                </a:lnTo>
                <a:lnTo>
                  <a:pt x="219116" y="9274"/>
                </a:lnTo>
                <a:lnTo>
                  <a:pt x="219027" y="9193"/>
                </a:lnTo>
                <a:lnTo>
                  <a:pt x="218938" y="9101"/>
                </a:lnTo>
                <a:lnTo>
                  <a:pt x="218884" y="9008"/>
                </a:lnTo>
                <a:lnTo>
                  <a:pt x="218831" y="8905"/>
                </a:lnTo>
                <a:lnTo>
                  <a:pt x="218777" y="8789"/>
                </a:lnTo>
                <a:lnTo>
                  <a:pt x="218741" y="8668"/>
                </a:lnTo>
                <a:lnTo>
                  <a:pt x="218688" y="8403"/>
                </a:lnTo>
                <a:lnTo>
                  <a:pt x="218652" y="8097"/>
                </a:lnTo>
                <a:lnTo>
                  <a:pt x="218634" y="7750"/>
                </a:lnTo>
                <a:lnTo>
                  <a:pt x="218617" y="7410"/>
                </a:lnTo>
                <a:lnTo>
                  <a:pt x="218634" y="7070"/>
                </a:lnTo>
                <a:lnTo>
                  <a:pt x="218634" y="6389"/>
                </a:lnTo>
                <a:lnTo>
                  <a:pt x="218634" y="6042"/>
                </a:lnTo>
                <a:lnTo>
                  <a:pt x="218634" y="5702"/>
                </a:lnTo>
                <a:lnTo>
                  <a:pt x="218617" y="5361"/>
                </a:lnTo>
                <a:lnTo>
                  <a:pt x="218563" y="5015"/>
                </a:lnTo>
                <a:lnTo>
                  <a:pt x="218492" y="4675"/>
                </a:lnTo>
                <a:lnTo>
                  <a:pt x="218385" y="4334"/>
                </a:lnTo>
                <a:lnTo>
                  <a:pt x="218224" y="4000"/>
                </a:lnTo>
                <a:lnTo>
                  <a:pt x="218135" y="3827"/>
                </a:lnTo>
                <a:lnTo>
                  <a:pt x="218046" y="3659"/>
                </a:lnTo>
                <a:lnTo>
                  <a:pt x="217921" y="3492"/>
                </a:lnTo>
                <a:lnTo>
                  <a:pt x="217796" y="3324"/>
                </a:lnTo>
                <a:lnTo>
                  <a:pt x="217671" y="3157"/>
                </a:lnTo>
                <a:lnTo>
                  <a:pt x="217510" y="2990"/>
                </a:lnTo>
                <a:lnTo>
                  <a:pt x="217332" y="2822"/>
                </a:lnTo>
                <a:lnTo>
                  <a:pt x="217154" y="2661"/>
                </a:lnTo>
                <a:lnTo>
                  <a:pt x="216957" y="2494"/>
                </a:lnTo>
                <a:lnTo>
                  <a:pt x="216743" y="2332"/>
                </a:lnTo>
                <a:lnTo>
                  <a:pt x="216565" y="2205"/>
                </a:lnTo>
                <a:lnTo>
                  <a:pt x="216369" y="2090"/>
                </a:lnTo>
                <a:lnTo>
                  <a:pt x="216172" y="1968"/>
                </a:lnTo>
                <a:lnTo>
                  <a:pt x="215976" y="1859"/>
                </a:lnTo>
                <a:lnTo>
                  <a:pt x="215780" y="1749"/>
                </a:lnTo>
                <a:lnTo>
                  <a:pt x="215566" y="1645"/>
                </a:lnTo>
                <a:lnTo>
                  <a:pt x="215334" y="1547"/>
                </a:lnTo>
                <a:lnTo>
                  <a:pt x="215102" y="1449"/>
                </a:lnTo>
                <a:lnTo>
                  <a:pt x="214870" y="1357"/>
                </a:lnTo>
                <a:lnTo>
                  <a:pt x="214620" y="1270"/>
                </a:lnTo>
                <a:lnTo>
                  <a:pt x="214371" y="1184"/>
                </a:lnTo>
                <a:lnTo>
                  <a:pt x="214121" y="1103"/>
                </a:lnTo>
                <a:lnTo>
                  <a:pt x="213853" y="1028"/>
                </a:lnTo>
                <a:lnTo>
                  <a:pt x="213568" y="953"/>
                </a:lnTo>
                <a:lnTo>
                  <a:pt x="213300" y="889"/>
                </a:lnTo>
                <a:lnTo>
                  <a:pt x="212997" y="820"/>
                </a:lnTo>
                <a:lnTo>
                  <a:pt x="212711" y="762"/>
                </a:lnTo>
                <a:lnTo>
                  <a:pt x="212390" y="705"/>
                </a:lnTo>
                <a:lnTo>
                  <a:pt x="212087" y="653"/>
                </a:lnTo>
                <a:lnTo>
                  <a:pt x="211766" y="601"/>
                </a:lnTo>
                <a:lnTo>
                  <a:pt x="211427" y="555"/>
                </a:lnTo>
                <a:lnTo>
                  <a:pt x="211088" y="514"/>
                </a:lnTo>
                <a:lnTo>
                  <a:pt x="210749" y="480"/>
                </a:lnTo>
                <a:lnTo>
                  <a:pt x="210392" y="445"/>
                </a:lnTo>
                <a:lnTo>
                  <a:pt x="210035" y="416"/>
                </a:lnTo>
                <a:lnTo>
                  <a:pt x="209661" y="393"/>
                </a:lnTo>
                <a:lnTo>
                  <a:pt x="209286" y="370"/>
                </a:lnTo>
                <a:lnTo>
                  <a:pt x="208894" y="353"/>
                </a:lnTo>
                <a:lnTo>
                  <a:pt x="208501" y="341"/>
                </a:lnTo>
                <a:lnTo>
                  <a:pt x="208091" y="330"/>
                </a:lnTo>
                <a:lnTo>
                  <a:pt x="207680" y="324"/>
                </a:lnTo>
                <a:lnTo>
                  <a:pt x="207270" y="324"/>
                </a:lnTo>
                <a:lnTo>
                  <a:pt x="195585" y="341"/>
                </a:lnTo>
                <a:lnTo>
                  <a:pt x="183917" y="341"/>
                </a:lnTo>
                <a:lnTo>
                  <a:pt x="156282" y="324"/>
                </a:lnTo>
                <a:lnTo>
                  <a:pt x="142456" y="307"/>
                </a:lnTo>
                <a:lnTo>
                  <a:pt x="128647" y="283"/>
                </a:lnTo>
                <a:lnTo>
                  <a:pt x="125543" y="272"/>
                </a:lnTo>
                <a:lnTo>
                  <a:pt x="122439" y="249"/>
                </a:lnTo>
                <a:lnTo>
                  <a:pt x="116230" y="197"/>
                </a:lnTo>
                <a:lnTo>
                  <a:pt x="113126" y="168"/>
                </a:lnTo>
                <a:lnTo>
                  <a:pt x="110022" y="145"/>
                </a:lnTo>
                <a:lnTo>
                  <a:pt x="106918" y="128"/>
                </a:lnTo>
                <a:lnTo>
                  <a:pt x="103814" y="128"/>
                </a:lnTo>
                <a:lnTo>
                  <a:pt x="101922" y="133"/>
                </a:lnTo>
                <a:lnTo>
                  <a:pt x="100031" y="139"/>
                </a:lnTo>
                <a:lnTo>
                  <a:pt x="96231" y="162"/>
                </a:lnTo>
                <a:lnTo>
                  <a:pt x="92449" y="197"/>
                </a:lnTo>
                <a:lnTo>
                  <a:pt x="88649" y="232"/>
                </a:lnTo>
                <a:lnTo>
                  <a:pt x="84867" y="260"/>
                </a:lnTo>
                <a:lnTo>
                  <a:pt x="81067" y="289"/>
                </a:lnTo>
                <a:lnTo>
                  <a:pt x="77285" y="307"/>
                </a:lnTo>
                <a:lnTo>
                  <a:pt x="75376" y="312"/>
                </a:lnTo>
                <a:lnTo>
                  <a:pt x="73485" y="312"/>
                </a:lnTo>
                <a:lnTo>
                  <a:pt x="72093" y="307"/>
                </a:lnTo>
                <a:lnTo>
                  <a:pt x="70702" y="295"/>
                </a:lnTo>
                <a:lnTo>
                  <a:pt x="69328" y="278"/>
                </a:lnTo>
                <a:lnTo>
                  <a:pt x="67936" y="255"/>
                </a:lnTo>
                <a:lnTo>
                  <a:pt x="65153" y="197"/>
                </a:lnTo>
                <a:lnTo>
                  <a:pt x="62370" y="133"/>
                </a:lnTo>
                <a:lnTo>
                  <a:pt x="59605" y="76"/>
                </a:lnTo>
                <a:lnTo>
                  <a:pt x="58213" y="47"/>
                </a:lnTo>
                <a:lnTo>
                  <a:pt x="56822" y="30"/>
                </a:lnTo>
                <a:lnTo>
                  <a:pt x="55430" y="12"/>
                </a:lnTo>
                <a:lnTo>
                  <a:pt x="54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4f3de87df4_0_409"/>
          <p:cNvSpPr/>
          <p:nvPr/>
        </p:nvSpPr>
        <p:spPr>
          <a:xfrm flipH="1">
            <a:off x="1030768" y="3155159"/>
            <a:ext cx="2224391" cy="1368467"/>
          </a:xfrm>
          <a:custGeom>
            <a:avLst/>
            <a:gdLst/>
            <a:ahLst/>
            <a:cxnLst/>
            <a:rect l="l" t="t" r="r" b="b"/>
            <a:pathLst>
              <a:path w="208716" h="44503" extrusionOk="0">
                <a:moveTo>
                  <a:pt x="144704" y="0"/>
                </a:moveTo>
                <a:lnTo>
                  <a:pt x="145114" y="502"/>
                </a:lnTo>
                <a:lnTo>
                  <a:pt x="145525" y="993"/>
                </a:lnTo>
                <a:lnTo>
                  <a:pt x="146363" y="1968"/>
                </a:lnTo>
                <a:lnTo>
                  <a:pt x="146756" y="2453"/>
                </a:lnTo>
                <a:lnTo>
                  <a:pt x="147112" y="2938"/>
                </a:lnTo>
                <a:lnTo>
                  <a:pt x="147273" y="3180"/>
                </a:lnTo>
                <a:lnTo>
                  <a:pt x="147433" y="3422"/>
                </a:lnTo>
                <a:lnTo>
                  <a:pt x="147576" y="3665"/>
                </a:lnTo>
                <a:lnTo>
                  <a:pt x="147719" y="3913"/>
                </a:lnTo>
                <a:lnTo>
                  <a:pt x="147772" y="4040"/>
                </a:lnTo>
                <a:lnTo>
                  <a:pt x="147808" y="4167"/>
                </a:lnTo>
                <a:lnTo>
                  <a:pt x="147844" y="4299"/>
                </a:lnTo>
                <a:lnTo>
                  <a:pt x="147844" y="4432"/>
                </a:lnTo>
                <a:lnTo>
                  <a:pt x="147844" y="4565"/>
                </a:lnTo>
                <a:lnTo>
                  <a:pt x="147826" y="4698"/>
                </a:lnTo>
                <a:lnTo>
                  <a:pt x="147790" y="4830"/>
                </a:lnTo>
                <a:lnTo>
                  <a:pt x="147737" y="4969"/>
                </a:lnTo>
                <a:lnTo>
                  <a:pt x="147683" y="5101"/>
                </a:lnTo>
                <a:lnTo>
                  <a:pt x="147630" y="5234"/>
                </a:lnTo>
                <a:lnTo>
                  <a:pt x="147469" y="5500"/>
                </a:lnTo>
                <a:lnTo>
                  <a:pt x="147273" y="5765"/>
                </a:lnTo>
                <a:lnTo>
                  <a:pt x="147041" y="6019"/>
                </a:lnTo>
                <a:lnTo>
                  <a:pt x="146845" y="6227"/>
                </a:lnTo>
                <a:lnTo>
                  <a:pt x="146613" y="6417"/>
                </a:lnTo>
                <a:lnTo>
                  <a:pt x="146488" y="6504"/>
                </a:lnTo>
                <a:lnTo>
                  <a:pt x="146345" y="6590"/>
                </a:lnTo>
                <a:lnTo>
                  <a:pt x="146220" y="6665"/>
                </a:lnTo>
                <a:lnTo>
                  <a:pt x="146078" y="6740"/>
                </a:lnTo>
                <a:lnTo>
                  <a:pt x="145935" y="6815"/>
                </a:lnTo>
                <a:lnTo>
                  <a:pt x="145774" y="6879"/>
                </a:lnTo>
                <a:lnTo>
                  <a:pt x="145632" y="6942"/>
                </a:lnTo>
                <a:lnTo>
                  <a:pt x="145453" y="7006"/>
                </a:lnTo>
                <a:lnTo>
                  <a:pt x="145293" y="7058"/>
                </a:lnTo>
                <a:lnTo>
                  <a:pt x="145114" y="7110"/>
                </a:lnTo>
                <a:lnTo>
                  <a:pt x="144918" y="7162"/>
                </a:lnTo>
                <a:lnTo>
                  <a:pt x="144722" y="7208"/>
                </a:lnTo>
                <a:lnTo>
                  <a:pt x="144526" y="7248"/>
                </a:lnTo>
                <a:lnTo>
                  <a:pt x="144311" y="7283"/>
                </a:lnTo>
                <a:lnTo>
                  <a:pt x="144097" y="7323"/>
                </a:lnTo>
                <a:lnTo>
                  <a:pt x="143865" y="7352"/>
                </a:lnTo>
                <a:lnTo>
                  <a:pt x="143633" y="7381"/>
                </a:lnTo>
                <a:lnTo>
                  <a:pt x="143384" y="7410"/>
                </a:lnTo>
                <a:lnTo>
                  <a:pt x="142884" y="7450"/>
                </a:lnTo>
                <a:lnTo>
                  <a:pt x="142331" y="7485"/>
                </a:lnTo>
                <a:lnTo>
                  <a:pt x="141742" y="7514"/>
                </a:lnTo>
                <a:lnTo>
                  <a:pt x="141100" y="7525"/>
                </a:lnTo>
                <a:lnTo>
                  <a:pt x="140440" y="7531"/>
                </a:lnTo>
                <a:lnTo>
                  <a:pt x="121494" y="7617"/>
                </a:lnTo>
                <a:lnTo>
                  <a:pt x="112020" y="7669"/>
                </a:lnTo>
                <a:lnTo>
                  <a:pt x="102547" y="7727"/>
                </a:lnTo>
                <a:lnTo>
                  <a:pt x="100317" y="7744"/>
                </a:lnTo>
                <a:lnTo>
                  <a:pt x="98105" y="7767"/>
                </a:lnTo>
                <a:lnTo>
                  <a:pt x="95875" y="7802"/>
                </a:lnTo>
                <a:lnTo>
                  <a:pt x="93662" y="7831"/>
                </a:lnTo>
                <a:lnTo>
                  <a:pt x="89202" y="7906"/>
                </a:lnTo>
                <a:lnTo>
                  <a:pt x="84760" y="7969"/>
                </a:lnTo>
                <a:lnTo>
                  <a:pt x="82548" y="7998"/>
                </a:lnTo>
                <a:lnTo>
                  <a:pt x="80318" y="8021"/>
                </a:lnTo>
                <a:lnTo>
                  <a:pt x="78106" y="8039"/>
                </a:lnTo>
                <a:lnTo>
                  <a:pt x="75876" y="8044"/>
                </a:lnTo>
                <a:lnTo>
                  <a:pt x="73663" y="8044"/>
                </a:lnTo>
                <a:lnTo>
                  <a:pt x="71451" y="8033"/>
                </a:lnTo>
                <a:lnTo>
                  <a:pt x="69239" y="8004"/>
                </a:lnTo>
                <a:lnTo>
                  <a:pt x="68133" y="7987"/>
                </a:lnTo>
                <a:lnTo>
                  <a:pt x="67045" y="7969"/>
                </a:lnTo>
                <a:lnTo>
                  <a:pt x="63673" y="7900"/>
                </a:lnTo>
                <a:lnTo>
                  <a:pt x="60301" y="7842"/>
                </a:lnTo>
                <a:lnTo>
                  <a:pt x="56947" y="7802"/>
                </a:lnTo>
                <a:lnTo>
                  <a:pt x="53593" y="7762"/>
                </a:lnTo>
                <a:lnTo>
                  <a:pt x="50221" y="7733"/>
                </a:lnTo>
                <a:lnTo>
                  <a:pt x="46867" y="7716"/>
                </a:lnTo>
                <a:lnTo>
                  <a:pt x="43513" y="7704"/>
                </a:lnTo>
                <a:lnTo>
                  <a:pt x="40141" y="7698"/>
                </a:lnTo>
                <a:lnTo>
                  <a:pt x="36787" y="7698"/>
                </a:lnTo>
                <a:lnTo>
                  <a:pt x="33433" y="7710"/>
                </a:lnTo>
                <a:lnTo>
                  <a:pt x="30079" y="7721"/>
                </a:lnTo>
                <a:lnTo>
                  <a:pt x="26707" y="7739"/>
                </a:lnTo>
                <a:lnTo>
                  <a:pt x="23353" y="7762"/>
                </a:lnTo>
                <a:lnTo>
                  <a:pt x="19999" y="7791"/>
                </a:lnTo>
                <a:lnTo>
                  <a:pt x="13274" y="7854"/>
                </a:lnTo>
                <a:lnTo>
                  <a:pt x="12399" y="7866"/>
                </a:lnTo>
                <a:lnTo>
                  <a:pt x="11971" y="7871"/>
                </a:lnTo>
                <a:lnTo>
                  <a:pt x="11543" y="7889"/>
                </a:lnTo>
                <a:lnTo>
                  <a:pt x="10829" y="7917"/>
                </a:lnTo>
                <a:lnTo>
                  <a:pt x="10151" y="7946"/>
                </a:lnTo>
                <a:lnTo>
                  <a:pt x="9491" y="7981"/>
                </a:lnTo>
                <a:lnTo>
                  <a:pt x="8849" y="8027"/>
                </a:lnTo>
                <a:lnTo>
                  <a:pt x="8243" y="8073"/>
                </a:lnTo>
                <a:lnTo>
                  <a:pt x="7672" y="8125"/>
                </a:lnTo>
                <a:lnTo>
                  <a:pt x="7119" y="8177"/>
                </a:lnTo>
                <a:lnTo>
                  <a:pt x="6601" y="8241"/>
                </a:lnTo>
                <a:lnTo>
                  <a:pt x="6084" y="8310"/>
                </a:lnTo>
                <a:lnTo>
                  <a:pt x="5620" y="8379"/>
                </a:lnTo>
                <a:lnTo>
                  <a:pt x="5156" y="8460"/>
                </a:lnTo>
                <a:lnTo>
                  <a:pt x="4728" y="8546"/>
                </a:lnTo>
                <a:lnTo>
                  <a:pt x="4318" y="8633"/>
                </a:lnTo>
                <a:lnTo>
                  <a:pt x="3943" y="8731"/>
                </a:lnTo>
                <a:lnTo>
                  <a:pt x="3586" y="8835"/>
                </a:lnTo>
                <a:lnTo>
                  <a:pt x="3247" y="8945"/>
                </a:lnTo>
                <a:lnTo>
                  <a:pt x="2926" y="9060"/>
                </a:lnTo>
                <a:lnTo>
                  <a:pt x="2623" y="9181"/>
                </a:lnTo>
                <a:lnTo>
                  <a:pt x="2355" y="9314"/>
                </a:lnTo>
                <a:lnTo>
                  <a:pt x="2105" y="9447"/>
                </a:lnTo>
                <a:lnTo>
                  <a:pt x="1874" y="9591"/>
                </a:lnTo>
                <a:lnTo>
                  <a:pt x="1659" y="9747"/>
                </a:lnTo>
                <a:lnTo>
                  <a:pt x="1481" y="9903"/>
                </a:lnTo>
                <a:lnTo>
                  <a:pt x="1303" y="10070"/>
                </a:lnTo>
                <a:lnTo>
                  <a:pt x="1142" y="10243"/>
                </a:lnTo>
                <a:lnTo>
                  <a:pt x="1017" y="10422"/>
                </a:lnTo>
                <a:lnTo>
                  <a:pt x="892" y="10612"/>
                </a:lnTo>
                <a:lnTo>
                  <a:pt x="803" y="10814"/>
                </a:lnTo>
                <a:lnTo>
                  <a:pt x="732" y="11016"/>
                </a:lnTo>
                <a:lnTo>
                  <a:pt x="660" y="11230"/>
                </a:lnTo>
                <a:lnTo>
                  <a:pt x="625" y="11455"/>
                </a:lnTo>
                <a:lnTo>
                  <a:pt x="589" y="11686"/>
                </a:lnTo>
                <a:lnTo>
                  <a:pt x="482" y="12938"/>
                </a:lnTo>
                <a:lnTo>
                  <a:pt x="357" y="14190"/>
                </a:lnTo>
                <a:lnTo>
                  <a:pt x="232" y="15436"/>
                </a:lnTo>
                <a:lnTo>
                  <a:pt x="125" y="16689"/>
                </a:lnTo>
                <a:lnTo>
                  <a:pt x="36" y="17941"/>
                </a:lnTo>
                <a:lnTo>
                  <a:pt x="18" y="18564"/>
                </a:lnTo>
                <a:lnTo>
                  <a:pt x="0" y="19187"/>
                </a:lnTo>
                <a:lnTo>
                  <a:pt x="0" y="19810"/>
                </a:lnTo>
                <a:lnTo>
                  <a:pt x="0" y="20439"/>
                </a:lnTo>
                <a:lnTo>
                  <a:pt x="18" y="21063"/>
                </a:lnTo>
                <a:lnTo>
                  <a:pt x="72" y="21686"/>
                </a:lnTo>
                <a:lnTo>
                  <a:pt x="125" y="22419"/>
                </a:lnTo>
                <a:lnTo>
                  <a:pt x="214" y="23157"/>
                </a:lnTo>
                <a:lnTo>
                  <a:pt x="304" y="23890"/>
                </a:lnTo>
                <a:lnTo>
                  <a:pt x="411" y="24623"/>
                </a:lnTo>
                <a:lnTo>
                  <a:pt x="660" y="26089"/>
                </a:lnTo>
                <a:lnTo>
                  <a:pt x="946" y="27560"/>
                </a:lnTo>
                <a:lnTo>
                  <a:pt x="1535" y="30492"/>
                </a:lnTo>
                <a:lnTo>
                  <a:pt x="1820" y="31957"/>
                </a:lnTo>
                <a:lnTo>
                  <a:pt x="2070" y="33429"/>
                </a:lnTo>
                <a:lnTo>
                  <a:pt x="2337" y="35223"/>
                </a:lnTo>
                <a:lnTo>
                  <a:pt x="2462" y="36124"/>
                </a:lnTo>
                <a:lnTo>
                  <a:pt x="2569" y="37024"/>
                </a:lnTo>
                <a:lnTo>
                  <a:pt x="2658" y="37924"/>
                </a:lnTo>
                <a:lnTo>
                  <a:pt x="2748" y="38824"/>
                </a:lnTo>
                <a:lnTo>
                  <a:pt x="2819" y="39724"/>
                </a:lnTo>
                <a:lnTo>
                  <a:pt x="2873" y="40619"/>
                </a:lnTo>
                <a:lnTo>
                  <a:pt x="2908" y="41023"/>
                </a:lnTo>
                <a:lnTo>
                  <a:pt x="2944" y="41213"/>
                </a:lnTo>
                <a:lnTo>
                  <a:pt x="2997" y="41392"/>
                </a:lnTo>
                <a:lnTo>
                  <a:pt x="3051" y="41565"/>
                </a:lnTo>
                <a:lnTo>
                  <a:pt x="3104" y="41727"/>
                </a:lnTo>
                <a:lnTo>
                  <a:pt x="3194" y="41882"/>
                </a:lnTo>
                <a:lnTo>
                  <a:pt x="3283" y="42027"/>
                </a:lnTo>
                <a:lnTo>
                  <a:pt x="3372" y="42171"/>
                </a:lnTo>
                <a:lnTo>
                  <a:pt x="3497" y="42304"/>
                </a:lnTo>
                <a:lnTo>
                  <a:pt x="3622" y="42431"/>
                </a:lnTo>
                <a:lnTo>
                  <a:pt x="3782" y="42546"/>
                </a:lnTo>
                <a:lnTo>
                  <a:pt x="3943" y="42662"/>
                </a:lnTo>
                <a:lnTo>
                  <a:pt x="4121" y="42765"/>
                </a:lnTo>
                <a:lnTo>
                  <a:pt x="4318" y="42863"/>
                </a:lnTo>
                <a:lnTo>
                  <a:pt x="4532" y="42956"/>
                </a:lnTo>
                <a:lnTo>
                  <a:pt x="4781" y="43042"/>
                </a:lnTo>
                <a:lnTo>
                  <a:pt x="5031" y="43129"/>
                </a:lnTo>
                <a:lnTo>
                  <a:pt x="5299" y="43204"/>
                </a:lnTo>
                <a:lnTo>
                  <a:pt x="5602" y="43273"/>
                </a:lnTo>
                <a:lnTo>
                  <a:pt x="5923" y="43337"/>
                </a:lnTo>
                <a:lnTo>
                  <a:pt x="6280" y="43394"/>
                </a:lnTo>
                <a:lnTo>
                  <a:pt x="6637" y="43452"/>
                </a:lnTo>
                <a:lnTo>
                  <a:pt x="7029" y="43498"/>
                </a:lnTo>
                <a:lnTo>
                  <a:pt x="7458" y="43544"/>
                </a:lnTo>
                <a:lnTo>
                  <a:pt x="7904" y="43585"/>
                </a:lnTo>
                <a:lnTo>
                  <a:pt x="8367" y="43619"/>
                </a:lnTo>
                <a:lnTo>
                  <a:pt x="8867" y="43654"/>
                </a:lnTo>
                <a:lnTo>
                  <a:pt x="9402" y="43683"/>
                </a:lnTo>
                <a:lnTo>
                  <a:pt x="9955" y="43706"/>
                </a:lnTo>
                <a:lnTo>
                  <a:pt x="10544" y="43729"/>
                </a:lnTo>
                <a:lnTo>
                  <a:pt x="11168" y="43746"/>
                </a:lnTo>
                <a:lnTo>
                  <a:pt x="15628" y="43850"/>
                </a:lnTo>
                <a:lnTo>
                  <a:pt x="20089" y="43948"/>
                </a:lnTo>
                <a:lnTo>
                  <a:pt x="24567" y="44035"/>
                </a:lnTo>
                <a:lnTo>
                  <a:pt x="29027" y="44116"/>
                </a:lnTo>
                <a:lnTo>
                  <a:pt x="33505" y="44185"/>
                </a:lnTo>
                <a:lnTo>
                  <a:pt x="37983" y="44243"/>
                </a:lnTo>
                <a:lnTo>
                  <a:pt x="42460" y="44300"/>
                </a:lnTo>
                <a:lnTo>
                  <a:pt x="46938" y="44341"/>
                </a:lnTo>
                <a:lnTo>
                  <a:pt x="52023" y="44387"/>
                </a:lnTo>
                <a:lnTo>
                  <a:pt x="57125" y="44427"/>
                </a:lnTo>
                <a:lnTo>
                  <a:pt x="62228" y="44456"/>
                </a:lnTo>
                <a:lnTo>
                  <a:pt x="67312" y="44479"/>
                </a:lnTo>
                <a:lnTo>
                  <a:pt x="72415" y="44497"/>
                </a:lnTo>
                <a:lnTo>
                  <a:pt x="77517" y="44502"/>
                </a:lnTo>
                <a:lnTo>
                  <a:pt x="82619" y="44502"/>
                </a:lnTo>
                <a:lnTo>
                  <a:pt x="87704" y="44491"/>
                </a:lnTo>
                <a:lnTo>
                  <a:pt x="95696" y="44468"/>
                </a:lnTo>
                <a:lnTo>
                  <a:pt x="103689" y="44433"/>
                </a:lnTo>
                <a:lnTo>
                  <a:pt x="111681" y="44398"/>
                </a:lnTo>
                <a:lnTo>
                  <a:pt x="119674" y="44358"/>
                </a:lnTo>
                <a:lnTo>
                  <a:pt x="127648" y="44306"/>
                </a:lnTo>
                <a:lnTo>
                  <a:pt x="135641" y="44248"/>
                </a:lnTo>
                <a:lnTo>
                  <a:pt x="143633" y="44185"/>
                </a:lnTo>
                <a:lnTo>
                  <a:pt x="151608" y="44110"/>
                </a:lnTo>
                <a:lnTo>
                  <a:pt x="154249" y="44087"/>
                </a:lnTo>
                <a:lnTo>
                  <a:pt x="156889" y="44052"/>
                </a:lnTo>
                <a:lnTo>
                  <a:pt x="159511" y="44018"/>
                </a:lnTo>
                <a:lnTo>
                  <a:pt x="162152" y="43977"/>
                </a:lnTo>
                <a:lnTo>
                  <a:pt x="167415" y="43891"/>
                </a:lnTo>
                <a:lnTo>
                  <a:pt x="172678" y="43793"/>
                </a:lnTo>
                <a:lnTo>
                  <a:pt x="177941" y="43694"/>
                </a:lnTo>
                <a:lnTo>
                  <a:pt x="183221" y="43585"/>
                </a:lnTo>
                <a:lnTo>
                  <a:pt x="193747" y="43377"/>
                </a:lnTo>
                <a:lnTo>
                  <a:pt x="194479" y="43360"/>
                </a:lnTo>
                <a:lnTo>
                  <a:pt x="195192" y="43337"/>
                </a:lnTo>
                <a:lnTo>
                  <a:pt x="195870" y="43314"/>
                </a:lnTo>
                <a:lnTo>
                  <a:pt x="196530" y="43279"/>
                </a:lnTo>
                <a:lnTo>
                  <a:pt x="197173" y="43244"/>
                </a:lnTo>
                <a:lnTo>
                  <a:pt x="197779" y="43204"/>
                </a:lnTo>
                <a:lnTo>
                  <a:pt x="198368" y="43158"/>
                </a:lnTo>
                <a:lnTo>
                  <a:pt x="198921" y="43100"/>
                </a:lnTo>
                <a:lnTo>
                  <a:pt x="199474" y="43042"/>
                </a:lnTo>
                <a:lnTo>
                  <a:pt x="199991" y="42979"/>
                </a:lnTo>
                <a:lnTo>
                  <a:pt x="200491" y="42904"/>
                </a:lnTo>
                <a:lnTo>
                  <a:pt x="200973" y="42829"/>
                </a:lnTo>
                <a:lnTo>
                  <a:pt x="201419" y="42742"/>
                </a:lnTo>
                <a:lnTo>
                  <a:pt x="201865" y="42656"/>
                </a:lnTo>
                <a:lnTo>
                  <a:pt x="202275" y="42558"/>
                </a:lnTo>
                <a:lnTo>
                  <a:pt x="202667" y="42454"/>
                </a:lnTo>
                <a:lnTo>
                  <a:pt x="203042" y="42344"/>
                </a:lnTo>
                <a:lnTo>
                  <a:pt x="203399" y="42223"/>
                </a:lnTo>
                <a:lnTo>
                  <a:pt x="203738" y="42096"/>
                </a:lnTo>
                <a:lnTo>
                  <a:pt x="204077" y="41963"/>
                </a:lnTo>
                <a:lnTo>
                  <a:pt x="204380" y="41825"/>
                </a:lnTo>
                <a:lnTo>
                  <a:pt x="204666" y="41675"/>
                </a:lnTo>
                <a:lnTo>
                  <a:pt x="204933" y="41519"/>
                </a:lnTo>
                <a:lnTo>
                  <a:pt x="205201" y="41352"/>
                </a:lnTo>
                <a:lnTo>
                  <a:pt x="205451" y="41179"/>
                </a:lnTo>
                <a:lnTo>
                  <a:pt x="205665" y="41000"/>
                </a:lnTo>
                <a:lnTo>
                  <a:pt x="205879" y="40809"/>
                </a:lnTo>
                <a:lnTo>
                  <a:pt x="206093" y="40613"/>
                </a:lnTo>
                <a:lnTo>
                  <a:pt x="206271" y="40405"/>
                </a:lnTo>
                <a:lnTo>
                  <a:pt x="206450" y="40186"/>
                </a:lnTo>
                <a:lnTo>
                  <a:pt x="206610" y="39961"/>
                </a:lnTo>
                <a:lnTo>
                  <a:pt x="206771" y="39724"/>
                </a:lnTo>
                <a:lnTo>
                  <a:pt x="207074" y="39199"/>
                </a:lnTo>
                <a:lnTo>
                  <a:pt x="207342" y="38668"/>
                </a:lnTo>
                <a:lnTo>
                  <a:pt x="207574" y="38137"/>
                </a:lnTo>
                <a:lnTo>
                  <a:pt x="207770" y="37607"/>
                </a:lnTo>
                <a:lnTo>
                  <a:pt x="207930" y="37070"/>
                </a:lnTo>
                <a:lnTo>
                  <a:pt x="208037" y="36533"/>
                </a:lnTo>
                <a:lnTo>
                  <a:pt x="208127" y="35997"/>
                </a:lnTo>
                <a:lnTo>
                  <a:pt x="208162" y="35466"/>
                </a:lnTo>
                <a:lnTo>
                  <a:pt x="208216" y="33827"/>
                </a:lnTo>
                <a:lnTo>
                  <a:pt x="208216" y="32188"/>
                </a:lnTo>
                <a:lnTo>
                  <a:pt x="208216" y="30555"/>
                </a:lnTo>
                <a:lnTo>
                  <a:pt x="208198" y="28916"/>
                </a:lnTo>
                <a:lnTo>
                  <a:pt x="208162" y="25644"/>
                </a:lnTo>
                <a:lnTo>
                  <a:pt x="208162" y="24011"/>
                </a:lnTo>
                <a:lnTo>
                  <a:pt x="208198" y="22373"/>
                </a:lnTo>
                <a:lnTo>
                  <a:pt x="208216" y="21790"/>
                </a:lnTo>
                <a:lnTo>
                  <a:pt x="208234" y="21207"/>
                </a:lnTo>
                <a:lnTo>
                  <a:pt x="208323" y="20047"/>
                </a:lnTo>
                <a:lnTo>
                  <a:pt x="208537" y="17716"/>
                </a:lnTo>
                <a:lnTo>
                  <a:pt x="208626" y="16550"/>
                </a:lnTo>
                <a:lnTo>
                  <a:pt x="208697" y="15390"/>
                </a:lnTo>
                <a:lnTo>
                  <a:pt x="208715" y="14807"/>
                </a:lnTo>
                <a:lnTo>
                  <a:pt x="208715" y="14225"/>
                </a:lnTo>
                <a:lnTo>
                  <a:pt x="208697" y="13642"/>
                </a:lnTo>
                <a:lnTo>
                  <a:pt x="208662" y="13065"/>
                </a:lnTo>
                <a:lnTo>
                  <a:pt x="208644" y="12811"/>
                </a:lnTo>
                <a:lnTo>
                  <a:pt x="208573" y="12563"/>
                </a:lnTo>
                <a:lnTo>
                  <a:pt x="208483" y="12315"/>
                </a:lnTo>
                <a:lnTo>
                  <a:pt x="208359" y="12066"/>
                </a:lnTo>
                <a:lnTo>
                  <a:pt x="208234" y="11813"/>
                </a:lnTo>
                <a:lnTo>
                  <a:pt x="208073" y="11564"/>
                </a:lnTo>
                <a:lnTo>
                  <a:pt x="207895" y="11316"/>
                </a:lnTo>
                <a:lnTo>
                  <a:pt x="207698" y="11068"/>
                </a:lnTo>
                <a:lnTo>
                  <a:pt x="207502" y="10820"/>
                </a:lnTo>
                <a:lnTo>
                  <a:pt x="207288" y="10572"/>
                </a:lnTo>
                <a:lnTo>
                  <a:pt x="206842" y="10076"/>
                </a:lnTo>
                <a:lnTo>
                  <a:pt x="205932" y="9095"/>
                </a:lnTo>
                <a:lnTo>
                  <a:pt x="205843" y="9008"/>
                </a:lnTo>
                <a:lnTo>
                  <a:pt x="205754" y="8927"/>
                </a:lnTo>
                <a:lnTo>
                  <a:pt x="205647" y="8847"/>
                </a:lnTo>
                <a:lnTo>
                  <a:pt x="205540" y="8766"/>
                </a:lnTo>
                <a:lnTo>
                  <a:pt x="205415" y="8691"/>
                </a:lnTo>
                <a:lnTo>
                  <a:pt x="205290" y="8621"/>
                </a:lnTo>
                <a:lnTo>
                  <a:pt x="205147" y="8552"/>
                </a:lnTo>
                <a:lnTo>
                  <a:pt x="205005" y="8483"/>
                </a:lnTo>
                <a:lnTo>
                  <a:pt x="204701" y="8356"/>
                </a:lnTo>
                <a:lnTo>
                  <a:pt x="204362" y="8241"/>
                </a:lnTo>
                <a:lnTo>
                  <a:pt x="204005" y="8131"/>
                </a:lnTo>
                <a:lnTo>
                  <a:pt x="203613" y="8033"/>
                </a:lnTo>
                <a:lnTo>
                  <a:pt x="203185" y="7941"/>
                </a:lnTo>
                <a:lnTo>
                  <a:pt x="202757" y="7860"/>
                </a:lnTo>
                <a:lnTo>
                  <a:pt x="202293" y="7779"/>
                </a:lnTo>
                <a:lnTo>
                  <a:pt x="201811" y="7710"/>
                </a:lnTo>
                <a:lnTo>
                  <a:pt x="201312" y="7646"/>
                </a:lnTo>
                <a:lnTo>
                  <a:pt x="200812" y="7589"/>
                </a:lnTo>
                <a:lnTo>
                  <a:pt x="200277" y="7531"/>
                </a:lnTo>
                <a:lnTo>
                  <a:pt x="199724" y="7485"/>
                </a:lnTo>
                <a:lnTo>
                  <a:pt x="199028" y="7421"/>
                </a:lnTo>
                <a:lnTo>
                  <a:pt x="198314" y="7369"/>
                </a:lnTo>
                <a:lnTo>
                  <a:pt x="197601" y="7323"/>
                </a:lnTo>
                <a:lnTo>
                  <a:pt x="196905" y="7277"/>
                </a:lnTo>
                <a:lnTo>
                  <a:pt x="196191" y="7242"/>
                </a:lnTo>
                <a:lnTo>
                  <a:pt x="195478" y="7208"/>
                </a:lnTo>
                <a:lnTo>
                  <a:pt x="194764" y="7179"/>
                </a:lnTo>
                <a:lnTo>
                  <a:pt x="194068" y="7156"/>
                </a:lnTo>
                <a:lnTo>
                  <a:pt x="193355" y="7138"/>
                </a:lnTo>
                <a:lnTo>
                  <a:pt x="192641" y="7121"/>
                </a:lnTo>
                <a:lnTo>
                  <a:pt x="191927" y="7110"/>
                </a:lnTo>
                <a:lnTo>
                  <a:pt x="191232" y="7098"/>
                </a:lnTo>
                <a:lnTo>
                  <a:pt x="189804" y="7092"/>
                </a:lnTo>
                <a:lnTo>
                  <a:pt x="188395" y="7098"/>
                </a:lnTo>
                <a:lnTo>
                  <a:pt x="186968" y="7110"/>
                </a:lnTo>
                <a:lnTo>
                  <a:pt x="185558" y="7133"/>
                </a:lnTo>
                <a:lnTo>
                  <a:pt x="184149" y="7162"/>
                </a:lnTo>
                <a:lnTo>
                  <a:pt x="182722" y="7196"/>
                </a:lnTo>
                <a:lnTo>
                  <a:pt x="179885" y="7277"/>
                </a:lnTo>
                <a:lnTo>
                  <a:pt x="177066" y="7364"/>
                </a:lnTo>
                <a:lnTo>
                  <a:pt x="176567" y="7369"/>
                </a:lnTo>
                <a:lnTo>
                  <a:pt x="176103" y="7375"/>
                </a:lnTo>
                <a:lnTo>
                  <a:pt x="175675" y="7369"/>
                </a:lnTo>
                <a:lnTo>
                  <a:pt x="175247" y="7352"/>
                </a:lnTo>
                <a:lnTo>
                  <a:pt x="174854" y="7329"/>
                </a:lnTo>
                <a:lnTo>
                  <a:pt x="174480" y="7294"/>
                </a:lnTo>
                <a:lnTo>
                  <a:pt x="174123" y="7254"/>
                </a:lnTo>
                <a:lnTo>
                  <a:pt x="173802" y="7202"/>
                </a:lnTo>
                <a:lnTo>
                  <a:pt x="173481" y="7144"/>
                </a:lnTo>
                <a:lnTo>
                  <a:pt x="173177" y="7075"/>
                </a:lnTo>
                <a:lnTo>
                  <a:pt x="172892" y="6994"/>
                </a:lnTo>
                <a:lnTo>
                  <a:pt x="172624" y="6908"/>
                </a:lnTo>
                <a:lnTo>
                  <a:pt x="172374" y="6810"/>
                </a:lnTo>
                <a:lnTo>
                  <a:pt x="172125" y="6700"/>
                </a:lnTo>
                <a:lnTo>
                  <a:pt x="171911" y="6585"/>
                </a:lnTo>
                <a:lnTo>
                  <a:pt x="171679" y="6458"/>
                </a:lnTo>
                <a:lnTo>
                  <a:pt x="171340" y="6238"/>
                </a:lnTo>
                <a:lnTo>
                  <a:pt x="171019" y="6019"/>
                </a:lnTo>
                <a:lnTo>
                  <a:pt x="170341" y="5575"/>
                </a:lnTo>
                <a:lnTo>
                  <a:pt x="170019" y="5355"/>
                </a:lnTo>
                <a:lnTo>
                  <a:pt x="169663" y="5142"/>
                </a:lnTo>
                <a:lnTo>
                  <a:pt x="169306" y="4928"/>
                </a:lnTo>
                <a:lnTo>
                  <a:pt x="168913" y="4715"/>
                </a:lnTo>
                <a:lnTo>
                  <a:pt x="168378" y="4449"/>
                </a:lnTo>
                <a:lnTo>
                  <a:pt x="167825" y="4190"/>
                </a:lnTo>
                <a:lnTo>
                  <a:pt x="167254" y="3936"/>
                </a:lnTo>
                <a:lnTo>
                  <a:pt x="166648" y="3699"/>
                </a:lnTo>
                <a:lnTo>
                  <a:pt x="166041" y="3468"/>
                </a:lnTo>
                <a:lnTo>
                  <a:pt x="165417" y="3249"/>
                </a:lnTo>
                <a:lnTo>
                  <a:pt x="164774" y="3036"/>
                </a:lnTo>
                <a:lnTo>
                  <a:pt x="164114" y="2834"/>
                </a:lnTo>
                <a:lnTo>
                  <a:pt x="163454" y="2638"/>
                </a:lnTo>
                <a:lnTo>
                  <a:pt x="162758" y="2453"/>
                </a:lnTo>
                <a:lnTo>
                  <a:pt x="162063" y="2274"/>
                </a:lnTo>
                <a:lnTo>
                  <a:pt x="161331" y="2101"/>
                </a:lnTo>
                <a:lnTo>
                  <a:pt x="160618" y="1939"/>
                </a:lnTo>
                <a:lnTo>
                  <a:pt x="159868" y="1783"/>
                </a:lnTo>
                <a:lnTo>
                  <a:pt x="159101" y="1633"/>
                </a:lnTo>
                <a:lnTo>
                  <a:pt x="158334" y="1495"/>
                </a:lnTo>
                <a:lnTo>
                  <a:pt x="157549" y="1362"/>
                </a:lnTo>
                <a:lnTo>
                  <a:pt x="156764" y="1230"/>
                </a:lnTo>
                <a:lnTo>
                  <a:pt x="155961" y="1108"/>
                </a:lnTo>
                <a:lnTo>
                  <a:pt x="155141" y="993"/>
                </a:lnTo>
                <a:lnTo>
                  <a:pt x="154320" y="883"/>
                </a:lnTo>
                <a:lnTo>
                  <a:pt x="153481" y="779"/>
                </a:lnTo>
                <a:lnTo>
                  <a:pt x="152643" y="681"/>
                </a:lnTo>
                <a:lnTo>
                  <a:pt x="151787" y="589"/>
                </a:lnTo>
                <a:lnTo>
                  <a:pt x="150930" y="502"/>
                </a:lnTo>
                <a:lnTo>
                  <a:pt x="150056" y="416"/>
                </a:lnTo>
                <a:lnTo>
                  <a:pt x="149182" y="335"/>
                </a:lnTo>
                <a:lnTo>
                  <a:pt x="148308" y="260"/>
                </a:lnTo>
                <a:lnTo>
                  <a:pt x="147416" y="191"/>
                </a:lnTo>
                <a:lnTo>
                  <a:pt x="146506" y="122"/>
                </a:lnTo>
                <a:lnTo>
                  <a:pt x="145614" y="58"/>
                </a:lnTo>
                <a:lnTo>
                  <a:pt x="144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24f3de87df4_0_409"/>
          <p:cNvSpPr/>
          <p:nvPr/>
        </p:nvSpPr>
        <p:spPr>
          <a:xfrm flipH="1">
            <a:off x="5892026" y="1378217"/>
            <a:ext cx="2477267" cy="1136321"/>
          </a:xfrm>
          <a:custGeom>
            <a:avLst/>
            <a:gdLst/>
            <a:ahLst/>
            <a:cxnLst/>
            <a:rect l="l" t="t" r="r" b="b"/>
            <a:pathLst>
              <a:path w="248161" h="39459" extrusionOk="0">
                <a:moveTo>
                  <a:pt x="37234" y="0"/>
                </a:moveTo>
                <a:lnTo>
                  <a:pt x="28991" y="6"/>
                </a:lnTo>
                <a:lnTo>
                  <a:pt x="20749" y="29"/>
                </a:lnTo>
                <a:lnTo>
                  <a:pt x="19697" y="41"/>
                </a:lnTo>
                <a:lnTo>
                  <a:pt x="18662" y="58"/>
                </a:lnTo>
                <a:lnTo>
                  <a:pt x="17627" y="87"/>
                </a:lnTo>
                <a:lnTo>
                  <a:pt x="16574" y="122"/>
                </a:lnTo>
                <a:lnTo>
                  <a:pt x="15540" y="168"/>
                </a:lnTo>
                <a:lnTo>
                  <a:pt x="14505" y="220"/>
                </a:lnTo>
                <a:lnTo>
                  <a:pt x="13488" y="283"/>
                </a:lnTo>
                <a:lnTo>
                  <a:pt x="12453" y="352"/>
                </a:lnTo>
                <a:lnTo>
                  <a:pt x="11775" y="404"/>
                </a:lnTo>
                <a:lnTo>
                  <a:pt x="11133" y="462"/>
                </a:lnTo>
                <a:lnTo>
                  <a:pt x="10491" y="520"/>
                </a:lnTo>
                <a:lnTo>
                  <a:pt x="9884" y="583"/>
                </a:lnTo>
                <a:lnTo>
                  <a:pt x="9296" y="647"/>
                </a:lnTo>
                <a:lnTo>
                  <a:pt x="8743" y="722"/>
                </a:lnTo>
                <a:lnTo>
                  <a:pt x="8189" y="797"/>
                </a:lnTo>
                <a:lnTo>
                  <a:pt x="7672" y="877"/>
                </a:lnTo>
                <a:lnTo>
                  <a:pt x="7173" y="964"/>
                </a:lnTo>
                <a:lnTo>
                  <a:pt x="6691" y="1051"/>
                </a:lnTo>
                <a:lnTo>
                  <a:pt x="6227" y="1149"/>
                </a:lnTo>
                <a:lnTo>
                  <a:pt x="5799" y="1247"/>
                </a:lnTo>
                <a:lnTo>
                  <a:pt x="5389" y="1351"/>
                </a:lnTo>
                <a:lnTo>
                  <a:pt x="4996" y="1460"/>
                </a:lnTo>
                <a:lnTo>
                  <a:pt x="4621" y="1576"/>
                </a:lnTo>
                <a:lnTo>
                  <a:pt x="4265" y="1697"/>
                </a:lnTo>
                <a:lnTo>
                  <a:pt x="3926" y="1824"/>
                </a:lnTo>
                <a:lnTo>
                  <a:pt x="3622" y="1957"/>
                </a:lnTo>
                <a:lnTo>
                  <a:pt x="3319" y="2089"/>
                </a:lnTo>
                <a:lnTo>
                  <a:pt x="3051" y="2233"/>
                </a:lnTo>
                <a:lnTo>
                  <a:pt x="2802" y="2384"/>
                </a:lnTo>
                <a:lnTo>
                  <a:pt x="2570" y="2539"/>
                </a:lnTo>
                <a:lnTo>
                  <a:pt x="2356" y="2701"/>
                </a:lnTo>
                <a:lnTo>
                  <a:pt x="2159" y="2868"/>
                </a:lnTo>
                <a:lnTo>
                  <a:pt x="1981" y="3041"/>
                </a:lnTo>
                <a:lnTo>
                  <a:pt x="1838" y="3226"/>
                </a:lnTo>
                <a:lnTo>
                  <a:pt x="1696" y="3411"/>
                </a:lnTo>
                <a:lnTo>
                  <a:pt x="1589" y="3607"/>
                </a:lnTo>
                <a:lnTo>
                  <a:pt x="1481" y="3809"/>
                </a:lnTo>
                <a:lnTo>
                  <a:pt x="1410" y="4017"/>
                </a:lnTo>
                <a:lnTo>
                  <a:pt x="1339" y="4230"/>
                </a:lnTo>
                <a:lnTo>
                  <a:pt x="1303" y="4449"/>
                </a:lnTo>
                <a:lnTo>
                  <a:pt x="1089" y="5990"/>
                </a:lnTo>
                <a:lnTo>
                  <a:pt x="893" y="7531"/>
                </a:lnTo>
                <a:lnTo>
                  <a:pt x="750" y="9072"/>
                </a:lnTo>
                <a:lnTo>
                  <a:pt x="607" y="10612"/>
                </a:lnTo>
                <a:lnTo>
                  <a:pt x="500" y="12153"/>
                </a:lnTo>
                <a:lnTo>
                  <a:pt x="411" y="13694"/>
                </a:lnTo>
                <a:lnTo>
                  <a:pt x="233" y="16781"/>
                </a:lnTo>
                <a:lnTo>
                  <a:pt x="179" y="18062"/>
                </a:lnTo>
                <a:lnTo>
                  <a:pt x="126" y="19343"/>
                </a:lnTo>
                <a:lnTo>
                  <a:pt x="108" y="20624"/>
                </a:lnTo>
                <a:lnTo>
                  <a:pt x="90" y="21905"/>
                </a:lnTo>
                <a:lnTo>
                  <a:pt x="72" y="24467"/>
                </a:lnTo>
                <a:lnTo>
                  <a:pt x="54" y="27029"/>
                </a:lnTo>
                <a:lnTo>
                  <a:pt x="1" y="31380"/>
                </a:lnTo>
                <a:lnTo>
                  <a:pt x="1" y="33556"/>
                </a:lnTo>
                <a:lnTo>
                  <a:pt x="1" y="34640"/>
                </a:lnTo>
                <a:lnTo>
                  <a:pt x="36" y="35725"/>
                </a:lnTo>
                <a:lnTo>
                  <a:pt x="54" y="35973"/>
                </a:lnTo>
                <a:lnTo>
                  <a:pt x="90" y="36222"/>
                </a:lnTo>
                <a:lnTo>
                  <a:pt x="179" y="36470"/>
                </a:lnTo>
                <a:lnTo>
                  <a:pt x="233" y="36597"/>
                </a:lnTo>
                <a:lnTo>
                  <a:pt x="286" y="36718"/>
                </a:lnTo>
                <a:lnTo>
                  <a:pt x="358" y="36839"/>
                </a:lnTo>
                <a:lnTo>
                  <a:pt x="447" y="36960"/>
                </a:lnTo>
                <a:lnTo>
                  <a:pt x="554" y="37081"/>
                </a:lnTo>
                <a:lnTo>
                  <a:pt x="661" y="37191"/>
                </a:lnTo>
                <a:lnTo>
                  <a:pt x="804" y="37306"/>
                </a:lnTo>
                <a:lnTo>
                  <a:pt x="946" y="37416"/>
                </a:lnTo>
                <a:lnTo>
                  <a:pt x="1107" y="37514"/>
                </a:lnTo>
                <a:lnTo>
                  <a:pt x="1285" y="37618"/>
                </a:lnTo>
                <a:lnTo>
                  <a:pt x="1481" y="37716"/>
                </a:lnTo>
                <a:lnTo>
                  <a:pt x="1713" y="37820"/>
                </a:lnTo>
                <a:lnTo>
                  <a:pt x="1963" y="37924"/>
                </a:lnTo>
                <a:lnTo>
                  <a:pt x="2231" y="38028"/>
                </a:lnTo>
                <a:lnTo>
                  <a:pt x="2498" y="38126"/>
                </a:lnTo>
                <a:lnTo>
                  <a:pt x="2802" y="38224"/>
                </a:lnTo>
                <a:lnTo>
                  <a:pt x="3087" y="38316"/>
                </a:lnTo>
                <a:lnTo>
                  <a:pt x="3408" y="38403"/>
                </a:lnTo>
                <a:lnTo>
                  <a:pt x="3729" y="38489"/>
                </a:lnTo>
                <a:lnTo>
                  <a:pt x="4068" y="38564"/>
                </a:lnTo>
                <a:lnTo>
                  <a:pt x="4389" y="38639"/>
                </a:lnTo>
                <a:lnTo>
                  <a:pt x="4746" y="38703"/>
                </a:lnTo>
                <a:lnTo>
                  <a:pt x="5085" y="38761"/>
                </a:lnTo>
                <a:lnTo>
                  <a:pt x="5424" y="38807"/>
                </a:lnTo>
                <a:lnTo>
                  <a:pt x="5781" y="38847"/>
                </a:lnTo>
                <a:lnTo>
                  <a:pt x="6120" y="38876"/>
                </a:lnTo>
                <a:lnTo>
                  <a:pt x="6780" y="38922"/>
                </a:lnTo>
                <a:lnTo>
                  <a:pt x="7458" y="38963"/>
                </a:lnTo>
                <a:lnTo>
                  <a:pt x="8118" y="38991"/>
                </a:lnTo>
                <a:lnTo>
                  <a:pt x="8796" y="39020"/>
                </a:lnTo>
                <a:lnTo>
                  <a:pt x="9474" y="39043"/>
                </a:lnTo>
                <a:lnTo>
                  <a:pt x="10152" y="39061"/>
                </a:lnTo>
                <a:lnTo>
                  <a:pt x="11508" y="39090"/>
                </a:lnTo>
                <a:lnTo>
                  <a:pt x="12882" y="39107"/>
                </a:lnTo>
                <a:lnTo>
                  <a:pt x="14255" y="39113"/>
                </a:lnTo>
                <a:lnTo>
                  <a:pt x="17003" y="39130"/>
                </a:lnTo>
                <a:lnTo>
                  <a:pt x="24728" y="39176"/>
                </a:lnTo>
                <a:lnTo>
                  <a:pt x="32470" y="39211"/>
                </a:lnTo>
                <a:lnTo>
                  <a:pt x="40213" y="39245"/>
                </a:lnTo>
                <a:lnTo>
                  <a:pt x="47938" y="39286"/>
                </a:lnTo>
                <a:lnTo>
                  <a:pt x="52487" y="39309"/>
                </a:lnTo>
                <a:lnTo>
                  <a:pt x="57037" y="39338"/>
                </a:lnTo>
                <a:lnTo>
                  <a:pt x="66135" y="39401"/>
                </a:lnTo>
                <a:lnTo>
                  <a:pt x="70684" y="39430"/>
                </a:lnTo>
                <a:lnTo>
                  <a:pt x="75216" y="39447"/>
                </a:lnTo>
                <a:lnTo>
                  <a:pt x="79765" y="39459"/>
                </a:lnTo>
                <a:lnTo>
                  <a:pt x="82049" y="39459"/>
                </a:lnTo>
                <a:lnTo>
                  <a:pt x="84315" y="39453"/>
                </a:lnTo>
                <a:lnTo>
                  <a:pt x="86206" y="39447"/>
                </a:lnTo>
                <a:lnTo>
                  <a:pt x="88097" y="39436"/>
                </a:lnTo>
                <a:lnTo>
                  <a:pt x="90006" y="39418"/>
                </a:lnTo>
                <a:lnTo>
                  <a:pt x="91897" y="39401"/>
                </a:lnTo>
                <a:lnTo>
                  <a:pt x="95679" y="39349"/>
                </a:lnTo>
                <a:lnTo>
                  <a:pt x="99461" y="39297"/>
                </a:lnTo>
                <a:lnTo>
                  <a:pt x="103261" y="39240"/>
                </a:lnTo>
                <a:lnTo>
                  <a:pt x="107043" y="39188"/>
                </a:lnTo>
                <a:lnTo>
                  <a:pt x="108934" y="39165"/>
                </a:lnTo>
                <a:lnTo>
                  <a:pt x="110825" y="39147"/>
                </a:lnTo>
                <a:lnTo>
                  <a:pt x="112734" y="39130"/>
                </a:lnTo>
                <a:lnTo>
                  <a:pt x="114625" y="39118"/>
                </a:lnTo>
                <a:lnTo>
                  <a:pt x="117837" y="39118"/>
                </a:lnTo>
                <a:lnTo>
                  <a:pt x="119442" y="39124"/>
                </a:lnTo>
                <a:lnTo>
                  <a:pt x="121048" y="39136"/>
                </a:lnTo>
                <a:lnTo>
                  <a:pt x="124259" y="39165"/>
                </a:lnTo>
                <a:lnTo>
                  <a:pt x="127488" y="39199"/>
                </a:lnTo>
                <a:lnTo>
                  <a:pt x="130700" y="39228"/>
                </a:lnTo>
                <a:lnTo>
                  <a:pt x="133911" y="39257"/>
                </a:lnTo>
                <a:lnTo>
                  <a:pt x="135517" y="39263"/>
                </a:lnTo>
                <a:lnTo>
                  <a:pt x="137122" y="39268"/>
                </a:lnTo>
                <a:lnTo>
                  <a:pt x="138728" y="39263"/>
                </a:lnTo>
                <a:lnTo>
                  <a:pt x="140333" y="39257"/>
                </a:lnTo>
                <a:lnTo>
                  <a:pt x="147487" y="39205"/>
                </a:lnTo>
                <a:lnTo>
                  <a:pt x="154641" y="39147"/>
                </a:lnTo>
                <a:lnTo>
                  <a:pt x="161778" y="39084"/>
                </a:lnTo>
                <a:lnTo>
                  <a:pt x="168932" y="39015"/>
                </a:lnTo>
                <a:lnTo>
                  <a:pt x="176068" y="38939"/>
                </a:lnTo>
                <a:lnTo>
                  <a:pt x="183222" y="38864"/>
                </a:lnTo>
                <a:lnTo>
                  <a:pt x="197512" y="38697"/>
                </a:lnTo>
                <a:lnTo>
                  <a:pt x="199225" y="38674"/>
                </a:lnTo>
                <a:lnTo>
                  <a:pt x="200937" y="38634"/>
                </a:lnTo>
                <a:lnTo>
                  <a:pt x="202668" y="38587"/>
                </a:lnTo>
                <a:lnTo>
                  <a:pt x="204381" y="38530"/>
                </a:lnTo>
                <a:lnTo>
                  <a:pt x="206093" y="38461"/>
                </a:lnTo>
                <a:lnTo>
                  <a:pt x="207788" y="38380"/>
                </a:lnTo>
                <a:lnTo>
                  <a:pt x="209483" y="38287"/>
                </a:lnTo>
                <a:lnTo>
                  <a:pt x="211178" y="38184"/>
                </a:lnTo>
                <a:lnTo>
                  <a:pt x="211588" y="38155"/>
                </a:lnTo>
                <a:lnTo>
                  <a:pt x="211998" y="38120"/>
                </a:lnTo>
                <a:lnTo>
                  <a:pt x="212391" y="38080"/>
                </a:lnTo>
                <a:lnTo>
                  <a:pt x="212783" y="38039"/>
                </a:lnTo>
                <a:lnTo>
                  <a:pt x="213158" y="37987"/>
                </a:lnTo>
                <a:lnTo>
                  <a:pt x="213515" y="37941"/>
                </a:lnTo>
                <a:lnTo>
                  <a:pt x="213872" y="37883"/>
                </a:lnTo>
                <a:lnTo>
                  <a:pt x="214211" y="37826"/>
                </a:lnTo>
                <a:lnTo>
                  <a:pt x="214532" y="37762"/>
                </a:lnTo>
                <a:lnTo>
                  <a:pt x="214853" y="37693"/>
                </a:lnTo>
                <a:lnTo>
                  <a:pt x="215156" y="37624"/>
                </a:lnTo>
                <a:lnTo>
                  <a:pt x="215459" y="37549"/>
                </a:lnTo>
                <a:lnTo>
                  <a:pt x="215745" y="37468"/>
                </a:lnTo>
                <a:lnTo>
                  <a:pt x="216013" y="37387"/>
                </a:lnTo>
                <a:lnTo>
                  <a:pt x="216262" y="37301"/>
                </a:lnTo>
                <a:lnTo>
                  <a:pt x="216512" y="37214"/>
                </a:lnTo>
                <a:lnTo>
                  <a:pt x="216762" y="37122"/>
                </a:lnTo>
                <a:lnTo>
                  <a:pt x="216976" y="37024"/>
                </a:lnTo>
                <a:lnTo>
                  <a:pt x="217190" y="36926"/>
                </a:lnTo>
                <a:lnTo>
                  <a:pt x="217386" y="36822"/>
                </a:lnTo>
                <a:lnTo>
                  <a:pt x="217582" y="36718"/>
                </a:lnTo>
                <a:lnTo>
                  <a:pt x="217761" y="36608"/>
                </a:lnTo>
                <a:lnTo>
                  <a:pt x="217921" y="36499"/>
                </a:lnTo>
                <a:lnTo>
                  <a:pt x="218064" y="36383"/>
                </a:lnTo>
                <a:lnTo>
                  <a:pt x="218207" y="36268"/>
                </a:lnTo>
                <a:lnTo>
                  <a:pt x="218332" y="36147"/>
                </a:lnTo>
                <a:lnTo>
                  <a:pt x="218457" y="36020"/>
                </a:lnTo>
                <a:lnTo>
                  <a:pt x="218546" y="35893"/>
                </a:lnTo>
                <a:lnTo>
                  <a:pt x="218635" y="35766"/>
                </a:lnTo>
                <a:lnTo>
                  <a:pt x="218724" y="35633"/>
                </a:lnTo>
                <a:lnTo>
                  <a:pt x="218778" y="35500"/>
                </a:lnTo>
                <a:lnTo>
                  <a:pt x="218831" y="35368"/>
                </a:lnTo>
                <a:lnTo>
                  <a:pt x="218992" y="34814"/>
                </a:lnTo>
                <a:lnTo>
                  <a:pt x="219117" y="34260"/>
                </a:lnTo>
                <a:lnTo>
                  <a:pt x="219224" y="33700"/>
                </a:lnTo>
                <a:lnTo>
                  <a:pt x="219277" y="33146"/>
                </a:lnTo>
                <a:lnTo>
                  <a:pt x="219331" y="32586"/>
                </a:lnTo>
                <a:lnTo>
                  <a:pt x="219331" y="32032"/>
                </a:lnTo>
                <a:lnTo>
                  <a:pt x="219313" y="31472"/>
                </a:lnTo>
                <a:lnTo>
                  <a:pt x="219277" y="30919"/>
                </a:lnTo>
                <a:lnTo>
                  <a:pt x="219277" y="30751"/>
                </a:lnTo>
                <a:lnTo>
                  <a:pt x="219295" y="30595"/>
                </a:lnTo>
                <a:lnTo>
                  <a:pt x="219349" y="30451"/>
                </a:lnTo>
                <a:lnTo>
                  <a:pt x="219420" y="30318"/>
                </a:lnTo>
                <a:lnTo>
                  <a:pt x="219527" y="30191"/>
                </a:lnTo>
                <a:lnTo>
                  <a:pt x="219652" y="30082"/>
                </a:lnTo>
                <a:lnTo>
                  <a:pt x="219741" y="30030"/>
                </a:lnTo>
                <a:lnTo>
                  <a:pt x="219830" y="29978"/>
                </a:lnTo>
                <a:lnTo>
                  <a:pt x="219920" y="29932"/>
                </a:lnTo>
                <a:lnTo>
                  <a:pt x="220027" y="29886"/>
                </a:lnTo>
                <a:lnTo>
                  <a:pt x="220134" y="29845"/>
                </a:lnTo>
                <a:lnTo>
                  <a:pt x="220259" y="29805"/>
                </a:lnTo>
                <a:lnTo>
                  <a:pt x="220383" y="29770"/>
                </a:lnTo>
                <a:lnTo>
                  <a:pt x="220526" y="29736"/>
                </a:lnTo>
                <a:lnTo>
                  <a:pt x="220669" y="29701"/>
                </a:lnTo>
                <a:lnTo>
                  <a:pt x="220829" y="29672"/>
                </a:lnTo>
                <a:lnTo>
                  <a:pt x="220990" y="29649"/>
                </a:lnTo>
                <a:lnTo>
                  <a:pt x="221168" y="29620"/>
                </a:lnTo>
                <a:lnTo>
                  <a:pt x="221543" y="29580"/>
                </a:lnTo>
                <a:lnTo>
                  <a:pt x="221953" y="29551"/>
                </a:lnTo>
                <a:lnTo>
                  <a:pt x="222399" y="29528"/>
                </a:lnTo>
                <a:lnTo>
                  <a:pt x="222899" y="29511"/>
                </a:lnTo>
                <a:lnTo>
                  <a:pt x="224076" y="29499"/>
                </a:lnTo>
                <a:lnTo>
                  <a:pt x="225236" y="29487"/>
                </a:lnTo>
                <a:lnTo>
                  <a:pt x="226396" y="29493"/>
                </a:lnTo>
                <a:lnTo>
                  <a:pt x="227555" y="29505"/>
                </a:lnTo>
                <a:lnTo>
                  <a:pt x="228697" y="29534"/>
                </a:lnTo>
                <a:lnTo>
                  <a:pt x="229839" y="29568"/>
                </a:lnTo>
                <a:lnTo>
                  <a:pt x="230981" y="29620"/>
                </a:lnTo>
                <a:lnTo>
                  <a:pt x="231534" y="29649"/>
                </a:lnTo>
                <a:lnTo>
                  <a:pt x="232105" y="29684"/>
                </a:lnTo>
                <a:lnTo>
                  <a:pt x="232658" y="29718"/>
                </a:lnTo>
                <a:lnTo>
                  <a:pt x="233211" y="29759"/>
                </a:lnTo>
                <a:lnTo>
                  <a:pt x="233764" y="29805"/>
                </a:lnTo>
                <a:lnTo>
                  <a:pt x="234317" y="29851"/>
                </a:lnTo>
                <a:lnTo>
                  <a:pt x="234870" y="29903"/>
                </a:lnTo>
                <a:lnTo>
                  <a:pt x="235405" y="29961"/>
                </a:lnTo>
                <a:lnTo>
                  <a:pt x="235958" y="30018"/>
                </a:lnTo>
                <a:lnTo>
                  <a:pt x="236493" y="30082"/>
                </a:lnTo>
                <a:lnTo>
                  <a:pt x="237029" y="30151"/>
                </a:lnTo>
                <a:lnTo>
                  <a:pt x="237564" y="30220"/>
                </a:lnTo>
                <a:lnTo>
                  <a:pt x="238081" y="30295"/>
                </a:lnTo>
                <a:lnTo>
                  <a:pt x="238616" y="30376"/>
                </a:lnTo>
                <a:lnTo>
                  <a:pt x="239134" y="30463"/>
                </a:lnTo>
                <a:lnTo>
                  <a:pt x="239669" y="30555"/>
                </a:lnTo>
                <a:lnTo>
                  <a:pt x="240186" y="30647"/>
                </a:lnTo>
                <a:lnTo>
                  <a:pt x="240686" y="30745"/>
                </a:lnTo>
                <a:lnTo>
                  <a:pt x="241542" y="30919"/>
                </a:lnTo>
                <a:lnTo>
                  <a:pt x="242381" y="31103"/>
                </a:lnTo>
                <a:lnTo>
                  <a:pt x="243237" y="31288"/>
                </a:lnTo>
                <a:lnTo>
                  <a:pt x="244093" y="31484"/>
                </a:lnTo>
                <a:lnTo>
                  <a:pt x="245842" y="31888"/>
                </a:lnTo>
                <a:lnTo>
                  <a:pt x="247697" y="32309"/>
                </a:lnTo>
                <a:lnTo>
                  <a:pt x="247768" y="32182"/>
                </a:lnTo>
                <a:lnTo>
                  <a:pt x="247858" y="32061"/>
                </a:lnTo>
                <a:lnTo>
                  <a:pt x="248018" y="31830"/>
                </a:lnTo>
                <a:lnTo>
                  <a:pt x="248090" y="31721"/>
                </a:lnTo>
                <a:lnTo>
                  <a:pt x="248143" y="31617"/>
                </a:lnTo>
                <a:lnTo>
                  <a:pt x="248161" y="31519"/>
                </a:lnTo>
                <a:lnTo>
                  <a:pt x="248143" y="31421"/>
                </a:lnTo>
                <a:lnTo>
                  <a:pt x="248036" y="31167"/>
                </a:lnTo>
                <a:lnTo>
                  <a:pt x="247911" y="30913"/>
                </a:lnTo>
                <a:lnTo>
                  <a:pt x="247768" y="30665"/>
                </a:lnTo>
                <a:lnTo>
                  <a:pt x="247608" y="30422"/>
                </a:lnTo>
                <a:lnTo>
                  <a:pt x="247447" y="30186"/>
                </a:lnTo>
                <a:lnTo>
                  <a:pt x="247251" y="29949"/>
                </a:lnTo>
                <a:lnTo>
                  <a:pt x="247055" y="29712"/>
                </a:lnTo>
                <a:lnTo>
                  <a:pt x="246841" y="29487"/>
                </a:lnTo>
                <a:lnTo>
                  <a:pt x="246609" y="29257"/>
                </a:lnTo>
                <a:lnTo>
                  <a:pt x="246359" y="29037"/>
                </a:lnTo>
                <a:lnTo>
                  <a:pt x="246109" y="28818"/>
                </a:lnTo>
                <a:lnTo>
                  <a:pt x="245842" y="28605"/>
                </a:lnTo>
                <a:lnTo>
                  <a:pt x="245556" y="28391"/>
                </a:lnTo>
                <a:lnTo>
                  <a:pt x="245253" y="28183"/>
                </a:lnTo>
                <a:lnTo>
                  <a:pt x="244950" y="27981"/>
                </a:lnTo>
                <a:lnTo>
                  <a:pt x="244629" y="27779"/>
                </a:lnTo>
                <a:lnTo>
                  <a:pt x="244290" y="27583"/>
                </a:lnTo>
                <a:lnTo>
                  <a:pt x="243951" y="27387"/>
                </a:lnTo>
                <a:lnTo>
                  <a:pt x="243594" y="27197"/>
                </a:lnTo>
                <a:lnTo>
                  <a:pt x="243237" y="27012"/>
                </a:lnTo>
                <a:lnTo>
                  <a:pt x="242845" y="26827"/>
                </a:lnTo>
                <a:lnTo>
                  <a:pt x="242470" y="26648"/>
                </a:lnTo>
                <a:lnTo>
                  <a:pt x="242077" y="26475"/>
                </a:lnTo>
                <a:lnTo>
                  <a:pt x="241667" y="26302"/>
                </a:lnTo>
                <a:lnTo>
                  <a:pt x="241257" y="26135"/>
                </a:lnTo>
                <a:lnTo>
                  <a:pt x="240829" y="25973"/>
                </a:lnTo>
                <a:lnTo>
                  <a:pt x="240400" y="25812"/>
                </a:lnTo>
                <a:lnTo>
                  <a:pt x="239954" y="25656"/>
                </a:lnTo>
                <a:lnTo>
                  <a:pt x="239508" y="25506"/>
                </a:lnTo>
                <a:lnTo>
                  <a:pt x="239062" y="25356"/>
                </a:lnTo>
                <a:lnTo>
                  <a:pt x="238599" y="25212"/>
                </a:lnTo>
                <a:lnTo>
                  <a:pt x="238135" y="25067"/>
                </a:lnTo>
                <a:lnTo>
                  <a:pt x="237653" y="24929"/>
                </a:lnTo>
                <a:lnTo>
                  <a:pt x="237171" y="24796"/>
                </a:lnTo>
                <a:lnTo>
                  <a:pt x="236690" y="24669"/>
                </a:lnTo>
                <a:lnTo>
                  <a:pt x="236208" y="24542"/>
                </a:lnTo>
                <a:lnTo>
                  <a:pt x="235708" y="24421"/>
                </a:lnTo>
                <a:lnTo>
                  <a:pt x="235209" y="24306"/>
                </a:lnTo>
                <a:lnTo>
                  <a:pt x="234691" y="24190"/>
                </a:lnTo>
                <a:lnTo>
                  <a:pt x="234192" y="24081"/>
                </a:lnTo>
                <a:lnTo>
                  <a:pt x="233675" y="23971"/>
                </a:lnTo>
                <a:lnTo>
                  <a:pt x="233157" y="23873"/>
                </a:lnTo>
                <a:lnTo>
                  <a:pt x="232640" y="23775"/>
                </a:lnTo>
                <a:lnTo>
                  <a:pt x="232105" y="23677"/>
                </a:lnTo>
                <a:lnTo>
                  <a:pt x="231587" y="23590"/>
                </a:lnTo>
                <a:lnTo>
                  <a:pt x="231052" y="23503"/>
                </a:lnTo>
                <a:lnTo>
                  <a:pt x="230535" y="23423"/>
                </a:lnTo>
                <a:lnTo>
                  <a:pt x="229999" y="23342"/>
                </a:lnTo>
                <a:lnTo>
                  <a:pt x="229464" y="23267"/>
                </a:lnTo>
                <a:lnTo>
                  <a:pt x="228929" y="23198"/>
                </a:lnTo>
                <a:lnTo>
                  <a:pt x="228394" y="23134"/>
                </a:lnTo>
                <a:lnTo>
                  <a:pt x="227859" y="23071"/>
                </a:lnTo>
                <a:lnTo>
                  <a:pt x="227323" y="23013"/>
                </a:lnTo>
                <a:lnTo>
                  <a:pt x="226788" y="22955"/>
                </a:lnTo>
                <a:lnTo>
                  <a:pt x="226253" y="22909"/>
                </a:lnTo>
                <a:lnTo>
                  <a:pt x="225718" y="22863"/>
                </a:lnTo>
                <a:lnTo>
                  <a:pt x="225200" y="22823"/>
                </a:lnTo>
                <a:lnTo>
                  <a:pt x="224665" y="22782"/>
                </a:lnTo>
                <a:lnTo>
                  <a:pt x="224130" y="22753"/>
                </a:lnTo>
                <a:lnTo>
                  <a:pt x="223613" y="22724"/>
                </a:lnTo>
                <a:lnTo>
                  <a:pt x="223095" y="22696"/>
                </a:lnTo>
                <a:lnTo>
                  <a:pt x="222578" y="22678"/>
                </a:lnTo>
                <a:lnTo>
                  <a:pt x="222060" y="22661"/>
                </a:lnTo>
                <a:lnTo>
                  <a:pt x="221543" y="22649"/>
                </a:lnTo>
                <a:lnTo>
                  <a:pt x="221168" y="22638"/>
                </a:lnTo>
                <a:lnTo>
                  <a:pt x="220812" y="22621"/>
                </a:lnTo>
                <a:lnTo>
                  <a:pt x="220490" y="22598"/>
                </a:lnTo>
                <a:lnTo>
                  <a:pt x="220205" y="22569"/>
                </a:lnTo>
                <a:lnTo>
                  <a:pt x="219937" y="22528"/>
                </a:lnTo>
                <a:lnTo>
                  <a:pt x="219705" y="22488"/>
                </a:lnTo>
                <a:lnTo>
                  <a:pt x="219509" y="22436"/>
                </a:lnTo>
                <a:lnTo>
                  <a:pt x="219331" y="22372"/>
                </a:lnTo>
                <a:lnTo>
                  <a:pt x="219206" y="22303"/>
                </a:lnTo>
                <a:lnTo>
                  <a:pt x="219081" y="22222"/>
                </a:lnTo>
                <a:lnTo>
                  <a:pt x="219010" y="22136"/>
                </a:lnTo>
                <a:lnTo>
                  <a:pt x="218974" y="22038"/>
                </a:lnTo>
                <a:lnTo>
                  <a:pt x="218956" y="21928"/>
                </a:lnTo>
                <a:lnTo>
                  <a:pt x="218974" y="21807"/>
                </a:lnTo>
                <a:lnTo>
                  <a:pt x="219028" y="21674"/>
                </a:lnTo>
                <a:lnTo>
                  <a:pt x="219117" y="21536"/>
                </a:lnTo>
                <a:lnTo>
                  <a:pt x="219224" y="21368"/>
                </a:lnTo>
                <a:lnTo>
                  <a:pt x="219313" y="21207"/>
                </a:lnTo>
                <a:lnTo>
                  <a:pt x="219402" y="21039"/>
                </a:lnTo>
                <a:lnTo>
                  <a:pt x="219474" y="20872"/>
                </a:lnTo>
                <a:lnTo>
                  <a:pt x="219581" y="20537"/>
                </a:lnTo>
                <a:lnTo>
                  <a:pt x="219652" y="20197"/>
                </a:lnTo>
                <a:lnTo>
                  <a:pt x="219705" y="19857"/>
                </a:lnTo>
                <a:lnTo>
                  <a:pt x="219723" y="19516"/>
                </a:lnTo>
                <a:lnTo>
                  <a:pt x="219741" y="18841"/>
                </a:lnTo>
                <a:lnTo>
                  <a:pt x="219741" y="18125"/>
                </a:lnTo>
                <a:lnTo>
                  <a:pt x="219723" y="17416"/>
                </a:lnTo>
                <a:lnTo>
                  <a:pt x="219652" y="15990"/>
                </a:lnTo>
                <a:lnTo>
                  <a:pt x="219563" y="14571"/>
                </a:lnTo>
                <a:lnTo>
                  <a:pt x="219545" y="13855"/>
                </a:lnTo>
                <a:lnTo>
                  <a:pt x="219527" y="13145"/>
                </a:lnTo>
                <a:lnTo>
                  <a:pt x="219545" y="12753"/>
                </a:lnTo>
                <a:lnTo>
                  <a:pt x="219581" y="12355"/>
                </a:lnTo>
                <a:lnTo>
                  <a:pt x="219705" y="11559"/>
                </a:lnTo>
                <a:lnTo>
                  <a:pt x="219759" y="11166"/>
                </a:lnTo>
                <a:lnTo>
                  <a:pt x="219813" y="10768"/>
                </a:lnTo>
                <a:lnTo>
                  <a:pt x="219848" y="10370"/>
                </a:lnTo>
                <a:lnTo>
                  <a:pt x="219848" y="9977"/>
                </a:lnTo>
                <a:lnTo>
                  <a:pt x="219741" y="8362"/>
                </a:lnTo>
                <a:lnTo>
                  <a:pt x="219598" y="6752"/>
                </a:lnTo>
                <a:lnTo>
                  <a:pt x="219420" y="5142"/>
                </a:lnTo>
                <a:lnTo>
                  <a:pt x="219206" y="3532"/>
                </a:lnTo>
                <a:lnTo>
                  <a:pt x="219188" y="3440"/>
                </a:lnTo>
                <a:lnTo>
                  <a:pt x="219170" y="3353"/>
                </a:lnTo>
                <a:lnTo>
                  <a:pt x="219135" y="3266"/>
                </a:lnTo>
                <a:lnTo>
                  <a:pt x="219081" y="3180"/>
                </a:lnTo>
                <a:lnTo>
                  <a:pt x="218956" y="3018"/>
                </a:lnTo>
                <a:lnTo>
                  <a:pt x="218778" y="2857"/>
                </a:lnTo>
                <a:lnTo>
                  <a:pt x="218582" y="2707"/>
                </a:lnTo>
                <a:lnTo>
                  <a:pt x="218350" y="2562"/>
                </a:lnTo>
                <a:lnTo>
                  <a:pt x="218100" y="2424"/>
                </a:lnTo>
                <a:lnTo>
                  <a:pt x="217814" y="2285"/>
                </a:lnTo>
                <a:lnTo>
                  <a:pt x="217493" y="2158"/>
                </a:lnTo>
                <a:lnTo>
                  <a:pt x="217172" y="2032"/>
                </a:lnTo>
                <a:lnTo>
                  <a:pt x="216815" y="1905"/>
                </a:lnTo>
                <a:lnTo>
                  <a:pt x="216441" y="1789"/>
                </a:lnTo>
                <a:lnTo>
                  <a:pt x="216048" y="1668"/>
                </a:lnTo>
                <a:lnTo>
                  <a:pt x="215656" y="1553"/>
                </a:lnTo>
                <a:lnTo>
                  <a:pt x="214835" y="1333"/>
                </a:lnTo>
                <a:lnTo>
                  <a:pt x="214478" y="1247"/>
                </a:lnTo>
                <a:lnTo>
                  <a:pt x="214139" y="1160"/>
                </a:lnTo>
                <a:lnTo>
                  <a:pt x="213782" y="1085"/>
                </a:lnTo>
                <a:lnTo>
                  <a:pt x="213444" y="1010"/>
                </a:lnTo>
                <a:lnTo>
                  <a:pt x="213087" y="947"/>
                </a:lnTo>
                <a:lnTo>
                  <a:pt x="212712" y="883"/>
                </a:lnTo>
                <a:lnTo>
                  <a:pt x="212355" y="826"/>
                </a:lnTo>
                <a:lnTo>
                  <a:pt x="211981" y="774"/>
                </a:lnTo>
                <a:lnTo>
                  <a:pt x="211624" y="722"/>
                </a:lnTo>
                <a:lnTo>
                  <a:pt x="211249" y="675"/>
                </a:lnTo>
                <a:lnTo>
                  <a:pt x="210874" y="635"/>
                </a:lnTo>
                <a:lnTo>
                  <a:pt x="210500" y="595"/>
                </a:lnTo>
                <a:lnTo>
                  <a:pt x="209733" y="525"/>
                </a:lnTo>
                <a:lnTo>
                  <a:pt x="208966" y="474"/>
                </a:lnTo>
                <a:lnTo>
                  <a:pt x="208181" y="427"/>
                </a:lnTo>
                <a:lnTo>
                  <a:pt x="207396" y="398"/>
                </a:lnTo>
                <a:lnTo>
                  <a:pt x="206611" y="370"/>
                </a:lnTo>
                <a:lnTo>
                  <a:pt x="205808" y="352"/>
                </a:lnTo>
                <a:lnTo>
                  <a:pt x="205005" y="341"/>
                </a:lnTo>
                <a:lnTo>
                  <a:pt x="204184" y="335"/>
                </a:lnTo>
                <a:lnTo>
                  <a:pt x="202561" y="329"/>
                </a:lnTo>
                <a:lnTo>
                  <a:pt x="189894" y="306"/>
                </a:lnTo>
                <a:lnTo>
                  <a:pt x="177245" y="272"/>
                </a:lnTo>
                <a:lnTo>
                  <a:pt x="164596" y="237"/>
                </a:lnTo>
                <a:lnTo>
                  <a:pt x="151930" y="197"/>
                </a:lnTo>
                <a:lnTo>
                  <a:pt x="147273" y="185"/>
                </a:lnTo>
                <a:lnTo>
                  <a:pt x="142617" y="162"/>
                </a:lnTo>
                <a:lnTo>
                  <a:pt x="133287" y="122"/>
                </a:lnTo>
                <a:lnTo>
                  <a:pt x="128612" y="98"/>
                </a:lnTo>
                <a:lnTo>
                  <a:pt x="123956" y="87"/>
                </a:lnTo>
                <a:lnTo>
                  <a:pt x="119300" y="75"/>
                </a:lnTo>
                <a:lnTo>
                  <a:pt x="114625" y="70"/>
                </a:lnTo>
                <a:lnTo>
                  <a:pt x="113787" y="75"/>
                </a:lnTo>
                <a:lnTo>
                  <a:pt x="112931" y="81"/>
                </a:lnTo>
                <a:lnTo>
                  <a:pt x="112092" y="93"/>
                </a:lnTo>
                <a:lnTo>
                  <a:pt x="111254" y="110"/>
                </a:lnTo>
                <a:lnTo>
                  <a:pt x="109559" y="150"/>
                </a:lnTo>
                <a:lnTo>
                  <a:pt x="107864" y="202"/>
                </a:lnTo>
                <a:lnTo>
                  <a:pt x="106169" y="248"/>
                </a:lnTo>
                <a:lnTo>
                  <a:pt x="104474" y="295"/>
                </a:lnTo>
                <a:lnTo>
                  <a:pt x="103636" y="312"/>
                </a:lnTo>
                <a:lnTo>
                  <a:pt x="102797" y="329"/>
                </a:lnTo>
                <a:lnTo>
                  <a:pt x="101941" y="341"/>
                </a:lnTo>
                <a:lnTo>
                  <a:pt x="101102" y="347"/>
                </a:lnTo>
                <a:lnTo>
                  <a:pt x="98979" y="352"/>
                </a:lnTo>
                <a:lnTo>
                  <a:pt x="96839" y="347"/>
                </a:lnTo>
                <a:lnTo>
                  <a:pt x="94716" y="335"/>
                </a:lnTo>
                <a:lnTo>
                  <a:pt x="92593" y="318"/>
                </a:lnTo>
                <a:lnTo>
                  <a:pt x="88329" y="277"/>
                </a:lnTo>
                <a:lnTo>
                  <a:pt x="86206" y="254"/>
                </a:lnTo>
                <a:lnTo>
                  <a:pt x="84083" y="237"/>
                </a:lnTo>
                <a:lnTo>
                  <a:pt x="76500" y="179"/>
                </a:lnTo>
                <a:lnTo>
                  <a:pt x="68900" y="116"/>
                </a:lnTo>
                <a:lnTo>
                  <a:pt x="61318" y="58"/>
                </a:lnTo>
                <a:lnTo>
                  <a:pt x="57518" y="41"/>
                </a:lnTo>
                <a:lnTo>
                  <a:pt x="53736" y="23"/>
                </a:lnTo>
                <a:lnTo>
                  <a:pt x="49597" y="12"/>
                </a:lnTo>
                <a:lnTo>
                  <a:pt x="45476" y="6"/>
                </a:lnTo>
                <a:lnTo>
                  <a:pt x="413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24f3de87df4_0_409"/>
          <p:cNvSpPr/>
          <p:nvPr/>
        </p:nvSpPr>
        <p:spPr>
          <a:xfrm flipH="1">
            <a:off x="958767" y="1444346"/>
            <a:ext cx="2335004" cy="1051860"/>
          </a:xfrm>
          <a:custGeom>
            <a:avLst/>
            <a:gdLst/>
            <a:ahLst/>
            <a:cxnLst/>
            <a:rect l="l" t="t" r="r" b="b"/>
            <a:pathLst>
              <a:path w="231017" h="36072" extrusionOk="0">
                <a:moveTo>
                  <a:pt x="112556" y="0"/>
                </a:moveTo>
                <a:lnTo>
                  <a:pt x="109951" y="6"/>
                </a:lnTo>
                <a:lnTo>
                  <a:pt x="107347" y="17"/>
                </a:lnTo>
                <a:lnTo>
                  <a:pt x="104760" y="35"/>
                </a:lnTo>
                <a:lnTo>
                  <a:pt x="102155" y="58"/>
                </a:lnTo>
                <a:lnTo>
                  <a:pt x="96964" y="116"/>
                </a:lnTo>
                <a:lnTo>
                  <a:pt x="94359" y="144"/>
                </a:lnTo>
                <a:lnTo>
                  <a:pt x="91772" y="167"/>
                </a:lnTo>
                <a:lnTo>
                  <a:pt x="71684" y="341"/>
                </a:lnTo>
                <a:lnTo>
                  <a:pt x="61640" y="427"/>
                </a:lnTo>
                <a:lnTo>
                  <a:pt x="51578" y="496"/>
                </a:lnTo>
                <a:lnTo>
                  <a:pt x="49597" y="508"/>
                </a:lnTo>
                <a:lnTo>
                  <a:pt x="47617" y="514"/>
                </a:lnTo>
                <a:lnTo>
                  <a:pt x="45619" y="519"/>
                </a:lnTo>
                <a:lnTo>
                  <a:pt x="43639" y="519"/>
                </a:lnTo>
                <a:lnTo>
                  <a:pt x="41658" y="514"/>
                </a:lnTo>
                <a:lnTo>
                  <a:pt x="39660" y="502"/>
                </a:lnTo>
                <a:lnTo>
                  <a:pt x="37680" y="485"/>
                </a:lnTo>
                <a:lnTo>
                  <a:pt x="35700" y="468"/>
                </a:lnTo>
                <a:lnTo>
                  <a:pt x="34861" y="468"/>
                </a:lnTo>
                <a:lnTo>
                  <a:pt x="34451" y="473"/>
                </a:lnTo>
                <a:lnTo>
                  <a:pt x="34040" y="485"/>
                </a:lnTo>
                <a:lnTo>
                  <a:pt x="33666" y="502"/>
                </a:lnTo>
                <a:lnTo>
                  <a:pt x="33273" y="519"/>
                </a:lnTo>
                <a:lnTo>
                  <a:pt x="32899" y="543"/>
                </a:lnTo>
                <a:lnTo>
                  <a:pt x="32542" y="571"/>
                </a:lnTo>
                <a:lnTo>
                  <a:pt x="32185" y="600"/>
                </a:lnTo>
                <a:lnTo>
                  <a:pt x="31846" y="635"/>
                </a:lnTo>
                <a:lnTo>
                  <a:pt x="31507" y="675"/>
                </a:lnTo>
                <a:lnTo>
                  <a:pt x="31186" y="721"/>
                </a:lnTo>
                <a:lnTo>
                  <a:pt x="30865" y="768"/>
                </a:lnTo>
                <a:lnTo>
                  <a:pt x="30562" y="820"/>
                </a:lnTo>
                <a:lnTo>
                  <a:pt x="30258" y="877"/>
                </a:lnTo>
                <a:lnTo>
                  <a:pt x="29973" y="941"/>
                </a:lnTo>
                <a:lnTo>
                  <a:pt x="29687" y="1004"/>
                </a:lnTo>
                <a:lnTo>
                  <a:pt x="29420" y="1073"/>
                </a:lnTo>
                <a:lnTo>
                  <a:pt x="29170" y="1143"/>
                </a:lnTo>
                <a:lnTo>
                  <a:pt x="28902" y="1218"/>
                </a:lnTo>
                <a:lnTo>
                  <a:pt x="28670" y="1299"/>
                </a:lnTo>
                <a:lnTo>
                  <a:pt x="28439" y="1385"/>
                </a:lnTo>
                <a:lnTo>
                  <a:pt x="28207" y="1472"/>
                </a:lnTo>
                <a:lnTo>
                  <a:pt x="27992" y="1564"/>
                </a:lnTo>
                <a:lnTo>
                  <a:pt x="27796" y="1662"/>
                </a:lnTo>
                <a:lnTo>
                  <a:pt x="27600" y="1760"/>
                </a:lnTo>
                <a:lnTo>
                  <a:pt x="27404" y="1864"/>
                </a:lnTo>
                <a:lnTo>
                  <a:pt x="27225" y="1974"/>
                </a:lnTo>
                <a:lnTo>
                  <a:pt x="27065" y="2089"/>
                </a:lnTo>
                <a:lnTo>
                  <a:pt x="26904" y="2204"/>
                </a:lnTo>
                <a:lnTo>
                  <a:pt x="26744" y="2320"/>
                </a:lnTo>
                <a:lnTo>
                  <a:pt x="26619" y="2447"/>
                </a:lnTo>
                <a:lnTo>
                  <a:pt x="26226" y="2816"/>
                </a:lnTo>
                <a:lnTo>
                  <a:pt x="25852" y="3191"/>
                </a:lnTo>
                <a:lnTo>
                  <a:pt x="25531" y="3572"/>
                </a:lnTo>
                <a:lnTo>
                  <a:pt x="25227" y="3959"/>
                </a:lnTo>
                <a:lnTo>
                  <a:pt x="24960" y="4340"/>
                </a:lnTo>
                <a:lnTo>
                  <a:pt x="24853" y="4536"/>
                </a:lnTo>
                <a:lnTo>
                  <a:pt x="24746" y="4726"/>
                </a:lnTo>
                <a:lnTo>
                  <a:pt x="24656" y="4922"/>
                </a:lnTo>
                <a:lnTo>
                  <a:pt x="24567" y="5119"/>
                </a:lnTo>
                <a:lnTo>
                  <a:pt x="24514" y="5309"/>
                </a:lnTo>
                <a:lnTo>
                  <a:pt x="24460" y="5505"/>
                </a:lnTo>
                <a:lnTo>
                  <a:pt x="24282" y="6342"/>
                </a:lnTo>
                <a:lnTo>
                  <a:pt x="24139" y="7184"/>
                </a:lnTo>
                <a:lnTo>
                  <a:pt x="24032" y="8021"/>
                </a:lnTo>
                <a:lnTo>
                  <a:pt x="23943" y="8864"/>
                </a:lnTo>
                <a:lnTo>
                  <a:pt x="23800" y="10543"/>
                </a:lnTo>
                <a:lnTo>
                  <a:pt x="23657" y="12228"/>
                </a:lnTo>
                <a:lnTo>
                  <a:pt x="23639" y="12395"/>
                </a:lnTo>
                <a:lnTo>
                  <a:pt x="23586" y="12557"/>
                </a:lnTo>
                <a:lnTo>
                  <a:pt x="23497" y="12707"/>
                </a:lnTo>
                <a:lnTo>
                  <a:pt x="23390" y="12851"/>
                </a:lnTo>
                <a:lnTo>
                  <a:pt x="23247" y="12989"/>
                </a:lnTo>
                <a:lnTo>
                  <a:pt x="23069" y="13122"/>
                </a:lnTo>
                <a:lnTo>
                  <a:pt x="22872" y="13243"/>
                </a:lnTo>
                <a:lnTo>
                  <a:pt x="22640" y="13359"/>
                </a:lnTo>
                <a:lnTo>
                  <a:pt x="22373" y="13468"/>
                </a:lnTo>
                <a:lnTo>
                  <a:pt x="22087" y="13572"/>
                </a:lnTo>
                <a:lnTo>
                  <a:pt x="21766" y="13665"/>
                </a:lnTo>
                <a:lnTo>
                  <a:pt x="21392" y="13751"/>
                </a:lnTo>
                <a:lnTo>
                  <a:pt x="20999" y="13832"/>
                </a:lnTo>
                <a:lnTo>
                  <a:pt x="20571" y="13907"/>
                </a:lnTo>
                <a:lnTo>
                  <a:pt x="20107" y="13976"/>
                </a:lnTo>
                <a:lnTo>
                  <a:pt x="19607" y="14040"/>
                </a:lnTo>
                <a:lnTo>
                  <a:pt x="18359" y="14184"/>
                </a:lnTo>
                <a:lnTo>
                  <a:pt x="17074" y="14322"/>
                </a:lnTo>
                <a:lnTo>
                  <a:pt x="15807" y="14467"/>
                </a:lnTo>
                <a:lnTo>
                  <a:pt x="14559" y="14617"/>
                </a:lnTo>
                <a:lnTo>
                  <a:pt x="13934" y="14698"/>
                </a:lnTo>
                <a:lnTo>
                  <a:pt x="13310" y="14784"/>
                </a:lnTo>
                <a:lnTo>
                  <a:pt x="12703" y="14871"/>
                </a:lnTo>
                <a:lnTo>
                  <a:pt x="12115" y="14963"/>
                </a:lnTo>
                <a:lnTo>
                  <a:pt x="11526" y="15055"/>
                </a:lnTo>
                <a:lnTo>
                  <a:pt x="10955" y="15159"/>
                </a:lnTo>
                <a:lnTo>
                  <a:pt x="10402" y="15269"/>
                </a:lnTo>
                <a:lnTo>
                  <a:pt x="9849" y="15384"/>
                </a:lnTo>
                <a:lnTo>
                  <a:pt x="9171" y="15540"/>
                </a:lnTo>
                <a:lnTo>
                  <a:pt x="8529" y="15702"/>
                </a:lnTo>
                <a:lnTo>
                  <a:pt x="7904" y="15857"/>
                </a:lnTo>
                <a:lnTo>
                  <a:pt x="7298" y="16025"/>
                </a:lnTo>
                <a:lnTo>
                  <a:pt x="6727" y="16186"/>
                </a:lnTo>
                <a:lnTo>
                  <a:pt x="6174" y="16359"/>
                </a:lnTo>
                <a:lnTo>
                  <a:pt x="5656" y="16527"/>
                </a:lnTo>
                <a:lnTo>
                  <a:pt x="5157" y="16706"/>
                </a:lnTo>
                <a:lnTo>
                  <a:pt x="4693" y="16885"/>
                </a:lnTo>
                <a:lnTo>
                  <a:pt x="4247" y="17063"/>
                </a:lnTo>
                <a:lnTo>
                  <a:pt x="3819" y="17248"/>
                </a:lnTo>
                <a:lnTo>
                  <a:pt x="3426" y="17439"/>
                </a:lnTo>
                <a:lnTo>
                  <a:pt x="3052" y="17629"/>
                </a:lnTo>
                <a:lnTo>
                  <a:pt x="2695" y="17825"/>
                </a:lnTo>
                <a:lnTo>
                  <a:pt x="2374" y="18027"/>
                </a:lnTo>
                <a:lnTo>
                  <a:pt x="2053" y="18229"/>
                </a:lnTo>
                <a:lnTo>
                  <a:pt x="1767" y="18437"/>
                </a:lnTo>
                <a:lnTo>
                  <a:pt x="1517" y="18650"/>
                </a:lnTo>
                <a:lnTo>
                  <a:pt x="1268" y="18870"/>
                </a:lnTo>
                <a:lnTo>
                  <a:pt x="1053" y="19089"/>
                </a:lnTo>
                <a:lnTo>
                  <a:pt x="857" y="19320"/>
                </a:lnTo>
                <a:lnTo>
                  <a:pt x="679" y="19551"/>
                </a:lnTo>
                <a:lnTo>
                  <a:pt x="518" y="19787"/>
                </a:lnTo>
                <a:lnTo>
                  <a:pt x="393" y="20029"/>
                </a:lnTo>
                <a:lnTo>
                  <a:pt x="268" y="20272"/>
                </a:lnTo>
                <a:lnTo>
                  <a:pt x="179" y="20526"/>
                </a:lnTo>
                <a:lnTo>
                  <a:pt x="108" y="20785"/>
                </a:lnTo>
                <a:lnTo>
                  <a:pt x="54" y="21045"/>
                </a:lnTo>
                <a:lnTo>
                  <a:pt x="19" y="21316"/>
                </a:lnTo>
                <a:lnTo>
                  <a:pt x="1" y="21588"/>
                </a:lnTo>
                <a:lnTo>
                  <a:pt x="1" y="21870"/>
                </a:lnTo>
                <a:lnTo>
                  <a:pt x="19" y="22153"/>
                </a:lnTo>
                <a:lnTo>
                  <a:pt x="929" y="21980"/>
                </a:lnTo>
                <a:lnTo>
                  <a:pt x="1785" y="21824"/>
                </a:lnTo>
                <a:lnTo>
                  <a:pt x="2552" y="21674"/>
                </a:lnTo>
                <a:lnTo>
                  <a:pt x="2909" y="21599"/>
                </a:lnTo>
                <a:lnTo>
                  <a:pt x="3266" y="21524"/>
                </a:lnTo>
                <a:lnTo>
                  <a:pt x="3747" y="21414"/>
                </a:lnTo>
                <a:lnTo>
                  <a:pt x="4229" y="21311"/>
                </a:lnTo>
                <a:lnTo>
                  <a:pt x="4729" y="21212"/>
                </a:lnTo>
                <a:lnTo>
                  <a:pt x="5228" y="21126"/>
                </a:lnTo>
                <a:lnTo>
                  <a:pt x="5728" y="21045"/>
                </a:lnTo>
                <a:lnTo>
                  <a:pt x="6245" y="20970"/>
                </a:lnTo>
                <a:lnTo>
                  <a:pt x="6745" y="20901"/>
                </a:lnTo>
                <a:lnTo>
                  <a:pt x="7262" y="20837"/>
                </a:lnTo>
                <a:lnTo>
                  <a:pt x="7779" y="20780"/>
                </a:lnTo>
                <a:lnTo>
                  <a:pt x="8297" y="20733"/>
                </a:lnTo>
                <a:lnTo>
                  <a:pt x="8832" y="20687"/>
                </a:lnTo>
                <a:lnTo>
                  <a:pt x="9349" y="20647"/>
                </a:lnTo>
                <a:lnTo>
                  <a:pt x="9884" y="20607"/>
                </a:lnTo>
                <a:lnTo>
                  <a:pt x="10402" y="20578"/>
                </a:lnTo>
                <a:lnTo>
                  <a:pt x="10937" y="20549"/>
                </a:lnTo>
                <a:lnTo>
                  <a:pt x="11472" y="20526"/>
                </a:lnTo>
                <a:lnTo>
                  <a:pt x="12007" y="20508"/>
                </a:lnTo>
                <a:lnTo>
                  <a:pt x="12561" y="20497"/>
                </a:lnTo>
                <a:lnTo>
                  <a:pt x="13649" y="20474"/>
                </a:lnTo>
                <a:lnTo>
                  <a:pt x="14737" y="20468"/>
                </a:lnTo>
                <a:lnTo>
                  <a:pt x="15825" y="20468"/>
                </a:lnTo>
                <a:lnTo>
                  <a:pt x="16931" y="20480"/>
                </a:lnTo>
                <a:lnTo>
                  <a:pt x="18020" y="20497"/>
                </a:lnTo>
                <a:lnTo>
                  <a:pt x="20232" y="20537"/>
                </a:lnTo>
                <a:lnTo>
                  <a:pt x="20410" y="20543"/>
                </a:lnTo>
                <a:lnTo>
                  <a:pt x="20589" y="20560"/>
                </a:lnTo>
                <a:lnTo>
                  <a:pt x="20785" y="20583"/>
                </a:lnTo>
                <a:lnTo>
                  <a:pt x="20981" y="20612"/>
                </a:lnTo>
                <a:lnTo>
                  <a:pt x="21177" y="20647"/>
                </a:lnTo>
                <a:lnTo>
                  <a:pt x="21374" y="20693"/>
                </a:lnTo>
                <a:lnTo>
                  <a:pt x="21570" y="20739"/>
                </a:lnTo>
                <a:lnTo>
                  <a:pt x="21766" y="20785"/>
                </a:lnTo>
                <a:lnTo>
                  <a:pt x="21945" y="20837"/>
                </a:lnTo>
                <a:lnTo>
                  <a:pt x="22105" y="20895"/>
                </a:lnTo>
                <a:lnTo>
                  <a:pt x="22266" y="20953"/>
                </a:lnTo>
                <a:lnTo>
                  <a:pt x="22426" y="21016"/>
                </a:lnTo>
                <a:lnTo>
                  <a:pt x="22551" y="21074"/>
                </a:lnTo>
                <a:lnTo>
                  <a:pt x="22676" y="21137"/>
                </a:lnTo>
                <a:lnTo>
                  <a:pt x="22765" y="21195"/>
                </a:lnTo>
                <a:lnTo>
                  <a:pt x="22837" y="21253"/>
                </a:lnTo>
                <a:lnTo>
                  <a:pt x="23051" y="21472"/>
                </a:lnTo>
                <a:lnTo>
                  <a:pt x="23229" y="21691"/>
                </a:lnTo>
                <a:lnTo>
                  <a:pt x="23372" y="21922"/>
                </a:lnTo>
                <a:lnTo>
                  <a:pt x="23497" y="22153"/>
                </a:lnTo>
                <a:lnTo>
                  <a:pt x="23586" y="22384"/>
                </a:lnTo>
                <a:lnTo>
                  <a:pt x="23639" y="22615"/>
                </a:lnTo>
                <a:lnTo>
                  <a:pt x="23693" y="22845"/>
                </a:lnTo>
                <a:lnTo>
                  <a:pt x="23711" y="23076"/>
                </a:lnTo>
                <a:lnTo>
                  <a:pt x="23818" y="24196"/>
                </a:lnTo>
                <a:lnTo>
                  <a:pt x="23889" y="25315"/>
                </a:lnTo>
                <a:lnTo>
                  <a:pt x="24014" y="27548"/>
                </a:lnTo>
                <a:lnTo>
                  <a:pt x="24085" y="28668"/>
                </a:lnTo>
                <a:lnTo>
                  <a:pt x="24175" y="29782"/>
                </a:lnTo>
                <a:lnTo>
                  <a:pt x="24317" y="30901"/>
                </a:lnTo>
                <a:lnTo>
                  <a:pt x="24389" y="31455"/>
                </a:lnTo>
                <a:lnTo>
                  <a:pt x="24496" y="32015"/>
                </a:lnTo>
                <a:lnTo>
                  <a:pt x="24549" y="32280"/>
                </a:lnTo>
                <a:lnTo>
                  <a:pt x="24638" y="32528"/>
                </a:lnTo>
                <a:lnTo>
                  <a:pt x="24728" y="32776"/>
                </a:lnTo>
                <a:lnTo>
                  <a:pt x="24853" y="33007"/>
                </a:lnTo>
                <a:lnTo>
                  <a:pt x="25013" y="33232"/>
                </a:lnTo>
                <a:lnTo>
                  <a:pt x="25174" y="33446"/>
                </a:lnTo>
                <a:lnTo>
                  <a:pt x="25370" y="33654"/>
                </a:lnTo>
                <a:lnTo>
                  <a:pt x="25584" y="33850"/>
                </a:lnTo>
                <a:lnTo>
                  <a:pt x="25816" y="34034"/>
                </a:lnTo>
                <a:lnTo>
                  <a:pt x="26084" y="34213"/>
                </a:lnTo>
                <a:lnTo>
                  <a:pt x="26351" y="34386"/>
                </a:lnTo>
                <a:lnTo>
                  <a:pt x="26672" y="34542"/>
                </a:lnTo>
                <a:lnTo>
                  <a:pt x="26993" y="34698"/>
                </a:lnTo>
                <a:lnTo>
                  <a:pt x="27350" y="34842"/>
                </a:lnTo>
                <a:lnTo>
                  <a:pt x="27725" y="34975"/>
                </a:lnTo>
                <a:lnTo>
                  <a:pt x="28135" y="35102"/>
                </a:lnTo>
                <a:lnTo>
                  <a:pt x="28563" y="35217"/>
                </a:lnTo>
                <a:lnTo>
                  <a:pt x="29009" y="35327"/>
                </a:lnTo>
                <a:lnTo>
                  <a:pt x="29491" y="35431"/>
                </a:lnTo>
                <a:lnTo>
                  <a:pt x="29991" y="35523"/>
                </a:lnTo>
                <a:lnTo>
                  <a:pt x="30508" y="35610"/>
                </a:lnTo>
                <a:lnTo>
                  <a:pt x="31061" y="35691"/>
                </a:lnTo>
                <a:lnTo>
                  <a:pt x="31650" y="35760"/>
                </a:lnTo>
                <a:lnTo>
                  <a:pt x="32256" y="35823"/>
                </a:lnTo>
                <a:lnTo>
                  <a:pt x="32881" y="35875"/>
                </a:lnTo>
                <a:lnTo>
                  <a:pt x="33541" y="35921"/>
                </a:lnTo>
                <a:lnTo>
                  <a:pt x="34237" y="35962"/>
                </a:lnTo>
                <a:lnTo>
                  <a:pt x="34950" y="35996"/>
                </a:lnTo>
                <a:lnTo>
                  <a:pt x="35682" y="36019"/>
                </a:lnTo>
                <a:lnTo>
                  <a:pt x="36449" y="36043"/>
                </a:lnTo>
                <a:lnTo>
                  <a:pt x="37252" y="36054"/>
                </a:lnTo>
                <a:lnTo>
                  <a:pt x="38072" y="36060"/>
                </a:lnTo>
                <a:lnTo>
                  <a:pt x="49133" y="36071"/>
                </a:lnTo>
                <a:lnTo>
                  <a:pt x="60212" y="36071"/>
                </a:lnTo>
                <a:lnTo>
                  <a:pt x="71273" y="36066"/>
                </a:lnTo>
                <a:lnTo>
                  <a:pt x="82334" y="36043"/>
                </a:lnTo>
                <a:lnTo>
                  <a:pt x="85795" y="36031"/>
                </a:lnTo>
                <a:lnTo>
                  <a:pt x="89256" y="36014"/>
                </a:lnTo>
                <a:lnTo>
                  <a:pt x="96179" y="35968"/>
                </a:lnTo>
                <a:lnTo>
                  <a:pt x="103101" y="35916"/>
                </a:lnTo>
                <a:lnTo>
                  <a:pt x="106562" y="35898"/>
                </a:lnTo>
                <a:lnTo>
                  <a:pt x="110023" y="35887"/>
                </a:lnTo>
                <a:lnTo>
                  <a:pt x="112253" y="35893"/>
                </a:lnTo>
                <a:lnTo>
                  <a:pt x="114501" y="35904"/>
                </a:lnTo>
                <a:lnTo>
                  <a:pt x="116731" y="35927"/>
                </a:lnTo>
                <a:lnTo>
                  <a:pt x="118961" y="35950"/>
                </a:lnTo>
                <a:lnTo>
                  <a:pt x="121209" y="35973"/>
                </a:lnTo>
                <a:lnTo>
                  <a:pt x="123439" y="35996"/>
                </a:lnTo>
                <a:lnTo>
                  <a:pt x="125687" y="36008"/>
                </a:lnTo>
                <a:lnTo>
                  <a:pt x="127917" y="36008"/>
                </a:lnTo>
                <a:lnTo>
                  <a:pt x="128755" y="36002"/>
                </a:lnTo>
                <a:lnTo>
                  <a:pt x="129612" y="35996"/>
                </a:lnTo>
                <a:lnTo>
                  <a:pt x="131306" y="35968"/>
                </a:lnTo>
                <a:lnTo>
                  <a:pt x="133001" y="35933"/>
                </a:lnTo>
                <a:lnTo>
                  <a:pt x="134696" y="35893"/>
                </a:lnTo>
                <a:lnTo>
                  <a:pt x="136391" y="35852"/>
                </a:lnTo>
                <a:lnTo>
                  <a:pt x="138086" y="35817"/>
                </a:lnTo>
                <a:lnTo>
                  <a:pt x="138924" y="35800"/>
                </a:lnTo>
                <a:lnTo>
                  <a:pt x="139781" y="35794"/>
                </a:lnTo>
                <a:lnTo>
                  <a:pt x="140619" y="35789"/>
                </a:lnTo>
                <a:lnTo>
                  <a:pt x="141475" y="35783"/>
                </a:lnTo>
                <a:lnTo>
                  <a:pt x="145293" y="35794"/>
                </a:lnTo>
                <a:lnTo>
                  <a:pt x="149129" y="35812"/>
                </a:lnTo>
                <a:lnTo>
                  <a:pt x="152947" y="35841"/>
                </a:lnTo>
                <a:lnTo>
                  <a:pt x="156782" y="35864"/>
                </a:lnTo>
                <a:lnTo>
                  <a:pt x="164436" y="35921"/>
                </a:lnTo>
                <a:lnTo>
                  <a:pt x="168254" y="35944"/>
                </a:lnTo>
                <a:lnTo>
                  <a:pt x="172090" y="35956"/>
                </a:lnTo>
                <a:lnTo>
                  <a:pt x="176139" y="35968"/>
                </a:lnTo>
                <a:lnTo>
                  <a:pt x="180171" y="35973"/>
                </a:lnTo>
                <a:lnTo>
                  <a:pt x="188271" y="35979"/>
                </a:lnTo>
                <a:lnTo>
                  <a:pt x="196370" y="35973"/>
                </a:lnTo>
                <a:lnTo>
                  <a:pt x="204452" y="35950"/>
                </a:lnTo>
                <a:lnTo>
                  <a:pt x="206218" y="35939"/>
                </a:lnTo>
                <a:lnTo>
                  <a:pt x="208002" y="35921"/>
                </a:lnTo>
                <a:lnTo>
                  <a:pt x="209769" y="35893"/>
                </a:lnTo>
                <a:lnTo>
                  <a:pt x="211535" y="35864"/>
                </a:lnTo>
                <a:lnTo>
                  <a:pt x="215067" y="35800"/>
                </a:lnTo>
                <a:lnTo>
                  <a:pt x="216833" y="35777"/>
                </a:lnTo>
                <a:lnTo>
                  <a:pt x="218600" y="35760"/>
                </a:lnTo>
                <a:lnTo>
                  <a:pt x="219224" y="35748"/>
                </a:lnTo>
                <a:lnTo>
                  <a:pt x="219813" y="35737"/>
                </a:lnTo>
                <a:lnTo>
                  <a:pt x="220366" y="35719"/>
                </a:lnTo>
                <a:lnTo>
                  <a:pt x="220919" y="35691"/>
                </a:lnTo>
                <a:lnTo>
                  <a:pt x="221436" y="35656"/>
                </a:lnTo>
                <a:lnTo>
                  <a:pt x="221918" y="35621"/>
                </a:lnTo>
                <a:lnTo>
                  <a:pt x="222400" y="35575"/>
                </a:lnTo>
                <a:lnTo>
                  <a:pt x="222846" y="35523"/>
                </a:lnTo>
                <a:lnTo>
                  <a:pt x="223274" y="35465"/>
                </a:lnTo>
                <a:lnTo>
                  <a:pt x="223684" y="35402"/>
                </a:lnTo>
                <a:lnTo>
                  <a:pt x="224077" y="35333"/>
                </a:lnTo>
                <a:lnTo>
                  <a:pt x="224451" y="35258"/>
                </a:lnTo>
                <a:lnTo>
                  <a:pt x="224808" y="35177"/>
                </a:lnTo>
                <a:lnTo>
                  <a:pt x="225129" y="35085"/>
                </a:lnTo>
                <a:lnTo>
                  <a:pt x="225450" y="34992"/>
                </a:lnTo>
                <a:lnTo>
                  <a:pt x="225754" y="34888"/>
                </a:lnTo>
                <a:lnTo>
                  <a:pt x="226039" y="34785"/>
                </a:lnTo>
                <a:lnTo>
                  <a:pt x="226289" y="34669"/>
                </a:lnTo>
                <a:lnTo>
                  <a:pt x="226539" y="34548"/>
                </a:lnTo>
                <a:lnTo>
                  <a:pt x="226770" y="34421"/>
                </a:lnTo>
                <a:lnTo>
                  <a:pt x="226985" y="34283"/>
                </a:lnTo>
                <a:lnTo>
                  <a:pt x="227181" y="34144"/>
                </a:lnTo>
                <a:lnTo>
                  <a:pt x="227377" y="34000"/>
                </a:lnTo>
                <a:lnTo>
                  <a:pt x="227555" y="33844"/>
                </a:lnTo>
                <a:lnTo>
                  <a:pt x="227698" y="33682"/>
                </a:lnTo>
                <a:lnTo>
                  <a:pt x="227859" y="33515"/>
                </a:lnTo>
                <a:lnTo>
                  <a:pt x="227984" y="33342"/>
                </a:lnTo>
                <a:lnTo>
                  <a:pt x="228108" y="33163"/>
                </a:lnTo>
                <a:lnTo>
                  <a:pt x="228216" y="32973"/>
                </a:lnTo>
                <a:lnTo>
                  <a:pt x="228305" y="32776"/>
                </a:lnTo>
                <a:lnTo>
                  <a:pt x="228394" y="32580"/>
                </a:lnTo>
                <a:lnTo>
                  <a:pt x="228465" y="32373"/>
                </a:lnTo>
                <a:lnTo>
                  <a:pt x="228590" y="32003"/>
                </a:lnTo>
                <a:lnTo>
                  <a:pt x="228662" y="31634"/>
                </a:lnTo>
                <a:lnTo>
                  <a:pt x="228733" y="31259"/>
                </a:lnTo>
                <a:lnTo>
                  <a:pt x="228769" y="30890"/>
                </a:lnTo>
                <a:lnTo>
                  <a:pt x="228786" y="30514"/>
                </a:lnTo>
                <a:lnTo>
                  <a:pt x="228804" y="30145"/>
                </a:lnTo>
                <a:lnTo>
                  <a:pt x="228786" y="29401"/>
                </a:lnTo>
                <a:lnTo>
                  <a:pt x="228733" y="28651"/>
                </a:lnTo>
                <a:lnTo>
                  <a:pt x="228679" y="27900"/>
                </a:lnTo>
                <a:lnTo>
                  <a:pt x="228662" y="27156"/>
                </a:lnTo>
                <a:lnTo>
                  <a:pt x="228662" y="26781"/>
                </a:lnTo>
                <a:lnTo>
                  <a:pt x="228662" y="26412"/>
                </a:lnTo>
                <a:lnTo>
                  <a:pt x="228804" y="24144"/>
                </a:lnTo>
                <a:lnTo>
                  <a:pt x="228965" y="21882"/>
                </a:lnTo>
                <a:lnTo>
                  <a:pt x="229143" y="19614"/>
                </a:lnTo>
                <a:lnTo>
                  <a:pt x="229339" y="17352"/>
                </a:lnTo>
                <a:lnTo>
                  <a:pt x="229464" y="15973"/>
                </a:lnTo>
                <a:lnTo>
                  <a:pt x="229607" y="14594"/>
                </a:lnTo>
                <a:lnTo>
                  <a:pt x="229946" y="11841"/>
                </a:lnTo>
                <a:lnTo>
                  <a:pt x="230035" y="10895"/>
                </a:lnTo>
                <a:lnTo>
                  <a:pt x="230142" y="9954"/>
                </a:lnTo>
                <a:lnTo>
                  <a:pt x="230321" y="8062"/>
                </a:lnTo>
                <a:lnTo>
                  <a:pt x="230428" y="7121"/>
                </a:lnTo>
                <a:lnTo>
                  <a:pt x="230570" y="6175"/>
                </a:lnTo>
                <a:lnTo>
                  <a:pt x="230660" y="5701"/>
                </a:lnTo>
                <a:lnTo>
                  <a:pt x="230749" y="5234"/>
                </a:lnTo>
                <a:lnTo>
                  <a:pt x="230856" y="4761"/>
                </a:lnTo>
                <a:lnTo>
                  <a:pt x="230981" y="4293"/>
                </a:lnTo>
                <a:lnTo>
                  <a:pt x="231016" y="4080"/>
                </a:lnTo>
                <a:lnTo>
                  <a:pt x="231016" y="3872"/>
                </a:lnTo>
                <a:lnTo>
                  <a:pt x="230981" y="3670"/>
                </a:lnTo>
                <a:lnTo>
                  <a:pt x="230927" y="3474"/>
                </a:lnTo>
                <a:lnTo>
                  <a:pt x="230820" y="3278"/>
                </a:lnTo>
                <a:lnTo>
                  <a:pt x="230695" y="3093"/>
                </a:lnTo>
                <a:lnTo>
                  <a:pt x="230535" y="2908"/>
                </a:lnTo>
                <a:lnTo>
                  <a:pt x="230356" y="2730"/>
                </a:lnTo>
                <a:lnTo>
                  <a:pt x="230142" y="2556"/>
                </a:lnTo>
                <a:lnTo>
                  <a:pt x="229893" y="2389"/>
                </a:lnTo>
                <a:lnTo>
                  <a:pt x="229643" y="2228"/>
                </a:lnTo>
                <a:lnTo>
                  <a:pt x="229339" y="2078"/>
                </a:lnTo>
                <a:lnTo>
                  <a:pt x="229036" y="1927"/>
                </a:lnTo>
                <a:lnTo>
                  <a:pt x="228697" y="1783"/>
                </a:lnTo>
                <a:lnTo>
                  <a:pt x="228340" y="1645"/>
                </a:lnTo>
                <a:lnTo>
                  <a:pt x="227966" y="1512"/>
                </a:lnTo>
                <a:lnTo>
                  <a:pt x="227573" y="1391"/>
                </a:lnTo>
                <a:lnTo>
                  <a:pt x="227145" y="1270"/>
                </a:lnTo>
                <a:lnTo>
                  <a:pt x="226717" y="1160"/>
                </a:lnTo>
                <a:lnTo>
                  <a:pt x="226271" y="1056"/>
                </a:lnTo>
                <a:lnTo>
                  <a:pt x="225825" y="958"/>
                </a:lnTo>
                <a:lnTo>
                  <a:pt x="225343" y="866"/>
                </a:lnTo>
                <a:lnTo>
                  <a:pt x="224862" y="785"/>
                </a:lnTo>
                <a:lnTo>
                  <a:pt x="224362" y="710"/>
                </a:lnTo>
                <a:lnTo>
                  <a:pt x="223862" y="641"/>
                </a:lnTo>
                <a:lnTo>
                  <a:pt x="223345" y="577"/>
                </a:lnTo>
                <a:lnTo>
                  <a:pt x="222828" y="525"/>
                </a:lnTo>
                <a:lnTo>
                  <a:pt x="222293" y="479"/>
                </a:lnTo>
                <a:lnTo>
                  <a:pt x="221757" y="439"/>
                </a:lnTo>
                <a:lnTo>
                  <a:pt x="221222" y="410"/>
                </a:lnTo>
                <a:lnTo>
                  <a:pt x="220669" y="387"/>
                </a:lnTo>
                <a:lnTo>
                  <a:pt x="220134" y="369"/>
                </a:lnTo>
                <a:lnTo>
                  <a:pt x="217333" y="323"/>
                </a:lnTo>
                <a:lnTo>
                  <a:pt x="214514" y="277"/>
                </a:lnTo>
                <a:lnTo>
                  <a:pt x="211713" y="243"/>
                </a:lnTo>
                <a:lnTo>
                  <a:pt x="208894" y="208"/>
                </a:lnTo>
                <a:lnTo>
                  <a:pt x="206093" y="185"/>
                </a:lnTo>
                <a:lnTo>
                  <a:pt x="203292" y="162"/>
                </a:lnTo>
                <a:lnTo>
                  <a:pt x="200474" y="144"/>
                </a:lnTo>
                <a:lnTo>
                  <a:pt x="197673" y="139"/>
                </a:lnTo>
                <a:lnTo>
                  <a:pt x="195282" y="139"/>
                </a:lnTo>
                <a:lnTo>
                  <a:pt x="192909" y="150"/>
                </a:lnTo>
                <a:lnTo>
                  <a:pt x="190537" y="167"/>
                </a:lnTo>
                <a:lnTo>
                  <a:pt x="188164" y="191"/>
                </a:lnTo>
                <a:lnTo>
                  <a:pt x="183400" y="243"/>
                </a:lnTo>
                <a:lnTo>
                  <a:pt x="181028" y="260"/>
                </a:lnTo>
                <a:lnTo>
                  <a:pt x="178655" y="271"/>
                </a:lnTo>
                <a:lnTo>
                  <a:pt x="177388" y="271"/>
                </a:lnTo>
                <a:lnTo>
                  <a:pt x="176121" y="260"/>
                </a:lnTo>
                <a:lnTo>
                  <a:pt x="174873" y="248"/>
                </a:lnTo>
                <a:lnTo>
                  <a:pt x="173606" y="225"/>
                </a:lnTo>
                <a:lnTo>
                  <a:pt x="171090" y="191"/>
                </a:lnTo>
                <a:lnTo>
                  <a:pt x="169824" y="173"/>
                </a:lnTo>
                <a:lnTo>
                  <a:pt x="168557" y="167"/>
                </a:lnTo>
                <a:lnTo>
                  <a:pt x="162135" y="167"/>
                </a:lnTo>
                <a:lnTo>
                  <a:pt x="155730" y="173"/>
                </a:lnTo>
                <a:lnTo>
                  <a:pt x="149307" y="179"/>
                </a:lnTo>
                <a:lnTo>
                  <a:pt x="146096" y="179"/>
                </a:lnTo>
                <a:lnTo>
                  <a:pt x="142903" y="173"/>
                </a:lnTo>
                <a:lnTo>
                  <a:pt x="139103" y="156"/>
                </a:lnTo>
                <a:lnTo>
                  <a:pt x="135303" y="133"/>
                </a:lnTo>
                <a:lnTo>
                  <a:pt x="127720" y="81"/>
                </a:lnTo>
                <a:lnTo>
                  <a:pt x="123938" y="52"/>
                </a:lnTo>
                <a:lnTo>
                  <a:pt x="120138" y="29"/>
                </a:lnTo>
                <a:lnTo>
                  <a:pt x="116338" y="12"/>
                </a:lnTo>
                <a:lnTo>
                  <a:pt x="1125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4f3de87df4_0_409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HIST GRADIENT BOOSTING CLASSIFIER</a:t>
            </a:r>
            <a:endParaRPr/>
          </a:p>
        </p:txBody>
      </p:sp>
      <p:sp>
        <p:nvSpPr>
          <p:cNvPr id="397" name="Google Shape;397;g24f3de87df4_0_409"/>
          <p:cNvSpPr/>
          <p:nvPr/>
        </p:nvSpPr>
        <p:spPr>
          <a:xfrm flipH="1">
            <a:off x="3612702" y="941724"/>
            <a:ext cx="543099" cy="478262"/>
          </a:xfrm>
          <a:custGeom>
            <a:avLst/>
            <a:gdLst/>
            <a:ahLst/>
            <a:cxnLst/>
            <a:rect l="l" t="t" r="r" b="b"/>
            <a:pathLst>
              <a:path w="68465" h="20034" extrusionOk="0">
                <a:moveTo>
                  <a:pt x="3568" y="1"/>
                </a:moveTo>
                <a:lnTo>
                  <a:pt x="3340" y="6"/>
                </a:lnTo>
                <a:lnTo>
                  <a:pt x="3096" y="18"/>
                </a:lnTo>
                <a:lnTo>
                  <a:pt x="2833" y="30"/>
                </a:lnTo>
                <a:lnTo>
                  <a:pt x="2588" y="47"/>
                </a:lnTo>
                <a:lnTo>
                  <a:pt x="2326" y="70"/>
                </a:lnTo>
                <a:lnTo>
                  <a:pt x="2081" y="99"/>
                </a:lnTo>
                <a:lnTo>
                  <a:pt x="1836" y="134"/>
                </a:lnTo>
                <a:lnTo>
                  <a:pt x="1592" y="169"/>
                </a:lnTo>
                <a:lnTo>
                  <a:pt x="1364" y="204"/>
                </a:lnTo>
                <a:lnTo>
                  <a:pt x="1154" y="250"/>
                </a:lnTo>
                <a:lnTo>
                  <a:pt x="945" y="291"/>
                </a:lnTo>
                <a:lnTo>
                  <a:pt x="770" y="343"/>
                </a:lnTo>
                <a:lnTo>
                  <a:pt x="595" y="390"/>
                </a:lnTo>
                <a:lnTo>
                  <a:pt x="455" y="442"/>
                </a:lnTo>
                <a:lnTo>
                  <a:pt x="350" y="500"/>
                </a:lnTo>
                <a:lnTo>
                  <a:pt x="245" y="558"/>
                </a:lnTo>
                <a:lnTo>
                  <a:pt x="175" y="628"/>
                </a:lnTo>
                <a:lnTo>
                  <a:pt x="105" y="709"/>
                </a:lnTo>
                <a:lnTo>
                  <a:pt x="53" y="791"/>
                </a:lnTo>
                <a:lnTo>
                  <a:pt x="18" y="878"/>
                </a:lnTo>
                <a:lnTo>
                  <a:pt x="0" y="971"/>
                </a:lnTo>
                <a:lnTo>
                  <a:pt x="0" y="1064"/>
                </a:lnTo>
                <a:lnTo>
                  <a:pt x="0" y="1157"/>
                </a:lnTo>
                <a:lnTo>
                  <a:pt x="35" y="1249"/>
                </a:lnTo>
                <a:lnTo>
                  <a:pt x="70" y="1337"/>
                </a:lnTo>
                <a:lnTo>
                  <a:pt x="123" y="1418"/>
                </a:lnTo>
                <a:lnTo>
                  <a:pt x="193" y="1499"/>
                </a:lnTo>
                <a:lnTo>
                  <a:pt x="280" y="1569"/>
                </a:lnTo>
                <a:lnTo>
                  <a:pt x="368" y="1633"/>
                </a:lnTo>
                <a:lnTo>
                  <a:pt x="472" y="1685"/>
                </a:lnTo>
                <a:lnTo>
                  <a:pt x="595" y="1726"/>
                </a:lnTo>
                <a:lnTo>
                  <a:pt x="997" y="1830"/>
                </a:lnTo>
                <a:lnTo>
                  <a:pt x="1364" y="1941"/>
                </a:lnTo>
                <a:lnTo>
                  <a:pt x="1714" y="2051"/>
                </a:lnTo>
                <a:lnTo>
                  <a:pt x="2029" y="2167"/>
                </a:lnTo>
                <a:lnTo>
                  <a:pt x="2326" y="2278"/>
                </a:lnTo>
                <a:lnTo>
                  <a:pt x="2588" y="2394"/>
                </a:lnTo>
                <a:lnTo>
                  <a:pt x="2851" y="2516"/>
                </a:lnTo>
                <a:lnTo>
                  <a:pt x="3078" y="2638"/>
                </a:lnTo>
                <a:lnTo>
                  <a:pt x="3288" y="2760"/>
                </a:lnTo>
                <a:lnTo>
                  <a:pt x="3480" y="2882"/>
                </a:lnTo>
                <a:lnTo>
                  <a:pt x="3655" y="3004"/>
                </a:lnTo>
                <a:lnTo>
                  <a:pt x="3795" y="3131"/>
                </a:lnTo>
                <a:lnTo>
                  <a:pt x="3935" y="3259"/>
                </a:lnTo>
                <a:lnTo>
                  <a:pt x="4057" y="3393"/>
                </a:lnTo>
                <a:lnTo>
                  <a:pt x="4162" y="3521"/>
                </a:lnTo>
                <a:lnTo>
                  <a:pt x="4267" y="3654"/>
                </a:lnTo>
                <a:lnTo>
                  <a:pt x="4337" y="3788"/>
                </a:lnTo>
                <a:lnTo>
                  <a:pt x="4407" y="3927"/>
                </a:lnTo>
                <a:lnTo>
                  <a:pt x="4460" y="4061"/>
                </a:lnTo>
                <a:lnTo>
                  <a:pt x="4512" y="4200"/>
                </a:lnTo>
                <a:lnTo>
                  <a:pt x="4565" y="4479"/>
                </a:lnTo>
                <a:lnTo>
                  <a:pt x="4600" y="4764"/>
                </a:lnTo>
                <a:lnTo>
                  <a:pt x="4600" y="5054"/>
                </a:lnTo>
                <a:lnTo>
                  <a:pt x="4582" y="5344"/>
                </a:lnTo>
                <a:lnTo>
                  <a:pt x="4512" y="5937"/>
                </a:lnTo>
                <a:lnTo>
                  <a:pt x="4495" y="6123"/>
                </a:lnTo>
                <a:lnTo>
                  <a:pt x="4512" y="6309"/>
                </a:lnTo>
                <a:lnTo>
                  <a:pt x="4565" y="6483"/>
                </a:lnTo>
                <a:lnTo>
                  <a:pt x="4635" y="6657"/>
                </a:lnTo>
                <a:lnTo>
                  <a:pt x="4739" y="6831"/>
                </a:lnTo>
                <a:lnTo>
                  <a:pt x="4862" y="6994"/>
                </a:lnTo>
                <a:lnTo>
                  <a:pt x="5019" y="7157"/>
                </a:lnTo>
                <a:lnTo>
                  <a:pt x="5194" y="7308"/>
                </a:lnTo>
                <a:lnTo>
                  <a:pt x="5386" y="7459"/>
                </a:lnTo>
                <a:lnTo>
                  <a:pt x="5614" y="7604"/>
                </a:lnTo>
                <a:lnTo>
                  <a:pt x="5859" y="7743"/>
                </a:lnTo>
                <a:lnTo>
                  <a:pt x="6121" y="7877"/>
                </a:lnTo>
                <a:lnTo>
                  <a:pt x="6418" y="8005"/>
                </a:lnTo>
                <a:lnTo>
                  <a:pt x="6733" y="8127"/>
                </a:lnTo>
                <a:lnTo>
                  <a:pt x="7065" y="8237"/>
                </a:lnTo>
                <a:lnTo>
                  <a:pt x="7415" y="8347"/>
                </a:lnTo>
                <a:lnTo>
                  <a:pt x="7800" y="8452"/>
                </a:lnTo>
                <a:lnTo>
                  <a:pt x="8185" y="8551"/>
                </a:lnTo>
                <a:lnTo>
                  <a:pt x="8604" y="8638"/>
                </a:lnTo>
                <a:lnTo>
                  <a:pt x="9024" y="8719"/>
                </a:lnTo>
                <a:lnTo>
                  <a:pt x="9479" y="8795"/>
                </a:lnTo>
                <a:lnTo>
                  <a:pt x="9933" y="8864"/>
                </a:lnTo>
                <a:lnTo>
                  <a:pt x="10405" y="8928"/>
                </a:lnTo>
                <a:lnTo>
                  <a:pt x="10895" y="8980"/>
                </a:lnTo>
                <a:lnTo>
                  <a:pt x="11420" y="9027"/>
                </a:lnTo>
                <a:lnTo>
                  <a:pt x="11927" y="9068"/>
                </a:lnTo>
                <a:lnTo>
                  <a:pt x="12469" y="9097"/>
                </a:lnTo>
                <a:lnTo>
                  <a:pt x="13011" y="9120"/>
                </a:lnTo>
                <a:lnTo>
                  <a:pt x="13571" y="9131"/>
                </a:lnTo>
                <a:lnTo>
                  <a:pt x="14148" y="9143"/>
                </a:lnTo>
                <a:lnTo>
                  <a:pt x="14725" y="9137"/>
                </a:lnTo>
                <a:lnTo>
                  <a:pt x="15320" y="9126"/>
                </a:lnTo>
                <a:lnTo>
                  <a:pt x="16264" y="9102"/>
                </a:lnTo>
                <a:lnTo>
                  <a:pt x="17191" y="9062"/>
                </a:lnTo>
                <a:lnTo>
                  <a:pt x="18100" y="9004"/>
                </a:lnTo>
                <a:lnTo>
                  <a:pt x="18992" y="8940"/>
                </a:lnTo>
                <a:lnTo>
                  <a:pt x="19866" y="8864"/>
                </a:lnTo>
                <a:lnTo>
                  <a:pt x="20741" y="8777"/>
                </a:lnTo>
                <a:lnTo>
                  <a:pt x="21598" y="8678"/>
                </a:lnTo>
                <a:lnTo>
                  <a:pt x="22420" y="8562"/>
                </a:lnTo>
                <a:lnTo>
                  <a:pt x="23241" y="8440"/>
                </a:lnTo>
                <a:lnTo>
                  <a:pt x="24046" y="8301"/>
                </a:lnTo>
                <a:lnTo>
                  <a:pt x="24833" y="8156"/>
                </a:lnTo>
                <a:lnTo>
                  <a:pt x="25602" y="7993"/>
                </a:lnTo>
                <a:lnTo>
                  <a:pt x="26354" y="7819"/>
                </a:lnTo>
                <a:lnTo>
                  <a:pt x="27106" y="7633"/>
                </a:lnTo>
                <a:lnTo>
                  <a:pt x="27823" y="7435"/>
                </a:lnTo>
                <a:lnTo>
                  <a:pt x="28523" y="7220"/>
                </a:lnTo>
                <a:lnTo>
                  <a:pt x="30674" y="6553"/>
                </a:lnTo>
                <a:lnTo>
                  <a:pt x="33000" y="5832"/>
                </a:lnTo>
                <a:lnTo>
                  <a:pt x="33175" y="6070"/>
                </a:lnTo>
                <a:lnTo>
                  <a:pt x="33314" y="6303"/>
                </a:lnTo>
                <a:lnTo>
                  <a:pt x="33419" y="6535"/>
                </a:lnTo>
                <a:lnTo>
                  <a:pt x="33489" y="6762"/>
                </a:lnTo>
                <a:lnTo>
                  <a:pt x="33524" y="6982"/>
                </a:lnTo>
                <a:lnTo>
                  <a:pt x="33542" y="7209"/>
                </a:lnTo>
                <a:lnTo>
                  <a:pt x="33542" y="7424"/>
                </a:lnTo>
                <a:lnTo>
                  <a:pt x="33507" y="7644"/>
                </a:lnTo>
                <a:lnTo>
                  <a:pt x="33454" y="7859"/>
                </a:lnTo>
                <a:lnTo>
                  <a:pt x="33384" y="8074"/>
                </a:lnTo>
                <a:lnTo>
                  <a:pt x="33297" y="8283"/>
                </a:lnTo>
                <a:lnTo>
                  <a:pt x="33192" y="8498"/>
                </a:lnTo>
                <a:lnTo>
                  <a:pt x="33070" y="8707"/>
                </a:lnTo>
                <a:lnTo>
                  <a:pt x="32947" y="8917"/>
                </a:lnTo>
                <a:lnTo>
                  <a:pt x="32685" y="9335"/>
                </a:lnTo>
                <a:lnTo>
                  <a:pt x="32318" y="9852"/>
                </a:lnTo>
                <a:lnTo>
                  <a:pt x="31933" y="10369"/>
                </a:lnTo>
                <a:lnTo>
                  <a:pt x="31758" y="10630"/>
                </a:lnTo>
                <a:lnTo>
                  <a:pt x="31601" y="10891"/>
                </a:lnTo>
                <a:lnTo>
                  <a:pt x="31443" y="11153"/>
                </a:lnTo>
                <a:lnTo>
                  <a:pt x="31303" y="11414"/>
                </a:lnTo>
                <a:lnTo>
                  <a:pt x="31233" y="11588"/>
                </a:lnTo>
                <a:lnTo>
                  <a:pt x="31181" y="11757"/>
                </a:lnTo>
                <a:lnTo>
                  <a:pt x="31163" y="11925"/>
                </a:lnTo>
                <a:lnTo>
                  <a:pt x="31163" y="12088"/>
                </a:lnTo>
                <a:lnTo>
                  <a:pt x="31181" y="12245"/>
                </a:lnTo>
                <a:lnTo>
                  <a:pt x="31233" y="12402"/>
                </a:lnTo>
                <a:lnTo>
                  <a:pt x="31303" y="12553"/>
                </a:lnTo>
                <a:lnTo>
                  <a:pt x="31391" y="12698"/>
                </a:lnTo>
                <a:lnTo>
                  <a:pt x="31496" y="12837"/>
                </a:lnTo>
                <a:lnTo>
                  <a:pt x="31618" y="12977"/>
                </a:lnTo>
                <a:lnTo>
                  <a:pt x="31776" y="13110"/>
                </a:lnTo>
                <a:lnTo>
                  <a:pt x="31950" y="13232"/>
                </a:lnTo>
                <a:lnTo>
                  <a:pt x="32143" y="13354"/>
                </a:lnTo>
                <a:lnTo>
                  <a:pt x="32370" y="13470"/>
                </a:lnTo>
                <a:lnTo>
                  <a:pt x="32597" y="13586"/>
                </a:lnTo>
                <a:lnTo>
                  <a:pt x="32842" y="13691"/>
                </a:lnTo>
                <a:lnTo>
                  <a:pt x="33122" y="13790"/>
                </a:lnTo>
                <a:lnTo>
                  <a:pt x="33419" y="13883"/>
                </a:lnTo>
                <a:lnTo>
                  <a:pt x="33734" y="13976"/>
                </a:lnTo>
                <a:lnTo>
                  <a:pt x="34066" y="14057"/>
                </a:lnTo>
                <a:lnTo>
                  <a:pt x="34399" y="14132"/>
                </a:lnTo>
                <a:lnTo>
                  <a:pt x="34766" y="14202"/>
                </a:lnTo>
                <a:lnTo>
                  <a:pt x="35151" y="14266"/>
                </a:lnTo>
                <a:lnTo>
                  <a:pt x="35553" y="14324"/>
                </a:lnTo>
                <a:lnTo>
                  <a:pt x="35973" y="14376"/>
                </a:lnTo>
                <a:lnTo>
                  <a:pt x="36410" y="14423"/>
                </a:lnTo>
                <a:lnTo>
                  <a:pt x="36864" y="14458"/>
                </a:lnTo>
                <a:lnTo>
                  <a:pt x="37319" y="14493"/>
                </a:lnTo>
                <a:lnTo>
                  <a:pt x="37809" y="14516"/>
                </a:lnTo>
                <a:lnTo>
                  <a:pt x="38316" y="14533"/>
                </a:lnTo>
                <a:lnTo>
                  <a:pt x="38823" y="14539"/>
                </a:lnTo>
                <a:lnTo>
                  <a:pt x="39348" y="14545"/>
                </a:lnTo>
                <a:lnTo>
                  <a:pt x="39872" y="14539"/>
                </a:lnTo>
                <a:lnTo>
                  <a:pt x="40379" y="14533"/>
                </a:lnTo>
                <a:lnTo>
                  <a:pt x="40887" y="14516"/>
                </a:lnTo>
                <a:lnTo>
                  <a:pt x="41376" y="14504"/>
                </a:lnTo>
                <a:lnTo>
                  <a:pt x="41883" y="14481"/>
                </a:lnTo>
                <a:lnTo>
                  <a:pt x="42373" y="14458"/>
                </a:lnTo>
                <a:lnTo>
                  <a:pt x="42863" y="14434"/>
                </a:lnTo>
                <a:lnTo>
                  <a:pt x="43335" y="14400"/>
                </a:lnTo>
                <a:lnTo>
                  <a:pt x="43825" y="14365"/>
                </a:lnTo>
                <a:lnTo>
                  <a:pt x="44297" y="14324"/>
                </a:lnTo>
                <a:lnTo>
                  <a:pt x="44769" y="14283"/>
                </a:lnTo>
                <a:lnTo>
                  <a:pt x="45224" y="14237"/>
                </a:lnTo>
                <a:lnTo>
                  <a:pt x="45696" y="14191"/>
                </a:lnTo>
                <a:lnTo>
                  <a:pt x="46150" y="14138"/>
                </a:lnTo>
                <a:lnTo>
                  <a:pt x="46605" y="14080"/>
                </a:lnTo>
                <a:lnTo>
                  <a:pt x="47060" y="14016"/>
                </a:lnTo>
                <a:lnTo>
                  <a:pt x="47497" y="13958"/>
                </a:lnTo>
                <a:lnTo>
                  <a:pt x="47952" y="13889"/>
                </a:lnTo>
                <a:lnTo>
                  <a:pt x="48389" y="13819"/>
                </a:lnTo>
                <a:lnTo>
                  <a:pt x="48809" y="13743"/>
                </a:lnTo>
                <a:lnTo>
                  <a:pt x="49665" y="13586"/>
                </a:lnTo>
                <a:lnTo>
                  <a:pt x="50522" y="13418"/>
                </a:lnTo>
                <a:lnTo>
                  <a:pt x="51344" y="13238"/>
                </a:lnTo>
                <a:lnTo>
                  <a:pt x="52149" y="13040"/>
                </a:lnTo>
                <a:lnTo>
                  <a:pt x="52953" y="12837"/>
                </a:lnTo>
                <a:lnTo>
                  <a:pt x="53723" y="12622"/>
                </a:lnTo>
                <a:lnTo>
                  <a:pt x="54545" y="12378"/>
                </a:lnTo>
                <a:lnTo>
                  <a:pt x="55349" y="12134"/>
                </a:lnTo>
                <a:lnTo>
                  <a:pt x="56171" y="11896"/>
                </a:lnTo>
                <a:lnTo>
                  <a:pt x="56993" y="11658"/>
                </a:lnTo>
                <a:lnTo>
                  <a:pt x="57220" y="11600"/>
                </a:lnTo>
                <a:lnTo>
                  <a:pt x="57448" y="11554"/>
                </a:lnTo>
                <a:lnTo>
                  <a:pt x="57675" y="11519"/>
                </a:lnTo>
                <a:lnTo>
                  <a:pt x="57885" y="11495"/>
                </a:lnTo>
                <a:lnTo>
                  <a:pt x="58077" y="11478"/>
                </a:lnTo>
                <a:lnTo>
                  <a:pt x="58269" y="11472"/>
                </a:lnTo>
                <a:lnTo>
                  <a:pt x="58462" y="11478"/>
                </a:lnTo>
                <a:lnTo>
                  <a:pt x="58637" y="11495"/>
                </a:lnTo>
                <a:lnTo>
                  <a:pt x="58794" y="11519"/>
                </a:lnTo>
                <a:lnTo>
                  <a:pt x="58934" y="11554"/>
                </a:lnTo>
                <a:lnTo>
                  <a:pt x="59074" y="11600"/>
                </a:lnTo>
                <a:lnTo>
                  <a:pt x="59196" y="11652"/>
                </a:lnTo>
                <a:lnTo>
                  <a:pt x="59301" y="11710"/>
                </a:lnTo>
                <a:lnTo>
                  <a:pt x="59406" y="11780"/>
                </a:lnTo>
                <a:lnTo>
                  <a:pt x="59476" y="11856"/>
                </a:lnTo>
                <a:lnTo>
                  <a:pt x="59529" y="11943"/>
                </a:lnTo>
                <a:lnTo>
                  <a:pt x="59634" y="12129"/>
                </a:lnTo>
                <a:lnTo>
                  <a:pt x="59721" y="12314"/>
                </a:lnTo>
                <a:lnTo>
                  <a:pt x="59791" y="12506"/>
                </a:lnTo>
                <a:lnTo>
                  <a:pt x="59826" y="12698"/>
                </a:lnTo>
                <a:lnTo>
                  <a:pt x="59843" y="12889"/>
                </a:lnTo>
                <a:lnTo>
                  <a:pt x="59826" y="13075"/>
                </a:lnTo>
                <a:lnTo>
                  <a:pt x="59773" y="13261"/>
                </a:lnTo>
                <a:lnTo>
                  <a:pt x="59721" y="13354"/>
                </a:lnTo>
                <a:lnTo>
                  <a:pt x="59668" y="13441"/>
                </a:lnTo>
                <a:lnTo>
                  <a:pt x="59336" y="13952"/>
                </a:lnTo>
                <a:lnTo>
                  <a:pt x="58952" y="14464"/>
                </a:lnTo>
                <a:lnTo>
                  <a:pt x="58567" y="14969"/>
                </a:lnTo>
                <a:lnTo>
                  <a:pt x="58182" y="15474"/>
                </a:lnTo>
                <a:lnTo>
                  <a:pt x="57378" y="16485"/>
                </a:lnTo>
                <a:lnTo>
                  <a:pt x="56975" y="16996"/>
                </a:lnTo>
                <a:lnTo>
                  <a:pt x="56591" y="17501"/>
                </a:lnTo>
                <a:lnTo>
                  <a:pt x="56293" y="17925"/>
                </a:lnTo>
                <a:lnTo>
                  <a:pt x="56153" y="18140"/>
                </a:lnTo>
                <a:lnTo>
                  <a:pt x="56031" y="18355"/>
                </a:lnTo>
                <a:lnTo>
                  <a:pt x="55944" y="18570"/>
                </a:lnTo>
                <a:lnTo>
                  <a:pt x="55856" y="18785"/>
                </a:lnTo>
                <a:lnTo>
                  <a:pt x="55804" y="19006"/>
                </a:lnTo>
                <a:lnTo>
                  <a:pt x="55769" y="19221"/>
                </a:lnTo>
                <a:lnTo>
                  <a:pt x="55769" y="19273"/>
                </a:lnTo>
                <a:lnTo>
                  <a:pt x="55786" y="19325"/>
                </a:lnTo>
                <a:lnTo>
                  <a:pt x="55821" y="19383"/>
                </a:lnTo>
                <a:lnTo>
                  <a:pt x="55874" y="19441"/>
                </a:lnTo>
                <a:lnTo>
                  <a:pt x="55996" y="19563"/>
                </a:lnTo>
                <a:lnTo>
                  <a:pt x="56171" y="19679"/>
                </a:lnTo>
                <a:lnTo>
                  <a:pt x="56276" y="19732"/>
                </a:lnTo>
                <a:lnTo>
                  <a:pt x="56381" y="19784"/>
                </a:lnTo>
                <a:lnTo>
                  <a:pt x="56486" y="19836"/>
                </a:lnTo>
                <a:lnTo>
                  <a:pt x="56591" y="19877"/>
                </a:lnTo>
                <a:lnTo>
                  <a:pt x="56713" y="19918"/>
                </a:lnTo>
                <a:lnTo>
                  <a:pt x="56835" y="19952"/>
                </a:lnTo>
                <a:lnTo>
                  <a:pt x="56958" y="19976"/>
                </a:lnTo>
                <a:lnTo>
                  <a:pt x="57080" y="19993"/>
                </a:lnTo>
                <a:lnTo>
                  <a:pt x="57255" y="20011"/>
                </a:lnTo>
                <a:lnTo>
                  <a:pt x="57413" y="20022"/>
                </a:lnTo>
                <a:lnTo>
                  <a:pt x="57587" y="20034"/>
                </a:lnTo>
                <a:lnTo>
                  <a:pt x="57972" y="20034"/>
                </a:lnTo>
                <a:lnTo>
                  <a:pt x="58165" y="20028"/>
                </a:lnTo>
                <a:lnTo>
                  <a:pt x="58549" y="20011"/>
                </a:lnTo>
                <a:lnTo>
                  <a:pt x="58934" y="19982"/>
                </a:lnTo>
                <a:lnTo>
                  <a:pt x="59319" y="19935"/>
                </a:lnTo>
                <a:lnTo>
                  <a:pt x="59668" y="19883"/>
                </a:lnTo>
                <a:lnTo>
                  <a:pt x="59826" y="19854"/>
                </a:lnTo>
                <a:lnTo>
                  <a:pt x="59983" y="19825"/>
                </a:lnTo>
                <a:lnTo>
                  <a:pt x="60316" y="19738"/>
                </a:lnTo>
                <a:lnTo>
                  <a:pt x="60630" y="19645"/>
                </a:lnTo>
                <a:lnTo>
                  <a:pt x="60928" y="19546"/>
                </a:lnTo>
                <a:lnTo>
                  <a:pt x="61207" y="19430"/>
                </a:lnTo>
                <a:lnTo>
                  <a:pt x="61470" y="19314"/>
                </a:lnTo>
                <a:lnTo>
                  <a:pt x="61697" y="19192"/>
                </a:lnTo>
                <a:lnTo>
                  <a:pt x="61907" y="19064"/>
                </a:lnTo>
                <a:lnTo>
                  <a:pt x="62064" y="18936"/>
                </a:lnTo>
                <a:lnTo>
                  <a:pt x="62851" y="18256"/>
                </a:lnTo>
                <a:lnTo>
                  <a:pt x="63656" y="17571"/>
                </a:lnTo>
                <a:lnTo>
                  <a:pt x="64443" y="16891"/>
                </a:lnTo>
                <a:lnTo>
                  <a:pt x="65230" y="16206"/>
                </a:lnTo>
                <a:lnTo>
                  <a:pt x="65982" y="15521"/>
                </a:lnTo>
                <a:lnTo>
                  <a:pt x="66349" y="15178"/>
                </a:lnTo>
                <a:lnTo>
                  <a:pt x="66699" y="14829"/>
                </a:lnTo>
                <a:lnTo>
                  <a:pt x="67048" y="14487"/>
                </a:lnTo>
                <a:lnTo>
                  <a:pt x="67363" y="14138"/>
                </a:lnTo>
                <a:lnTo>
                  <a:pt x="67678" y="13790"/>
                </a:lnTo>
                <a:lnTo>
                  <a:pt x="67975" y="13435"/>
                </a:lnTo>
                <a:lnTo>
                  <a:pt x="68080" y="13290"/>
                </a:lnTo>
                <a:lnTo>
                  <a:pt x="68185" y="13151"/>
                </a:lnTo>
                <a:lnTo>
                  <a:pt x="68272" y="13006"/>
                </a:lnTo>
                <a:lnTo>
                  <a:pt x="68342" y="12860"/>
                </a:lnTo>
                <a:lnTo>
                  <a:pt x="68395" y="12721"/>
                </a:lnTo>
                <a:lnTo>
                  <a:pt x="68430" y="12576"/>
                </a:lnTo>
                <a:lnTo>
                  <a:pt x="68447" y="12436"/>
                </a:lnTo>
                <a:lnTo>
                  <a:pt x="68465" y="12297"/>
                </a:lnTo>
                <a:lnTo>
                  <a:pt x="68465" y="12152"/>
                </a:lnTo>
                <a:lnTo>
                  <a:pt x="68447" y="12012"/>
                </a:lnTo>
                <a:lnTo>
                  <a:pt x="68412" y="11879"/>
                </a:lnTo>
                <a:lnTo>
                  <a:pt x="68360" y="11739"/>
                </a:lnTo>
                <a:lnTo>
                  <a:pt x="68307" y="11600"/>
                </a:lnTo>
                <a:lnTo>
                  <a:pt x="68238" y="11466"/>
                </a:lnTo>
                <a:lnTo>
                  <a:pt x="68133" y="11333"/>
                </a:lnTo>
                <a:lnTo>
                  <a:pt x="68045" y="11199"/>
                </a:lnTo>
                <a:lnTo>
                  <a:pt x="67923" y="11066"/>
                </a:lnTo>
                <a:lnTo>
                  <a:pt x="67783" y="10932"/>
                </a:lnTo>
                <a:lnTo>
                  <a:pt x="67643" y="10804"/>
                </a:lnTo>
                <a:lnTo>
                  <a:pt x="67486" y="10671"/>
                </a:lnTo>
                <a:lnTo>
                  <a:pt x="67293" y="10543"/>
                </a:lnTo>
                <a:lnTo>
                  <a:pt x="67118" y="10421"/>
                </a:lnTo>
                <a:lnTo>
                  <a:pt x="66908" y="10293"/>
                </a:lnTo>
                <a:lnTo>
                  <a:pt x="66681" y="10171"/>
                </a:lnTo>
                <a:lnTo>
                  <a:pt x="66454" y="10049"/>
                </a:lnTo>
                <a:lnTo>
                  <a:pt x="66209" y="9927"/>
                </a:lnTo>
                <a:lnTo>
                  <a:pt x="65947" y="9811"/>
                </a:lnTo>
                <a:lnTo>
                  <a:pt x="65667" y="9689"/>
                </a:lnTo>
                <a:lnTo>
                  <a:pt x="65370" y="9573"/>
                </a:lnTo>
                <a:lnTo>
                  <a:pt x="65055" y="9463"/>
                </a:lnTo>
                <a:lnTo>
                  <a:pt x="64740" y="9352"/>
                </a:lnTo>
                <a:lnTo>
                  <a:pt x="64408" y="9242"/>
                </a:lnTo>
                <a:lnTo>
                  <a:pt x="64093" y="9143"/>
                </a:lnTo>
                <a:lnTo>
                  <a:pt x="63778" y="9050"/>
                </a:lnTo>
                <a:lnTo>
                  <a:pt x="63446" y="8963"/>
                </a:lnTo>
                <a:lnTo>
                  <a:pt x="63131" y="8882"/>
                </a:lnTo>
                <a:lnTo>
                  <a:pt x="62799" y="8806"/>
                </a:lnTo>
                <a:lnTo>
                  <a:pt x="62484" y="8731"/>
                </a:lnTo>
                <a:lnTo>
                  <a:pt x="62152" y="8667"/>
                </a:lnTo>
                <a:lnTo>
                  <a:pt x="61819" y="8603"/>
                </a:lnTo>
                <a:lnTo>
                  <a:pt x="61487" y="8545"/>
                </a:lnTo>
                <a:lnTo>
                  <a:pt x="61155" y="8493"/>
                </a:lnTo>
                <a:lnTo>
                  <a:pt x="60823" y="8446"/>
                </a:lnTo>
                <a:lnTo>
                  <a:pt x="60490" y="8405"/>
                </a:lnTo>
                <a:lnTo>
                  <a:pt x="60158" y="8371"/>
                </a:lnTo>
                <a:lnTo>
                  <a:pt x="59808" y="8341"/>
                </a:lnTo>
                <a:lnTo>
                  <a:pt x="59459" y="8312"/>
                </a:lnTo>
                <a:lnTo>
                  <a:pt x="59126" y="8289"/>
                </a:lnTo>
                <a:lnTo>
                  <a:pt x="58777" y="8278"/>
                </a:lnTo>
                <a:lnTo>
                  <a:pt x="58427" y="8266"/>
                </a:lnTo>
                <a:lnTo>
                  <a:pt x="58060" y="8260"/>
                </a:lnTo>
                <a:lnTo>
                  <a:pt x="57710" y="8260"/>
                </a:lnTo>
                <a:lnTo>
                  <a:pt x="57360" y="8266"/>
                </a:lnTo>
                <a:lnTo>
                  <a:pt x="56993" y="8278"/>
                </a:lnTo>
                <a:lnTo>
                  <a:pt x="56626" y="8289"/>
                </a:lnTo>
                <a:lnTo>
                  <a:pt x="56276" y="8312"/>
                </a:lnTo>
                <a:lnTo>
                  <a:pt x="55909" y="8336"/>
                </a:lnTo>
                <a:lnTo>
                  <a:pt x="55524" y="8371"/>
                </a:lnTo>
                <a:lnTo>
                  <a:pt x="55157" y="8405"/>
                </a:lnTo>
                <a:lnTo>
                  <a:pt x="54789" y="8446"/>
                </a:lnTo>
                <a:lnTo>
                  <a:pt x="54405" y="8493"/>
                </a:lnTo>
                <a:lnTo>
                  <a:pt x="54020" y="8545"/>
                </a:lnTo>
                <a:lnTo>
                  <a:pt x="53635" y="8603"/>
                </a:lnTo>
                <a:lnTo>
                  <a:pt x="53250" y="8667"/>
                </a:lnTo>
                <a:lnTo>
                  <a:pt x="52638" y="8783"/>
                </a:lnTo>
                <a:lnTo>
                  <a:pt x="52026" y="8905"/>
                </a:lnTo>
                <a:lnTo>
                  <a:pt x="51432" y="9033"/>
                </a:lnTo>
                <a:lnTo>
                  <a:pt x="50837" y="9172"/>
                </a:lnTo>
                <a:lnTo>
                  <a:pt x="49665" y="9445"/>
                </a:lnTo>
                <a:lnTo>
                  <a:pt x="49088" y="9584"/>
                </a:lnTo>
                <a:lnTo>
                  <a:pt x="48476" y="9712"/>
                </a:lnTo>
                <a:lnTo>
                  <a:pt x="46937" y="10026"/>
                </a:lnTo>
                <a:lnTo>
                  <a:pt x="45398" y="10334"/>
                </a:lnTo>
                <a:lnTo>
                  <a:pt x="42286" y="10944"/>
                </a:lnTo>
                <a:lnTo>
                  <a:pt x="41726" y="10787"/>
                </a:lnTo>
                <a:lnTo>
                  <a:pt x="42023" y="10247"/>
                </a:lnTo>
                <a:lnTo>
                  <a:pt x="42163" y="9974"/>
                </a:lnTo>
                <a:lnTo>
                  <a:pt x="42321" y="9706"/>
                </a:lnTo>
                <a:lnTo>
                  <a:pt x="42496" y="9422"/>
                </a:lnTo>
                <a:lnTo>
                  <a:pt x="42635" y="9137"/>
                </a:lnTo>
                <a:lnTo>
                  <a:pt x="42775" y="8853"/>
                </a:lnTo>
                <a:lnTo>
                  <a:pt x="42880" y="8568"/>
                </a:lnTo>
                <a:lnTo>
                  <a:pt x="42950" y="8283"/>
                </a:lnTo>
                <a:lnTo>
                  <a:pt x="43020" y="7999"/>
                </a:lnTo>
                <a:lnTo>
                  <a:pt x="43055" y="7714"/>
                </a:lnTo>
                <a:lnTo>
                  <a:pt x="43055" y="7435"/>
                </a:lnTo>
                <a:lnTo>
                  <a:pt x="43055" y="7151"/>
                </a:lnTo>
                <a:lnTo>
                  <a:pt x="43003" y="6866"/>
                </a:lnTo>
                <a:lnTo>
                  <a:pt x="42933" y="6582"/>
                </a:lnTo>
                <a:lnTo>
                  <a:pt x="42845" y="6303"/>
                </a:lnTo>
                <a:lnTo>
                  <a:pt x="42723" y="6018"/>
                </a:lnTo>
                <a:lnTo>
                  <a:pt x="42565" y="5734"/>
                </a:lnTo>
                <a:lnTo>
                  <a:pt x="42391" y="5455"/>
                </a:lnTo>
                <a:lnTo>
                  <a:pt x="42181" y="5170"/>
                </a:lnTo>
                <a:lnTo>
                  <a:pt x="41971" y="4944"/>
                </a:lnTo>
                <a:lnTo>
                  <a:pt x="41744" y="4723"/>
                </a:lnTo>
                <a:lnTo>
                  <a:pt x="41481" y="4514"/>
                </a:lnTo>
                <a:lnTo>
                  <a:pt x="41201" y="4316"/>
                </a:lnTo>
                <a:lnTo>
                  <a:pt x="40904" y="4130"/>
                </a:lnTo>
                <a:lnTo>
                  <a:pt x="40572" y="3956"/>
                </a:lnTo>
                <a:lnTo>
                  <a:pt x="40240" y="3788"/>
                </a:lnTo>
                <a:lnTo>
                  <a:pt x="39872" y="3637"/>
                </a:lnTo>
                <a:lnTo>
                  <a:pt x="39488" y="3497"/>
                </a:lnTo>
                <a:lnTo>
                  <a:pt x="39103" y="3364"/>
                </a:lnTo>
                <a:lnTo>
                  <a:pt x="38683" y="3248"/>
                </a:lnTo>
                <a:lnTo>
                  <a:pt x="38246" y="3143"/>
                </a:lnTo>
                <a:lnTo>
                  <a:pt x="37791" y="3044"/>
                </a:lnTo>
                <a:lnTo>
                  <a:pt x="37337" y="2963"/>
                </a:lnTo>
                <a:lnTo>
                  <a:pt x="36864" y="2893"/>
                </a:lnTo>
                <a:lnTo>
                  <a:pt x="36375" y="2835"/>
                </a:lnTo>
                <a:lnTo>
                  <a:pt x="35868" y="2789"/>
                </a:lnTo>
                <a:lnTo>
                  <a:pt x="35361" y="2754"/>
                </a:lnTo>
                <a:lnTo>
                  <a:pt x="34836" y="2731"/>
                </a:lnTo>
                <a:lnTo>
                  <a:pt x="34311" y="2725"/>
                </a:lnTo>
                <a:lnTo>
                  <a:pt x="33769" y="2725"/>
                </a:lnTo>
                <a:lnTo>
                  <a:pt x="33227" y="2742"/>
                </a:lnTo>
                <a:lnTo>
                  <a:pt x="32685" y="2771"/>
                </a:lnTo>
                <a:lnTo>
                  <a:pt x="32125" y="2812"/>
                </a:lnTo>
                <a:lnTo>
                  <a:pt x="31566" y="2870"/>
                </a:lnTo>
                <a:lnTo>
                  <a:pt x="30989" y="2934"/>
                </a:lnTo>
                <a:lnTo>
                  <a:pt x="30429" y="3015"/>
                </a:lnTo>
                <a:lnTo>
                  <a:pt x="29852" y="3108"/>
                </a:lnTo>
                <a:lnTo>
                  <a:pt x="29292" y="3218"/>
                </a:lnTo>
                <a:lnTo>
                  <a:pt x="28715" y="3335"/>
                </a:lnTo>
                <a:lnTo>
                  <a:pt x="28156" y="3468"/>
                </a:lnTo>
                <a:lnTo>
                  <a:pt x="27578" y="3619"/>
                </a:lnTo>
                <a:lnTo>
                  <a:pt x="27019" y="3770"/>
                </a:lnTo>
                <a:lnTo>
                  <a:pt x="26459" y="3933"/>
                </a:lnTo>
                <a:lnTo>
                  <a:pt x="25358" y="4247"/>
                </a:lnTo>
                <a:lnTo>
                  <a:pt x="24256" y="4560"/>
                </a:lnTo>
                <a:lnTo>
                  <a:pt x="23679" y="4717"/>
                </a:lnTo>
                <a:lnTo>
                  <a:pt x="23119" y="4862"/>
                </a:lnTo>
                <a:lnTo>
                  <a:pt x="22524" y="5007"/>
                </a:lnTo>
                <a:lnTo>
                  <a:pt x="21930" y="5147"/>
                </a:lnTo>
                <a:lnTo>
                  <a:pt x="21318" y="5275"/>
                </a:lnTo>
                <a:lnTo>
                  <a:pt x="20688" y="5391"/>
                </a:lnTo>
                <a:lnTo>
                  <a:pt x="20041" y="5501"/>
                </a:lnTo>
                <a:lnTo>
                  <a:pt x="19709" y="5553"/>
                </a:lnTo>
                <a:lnTo>
                  <a:pt x="19359" y="5600"/>
                </a:lnTo>
                <a:lnTo>
                  <a:pt x="19009" y="5641"/>
                </a:lnTo>
                <a:lnTo>
                  <a:pt x="18660" y="5681"/>
                </a:lnTo>
                <a:lnTo>
                  <a:pt x="18310" y="5722"/>
                </a:lnTo>
                <a:lnTo>
                  <a:pt x="17943" y="5757"/>
                </a:lnTo>
                <a:lnTo>
                  <a:pt x="16998" y="5826"/>
                </a:lnTo>
                <a:lnTo>
                  <a:pt x="16037" y="5896"/>
                </a:lnTo>
                <a:lnTo>
                  <a:pt x="13868" y="6041"/>
                </a:lnTo>
                <a:lnTo>
                  <a:pt x="13851" y="5304"/>
                </a:lnTo>
                <a:lnTo>
                  <a:pt x="13851" y="4978"/>
                </a:lnTo>
                <a:lnTo>
                  <a:pt x="13868" y="4659"/>
                </a:lnTo>
                <a:lnTo>
                  <a:pt x="13886" y="4438"/>
                </a:lnTo>
                <a:lnTo>
                  <a:pt x="13868" y="4218"/>
                </a:lnTo>
                <a:lnTo>
                  <a:pt x="13816" y="4003"/>
                </a:lnTo>
                <a:lnTo>
                  <a:pt x="13746" y="3794"/>
                </a:lnTo>
                <a:lnTo>
                  <a:pt x="13658" y="3579"/>
                </a:lnTo>
                <a:lnTo>
                  <a:pt x="13536" y="3370"/>
                </a:lnTo>
                <a:lnTo>
                  <a:pt x="13396" y="3166"/>
                </a:lnTo>
                <a:lnTo>
                  <a:pt x="13238" y="2963"/>
                </a:lnTo>
                <a:lnTo>
                  <a:pt x="13046" y="2760"/>
                </a:lnTo>
                <a:lnTo>
                  <a:pt x="12819" y="2562"/>
                </a:lnTo>
                <a:lnTo>
                  <a:pt x="12591" y="2365"/>
                </a:lnTo>
                <a:lnTo>
                  <a:pt x="12329" y="2173"/>
                </a:lnTo>
                <a:lnTo>
                  <a:pt x="12032" y="1981"/>
                </a:lnTo>
                <a:lnTo>
                  <a:pt x="11717" y="1790"/>
                </a:lnTo>
                <a:lnTo>
                  <a:pt x="11385" y="1604"/>
                </a:lnTo>
                <a:lnTo>
                  <a:pt x="11035" y="1418"/>
                </a:lnTo>
                <a:lnTo>
                  <a:pt x="10703" y="1261"/>
                </a:lnTo>
                <a:lnTo>
                  <a:pt x="10353" y="1116"/>
                </a:lnTo>
                <a:lnTo>
                  <a:pt x="9986" y="976"/>
                </a:lnTo>
                <a:lnTo>
                  <a:pt x="9601" y="843"/>
                </a:lnTo>
                <a:lnTo>
                  <a:pt x="9199" y="721"/>
                </a:lnTo>
                <a:lnTo>
                  <a:pt x="8797" y="611"/>
                </a:lnTo>
                <a:lnTo>
                  <a:pt x="8359" y="506"/>
                </a:lnTo>
                <a:lnTo>
                  <a:pt x="7905" y="407"/>
                </a:lnTo>
                <a:lnTo>
                  <a:pt x="7450" y="320"/>
                </a:lnTo>
                <a:lnTo>
                  <a:pt x="6978" y="245"/>
                </a:lnTo>
                <a:lnTo>
                  <a:pt x="6471" y="181"/>
                </a:lnTo>
                <a:lnTo>
                  <a:pt x="5964" y="123"/>
                </a:lnTo>
                <a:lnTo>
                  <a:pt x="5456" y="76"/>
                </a:lnTo>
                <a:lnTo>
                  <a:pt x="4914" y="41"/>
                </a:lnTo>
                <a:lnTo>
                  <a:pt x="4355" y="18"/>
                </a:lnTo>
                <a:lnTo>
                  <a:pt x="379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4f3de87df4_0_409"/>
          <p:cNvSpPr/>
          <p:nvPr/>
        </p:nvSpPr>
        <p:spPr>
          <a:xfrm flipH="1">
            <a:off x="1460083" y="812618"/>
            <a:ext cx="339444" cy="283287"/>
          </a:xfrm>
          <a:custGeom>
            <a:avLst/>
            <a:gdLst/>
            <a:ahLst/>
            <a:cxnLst/>
            <a:rect l="l" t="t" r="r" b="b"/>
            <a:pathLst>
              <a:path w="52062" h="14435" extrusionOk="0">
                <a:moveTo>
                  <a:pt x="6733" y="1"/>
                </a:moveTo>
                <a:lnTo>
                  <a:pt x="6418" y="6"/>
                </a:lnTo>
                <a:lnTo>
                  <a:pt x="6104" y="12"/>
                </a:lnTo>
                <a:lnTo>
                  <a:pt x="5806" y="30"/>
                </a:lnTo>
                <a:lnTo>
                  <a:pt x="5492" y="59"/>
                </a:lnTo>
                <a:lnTo>
                  <a:pt x="5212" y="93"/>
                </a:lnTo>
                <a:lnTo>
                  <a:pt x="4914" y="146"/>
                </a:lnTo>
                <a:lnTo>
                  <a:pt x="4652" y="204"/>
                </a:lnTo>
                <a:lnTo>
                  <a:pt x="4372" y="274"/>
                </a:lnTo>
                <a:lnTo>
                  <a:pt x="4128" y="355"/>
                </a:lnTo>
                <a:lnTo>
                  <a:pt x="3865" y="448"/>
                </a:lnTo>
                <a:lnTo>
                  <a:pt x="3655" y="552"/>
                </a:lnTo>
                <a:lnTo>
                  <a:pt x="3463" y="651"/>
                </a:lnTo>
                <a:lnTo>
                  <a:pt x="3323" y="756"/>
                </a:lnTo>
                <a:lnTo>
                  <a:pt x="3201" y="860"/>
                </a:lnTo>
                <a:lnTo>
                  <a:pt x="3113" y="965"/>
                </a:lnTo>
                <a:lnTo>
                  <a:pt x="3061" y="1069"/>
                </a:lnTo>
                <a:lnTo>
                  <a:pt x="3026" y="1174"/>
                </a:lnTo>
                <a:lnTo>
                  <a:pt x="3026" y="1278"/>
                </a:lnTo>
                <a:lnTo>
                  <a:pt x="3061" y="1383"/>
                </a:lnTo>
                <a:lnTo>
                  <a:pt x="3113" y="1487"/>
                </a:lnTo>
                <a:lnTo>
                  <a:pt x="3201" y="1586"/>
                </a:lnTo>
                <a:lnTo>
                  <a:pt x="3323" y="1691"/>
                </a:lnTo>
                <a:lnTo>
                  <a:pt x="3446" y="1790"/>
                </a:lnTo>
                <a:lnTo>
                  <a:pt x="3603" y="1888"/>
                </a:lnTo>
                <a:lnTo>
                  <a:pt x="3795" y="1981"/>
                </a:lnTo>
                <a:lnTo>
                  <a:pt x="3988" y="2074"/>
                </a:lnTo>
                <a:lnTo>
                  <a:pt x="4722" y="2388"/>
                </a:lnTo>
                <a:lnTo>
                  <a:pt x="5457" y="2701"/>
                </a:lnTo>
                <a:lnTo>
                  <a:pt x="6191" y="3015"/>
                </a:lnTo>
                <a:lnTo>
                  <a:pt x="6961" y="3317"/>
                </a:lnTo>
                <a:lnTo>
                  <a:pt x="7730" y="3625"/>
                </a:lnTo>
                <a:lnTo>
                  <a:pt x="8517" y="3921"/>
                </a:lnTo>
                <a:lnTo>
                  <a:pt x="9304" y="4217"/>
                </a:lnTo>
                <a:lnTo>
                  <a:pt x="10108" y="4508"/>
                </a:lnTo>
                <a:lnTo>
                  <a:pt x="10878" y="4775"/>
                </a:lnTo>
                <a:lnTo>
                  <a:pt x="11682" y="5036"/>
                </a:lnTo>
                <a:lnTo>
                  <a:pt x="12504" y="5298"/>
                </a:lnTo>
                <a:lnTo>
                  <a:pt x="13361" y="5559"/>
                </a:lnTo>
                <a:lnTo>
                  <a:pt x="15145" y="6105"/>
                </a:lnTo>
                <a:lnTo>
                  <a:pt x="16107" y="6390"/>
                </a:lnTo>
                <a:lnTo>
                  <a:pt x="17086" y="6692"/>
                </a:lnTo>
                <a:lnTo>
                  <a:pt x="11525" y="7662"/>
                </a:lnTo>
                <a:lnTo>
                  <a:pt x="6279" y="8580"/>
                </a:lnTo>
                <a:lnTo>
                  <a:pt x="5701" y="8678"/>
                </a:lnTo>
                <a:lnTo>
                  <a:pt x="5107" y="8777"/>
                </a:lnTo>
                <a:lnTo>
                  <a:pt x="4512" y="8870"/>
                </a:lnTo>
                <a:lnTo>
                  <a:pt x="3918" y="8969"/>
                </a:lnTo>
                <a:lnTo>
                  <a:pt x="3341" y="9073"/>
                </a:lnTo>
                <a:lnTo>
                  <a:pt x="2781" y="9184"/>
                </a:lnTo>
                <a:lnTo>
                  <a:pt x="2256" y="9306"/>
                </a:lnTo>
                <a:lnTo>
                  <a:pt x="1994" y="9369"/>
                </a:lnTo>
                <a:lnTo>
                  <a:pt x="1732" y="9433"/>
                </a:lnTo>
                <a:lnTo>
                  <a:pt x="1504" y="9509"/>
                </a:lnTo>
                <a:lnTo>
                  <a:pt x="1277" y="9579"/>
                </a:lnTo>
                <a:lnTo>
                  <a:pt x="1067" y="9660"/>
                </a:lnTo>
                <a:lnTo>
                  <a:pt x="875" y="9735"/>
                </a:lnTo>
                <a:lnTo>
                  <a:pt x="717" y="9817"/>
                </a:lnTo>
                <a:lnTo>
                  <a:pt x="560" y="9898"/>
                </a:lnTo>
                <a:lnTo>
                  <a:pt x="420" y="9985"/>
                </a:lnTo>
                <a:lnTo>
                  <a:pt x="315" y="10066"/>
                </a:lnTo>
                <a:lnTo>
                  <a:pt x="210" y="10154"/>
                </a:lnTo>
                <a:lnTo>
                  <a:pt x="140" y="10241"/>
                </a:lnTo>
                <a:lnTo>
                  <a:pt x="70" y="10328"/>
                </a:lnTo>
                <a:lnTo>
                  <a:pt x="35" y="10415"/>
                </a:lnTo>
                <a:lnTo>
                  <a:pt x="0" y="10502"/>
                </a:lnTo>
                <a:lnTo>
                  <a:pt x="0" y="10589"/>
                </a:lnTo>
                <a:lnTo>
                  <a:pt x="18" y="10676"/>
                </a:lnTo>
                <a:lnTo>
                  <a:pt x="35" y="10758"/>
                </a:lnTo>
                <a:lnTo>
                  <a:pt x="88" y="10845"/>
                </a:lnTo>
                <a:lnTo>
                  <a:pt x="140" y="10926"/>
                </a:lnTo>
                <a:lnTo>
                  <a:pt x="228" y="11007"/>
                </a:lnTo>
                <a:lnTo>
                  <a:pt x="315" y="11089"/>
                </a:lnTo>
                <a:lnTo>
                  <a:pt x="438" y="11164"/>
                </a:lnTo>
                <a:lnTo>
                  <a:pt x="560" y="11240"/>
                </a:lnTo>
                <a:lnTo>
                  <a:pt x="717" y="11315"/>
                </a:lnTo>
                <a:lnTo>
                  <a:pt x="875" y="11385"/>
                </a:lnTo>
                <a:lnTo>
                  <a:pt x="1067" y="11455"/>
                </a:lnTo>
                <a:lnTo>
                  <a:pt x="1260" y="11519"/>
                </a:lnTo>
                <a:lnTo>
                  <a:pt x="1487" y="11577"/>
                </a:lnTo>
                <a:lnTo>
                  <a:pt x="1714" y="11635"/>
                </a:lnTo>
                <a:lnTo>
                  <a:pt x="1959" y="11693"/>
                </a:lnTo>
                <a:lnTo>
                  <a:pt x="2239" y="11739"/>
                </a:lnTo>
                <a:lnTo>
                  <a:pt x="2519" y="11786"/>
                </a:lnTo>
                <a:lnTo>
                  <a:pt x="2816" y="11826"/>
                </a:lnTo>
                <a:lnTo>
                  <a:pt x="3148" y="11867"/>
                </a:lnTo>
                <a:lnTo>
                  <a:pt x="3515" y="11902"/>
                </a:lnTo>
                <a:lnTo>
                  <a:pt x="3865" y="11931"/>
                </a:lnTo>
                <a:lnTo>
                  <a:pt x="4250" y="11960"/>
                </a:lnTo>
                <a:lnTo>
                  <a:pt x="4617" y="11983"/>
                </a:lnTo>
                <a:lnTo>
                  <a:pt x="5002" y="12001"/>
                </a:lnTo>
                <a:lnTo>
                  <a:pt x="5387" y="12018"/>
                </a:lnTo>
                <a:lnTo>
                  <a:pt x="5789" y="12024"/>
                </a:lnTo>
                <a:lnTo>
                  <a:pt x="6174" y="12030"/>
                </a:lnTo>
                <a:lnTo>
                  <a:pt x="6558" y="12030"/>
                </a:lnTo>
                <a:lnTo>
                  <a:pt x="6943" y="12024"/>
                </a:lnTo>
                <a:lnTo>
                  <a:pt x="7328" y="12018"/>
                </a:lnTo>
                <a:lnTo>
                  <a:pt x="7695" y="12001"/>
                </a:lnTo>
                <a:lnTo>
                  <a:pt x="8062" y="11983"/>
                </a:lnTo>
                <a:lnTo>
                  <a:pt x="8412" y="11954"/>
                </a:lnTo>
                <a:lnTo>
                  <a:pt x="8762" y="11925"/>
                </a:lnTo>
                <a:lnTo>
                  <a:pt x="9794" y="11821"/>
                </a:lnTo>
                <a:lnTo>
                  <a:pt x="10843" y="11722"/>
                </a:lnTo>
                <a:lnTo>
                  <a:pt x="12941" y="11524"/>
                </a:lnTo>
                <a:lnTo>
                  <a:pt x="15040" y="11327"/>
                </a:lnTo>
                <a:lnTo>
                  <a:pt x="16072" y="11222"/>
                </a:lnTo>
                <a:lnTo>
                  <a:pt x="17103" y="11118"/>
                </a:lnTo>
                <a:lnTo>
                  <a:pt x="18135" y="11002"/>
                </a:lnTo>
                <a:lnTo>
                  <a:pt x="19150" y="10874"/>
                </a:lnTo>
                <a:lnTo>
                  <a:pt x="20164" y="10740"/>
                </a:lnTo>
                <a:lnTo>
                  <a:pt x="21143" y="10589"/>
                </a:lnTo>
                <a:lnTo>
                  <a:pt x="21650" y="10514"/>
                </a:lnTo>
                <a:lnTo>
                  <a:pt x="22122" y="10427"/>
                </a:lnTo>
                <a:lnTo>
                  <a:pt x="22612" y="10339"/>
                </a:lnTo>
                <a:lnTo>
                  <a:pt x="23084" y="10252"/>
                </a:lnTo>
                <a:lnTo>
                  <a:pt x="23556" y="10159"/>
                </a:lnTo>
                <a:lnTo>
                  <a:pt x="24029" y="10061"/>
                </a:lnTo>
                <a:lnTo>
                  <a:pt x="24483" y="9956"/>
                </a:lnTo>
                <a:lnTo>
                  <a:pt x="24938" y="9846"/>
                </a:lnTo>
                <a:lnTo>
                  <a:pt x="25025" y="9834"/>
                </a:lnTo>
                <a:lnTo>
                  <a:pt x="25130" y="9823"/>
                </a:lnTo>
                <a:lnTo>
                  <a:pt x="25235" y="9817"/>
                </a:lnTo>
                <a:lnTo>
                  <a:pt x="25375" y="9823"/>
                </a:lnTo>
                <a:lnTo>
                  <a:pt x="25515" y="9828"/>
                </a:lnTo>
                <a:lnTo>
                  <a:pt x="25655" y="9834"/>
                </a:lnTo>
                <a:lnTo>
                  <a:pt x="25987" y="9863"/>
                </a:lnTo>
                <a:lnTo>
                  <a:pt x="26302" y="9904"/>
                </a:lnTo>
                <a:lnTo>
                  <a:pt x="26617" y="9956"/>
                </a:lnTo>
                <a:lnTo>
                  <a:pt x="26914" y="10014"/>
                </a:lnTo>
                <a:lnTo>
                  <a:pt x="27141" y="10072"/>
                </a:lnTo>
                <a:lnTo>
                  <a:pt x="28733" y="10514"/>
                </a:lnTo>
                <a:lnTo>
                  <a:pt x="30289" y="10961"/>
                </a:lnTo>
                <a:lnTo>
                  <a:pt x="33420" y="11855"/>
                </a:lnTo>
                <a:lnTo>
                  <a:pt x="36550" y="12750"/>
                </a:lnTo>
                <a:lnTo>
                  <a:pt x="38106" y="13197"/>
                </a:lnTo>
                <a:lnTo>
                  <a:pt x="39698" y="13639"/>
                </a:lnTo>
                <a:lnTo>
                  <a:pt x="40135" y="13761"/>
                </a:lnTo>
                <a:lnTo>
                  <a:pt x="40590" y="13877"/>
                </a:lnTo>
                <a:lnTo>
                  <a:pt x="41062" y="13993"/>
                </a:lnTo>
                <a:lnTo>
                  <a:pt x="41551" y="14098"/>
                </a:lnTo>
                <a:lnTo>
                  <a:pt x="42041" y="14196"/>
                </a:lnTo>
                <a:lnTo>
                  <a:pt x="42303" y="14243"/>
                </a:lnTo>
                <a:lnTo>
                  <a:pt x="42566" y="14283"/>
                </a:lnTo>
                <a:lnTo>
                  <a:pt x="42810" y="14318"/>
                </a:lnTo>
                <a:lnTo>
                  <a:pt x="43073" y="14347"/>
                </a:lnTo>
                <a:lnTo>
                  <a:pt x="43335" y="14376"/>
                </a:lnTo>
                <a:lnTo>
                  <a:pt x="43597" y="14394"/>
                </a:lnTo>
                <a:lnTo>
                  <a:pt x="43860" y="14411"/>
                </a:lnTo>
                <a:lnTo>
                  <a:pt x="44122" y="14423"/>
                </a:lnTo>
                <a:lnTo>
                  <a:pt x="44384" y="14434"/>
                </a:lnTo>
                <a:lnTo>
                  <a:pt x="45241" y="14434"/>
                </a:lnTo>
                <a:lnTo>
                  <a:pt x="45539" y="14423"/>
                </a:lnTo>
                <a:lnTo>
                  <a:pt x="45818" y="14411"/>
                </a:lnTo>
                <a:lnTo>
                  <a:pt x="46098" y="14394"/>
                </a:lnTo>
                <a:lnTo>
                  <a:pt x="46378" y="14376"/>
                </a:lnTo>
                <a:lnTo>
                  <a:pt x="46640" y="14347"/>
                </a:lnTo>
                <a:lnTo>
                  <a:pt x="46885" y="14318"/>
                </a:lnTo>
                <a:lnTo>
                  <a:pt x="47130" y="14283"/>
                </a:lnTo>
                <a:lnTo>
                  <a:pt x="47340" y="14249"/>
                </a:lnTo>
                <a:lnTo>
                  <a:pt x="47550" y="14202"/>
                </a:lnTo>
                <a:lnTo>
                  <a:pt x="47725" y="14156"/>
                </a:lnTo>
                <a:lnTo>
                  <a:pt x="47864" y="14103"/>
                </a:lnTo>
                <a:lnTo>
                  <a:pt x="48004" y="14045"/>
                </a:lnTo>
                <a:lnTo>
                  <a:pt x="48127" y="13976"/>
                </a:lnTo>
                <a:lnTo>
                  <a:pt x="48232" y="13900"/>
                </a:lnTo>
                <a:lnTo>
                  <a:pt x="48319" y="13819"/>
                </a:lnTo>
                <a:lnTo>
                  <a:pt x="48407" y="13732"/>
                </a:lnTo>
                <a:lnTo>
                  <a:pt x="48459" y="13644"/>
                </a:lnTo>
                <a:lnTo>
                  <a:pt x="48511" y="13552"/>
                </a:lnTo>
                <a:lnTo>
                  <a:pt x="48564" y="13459"/>
                </a:lnTo>
                <a:lnTo>
                  <a:pt x="48581" y="13366"/>
                </a:lnTo>
                <a:lnTo>
                  <a:pt x="48581" y="13273"/>
                </a:lnTo>
                <a:lnTo>
                  <a:pt x="48581" y="13180"/>
                </a:lnTo>
                <a:lnTo>
                  <a:pt x="48546" y="13093"/>
                </a:lnTo>
                <a:lnTo>
                  <a:pt x="48511" y="13011"/>
                </a:lnTo>
                <a:lnTo>
                  <a:pt x="48459" y="12930"/>
                </a:lnTo>
                <a:lnTo>
                  <a:pt x="48389" y="12860"/>
                </a:lnTo>
                <a:lnTo>
                  <a:pt x="48214" y="12733"/>
                </a:lnTo>
                <a:lnTo>
                  <a:pt x="48039" y="12605"/>
                </a:lnTo>
                <a:lnTo>
                  <a:pt x="47672" y="12349"/>
                </a:lnTo>
                <a:lnTo>
                  <a:pt x="47252" y="12099"/>
                </a:lnTo>
                <a:lnTo>
                  <a:pt x="46798" y="11855"/>
                </a:lnTo>
                <a:lnTo>
                  <a:pt x="46326" y="11617"/>
                </a:lnTo>
                <a:lnTo>
                  <a:pt x="45818" y="11385"/>
                </a:lnTo>
                <a:lnTo>
                  <a:pt x="45294" y="11164"/>
                </a:lnTo>
                <a:lnTo>
                  <a:pt x="44734" y="10949"/>
                </a:lnTo>
                <a:lnTo>
                  <a:pt x="43685" y="10572"/>
                </a:lnTo>
                <a:lnTo>
                  <a:pt x="42636" y="10194"/>
                </a:lnTo>
                <a:lnTo>
                  <a:pt x="41551" y="9828"/>
                </a:lnTo>
                <a:lnTo>
                  <a:pt x="40467" y="9462"/>
                </a:lnTo>
                <a:lnTo>
                  <a:pt x="38264" y="8736"/>
                </a:lnTo>
                <a:lnTo>
                  <a:pt x="37162" y="8376"/>
                </a:lnTo>
                <a:lnTo>
                  <a:pt x="36078" y="8010"/>
                </a:lnTo>
                <a:lnTo>
                  <a:pt x="35885" y="7935"/>
                </a:lnTo>
                <a:lnTo>
                  <a:pt x="35675" y="7848"/>
                </a:lnTo>
                <a:lnTo>
                  <a:pt x="35046" y="7575"/>
                </a:lnTo>
                <a:lnTo>
                  <a:pt x="40782" y="6396"/>
                </a:lnTo>
                <a:lnTo>
                  <a:pt x="43562" y="5821"/>
                </a:lnTo>
                <a:lnTo>
                  <a:pt x="46326" y="5246"/>
                </a:lnTo>
                <a:lnTo>
                  <a:pt x="46920" y="5124"/>
                </a:lnTo>
                <a:lnTo>
                  <a:pt x="47515" y="5007"/>
                </a:lnTo>
                <a:lnTo>
                  <a:pt x="48127" y="4885"/>
                </a:lnTo>
                <a:lnTo>
                  <a:pt x="48704" y="4763"/>
                </a:lnTo>
                <a:lnTo>
                  <a:pt x="49281" y="4636"/>
                </a:lnTo>
                <a:lnTo>
                  <a:pt x="49561" y="4572"/>
                </a:lnTo>
                <a:lnTo>
                  <a:pt x="49823" y="4502"/>
                </a:lnTo>
                <a:lnTo>
                  <a:pt x="50068" y="4427"/>
                </a:lnTo>
                <a:lnTo>
                  <a:pt x="50313" y="4351"/>
                </a:lnTo>
                <a:lnTo>
                  <a:pt x="50558" y="4276"/>
                </a:lnTo>
                <a:lnTo>
                  <a:pt x="50767" y="4188"/>
                </a:lnTo>
                <a:lnTo>
                  <a:pt x="50925" y="4119"/>
                </a:lnTo>
                <a:lnTo>
                  <a:pt x="51082" y="4043"/>
                </a:lnTo>
                <a:lnTo>
                  <a:pt x="51240" y="3962"/>
                </a:lnTo>
                <a:lnTo>
                  <a:pt x="51379" y="3875"/>
                </a:lnTo>
                <a:lnTo>
                  <a:pt x="51519" y="3782"/>
                </a:lnTo>
                <a:lnTo>
                  <a:pt x="51642" y="3689"/>
                </a:lnTo>
                <a:lnTo>
                  <a:pt x="51747" y="3596"/>
                </a:lnTo>
                <a:lnTo>
                  <a:pt x="51834" y="3497"/>
                </a:lnTo>
                <a:lnTo>
                  <a:pt x="51922" y="3398"/>
                </a:lnTo>
                <a:lnTo>
                  <a:pt x="51992" y="3306"/>
                </a:lnTo>
                <a:lnTo>
                  <a:pt x="52027" y="3207"/>
                </a:lnTo>
                <a:lnTo>
                  <a:pt x="52061" y="3114"/>
                </a:lnTo>
                <a:lnTo>
                  <a:pt x="52061" y="3027"/>
                </a:lnTo>
                <a:lnTo>
                  <a:pt x="52044" y="2940"/>
                </a:lnTo>
                <a:lnTo>
                  <a:pt x="52009" y="2852"/>
                </a:lnTo>
                <a:lnTo>
                  <a:pt x="51939" y="2777"/>
                </a:lnTo>
                <a:lnTo>
                  <a:pt x="51852" y="2696"/>
                </a:lnTo>
                <a:lnTo>
                  <a:pt x="51729" y="2614"/>
                </a:lnTo>
                <a:lnTo>
                  <a:pt x="51572" y="2527"/>
                </a:lnTo>
                <a:lnTo>
                  <a:pt x="51397" y="2446"/>
                </a:lnTo>
                <a:lnTo>
                  <a:pt x="51205" y="2365"/>
                </a:lnTo>
                <a:lnTo>
                  <a:pt x="50995" y="2283"/>
                </a:lnTo>
                <a:lnTo>
                  <a:pt x="50785" y="2208"/>
                </a:lnTo>
                <a:lnTo>
                  <a:pt x="50540" y="2132"/>
                </a:lnTo>
                <a:lnTo>
                  <a:pt x="50295" y="2063"/>
                </a:lnTo>
                <a:lnTo>
                  <a:pt x="50033" y="1999"/>
                </a:lnTo>
                <a:lnTo>
                  <a:pt x="49771" y="1941"/>
                </a:lnTo>
                <a:lnTo>
                  <a:pt x="49508" y="1888"/>
                </a:lnTo>
                <a:lnTo>
                  <a:pt x="49246" y="1848"/>
                </a:lnTo>
                <a:lnTo>
                  <a:pt x="48984" y="1813"/>
                </a:lnTo>
                <a:lnTo>
                  <a:pt x="48721" y="1784"/>
                </a:lnTo>
                <a:lnTo>
                  <a:pt x="48476" y="1766"/>
                </a:lnTo>
                <a:lnTo>
                  <a:pt x="48039" y="1755"/>
                </a:lnTo>
                <a:lnTo>
                  <a:pt x="47620" y="1737"/>
                </a:lnTo>
                <a:lnTo>
                  <a:pt x="47182" y="1731"/>
                </a:lnTo>
                <a:lnTo>
                  <a:pt x="46728" y="1726"/>
                </a:lnTo>
                <a:lnTo>
                  <a:pt x="46291" y="1726"/>
                </a:lnTo>
                <a:lnTo>
                  <a:pt x="45836" y="1731"/>
                </a:lnTo>
                <a:lnTo>
                  <a:pt x="45399" y="1737"/>
                </a:lnTo>
                <a:lnTo>
                  <a:pt x="44944" y="1749"/>
                </a:lnTo>
                <a:lnTo>
                  <a:pt x="44507" y="1766"/>
                </a:lnTo>
                <a:lnTo>
                  <a:pt x="44070" y="1790"/>
                </a:lnTo>
                <a:lnTo>
                  <a:pt x="43632" y="1813"/>
                </a:lnTo>
                <a:lnTo>
                  <a:pt x="43195" y="1848"/>
                </a:lnTo>
                <a:lnTo>
                  <a:pt x="42775" y="1882"/>
                </a:lnTo>
                <a:lnTo>
                  <a:pt x="42356" y="1923"/>
                </a:lnTo>
                <a:lnTo>
                  <a:pt x="41954" y="1970"/>
                </a:lnTo>
                <a:lnTo>
                  <a:pt x="41551" y="2022"/>
                </a:lnTo>
                <a:lnTo>
                  <a:pt x="40712" y="2144"/>
                </a:lnTo>
                <a:lnTo>
                  <a:pt x="39873" y="2266"/>
                </a:lnTo>
                <a:lnTo>
                  <a:pt x="38211" y="2521"/>
                </a:lnTo>
                <a:lnTo>
                  <a:pt x="36567" y="2789"/>
                </a:lnTo>
                <a:lnTo>
                  <a:pt x="34941" y="3062"/>
                </a:lnTo>
                <a:lnTo>
                  <a:pt x="33315" y="3346"/>
                </a:lnTo>
                <a:lnTo>
                  <a:pt x="31706" y="3631"/>
                </a:lnTo>
                <a:lnTo>
                  <a:pt x="28488" y="4217"/>
                </a:lnTo>
                <a:lnTo>
                  <a:pt x="28226" y="4264"/>
                </a:lnTo>
                <a:lnTo>
                  <a:pt x="27981" y="4299"/>
                </a:lnTo>
                <a:lnTo>
                  <a:pt x="27753" y="4334"/>
                </a:lnTo>
                <a:lnTo>
                  <a:pt x="27544" y="4357"/>
                </a:lnTo>
                <a:lnTo>
                  <a:pt x="27334" y="4380"/>
                </a:lnTo>
                <a:lnTo>
                  <a:pt x="27124" y="4392"/>
                </a:lnTo>
                <a:lnTo>
                  <a:pt x="26932" y="4397"/>
                </a:lnTo>
                <a:lnTo>
                  <a:pt x="26739" y="4392"/>
                </a:lnTo>
                <a:lnTo>
                  <a:pt x="26547" y="4386"/>
                </a:lnTo>
                <a:lnTo>
                  <a:pt x="26354" y="4368"/>
                </a:lnTo>
                <a:lnTo>
                  <a:pt x="26162" y="4339"/>
                </a:lnTo>
                <a:lnTo>
                  <a:pt x="25987" y="4305"/>
                </a:lnTo>
                <a:lnTo>
                  <a:pt x="25795" y="4264"/>
                </a:lnTo>
                <a:lnTo>
                  <a:pt x="25603" y="4212"/>
                </a:lnTo>
                <a:lnTo>
                  <a:pt x="25393" y="4148"/>
                </a:lnTo>
                <a:lnTo>
                  <a:pt x="25200" y="4078"/>
                </a:lnTo>
                <a:lnTo>
                  <a:pt x="24413" y="3799"/>
                </a:lnTo>
                <a:lnTo>
                  <a:pt x="23609" y="3526"/>
                </a:lnTo>
                <a:lnTo>
                  <a:pt x="22787" y="3259"/>
                </a:lnTo>
                <a:lnTo>
                  <a:pt x="21983" y="2992"/>
                </a:lnTo>
                <a:lnTo>
                  <a:pt x="20321" y="2469"/>
                </a:lnTo>
                <a:lnTo>
                  <a:pt x="18660" y="1941"/>
                </a:lnTo>
                <a:lnTo>
                  <a:pt x="18118" y="1778"/>
                </a:lnTo>
                <a:lnTo>
                  <a:pt x="17558" y="1621"/>
                </a:lnTo>
                <a:lnTo>
                  <a:pt x="16999" y="1470"/>
                </a:lnTo>
                <a:lnTo>
                  <a:pt x="16421" y="1331"/>
                </a:lnTo>
                <a:lnTo>
                  <a:pt x="15844" y="1197"/>
                </a:lnTo>
                <a:lnTo>
                  <a:pt x="15232" y="1063"/>
                </a:lnTo>
                <a:lnTo>
                  <a:pt x="14638" y="947"/>
                </a:lnTo>
                <a:lnTo>
                  <a:pt x="14008" y="831"/>
                </a:lnTo>
                <a:lnTo>
                  <a:pt x="13379" y="721"/>
                </a:lnTo>
                <a:lnTo>
                  <a:pt x="12732" y="616"/>
                </a:lnTo>
                <a:lnTo>
                  <a:pt x="12084" y="523"/>
                </a:lnTo>
                <a:lnTo>
                  <a:pt x="11420" y="430"/>
                </a:lnTo>
                <a:lnTo>
                  <a:pt x="10755" y="343"/>
                </a:lnTo>
                <a:lnTo>
                  <a:pt x="10073" y="262"/>
                </a:lnTo>
                <a:lnTo>
                  <a:pt x="9391" y="186"/>
                </a:lnTo>
                <a:lnTo>
                  <a:pt x="8709" y="117"/>
                </a:lnTo>
                <a:lnTo>
                  <a:pt x="8377" y="88"/>
                </a:lnTo>
                <a:lnTo>
                  <a:pt x="8045" y="59"/>
                </a:lnTo>
                <a:lnTo>
                  <a:pt x="7713" y="35"/>
                </a:lnTo>
                <a:lnTo>
                  <a:pt x="7380" y="18"/>
                </a:lnTo>
                <a:lnTo>
                  <a:pt x="7048" y="6"/>
                </a:lnTo>
                <a:lnTo>
                  <a:pt x="67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4f3de87df4_0_409"/>
          <p:cNvSpPr/>
          <p:nvPr/>
        </p:nvSpPr>
        <p:spPr>
          <a:xfrm flipH="1">
            <a:off x="581830" y="2835347"/>
            <a:ext cx="376939" cy="407089"/>
          </a:xfrm>
          <a:custGeom>
            <a:avLst/>
            <a:gdLst/>
            <a:ahLst/>
            <a:cxnLst/>
            <a:rect l="l" t="t" r="r" b="b"/>
            <a:pathLst>
              <a:path w="35327" h="12675" extrusionOk="0">
                <a:moveTo>
                  <a:pt x="5475" y="1"/>
                </a:moveTo>
                <a:lnTo>
                  <a:pt x="5090" y="18"/>
                </a:lnTo>
                <a:lnTo>
                  <a:pt x="4705" y="42"/>
                </a:lnTo>
                <a:lnTo>
                  <a:pt x="4338" y="71"/>
                </a:lnTo>
                <a:lnTo>
                  <a:pt x="3971" y="117"/>
                </a:lnTo>
                <a:lnTo>
                  <a:pt x="3603" y="169"/>
                </a:lnTo>
                <a:lnTo>
                  <a:pt x="3236" y="227"/>
                </a:lnTo>
                <a:lnTo>
                  <a:pt x="2886" y="303"/>
                </a:lnTo>
                <a:lnTo>
                  <a:pt x="2537" y="384"/>
                </a:lnTo>
                <a:lnTo>
                  <a:pt x="2204" y="477"/>
                </a:lnTo>
                <a:lnTo>
                  <a:pt x="1872" y="582"/>
                </a:lnTo>
                <a:lnTo>
                  <a:pt x="1575" y="686"/>
                </a:lnTo>
                <a:lnTo>
                  <a:pt x="1295" y="797"/>
                </a:lnTo>
                <a:lnTo>
                  <a:pt x="1050" y="913"/>
                </a:lnTo>
                <a:lnTo>
                  <a:pt x="823" y="1029"/>
                </a:lnTo>
                <a:lnTo>
                  <a:pt x="630" y="1151"/>
                </a:lnTo>
                <a:lnTo>
                  <a:pt x="473" y="1279"/>
                </a:lnTo>
                <a:lnTo>
                  <a:pt x="351" y="1407"/>
                </a:lnTo>
                <a:lnTo>
                  <a:pt x="246" y="1534"/>
                </a:lnTo>
                <a:lnTo>
                  <a:pt x="193" y="1662"/>
                </a:lnTo>
                <a:lnTo>
                  <a:pt x="158" y="1796"/>
                </a:lnTo>
                <a:lnTo>
                  <a:pt x="158" y="1929"/>
                </a:lnTo>
                <a:lnTo>
                  <a:pt x="193" y="2069"/>
                </a:lnTo>
                <a:lnTo>
                  <a:pt x="281" y="2202"/>
                </a:lnTo>
                <a:lnTo>
                  <a:pt x="386" y="2342"/>
                </a:lnTo>
                <a:lnTo>
                  <a:pt x="526" y="2481"/>
                </a:lnTo>
                <a:lnTo>
                  <a:pt x="1015" y="2864"/>
                </a:lnTo>
                <a:lnTo>
                  <a:pt x="1505" y="3248"/>
                </a:lnTo>
                <a:lnTo>
                  <a:pt x="2047" y="3631"/>
                </a:lnTo>
                <a:lnTo>
                  <a:pt x="2589" y="4003"/>
                </a:lnTo>
                <a:lnTo>
                  <a:pt x="3149" y="4380"/>
                </a:lnTo>
                <a:lnTo>
                  <a:pt x="3743" y="4752"/>
                </a:lnTo>
                <a:lnTo>
                  <a:pt x="4338" y="5118"/>
                </a:lnTo>
                <a:lnTo>
                  <a:pt x="4932" y="5484"/>
                </a:lnTo>
                <a:lnTo>
                  <a:pt x="5055" y="5571"/>
                </a:lnTo>
                <a:lnTo>
                  <a:pt x="5177" y="5647"/>
                </a:lnTo>
                <a:lnTo>
                  <a:pt x="5265" y="5722"/>
                </a:lnTo>
                <a:lnTo>
                  <a:pt x="5335" y="5792"/>
                </a:lnTo>
                <a:lnTo>
                  <a:pt x="5370" y="5862"/>
                </a:lnTo>
                <a:lnTo>
                  <a:pt x="5405" y="5931"/>
                </a:lnTo>
                <a:lnTo>
                  <a:pt x="5405" y="5995"/>
                </a:lnTo>
                <a:lnTo>
                  <a:pt x="5387" y="6059"/>
                </a:lnTo>
                <a:lnTo>
                  <a:pt x="5352" y="6117"/>
                </a:lnTo>
                <a:lnTo>
                  <a:pt x="5282" y="6175"/>
                </a:lnTo>
                <a:lnTo>
                  <a:pt x="5195" y="6233"/>
                </a:lnTo>
                <a:lnTo>
                  <a:pt x="5090" y="6291"/>
                </a:lnTo>
                <a:lnTo>
                  <a:pt x="4950" y="6349"/>
                </a:lnTo>
                <a:lnTo>
                  <a:pt x="4793" y="6402"/>
                </a:lnTo>
                <a:lnTo>
                  <a:pt x="4618" y="6460"/>
                </a:lnTo>
                <a:lnTo>
                  <a:pt x="4408" y="6518"/>
                </a:lnTo>
                <a:lnTo>
                  <a:pt x="3726" y="6692"/>
                </a:lnTo>
                <a:lnTo>
                  <a:pt x="3079" y="6878"/>
                </a:lnTo>
                <a:lnTo>
                  <a:pt x="2432" y="7070"/>
                </a:lnTo>
                <a:lnTo>
                  <a:pt x="1837" y="7273"/>
                </a:lnTo>
                <a:lnTo>
                  <a:pt x="1487" y="7401"/>
                </a:lnTo>
                <a:lnTo>
                  <a:pt x="1173" y="7534"/>
                </a:lnTo>
                <a:lnTo>
                  <a:pt x="893" y="7674"/>
                </a:lnTo>
                <a:lnTo>
                  <a:pt x="665" y="7813"/>
                </a:lnTo>
                <a:lnTo>
                  <a:pt x="456" y="7958"/>
                </a:lnTo>
                <a:lnTo>
                  <a:pt x="298" y="8109"/>
                </a:lnTo>
                <a:lnTo>
                  <a:pt x="158" y="8255"/>
                </a:lnTo>
                <a:lnTo>
                  <a:pt x="71" y="8406"/>
                </a:lnTo>
                <a:lnTo>
                  <a:pt x="18" y="8557"/>
                </a:lnTo>
                <a:lnTo>
                  <a:pt x="1" y="8708"/>
                </a:lnTo>
                <a:lnTo>
                  <a:pt x="36" y="8859"/>
                </a:lnTo>
                <a:lnTo>
                  <a:pt x="88" y="9010"/>
                </a:lnTo>
                <a:lnTo>
                  <a:pt x="193" y="9155"/>
                </a:lnTo>
                <a:lnTo>
                  <a:pt x="316" y="9300"/>
                </a:lnTo>
                <a:lnTo>
                  <a:pt x="491" y="9445"/>
                </a:lnTo>
                <a:lnTo>
                  <a:pt x="718" y="9579"/>
                </a:lnTo>
                <a:lnTo>
                  <a:pt x="963" y="9713"/>
                </a:lnTo>
                <a:lnTo>
                  <a:pt x="1225" y="9834"/>
                </a:lnTo>
                <a:lnTo>
                  <a:pt x="1522" y="9951"/>
                </a:lnTo>
                <a:lnTo>
                  <a:pt x="1837" y="10055"/>
                </a:lnTo>
                <a:lnTo>
                  <a:pt x="2169" y="10148"/>
                </a:lnTo>
                <a:lnTo>
                  <a:pt x="2537" y="10235"/>
                </a:lnTo>
                <a:lnTo>
                  <a:pt x="2921" y="10311"/>
                </a:lnTo>
                <a:lnTo>
                  <a:pt x="3306" y="10375"/>
                </a:lnTo>
                <a:lnTo>
                  <a:pt x="3726" y="10427"/>
                </a:lnTo>
                <a:lnTo>
                  <a:pt x="4163" y="10468"/>
                </a:lnTo>
                <a:lnTo>
                  <a:pt x="4600" y="10497"/>
                </a:lnTo>
                <a:lnTo>
                  <a:pt x="5055" y="10514"/>
                </a:lnTo>
                <a:lnTo>
                  <a:pt x="5527" y="10520"/>
                </a:lnTo>
                <a:lnTo>
                  <a:pt x="6017" y="10514"/>
                </a:lnTo>
                <a:lnTo>
                  <a:pt x="6506" y="10491"/>
                </a:lnTo>
                <a:lnTo>
                  <a:pt x="7013" y="10450"/>
                </a:lnTo>
                <a:lnTo>
                  <a:pt x="7416" y="10415"/>
                </a:lnTo>
                <a:lnTo>
                  <a:pt x="7818" y="10369"/>
                </a:lnTo>
                <a:lnTo>
                  <a:pt x="8640" y="10276"/>
                </a:lnTo>
                <a:lnTo>
                  <a:pt x="9444" y="10171"/>
                </a:lnTo>
                <a:lnTo>
                  <a:pt x="10266" y="10055"/>
                </a:lnTo>
                <a:lnTo>
                  <a:pt x="11963" y="9805"/>
                </a:lnTo>
                <a:lnTo>
                  <a:pt x="12854" y="9678"/>
                </a:lnTo>
                <a:lnTo>
                  <a:pt x="13781" y="9544"/>
                </a:lnTo>
                <a:lnTo>
                  <a:pt x="15268" y="10375"/>
                </a:lnTo>
                <a:lnTo>
                  <a:pt x="16020" y="10793"/>
                </a:lnTo>
                <a:lnTo>
                  <a:pt x="16789" y="11211"/>
                </a:lnTo>
                <a:lnTo>
                  <a:pt x="17051" y="11356"/>
                </a:lnTo>
                <a:lnTo>
                  <a:pt x="17314" y="11513"/>
                </a:lnTo>
                <a:lnTo>
                  <a:pt x="17559" y="11664"/>
                </a:lnTo>
                <a:lnTo>
                  <a:pt x="17821" y="11815"/>
                </a:lnTo>
                <a:lnTo>
                  <a:pt x="18101" y="11960"/>
                </a:lnTo>
                <a:lnTo>
                  <a:pt x="18241" y="12030"/>
                </a:lnTo>
                <a:lnTo>
                  <a:pt x="18398" y="12100"/>
                </a:lnTo>
                <a:lnTo>
                  <a:pt x="18555" y="12164"/>
                </a:lnTo>
                <a:lnTo>
                  <a:pt x="18713" y="12222"/>
                </a:lnTo>
                <a:lnTo>
                  <a:pt x="18905" y="12274"/>
                </a:lnTo>
                <a:lnTo>
                  <a:pt x="19080" y="12326"/>
                </a:lnTo>
                <a:lnTo>
                  <a:pt x="19272" y="12373"/>
                </a:lnTo>
                <a:lnTo>
                  <a:pt x="19482" y="12413"/>
                </a:lnTo>
                <a:lnTo>
                  <a:pt x="19692" y="12454"/>
                </a:lnTo>
                <a:lnTo>
                  <a:pt x="19919" y="12495"/>
                </a:lnTo>
                <a:lnTo>
                  <a:pt x="20164" y="12530"/>
                </a:lnTo>
                <a:lnTo>
                  <a:pt x="20392" y="12564"/>
                </a:lnTo>
                <a:lnTo>
                  <a:pt x="20654" y="12593"/>
                </a:lnTo>
                <a:lnTo>
                  <a:pt x="20899" y="12617"/>
                </a:lnTo>
                <a:lnTo>
                  <a:pt x="21144" y="12640"/>
                </a:lnTo>
                <a:lnTo>
                  <a:pt x="21388" y="12657"/>
                </a:lnTo>
                <a:lnTo>
                  <a:pt x="21633" y="12669"/>
                </a:lnTo>
                <a:lnTo>
                  <a:pt x="21878" y="12675"/>
                </a:lnTo>
                <a:lnTo>
                  <a:pt x="22088" y="12675"/>
                </a:lnTo>
                <a:lnTo>
                  <a:pt x="22315" y="12663"/>
                </a:lnTo>
                <a:lnTo>
                  <a:pt x="22508" y="12652"/>
                </a:lnTo>
                <a:lnTo>
                  <a:pt x="22700" y="12628"/>
                </a:lnTo>
                <a:lnTo>
                  <a:pt x="22875" y="12599"/>
                </a:lnTo>
                <a:lnTo>
                  <a:pt x="23050" y="12559"/>
                </a:lnTo>
                <a:lnTo>
                  <a:pt x="23207" y="12512"/>
                </a:lnTo>
                <a:lnTo>
                  <a:pt x="23382" y="12460"/>
                </a:lnTo>
                <a:lnTo>
                  <a:pt x="23539" y="12396"/>
                </a:lnTo>
                <a:lnTo>
                  <a:pt x="23697" y="12332"/>
                </a:lnTo>
                <a:lnTo>
                  <a:pt x="23837" y="12262"/>
                </a:lnTo>
                <a:lnTo>
                  <a:pt x="23959" y="12187"/>
                </a:lnTo>
                <a:lnTo>
                  <a:pt x="24082" y="12106"/>
                </a:lnTo>
                <a:lnTo>
                  <a:pt x="24204" y="12030"/>
                </a:lnTo>
                <a:lnTo>
                  <a:pt x="24309" y="11949"/>
                </a:lnTo>
                <a:lnTo>
                  <a:pt x="24396" y="11867"/>
                </a:lnTo>
                <a:lnTo>
                  <a:pt x="24466" y="11786"/>
                </a:lnTo>
                <a:lnTo>
                  <a:pt x="24536" y="11705"/>
                </a:lnTo>
                <a:lnTo>
                  <a:pt x="24571" y="11623"/>
                </a:lnTo>
                <a:lnTo>
                  <a:pt x="24606" y="11548"/>
                </a:lnTo>
                <a:lnTo>
                  <a:pt x="24676" y="11176"/>
                </a:lnTo>
                <a:lnTo>
                  <a:pt x="24729" y="10793"/>
                </a:lnTo>
                <a:lnTo>
                  <a:pt x="24746" y="10415"/>
                </a:lnTo>
                <a:lnTo>
                  <a:pt x="24746" y="10032"/>
                </a:lnTo>
                <a:lnTo>
                  <a:pt x="24711" y="9248"/>
                </a:lnTo>
                <a:lnTo>
                  <a:pt x="24694" y="8841"/>
                </a:lnTo>
                <a:lnTo>
                  <a:pt x="24694" y="8435"/>
                </a:lnTo>
                <a:lnTo>
                  <a:pt x="26372" y="8580"/>
                </a:lnTo>
                <a:lnTo>
                  <a:pt x="27649" y="8684"/>
                </a:lnTo>
                <a:lnTo>
                  <a:pt x="27981" y="8708"/>
                </a:lnTo>
                <a:lnTo>
                  <a:pt x="28296" y="8731"/>
                </a:lnTo>
                <a:lnTo>
                  <a:pt x="28611" y="8743"/>
                </a:lnTo>
                <a:lnTo>
                  <a:pt x="28926" y="8754"/>
                </a:lnTo>
                <a:lnTo>
                  <a:pt x="29240" y="8760"/>
                </a:lnTo>
                <a:lnTo>
                  <a:pt x="29538" y="8760"/>
                </a:lnTo>
                <a:lnTo>
                  <a:pt x="29852" y="8754"/>
                </a:lnTo>
                <a:lnTo>
                  <a:pt x="30150" y="8748"/>
                </a:lnTo>
                <a:lnTo>
                  <a:pt x="30447" y="8737"/>
                </a:lnTo>
                <a:lnTo>
                  <a:pt x="30727" y="8725"/>
                </a:lnTo>
                <a:lnTo>
                  <a:pt x="31007" y="8702"/>
                </a:lnTo>
                <a:lnTo>
                  <a:pt x="31286" y="8679"/>
                </a:lnTo>
                <a:lnTo>
                  <a:pt x="31566" y="8655"/>
                </a:lnTo>
                <a:lnTo>
                  <a:pt x="31829" y="8621"/>
                </a:lnTo>
                <a:lnTo>
                  <a:pt x="32073" y="8586"/>
                </a:lnTo>
                <a:lnTo>
                  <a:pt x="32336" y="8551"/>
                </a:lnTo>
                <a:lnTo>
                  <a:pt x="32581" y="8504"/>
                </a:lnTo>
                <a:lnTo>
                  <a:pt x="32808" y="8458"/>
                </a:lnTo>
                <a:lnTo>
                  <a:pt x="33035" y="8411"/>
                </a:lnTo>
                <a:lnTo>
                  <a:pt x="33245" y="8359"/>
                </a:lnTo>
                <a:lnTo>
                  <a:pt x="33455" y="8301"/>
                </a:lnTo>
                <a:lnTo>
                  <a:pt x="33665" y="8243"/>
                </a:lnTo>
                <a:lnTo>
                  <a:pt x="33857" y="8179"/>
                </a:lnTo>
                <a:lnTo>
                  <a:pt x="34032" y="8115"/>
                </a:lnTo>
                <a:lnTo>
                  <a:pt x="34207" y="8046"/>
                </a:lnTo>
                <a:lnTo>
                  <a:pt x="34364" y="7970"/>
                </a:lnTo>
                <a:lnTo>
                  <a:pt x="34522" y="7894"/>
                </a:lnTo>
                <a:lnTo>
                  <a:pt x="34644" y="7819"/>
                </a:lnTo>
                <a:lnTo>
                  <a:pt x="34784" y="7738"/>
                </a:lnTo>
                <a:lnTo>
                  <a:pt x="34889" y="7651"/>
                </a:lnTo>
                <a:lnTo>
                  <a:pt x="34994" y="7563"/>
                </a:lnTo>
                <a:lnTo>
                  <a:pt x="35081" y="7476"/>
                </a:lnTo>
                <a:lnTo>
                  <a:pt x="35151" y="7383"/>
                </a:lnTo>
                <a:lnTo>
                  <a:pt x="35221" y="7290"/>
                </a:lnTo>
                <a:lnTo>
                  <a:pt x="35274" y="7203"/>
                </a:lnTo>
                <a:lnTo>
                  <a:pt x="35309" y="7110"/>
                </a:lnTo>
                <a:lnTo>
                  <a:pt x="35326" y="7023"/>
                </a:lnTo>
                <a:lnTo>
                  <a:pt x="35326" y="6930"/>
                </a:lnTo>
                <a:lnTo>
                  <a:pt x="35326" y="6843"/>
                </a:lnTo>
                <a:lnTo>
                  <a:pt x="35309" y="6756"/>
                </a:lnTo>
                <a:lnTo>
                  <a:pt x="35274" y="6669"/>
                </a:lnTo>
                <a:lnTo>
                  <a:pt x="35221" y="6582"/>
                </a:lnTo>
                <a:lnTo>
                  <a:pt x="35169" y="6500"/>
                </a:lnTo>
                <a:lnTo>
                  <a:pt x="35099" y="6419"/>
                </a:lnTo>
                <a:lnTo>
                  <a:pt x="35011" y="6338"/>
                </a:lnTo>
                <a:lnTo>
                  <a:pt x="34924" y="6257"/>
                </a:lnTo>
                <a:lnTo>
                  <a:pt x="34802" y="6175"/>
                </a:lnTo>
                <a:lnTo>
                  <a:pt x="34679" y="6100"/>
                </a:lnTo>
                <a:lnTo>
                  <a:pt x="34557" y="6024"/>
                </a:lnTo>
                <a:lnTo>
                  <a:pt x="34399" y="5949"/>
                </a:lnTo>
                <a:lnTo>
                  <a:pt x="34242" y="5873"/>
                </a:lnTo>
                <a:lnTo>
                  <a:pt x="34085" y="5803"/>
                </a:lnTo>
                <a:lnTo>
                  <a:pt x="33892" y="5734"/>
                </a:lnTo>
                <a:lnTo>
                  <a:pt x="33700" y="5670"/>
                </a:lnTo>
                <a:lnTo>
                  <a:pt x="33507" y="5600"/>
                </a:lnTo>
                <a:lnTo>
                  <a:pt x="33280" y="5542"/>
                </a:lnTo>
                <a:lnTo>
                  <a:pt x="33070" y="5478"/>
                </a:lnTo>
                <a:lnTo>
                  <a:pt x="32825" y="5420"/>
                </a:lnTo>
                <a:lnTo>
                  <a:pt x="32581" y="5362"/>
                </a:lnTo>
                <a:lnTo>
                  <a:pt x="32318" y="5310"/>
                </a:lnTo>
                <a:lnTo>
                  <a:pt x="32056" y="5257"/>
                </a:lnTo>
                <a:lnTo>
                  <a:pt x="31776" y="5211"/>
                </a:lnTo>
                <a:lnTo>
                  <a:pt x="31479" y="5165"/>
                </a:lnTo>
                <a:lnTo>
                  <a:pt x="31182" y="5124"/>
                </a:lnTo>
                <a:lnTo>
                  <a:pt x="30307" y="5002"/>
                </a:lnTo>
                <a:lnTo>
                  <a:pt x="29538" y="4892"/>
                </a:lnTo>
                <a:lnTo>
                  <a:pt x="28873" y="4793"/>
                </a:lnTo>
                <a:lnTo>
                  <a:pt x="28331" y="4700"/>
                </a:lnTo>
                <a:lnTo>
                  <a:pt x="28086" y="4653"/>
                </a:lnTo>
                <a:lnTo>
                  <a:pt x="27859" y="4607"/>
                </a:lnTo>
                <a:lnTo>
                  <a:pt x="27667" y="4560"/>
                </a:lnTo>
                <a:lnTo>
                  <a:pt x="27492" y="4514"/>
                </a:lnTo>
                <a:lnTo>
                  <a:pt x="27334" y="4468"/>
                </a:lnTo>
                <a:lnTo>
                  <a:pt x="27194" y="4415"/>
                </a:lnTo>
                <a:lnTo>
                  <a:pt x="27072" y="4363"/>
                </a:lnTo>
                <a:lnTo>
                  <a:pt x="26984" y="4305"/>
                </a:lnTo>
                <a:lnTo>
                  <a:pt x="26915" y="4247"/>
                </a:lnTo>
                <a:lnTo>
                  <a:pt x="26845" y="4189"/>
                </a:lnTo>
                <a:lnTo>
                  <a:pt x="26810" y="4119"/>
                </a:lnTo>
                <a:lnTo>
                  <a:pt x="26775" y="4049"/>
                </a:lnTo>
                <a:lnTo>
                  <a:pt x="26775" y="3974"/>
                </a:lnTo>
                <a:lnTo>
                  <a:pt x="26775" y="3893"/>
                </a:lnTo>
                <a:lnTo>
                  <a:pt x="26792" y="3805"/>
                </a:lnTo>
                <a:lnTo>
                  <a:pt x="26827" y="3712"/>
                </a:lnTo>
                <a:lnTo>
                  <a:pt x="26915" y="3503"/>
                </a:lnTo>
                <a:lnTo>
                  <a:pt x="27072" y="3265"/>
                </a:lnTo>
                <a:lnTo>
                  <a:pt x="27264" y="2998"/>
                </a:lnTo>
                <a:lnTo>
                  <a:pt x="27492" y="2690"/>
                </a:lnTo>
                <a:lnTo>
                  <a:pt x="27562" y="2568"/>
                </a:lnTo>
                <a:lnTo>
                  <a:pt x="27632" y="2452"/>
                </a:lnTo>
                <a:lnTo>
                  <a:pt x="27684" y="2336"/>
                </a:lnTo>
                <a:lnTo>
                  <a:pt x="27736" y="2225"/>
                </a:lnTo>
                <a:lnTo>
                  <a:pt x="27771" y="2109"/>
                </a:lnTo>
                <a:lnTo>
                  <a:pt x="27789" y="1999"/>
                </a:lnTo>
                <a:lnTo>
                  <a:pt x="27789" y="1894"/>
                </a:lnTo>
                <a:lnTo>
                  <a:pt x="27789" y="1790"/>
                </a:lnTo>
                <a:lnTo>
                  <a:pt x="27771" y="1685"/>
                </a:lnTo>
                <a:lnTo>
                  <a:pt x="27736" y="1587"/>
                </a:lnTo>
                <a:lnTo>
                  <a:pt x="27684" y="1488"/>
                </a:lnTo>
                <a:lnTo>
                  <a:pt x="27632" y="1389"/>
                </a:lnTo>
                <a:lnTo>
                  <a:pt x="27579" y="1296"/>
                </a:lnTo>
                <a:lnTo>
                  <a:pt x="27492" y="1209"/>
                </a:lnTo>
                <a:lnTo>
                  <a:pt x="27404" y="1122"/>
                </a:lnTo>
                <a:lnTo>
                  <a:pt x="27299" y="1035"/>
                </a:lnTo>
                <a:lnTo>
                  <a:pt x="27194" y="953"/>
                </a:lnTo>
                <a:lnTo>
                  <a:pt x="27072" y="872"/>
                </a:lnTo>
                <a:lnTo>
                  <a:pt x="26932" y="797"/>
                </a:lnTo>
                <a:lnTo>
                  <a:pt x="26792" y="721"/>
                </a:lnTo>
                <a:lnTo>
                  <a:pt x="26635" y="651"/>
                </a:lnTo>
                <a:lnTo>
                  <a:pt x="26460" y="588"/>
                </a:lnTo>
                <a:lnTo>
                  <a:pt x="26285" y="524"/>
                </a:lnTo>
                <a:lnTo>
                  <a:pt x="26093" y="460"/>
                </a:lnTo>
                <a:lnTo>
                  <a:pt x="25883" y="402"/>
                </a:lnTo>
                <a:lnTo>
                  <a:pt x="25673" y="349"/>
                </a:lnTo>
                <a:lnTo>
                  <a:pt x="25463" y="297"/>
                </a:lnTo>
                <a:lnTo>
                  <a:pt x="25218" y="251"/>
                </a:lnTo>
                <a:lnTo>
                  <a:pt x="24991" y="210"/>
                </a:lnTo>
                <a:lnTo>
                  <a:pt x="24729" y="169"/>
                </a:lnTo>
                <a:lnTo>
                  <a:pt x="24466" y="134"/>
                </a:lnTo>
                <a:lnTo>
                  <a:pt x="24186" y="105"/>
                </a:lnTo>
                <a:lnTo>
                  <a:pt x="23907" y="76"/>
                </a:lnTo>
                <a:lnTo>
                  <a:pt x="23627" y="53"/>
                </a:lnTo>
                <a:lnTo>
                  <a:pt x="23347" y="36"/>
                </a:lnTo>
                <a:lnTo>
                  <a:pt x="23067" y="24"/>
                </a:lnTo>
                <a:lnTo>
                  <a:pt x="22787" y="12"/>
                </a:lnTo>
                <a:lnTo>
                  <a:pt x="22263" y="12"/>
                </a:lnTo>
                <a:lnTo>
                  <a:pt x="21983" y="18"/>
                </a:lnTo>
                <a:lnTo>
                  <a:pt x="21721" y="30"/>
                </a:lnTo>
                <a:lnTo>
                  <a:pt x="21476" y="47"/>
                </a:lnTo>
                <a:lnTo>
                  <a:pt x="21214" y="71"/>
                </a:lnTo>
                <a:lnTo>
                  <a:pt x="20951" y="94"/>
                </a:lnTo>
                <a:lnTo>
                  <a:pt x="20706" y="123"/>
                </a:lnTo>
                <a:lnTo>
                  <a:pt x="20462" y="158"/>
                </a:lnTo>
                <a:lnTo>
                  <a:pt x="20234" y="198"/>
                </a:lnTo>
                <a:lnTo>
                  <a:pt x="19989" y="239"/>
                </a:lnTo>
                <a:lnTo>
                  <a:pt x="19762" y="291"/>
                </a:lnTo>
                <a:lnTo>
                  <a:pt x="19535" y="344"/>
                </a:lnTo>
                <a:lnTo>
                  <a:pt x="19307" y="402"/>
                </a:lnTo>
                <a:lnTo>
                  <a:pt x="19098" y="460"/>
                </a:lnTo>
                <a:lnTo>
                  <a:pt x="18888" y="524"/>
                </a:lnTo>
                <a:lnTo>
                  <a:pt x="18678" y="599"/>
                </a:lnTo>
                <a:lnTo>
                  <a:pt x="18485" y="669"/>
                </a:lnTo>
                <a:lnTo>
                  <a:pt x="18276" y="750"/>
                </a:lnTo>
                <a:lnTo>
                  <a:pt x="18101" y="831"/>
                </a:lnTo>
                <a:lnTo>
                  <a:pt x="17908" y="919"/>
                </a:lnTo>
                <a:lnTo>
                  <a:pt x="17733" y="1012"/>
                </a:lnTo>
                <a:lnTo>
                  <a:pt x="17559" y="1110"/>
                </a:lnTo>
                <a:lnTo>
                  <a:pt x="17401" y="1209"/>
                </a:lnTo>
                <a:lnTo>
                  <a:pt x="17244" y="1314"/>
                </a:lnTo>
                <a:lnTo>
                  <a:pt x="17086" y="1418"/>
                </a:lnTo>
                <a:lnTo>
                  <a:pt x="16947" y="1534"/>
                </a:lnTo>
                <a:lnTo>
                  <a:pt x="16387" y="1987"/>
                </a:lnTo>
                <a:lnTo>
                  <a:pt x="14516" y="1517"/>
                </a:lnTo>
                <a:lnTo>
                  <a:pt x="13606" y="1296"/>
                </a:lnTo>
                <a:lnTo>
                  <a:pt x="12697" y="1081"/>
                </a:lnTo>
                <a:lnTo>
                  <a:pt x="11595" y="837"/>
                </a:lnTo>
                <a:lnTo>
                  <a:pt x="11053" y="715"/>
                </a:lnTo>
                <a:lnTo>
                  <a:pt x="10511" y="593"/>
                </a:lnTo>
                <a:lnTo>
                  <a:pt x="9951" y="477"/>
                </a:lnTo>
                <a:lnTo>
                  <a:pt x="9392" y="367"/>
                </a:lnTo>
                <a:lnTo>
                  <a:pt x="8815" y="262"/>
                </a:lnTo>
                <a:lnTo>
                  <a:pt x="8220" y="169"/>
                </a:lnTo>
                <a:lnTo>
                  <a:pt x="7818" y="123"/>
                </a:lnTo>
                <a:lnTo>
                  <a:pt x="7433" y="76"/>
                </a:lnTo>
                <a:lnTo>
                  <a:pt x="7031" y="42"/>
                </a:lnTo>
                <a:lnTo>
                  <a:pt x="6646" y="18"/>
                </a:lnTo>
                <a:lnTo>
                  <a:pt x="6244" y="7"/>
                </a:lnTo>
                <a:lnTo>
                  <a:pt x="5859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4f3de87df4_0_409"/>
          <p:cNvSpPr/>
          <p:nvPr/>
        </p:nvSpPr>
        <p:spPr>
          <a:xfrm flipH="1">
            <a:off x="3631203" y="4442148"/>
            <a:ext cx="313273" cy="306645"/>
          </a:xfrm>
          <a:custGeom>
            <a:avLst/>
            <a:gdLst/>
            <a:ahLst/>
            <a:cxnLst/>
            <a:rect l="l" t="t" r="r" b="b"/>
            <a:pathLst>
              <a:path w="37687" h="12256" extrusionOk="0">
                <a:moveTo>
                  <a:pt x="21843" y="2341"/>
                </a:moveTo>
                <a:lnTo>
                  <a:pt x="22140" y="2353"/>
                </a:lnTo>
                <a:lnTo>
                  <a:pt x="22420" y="2370"/>
                </a:lnTo>
                <a:lnTo>
                  <a:pt x="22700" y="2393"/>
                </a:lnTo>
                <a:lnTo>
                  <a:pt x="22962" y="2422"/>
                </a:lnTo>
                <a:lnTo>
                  <a:pt x="23242" y="2463"/>
                </a:lnTo>
                <a:lnTo>
                  <a:pt x="23504" y="2504"/>
                </a:lnTo>
                <a:lnTo>
                  <a:pt x="23784" y="2556"/>
                </a:lnTo>
                <a:lnTo>
                  <a:pt x="24029" y="2608"/>
                </a:lnTo>
                <a:lnTo>
                  <a:pt x="24291" y="2660"/>
                </a:lnTo>
                <a:lnTo>
                  <a:pt x="24536" y="2724"/>
                </a:lnTo>
                <a:lnTo>
                  <a:pt x="24763" y="2788"/>
                </a:lnTo>
                <a:lnTo>
                  <a:pt x="25008" y="2852"/>
                </a:lnTo>
                <a:lnTo>
                  <a:pt x="25218" y="2922"/>
                </a:lnTo>
                <a:lnTo>
                  <a:pt x="25428" y="2997"/>
                </a:lnTo>
                <a:lnTo>
                  <a:pt x="25638" y="3073"/>
                </a:lnTo>
                <a:lnTo>
                  <a:pt x="25830" y="3154"/>
                </a:lnTo>
                <a:lnTo>
                  <a:pt x="26022" y="3235"/>
                </a:lnTo>
                <a:lnTo>
                  <a:pt x="26197" y="3317"/>
                </a:lnTo>
                <a:lnTo>
                  <a:pt x="26355" y="3404"/>
                </a:lnTo>
                <a:lnTo>
                  <a:pt x="26512" y="3491"/>
                </a:lnTo>
                <a:lnTo>
                  <a:pt x="26669" y="3584"/>
                </a:lnTo>
                <a:lnTo>
                  <a:pt x="26809" y="3671"/>
                </a:lnTo>
                <a:lnTo>
                  <a:pt x="26932" y="3770"/>
                </a:lnTo>
                <a:lnTo>
                  <a:pt x="27054" y="3863"/>
                </a:lnTo>
                <a:lnTo>
                  <a:pt x="27159" y="3961"/>
                </a:lnTo>
                <a:lnTo>
                  <a:pt x="27246" y="4060"/>
                </a:lnTo>
                <a:lnTo>
                  <a:pt x="27334" y="4159"/>
                </a:lnTo>
                <a:lnTo>
                  <a:pt x="27404" y="4258"/>
                </a:lnTo>
                <a:lnTo>
                  <a:pt x="27474" y="4356"/>
                </a:lnTo>
                <a:lnTo>
                  <a:pt x="27509" y="4461"/>
                </a:lnTo>
                <a:lnTo>
                  <a:pt x="27561" y="4560"/>
                </a:lnTo>
                <a:lnTo>
                  <a:pt x="27579" y="4664"/>
                </a:lnTo>
                <a:lnTo>
                  <a:pt x="27596" y="4763"/>
                </a:lnTo>
                <a:lnTo>
                  <a:pt x="27596" y="4868"/>
                </a:lnTo>
                <a:lnTo>
                  <a:pt x="27579" y="4966"/>
                </a:lnTo>
                <a:lnTo>
                  <a:pt x="27544" y="5071"/>
                </a:lnTo>
                <a:lnTo>
                  <a:pt x="27491" y="5216"/>
                </a:lnTo>
                <a:lnTo>
                  <a:pt x="27421" y="5361"/>
                </a:lnTo>
                <a:lnTo>
                  <a:pt x="27334" y="5501"/>
                </a:lnTo>
                <a:lnTo>
                  <a:pt x="27246" y="5634"/>
                </a:lnTo>
                <a:lnTo>
                  <a:pt x="27124" y="5768"/>
                </a:lnTo>
                <a:lnTo>
                  <a:pt x="27002" y="5901"/>
                </a:lnTo>
                <a:lnTo>
                  <a:pt x="26862" y="6023"/>
                </a:lnTo>
                <a:lnTo>
                  <a:pt x="26722" y="6151"/>
                </a:lnTo>
                <a:lnTo>
                  <a:pt x="26547" y="6267"/>
                </a:lnTo>
                <a:lnTo>
                  <a:pt x="26390" y="6384"/>
                </a:lnTo>
                <a:lnTo>
                  <a:pt x="26197" y="6500"/>
                </a:lnTo>
                <a:lnTo>
                  <a:pt x="26005" y="6610"/>
                </a:lnTo>
                <a:lnTo>
                  <a:pt x="25795" y="6715"/>
                </a:lnTo>
                <a:lnTo>
                  <a:pt x="25568" y="6819"/>
                </a:lnTo>
                <a:lnTo>
                  <a:pt x="25340" y="6924"/>
                </a:lnTo>
                <a:lnTo>
                  <a:pt x="25095" y="7022"/>
                </a:lnTo>
                <a:lnTo>
                  <a:pt x="24851" y="7115"/>
                </a:lnTo>
                <a:lnTo>
                  <a:pt x="24588" y="7214"/>
                </a:lnTo>
                <a:lnTo>
                  <a:pt x="24308" y="7301"/>
                </a:lnTo>
                <a:lnTo>
                  <a:pt x="24029" y="7388"/>
                </a:lnTo>
                <a:lnTo>
                  <a:pt x="23749" y="7476"/>
                </a:lnTo>
                <a:lnTo>
                  <a:pt x="23452" y="7563"/>
                </a:lnTo>
                <a:lnTo>
                  <a:pt x="23137" y="7644"/>
                </a:lnTo>
                <a:lnTo>
                  <a:pt x="22822" y="7719"/>
                </a:lnTo>
                <a:lnTo>
                  <a:pt x="22158" y="7871"/>
                </a:lnTo>
                <a:lnTo>
                  <a:pt x="21475" y="8016"/>
                </a:lnTo>
                <a:lnTo>
                  <a:pt x="20758" y="8149"/>
                </a:lnTo>
                <a:lnTo>
                  <a:pt x="20007" y="8277"/>
                </a:lnTo>
                <a:lnTo>
                  <a:pt x="19604" y="8335"/>
                </a:lnTo>
                <a:lnTo>
                  <a:pt x="19202" y="8382"/>
                </a:lnTo>
                <a:lnTo>
                  <a:pt x="18782" y="8422"/>
                </a:lnTo>
                <a:lnTo>
                  <a:pt x="18363" y="8451"/>
                </a:lnTo>
                <a:lnTo>
                  <a:pt x="17943" y="8469"/>
                </a:lnTo>
                <a:lnTo>
                  <a:pt x="17523" y="8475"/>
                </a:lnTo>
                <a:lnTo>
                  <a:pt x="17104" y="8469"/>
                </a:lnTo>
                <a:lnTo>
                  <a:pt x="16684" y="8457"/>
                </a:lnTo>
                <a:lnTo>
                  <a:pt x="16264" y="8434"/>
                </a:lnTo>
                <a:lnTo>
                  <a:pt x="15862" y="8405"/>
                </a:lnTo>
                <a:lnTo>
                  <a:pt x="15442" y="8364"/>
                </a:lnTo>
                <a:lnTo>
                  <a:pt x="15057" y="8318"/>
                </a:lnTo>
                <a:lnTo>
                  <a:pt x="14655" y="8260"/>
                </a:lnTo>
                <a:lnTo>
                  <a:pt x="14271" y="8196"/>
                </a:lnTo>
                <a:lnTo>
                  <a:pt x="13886" y="8120"/>
                </a:lnTo>
                <a:lnTo>
                  <a:pt x="13536" y="8039"/>
                </a:lnTo>
                <a:lnTo>
                  <a:pt x="13169" y="7946"/>
                </a:lnTo>
                <a:lnTo>
                  <a:pt x="12837" y="7847"/>
                </a:lnTo>
                <a:lnTo>
                  <a:pt x="12504" y="7743"/>
                </a:lnTo>
                <a:lnTo>
                  <a:pt x="12207" y="7632"/>
                </a:lnTo>
                <a:lnTo>
                  <a:pt x="11910" y="7510"/>
                </a:lnTo>
                <a:lnTo>
                  <a:pt x="11647" y="7383"/>
                </a:lnTo>
                <a:lnTo>
                  <a:pt x="11385" y="7249"/>
                </a:lnTo>
                <a:lnTo>
                  <a:pt x="11158" y="7110"/>
                </a:lnTo>
                <a:lnTo>
                  <a:pt x="10948" y="6964"/>
                </a:lnTo>
                <a:lnTo>
                  <a:pt x="10773" y="6808"/>
                </a:lnTo>
                <a:lnTo>
                  <a:pt x="10598" y="6651"/>
                </a:lnTo>
                <a:lnTo>
                  <a:pt x="10476" y="6488"/>
                </a:lnTo>
                <a:lnTo>
                  <a:pt x="10371" y="6314"/>
                </a:lnTo>
                <a:lnTo>
                  <a:pt x="10283" y="6140"/>
                </a:lnTo>
                <a:lnTo>
                  <a:pt x="10231" y="5960"/>
                </a:lnTo>
                <a:lnTo>
                  <a:pt x="10213" y="5774"/>
                </a:lnTo>
                <a:lnTo>
                  <a:pt x="10493" y="5617"/>
                </a:lnTo>
                <a:lnTo>
                  <a:pt x="10790" y="5431"/>
                </a:lnTo>
                <a:lnTo>
                  <a:pt x="11140" y="5228"/>
                </a:lnTo>
                <a:lnTo>
                  <a:pt x="11507" y="5001"/>
                </a:lnTo>
                <a:lnTo>
                  <a:pt x="11927" y="4769"/>
                </a:lnTo>
                <a:lnTo>
                  <a:pt x="12172" y="4653"/>
                </a:lnTo>
                <a:lnTo>
                  <a:pt x="12399" y="4536"/>
                </a:lnTo>
                <a:lnTo>
                  <a:pt x="12662" y="4426"/>
                </a:lnTo>
                <a:lnTo>
                  <a:pt x="12941" y="4316"/>
                </a:lnTo>
                <a:lnTo>
                  <a:pt x="13221" y="4205"/>
                </a:lnTo>
                <a:lnTo>
                  <a:pt x="13536" y="4107"/>
                </a:lnTo>
                <a:lnTo>
                  <a:pt x="13938" y="3979"/>
                </a:lnTo>
                <a:lnTo>
                  <a:pt x="14358" y="3863"/>
                </a:lnTo>
                <a:lnTo>
                  <a:pt x="14778" y="3741"/>
                </a:lnTo>
                <a:lnTo>
                  <a:pt x="15215" y="3630"/>
                </a:lnTo>
                <a:lnTo>
                  <a:pt x="15652" y="3520"/>
                </a:lnTo>
                <a:lnTo>
                  <a:pt x="16107" y="3410"/>
                </a:lnTo>
                <a:lnTo>
                  <a:pt x="17034" y="3201"/>
                </a:lnTo>
                <a:lnTo>
                  <a:pt x="17978" y="2997"/>
                </a:lnTo>
                <a:lnTo>
                  <a:pt x="18922" y="2800"/>
                </a:lnTo>
                <a:lnTo>
                  <a:pt x="20828" y="2405"/>
                </a:lnTo>
                <a:lnTo>
                  <a:pt x="20933" y="2387"/>
                </a:lnTo>
                <a:lnTo>
                  <a:pt x="21038" y="2370"/>
                </a:lnTo>
                <a:lnTo>
                  <a:pt x="21161" y="2358"/>
                </a:lnTo>
                <a:lnTo>
                  <a:pt x="21283" y="2353"/>
                </a:lnTo>
                <a:lnTo>
                  <a:pt x="21563" y="2341"/>
                </a:lnTo>
                <a:close/>
                <a:moveTo>
                  <a:pt x="23539" y="0"/>
                </a:moveTo>
                <a:lnTo>
                  <a:pt x="22682" y="6"/>
                </a:lnTo>
                <a:lnTo>
                  <a:pt x="21808" y="23"/>
                </a:lnTo>
                <a:lnTo>
                  <a:pt x="20933" y="52"/>
                </a:lnTo>
                <a:lnTo>
                  <a:pt x="20059" y="93"/>
                </a:lnTo>
                <a:lnTo>
                  <a:pt x="19115" y="145"/>
                </a:lnTo>
                <a:lnTo>
                  <a:pt x="18170" y="198"/>
                </a:lnTo>
                <a:lnTo>
                  <a:pt x="17243" y="256"/>
                </a:lnTo>
                <a:lnTo>
                  <a:pt x="16299" y="320"/>
                </a:lnTo>
                <a:lnTo>
                  <a:pt x="15372" y="395"/>
                </a:lnTo>
                <a:lnTo>
                  <a:pt x="14463" y="476"/>
                </a:lnTo>
                <a:lnTo>
                  <a:pt x="13554" y="569"/>
                </a:lnTo>
                <a:lnTo>
                  <a:pt x="12662" y="674"/>
                </a:lnTo>
                <a:lnTo>
                  <a:pt x="11770" y="784"/>
                </a:lnTo>
                <a:lnTo>
                  <a:pt x="11350" y="848"/>
                </a:lnTo>
                <a:lnTo>
                  <a:pt x="10913" y="912"/>
                </a:lnTo>
                <a:lnTo>
                  <a:pt x="10476" y="982"/>
                </a:lnTo>
                <a:lnTo>
                  <a:pt x="10056" y="1057"/>
                </a:lnTo>
                <a:lnTo>
                  <a:pt x="9636" y="1133"/>
                </a:lnTo>
                <a:lnTo>
                  <a:pt x="9234" y="1214"/>
                </a:lnTo>
                <a:lnTo>
                  <a:pt x="8814" y="1295"/>
                </a:lnTo>
                <a:lnTo>
                  <a:pt x="8412" y="1383"/>
                </a:lnTo>
                <a:lnTo>
                  <a:pt x="8010" y="1475"/>
                </a:lnTo>
                <a:lnTo>
                  <a:pt x="7625" y="1574"/>
                </a:lnTo>
                <a:lnTo>
                  <a:pt x="7240" y="1679"/>
                </a:lnTo>
                <a:lnTo>
                  <a:pt x="6856" y="1783"/>
                </a:lnTo>
                <a:lnTo>
                  <a:pt x="6488" y="1894"/>
                </a:lnTo>
                <a:lnTo>
                  <a:pt x="6104" y="2010"/>
                </a:lnTo>
                <a:lnTo>
                  <a:pt x="5667" y="2161"/>
                </a:lnTo>
                <a:lnTo>
                  <a:pt x="5229" y="2312"/>
                </a:lnTo>
                <a:lnTo>
                  <a:pt x="4810" y="2463"/>
                </a:lnTo>
                <a:lnTo>
                  <a:pt x="4407" y="2614"/>
                </a:lnTo>
                <a:lnTo>
                  <a:pt x="4023" y="2771"/>
                </a:lnTo>
                <a:lnTo>
                  <a:pt x="3655" y="2928"/>
                </a:lnTo>
                <a:lnTo>
                  <a:pt x="3306" y="3084"/>
                </a:lnTo>
                <a:lnTo>
                  <a:pt x="2956" y="3241"/>
                </a:lnTo>
                <a:lnTo>
                  <a:pt x="2624" y="3404"/>
                </a:lnTo>
                <a:lnTo>
                  <a:pt x="2326" y="3566"/>
                </a:lnTo>
                <a:lnTo>
                  <a:pt x="2029" y="3735"/>
                </a:lnTo>
                <a:lnTo>
                  <a:pt x="1767" y="3898"/>
                </a:lnTo>
                <a:lnTo>
                  <a:pt x="1504" y="4072"/>
                </a:lnTo>
                <a:lnTo>
                  <a:pt x="1277" y="4240"/>
                </a:lnTo>
                <a:lnTo>
                  <a:pt x="1050" y="4415"/>
                </a:lnTo>
                <a:lnTo>
                  <a:pt x="857" y="4589"/>
                </a:lnTo>
                <a:lnTo>
                  <a:pt x="683" y="4763"/>
                </a:lnTo>
                <a:lnTo>
                  <a:pt x="508" y="4943"/>
                </a:lnTo>
                <a:lnTo>
                  <a:pt x="385" y="5123"/>
                </a:lnTo>
                <a:lnTo>
                  <a:pt x="263" y="5303"/>
                </a:lnTo>
                <a:lnTo>
                  <a:pt x="158" y="5489"/>
                </a:lnTo>
                <a:lnTo>
                  <a:pt x="88" y="5675"/>
                </a:lnTo>
                <a:lnTo>
                  <a:pt x="35" y="5861"/>
                </a:lnTo>
                <a:lnTo>
                  <a:pt x="1" y="6052"/>
                </a:lnTo>
                <a:lnTo>
                  <a:pt x="1" y="6244"/>
                </a:lnTo>
                <a:lnTo>
                  <a:pt x="18" y="6436"/>
                </a:lnTo>
                <a:lnTo>
                  <a:pt x="53" y="6633"/>
                </a:lnTo>
                <a:lnTo>
                  <a:pt x="105" y="6831"/>
                </a:lnTo>
                <a:lnTo>
                  <a:pt x="193" y="7034"/>
                </a:lnTo>
                <a:lnTo>
                  <a:pt x="315" y="7237"/>
                </a:lnTo>
                <a:lnTo>
                  <a:pt x="455" y="7441"/>
                </a:lnTo>
                <a:lnTo>
                  <a:pt x="613" y="7650"/>
                </a:lnTo>
                <a:lnTo>
                  <a:pt x="805" y="7865"/>
                </a:lnTo>
                <a:lnTo>
                  <a:pt x="1015" y="8080"/>
                </a:lnTo>
                <a:lnTo>
                  <a:pt x="1242" y="8289"/>
                </a:lnTo>
                <a:lnTo>
                  <a:pt x="1487" y="8492"/>
                </a:lnTo>
                <a:lnTo>
                  <a:pt x="1732" y="8689"/>
                </a:lnTo>
                <a:lnTo>
                  <a:pt x="2012" y="8881"/>
                </a:lnTo>
                <a:lnTo>
                  <a:pt x="2309" y="9073"/>
                </a:lnTo>
                <a:lnTo>
                  <a:pt x="2606" y="9253"/>
                </a:lnTo>
                <a:lnTo>
                  <a:pt x="2938" y="9433"/>
                </a:lnTo>
                <a:lnTo>
                  <a:pt x="3271" y="9607"/>
                </a:lnTo>
                <a:lnTo>
                  <a:pt x="3620" y="9776"/>
                </a:lnTo>
                <a:lnTo>
                  <a:pt x="4005" y="9938"/>
                </a:lnTo>
                <a:lnTo>
                  <a:pt x="4390" y="10101"/>
                </a:lnTo>
                <a:lnTo>
                  <a:pt x="4792" y="10252"/>
                </a:lnTo>
                <a:lnTo>
                  <a:pt x="5194" y="10403"/>
                </a:lnTo>
                <a:lnTo>
                  <a:pt x="5632" y="10548"/>
                </a:lnTo>
                <a:lnTo>
                  <a:pt x="6086" y="10682"/>
                </a:lnTo>
                <a:lnTo>
                  <a:pt x="6541" y="10815"/>
                </a:lnTo>
                <a:lnTo>
                  <a:pt x="7013" y="10949"/>
                </a:lnTo>
                <a:lnTo>
                  <a:pt x="7503" y="11071"/>
                </a:lnTo>
                <a:lnTo>
                  <a:pt x="8010" y="11187"/>
                </a:lnTo>
                <a:lnTo>
                  <a:pt x="8535" y="11303"/>
                </a:lnTo>
                <a:lnTo>
                  <a:pt x="9077" y="11414"/>
                </a:lnTo>
                <a:lnTo>
                  <a:pt x="9619" y="11512"/>
                </a:lnTo>
                <a:lnTo>
                  <a:pt x="10178" y="11611"/>
                </a:lnTo>
                <a:lnTo>
                  <a:pt x="10773" y="11704"/>
                </a:lnTo>
                <a:lnTo>
                  <a:pt x="11350" y="11791"/>
                </a:lnTo>
                <a:lnTo>
                  <a:pt x="11962" y="11878"/>
                </a:lnTo>
                <a:lnTo>
                  <a:pt x="12592" y="11954"/>
                </a:lnTo>
                <a:lnTo>
                  <a:pt x="13221" y="12024"/>
                </a:lnTo>
                <a:lnTo>
                  <a:pt x="13868" y="12093"/>
                </a:lnTo>
                <a:lnTo>
                  <a:pt x="14533" y="12157"/>
                </a:lnTo>
                <a:lnTo>
                  <a:pt x="15075" y="12198"/>
                </a:lnTo>
                <a:lnTo>
                  <a:pt x="15635" y="12227"/>
                </a:lnTo>
                <a:lnTo>
                  <a:pt x="16212" y="12244"/>
                </a:lnTo>
                <a:lnTo>
                  <a:pt x="16789" y="12256"/>
                </a:lnTo>
                <a:lnTo>
                  <a:pt x="17366" y="12256"/>
                </a:lnTo>
                <a:lnTo>
                  <a:pt x="17943" y="12250"/>
                </a:lnTo>
                <a:lnTo>
                  <a:pt x="18520" y="12238"/>
                </a:lnTo>
                <a:lnTo>
                  <a:pt x="19080" y="12221"/>
                </a:lnTo>
                <a:lnTo>
                  <a:pt x="19552" y="12204"/>
                </a:lnTo>
                <a:lnTo>
                  <a:pt x="20007" y="12180"/>
                </a:lnTo>
                <a:lnTo>
                  <a:pt x="20479" y="12151"/>
                </a:lnTo>
                <a:lnTo>
                  <a:pt x="20933" y="12122"/>
                </a:lnTo>
                <a:lnTo>
                  <a:pt x="21388" y="12087"/>
                </a:lnTo>
                <a:lnTo>
                  <a:pt x="21843" y="12047"/>
                </a:lnTo>
                <a:lnTo>
                  <a:pt x="22297" y="12006"/>
                </a:lnTo>
                <a:lnTo>
                  <a:pt x="22752" y="11960"/>
                </a:lnTo>
                <a:lnTo>
                  <a:pt x="23189" y="11907"/>
                </a:lnTo>
                <a:lnTo>
                  <a:pt x="23644" y="11855"/>
                </a:lnTo>
                <a:lnTo>
                  <a:pt x="24081" y="11797"/>
                </a:lnTo>
                <a:lnTo>
                  <a:pt x="24501" y="11739"/>
                </a:lnTo>
                <a:lnTo>
                  <a:pt x="24938" y="11669"/>
                </a:lnTo>
                <a:lnTo>
                  <a:pt x="25375" y="11605"/>
                </a:lnTo>
                <a:lnTo>
                  <a:pt x="25795" y="11530"/>
                </a:lnTo>
                <a:lnTo>
                  <a:pt x="26215" y="11454"/>
                </a:lnTo>
                <a:lnTo>
                  <a:pt x="26617" y="11379"/>
                </a:lnTo>
                <a:lnTo>
                  <a:pt x="27019" y="11292"/>
                </a:lnTo>
                <a:lnTo>
                  <a:pt x="27439" y="11210"/>
                </a:lnTo>
                <a:lnTo>
                  <a:pt x="27824" y="11117"/>
                </a:lnTo>
                <a:lnTo>
                  <a:pt x="28226" y="11024"/>
                </a:lnTo>
                <a:lnTo>
                  <a:pt x="28610" y="10932"/>
                </a:lnTo>
                <a:lnTo>
                  <a:pt x="28995" y="10833"/>
                </a:lnTo>
                <a:lnTo>
                  <a:pt x="29362" y="10728"/>
                </a:lnTo>
                <a:lnTo>
                  <a:pt x="29730" y="10624"/>
                </a:lnTo>
                <a:lnTo>
                  <a:pt x="30097" y="10519"/>
                </a:lnTo>
                <a:lnTo>
                  <a:pt x="30464" y="10409"/>
                </a:lnTo>
                <a:lnTo>
                  <a:pt x="30814" y="10293"/>
                </a:lnTo>
                <a:lnTo>
                  <a:pt x="31146" y="10176"/>
                </a:lnTo>
                <a:lnTo>
                  <a:pt x="31496" y="10060"/>
                </a:lnTo>
                <a:lnTo>
                  <a:pt x="31828" y="9938"/>
                </a:lnTo>
                <a:lnTo>
                  <a:pt x="32143" y="9811"/>
                </a:lnTo>
                <a:lnTo>
                  <a:pt x="32458" y="9683"/>
                </a:lnTo>
                <a:lnTo>
                  <a:pt x="32773" y="9555"/>
                </a:lnTo>
                <a:lnTo>
                  <a:pt x="33070" y="9421"/>
                </a:lnTo>
                <a:lnTo>
                  <a:pt x="33367" y="9288"/>
                </a:lnTo>
                <a:lnTo>
                  <a:pt x="33647" y="9154"/>
                </a:lnTo>
                <a:lnTo>
                  <a:pt x="33927" y="9009"/>
                </a:lnTo>
                <a:lnTo>
                  <a:pt x="34189" y="8870"/>
                </a:lnTo>
                <a:lnTo>
                  <a:pt x="34451" y="8724"/>
                </a:lnTo>
                <a:lnTo>
                  <a:pt x="34696" y="8579"/>
                </a:lnTo>
                <a:lnTo>
                  <a:pt x="34941" y="8428"/>
                </a:lnTo>
                <a:lnTo>
                  <a:pt x="35186" y="8277"/>
                </a:lnTo>
                <a:lnTo>
                  <a:pt x="35396" y="8126"/>
                </a:lnTo>
                <a:lnTo>
                  <a:pt x="35623" y="7969"/>
                </a:lnTo>
                <a:lnTo>
                  <a:pt x="35815" y="7812"/>
                </a:lnTo>
                <a:lnTo>
                  <a:pt x="36025" y="7656"/>
                </a:lnTo>
                <a:lnTo>
                  <a:pt x="36200" y="7493"/>
                </a:lnTo>
                <a:lnTo>
                  <a:pt x="36375" y="7330"/>
                </a:lnTo>
                <a:lnTo>
                  <a:pt x="36550" y="7168"/>
                </a:lnTo>
                <a:lnTo>
                  <a:pt x="36707" y="6999"/>
                </a:lnTo>
                <a:lnTo>
                  <a:pt x="36847" y="6837"/>
                </a:lnTo>
                <a:lnTo>
                  <a:pt x="36987" y="6662"/>
                </a:lnTo>
                <a:lnTo>
                  <a:pt x="37110" y="6494"/>
                </a:lnTo>
                <a:lnTo>
                  <a:pt x="37214" y="6320"/>
                </a:lnTo>
                <a:lnTo>
                  <a:pt x="37319" y="6145"/>
                </a:lnTo>
                <a:lnTo>
                  <a:pt x="37407" y="5971"/>
                </a:lnTo>
                <a:lnTo>
                  <a:pt x="37477" y="5791"/>
                </a:lnTo>
                <a:lnTo>
                  <a:pt x="37547" y="5617"/>
                </a:lnTo>
                <a:lnTo>
                  <a:pt x="37599" y="5437"/>
                </a:lnTo>
                <a:lnTo>
                  <a:pt x="37634" y="5257"/>
                </a:lnTo>
                <a:lnTo>
                  <a:pt x="37669" y="5071"/>
                </a:lnTo>
                <a:lnTo>
                  <a:pt x="37687" y="4891"/>
                </a:lnTo>
                <a:lnTo>
                  <a:pt x="37687" y="4705"/>
                </a:lnTo>
                <a:lnTo>
                  <a:pt x="37669" y="4531"/>
                </a:lnTo>
                <a:lnTo>
                  <a:pt x="37599" y="4345"/>
                </a:lnTo>
                <a:lnTo>
                  <a:pt x="37494" y="4153"/>
                </a:lnTo>
                <a:lnTo>
                  <a:pt x="37354" y="3950"/>
                </a:lnTo>
                <a:lnTo>
                  <a:pt x="37179" y="3747"/>
                </a:lnTo>
                <a:lnTo>
                  <a:pt x="36952" y="3537"/>
                </a:lnTo>
                <a:lnTo>
                  <a:pt x="36707" y="3323"/>
                </a:lnTo>
                <a:lnTo>
                  <a:pt x="36410" y="3102"/>
                </a:lnTo>
                <a:lnTo>
                  <a:pt x="36095" y="2881"/>
                </a:lnTo>
                <a:lnTo>
                  <a:pt x="35728" y="2660"/>
                </a:lnTo>
                <a:lnTo>
                  <a:pt x="35326" y="2434"/>
                </a:lnTo>
                <a:lnTo>
                  <a:pt x="34906" y="2207"/>
                </a:lnTo>
                <a:lnTo>
                  <a:pt x="34451" y="1987"/>
                </a:lnTo>
                <a:lnTo>
                  <a:pt x="33962" y="1760"/>
                </a:lnTo>
                <a:lnTo>
                  <a:pt x="33437" y="1539"/>
                </a:lnTo>
                <a:lnTo>
                  <a:pt x="32878" y="1324"/>
                </a:lnTo>
                <a:lnTo>
                  <a:pt x="32545" y="1202"/>
                </a:lnTo>
                <a:lnTo>
                  <a:pt x="32213" y="1086"/>
                </a:lnTo>
                <a:lnTo>
                  <a:pt x="31863" y="976"/>
                </a:lnTo>
                <a:lnTo>
                  <a:pt x="31513" y="877"/>
                </a:lnTo>
                <a:lnTo>
                  <a:pt x="31164" y="778"/>
                </a:lnTo>
                <a:lnTo>
                  <a:pt x="30796" y="691"/>
                </a:lnTo>
                <a:lnTo>
                  <a:pt x="30429" y="610"/>
                </a:lnTo>
                <a:lnTo>
                  <a:pt x="30062" y="535"/>
                </a:lnTo>
                <a:lnTo>
                  <a:pt x="29677" y="465"/>
                </a:lnTo>
                <a:lnTo>
                  <a:pt x="29293" y="395"/>
                </a:lnTo>
                <a:lnTo>
                  <a:pt x="28908" y="337"/>
                </a:lnTo>
                <a:lnTo>
                  <a:pt x="28523" y="285"/>
                </a:lnTo>
                <a:lnTo>
                  <a:pt x="28121" y="232"/>
                </a:lnTo>
                <a:lnTo>
                  <a:pt x="27719" y="192"/>
                </a:lnTo>
                <a:lnTo>
                  <a:pt x="27316" y="151"/>
                </a:lnTo>
                <a:lnTo>
                  <a:pt x="26914" y="116"/>
                </a:lnTo>
                <a:lnTo>
                  <a:pt x="26494" y="87"/>
                </a:lnTo>
                <a:lnTo>
                  <a:pt x="26075" y="64"/>
                </a:lnTo>
                <a:lnTo>
                  <a:pt x="25655" y="41"/>
                </a:lnTo>
                <a:lnTo>
                  <a:pt x="25235" y="29"/>
                </a:lnTo>
                <a:lnTo>
                  <a:pt x="24816" y="12"/>
                </a:lnTo>
                <a:lnTo>
                  <a:pt x="24396" y="6"/>
                </a:lnTo>
                <a:lnTo>
                  <a:pt x="239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24f3de87df4_0_409"/>
          <p:cNvSpPr/>
          <p:nvPr/>
        </p:nvSpPr>
        <p:spPr>
          <a:xfrm flipH="1">
            <a:off x="6278718" y="2870354"/>
            <a:ext cx="256208" cy="262336"/>
          </a:xfrm>
          <a:custGeom>
            <a:avLst/>
            <a:gdLst/>
            <a:ahLst/>
            <a:cxnLst/>
            <a:rect l="l" t="t" r="r" b="b"/>
            <a:pathLst>
              <a:path w="24012" h="8168" extrusionOk="0">
                <a:moveTo>
                  <a:pt x="9251" y="1"/>
                </a:moveTo>
                <a:lnTo>
                  <a:pt x="8779" y="12"/>
                </a:lnTo>
                <a:lnTo>
                  <a:pt x="8307" y="41"/>
                </a:lnTo>
                <a:lnTo>
                  <a:pt x="7835" y="76"/>
                </a:lnTo>
                <a:lnTo>
                  <a:pt x="7363" y="122"/>
                </a:lnTo>
                <a:lnTo>
                  <a:pt x="6908" y="181"/>
                </a:lnTo>
                <a:lnTo>
                  <a:pt x="6453" y="250"/>
                </a:lnTo>
                <a:lnTo>
                  <a:pt x="6016" y="326"/>
                </a:lnTo>
                <a:lnTo>
                  <a:pt x="5579" y="413"/>
                </a:lnTo>
                <a:lnTo>
                  <a:pt x="5142" y="506"/>
                </a:lnTo>
                <a:lnTo>
                  <a:pt x="4740" y="610"/>
                </a:lnTo>
                <a:lnTo>
                  <a:pt x="4337" y="721"/>
                </a:lnTo>
                <a:lnTo>
                  <a:pt x="3935" y="843"/>
                </a:lnTo>
                <a:lnTo>
                  <a:pt x="3550" y="971"/>
                </a:lnTo>
                <a:lnTo>
                  <a:pt x="3183" y="1104"/>
                </a:lnTo>
                <a:lnTo>
                  <a:pt x="2833" y="1244"/>
                </a:lnTo>
                <a:lnTo>
                  <a:pt x="2501" y="1389"/>
                </a:lnTo>
                <a:lnTo>
                  <a:pt x="2186" y="1540"/>
                </a:lnTo>
                <a:lnTo>
                  <a:pt x="1889" y="1697"/>
                </a:lnTo>
                <a:lnTo>
                  <a:pt x="1609" y="1859"/>
                </a:lnTo>
                <a:lnTo>
                  <a:pt x="1347" y="2022"/>
                </a:lnTo>
                <a:lnTo>
                  <a:pt x="1102" y="2190"/>
                </a:lnTo>
                <a:lnTo>
                  <a:pt x="892" y="2365"/>
                </a:lnTo>
                <a:lnTo>
                  <a:pt x="682" y="2539"/>
                </a:lnTo>
                <a:lnTo>
                  <a:pt x="508" y="2719"/>
                </a:lnTo>
                <a:lnTo>
                  <a:pt x="368" y="2899"/>
                </a:lnTo>
                <a:lnTo>
                  <a:pt x="228" y="3079"/>
                </a:lnTo>
                <a:lnTo>
                  <a:pt x="140" y="3259"/>
                </a:lnTo>
                <a:lnTo>
                  <a:pt x="70" y="3445"/>
                </a:lnTo>
                <a:lnTo>
                  <a:pt x="18" y="3631"/>
                </a:lnTo>
                <a:lnTo>
                  <a:pt x="0" y="3811"/>
                </a:lnTo>
                <a:lnTo>
                  <a:pt x="18" y="4020"/>
                </a:lnTo>
                <a:lnTo>
                  <a:pt x="53" y="4229"/>
                </a:lnTo>
                <a:lnTo>
                  <a:pt x="123" y="4432"/>
                </a:lnTo>
                <a:lnTo>
                  <a:pt x="245" y="4636"/>
                </a:lnTo>
                <a:lnTo>
                  <a:pt x="368" y="4833"/>
                </a:lnTo>
                <a:lnTo>
                  <a:pt x="525" y="5031"/>
                </a:lnTo>
                <a:lnTo>
                  <a:pt x="717" y="5228"/>
                </a:lnTo>
                <a:lnTo>
                  <a:pt x="927" y="5420"/>
                </a:lnTo>
                <a:lnTo>
                  <a:pt x="1172" y="5606"/>
                </a:lnTo>
                <a:lnTo>
                  <a:pt x="1434" y="5786"/>
                </a:lnTo>
                <a:lnTo>
                  <a:pt x="1732" y="5966"/>
                </a:lnTo>
                <a:lnTo>
                  <a:pt x="2029" y="6140"/>
                </a:lnTo>
                <a:lnTo>
                  <a:pt x="2361" y="6308"/>
                </a:lnTo>
                <a:lnTo>
                  <a:pt x="2711" y="6471"/>
                </a:lnTo>
                <a:lnTo>
                  <a:pt x="3078" y="6628"/>
                </a:lnTo>
                <a:lnTo>
                  <a:pt x="3463" y="6779"/>
                </a:lnTo>
                <a:lnTo>
                  <a:pt x="3865" y="6930"/>
                </a:lnTo>
                <a:lnTo>
                  <a:pt x="4285" y="7069"/>
                </a:lnTo>
                <a:lnTo>
                  <a:pt x="4722" y="7197"/>
                </a:lnTo>
                <a:lnTo>
                  <a:pt x="5177" y="7325"/>
                </a:lnTo>
                <a:lnTo>
                  <a:pt x="5649" y="7441"/>
                </a:lnTo>
                <a:lnTo>
                  <a:pt x="6121" y="7551"/>
                </a:lnTo>
                <a:lnTo>
                  <a:pt x="6611" y="7656"/>
                </a:lnTo>
                <a:lnTo>
                  <a:pt x="7100" y="7749"/>
                </a:lnTo>
                <a:lnTo>
                  <a:pt x="7608" y="7836"/>
                </a:lnTo>
                <a:lnTo>
                  <a:pt x="8132" y="7912"/>
                </a:lnTo>
                <a:lnTo>
                  <a:pt x="8657" y="7975"/>
                </a:lnTo>
                <a:lnTo>
                  <a:pt x="9182" y="8034"/>
                </a:lnTo>
                <a:lnTo>
                  <a:pt x="9724" y="8086"/>
                </a:lnTo>
                <a:lnTo>
                  <a:pt x="10266" y="8121"/>
                </a:lnTo>
                <a:lnTo>
                  <a:pt x="10808" y="8150"/>
                </a:lnTo>
                <a:lnTo>
                  <a:pt x="11350" y="8167"/>
                </a:lnTo>
                <a:lnTo>
                  <a:pt x="11805" y="8167"/>
                </a:lnTo>
                <a:lnTo>
                  <a:pt x="12050" y="8161"/>
                </a:lnTo>
                <a:lnTo>
                  <a:pt x="12277" y="8150"/>
                </a:lnTo>
                <a:lnTo>
                  <a:pt x="12767" y="8121"/>
                </a:lnTo>
                <a:lnTo>
                  <a:pt x="13274" y="8074"/>
                </a:lnTo>
                <a:lnTo>
                  <a:pt x="13781" y="8016"/>
                </a:lnTo>
                <a:lnTo>
                  <a:pt x="14305" y="7946"/>
                </a:lnTo>
                <a:lnTo>
                  <a:pt x="14848" y="7859"/>
                </a:lnTo>
                <a:lnTo>
                  <a:pt x="15372" y="7766"/>
                </a:lnTo>
                <a:lnTo>
                  <a:pt x="15914" y="7662"/>
                </a:lnTo>
                <a:lnTo>
                  <a:pt x="16456" y="7546"/>
                </a:lnTo>
                <a:lnTo>
                  <a:pt x="16999" y="7418"/>
                </a:lnTo>
                <a:lnTo>
                  <a:pt x="17541" y="7284"/>
                </a:lnTo>
                <a:lnTo>
                  <a:pt x="18065" y="7145"/>
                </a:lnTo>
                <a:lnTo>
                  <a:pt x="18590" y="6994"/>
                </a:lnTo>
                <a:lnTo>
                  <a:pt x="19097" y="6837"/>
                </a:lnTo>
                <a:lnTo>
                  <a:pt x="19587" y="6674"/>
                </a:lnTo>
                <a:lnTo>
                  <a:pt x="20076" y="6506"/>
                </a:lnTo>
                <a:lnTo>
                  <a:pt x="20549" y="6337"/>
                </a:lnTo>
                <a:lnTo>
                  <a:pt x="20986" y="6163"/>
                </a:lnTo>
                <a:lnTo>
                  <a:pt x="21405" y="5983"/>
                </a:lnTo>
                <a:lnTo>
                  <a:pt x="21808" y="5803"/>
                </a:lnTo>
                <a:lnTo>
                  <a:pt x="22192" y="5623"/>
                </a:lnTo>
                <a:lnTo>
                  <a:pt x="22542" y="5443"/>
                </a:lnTo>
                <a:lnTo>
                  <a:pt x="22857" y="5257"/>
                </a:lnTo>
                <a:lnTo>
                  <a:pt x="23137" y="5077"/>
                </a:lnTo>
                <a:lnTo>
                  <a:pt x="23382" y="4897"/>
                </a:lnTo>
                <a:lnTo>
                  <a:pt x="23591" y="4717"/>
                </a:lnTo>
                <a:lnTo>
                  <a:pt x="23766" y="4543"/>
                </a:lnTo>
                <a:lnTo>
                  <a:pt x="23889" y="4368"/>
                </a:lnTo>
                <a:lnTo>
                  <a:pt x="23941" y="4287"/>
                </a:lnTo>
                <a:lnTo>
                  <a:pt x="23976" y="4200"/>
                </a:lnTo>
                <a:lnTo>
                  <a:pt x="24011" y="4119"/>
                </a:lnTo>
                <a:lnTo>
                  <a:pt x="24011" y="4037"/>
                </a:lnTo>
                <a:lnTo>
                  <a:pt x="24011" y="3962"/>
                </a:lnTo>
                <a:lnTo>
                  <a:pt x="24011" y="3881"/>
                </a:lnTo>
                <a:lnTo>
                  <a:pt x="23941" y="3642"/>
                </a:lnTo>
                <a:lnTo>
                  <a:pt x="23836" y="3410"/>
                </a:lnTo>
                <a:lnTo>
                  <a:pt x="23714" y="3189"/>
                </a:lnTo>
                <a:lnTo>
                  <a:pt x="23556" y="2974"/>
                </a:lnTo>
                <a:lnTo>
                  <a:pt x="23364" y="2771"/>
                </a:lnTo>
                <a:lnTo>
                  <a:pt x="23154" y="2574"/>
                </a:lnTo>
                <a:lnTo>
                  <a:pt x="22909" y="2388"/>
                </a:lnTo>
                <a:lnTo>
                  <a:pt x="22647" y="2208"/>
                </a:lnTo>
                <a:lnTo>
                  <a:pt x="22350" y="2039"/>
                </a:lnTo>
                <a:lnTo>
                  <a:pt x="22035" y="1877"/>
                </a:lnTo>
                <a:lnTo>
                  <a:pt x="21685" y="1726"/>
                </a:lnTo>
                <a:lnTo>
                  <a:pt x="21318" y="1580"/>
                </a:lnTo>
                <a:lnTo>
                  <a:pt x="20933" y="1441"/>
                </a:lnTo>
                <a:lnTo>
                  <a:pt x="20531" y="1307"/>
                </a:lnTo>
                <a:lnTo>
                  <a:pt x="20094" y="1185"/>
                </a:lnTo>
                <a:lnTo>
                  <a:pt x="19657" y="1069"/>
                </a:lnTo>
                <a:lnTo>
                  <a:pt x="19185" y="959"/>
                </a:lnTo>
                <a:lnTo>
                  <a:pt x="18695" y="854"/>
                </a:lnTo>
                <a:lnTo>
                  <a:pt x="18188" y="756"/>
                </a:lnTo>
                <a:lnTo>
                  <a:pt x="17663" y="668"/>
                </a:lnTo>
                <a:lnTo>
                  <a:pt x="17121" y="581"/>
                </a:lnTo>
                <a:lnTo>
                  <a:pt x="16561" y="506"/>
                </a:lnTo>
                <a:lnTo>
                  <a:pt x="15984" y="430"/>
                </a:lnTo>
                <a:lnTo>
                  <a:pt x="15390" y="366"/>
                </a:lnTo>
                <a:lnTo>
                  <a:pt x="14795" y="303"/>
                </a:lnTo>
                <a:lnTo>
                  <a:pt x="14166" y="250"/>
                </a:lnTo>
                <a:lnTo>
                  <a:pt x="13536" y="198"/>
                </a:lnTo>
                <a:lnTo>
                  <a:pt x="12906" y="152"/>
                </a:lnTo>
                <a:lnTo>
                  <a:pt x="12242" y="111"/>
                </a:lnTo>
                <a:lnTo>
                  <a:pt x="11577" y="70"/>
                </a:lnTo>
                <a:lnTo>
                  <a:pt x="10913" y="41"/>
                </a:lnTo>
                <a:lnTo>
                  <a:pt x="10231" y="12"/>
                </a:lnTo>
                <a:lnTo>
                  <a:pt x="97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4f3de87df4_0_409"/>
          <p:cNvSpPr/>
          <p:nvPr/>
        </p:nvSpPr>
        <p:spPr>
          <a:xfrm flipH="1">
            <a:off x="3631212" y="1746488"/>
            <a:ext cx="1859983" cy="2762635"/>
          </a:xfrm>
          <a:custGeom>
            <a:avLst/>
            <a:gdLst/>
            <a:ahLst/>
            <a:cxnLst/>
            <a:rect l="l" t="t" r="r" b="b"/>
            <a:pathLst>
              <a:path w="228429" h="117609" extrusionOk="0">
                <a:moveTo>
                  <a:pt x="109754" y="0"/>
                </a:moveTo>
                <a:lnTo>
                  <a:pt x="108381" y="12"/>
                </a:lnTo>
                <a:lnTo>
                  <a:pt x="107007" y="17"/>
                </a:lnTo>
                <a:lnTo>
                  <a:pt x="105651" y="35"/>
                </a:lnTo>
                <a:lnTo>
                  <a:pt x="104277" y="58"/>
                </a:lnTo>
                <a:lnTo>
                  <a:pt x="102725" y="87"/>
                </a:lnTo>
                <a:lnTo>
                  <a:pt x="101191" y="127"/>
                </a:lnTo>
                <a:lnTo>
                  <a:pt x="99675" y="179"/>
                </a:lnTo>
                <a:lnTo>
                  <a:pt x="98158" y="237"/>
                </a:lnTo>
                <a:lnTo>
                  <a:pt x="96642" y="306"/>
                </a:lnTo>
                <a:lnTo>
                  <a:pt x="95143" y="381"/>
                </a:lnTo>
                <a:lnTo>
                  <a:pt x="93645" y="467"/>
                </a:lnTo>
                <a:lnTo>
                  <a:pt x="92164" y="560"/>
                </a:lnTo>
                <a:lnTo>
                  <a:pt x="90683" y="658"/>
                </a:lnTo>
                <a:lnTo>
                  <a:pt x="89220" y="773"/>
                </a:lnTo>
                <a:lnTo>
                  <a:pt x="87757" y="889"/>
                </a:lnTo>
                <a:lnTo>
                  <a:pt x="86312" y="1016"/>
                </a:lnTo>
                <a:lnTo>
                  <a:pt x="84867" y="1154"/>
                </a:lnTo>
                <a:lnTo>
                  <a:pt x="83440" y="1293"/>
                </a:lnTo>
                <a:lnTo>
                  <a:pt x="82013" y="1448"/>
                </a:lnTo>
                <a:lnTo>
                  <a:pt x="80585" y="1604"/>
                </a:lnTo>
                <a:lnTo>
                  <a:pt x="79176" y="1772"/>
                </a:lnTo>
                <a:lnTo>
                  <a:pt x="77767" y="1945"/>
                </a:lnTo>
                <a:lnTo>
                  <a:pt x="76375" y="2124"/>
                </a:lnTo>
                <a:lnTo>
                  <a:pt x="74983" y="2314"/>
                </a:lnTo>
                <a:lnTo>
                  <a:pt x="73610" y="2504"/>
                </a:lnTo>
                <a:lnTo>
                  <a:pt x="72236" y="2706"/>
                </a:lnTo>
                <a:lnTo>
                  <a:pt x="70862" y="2920"/>
                </a:lnTo>
                <a:lnTo>
                  <a:pt x="69506" y="3133"/>
                </a:lnTo>
                <a:lnTo>
                  <a:pt x="68151" y="3353"/>
                </a:lnTo>
                <a:lnTo>
                  <a:pt x="66813" y="3583"/>
                </a:lnTo>
                <a:lnTo>
                  <a:pt x="65474" y="3820"/>
                </a:lnTo>
                <a:lnTo>
                  <a:pt x="64136" y="4057"/>
                </a:lnTo>
                <a:lnTo>
                  <a:pt x="62816" y="4305"/>
                </a:lnTo>
                <a:lnTo>
                  <a:pt x="61496" y="4559"/>
                </a:lnTo>
                <a:lnTo>
                  <a:pt x="60194" y="4818"/>
                </a:lnTo>
                <a:lnTo>
                  <a:pt x="58891" y="5084"/>
                </a:lnTo>
                <a:lnTo>
                  <a:pt x="56447" y="5586"/>
                </a:lnTo>
                <a:lnTo>
                  <a:pt x="55234" y="5834"/>
                </a:lnTo>
                <a:lnTo>
                  <a:pt x="53985" y="6071"/>
                </a:lnTo>
                <a:lnTo>
                  <a:pt x="52897" y="6284"/>
                </a:lnTo>
                <a:lnTo>
                  <a:pt x="51827" y="6498"/>
                </a:lnTo>
                <a:lnTo>
                  <a:pt x="50738" y="6717"/>
                </a:lnTo>
                <a:lnTo>
                  <a:pt x="49686" y="6936"/>
                </a:lnTo>
                <a:lnTo>
                  <a:pt x="48633" y="7155"/>
                </a:lnTo>
                <a:lnTo>
                  <a:pt x="47581" y="7380"/>
                </a:lnTo>
                <a:lnTo>
                  <a:pt x="46546" y="7606"/>
                </a:lnTo>
                <a:lnTo>
                  <a:pt x="45529" y="7836"/>
                </a:lnTo>
                <a:lnTo>
                  <a:pt x="44512" y="8067"/>
                </a:lnTo>
                <a:lnTo>
                  <a:pt x="43513" y="8304"/>
                </a:lnTo>
                <a:lnTo>
                  <a:pt x="42514" y="8540"/>
                </a:lnTo>
                <a:lnTo>
                  <a:pt x="41533" y="8783"/>
                </a:lnTo>
                <a:lnTo>
                  <a:pt x="40551" y="9025"/>
                </a:lnTo>
                <a:lnTo>
                  <a:pt x="39588" y="9273"/>
                </a:lnTo>
                <a:lnTo>
                  <a:pt x="38625" y="9521"/>
                </a:lnTo>
                <a:lnTo>
                  <a:pt x="37679" y="9775"/>
                </a:lnTo>
                <a:lnTo>
                  <a:pt x="36751" y="10029"/>
                </a:lnTo>
                <a:lnTo>
                  <a:pt x="35824" y="10283"/>
                </a:lnTo>
                <a:lnTo>
                  <a:pt x="34914" y="10543"/>
                </a:lnTo>
                <a:lnTo>
                  <a:pt x="34004" y="10808"/>
                </a:lnTo>
                <a:lnTo>
                  <a:pt x="33112" y="11068"/>
                </a:lnTo>
                <a:lnTo>
                  <a:pt x="32220" y="11339"/>
                </a:lnTo>
                <a:lnTo>
                  <a:pt x="31346" y="11610"/>
                </a:lnTo>
                <a:lnTo>
                  <a:pt x="30472" y="11881"/>
                </a:lnTo>
                <a:lnTo>
                  <a:pt x="29615" y="12158"/>
                </a:lnTo>
                <a:lnTo>
                  <a:pt x="28777" y="12435"/>
                </a:lnTo>
                <a:lnTo>
                  <a:pt x="27938" y="12718"/>
                </a:lnTo>
                <a:lnTo>
                  <a:pt x="27118" y="13001"/>
                </a:lnTo>
                <a:lnTo>
                  <a:pt x="26297" y="13289"/>
                </a:lnTo>
                <a:lnTo>
                  <a:pt x="25494" y="13578"/>
                </a:lnTo>
                <a:lnTo>
                  <a:pt x="24691" y="13872"/>
                </a:lnTo>
                <a:lnTo>
                  <a:pt x="23924" y="14167"/>
                </a:lnTo>
                <a:lnTo>
                  <a:pt x="23139" y="14467"/>
                </a:lnTo>
                <a:lnTo>
                  <a:pt x="22372" y="14767"/>
                </a:lnTo>
                <a:lnTo>
                  <a:pt x="21623" y="15067"/>
                </a:lnTo>
                <a:lnTo>
                  <a:pt x="20873" y="15378"/>
                </a:lnTo>
                <a:lnTo>
                  <a:pt x="20142" y="15684"/>
                </a:lnTo>
                <a:lnTo>
                  <a:pt x="19428" y="15996"/>
                </a:lnTo>
                <a:lnTo>
                  <a:pt x="18715" y="16313"/>
                </a:lnTo>
                <a:lnTo>
                  <a:pt x="18019" y="16631"/>
                </a:lnTo>
                <a:lnTo>
                  <a:pt x="17323" y="16948"/>
                </a:lnTo>
                <a:lnTo>
                  <a:pt x="16645" y="17271"/>
                </a:lnTo>
                <a:lnTo>
                  <a:pt x="15967" y="17600"/>
                </a:lnTo>
                <a:lnTo>
                  <a:pt x="15325" y="17929"/>
                </a:lnTo>
                <a:lnTo>
                  <a:pt x="14665" y="18258"/>
                </a:lnTo>
                <a:lnTo>
                  <a:pt x="14023" y="18592"/>
                </a:lnTo>
                <a:lnTo>
                  <a:pt x="13398" y="18933"/>
                </a:lnTo>
                <a:lnTo>
                  <a:pt x="12792" y="19273"/>
                </a:lnTo>
                <a:lnTo>
                  <a:pt x="12185" y="19614"/>
                </a:lnTo>
                <a:lnTo>
                  <a:pt x="11596" y="19960"/>
                </a:lnTo>
                <a:lnTo>
                  <a:pt x="11008" y="20312"/>
                </a:lnTo>
                <a:lnTo>
                  <a:pt x="10437" y="20664"/>
                </a:lnTo>
                <a:lnTo>
                  <a:pt x="9866" y="21016"/>
                </a:lnTo>
                <a:lnTo>
                  <a:pt x="9313" y="21374"/>
                </a:lnTo>
                <a:lnTo>
                  <a:pt x="8778" y="21737"/>
                </a:lnTo>
                <a:lnTo>
                  <a:pt x="8242" y="22101"/>
                </a:lnTo>
                <a:lnTo>
                  <a:pt x="7725" y="22464"/>
                </a:lnTo>
                <a:lnTo>
                  <a:pt x="7226" y="22834"/>
                </a:lnTo>
                <a:lnTo>
                  <a:pt x="6726" y="23203"/>
                </a:lnTo>
                <a:lnTo>
                  <a:pt x="6244" y="23578"/>
                </a:lnTo>
                <a:lnTo>
                  <a:pt x="5763" y="23959"/>
                </a:lnTo>
                <a:lnTo>
                  <a:pt x="5299" y="24340"/>
                </a:lnTo>
                <a:lnTo>
                  <a:pt x="4853" y="24721"/>
                </a:lnTo>
                <a:lnTo>
                  <a:pt x="4407" y="25107"/>
                </a:lnTo>
                <a:lnTo>
                  <a:pt x="4032" y="25459"/>
                </a:lnTo>
                <a:lnTo>
                  <a:pt x="3657" y="25817"/>
                </a:lnTo>
                <a:lnTo>
                  <a:pt x="3318" y="26169"/>
                </a:lnTo>
                <a:lnTo>
                  <a:pt x="2997" y="26527"/>
                </a:lnTo>
                <a:lnTo>
                  <a:pt x="2694" y="26885"/>
                </a:lnTo>
                <a:lnTo>
                  <a:pt x="2391" y="27242"/>
                </a:lnTo>
                <a:lnTo>
                  <a:pt x="2123" y="27606"/>
                </a:lnTo>
                <a:lnTo>
                  <a:pt x="1873" y="27964"/>
                </a:lnTo>
                <a:lnTo>
                  <a:pt x="1641" y="28327"/>
                </a:lnTo>
                <a:lnTo>
                  <a:pt x="1427" y="28691"/>
                </a:lnTo>
                <a:lnTo>
                  <a:pt x="1231" y="29054"/>
                </a:lnTo>
                <a:lnTo>
                  <a:pt x="1053" y="29418"/>
                </a:lnTo>
                <a:lnTo>
                  <a:pt x="892" y="29781"/>
                </a:lnTo>
                <a:lnTo>
                  <a:pt x="749" y="30145"/>
                </a:lnTo>
                <a:lnTo>
                  <a:pt x="607" y="30514"/>
                </a:lnTo>
                <a:lnTo>
                  <a:pt x="482" y="30884"/>
                </a:lnTo>
                <a:lnTo>
                  <a:pt x="375" y="31247"/>
                </a:lnTo>
                <a:lnTo>
                  <a:pt x="286" y="31616"/>
                </a:lnTo>
                <a:lnTo>
                  <a:pt x="214" y="31986"/>
                </a:lnTo>
                <a:lnTo>
                  <a:pt x="143" y="32355"/>
                </a:lnTo>
                <a:lnTo>
                  <a:pt x="89" y="32724"/>
                </a:lnTo>
                <a:lnTo>
                  <a:pt x="54" y="33099"/>
                </a:lnTo>
                <a:lnTo>
                  <a:pt x="18" y="33469"/>
                </a:lnTo>
                <a:lnTo>
                  <a:pt x="18" y="33838"/>
                </a:lnTo>
                <a:lnTo>
                  <a:pt x="0" y="34213"/>
                </a:lnTo>
                <a:lnTo>
                  <a:pt x="18" y="34582"/>
                </a:lnTo>
                <a:lnTo>
                  <a:pt x="54" y="35333"/>
                </a:lnTo>
                <a:lnTo>
                  <a:pt x="125" y="36077"/>
                </a:lnTo>
                <a:lnTo>
                  <a:pt x="232" y="36821"/>
                </a:lnTo>
                <a:lnTo>
                  <a:pt x="357" y="37398"/>
                </a:lnTo>
                <a:lnTo>
                  <a:pt x="518" y="37970"/>
                </a:lnTo>
                <a:lnTo>
                  <a:pt x="714" y="38535"/>
                </a:lnTo>
                <a:lnTo>
                  <a:pt x="946" y="39095"/>
                </a:lnTo>
                <a:lnTo>
                  <a:pt x="1231" y="39655"/>
                </a:lnTo>
                <a:lnTo>
                  <a:pt x="1534" y="40203"/>
                </a:lnTo>
                <a:lnTo>
                  <a:pt x="1873" y="40751"/>
                </a:lnTo>
                <a:lnTo>
                  <a:pt x="2248" y="41299"/>
                </a:lnTo>
                <a:lnTo>
                  <a:pt x="2658" y="41836"/>
                </a:lnTo>
                <a:lnTo>
                  <a:pt x="3104" y="42373"/>
                </a:lnTo>
                <a:lnTo>
                  <a:pt x="3586" y="42909"/>
                </a:lnTo>
                <a:lnTo>
                  <a:pt x="4086" y="43440"/>
                </a:lnTo>
                <a:lnTo>
                  <a:pt x="4621" y="43965"/>
                </a:lnTo>
                <a:lnTo>
                  <a:pt x="5174" y="44490"/>
                </a:lnTo>
                <a:lnTo>
                  <a:pt x="5763" y="45010"/>
                </a:lnTo>
                <a:lnTo>
                  <a:pt x="6369" y="45529"/>
                </a:lnTo>
                <a:lnTo>
                  <a:pt x="6994" y="46043"/>
                </a:lnTo>
                <a:lnTo>
                  <a:pt x="7654" y="46556"/>
                </a:lnTo>
                <a:lnTo>
                  <a:pt x="8332" y="47064"/>
                </a:lnTo>
                <a:lnTo>
                  <a:pt x="9027" y="47572"/>
                </a:lnTo>
                <a:lnTo>
                  <a:pt x="9741" y="48080"/>
                </a:lnTo>
                <a:lnTo>
                  <a:pt x="10490" y="48582"/>
                </a:lnTo>
                <a:lnTo>
                  <a:pt x="11240" y="49084"/>
                </a:lnTo>
                <a:lnTo>
                  <a:pt x="12007" y="49586"/>
                </a:lnTo>
                <a:lnTo>
                  <a:pt x="12792" y="50082"/>
                </a:lnTo>
                <a:lnTo>
                  <a:pt x="13595" y="50578"/>
                </a:lnTo>
                <a:lnTo>
                  <a:pt x="14397" y="51074"/>
                </a:lnTo>
                <a:lnTo>
                  <a:pt x="15236" y="51571"/>
                </a:lnTo>
                <a:lnTo>
                  <a:pt x="16913" y="52558"/>
                </a:lnTo>
                <a:lnTo>
                  <a:pt x="18626" y="53538"/>
                </a:lnTo>
                <a:lnTo>
                  <a:pt x="20320" y="54502"/>
                </a:lnTo>
                <a:lnTo>
                  <a:pt x="21997" y="55466"/>
                </a:lnTo>
                <a:lnTo>
                  <a:pt x="23674" y="56435"/>
                </a:lnTo>
                <a:lnTo>
                  <a:pt x="25334" y="57405"/>
                </a:lnTo>
                <a:lnTo>
                  <a:pt x="28634" y="59349"/>
                </a:lnTo>
                <a:lnTo>
                  <a:pt x="31899" y="61300"/>
                </a:lnTo>
                <a:lnTo>
                  <a:pt x="35164" y="63250"/>
                </a:lnTo>
                <a:lnTo>
                  <a:pt x="38393" y="65201"/>
                </a:lnTo>
                <a:lnTo>
                  <a:pt x="44869" y="69113"/>
                </a:lnTo>
                <a:lnTo>
                  <a:pt x="45636" y="69586"/>
                </a:lnTo>
                <a:lnTo>
                  <a:pt x="46385" y="70065"/>
                </a:lnTo>
                <a:lnTo>
                  <a:pt x="47117" y="70550"/>
                </a:lnTo>
                <a:lnTo>
                  <a:pt x="47795" y="71040"/>
                </a:lnTo>
                <a:lnTo>
                  <a:pt x="48455" y="71537"/>
                </a:lnTo>
                <a:lnTo>
                  <a:pt x="49079" y="72033"/>
                </a:lnTo>
                <a:lnTo>
                  <a:pt x="49668" y="72535"/>
                </a:lnTo>
                <a:lnTo>
                  <a:pt x="49935" y="72789"/>
                </a:lnTo>
                <a:lnTo>
                  <a:pt x="50203" y="73043"/>
                </a:lnTo>
                <a:lnTo>
                  <a:pt x="50453" y="73285"/>
                </a:lnTo>
                <a:lnTo>
                  <a:pt x="50685" y="73539"/>
                </a:lnTo>
                <a:lnTo>
                  <a:pt x="50899" y="73787"/>
                </a:lnTo>
                <a:lnTo>
                  <a:pt x="51095" y="74035"/>
                </a:lnTo>
                <a:lnTo>
                  <a:pt x="51470" y="74543"/>
                </a:lnTo>
                <a:lnTo>
                  <a:pt x="51809" y="75051"/>
                </a:lnTo>
                <a:lnTo>
                  <a:pt x="52451" y="76078"/>
                </a:lnTo>
                <a:lnTo>
                  <a:pt x="52772" y="76586"/>
                </a:lnTo>
                <a:lnTo>
                  <a:pt x="53129" y="77094"/>
                </a:lnTo>
                <a:lnTo>
                  <a:pt x="53397" y="77480"/>
                </a:lnTo>
                <a:lnTo>
                  <a:pt x="53539" y="77676"/>
                </a:lnTo>
                <a:lnTo>
                  <a:pt x="53700" y="77867"/>
                </a:lnTo>
                <a:lnTo>
                  <a:pt x="53878" y="78057"/>
                </a:lnTo>
                <a:lnTo>
                  <a:pt x="53985" y="78150"/>
                </a:lnTo>
                <a:lnTo>
                  <a:pt x="54092" y="78236"/>
                </a:lnTo>
                <a:lnTo>
                  <a:pt x="54217" y="78323"/>
                </a:lnTo>
                <a:lnTo>
                  <a:pt x="54342" y="78409"/>
                </a:lnTo>
                <a:lnTo>
                  <a:pt x="54485" y="78490"/>
                </a:lnTo>
                <a:lnTo>
                  <a:pt x="54645" y="78571"/>
                </a:lnTo>
                <a:lnTo>
                  <a:pt x="54770" y="78617"/>
                </a:lnTo>
                <a:lnTo>
                  <a:pt x="54895" y="78657"/>
                </a:lnTo>
                <a:lnTo>
                  <a:pt x="55056" y="78692"/>
                </a:lnTo>
                <a:lnTo>
                  <a:pt x="55234" y="78727"/>
                </a:lnTo>
                <a:lnTo>
                  <a:pt x="55413" y="78755"/>
                </a:lnTo>
                <a:lnTo>
                  <a:pt x="55627" y="78784"/>
                </a:lnTo>
                <a:lnTo>
                  <a:pt x="55841" y="78807"/>
                </a:lnTo>
                <a:lnTo>
                  <a:pt x="56073" y="78830"/>
                </a:lnTo>
                <a:lnTo>
                  <a:pt x="56536" y="78865"/>
                </a:lnTo>
                <a:lnTo>
                  <a:pt x="57018" y="78882"/>
                </a:lnTo>
                <a:lnTo>
                  <a:pt x="57482" y="78894"/>
                </a:lnTo>
                <a:lnTo>
                  <a:pt x="57928" y="78900"/>
                </a:lnTo>
                <a:lnTo>
                  <a:pt x="57999" y="78888"/>
                </a:lnTo>
                <a:lnTo>
                  <a:pt x="58089" y="78877"/>
                </a:lnTo>
                <a:lnTo>
                  <a:pt x="58196" y="78848"/>
                </a:lnTo>
                <a:lnTo>
                  <a:pt x="58303" y="78813"/>
                </a:lnTo>
                <a:lnTo>
                  <a:pt x="58392" y="78767"/>
                </a:lnTo>
                <a:lnTo>
                  <a:pt x="58499" y="78721"/>
                </a:lnTo>
                <a:lnTo>
                  <a:pt x="58695" y="78611"/>
                </a:lnTo>
                <a:lnTo>
                  <a:pt x="58874" y="78490"/>
                </a:lnTo>
                <a:lnTo>
                  <a:pt x="58927" y="78427"/>
                </a:lnTo>
                <a:lnTo>
                  <a:pt x="58998" y="78369"/>
                </a:lnTo>
                <a:lnTo>
                  <a:pt x="59034" y="78305"/>
                </a:lnTo>
                <a:lnTo>
                  <a:pt x="59052" y="78253"/>
                </a:lnTo>
                <a:lnTo>
                  <a:pt x="59070" y="78201"/>
                </a:lnTo>
                <a:lnTo>
                  <a:pt x="59052" y="78155"/>
                </a:lnTo>
                <a:lnTo>
                  <a:pt x="58552" y="77284"/>
                </a:lnTo>
                <a:lnTo>
                  <a:pt x="58071" y="76413"/>
                </a:lnTo>
                <a:lnTo>
                  <a:pt x="57589" y="75541"/>
                </a:lnTo>
                <a:lnTo>
                  <a:pt x="57089" y="74670"/>
                </a:lnTo>
                <a:lnTo>
                  <a:pt x="56822" y="74237"/>
                </a:lnTo>
                <a:lnTo>
                  <a:pt x="56536" y="73804"/>
                </a:lnTo>
                <a:lnTo>
                  <a:pt x="56251" y="73372"/>
                </a:lnTo>
                <a:lnTo>
                  <a:pt x="55930" y="72939"/>
                </a:lnTo>
                <a:lnTo>
                  <a:pt x="55609" y="72512"/>
                </a:lnTo>
                <a:lnTo>
                  <a:pt x="55252" y="72091"/>
                </a:lnTo>
                <a:lnTo>
                  <a:pt x="54877" y="71669"/>
                </a:lnTo>
                <a:lnTo>
                  <a:pt x="54467" y="71248"/>
                </a:lnTo>
                <a:lnTo>
                  <a:pt x="54057" y="70861"/>
                </a:lnTo>
                <a:lnTo>
                  <a:pt x="53611" y="70475"/>
                </a:lnTo>
                <a:lnTo>
                  <a:pt x="53147" y="70088"/>
                </a:lnTo>
                <a:lnTo>
                  <a:pt x="52665" y="69707"/>
                </a:lnTo>
                <a:lnTo>
                  <a:pt x="52166" y="69327"/>
                </a:lnTo>
                <a:lnTo>
                  <a:pt x="51630" y="68951"/>
                </a:lnTo>
                <a:lnTo>
                  <a:pt x="51095" y="68571"/>
                </a:lnTo>
                <a:lnTo>
                  <a:pt x="50542" y="68195"/>
                </a:lnTo>
                <a:lnTo>
                  <a:pt x="49400" y="67451"/>
                </a:lnTo>
                <a:lnTo>
                  <a:pt x="48223" y="66712"/>
                </a:lnTo>
                <a:lnTo>
                  <a:pt x="47045" y="65974"/>
                </a:lnTo>
                <a:lnTo>
                  <a:pt x="45868" y="65235"/>
                </a:lnTo>
                <a:lnTo>
                  <a:pt x="42443" y="63060"/>
                </a:lnTo>
                <a:lnTo>
                  <a:pt x="38999" y="60884"/>
                </a:lnTo>
                <a:lnTo>
                  <a:pt x="32095" y="56545"/>
                </a:lnTo>
                <a:lnTo>
                  <a:pt x="25173" y="52206"/>
                </a:lnTo>
                <a:lnTo>
                  <a:pt x="18269" y="47860"/>
                </a:lnTo>
                <a:lnTo>
                  <a:pt x="17305" y="47249"/>
                </a:lnTo>
                <a:lnTo>
                  <a:pt x="16378" y="46631"/>
                </a:lnTo>
                <a:lnTo>
                  <a:pt x="15450" y="46008"/>
                </a:lnTo>
                <a:lnTo>
                  <a:pt x="14576" y="45385"/>
                </a:lnTo>
                <a:lnTo>
                  <a:pt x="13719" y="44756"/>
                </a:lnTo>
                <a:lnTo>
                  <a:pt x="13309" y="44438"/>
                </a:lnTo>
                <a:lnTo>
                  <a:pt x="12899" y="44121"/>
                </a:lnTo>
                <a:lnTo>
                  <a:pt x="12524" y="43804"/>
                </a:lnTo>
                <a:lnTo>
                  <a:pt x="12149" y="43481"/>
                </a:lnTo>
                <a:lnTo>
                  <a:pt x="11775" y="43163"/>
                </a:lnTo>
                <a:lnTo>
                  <a:pt x="11436" y="42840"/>
                </a:lnTo>
                <a:lnTo>
                  <a:pt x="11097" y="42517"/>
                </a:lnTo>
                <a:lnTo>
                  <a:pt x="10776" y="42194"/>
                </a:lnTo>
                <a:lnTo>
                  <a:pt x="10455" y="41871"/>
                </a:lnTo>
                <a:lnTo>
                  <a:pt x="10169" y="41542"/>
                </a:lnTo>
                <a:lnTo>
                  <a:pt x="9902" y="41213"/>
                </a:lnTo>
                <a:lnTo>
                  <a:pt x="9634" y="40884"/>
                </a:lnTo>
                <a:lnTo>
                  <a:pt x="9402" y="40555"/>
                </a:lnTo>
                <a:lnTo>
                  <a:pt x="9170" y="40220"/>
                </a:lnTo>
                <a:lnTo>
                  <a:pt x="8974" y="39886"/>
                </a:lnTo>
                <a:lnTo>
                  <a:pt x="8778" y="39551"/>
                </a:lnTo>
                <a:lnTo>
                  <a:pt x="8617" y="39216"/>
                </a:lnTo>
                <a:lnTo>
                  <a:pt x="8474" y="38876"/>
                </a:lnTo>
                <a:lnTo>
                  <a:pt x="8349" y="38541"/>
                </a:lnTo>
                <a:lnTo>
                  <a:pt x="8242" y="38201"/>
                </a:lnTo>
                <a:lnTo>
                  <a:pt x="8171" y="37854"/>
                </a:lnTo>
                <a:lnTo>
                  <a:pt x="8118" y="37514"/>
                </a:lnTo>
                <a:lnTo>
                  <a:pt x="8046" y="36862"/>
                </a:lnTo>
                <a:lnTo>
                  <a:pt x="8011" y="36210"/>
                </a:lnTo>
                <a:lnTo>
                  <a:pt x="8011" y="35569"/>
                </a:lnTo>
                <a:lnTo>
                  <a:pt x="8046" y="34923"/>
                </a:lnTo>
                <a:lnTo>
                  <a:pt x="8118" y="34282"/>
                </a:lnTo>
                <a:lnTo>
                  <a:pt x="8225" y="33648"/>
                </a:lnTo>
                <a:lnTo>
                  <a:pt x="8367" y="33013"/>
                </a:lnTo>
                <a:lnTo>
                  <a:pt x="8528" y="32384"/>
                </a:lnTo>
                <a:lnTo>
                  <a:pt x="8742" y="31755"/>
                </a:lnTo>
                <a:lnTo>
                  <a:pt x="8992" y="31132"/>
                </a:lnTo>
                <a:lnTo>
                  <a:pt x="9295" y="30509"/>
                </a:lnTo>
                <a:lnTo>
                  <a:pt x="9616" y="29891"/>
                </a:lnTo>
                <a:lnTo>
                  <a:pt x="9973" y="29274"/>
                </a:lnTo>
                <a:lnTo>
                  <a:pt x="10383" y="28662"/>
                </a:lnTo>
                <a:lnTo>
                  <a:pt x="10829" y="28056"/>
                </a:lnTo>
                <a:lnTo>
                  <a:pt x="11311" y="27450"/>
                </a:lnTo>
                <a:lnTo>
                  <a:pt x="11579" y="27150"/>
                </a:lnTo>
                <a:lnTo>
                  <a:pt x="11846" y="26850"/>
                </a:lnTo>
                <a:lnTo>
                  <a:pt x="12114" y="26550"/>
                </a:lnTo>
                <a:lnTo>
                  <a:pt x="12417" y="26250"/>
                </a:lnTo>
                <a:lnTo>
                  <a:pt x="12720" y="25956"/>
                </a:lnTo>
                <a:lnTo>
                  <a:pt x="13024" y="25661"/>
                </a:lnTo>
                <a:lnTo>
                  <a:pt x="13345" y="25361"/>
                </a:lnTo>
                <a:lnTo>
                  <a:pt x="13684" y="25067"/>
                </a:lnTo>
                <a:lnTo>
                  <a:pt x="14023" y="24778"/>
                </a:lnTo>
                <a:lnTo>
                  <a:pt x="14380" y="24484"/>
                </a:lnTo>
                <a:lnTo>
                  <a:pt x="14736" y="24190"/>
                </a:lnTo>
                <a:lnTo>
                  <a:pt x="15129" y="23901"/>
                </a:lnTo>
                <a:lnTo>
                  <a:pt x="15503" y="23613"/>
                </a:lnTo>
                <a:lnTo>
                  <a:pt x="15914" y="23324"/>
                </a:lnTo>
                <a:lnTo>
                  <a:pt x="16324" y="23036"/>
                </a:lnTo>
                <a:lnTo>
                  <a:pt x="16734" y="22753"/>
                </a:lnTo>
                <a:lnTo>
                  <a:pt x="17180" y="22464"/>
                </a:lnTo>
                <a:lnTo>
                  <a:pt x="17626" y="22182"/>
                </a:lnTo>
                <a:lnTo>
                  <a:pt x="18073" y="21899"/>
                </a:lnTo>
                <a:lnTo>
                  <a:pt x="18536" y="21616"/>
                </a:lnTo>
                <a:lnTo>
                  <a:pt x="19018" y="21333"/>
                </a:lnTo>
                <a:lnTo>
                  <a:pt x="19518" y="21056"/>
                </a:lnTo>
                <a:lnTo>
                  <a:pt x="20017" y="20779"/>
                </a:lnTo>
                <a:lnTo>
                  <a:pt x="20534" y="20497"/>
                </a:lnTo>
                <a:lnTo>
                  <a:pt x="21070" y="20226"/>
                </a:lnTo>
                <a:lnTo>
                  <a:pt x="21605" y="19949"/>
                </a:lnTo>
                <a:lnTo>
                  <a:pt x="22158" y="19672"/>
                </a:lnTo>
                <a:lnTo>
                  <a:pt x="22729" y="19400"/>
                </a:lnTo>
                <a:lnTo>
                  <a:pt x="23300" y="19129"/>
                </a:lnTo>
                <a:lnTo>
                  <a:pt x="23888" y="18858"/>
                </a:lnTo>
                <a:lnTo>
                  <a:pt x="24495" y="18587"/>
                </a:lnTo>
                <a:lnTo>
                  <a:pt x="25102" y="18321"/>
                </a:lnTo>
                <a:lnTo>
                  <a:pt x="26618" y="17669"/>
                </a:lnTo>
                <a:lnTo>
                  <a:pt x="28170" y="17034"/>
                </a:lnTo>
                <a:lnTo>
                  <a:pt x="29758" y="16405"/>
                </a:lnTo>
                <a:lnTo>
                  <a:pt x="30561" y="16094"/>
                </a:lnTo>
                <a:lnTo>
                  <a:pt x="31364" y="15782"/>
                </a:lnTo>
                <a:lnTo>
                  <a:pt x="32184" y="15476"/>
                </a:lnTo>
                <a:lnTo>
                  <a:pt x="33023" y="15176"/>
                </a:lnTo>
                <a:lnTo>
                  <a:pt x="33843" y="14876"/>
                </a:lnTo>
                <a:lnTo>
                  <a:pt x="34682" y="14576"/>
                </a:lnTo>
                <a:lnTo>
                  <a:pt x="35538" y="14282"/>
                </a:lnTo>
                <a:lnTo>
                  <a:pt x="36395" y="13993"/>
                </a:lnTo>
                <a:lnTo>
                  <a:pt x="37269" y="13705"/>
                </a:lnTo>
                <a:lnTo>
                  <a:pt x="38143" y="13416"/>
                </a:lnTo>
                <a:lnTo>
                  <a:pt x="39017" y="13134"/>
                </a:lnTo>
                <a:lnTo>
                  <a:pt x="39909" y="12857"/>
                </a:lnTo>
                <a:lnTo>
                  <a:pt x="40819" y="12580"/>
                </a:lnTo>
                <a:lnTo>
                  <a:pt x="41729" y="12308"/>
                </a:lnTo>
                <a:lnTo>
                  <a:pt x="42657" y="12037"/>
                </a:lnTo>
                <a:lnTo>
                  <a:pt x="43584" y="11772"/>
                </a:lnTo>
                <a:lnTo>
                  <a:pt x="44530" y="11506"/>
                </a:lnTo>
                <a:lnTo>
                  <a:pt x="45475" y="11252"/>
                </a:lnTo>
                <a:lnTo>
                  <a:pt x="46439" y="10993"/>
                </a:lnTo>
                <a:lnTo>
                  <a:pt x="47402" y="10739"/>
                </a:lnTo>
                <a:lnTo>
                  <a:pt x="48383" y="10491"/>
                </a:lnTo>
                <a:lnTo>
                  <a:pt x="49365" y="10248"/>
                </a:lnTo>
                <a:lnTo>
                  <a:pt x="50364" y="10006"/>
                </a:lnTo>
                <a:lnTo>
                  <a:pt x="51381" y="9769"/>
                </a:lnTo>
                <a:lnTo>
                  <a:pt x="52397" y="9533"/>
                </a:lnTo>
                <a:lnTo>
                  <a:pt x="53432" y="9308"/>
                </a:lnTo>
                <a:lnTo>
                  <a:pt x="54735" y="9019"/>
                </a:lnTo>
                <a:lnTo>
                  <a:pt x="56055" y="8737"/>
                </a:lnTo>
                <a:lnTo>
                  <a:pt x="57375" y="8460"/>
                </a:lnTo>
                <a:lnTo>
                  <a:pt x="58713" y="8183"/>
                </a:lnTo>
                <a:lnTo>
                  <a:pt x="60051" y="7917"/>
                </a:lnTo>
                <a:lnTo>
                  <a:pt x="61389" y="7646"/>
                </a:lnTo>
                <a:lnTo>
                  <a:pt x="62745" y="7386"/>
                </a:lnTo>
                <a:lnTo>
                  <a:pt x="64101" y="7132"/>
                </a:lnTo>
                <a:lnTo>
                  <a:pt x="65474" y="6878"/>
                </a:lnTo>
                <a:lnTo>
                  <a:pt x="66848" y="6630"/>
                </a:lnTo>
                <a:lnTo>
                  <a:pt x="68222" y="6388"/>
                </a:lnTo>
                <a:lnTo>
                  <a:pt x="69613" y="6151"/>
                </a:lnTo>
                <a:lnTo>
                  <a:pt x="71005" y="5921"/>
                </a:lnTo>
                <a:lnTo>
                  <a:pt x="72414" y="5695"/>
                </a:lnTo>
                <a:lnTo>
                  <a:pt x="73824" y="5482"/>
                </a:lnTo>
                <a:lnTo>
                  <a:pt x="75251" y="5268"/>
                </a:lnTo>
                <a:lnTo>
                  <a:pt x="76678" y="5061"/>
                </a:lnTo>
                <a:lnTo>
                  <a:pt x="78123" y="4865"/>
                </a:lnTo>
                <a:lnTo>
                  <a:pt x="79568" y="4668"/>
                </a:lnTo>
                <a:lnTo>
                  <a:pt x="81014" y="4484"/>
                </a:lnTo>
                <a:lnTo>
                  <a:pt x="82476" y="4311"/>
                </a:lnTo>
                <a:lnTo>
                  <a:pt x="83957" y="4137"/>
                </a:lnTo>
                <a:lnTo>
                  <a:pt x="85438" y="3976"/>
                </a:lnTo>
                <a:lnTo>
                  <a:pt x="86937" y="3826"/>
                </a:lnTo>
                <a:lnTo>
                  <a:pt x="88435" y="3676"/>
                </a:lnTo>
                <a:lnTo>
                  <a:pt x="89934" y="3537"/>
                </a:lnTo>
                <a:lnTo>
                  <a:pt x="91450" y="3410"/>
                </a:lnTo>
                <a:lnTo>
                  <a:pt x="92984" y="3289"/>
                </a:lnTo>
                <a:lnTo>
                  <a:pt x="94519" y="3180"/>
                </a:lnTo>
                <a:lnTo>
                  <a:pt x="96071" y="3076"/>
                </a:lnTo>
                <a:lnTo>
                  <a:pt x="97623" y="2983"/>
                </a:lnTo>
                <a:lnTo>
                  <a:pt x="99193" y="2903"/>
                </a:lnTo>
                <a:lnTo>
                  <a:pt x="100049" y="2862"/>
                </a:lnTo>
                <a:lnTo>
                  <a:pt x="100906" y="2828"/>
                </a:lnTo>
                <a:lnTo>
                  <a:pt x="101762" y="2793"/>
                </a:lnTo>
                <a:lnTo>
                  <a:pt x="102618" y="2770"/>
                </a:lnTo>
                <a:lnTo>
                  <a:pt x="103492" y="2747"/>
                </a:lnTo>
                <a:lnTo>
                  <a:pt x="104349" y="2724"/>
                </a:lnTo>
                <a:lnTo>
                  <a:pt x="105223" y="2712"/>
                </a:lnTo>
                <a:lnTo>
                  <a:pt x="106097" y="2695"/>
                </a:lnTo>
                <a:lnTo>
                  <a:pt x="107828" y="2683"/>
                </a:lnTo>
                <a:lnTo>
                  <a:pt x="109576" y="2678"/>
                </a:lnTo>
                <a:lnTo>
                  <a:pt x="111342" y="2689"/>
                </a:lnTo>
                <a:lnTo>
                  <a:pt x="113091" y="2706"/>
                </a:lnTo>
                <a:lnTo>
                  <a:pt x="114857" y="2729"/>
                </a:lnTo>
                <a:lnTo>
                  <a:pt x="116605" y="2758"/>
                </a:lnTo>
                <a:lnTo>
                  <a:pt x="118371" y="2799"/>
                </a:lnTo>
                <a:lnTo>
                  <a:pt x="120138" y="2833"/>
                </a:lnTo>
                <a:lnTo>
                  <a:pt x="123634" y="2920"/>
                </a:lnTo>
                <a:lnTo>
                  <a:pt x="127131" y="3006"/>
                </a:lnTo>
                <a:lnTo>
                  <a:pt x="128184" y="3035"/>
                </a:lnTo>
                <a:lnTo>
                  <a:pt x="129236" y="3076"/>
                </a:lnTo>
                <a:lnTo>
                  <a:pt x="130289" y="3122"/>
                </a:lnTo>
                <a:lnTo>
                  <a:pt x="131323" y="3174"/>
                </a:lnTo>
                <a:lnTo>
                  <a:pt x="132376" y="3237"/>
                </a:lnTo>
                <a:lnTo>
                  <a:pt x="133411" y="3301"/>
                </a:lnTo>
                <a:lnTo>
                  <a:pt x="134463" y="3376"/>
                </a:lnTo>
                <a:lnTo>
                  <a:pt x="135498" y="3451"/>
                </a:lnTo>
                <a:lnTo>
                  <a:pt x="137568" y="3607"/>
                </a:lnTo>
                <a:lnTo>
                  <a:pt x="139637" y="3774"/>
                </a:lnTo>
                <a:lnTo>
                  <a:pt x="141724" y="3947"/>
                </a:lnTo>
                <a:lnTo>
                  <a:pt x="143794" y="4109"/>
                </a:lnTo>
                <a:lnTo>
                  <a:pt x="144793" y="4189"/>
                </a:lnTo>
                <a:lnTo>
                  <a:pt x="145774" y="4276"/>
                </a:lnTo>
                <a:lnTo>
                  <a:pt x="146755" y="4368"/>
                </a:lnTo>
                <a:lnTo>
                  <a:pt x="147719" y="4472"/>
                </a:lnTo>
                <a:lnTo>
                  <a:pt x="148664" y="4582"/>
                </a:lnTo>
                <a:lnTo>
                  <a:pt x="149610" y="4691"/>
                </a:lnTo>
                <a:lnTo>
                  <a:pt x="150538" y="4813"/>
                </a:lnTo>
                <a:lnTo>
                  <a:pt x="151465" y="4940"/>
                </a:lnTo>
                <a:lnTo>
                  <a:pt x="152375" y="5072"/>
                </a:lnTo>
                <a:lnTo>
                  <a:pt x="153285" y="5211"/>
                </a:lnTo>
                <a:lnTo>
                  <a:pt x="154177" y="5355"/>
                </a:lnTo>
                <a:lnTo>
                  <a:pt x="155051" y="5499"/>
                </a:lnTo>
                <a:lnTo>
                  <a:pt x="155943" y="5655"/>
                </a:lnTo>
                <a:lnTo>
                  <a:pt x="156800" y="5811"/>
                </a:lnTo>
                <a:lnTo>
                  <a:pt x="157656" y="5972"/>
                </a:lnTo>
                <a:lnTo>
                  <a:pt x="158512" y="6140"/>
                </a:lnTo>
                <a:lnTo>
                  <a:pt x="159351" y="6307"/>
                </a:lnTo>
                <a:lnTo>
                  <a:pt x="160189" y="6486"/>
                </a:lnTo>
                <a:lnTo>
                  <a:pt x="161028" y="6665"/>
                </a:lnTo>
                <a:lnTo>
                  <a:pt x="161848" y="6844"/>
                </a:lnTo>
                <a:lnTo>
                  <a:pt x="162669" y="7028"/>
                </a:lnTo>
                <a:lnTo>
                  <a:pt x="163472" y="7219"/>
                </a:lnTo>
                <a:lnTo>
                  <a:pt x="165078" y="7606"/>
                </a:lnTo>
                <a:lnTo>
                  <a:pt x="166665" y="7998"/>
                </a:lnTo>
                <a:lnTo>
                  <a:pt x="168235" y="8402"/>
                </a:lnTo>
                <a:lnTo>
                  <a:pt x="169787" y="8817"/>
                </a:lnTo>
                <a:lnTo>
                  <a:pt x="171340" y="9233"/>
                </a:lnTo>
                <a:lnTo>
                  <a:pt x="173570" y="9850"/>
                </a:lnTo>
                <a:lnTo>
                  <a:pt x="175782" y="10479"/>
                </a:lnTo>
                <a:lnTo>
                  <a:pt x="177976" y="11108"/>
                </a:lnTo>
                <a:lnTo>
                  <a:pt x="180135" y="11754"/>
                </a:lnTo>
                <a:lnTo>
                  <a:pt x="181205" y="12078"/>
                </a:lnTo>
                <a:lnTo>
                  <a:pt x="182258" y="12407"/>
                </a:lnTo>
                <a:lnTo>
                  <a:pt x="183310" y="12735"/>
                </a:lnTo>
                <a:lnTo>
                  <a:pt x="184363" y="13064"/>
                </a:lnTo>
                <a:lnTo>
                  <a:pt x="185398" y="13399"/>
                </a:lnTo>
                <a:lnTo>
                  <a:pt x="186415" y="13740"/>
                </a:lnTo>
                <a:lnTo>
                  <a:pt x="187432" y="14080"/>
                </a:lnTo>
                <a:lnTo>
                  <a:pt x="188431" y="14420"/>
                </a:lnTo>
                <a:lnTo>
                  <a:pt x="189430" y="14767"/>
                </a:lnTo>
                <a:lnTo>
                  <a:pt x="190411" y="15113"/>
                </a:lnTo>
                <a:lnTo>
                  <a:pt x="191392" y="15465"/>
                </a:lnTo>
                <a:lnTo>
                  <a:pt x="192356" y="15823"/>
                </a:lnTo>
                <a:lnTo>
                  <a:pt x="193301" y="16180"/>
                </a:lnTo>
                <a:lnTo>
                  <a:pt x="194247" y="16544"/>
                </a:lnTo>
                <a:lnTo>
                  <a:pt x="195174" y="16908"/>
                </a:lnTo>
                <a:lnTo>
                  <a:pt x="196084" y="17277"/>
                </a:lnTo>
                <a:lnTo>
                  <a:pt x="196976" y="17652"/>
                </a:lnTo>
                <a:lnTo>
                  <a:pt x="197868" y="18027"/>
                </a:lnTo>
                <a:lnTo>
                  <a:pt x="198742" y="18408"/>
                </a:lnTo>
                <a:lnTo>
                  <a:pt x="199599" y="18794"/>
                </a:lnTo>
                <a:lnTo>
                  <a:pt x="200455" y="19181"/>
                </a:lnTo>
                <a:lnTo>
                  <a:pt x="201276" y="19573"/>
                </a:lnTo>
                <a:lnTo>
                  <a:pt x="202096" y="19966"/>
                </a:lnTo>
                <a:lnTo>
                  <a:pt x="202899" y="20370"/>
                </a:lnTo>
                <a:lnTo>
                  <a:pt x="203666" y="20762"/>
                </a:lnTo>
                <a:lnTo>
                  <a:pt x="204434" y="21160"/>
                </a:lnTo>
                <a:lnTo>
                  <a:pt x="205165" y="21564"/>
                </a:lnTo>
                <a:lnTo>
                  <a:pt x="205914" y="21962"/>
                </a:lnTo>
                <a:lnTo>
                  <a:pt x="206628" y="22366"/>
                </a:lnTo>
                <a:lnTo>
                  <a:pt x="207342" y="22776"/>
                </a:lnTo>
                <a:lnTo>
                  <a:pt x="208019" y="23180"/>
                </a:lnTo>
                <a:lnTo>
                  <a:pt x="208697" y="23590"/>
                </a:lnTo>
                <a:lnTo>
                  <a:pt x="209357" y="23999"/>
                </a:lnTo>
                <a:lnTo>
                  <a:pt x="210000" y="24415"/>
                </a:lnTo>
                <a:lnTo>
                  <a:pt x="210624" y="24830"/>
                </a:lnTo>
                <a:lnTo>
                  <a:pt x="211231" y="25252"/>
                </a:lnTo>
                <a:lnTo>
                  <a:pt x="211819" y="25667"/>
                </a:lnTo>
                <a:lnTo>
                  <a:pt x="212390" y="26094"/>
                </a:lnTo>
                <a:lnTo>
                  <a:pt x="212943" y="26521"/>
                </a:lnTo>
                <a:lnTo>
                  <a:pt x="213479" y="26948"/>
                </a:lnTo>
                <a:lnTo>
                  <a:pt x="213978" y="27381"/>
                </a:lnTo>
                <a:lnTo>
                  <a:pt x="214478" y="27814"/>
                </a:lnTo>
                <a:lnTo>
                  <a:pt x="214942" y="28246"/>
                </a:lnTo>
                <a:lnTo>
                  <a:pt x="215388" y="28691"/>
                </a:lnTo>
                <a:lnTo>
                  <a:pt x="215816" y="29129"/>
                </a:lnTo>
                <a:lnTo>
                  <a:pt x="216208" y="29579"/>
                </a:lnTo>
                <a:lnTo>
                  <a:pt x="216583" y="30030"/>
                </a:lnTo>
                <a:lnTo>
                  <a:pt x="216940" y="30480"/>
                </a:lnTo>
                <a:lnTo>
                  <a:pt x="217261" y="30936"/>
                </a:lnTo>
                <a:lnTo>
                  <a:pt x="217564" y="31397"/>
                </a:lnTo>
                <a:lnTo>
                  <a:pt x="217832" y="31859"/>
                </a:lnTo>
                <a:lnTo>
                  <a:pt x="218081" y="32326"/>
                </a:lnTo>
                <a:lnTo>
                  <a:pt x="218313" y="32794"/>
                </a:lnTo>
                <a:lnTo>
                  <a:pt x="218510" y="33267"/>
                </a:lnTo>
                <a:lnTo>
                  <a:pt x="218670" y="33746"/>
                </a:lnTo>
                <a:lnTo>
                  <a:pt x="218813" y="34230"/>
                </a:lnTo>
                <a:lnTo>
                  <a:pt x="218902" y="34663"/>
                </a:lnTo>
                <a:lnTo>
                  <a:pt x="218991" y="35096"/>
                </a:lnTo>
                <a:lnTo>
                  <a:pt x="219045" y="35529"/>
                </a:lnTo>
                <a:lnTo>
                  <a:pt x="219098" y="35956"/>
                </a:lnTo>
                <a:lnTo>
                  <a:pt x="219116" y="36389"/>
                </a:lnTo>
                <a:lnTo>
                  <a:pt x="219134" y="36816"/>
                </a:lnTo>
                <a:lnTo>
                  <a:pt x="219116" y="37243"/>
                </a:lnTo>
                <a:lnTo>
                  <a:pt x="219098" y="37670"/>
                </a:lnTo>
                <a:lnTo>
                  <a:pt x="219045" y="38097"/>
                </a:lnTo>
                <a:lnTo>
                  <a:pt x="218991" y="38518"/>
                </a:lnTo>
                <a:lnTo>
                  <a:pt x="218902" y="38945"/>
                </a:lnTo>
                <a:lnTo>
                  <a:pt x="218813" y="39366"/>
                </a:lnTo>
                <a:lnTo>
                  <a:pt x="218706" y="39787"/>
                </a:lnTo>
                <a:lnTo>
                  <a:pt x="218581" y="40209"/>
                </a:lnTo>
                <a:lnTo>
                  <a:pt x="218438" y="40630"/>
                </a:lnTo>
                <a:lnTo>
                  <a:pt x="218278" y="41051"/>
                </a:lnTo>
                <a:lnTo>
                  <a:pt x="218099" y="41467"/>
                </a:lnTo>
                <a:lnTo>
                  <a:pt x="217903" y="41882"/>
                </a:lnTo>
                <a:lnTo>
                  <a:pt x="217707" y="42303"/>
                </a:lnTo>
                <a:lnTo>
                  <a:pt x="217493" y="42719"/>
                </a:lnTo>
                <a:lnTo>
                  <a:pt x="217261" y="43134"/>
                </a:lnTo>
                <a:lnTo>
                  <a:pt x="217011" y="43550"/>
                </a:lnTo>
                <a:lnTo>
                  <a:pt x="216743" y="43965"/>
                </a:lnTo>
                <a:lnTo>
                  <a:pt x="216476" y="44381"/>
                </a:lnTo>
                <a:lnTo>
                  <a:pt x="216173" y="44790"/>
                </a:lnTo>
                <a:lnTo>
                  <a:pt x="215869" y="45206"/>
                </a:lnTo>
                <a:lnTo>
                  <a:pt x="215566" y="45616"/>
                </a:lnTo>
                <a:lnTo>
                  <a:pt x="215227" y="46031"/>
                </a:lnTo>
                <a:lnTo>
                  <a:pt x="214888" y="46441"/>
                </a:lnTo>
                <a:lnTo>
                  <a:pt x="214531" y="46851"/>
                </a:lnTo>
                <a:lnTo>
                  <a:pt x="214174" y="47266"/>
                </a:lnTo>
                <a:lnTo>
                  <a:pt x="213800" y="47676"/>
                </a:lnTo>
                <a:lnTo>
                  <a:pt x="213532" y="47941"/>
                </a:lnTo>
                <a:lnTo>
                  <a:pt x="213265" y="48201"/>
                </a:lnTo>
                <a:lnTo>
                  <a:pt x="212979" y="48460"/>
                </a:lnTo>
                <a:lnTo>
                  <a:pt x="212676" y="48714"/>
                </a:lnTo>
                <a:lnTo>
                  <a:pt x="212373" y="48968"/>
                </a:lnTo>
                <a:lnTo>
                  <a:pt x="212034" y="49216"/>
                </a:lnTo>
                <a:lnTo>
                  <a:pt x="211695" y="49465"/>
                </a:lnTo>
                <a:lnTo>
                  <a:pt x="211338" y="49713"/>
                </a:lnTo>
                <a:lnTo>
                  <a:pt x="210963" y="49955"/>
                </a:lnTo>
                <a:lnTo>
                  <a:pt x="210571" y="50197"/>
                </a:lnTo>
                <a:lnTo>
                  <a:pt x="210178" y="50434"/>
                </a:lnTo>
                <a:lnTo>
                  <a:pt x="209786" y="50671"/>
                </a:lnTo>
                <a:lnTo>
                  <a:pt x="209357" y="50907"/>
                </a:lnTo>
                <a:lnTo>
                  <a:pt x="208929" y="51138"/>
                </a:lnTo>
                <a:lnTo>
                  <a:pt x="208501" y="51369"/>
                </a:lnTo>
                <a:lnTo>
                  <a:pt x="208055" y="51594"/>
                </a:lnTo>
                <a:lnTo>
                  <a:pt x="207127" y="52050"/>
                </a:lnTo>
                <a:lnTo>
                  <a:pt x="206164" y="52494"/>
                </a:lnTo>
                <a:lnTo>
                  <a:pt x="205183" y="52933"/>
                </a:lnTo>
                <a:lnTo>
                  <a:pt x="204166" y="53365"/>
                </a:lnTo>
                <a:lnTo>
                  <a:pt x="203131" y="53792"/>
                </a:lnTo>
                <a:lnTo>
                  <a:pt x="202079" y="54219"/>
                </a:lnTo>
                <a:lnTo>
                  <a:pt x="201026" y="54641"/>
                </a:lnTo>
                <a:lnTo>
                  <a:pt x="199938" y="55056"/>
                </a:lnTo>
                <a:lnTo>
                  <a:pt x="196138" y="56516"/>
                </a:lnTo>
                <a:lnTo>
                  <a:pt x="194247" y="57243"/>
                </a:lnTo>
                <a:lnTo>
                  <a:pt x="192373" y="57976"/>
                </a:lnTo>
                <a:lnTo>
                  <a:pt x="190500" y="58715"/>
                </a:lnTo>
                <a:lnTo>
                  <a:pt x="188645" y="59453"/>
                </a:lnTo>
                <a:lnTo>
                  <a:pt x="186825" y="60198"/>
                </a:lnTo>
                <a:lnTo>
                  <a:pt x="185023" y="60948"/>
                </a:lnTo>
                <a:lnTo>
                  <a:pt x="183257" y="61704"/>
                </a:lnTo>
                <a:lnTo>
                  <a:pt x="182383" y="62090"/>
                </a:lnTo>
                <a:lnTo>
                  <a:pt x="181509" y="62471"/>
                </a:lnTo>
                <a:lnTo>
                  <a:pt x="180652" y="62858"/>
                </a:lnTo>
                <a:lnTo>
                  <a:pt x="179814" y="63250"/>
                </a:lnTo>
                <a:lnTo>
                  <a:pt x="178975" y="63637"/>
                </a:lnTo>
                <a:lnTo>
                  <a:pt x="178137" y="64035"/>
                </a:lnTo>
                <a:lnTo>
                  <a:pt x="177334" y="64427"/>
                </a:lnTo>
                <a:lnTo>
                  <a:pt x="176531" y="64826"/>
                </a:lnTo>
                <a:lnTo>
                  <a:pt x="175728" y="65229"/>
                </a:lnTo>
                <a:lnTo>
                  <a:pt x="174961" y="65633"/>
                </a:lnTo>
                <a:lnTo>
                  <a:pt x="174194" y="66043"/>
                </a:lnTo>
                <a:lnTo>
                  <a:pt x="173445" y="66459"/>
                </a:lnTo>
                <a:lnTo>
                  <a:pt x="172695" y="66874"/>
                </a:lnTo>
                <a:lnTo>
                  <a:pt x="171982" y="67290"/>
                </a:lnTo>
                <a:lnTo>
                  <a:pt x="171500" y="67578"/>
                </a:lnTo>
                <a:lnTo>
                  <a:pt x="171036" y="67867"/>
                </a:lnTo>
                <a:lnTo>
                  <a:pt x="170608" y="68155"/>
                </a:lnTo>
                <a:lnTo>
                  <a:pt x="170198" y="68444"/>
                </a:lnTo>
                <a:lnTo>
                  <a:pt x="169823" y="68732"/>
                </a:lnTo>
                <a:lnTo>
                  <a:pt x="169448" y="69026"/>
                </a:lnTo>
                <a:lnTo>
                  <a:pt x="169109" y="69321"/>
                </a:lnTo>
                <a:lnTo>
                  <a:pt x="168788" y="69615"/>
                </a:lnTo>
                <a:lnTo>
                  <a:pt x="168485" y="69909"/>
                </a:lnTo>
                <a:lnTo>
                  <a:pt x="168217" y="70204"/>
                </a:lnTo>
                <a:lnTo>
                  <a:pt x="167950" y="70498"/>
                </a:lnTo>
                <a:lnTo>
                  <a:pt x="167718" y="70798"/>
                </a:lnTo>
                <a:lnTo>
                  <a:pt x="167504" y="71098"/>
                </a:lnTo>
                <a:lnTo>
                  <a:pt x="167308" y="71392"/>
                </a:lnTo>
                <a:lnTo>
                  <a:pt x="167147" y="71692"/>
                </a:lnTo>
                <a:lnTo>
                  <a:pt x="166986" y="71998"/>
                </a:lnTo>
                <a:lnTo>
                  <a:pt x="166862" y="72298"/>
                </a:lnTo>
                <a:lnTo>
                  <a:pt x="166755" y="72604"/>
                </a:lnTo>
                <a:lnTo>
                  <a:pt x="166665" y="72904"/>
                </a:lnTo>
                <a:lnTo>
                  <a:pt x="166594" y="73210"/>
                </a:lnTo>
                <a:lnTo>
                  <a:pt x="166558" y="73516"/>
                </a:lnTo>
                <a:lnTo>
                  <a:pt x="166523" y="73827"/>
                </a:lnTo>
                <a:lnTo>
                  <a:pt x="166523" y="74133"/>
                </a:lnTo>
                <a:lnTo>
                  <a:pt x="166540" y="74445"/>
                </a:lnTo>
                <a:lnTo>
                  <a:pt x="166576" y="74757"/>
                </a:lnTo>
                <a:lnTo>
                  <a:pt x="166630" y="75068"/>
                </a:lnTo>
                <a:lnTo>
                  <a:pt x="166701" y="75380"/>
                </a:lnTo>
                <a:lnTo>
                  <a:pt x="166790" y="75691"/>
                </a:lnTo>
                <a:lnTo>
                  <a:pt x="166897" y="76009"/>
                </a:lnTo>
                <a:lnTo>
                  <a:pt x="167040" y="76320"/>
                </a:lnTo>
                <a:lnTo>
                  <a:pt x="167183" y="76638"/>
                </a:lnTo>
                <a:lnTo>
                  <a:pt x="167361" y="76955"/>
                </a:lnTo>
                <a:lnTo>
                  <a:pt x="167450" y="77122"/>
                </a:lnTo>
                <a:lnTo>
                  <a:pt x="167504" y="77267"/>
                </a:lnTo>
                <a:lnTo>
                  <a:pt x="137639" y="76909"/>
                </a:lnTo>
                <a:lnTo>
                  <a:pt x="137728" y="76528"/>
                </a:lnTo>
                <a:lnTo>
                  <a:pt x="137800" y="76153"/>
                </a:lnTo>
                <a:lnTo>
                  <a:pt x="137942" y="75409"/>
                </a:lnTo>
                <a:lnTo>
                  <a:pt x="138031" y="75034"/>
                </a:lnTo>
                <a:lnTo>
                  <a:pt x="138121" y="74670"/>
                </a:lnTo>
                <a:lnTo>
                  <a:pt x="138246" y="74301"/>
                </a:lnTo>
                <a:lnTo>
                  <a:pt x="138406" y="73937"/>
                </a:lnTo>
                <a:lnTo>
                  <a:pt x="139155" y="72298"/>
                </a:lnTo>
                <a:lnTo>
                  <a:pt x="139887" y="70659"/>
                </a:lnTo>
                <a:lnTo>
                  <a:pt x="140601" y="69015"/>
                </a:lnTo>
                <a:lnTo>
                  <a:pt x="141350" y="67376"/>
                </a:lnTo>
                <a:lnTo>
                  <a:pt x="141742" y="66557"/>
                </a:lnTo>
                <a:lnTo>
                  <a:pt x="142135" y="65737"/>
                </a:lnTo>
                <a:lnTo>
                  <a:pt x="142545" y="64918"/>
                </a:lnTo>
                <a:lnTo>
                  <a:pt x="142973" y="64104"/>
                </a:lnTo>
                <a:lnTo>
                  <a:pt x="143419" y="63291"/>
                </a:lnTo>
                <a:lnTo>
                  <a:pt x="143883" y="62477"/>
                </a:lnTo>
                <a:lnTo>
                  <a:pt x="144365" y="61663"/>
                </a:lnTo>
                <a:lnTo>
                  <a:pt x="144882" y="60850"/>
                </a:lnTo>
                <a:lnTo>
                  <a:pt x="145310" y="60232"/>
                </a:lnTo>
                <a:lnTo>
                  <a:pt x="145756" y="59615"/>
                </a:lnTo>
                <a:lnTo>
                  <a:pt x="146256" y="59003"/>
                </a:lnTo>
                <a:lnTo>
                  <a:pt x="146755" y="58391"/>
                </a:lnTo>
                <a:lnTo>
                  <a:pt x="147291" y="57780"/>
                </a:lnTo>
                <a:lnTo>
                  <a:pt x="147862" y="57168"/>
                </a:lnTo>
                <a:lnTo>
                  <a:pt x="148432" y="56562"/>
                </a:lnTo>
                <a:lnTo>
                  <a:pt x="149021" y="55956"/>
                </a:lnTo>
                <a:lnTo>
                  <a:pt x="150234" y="54745"/>
                </a:lnTo>
                <a:lnTo>
                  <a:pt x="151465" y="53533"/>
                </a:lnTo>
                <a:lnTo>
                  <a:pt x="152714" y="52321"/>
                </a:lnTo>
                <a:lnTo>
                  <a:pt x="153927" y="51115"/>
                </a:lnTo>
                <a:lnTo>
                  <a:pt x="154052" y="50999"/>
                </a:lnTo>
                <a:lnTo>
                  <a:pt x="154195" y="50896"/>
                </a:lnTo>
                <a:lnTo>
                  <a:pt x="154355" y="50786"/>
                </a:lnTo>
                <a:lnTo>
                  <a:pt x="154516" y="50682"/>
                </a:lnTo>
                <a:lnTo>
                  <a:pt x="154712" y="50572"/>
                </a:lnTo>
                <a:lnTo>
                  <a:pt x="154909" y="50474"/>
                </a:lnTo>
                <a:lnTo>
                  <a:pt x="155337" y="50267"/>
                </a:lnTo>
                <a:lnTo>
                  <a:pt x="155801" y="50070"/>
                </a:lnTo>
                <a:lnTo>
                  <a:pt x="156264" y="49868"/>
                </a:lnTo>
                <a:lnTo>
                  <a:pt x="156710" y="49672"/>
                </a:lnTo>
                <a:lnTo>
                  <a:pt x="157156" y="49470"/>
                </a:lnTo>
                <a:lnTo>
                  <a:pt x="157406" y="49366"/>
                </a:lnTo>
                <a:lnTo>
                  <a:pt x="157656" y="49268"/>
                </a:lnTo>
                <a:lnTo>
                  <a:pt x="158209" y="49072"/>
                </a:lnTo>
                <a:lnTo>
                  <a:pt x="158477" y="48974"/>
                </a:lnTo>
                <a:lnTo>
                  <a:pt x="158726" y="48876"/>
                </a:lnTo>
                <a:lnTo>
                  <a:pt x="158816" y="48824"/>
                </a:lnTo>
                <a:lnTo>
                  <a:pt x="158923" y="48766"/>
                </a:lnTo>
                <a:lnTo>
                  <a:pt x="158994" y="48714"/>
                </a:lnTo>
                <a:lnTo>
                  <a:pt x="159065" y="48657"/>
                </a:lnTo>
                <a:lnTo>
                  <a:pt x="159244" y="48478"/>
                </a:lnTo>
                <a:lnTo>
                  <a:pt x="159422" y="48282"/>
                </a:lnTo>
                <a:lnTo>
                  <a:pt x="159601" y="48080"/>
                </a:lnTo>
                <a:lnTo>
                  <a:pt x="159743" y="47878"/>
                </a:lnTo>
                <a:lnTo>
                  <a:pt x="159797" y="47780"/>
                </a:lnTo>
                <a:lnTo>
                  <a:pt x="159832" y="47687"/>
                </a:lnTo>
                <a:lnTo>
                  <a:pt x="159850" y="47595"/>
                </a:lnTo>
                <a:lnTo>
                  <a:pt x="159850" y="47514"/>
                </a:lnTo>
                <a:lnTo>
                  <a:pt x="159815" y="47433"/>
                </a:lnTo>
                <a:lnTo>
                  <a:pt x="159779" y="47358"/>
                </a:lnTo>
                <a:lnTo>
                  <a:pt x="159690" y="47295"/>
                </a:lnTo>
                <a:lnTo>
                  <a:pt x="159583" y="47237"/>
                </a:lnTo>
                <a:lnTo>
                  <a:pt x="159458" y="47191"/>
                </a:lnTo>
                <a:lnTo>
                  <a:pt x="159333" y="47151"/>
                </a:lnTo>
                <a:lnTo>
                  <a:pt x="159226" y="47116"/>
                </a:lnTo>
                <a:lnTo>
                  <a:pt x="159101" y="47087"/>
                </a:lnTo>
                <a:lnTo>
                  <a:pt x="158976" y="47058"/>
                </a:lnTo>
                <a:lnTo>
                  <a:pt x="158833" y="47041"/>
                </a:lnTo>
                <a:lnTo>
                  <a:pt x="158709" y="47029"/>
                </a:lnTo>
                <a:lnTo>
                  <a:pt x="158584" y="47024"/>
                </a:lnTo>
                <a:lnTo>
                  <a:pt x="158459" y="47018"/>
                </a:lnTo>
                <a:lnTo>
                  <a:pt x="158334" y="47018"/>
                </a:lnTo>
                <a:lnTo>
                  <a:pt x="158209" y="47024"/>
                </a:lnTo>
                <a:lnTo>
                  <a:pt x="158084" y="47029"/>
                </a:lnTo>
                <a:lnTo>
                  <a:pt x="157817" y="47058"/>
                </a:lnTo>
                <a:lnTo>
                  <a:pt x="157549" y="47093"/>
                </a:lnTo>
                <a:lnTo>
                  <a:pt x="157299" y="47139"/>
                </a:lnTo>
                <a:lnTo>
                  <a:pt x="157032" y="47191"/>
                </a:lnTo>
                <a:lnTo>
                  <a:pt x="156496" y="47301"/>
                </a:lnTo>
                <a:lnTo>
                  <a:pt x="156229" y="47358"/>
                </a:lnTo>
                <a:lnTo>
                  <a:pt x="155961" y="47410"/>
                </a:lnTo>
                <a:lnTo>
                  <a:pt x="155693" y="47456"/>
                </a:lnTo>
                <a:lnTo>
                  <a:pt x="155408" y="47491"/>
                </a:lnTo>
                <a:lnTo>
                  <a:pt x="154391" y="47618"/>
                </a:lnTo>
                <a:lnTo>
                  <a:pt x="153339" y="47733"/>
                </a:lnTo>
                <a:lnTo>
                  <a:pt x="152286" y="47843"/>
                </a:lnTo>
                <a:lnTo>
                  <a:pt x="151216" y="47941"/>
                </a:lnTo>
                <a:lnTo>
                  <a:pt x="150127" y="48022"/>
                </a:lnTo>
                <a:lnTo>
                  <a:pt x="149592" y="48062"/>
                </a:lnTo>
                <a:lnTo>
                  <a:pt x="149057" y="48097"/>
                </a:lnTo>
                <a:lnTo>
                  <a:pt x="148504" y="48126"/>
                </a:lnTo>
                <a:lnTo>
                  <a:pt x="147969" y="48155"/>
                </a:lnTo>
                <a:lnTo>
                  <a:pt x="147433" y="48172"/>
                </a:lnTo>
                <a:lnTo>
                  <a:pt x="146880" y="48189"/>
                </a:lnTo>
                <a:lnTo>
                  <a:pt x="144954" y="48241"/>
                </a:lnTo>
                <a:lnTo>
                  <a:pt x="143009" y="48293"/>
                </a:lnTo>
                <a:lnTo>
                  <a:pt x="141064" y="48339"/>
                </a:lnTo>
                <a:lnTo>
                  <a:pt x="140083" y="48357"/>
                </a:lnTo>
                <a:lnTo>
                  <a:pt x="139120" y="48368"/>
                </a:lnTo>
                <a:lnTo>
                  <a:pt x="138139" y="48380"/>
                </a:lnTo>
                <a:lnTo>
                  <a:pt x="137175" y="48385"/>
                </a:lnTo>
                <a:lnTo>
                  <a:pt x="136194" y="48385"/>
                </a:lnTo>
                <a:lnTo>
                  <a:pt x="135231" y="48380"/>
                </a:lnTo>
                <a:lnTo>
                  <a:pt x="134267" y="48374"/>
                </a:lnTo>
                <a:lnTo>
                  <a:pt x="133304" y="48357"/>
                </a:lnTo>
                <a:lnTo>
                  <a:pt x="132340" y="48328"/>
                </a:lnTo>
                <a:lnTo>
                  <a:pt x="131377" y="48299"/>
                </a:lnTo>
                <a:lnTo>
                  <a:pt x="130806" y="48276"/>
                </a:lnTo>
                <a:lnTo>
                  <a:pt x="130253" y="48241"/>
                </a:lnTo>
                <a:lnTo>
                  <a:pt x="129718" y="48195"/>
                </a:lnTo>
                <a:lnTo>
                  <a:pt x="129200" y="48143"/>
                </a:lnTo>
                <a:lnTo>
                  <a:pt x="128701" y="48085"/>
                </a:lnTo>
                <a:lnTo>
                  <a:pt x="128201" y="48022"/>
                </a:lnTo>
                <a:lnTo>
                  <a:pt x="127738" y="47947"/>
                </a:lnTo>
                <a:lnTo>
                  <a:pt x="127292" y="47866"/>
                </a:lnTo>
                <a:lnTo>
                  <a:pt x="126863" y="47780"/>
                </a:lnTo>
                <a:lnTo>
                  <a:pt x="126453" y="47687"/>
                </a:lnTo>
                <a:lnTo>
                  <a:pt x="126061" y="47589"/>
                </a:lnTo>
                <a:lnTo>
                  <a:pt x="125686" y="47479"/>
                </a:lnTo>
                <a:lnTo>
                  <a:pt x="125329" y="47370"/>
                </a:lnTo>
                <a:lnTo>
                  <a:pt x="125008" y="47249"/>
                </a:lnTo>
                <a:lnTo>
                  <a:pt x="124687" y="47122"/>
                </a:lnTo>
                <a:lnTo>
                  <a:pt x="124401" y="46995"/>
                </a:lnTo>
                <a:lnTo>
                  <a:pt x="124134" y="46862"/>
                </a:lnTo>
                <a:lnTo>
                  <a:pt x="123884" y="46718"/>
                </a:lnTo>
                <a:lnTo>
                  <a:pt x="123652" y="46574"/>
                </a:lnTo>
                <a:lnTo>
                  <a:pt x="123438" y="46429"/>
                </a:lnTo>
                <a:lnTo>
                  <a:pt x="123260" y="46273"/>
                </a:lnTo>
                <a:lnTo>
                  <a:pt x="123081" y="46118"/>
                </a:lnTo>
                <a:lnTo>
                  <a:pt x="122938" y="45956"/>
                </a:lnTo>
                <a:lnTo>
                  <a:pt x="122831" y="45789"/>
                </a:lnTo>
                <a:lnTo>
                  <a:pt x="122724" y="45621"/>
                </a:lnTo>
                <a:lnTo>
                  <a:pt x="122653" y="45448"/>
                </a:lnTo>
                <a:lnTo>
                  <a:pt x="122600" y="45275"/>
                </a:lnTo>
                <a:lnTo>
                  <a:pt x="122582" y="45096"/>
                </a:lnTo>
                <a:lnTo>
                  <a:pt x="122564" y="44917"/>
                </a:lnTo>
                <a:lnTo>
                  <a:pt x="122600" y="44739"/>
                </a:lnTo>
                <a:lnTo>
                  <a:pt x="122635" y="44554"/>
                </a:lnTo>
                <a:lnTo>
                  <a:pt x="122707" y="44363"/>
                </a:lnTo>
                <a:lnTo>
                  <a:pt x="122742" y="44271"/>
                </a:lnTo>
                <a:lnTo>
                  <a:pt x="122814" y="44185"/>
                </a:lnTo>
                <a:lnTo>
                  <a:pt x="122885" y="44092"/>
                </a:lnTo>
                <a:lnTo>
                  <a:pt x="122956" y="44006"/>
                </a:lnTo>
                <a:lnTo>
                  <a:pt x="123046" y="43919"/>
                </a:lnTo>
                <a:lnTo>
                  <a:pt x="123153" y="43838"/>
                </a:lnTo>
                <a:lnTo>
                  <a:pt x="123277" y="43758"/>
                </a:lnTo>
                <a:lnTo>
                  <a:pt x="123402" y="43677"/>
                </a:lnTo>
                <a:lnTo>
                  <a:pt x="123527" y="43602"/>
                </a:lnTo>
                <a:lnTo>
                  <a:pt x="123670" y="43527"/>
                </a:lnTo>
                <a:lnTo>
                  <a:pt x="123831" y="43457"/>
                </a:lnTo>
                <a:lnTo>
                  <a:pt x="123991" y="43388"/>
                </a:lnTo>
                <a:lnTo>
                  <a:pt x="124169" y="43325"/>
                </a:lnTo>
                <a:lnTo>
                  <a:pt x="124348" y="43261"/>
                </a:lnTo>
                <a:lnTo>
                  <a:pt x="124544" y="43204"/>
                </a:lnTo>
                <a:lnTo>
                  <a:pt x="124740" y="43146"/>
                </a:lnTo>
                <a:lnTo>
                  <a:pt x="124937" y="43094"/>
                </a:lnTo>
                <a:lnTo>
                  <a:pt x="125151" y="43042"/>
                </a:lnTo>
                <a:lnTo>
                  <a:pt x="125365" y="42996"/>
                </a:lnTo>
                <a:lnTo>
                  <a:pt x="125597" y="42955"/>
                </a:lnTo>
                <a:lnTo>
                  <a:pt x="125829" y="42915"/>
                </a:lnTo>
                <a:lnTo>
                  <a:pt x="126061" y="42875"/>
                </a:lnTo>
                <a:lnTo>
                  <a:pt x="126310" y="42846"/>
                </a:lnTo>
                <a:lnTo>
                  <a:pt x="126560" y="42817"/>
                </a:lnTo>
                <a:lnTo>
                  <a:pt x="126810" y="42788"/>
                </a:lnTo>
                <a:lnTo>
                  <a:pt x="127077" y="42771"/>
                </a:lnTo>
                <a:lnTo>
                  <a:pt x="127327" y="42753"/>
                </a:lnTo>
                <a:lnTo>
                  <a:pt x="127595" y="42736"/>
                </a:lnTo>
                <a:lnTo>
                  <a:pt x="127862" y="42730"/>
                </a:lnTo>
                <a:lnTo>
                  <a:pt x="128148" y="42725"/>
                </a:lnTo>
                <a:lnTo>
                  <a:pt x="128415" y="42725"/>
                </a:lnTo>
                <a:lnTo>
                  <a:pt x="128701" y="42730"/>
                </a:lnTo>
                <a:lnTo>
                  <a:pt x="128933" y="42736"/>
                </a:lnTo>
                <a:lnTo>
                  <a:pt x="129165" y="42748"/>
                </a:lnTo>
                <a:lnTo>
                  <a:pt x="129397" y="42765"/>
                </a:lnTo>
                <a:lnTo>
                  <a:pt x="129611" y="42782"/>
                </a:lnTo>
                <a:lnTo>
                  <a:pt x="129843" y="42811"/>
                </a:lnTo>
                <a:lnTo>
                  <a:pt x="130057" y="42840"/>
                </a:lnTo>
                <a:lnTo>
                  <a:pt x="130289" y="42869"/>
                </a:lnTo>
                <a:lnTo>
                  <a:pt x="130503" y="42909"/>
                </a:lnTo>
                <a:lnTo>
                  <a:pt x="130717" y="42950"/>
                </a:lnTo>
                <a:lnTo>
                  <a:pt x="130931" y="42990"/>
                </a:lnTo>
                <a:lnTo>
                  <a:pt x="131127" y="43036"/>
                </a:lnTo>
                <a:lnTo>
                  <a:pt x="131323" y="43088"/>
                </a:lnTo>
                <a:lnTo>
                  <a:pt x="131716" y="43198"/>
                </a:lnTo>
                <a:lnTo>
                  <a:pt x="132073" y="43319"/>
                </a:lnTo>
                <a:lnTo>
                  <a:pt x="132412" y="43452"/>
                </a:lnTo>
                <a:lnTo>
                  <a:pt x="132697" y="43590"/>
                </a:lnTo>
                <a:lnTo>
                  <a:pt x="132840" y="43659"/>
                </a:lnTo>
                <a:lnTo>
                  <a:pt x="132965" y="43734"/>
                </a:lnTo>
                <a:lnTo>
                  <a:pt x="133090" y="43809"/>
                </a:lnTo>
                <a:lnTo>
                  <a:pt x="133197" y="43884"/>
                </a:lnTo>
                <a:lnTo>
                  <a:pt x="133286" y="43965"/>
                </a:lnTo>
                <a:lnTo>
                  <a:pt x="133375" y="44046"/>
                </a:lnTo>
                <a:lnTo>
                  <a:pt x="133446" y="44127"/>
                </a:lnTo>
                <a:lnTo>
                  <a:pt x="133500" y="44208"/>
                </a:lnTo>
                <a:lnTo>
                  <a:pt x="133554" y="44288"/>
                </a:lnTo>
                <a:lnTo>
                  <a:pt x="133571" y="44369"/>
                </a:lnTo>
                <a:lnTo>
                  <a:pt x="133607" y="44450"/>
                </a:lnTo>
                <a:lnTo>
                  <a:pt x="133607" y="44537"/>
                </a:lnTo>
                <a:lnTo>
                  <a:pt x="133589" y="44640"/>
                </a:lnTo>
                <a:lnTo>
                  <a:pt x="133571" y="44744"/>
                </a:lnTo>
                <a:lnTo>
                  <a:pt x="133500" y="44952"/>
                </a:lnTo>
                <a:lnTo>
                  <a:pt x="133393" y="45160"/>
                </a:lnTo>
                <a:lnTo>
                  <a:pt x="133286" y="45367"/>
                </a:lnTo>
                <a:lnTo>
                  <a:pt x="133179" y="45575"/>
                </a:lnTo>
                <a:lnTo>
                  <a:pt x="133108" y="45783"/>
                </a:lnTo>
                <a:lnTo>
                  <a:pt x="133072" y="45887"/>
                </a:lnTo>
                <a:lnTo>
                  <a:pt x="133054" y="45991"/>
                </a:lnTo>
                <a:lnTo>
                  <a:pt x="133054" y="46095"/>
                </a:lnTo>
                <a:lnTo>
                  <a:pt x="133072" y="46193"/>
                </a:lnTo>
                <a:lnTo>
                  <a:pt x="133090" y="46268"/>
                </a:lnTo>
                <a:lnTo>
                  <a:pt x="133143" y="46348"/>
                </a:lnTo>
                <a:lnTo>
                  <a:pt x="133197" y="46429"/>
                </a:lnTo>
                <a:lnTo>
                  <a:pt x="133268" y="46510"/>
                </a:lnTo>
                <a:lnTo>
                  <a:pt x="133429" y="46677"/>
                </a:lnTo>
                <a:lnTo>
                  <a:pt x="133536" y="46758"/>
                </a:lnTo>
                <a:lnTo>
                  <a:pt x="133643" y="46839"/>
                </a:lnTo>
                <a:lnTo>
                  <a:pt x="133768" y="46914"/>
                </a:lnTo>
                <a:lnTo>
                  <a:pt x="133893" y="46983"/>
                </a:lnTo>
                <a:lnTo>
                  <a:pt x="134017" y="47047"/>
                </a:lnTo>
                <a:lnTo>
                  <a:pt x="134142" y="47104"/>
                </a:lnTo>
                <a:lnTo>
                  <a:pt x="134267" y="47151"/>
                </a:lnTo>
                <a:lnTo>
                  <a:pt x="134410" y="47185"/>
                </a:lnTo>
                <a:lnTo>
                  <a:pt x="134535" y="47214"/>
                </a:lnTo>
                <a:lnTo>
                  <a:pt x="134660" y="47226"/>
                </a:lnTo>
                <a:lnTo>
                  <a:pt x="134892" y="47231"/>
                </a:lnTo>
                <a:lnTo>
                  <a:pt x="135123" y="47226"/>
                </a:lnTo>
                <a:lnTo>
                  <a:pt x="135355" y="47220"/>
                </a:lnTo>
                <a:lnTo>
                  <a:pt x="135605" y="47208"/>
                </a:lnTo>
                <a:lnTo>
                  <a:pt x="135855" y="47191"/>
                </a:lnTo>
                <a:lnTo>
                  <a:pt x="136105" y="47168"/>
                </a:lnTo>
                <a:lnTo>
                  <a:pt x="136372" y="47139"/>
                </a:lnTo>
                <a:lnTo>
                  <a:pt x="136622" y="47110"/>
                </a:lnTo>
                <a:lnTo>
                  <a:pt x="136854" y="47076"/>
                </a:lnTo>
                <a:lnTo>
                  <a:pt x="137104" y="47035"/>
                </a:lnTo>
                <a:lnTo>
                  <a:pt x="137336" y="46989"/>
                </a:lnTo>
                <a:lnTo>
                  <a:pt x="137550" y="46943"/>
                </a:lnTo>
                <a:lnTo>
                  <a:pt x="137764" y="46897"/>
                </a:lnTo>
                <a:lnTo>
                  <a:pt x="137960" y="46845"/>
                </a:lnTo>
                <a:lnTo>
                  <a:pt x="138139" y="46793"/>
                </a:lnTo>
                <a:lnTo>
                  <a:pt x="138299" y="46735"/>
                </a:lnTo>
                <a:lnTo>
                  <a:pt x="138495" y="46649"/>
                </a:lnTo>
                <a:lnTo>
                  <a:pt x="138692" y="46556"/>
                </a:lnTo>
                <a:lnTo>
                  <a:pt x="138870" y="46458"/>
                </a:lnTo>
                <a:lnTo>
                  <a:pt x="139031" y="46348"/>
                </a:lnTo>
                <a:lnTo>
                  <a:pt x="139173" y="46239"/>
                </a:lnTo>
                <a:lnTo>
                  <a:pt x="139298" y="46123"/>
                </a:lnTo>
                <a:lnTo>
                  <a:pt x="139423" y="46002"/>
                </a:lnTo>
                <a:lnTo>
                  <a:pt x="139512" y="45875"/>
                </a:lnTo>
                <a:lnTo>
                  <a:pt x="139601" y="45743"/>
                </a:lnTo>
                <a:lnTo>
                  <a:pt x="139673" y="45610"/>
                </a:lnTo>
                <a:lnTo>
                  <a:pt x="139726" y="45471"/>
                </a:lnTo>
                <a:lnTo>
                  <a:pt x="139780" y="45333"/>
                </a:lnTo>
                <a:lnTo>
                  <a:pt x="139798" y="45189"/>
                </a:lnTo>
                <a:lnTo>
                  <a:pt x="139816" y="45044"/>
                </a:lnTo>
                <a:lnTo>
                  <a:pt x="139816" y="44894"/>
                </a:lnTo>
                <a:lnTo>
                  <a:pt x="139798" y="44750"/>
                </a:lnTo>
                <a:lnTo>
                  <a:pt x="139780" y="44600"/>
                </a:lnTo>
                <a:lnTo>
                  <a:pt x="139726" y="44450"/>
                </a:lnTo>
                <a:lnTo>
                  <a:pt x="139673" y="44300"/>
                </a:lnTo>
                <a:lnTo>
                  <a:pt x="139619" y="44156"/>
                </a:lnTo>
                <a:lnTo>
                  <a:pt x="139530" y="44006"/>
                </a:lnTo>
                <a:lnTo>
                  <a:pt x="139441" y="43861"/>
                </a:lnTo>
                <a:lnTo>
                  <a:pt x="139334" y="43717"/>
                </a:lnTo>
                <a:lnTo>
                  <a:pt x="139209" y="43573"/>
                </a:lnTo>
                <a:lnTo>
                  <a:pt x="139084" y="43434"/>
                </a:lnTo>
                <a:lnTo>
                  <a:pt x="138941" y="43296"/>
                </a:lnTo>
                <a:lnTo>
                  <a:pt x="138781" y="43163"/>
                </a:lnTo>
                <a:lnTo>
                  <a:pt x="138620" y="43036"/>
                </a:lnTo>
                <a:lnTo>
                  <a:pt x="138424" y="42909"/>
                </a:lnTo>
                <a:lnTo>
                  <a:pt x="138246" y="42788"/>
                </a:lnTo>
                <a:lnTo>
                  <a:pt x="138031" y="42673"/>
                </a:lnTo>
                <a:lnTo>
                  <a:pt x="137817" y="42563"/>
                </a:lnTo>
                <a:lnTo>
                  <a:pt x="137568" y="42448"/>
                </a:lnTo>
                <a:lnTo>
                  <a:pt x="137300" y="42332"/>
                </a:lnTo>
                <a:lnTo>
                  <a:pt x="137015" y="42223"/>
                </a:lnTo>
                <a:lnTo>
                  <a:pt x="136729" y="42119"/>
                </a:lnTo>
                <a:lnTo>
                  <a:pt x="136408" y="42015"/>
                </a:lnTo>
                <a:lnTo>
                  <a:pt x="136105" y="41923"/>
                </a:lnTo>
                <a:lnTo>
                  <a:pt x="135766" y="41830"/>
                </a:lnTo>
                <a:lnTo>
                  <a:pt x="135427" y="41738"/>
                </a:lnTo>
                <a:lnTo>
                  <a:pt x="135070" y="41657"/>
                </a:lnTo>
                <a:lnTo>
                  <a:pt x="134713" y="41576"/>
                </a:lnTo>
                <a:lnTo>
                  <a:pt x="134339" y="41501"/>
                </a:lnTo>
                <a:lnTo>
                  <a:pt x="133946" y="41432"/>
                </a:lnTo>
                <a:lnTo>
                  <a:pt x="133571" y="41363"/>
                </a:lnTo>
                <a:lnTo>
                  <a:pt x="133161" y="41305"/>
                </a:lnTo>
                <a:lnTo>
                  <a:pt x="132769" y="41247"/>
                </a:lnTo>
                <a:lnTo>
                  <a:pt x="132358" y="41195"/>
                </a:lnTo>
                <a:lnTo>
                  <a:pt x="131930" y="41149"/>
                </a:lnTo>
                <a:lnTo>
                  <a:pt x="131520" y="41109"/>
                </a:lnTo>
                <a:lnTo>
                  <a:pt x="131092" y="41074"/>
                </a:lnTo>
                <a:lnTo>
                  <a:pt x="130663" y="41040"/>
                </a:lnTo>
                <a:lnTo>
                  <a:pt x="130217" y="41017"/>
                </a:lnTo>
                <a:lnTo>
                  <a:pt x="129789" y="40993"/>
                </a:lnTo>
                <a:lnTo>
                  <a:pt x="129343" y="40976"/>
                </a:lnTo>
                <a:lnTo>
                  <a:pt x="128897" y="40965"/>
                </a:lnTo>
                <a:lnTo>
                  <a:pt x="128005" y="40965"/>
                </a:lnTo>
                <a:lnTo>
                  <a:pt x="127559" y="40970"/>
                </a:lnTo>
                <a:lnTo>
                  <a:pt x="127113" y="40982"/>
                </a:lnTo>
                <a:lnTo>
                  <a:pt x="126667" y="40999"/>
                </a:lnTo>
                <a:lnTo>
                  <a:pt x="126221" y="41022"/>
                </a:lnTo>
                <a:lnTo>
                  <a:pt x="125775" y="41051"/>
                </a:lnTo>
                <a:lnTo>
                  <a:pt x="125329" y="41086"/>
                </a:lnTo>
                <a:lnTo>
                  <a:pt x="124901" y="41120"/>
                </a:lnTo>
                <a:lnTo>
                  <a:pt x="124508" y="41167"/>
                </a:lnTo>
                <a:lnTo>
                  <a:pt x="124098" y="41213"/>
                </a:lnTo>
                <a:lnTo>
                  <a:pt x="123706" y="41265"/>
                </a:lnTo>
                <a:lnTo>
                  <a:pt x="123331" y="41322"/>
                </a:lnTo>
                <a:lnTo>
                  <a:pt x="122956" y="41386"/>
                </a:lnTo>
                <a:lnTo>
                  <a:pt x="122600" y="41449"/>
                </a:lnTo>
                <a:lnTo>
                  <a:pt x="122261" y="41524"/>
                </a:lnTo>
                <a:lnTo>
                  <a:pt x="121922" y="41594"/>
                </a:lnTo>
                <a:lnTo>
                  <a:pt x="121583" y="41674"/>
                </a:lnTo>
                <a:lnTo>
                  <a:pt x="121261" y="41755"/>
                </a:lnTo>
                <a:lnTo>
                  <a:pt x="120958" y="41842"/>
                </a:lnTo>
                <a:lnTo>
                  <a:pt x="120655" y="41928"/>
                </a:lnTo>
                <a:lnTo>
                  <a:pt x="120369" y="42021"/>
                </a:lnTo>
                <a:lnTo>
                  <a:pt x="120102" y="42119"/>
                </a:lnTo>
                <a:lnTo>
                  <a:pt x="119834" y="42217"/>
                </a:lnTo>
                <a:lnTo>
                  <a:pt x="119584" y="42321"/>
                </a:lnTo>
                <a:lnTo>
                  <a:pt x="119353" y="42430"/>
                </a:lnTo>
                <a:lnTo>
                  <a:pt x="119121" y="42534"/>
                </a:lnTo>
                <a:lnTo>
                  <a:pt x="118907" y="42650"/>
                </a:lnTo>
                <a:lnTo>
                  <a:pt x="118692" y="42759"/>
                </a:lnTo>
                <a:lnTo>
                  <a:pt x="118496" y="42880"/>
                </a:lnTo>
                <a:lnTo>
                  <a:pt x="118318" y="42996"/>
                </a:lnTo>
                <a:lnTo>
                  <a:pt x="118157" y="43123"/>
                </a:lnTo>
                <a:lnTo>
                  <a:pt x="117997" y="43244"/>
                </a:lnTo>
                <a:lnTo>
                  <a:pt x="117854" y="43371"/>
                </a:lnTo>
                <a:lnTo>
                  <a:pt x="117729" y="43498"/>
                </a:lnTo>
                <a:lnTo>
                  <a:pt x="117622" y="43631"/>
                </a:lnTo>
                <a:lnTo>
                  <a:pt x="117515" y="43763"/>
                </a:lnTo>
                <a:lnTo>
                  <a:pt x="117426" y="43896"/>
                </a:lnTo>
                <a:lnTo>
                  <a:pt x="117354" y="44035"/>
                </a:lnTo>
                <a:lnTo>
                  <a:pt x="117301" y="44167"/>
                </a:lnTo>
                <a:lnTo>
                  <a:pt x="117230" y="44375"/>
                </a:lnTo>
                <a:lnTo>
                  <a:pt x="117176" y="44577"/>
                </a:lnTo>
                <a:lnTo>
                  <a:pt x="117140" y="44773"/>
                </a:lnTo>
                <a:lnTo>
                  <a:pt x="117123" y="44969"/>
                </a:lnTo>
                <a:lnTo>
                  <a:pt x="117123" y="45160"/>
                </a:lnTo>
                <a:lnTo>
                  <a:pt x="117140" y="45344"/>
                </a:lnTo>
                <a:lnTo>
                  <a:pt x="117176" y="45523"/>
                </a:lnTo>
                <a:lnTo>
                  <a:pt x="117212" y="45702"/>
                </a:lnTo>
                <a:lnTo>
                  <a:pt x="117283" y="45881"/>
                </a:lnTo>
                <a:lnTo>
                  <a:pt x="117354" y="46048"/>
                </a:lnTo>
                <a:lnTo>
                  <a:pt x="117444" y="46216"/>
                </a:lnTo>
                <a:lnTo>
                  <a:pt x="117551" y="46377"/>
                </a:lnTo>
                <a:lnTo>
                  <a:pt x="117676" y="46539"/>
                </a:lnTo>
                <a:lnTo>
                  <a:pt x="117818" y="46695"/>
                </a:lnTo>
                <a:lnTo>
                  <a:pt x="117961" y="46845"/>
                </a:lnTo>
                <a:lnTo>
                  <a:pt x="118122" y="46995"/>
                </a:lnTo>
                <a:lnTo>
                  <a:pt x="118300" y="47139"/>
                </a:lnTo>
                <a:lnTo>
                  <a:pt x="118496" y="47283"/>
                </a:lnTo>
                <a:lnTo>
                  <a:pt x="118692" y="47422"/>
                </a:lnTo>
                <a:lnTo>
                  <a:pt x="118907" y="47554"/>
                </a:lnTo>
                <a:lnTo>
                  <a:pt x="119138" y="47687"/>
                </a:lnTo>
                <a:lnTo>
                  <a:pt x="119370" y="47814"/>
                </a:lnTo>
                <a:lnTo>
                  <a:pt x="119620" y="47935"/>
                </a:lnTo>
                <a:lnTo>
                  <a:pt x="119888" y="48057"/>
                </a:lnTo>
                <a:lnTo>
                  <a:pt x="120155" y="48172"/>
                </a:lnTo>
                <a:lnTo>
                  <a:pt x="120441" y="48287"/>
                </a:lnTo>
                <a:lnTo>
                  <a:pt x="120726" y="48397"/>
                </a:lnTo>
                <a:lnTo>
                  <a:pt x="121030" y="48507"/>
                </a:lnTo>
                <a:lnTo>
                  <a:pt x="121333" y="48610"/>
                </a:lnTo>
                <a:lnTo>
                  <a:pt x="121654" y="48709"/>
                </a:lnTo>
                <a:lnTo>
                  <a:pt x="121993" y="48807"/>
                </a:lnTo>
                <a:lnTo>
                  <a:pt x="122314" y="48899"/>
                </a:lnTo>
                <a:lnTo>
                  <a:pt x="122671" y="48991"/>
                </a:lnTo>
                <a:lnTo>
                  <a:pt x="123028" y="49078"/>
                </a:lnTo>
                <a:lnTo>
                  <a:pt x="123384" y="49164"/>
                </a:lnTo>
                <a:lnTo>
                  <a:pt x="123741" y="49245"/>
                </a:lnTo>
                <a:lnTo>
                  <a:pt x="124134" y="49326"/>
                </a:lnTo>
                <a:lnTo>
                  <a:pt x="124508" y="49401"/>
                </a:lnTo>
                <a:lnTo>
                  <a:pt x="124901" y="49470"/>
                </a:lnTo>
                <a:lnTo>
                  <a:pt x="125293" y="49540"/>
                </a:lnTo>
                <a:lnTo>
                  <a:pt x="126096" y="49672"/>
                </a:lnTo>
                <a:lnTo>
                  <a:pt x="126917" y="49793"/>
                </a:lnTo>
                <a:lnTo>
                  <a:pt x="127773" y="49897"/>
                </a:lnTo>
                <a:lnTo>
                  <a:pt x="128630" y="49995"/>
                </a:lnTo>
                <a:lnTo>
                  <a:pt x="129504" y="50076"/>
                </a:lnTo>
                <a:lnTo>
                  <a:pt x="130396" y="50151"/>
                </a:lnTo>
                <a:lnTo>
                  <a:pt x="131288" y="50215"/>
                </a:lnTo>
                <a:lnTo>
                  <a:pt x="132198" y="50267"/>
                </a:lnTo>
                <a:lnTo>
                  <a:pt x="133090" y="50313"/>
                </a:lnTo>
                <a:lnTo>
                  <a:pt x="134000" y="50347"/>
                </a:lnTo>
                <a:lnTo>
                  <a:pt x="134909" y="50370"/>
                </a:lnTo>
                <a:lnTo>
                  <a:pt x="135819" y="50382"/>
                </a:lnTo>
                <a:lnTo>
                  <a:pt x="136658" y="50388"/>
                </a:lnTo>
                <a:lnTo>
                  <a:pt x="137514" y="50388"/>
                </a:lnTo>
                <a:lnTo>
                  <a:pt x="138370" y="50376"/>
                </a:lnTo>
                <a:lnTo>
                  <a:pt x="139227" y="50365"/>
                </a:lnTo>
                <a:lnTo>
                  <a:pt x="140083" y="50353"/>
                </a:lnTo>
                <a:lnTo>
                  <a:pt x="140939" y="50330"/>
                </a:lnTo>
                <a:lnTo>
                  <a:pt x="142634" y="50284"/>
                </a:lnTo>
                <a:lnTo>
                  <a:pt x="144329" y="50226"/>
                </a:lnTo>
                <a:lnTo>
                  <a:pt x="145988" y="50169"/>
                </a:lnTo>
                <a:lnTo>
                  <a:pt x="147647" y="50111"/>
                </a:lnTo>
                <a:lnTo>
                  <a:pt x="149289" y="50065"/>
                </a:lnTo>
                <a:lnTo>
                  <a:pt x="146078" y="53296"/>
                </a:lnTo>
                <a:lnTo>
                  <a:pt x="144490" y="54912"/>
                </a:lnTo>
                <a:lnTo>
                  <a:pt x="143705" y="55720"/>
                </a:lnTo>
                <a:lnTo>
                  <a:pt x="142938" y="56533"/>
                </a:lnTo>
                <a:lnTo>
                  <a:pt x="142188" y="57347"/>
                </a:lnTo>
                <a:lnTo>
                  <a:pt x="141439" y="58161"/>
                </a:lnTo>
                <a:lnTo>
                  <a:pt x="140708" y="58974"/>
                </a:lnTo>
                <a:lnTo>
                  <a:pt x="140012" y="59794"/>
                </a:lnTo>
                <a:lnTo>
                  <a:pt x="139334" y="60613"/>
                </a:lnTo>
                <a:lnTo>
                  <a:pt x="138674" y="61432"/>
                </a:lnTo>
                <a:lnTo>
                  <a:pt x="138031" y="62258"/>
                </a:lnTo>
                <a:lnTo>
                  <a:pt x="137443" y="63083"/>
                </a:lnTo>
                <a:lnTo>
                  <a:pt x="136872" y="63908"/>
                </a:lnTo>
                <a:lnTo>
                  <a:pt x="136337" y="64739"/>
                </a:lnTo>
                <a:lnTo>
                  <a:pt x="135819" y="65570"/>
                </a:lnTo>
                <a:lnTo>
                  <a:pt x="135355" y="66407"/>
                </a:lnTo>
                <a:lnTo>
                  <a:pt x="134927" y="67243"/>
                </a:lnTo>
                <a:lnTo>
                  <a:pt x="134731" y="67665"/>
                </a:lnTo>
                <a:lnTo>
                  <a:pt x="134553" y="68086"/>
                </a:lnTo>
                <a:lnTo>
                  <a:pt x="134374" y="68507"/>
                </a:lnTo>
                <a:lnTo>
                  <a:pt x="134214" y="68928"/>
                </a:lnTo>
                <a:lnTo>
                  <a:pt x="134053" y="69355"/>
                </a:lnTo>
                <a:lnTo>
                  <a:pt x="133910" y="69777"/>
                </a:lnTo>
                <a:lnTo>
                  <a:pt x="133785" y="70204"/>
                </a:lnTo>
                <a:lnTo>
                  <a:pt x="133678" y="70625"/>
                </a:lnTo>
                <a:lnTo>
                  <a:pt x="133571" y="71052"/>
                </a:lnTo>
                <a:lnTo>
                  <a:pt x="133482" y="71479"/>
                </a:lnTo>
                <a:lnTo>
                  <a:pt x="133411" y="71912"/>
                </a:lnTo>
                <a:lnTo>
                  <a:pt x="133339" y="72339"/>
                </a:lnTo>
                <a:lnTo>
                  <a:pt x="133286" y="72771"/>
                </a:lnTo>
                <a:lnTo>
                  <a:pt x="133250" y="73198"/>
                </a:lnTo>
                <a:lnTo>
                  <a:pt x="133232" y="73631"/>
                </a:lnTo>
                <a:lnTo>
                  <a:pt x="133232" y="74064"/>
                </a:lnTo>
                <a:lnTo>
                  <a:pt x="133232" y="74497"/>
                </a:lnTo>
                <a:lnTo>
                  <a:pt x="133250" y="74935"/>
                </a:lnTo>
                <a:lnTo>
                  <a:pt x="133304" y="75368"/>
                </a:lnTo>
                <a:lnTo>
                  <a:pt x="133357" y="75807"/>
                </a:lnTo>
                <a:lnTo>
                  <a:pt x="133429" y="76245"/>
                </a:lnTo>
                <a:lnTo>
                  <a:pt x="133518" y="76684"/>
                </a:lnTo>
                <a:lnTo>
                  <a:pt x="93680" y="77065"/>
                </a:lnTo>
                <a:lnTo>
                  <a:pt x="93680" y="76493"/>
                </a:lnTo>
                <a:lnTo>
                  <a:pt x="93680" y="76199"/>
                </a:lnTo>
                <a:lnTo>
                  <a:pt x="93680" y="75911"/>
                </a:lnTo>
                <a:lnTo>
                  <a:pt x="93716" y="75397"/>
                </a:lnTo>
                <a:lnTo>
                  <a:pt x="93716" y="74889"/>
                </a:lnTo>
                <a:lnTo>
                  <a:pt x="93716" y="74376"/>
                </a:lnTo>
                <a:lnTo>
                  <a:pt x="93716" y="73868"/>
                </a:lnTo>
                <a:lnTo>
                  <a:pt x="93680" y="73360"/>
                </a:lnTo>
                <a:lnTo>
                  <a:pt x="93645" y="72852"/>
                </a:lnTo>
                <a:lnTo>
                  <a:pt x="93609" y="72344"/>
                </a:lnTo>
                <a:lnTo>
                  <a:pt x="93537" y="71837"/>
                </a:lnTo>
                <a:lnTo>
                  <a:pt x="93466" y="71329"/>
                </a:lnTo>
                <a:lnTo>
                  <a:pt x="93377" y="70821"/>
                </a:lnTo>
                <a:lnTo>
                  <a:pt x="93288" y="70313"/>
                </a:lnTo>
                <a:lnTo>
                  <a:pt x="93163" y="69811"/>
                </a:lnTo>
                <a:lnTo>
                  <a:pt x="93056" y="69303"/>
                </a:lnTo>
                <a:lnTo>
                  <a:pt x="92913" y="68801"/>
                </a:lnTo>
                <a:lnTo>
                  <a:pt x="92770" y="68294"/>
                </a:lnTo>
                <a:lnTo>
                  <a:pt x="92592" y="67792"/>
                </a:lnTo>
                <a:lnTo>
                  <a:pt x="92431" y="67290"/>
                </a:lnTo>
                <a:lnTo>
                  <a:pt x="92235" y="66782"/>
                </a:lnTo>
                <a:lnTo>
                  <a:pt x="92039" y="66280"/>
                </a:lnTo>
                <a:lnTo>
                  <a:pt x="91825" y="65778"/>
                </a:lnTo>
                <a:lnTo>
                  <a:pt x="91611" y="65276"/>
                </a:lnTo>
                <a:lnTo>
                  <a:pt x="91379" y="64774"/>
                </a:lnTo>
                <a:lnTo>
                  <a:pt x="91129" y="64272"/>
                </a:lnTo>
                <a:lnTo>
                  <a:pt x="90861" y="63775"/>
                </a:lnTo>
                <a:lnTo>
                  <a:pt x="90594" y="63273"/>
                </a:lnTo>
                <a:lnTo>
                  <a:pt x="90308" y="62771"/>
                </a:lnTo>
                <a:lnTo>
                  <a:pt x="90005" y="62275"/>
                </a:lnTo>
                <a:lnTo>
                  <a:pt x="89684" y="61773"/>
                </a:lnTo>
                <a:lnTo>
                  <a:pt x="89363" y="61277"/>
                </a:lnTo>
                <a:lnTo>
                  <a:pt x="89024" y="60775"/>
                </a:lnTo>
                <a:lnTo>
                  <a:pt x="88685" y="60278"/>
                </a:lnTo>
                <a:lnTo>
                  <a:pt x="88328" y="59782"/>
                </a:lnTo>
                <a:lnTo>
                  <a:pt x="88060" y="59419"/>
                </a:lnTo>
                <a:lnTo>
                  <a:pt x="87811" y="59055"/>
                </a:lnTo>
                <a:lnTo>
                  <a:pt x="87329" y="58328"/>
                </a:lnTo>
                <a:lnTo>
                  <a:pt x="86419" y="56868"/>
                </a:lnTo>
                <a:lnTo>
                  <a:pt x="85955" y="56141"/>
                </a:lnTo>
                <a:lnTo>
                  <a:pt x="85706" y="55777"/>
                </a:lnTo>
                <a:lnTo>
                  <a:pt x="85438" y="55414"/>
                </a:lnTo>
                <a:lnTo>
                  <a:pt x="85170" y="55056"/>
                </a:lnTo>
                <a:lnTo>
                  <a:pt x="84885" y="54698"/>
                </a:lnTo>
                <a:lnTo>
                  <a:pt x="84582" y="54341"/>
                </a:lnTo>
                <a:lnTo>
                  <a:pt x="84260" y="53983"/>
                </a:lnTo>
                <a:lnTo>
                  <a:pt x="84046" y="53769"/>
                </a:lnTo>
                <a:lnTo>
                  <a:pt x="83797" y="53562"/>
                </a:lnTo>
                <a:lnTo>
                  <a:pt x="83529" y="53360"/>
                </a:lnTo>
                <a:lnTo>
                  <a:pt x="83244" y="53152"/>
                </a:lnTo>
                <a:lnTo>
                  <a:pt x="82922" y="52950"/>
                </a:lnTo>
                <a:lnTo>
                  <a:pt x="82601" y="52742"/>
                </a:lnTo>
                <a:lnTo>
                  <a:pt x="82262" y="52540"/>
                </a:lnTo>
                <a:lnTo>
                  <a:pt x="81888" y="52338"/>
                </a:lnTo>
                <a:lnTo>
                  <a:pt x="81156" y="51929"/>
                </a:lnTo>
                <a:lnTo>
                  <a:pt x="80389" y="51519"/>
                </a:lnTo>
                <a:lnTo>
                  <a:pt x="79604" y="51092"/>
                </a:lnTo>
                <a:lnTo>
                  <a:pt x="79229" y="50878"/>
                </a:lnTo>
                <a:lnTo>
                  <a:pt x="78855" y="50653"/>
                </a:lnTo>
                <a:lnTo>
                  <a:pt x="80639" y="50659"/>
                </a:lnTo>
                <a:lnTo>
                  <a:pt x="82369" y="50665"/>
                </a:lnTo>
                <a:lnTo>
                  <a:pt x="84082" y="50665"/>
                </a:lnTo>
                <a:lnTo>
                  <a:pt x="84921" y="50659"/>
                </a:lnTo>
                <a:lnTo>
                  <a:pt x="85759" y="50647"/>
                </a:lnTo>
                <a:lnTo>
                  <a:pt x="86098" y="50642"/>
                </a:lnTo>
                <a:lnTo>
                  <a:pt x="87632" y="50642"/>
                </a:lnTo>
                <a:lnTo>
                  <a:pt x="88007" y="50636"/>
                </a:lnTo>
                <a:lnTo>
                  <a:pt x="88382" y="50630"/>
                </a:lnTo>
                <a:lnTo>
                  <a:pt x="88756" y="50607"/>
                </a:lnTo>
                <a:lnTo>
                  <a:pt x="89095" y="50584"/>
                </a:lnTo>
                <a:lnTo>
                  <a:pt x="89256" y="50567"/>
                </a:lnTo>
                <a:lnTo>
                  <a:pt x="89398" y="50544"/>
                </a:lnTo>
                <a:lnTo>
                  <a:pt x="89559" y="50521"/>
                </a:lnTo>
                <a:lnTo>
                  <a:pt x="89684" y="50497"/>
                </a:lnTo>
                <a:lnTo>
                  <a:pt x="89809" y="50463"/>
                </a:lnTo>
                <a:lnTo>
                  <a:pt x="89934" y="50428"/>
                </a:lnTo>
                <a:lnTo>
                  <a:pt x="90041" y="50394"/>
                </a:lnTo>
                <a:lnTo>
                  <a:pt x="90148" y="50347"/>
                </a:lnTo>
                <a:lnTo>
                  <a:pt x="90219" y="50301"/>
                </a:lnTo>
                <a:lnTo>
                  <a:pt x="90291" y="50249"/>
                </a:lnTo>
                <a:lnTo>
                  <a:pt x="90362" y="50192"/>
                </a:lnTo>
                <a:lnTo>
                  <a:pt x="90398" y="50128"/>
                </a:lnTo>
                <a:lnTo>
                  <a:pt x="90433" y="50065"/>
                </a:lnTo>
                <a:lnTo>
                  <a:pt x="90451" y="49990"/>
                </a:lnTo>
                <a:lnTo>
                  <a:pt x="90451" y="49920"/>
                </a:lnTo>
                <a:lnTo>
                  <a:pt x="90433" y="49857"/>
                </a:lnTo>
                <a:lnTo>
                  <a:pt x="90398" y="49799"/>
                </a:lnTo>
                <a:lnTo>
                  <a:pt x="90344" y="49742"/>
                </a:lnTo>
                <a:lnTo>
                  <a:pt x="90291" y="49695"/>
                </a:lnTo>
                <a:lnTo>
                  <a:pt x="90219" y="49649"/>
                </a:lnTo>
                <a:lnTo>
                  <a:pt x="90130" y="49609"/>
                </a:lnTo>
                <a:lnTo>
                  <a:pt x="90041" y="49574"/>
                </a:lnTo>
                <a:lnTo>
                  <a:pt x="89916" y="49540"/>
                </a:lnTo>
                <a:lnTo>
                  <a:pt x="89809" y="49511"/>
                </a:lnTo>
                <a:lnTo>
                  <a:pt x="89666" y="49488"/>
                </a:lnTo>
                <a:lnTo>
                  <a:pt x="89541" y="49465"/>
                </a:lnTo>
                <a:lnTo>
                  <a:pt x="89238" y="49430"/>
                </a:lnTo>
                <a:lnTo>
                  <a:pt x="88917" y="49407"/>
                </a:lnTo>
                <a:lnTo>
                  <a:pt x="88560" y="49390"/>
                </a:lnTo>
                <a:lnTo>
                  <a:pt x="88203" y="49378"/>
                </a:lnTo>
                <a:lnTo>
                  <a:pt x="87454" y="49361"/>
                </a:lnTo>
                <a:lnTo>
                  <a:pt x="86722" y="49343"/>
                </a:lnTo>
                <a:lnTo>
                  <a:pt x="86383" y="49332"/>
                </a:lnTo>
                <a:lnTo>
                  <a:pt x="86062" y="49314"/>
                </a:lnTo>
                <a:lnTo>
                  <a:pt x="79890" y="48876"/>
                </a:lnTo>
                <a:lnTo>
                  <a:pt x="76803" y="48657"/>
                </a:lnTo>
                <a:lnTo>
                  <a:pt x="73699" y="48449"/>
                </a:lnTo>
                <a:lnTo>
                  <a:pt x="72307" y="48351"/>
                </a:lnTo>
                <a:lnTo>
                  <a:pt x="71594" y="48305"/>
                </a:lnTo>
                <a:lnTo>
                  <a:pt x="70880" y="48258"/>
                </a:lnTo>
                <a:lnTo>
                  <a:pt x="70184" y="48224"/>
                </a:lnTo>
                <a:lnTo>
                  <a:pt x="69471" y="48195"/>
                </a:lnTo>
                <a:lnTo>
                  <a:pt x="69132" y="48183"/>
                </a:lnTo>
                <a:lnTo>
                  <a:pt x="68775" y="48183"/>
                </a:lnTo>
                <a:lnTo>
                  <a:pt x="68418" y="48178"/>
                </a:lnTo>
                <a:lnTo>
                  <a:pt x="68079" y="48183"/>
                </a:lnTo>
                <a:lnTo>
                  <a:pt x="67847" y="48189"/>
                </a:lnTo>
                <a:lnTo>
                  <a:pt x="67651" y="48195"/>
                </a:lnTo>
                <a:lnTo>
                  <a:pt x="67455" y="48207"/>
                </a:lnTo>
                <a:lnTo>
                  <a:pt x="67259" y="48218"/>
                </a:lnTo>
                <a:lnTo>
                  <a:pt x="67080" y="48235"/>
                </a:lnTo>
                <a:lnTo>
                  <a:pt x="66920" y="48258"/>
                </a:lnTo>
                <a:lnTo>
                  <a:pt x="66759" y="48282"/>
                </a:lnTo>
                <a:lnTo>
                  <a:pt x="66616" y="48305"/>
                </a:lnTo>
                <a:lnTo>
                  <a:pt x="66474" y="48334"/>
                </a:lnTo>
                <a:lnTo>
                  <a:pt x="66349" y="48362"/>
                </a:lnTo>
                <a:lnTo>
                  <a:pt x="66242" y="48391"/>
                </a:lnTo>
                <a:lnTo>
                  <a:pt x="66135" y="48426"/>
                </a:lnTo>
                <a:lnTo>
                  <a:pt x="66045" y="48460"/>
                </a:lnTo>
                <a:lnTo>
                  <a:pt x="65974" y="48501"/>
                </a:lnTo>
                <a:lnTo>
                  <a:pt x="65903" y="48541"/>
                </a:lnTo>
                <a:lnTo>
                  <a:pt x="65849" y="48582"/>
                </a:lnTo>
                <a:lnTo>
                  <a:pt x="65796" y="48622"/>
                </a:lnTo>
                <a:lnTo>
                  <a:pt x="65760" y="48662"/>
                </a:lnTo>
                <a:lnTo>
                  <a:pt x="65742" y="48709"/>
                </a:lnTo>
                <a:lnTo>
                  <a:pt x="65742" y="48755"/>
                </a:lnTo>
                <a:lnTo>
                  <a:pt x="65742" y="48801"/>
                </a:lnTo>
                <a:lnTo>
                  <a:pt x="65760" y="48847"/>
                </a:lnTo>
                <a:lnTo>
                  <a:pt x="65778" y="48893"/>
                </a:lnTo>
                <a:lnTo>
                  <a:pt x="65831" y="48939"/>
                </a:lnTo>
                <a:lnTo>
                  <a:pt x="65885" y="48991"/>
                </a:lnTo>
                <a:lnTo>
                  <a:pt x="65956" y="49038"/>
                </a:lnTo>
                <a:lnTo>
                  <a:pt x="66028" y="49084"/>
                </a:lnTo>
                <a:lnTo>
                  <a:pt x="66135" y="49136"/>
                </a:lnTo>
                <a:lnTo>
                  <a:pt x="66242" y="49182"/>
                </a:lnTo>
                <a:lnTo>
                  <a:pt x="66367" y="49228"/>
                </a:lnTo>
                <a:lnTo>
                  <a:pt x="66509" y="49280"/>
                </a:lnTo>
                <a:lnTo>
                  <a:pt x="66652" y="49326"/>
                </a:lnTo>
                <a:lnTo>
                  <a:pt x="67276" y="49505"/>
                </a:lnTo>
                <a:lnTo>
                  <a:pt x="67865" y="49690"/>
                </a:lnTo>
                <a:lnTo>
                  <a:pt x="68454" y="49874"/>
                </a:lnTo>
                <a:lnTo>
                  <a:pt x="69025" y="50065"/>
                </a:lnTo>
                <a:lnTo>
                  <a:pt x="69560" y="50255"/>
                </a:lnTo>
                <a:lnTo>
                  <a:pt x="70095" y="50446"/>
                </a:lnTo>
                <a:lnTo>
                  <a:pt x="70630" y="50642"/>
                </a:lnTo>
                <a:lnTo>
                  <a:pt x="71130" y="50838"/>
                </a:lnTo>
                <a:lnTo>
                  <a:pt x="71612" y="51034"/>
                </a:lnTo>
                <a:lnTo>
                  <a:pt x="72093" y="51230"/>
                </a:lnTo>
                <a:lnTo>
                  <a:pt x="72557" y="51432"/>
                </a:lnTo>
                <a:lnTo>
                  <a:pt x="73003" y="51634"/>
                </a:lnTo>
                <a:lnTo>
                  <a:pt x="73449" y="51842"/>
                </a:lnTo>
                <a:lnTo>
                  <a:pt x="73859" y="52050"/>
                </a:lnTo>
                <a:lnTo>
                  <a:pt x="74270" y="52257"/>
                </a:lnTo>
                <a:lnTo>
                  <a:pt x="74662" y="52465"/>
                </a:lnTo>
                <a:lnTo>
                  <a:pt x="75055" y="52679"/>
                </a:lnTo>
                <a:lnTo>
                  <a:pt x="75429" y="52892"/>
                </a:lnTo>
                <a:lnTo>
                  <a:pt x="75786" y="53106"/>
                </a:lnTo>
                <a:lnTo>
                  <a:pt x="76125" y="53319"/>
                </a:lnTo>
                <a:lnTo>
                  <a:pt x="76464" y="53538"/>
                </a:lnTo>
                <a:lnTo>
                  <a:pt x="76803" y="53752"/>
                </a:lnTo>
                <a:lnTo>
                  <a:pt x="77106" y="53977"/>
                </a:lnTo>
                <a:lnTo>
                  <a:pt x="77428" y="54196"/>
                </a:lnTo>
                <a:lnTo>
                  <a:pt x="77998" y="54641"/>
                </a:lnTo>
                <a:lnTo>
                  <a:pt x="78552" y="55091"/>
                </a:lnTo>
                <a:lnTo>
                  <a:pt x="79051" y="55547"/>
                </a:lnTo>
                <a:lnTo>
                  <a:pt x="79533" y="56008"/>
                </a:lnTo>
                <a:lnTo>
                  <a:pt x="79979" y="56470"/>
                </a:lnTo>
                <a:lnTo>
                  <a:pt x="80389" y="56937"/>
                </a:lnTo>
                <a:lnTo>
                  <a:pt x="80764" y="57410"/>
                </a:lnTo>
                <a:lnTo>
                  <a:pt x="81138" y="57884"/>
                </a:lnTo>
                <a:lnTo>
                  <a:pt x="81477" y="58363"/>
                </a:lnTo>
                <a:lnTo>
                  <a:pt x="81798" y="58842"/>
                </a:lnTo>
                <a:lnTo>
                  <a:pt x="82102" y="59326"/>
                </a:lnTo>
                <a:lnTo>
                  <a:pt x="82387" y="59805"/>
                </a:lnTo>
                <a:lnTo>
                  <a:pt x="82655" y="60296"/>
                </a:lnTo>
                <a:lnTo>
                  <a:pt x="82922" y="60780"/>
                </a:lnTo>
                <a:lnTo>
                  <a:pt x="83422" y="61761"/>
                </a:lnTo>
                <a:lnTo>
                  <a:pt x="84385" y="63723"/>
                </a:lnTo>
                <a:lnTo>
                  <a:pt x="84760" y="64502"/>
                </a:lnTo>
                <a:lnTo>
                  <a:pt x="85081" y="65287"/>
                </a:lnTo>
                <a:lnTo>
                  <a:pt x="85384" y="66072"/>
                </a:lnTo>
                <a:lnTo>
                  <a:pt x="85652" y="66857"/>
                </a:lnTo>
                <a:lnTo>
                  <a:pt x="85884" y="67642"/>
                </a:lnTo>
                <a:lnTo>
                  <a:pt x="86080" y="68426"/>
                </a:lnTo>
                <a:lnTo>
                  <a:pt x="86259" y="69211"/>
                </a:lnTo>
                <a:lnTo>
                  <a:pt x="86401" y="69996"/>
                </a:lnTo>
                <a:lnTo>
                  <a:pt x="86508" y="70781"/>
                </a:lnTo>
                <a:lnTo>
                  <a:pt x="86615" y="71571"/>
                </a:lnTo>
                <a:lnTo>
                  <a:pt x="86669" y="72356"/>
                </a:lnTo>
                <a:lnTo>
                  <a:pt x="86722" y="73147"/>
                </a:lnTo>
                <a:lnTo>
                  <a:pt x="86758" y="73931"/>
                </a:lnTo>
                <a:lnTo>
                  <a:pt x="86758" y="74722"/>
                </a:lnTo>
                <a:lnTo>
                  <a:pt x="86740" y="75512"/>
                </a:lnTo>
                <a:lnTo>
                  <a:pt x="86722" y="76303"/>
                </a:lnTo>
                <a:lnTo>
                  <a:pt x="86722" y="76418"/>
                </a:lnTo>
                <a:lnTo>
                  <a:pt x="86740" y="76528"/>
                </a:lnTo>
                <a:lnTo>
                  <a:pt x="86812" y="76759"/>
                </a:lnTo>
                <a:lnTo>
                  <a:pt x="86901" y="76995"/>
                </a:lnTo>
                <a:lnTo>
                  <a:pt x="86990" y="77238"/>
                </a:lnTo>
                <a:lnTo>
                  <a:pt x="80603" y="77371"/>
                </a:lnTo>
                <a:lnTo>
                  <a:pt x="77428" y="77434"/>
                </a:lnTo>
                <a:lnTo>
                  <a:pt x="74288" y="77509"/>
                </a:lnTo>
                <a:lnTo>
                  <a:pt x="73699" y="77526"/>
                </a:lnTo>
                <a:lnTo>
                  <a:pt x="73413" y="77538"/>
                </a:lnTo>
                <a:lnTo>
                  <a:pt x="73110" y="77555"/>
                </a:lnTo>
                <a:lnTo>
                  <a:pt x="72843" y="77578"/>
                </a:lnTo>
                <a:lnTo>
                  <a:pt x="72575" y="77613"/>
                </a:lnTo>
                <a:lnTo>
                  <a:pt x="72325" y="77648"/>
                </a:lnTo>
                <a:lnTo>
                  <a:pt x="72093" y="77694"/>
                </a:lnTo>
                <a:lnTo>
                  <a:pt x="71861" y="77757"/>
                </a:lnTo>
                <a:lnTo>
                  <a:pt x="71629" y="77832"/>
                </a:lnTo>
                <a:lnTo>
                  <a:pt x="71398" y="77913"/>
                </a:lnTo>
                <a:lnTo>
                  <a:pt x="71201" y="77994"/>
                </a:lnTo>
                <a:lnTo>
                  <a:pt x="71023" y="78086"/>
                </a:lnTo>
                <a:lnTo>
                  <a:pt x="70898" y="78173"/>
                </a:lnTo>
                <a:lnTo>
                  <a:pt x="70844" y="78219"/>
                </a:lnTo>
                <a:lnTo>
                  <a:pt x="70809" y="78259"/>
                </a:lnTo>
                <a:lnTo>
                  <a:pt x="70791" y="78300"/>
                </a:lnTo>
                <a:lnTo>
                  <a:pt x="70791" y="78340"/>
                </a:lnTo>
                <a:lnTo>
                  <a:pt x="70827" y="78380"/>
                </a:lnTo>
                <a:lnTo>
                  <a:pt x="70862" y="78421"/>
                </a:lnTo>
                <a:lnTo>
                  <a:pt x="70916" y="78461"/>
                </a:lnTo>
                <a:lnTo>
                  <a:pt x="70987" y="78507"/>
                </a:lnTo>
                <a:lnTo>
                  <a:pt x="71166" y="78594"/>
                </a:lnTo>
                <a:lnTo>
                  <a:pt x="71380" y="78675"/>
                </a:lnTo>
                <a:lnTo>
                  <a:pt x="71629" y="78750"/>
                </a:lnTo>
                <a:lnTo>
                  <a:pt x="71897" y="78813"/>
                </a:lnTo>
                <a:lnTo>
                  <a:pt x="72022" y="78842"/>
                </a:lnTo>
                <a:lnTo>
                  <a:pt x="72165" y="78859"/>
                </a:lnTo>
                <a:lnTo>
                  <a:pt x="72290" y="78877"/>
                </a:lnTo>
                <a:lnTo>
                  <a:pt x="72414" y="78882"/>
                </a:lnTo>
                <a:lnTo>
                  <a:pt x="72967" y="78905"/>
                </a:lnTo>
                <a:lnTo>
                  <a:pt x="73538" y="78911"/>
                </a:lnTo>
                <a:lnTo>
                  <a:pt x="74109" y="78911"/>
                </a:lnTo>
                <a:lnTo>
                  <a:pt x="74680" y="78905"/>
                </a:lnTo>
                <a:lnTo>
                  <a:pt x="75822" y="78888"/>
                </a:lnTo>
                <a:lnTo>
                  <a:pt x="76393" y="78882"/>
                </a:lnTo>
                <a:lnTo>
                  <a:pt x="76964" y="78877"/>
                </a:lnTo>
                <a:lnTo>
                  <a:pt x="92663" y="78859"/>
                </a:lnTo>
                <a:lnTo>
                  <a:pt x="108345" y="78842"/>
                </a:lnTo>
                <a:lnTo>
                  <a:pt x="116195" y="78836"/>
                </a:lnTo>
                <a:lnTo>
                  <a:pt x="124027" y="78830"/>
                </a:lnTo>
                <a:lnTo>
                  <a:pt x="131877" y="78830"/>
                </a:lnTo>
                <a:lnTo>
                  <a:pt x="139726" y="78842"/>
                </a:lnTo>
                <a:lnTo>
                  <a:pt x="143508" y="78854"/>
                </a:lnTo>
                <a:lnTo>
                  <a:pt x="147309" y="78871"/>
                </a:lnTo>
                <a:lnTo>
                  <a:pt x="151091" y="78905"/>
                </a:lnTo>
                <a:lnTo>
                  <a:pt x="154873" y="78940"/>
                </a:lnTo>
                <a:lnTo>
                  <a:pt x="162455" y="79027"/>
                </a:lnTo>
                <a:lnTo>
                  <a:pt x="170037" y="79107"/>
                </a:lnTo>
                <a:lnTo>
                  <a:pt x="170287" y="79113"/>
                </a:lnTo>
                <a:lnTo>
                  <a:pt x="170501" y="79125"/>
                </a:lnTo>
                <a:lnTo>
                  <a:pt x="170715" y="79136"/>
                </a:lnTo>
                <a:lnTo>
                  <a:pt x="170911" y="79154"/>
                </a:lnTo>
                <a:lnTo>
                  <a:pt x="171090" y="79171"/>
                </a:lnTo>
                <a:lnTo>
                  <a:pt x="171250" y="79194"/>
                </a:lnTo>
                <a:lnTo>
                  <a:pt x="171411" y="79223"/>
                </a:lnTo>
                <a:lnTo>
                  <a:pt x="171554" y="79252"/>
                </a:lnTo>
                <a:lnTo>
                  <a:pt x="171679" y="79281"/>
                </a:lnTo>
                <a:lnTo>
                  <a:pt x="171803" y="79315"/>
                </a:lnTo>
                <a:lnTo>
                  <a:pt x="171910" y="79356"/>
                </a:lnTo>
                <a:lnTo>
                  <a:pt x="172000" y="79396"/>
                </a:lnTo>
                <a:lnTo>
                  <a:pt x="172089" y="79436"/>
                </a:lnTo>
                <a:lnTo>
                  <a:pt x="172178" y="79483"/>
                </a:lnTo>
                <a:lnTo>
                  <a:pt x="172321" y="79575"/>
                </a:lnTo>
                <a:lnTo>
                  <a:pt x="172428" y="79673"/>
                </a:lnTo>
                <a:lnTo>
                  <a:pt x="172517" y="79777"/>
                </a:lnTo>
                <a:lnTo>
                  <a:pt x="172588" y="79881"/>
                </a:lnTo>
                <a:lnTo>
                  <a:pt x="172642" y="79990"/>
                </a:lnTo>
                <a:lnTo>
                  <a:pt x="172713" y="80210"/>
                </a:lnTo>
                <a:lnTo>
                  <a:pt x="172802" y="80412"/>
                </a:lnTo>
                <a:lnTo>
                  <a:pt x="172999" y="80839"/>
                </a:lnTo>
                <a:lnTo>
                  <a:pt x="173159" y="81271"/>
                </a:lnTo>
                <a:lnTo>
                  <a:pt x="173320" y="81698"/>
                </a:lnTo>
                <a:lnTo>
                  <a:pt x="173463" y="82131"/>
                </a:lnTo>
                <a:lnTo>
                  <a:pt x="173570" y="82564"/>
                </a:lnTo>
                <a:lnTo>
                  <a:pt x="173659" y="82997"/>
                </a:lnTo>
                <a:lnTo>
                  <a:pt x="173730" y="83424"/>
                </a:lnTo>
                <a:lnTo>
                  <a:pt x="173766" y="83857"/>
                </a:lnTo>
                <a:lnTo>
                  <a:pt x="173819" y="84757"/>
                </a:lnTo>
                <a:lnTo>
                  <a:pt x="173837" y="85657"/>
                </a:lnTo>
                <a:lnTo>
                  <a:pt x="173855" y="86557"/>
                </a:lnTo>
                <a:lnTo>
                  <a:pt x="173855" y="87469"/>
                </a:lnTo>
                <a:lnTo>
                  <a:pt x="173837" y="89298"/>
                </a:lnTo>
                <a:lnTo>
                  <a:pt x="173819" y="91174"/>
                </a:lnTo>
                <a:lnTo>
                  <a:pt x="172071" y="91168"/>
                </a:lnTo>
                <a:lnTo>
                  <a:pt x="170305" y="91162"/>
                </a:lnTo>
                <a:lnTo>
                  <a:pt x="166683" y="91145"/>
                </a:lnTo>
                <a:lnTo>
                  <a:pt x="164846" y="91139"/>
                </a:lnTo>
                <a:lnTo>
                  <a:pt x="162990" y="91145"/>
                </a:lnTo>
                <a:lnTo>
                  <a:pt x="161135" y="91156"/>
                </a:lnTo>
                <a:lnTo>
                  <a:pt x="160207" y="91174"/>
                </a:lnTo>
                <a:lnTo>
                  <a:pt x="159279" y="91185"/>
                </a:lnTo>
                <a:lnTo>
                  <a:pt x="156960" y="91231"/>
                </a:lnTo>
                <a:lnTo>
                  <a:pt x="154623" y="91283"/>
                </a:lnTo>
                <a:lnTo>
                  <a:pt x="149985" y="91393"/>
                </a:lnTo>
                <a:lnTo>
                  <a:pt x="140690" y="91624"/>
                </a:lnTo>
                <a:lnTo>
                  <a:pt x="136033" y="91733"/>
                </a:lnTo>
                <a:lnTo>
                  <a:pt x="131395" y="91837"/>
                </a:lnTo>
                <a:lnTo>
                  <a:pt x="129058" y="91889"/>
                </a:lnTo>
                <a:lnTo>
                  <a:pt x="126738" y="91929"/>
                </a:lnTo>
                <a:lnTo>
                  <a:pt x="124419" y="91970"/>
                </a:lnTo>
                <a:lnTo>
                  <a:pt x="122082" y="92004"/>
                </a:lnTo>
                <a:lnTo>
                  <a:pt x="120031" y="92033"/>
                </a:lnTo>
                <a:lnTo>
                  <a:pt x="117979" y="92051"/>
                </a:lnTo>
                <a:lnTo>
                  <a:pt x="115909" y="92068"/>
                </a:lnTo>
                <a:lnTo>
                  <a:pt x="113858" y="92079"/>
                </a:lnTo>
                <a:lnTo>
                  <a:pt x="109737" y="92091"/>
                </a:lnTo>
                <a:lnTo>
                  <a:pt x="105633" y="92097"/>
                </a:lnTo>
                <a:lnTo>
                  <a:pt x="97391" y="92091"/>
                </a:lnTo>
                <a:lnTo>
                  <a:pt x="93270" y="92097"/>
                </a:lnTo>
                <a:lnTo>
                  <a:pt x="89167" y="92108"/>
                </a:lnTo>
                <a:lnTo>
                  <a:pt x="86919" y="92120"/>
                </a:lnTo>
                <a:lnTo>
                  <a:pt x="84689" y="92137"/>
                </a:lnTo>
                <a:lnTo>
                  <a:pt x="82441" y="92160"/>
                </a:lnTo>
                <a:lnTo>
                  <a:pt x="80211" y="92183"/>
                </a:lnTo>
                <a:lnTo>
                  <a:pt x="75733" y="92241"/>
                </a:lnTo>
                <a:lnTo>
                  <a:pt x="71255" y="92305"/>
                </a:lnTo>
                <a:lnTo>
                  <a:pt x="70666" y="92316"/>
                </a:lnTo>
                <a:lnTo>
                  <a:pt x="70381" y="92328"/>
                </a:lnTo>
                <a:lnTo>
                  <a:pt x="70077" y="92345"/>
                </a:lnTo>
                <a:lnTo>
                  <a:pt x="69792" y="92368"/>
                </a:lnTo>
                <a:lnTo>
                  <a:pt x="69524" y="92397"/>
                </a:lnTo>
                <a:lnTo>
                  <a:pt x="69275" y="92437"/>
                </a:lnTo>
                <a:lnTo>
                  <a:pt x="69060" y="92483"/>
                </a:lnTo>
                <a:lnTo>
                  <a:pt x="68775" y="92564"/>
                </a:lnTo>
                <a:lnTo>
                  <a:pt x="68490" y="92651"/>
                </a:lnTo>
                <a:lnTo>
                  <a:pt x="68240" y="92749"/>
                </a:lnTo>
                <a:lnTo>
                  <a:pt x="67990" y="92847"/>
                </a:lnTo>
                <a:lnTo>
                  <a:pt x="67508" y="93055"/>
                </a:lnTo>
                <a:lnTo>
                  <a:pt x="67276" y="93159"/>
                </a:lnTo>
                <a:lnTo>
                  <a:pt x="67027" y="93262"/>
                </a:lnTo>
                <a:lnTo>
                  <a:pt x="67348" y="93337"/>
                </a:lnTo>
                <a:lnTo>
                  <a:pt x="67669" y="93424"/>
                </a:lnTo>
                <a:lnTo>
                  <a:pt x="68008" y="93516"/>
                </a:lnTo>
                <a:lnTo>
                  <a:pt x="68329" y="93603"/>
                </a:lnTo>
                <a:lnTo>
                  <a:pt x="68650" y="93684"/>
                </a:lnTo>
                <a:lnTo>
                  <a:pt x="68811" y="93718"/>
                </a:lnTo>
                <a:lnTo>
                  <a:pt x="68971" y="93747"/>
                </a:lnTo>
                <a:lnTo>
                  <a:pt x="69132" y="93770"/>
                </a:lnTo>
                <a:lnTo>
                  <a:pt x="69310" y="93793"/>
                </a:lnTo>
                <a:lnTo>
                  <a:pt x="69471" y="93805"/>
                </a:lnTo>
                <a:lnTo>
                  <a:pt x="69649" y="93811"/>
                </a:lnTo>
                <a:lnTo>
                  <a:pt x="70791" y="93828"/>
                </a:lnTo>
                <a:lnTo>
                  <a:pt x="71951" y="93834"/>
                </a:lnTo>
                <a:lnTo>
                  <a:pt x="73110" y="93834"/>
                </a:lnTo>
                <a:lnTo>
                  <a:pt x="74252" y="93822"/>
                </a:lnTo>
                <a:lnTo>
                  <a:pt x="76571" y="93811"/>
                </a:lnTo>
                <a:lnTo>
                  <a:pt x="77731" y="93805"/>
                </a:lnTo>
                <a:lnTo>
                  <a:pt x="78890" y="93805"/>
                </a:lnTo>
                <a:lnTo>
                  <a:pt x="83083" y="93834"/>
                </a:lnTo>
                <a:lnTo>
                  <a:pt x="87275" y="93874"/>
                </a:lnTo>
                <a:lnTo>
                  <a:pt x="95643" y="93955"/>
                </a:lnTo>
                <a:lnTo>
                  <a:pt x="99835" y="93984"/>
                </a:lnTo>
                <a:lnTo>
                  <a:pt x="101940" y="93995"/>
                </a:lnTo>
                <a:lnTo>
                  <a:pt x="104028" y="94007"/>
                </a:lnTo>
                <a:lnTo>
                  <a:pt x="106115" y="94013"/>
                </a:lnTo>
                <a:lnTo>
                  <a:pt x="108220" y="94013"/>
                </a:lnTo>
                <a:lnTo>
                  <a:pt x="110307" y="94007"/>
                </a:lnTo>
                <a:lnTo>
                  <a:pt x="112413" y="93995"/>
                </a:lnTo>
                <a:lnTo>
                  <a:pt x="114464" y="93972"/>
                </a:lnTo>
                <a:lnTo>
                  <a:pt x="116516" y="93949"/>
                </a:lnTo>
                <a:lnTo>
                  <a:pt x="118568" y="93920"/>
                </a:lnTo>
                <a:lnTo>
                  <a:pt x="120637" y="93891"/>
                </a:lnTo>
                <a:lnTo>
                  <a:pt x="122689" y="93851"/>
                </a:lnTo>
                <a:lnTo>
                  <a:pt x="124740" y="93811"/>
                </a:lnTo>
                <a:lnTo>
                  <a:pt x="128844" y="93718"/>
                </a:lnTo>
                <a:lnTo>
                  <a:pt x="132965" y="93620"/>
                </a:lnTo>
                <a:lnTo>
                  <a:pt x="137068" y="93516"/>
                </a:lnTo>
                <a:lnTo>
                  <a:pt x="141189" y="93418"/>
                </a:lnTo>
                <a:lnTo>
                  <a:pt x="145293" y="93326"/>
                </a:lnTo>
                <a:lnTo>
                  <a:pt x="174123" y="92703"/>
                </a:lnTo>
                <a:lnTo>
                  <a:pt x="174105" y="93459"/>
                </a:lnTo>
                <a:lnTo>
                  <a:pt x="174069" y="94209"/>
                </a:lnTo>
                <a:lnTo>
                  <a:pt x="173980" y="94953"/>
                </a:lnTo>
                <a:lnTo>
                  <a:pt x="173926" y="95328"/>
                </a:lnTo>
                <a:lnTo>
                  <a:pt x="173873" y="95698"/>
                </a:lnTo>
                <a:lnTo>
                  <a:pt x="173784" y="96067"/>
                </a:lnTo>
                <a:lnTo>
                  <a:pt x="173694" y="96436"/>
                </a:lnTo>
                <a:lnTo>
                  <a:pt x="173587" y="96806"/>
                </a:lnTo>
                <a:lnTo>
                  <a:pt x="173480" y="97169"/>
                </a:lnTo>
                <a:lnTo>
                  <a:pt x="173338" y="97533"/>
                </a:lnTo>
                <a:lnTo>
                  <a:pt x="173177" y="97896"/>
                </a:lnTo>
                <a:lnTo>
                  <a:pt x="172999" y="98254"/>
                </a:lnTo>
                <a:lnTo>
                  <a:pt x="172802" y="98617"/>
                </a:lnTo>
                <a:lnTo>
                  <a:pt x="172571" y="98969"/>
                </a:lnTo>
                <a:lnTo>
                  <a:pt x="172339" y="99327"/>
                </a:lnTo>
                <a:lnTo>
                  <a:pt x="172053" y="99679"/>
                </a:lnTo>
                <a:lnTo>
                  <a:pt x="171768" y="100031"/>
                </a:lnTo>
                <a:lnTo>
                  <a:pt x="171447" y="100377"/>
                </a:lnTo>
                <a:lnTo>
                  <a:pt x="171090" y="100724"/>
                </a:lnTo>
                <a:lnTo>
                  <a:pt x="170715" y="101070"/>
                </a:lnTo>
                <a:lnTo>
                  <a:pt x="170287" y="101410"/>
                </a:lnTo>
                <a:lnTo>
                  <a:pt x="169859" y="101751"/>
                </a:lnTo>
                <a:lnTo>
                  <a:pt x="169377" y="102085"/>
                </a:lnTo>
                <a:lnTo>
                  <a:pt x="168860" y="102420"/>
                </a:lnTo>
                <a:lnTo>
                  <a:pt x="168307" y="102749"/>
                </a:lnTo>
                <a:lnTo>
                  <a:pt x="167718" y="103078"/>
                </a:lnTo>
                <a:lnTo>
                  <a:pt x="167094" y="103401"/>
                </a:lnTo>
                <a:lnTo>
                  <a:pt x="166433" y="103724"/>
                </a:lnTo>
                <a:lnTo>
                  <a:pt x="165738" y="104042"/>
                </a:lnTo>
                <a:lnTo>
                  <a:pt x="165631" y="104082"/>
                </a:lnTo>
                <a:lnTo>
                  <a:pt x="165506" y="104128"/>
                </a:lnTo>
                <a:lnTo>
                  <a:pt x="165363" y="104163"/>
                </a:lnTo>
                <a:lnTo>
                  <a:pt x="165220" y="104203"/>
                </a:lnTo>
                <a:lnTo>
                  <a:pt x="164917" y="104272"/>
                </a:lnTo>
                <a:lnTo>
                  <a:pt x="164560" y="104336"/>
                </a:lnTo>
                <a:lnTo>
                  <a:pt x="164203" y="104388"/>
                </a:lnTo>
                <a:lnTo>
                  <a:pt x="163829" y="104434"/>
                </a:lnTo>
                <a:lnTo>
                  <a:pt x="163454" y="104463"/>
                </a:lnTo>
                <a:lnTo>
                  <a:pt x="163097" y="104480"/>
                </a:lnTo>
                <a:lnTo>
                  <a:pt x="155569" y="104763"/>
                </a:lnTo>
                <a:lnTo>
                  <a:pt x="148040" y="105040"/>
                </a:lnTo>
                <a:lnTo>
                  <a:pt x="140511" y="105305"/>
                </a:lnTo>
                <a:lnTo>
                  <a:pt x="132965" y="105571"/>
                </a:lnTo>
                <a:lnTo>
                  <a:pt x="126007" y="105807"/>
                </a:lnTo>
                <a:lnTo>
                  <a:pt x="119049" y="106044"/>
                </a:lnTo>
                <a:lnTo>
                  <a:pt x="115553" y="106154"/>
                </a:lnTo>
                <a:lnTo>
                  <a:pt x="112074" y="106258"/>
                </a:lnTo>
                <a:lnTo>
                  <a:pt x="108595" y="106356"/>
                </a:lnTo>
                <a:lnTo>
                  <a:pt x="105098" y="106448"/>
                </a:lnTo>
                <a:lnTo>
                  <a:pt x="104028" y="106471"/>
                </a:lnTo>
                <a:lnTo>
                  <a:pt x="102975" y="106488"/>
                </a:lnTo>
                <a:lnTo>
                  <a:pt x="101905" y="106506"/>
                </a:lnTo>
                <a:lnTo>
                  <a:pt x="100852" y="106517"/>
                </a:lnTo>
                <a:lnTo>
                  <a:pt x="98711" y="106529"/>
                </a:lnTo>
                <a:lnTo>
                  <a:pt x="96570" y="106535"/>
                </a:lnTo>
                <a:lnTo>
                  <a:pt x="92306" y="106535"/>
                </a:lnTo>
                <a:lnTo>
                  <a:pt x="90166" y="106540"/>
                </a:lnTo>
                <a:lnTo>
                  <a:pt x="88043" y="106546"/>
                </a:lnTo>
                <a:lnTo>
                  <a:pt x="87632" y="106552"/>
                </a:lnTo>
                <a:lnTo>
                  <a:pt x="87240" y="106563"/>
                </a:lnTo>
                <a:lnTo>
                  <a:pt x="86437" y="106586"/>
                </a:lnTo>
                <a:lnTo>
                  <a:pt x="85634" y="106615"/>
                </a:lnTo>
                <a:lnTo>
                  <a:pt x="84831" y="106638"/>
                </a:lnTo>
                <a:lnTo>
                  <a:pt x="84760" y="106927"/>
                </a:lnTo>
                <a:lnTo>
                  <a:pt x="85367" y="106973"/>
                </a:lnTo>
                <a:lnTo>
                  <a:pt x="85955" y="107025"/>
                </a:lnTo>
                <a:lnTo>
                  <a:pt x="87168" y="107129"/>
                </a:lnTo>
                <a:lnTo>
                  <a:pt x="87757" y="107181"/>
                </a:lnTo>
                <a:lnTo>
                  <a:pt x="88364" y="107215"/>
                </a:lnTo>
                <a:lnTo>
                  <a:pt x="88667" y="107233"/>
                </a:lnTo>
                <a:lnTo>
                  <a:pt x="88970" y="107244"/>
                </a:lnTo>
                <a:lnTo>
                  <a:pt x="89256" y="107250"/>
                </a:lnTo>
                <a:lnTo>
                  <a:pt x="89559" y="107256"/>
                </a:lnTo>
                <a:lnTo>
                  <a:pt x="97641" y="107267"/>
                </a:lnTo>
                <a:lnTo>
                  <a:pt x="105722" y="107273"/>
                </a:lnTo>
                <a:lnTo>
                  <a:pt x="109754" y="107273"/>
                </a:lnTo>
                <a:lnTo>
                  <a:pt x="113804" y="107267"/>
                </a:lnTo>
                <a:lnTo>
                  <a:pt x="117836" y="107256"/>
                </a:lnTo>
                <a:lnTo>
                  <a:pt x="121886" y="107239"/>
                </a:lnTo>
                <a:lnTo>
                  <a:pt x="124330" y="107221"/>
                </a:lnTo>
                <a:lnTo>
                  <a:pt x="126792" y="107198"/>
                </a:lnTo>
                <a:lnTo>
                  <a:pt x="129236" y="107164"/>
                </a:lnTo>
                <a:lnTo>
                  <a:pt x="131698" y="107123"/>
                </a:lnTo>
                <a:lnTo>
                  <a:pt x="136604" y="107037"/>
                </a:lnTo>
                <a:lnTo>
                  <a:pt x="141510" y="106950"/>
                </a:lnTo>
                <a:lnTo>
                  <a:pt x="145739" y="106863"/>
                </a:lnTo>
                <a:lnTo>
                  <a:pt x="149967" y="106777"/>
                </a:lnTo>
                <a:lnTo>
                  <a:pt x="158423" y="106586"/>
                </a:lnTo>
                <a:lnTo>
                  <a:pt x="158762" y="106817"/>
                </a:lnTo>
                <a:lnTo>
                  <a:pt x="157799" y="106979"/>
                </a:lnTo>
                <a:lnTo>
                  <a:pt x="156835" y="107146"/>
                </a:lnTo>
                <a:lnTo>
                  <a:pt x="155872" y="107319"/>
                </a:lnTo>
                <a:lnTo>
                  <a:pt x="154909" y="107487"/>
                </a:lnTo>
                <a:lnTo>
                  <a:pt x="153945" y="107648"/>
                </a:lnTo>
                <a:lnTo>
                  <a:pt x="153463" y="107723"/>
                </a:lnTo>
                <a:lnTo>
                  <a:pt x="152964" y="107798"/>
                </a:lnTo>
                <a:lnTo>
                  <a:pt x="152482" y="107862"/>
                </a:lnTo>
                <a:lnTo>
                  <a:pt x="151983" y="107925"/>
                </a:lnTo>
                <a:lnTo>
                  <a:pt x="151465" y="107983"/>
                </a:lnTo>
                <a:lnTo>
                  <a:pt x="150966" y="108035"/>
                </a:lnTo>
                <a:lnTo>
                  <a:pt x="147897" y="108335"/>
                </a:lnTo>
                <a:lnTo>
                  <a:pt x="144811" y="108641"/>
                </a:lnTo>
                <a:lnTo>
                  <a:pt x="141724" y="108941"/>
                </a:lnTo>
                <a:lnTo>
                  <a:pt x="140190" y="109091"/>
                </a:lnTo>
                <a:lnTo>
                  <a:pt x="138638" y="109235"/>
                </a:lnTo>
                <a:lnTo>
                  <a:pt x="137104" y="109374"/>
                </a:lnTo>
                <a:lnTo>
                  <a:pt x="135552" y="109512"/>
                </a:lnTo>
                <a:lnTo>
                  <a:pt x="134000" y="109639"/>
                </a:lnTo>
                <a:lnTo>
                  <a:pt x="132447" y="109754"/>
                </a:lnTo>
                <a:lnTo>
                  <a:pt x="130877" y="109870"/>
                </a:lnTo>
                <a:lnTo>
                  <a:pt x="129308" y="109968"/>
                </a:lnTo>
                <a:lnTo>
                  <a:pt x="127755" y="110060"/>
                </a:lnTo>
                <a:lnTo>
                  <a:pt x="126168" y="110135"/>
                </a:lnTo>
                <a:lnTo>
                  <a:pt x="124526" y="110205"/>
                </a:lnTo>
                <a:lnTo>
                  <a:pt x="122885" y="110274"/>
                </a:lnTo>
                <a:lnTo>
                  <a:pt x="121226" y="110331"/>
                </a:lnTo>
                <a:lnTo>
                  <a:pt x="119584" y="110389"/>
                </a:lnTo>
                <a:lnTo>
                  <a:pt x="117943" y="110435"/>
                </a:lnTo>
                <a:lnTo>
                  <a:pt x="116302" y="110476"/>
                </a:lnTo>
                <a:lnTo>
                  <a:pt x="114661" y="110510"/>
                </a:lnTo>
                <a:lnTo>
                  <a:pt x="113037" y="110539"/>
                </a:lnTo>
                <a:lnTo>
                  <a:pt x="111396" y="110557"/>
                </a:lnTo>
                <a:lnTo>
                  <a:pt x="109772" y="110562"/>
                </a:lnTo>
                <a:lnTo>
                  <a:pt x="108131" y="110568"/>
                </a:lnTo>
                <a:lnTo>
                  <a:pt x="106507" y="110557"/>
                </a:lnTo>
                <a:lnTo>
                  <a:pt x="104884" y="110539"/>
                </a:lnTo>
                <a:lnTo>
                  <a:pt x="103278" y="110510"/>
                </a:lnTo>
                <a:lnTo>
                  <a:pt x="101655" y="110470"/>
                </a:lnTo>
                <a:lnTo>
                  <a:pt x="100049" y="110418"/>
                </a:lnTo>
                <a:lnTo>
                  <a:pt x="98444" y="110360"/>
                </a:lnTo>
                <a:lnTo>
                  <a:pt x="96856" y="110285"/>
                </a:lnTo>
                <a:lnTo>
                  <a:pt x="95250" y="110199"/>
                </a:lnTo>
                <a:lnTo>
                  <a:pt x="93662" y="110101"/>
                </a:lnTo>
                <a:lnTo>
                  <a:pt x="92092" y="109991"/>
                </a:lnTo>
                <a:lnTo>
                  <a:pt x="90505" y="109864"/>
                </a:lnTo>
                <a:lnTo>
                  <a:pt x="89720" y="109801"/>
                </a:lnTo>
                <a:lnTo>
                  <a:pt x="88935" y="109731"/>
                </a:lnTo>
                <a:lnTo>
                  <a:pt x="88150" y="109656"/>
                </a:lnTo>
                <a:lnTo>
                  <a:pt x="87365" y="109576"/>
                </a:lnTo>
                <a:lnTo>
                  <a:pt x="86598" y="109495"/>
                </a:lnTo>
                <a:lnTo>
                  <a:pt x="85813" y="109408"/>
                </a:lnTo>
                <a:lnTo>
                  <a:pt x="85045" y="109322"/>
                </a:lnTo>
                <a:lnTo>
                  <a:pt x="84260" y="109229"/>
                </a:lnTo>
                <a:lnTo>
                  <a:pt x="83493" y="109131"/>
                </a:lnTo>
                <a:lnTo>
                  <a:pt x="82726" y="109033"/>
                </a:lnTo>
                <a:lnTo>
                  <a:pt x="81959" y="108923"/>
                </a:lnTo>
                <a:lnTo>
                  <a:pt x="81192" y="108820"/>
                </a:lnTo>
                <a:lnTo>
                  <a:pt x="80425" y="108704"/>
                </a:lnTo>
                <a:lnTo>
                  <a:pt x="79658" y="108589"/>
                </a:lnTo>
                <a:lnTo>
                  <a:pt x="78890" y="108468"/>
                </a:lnTo>
                <a:lnTo>
                  <a:pt x="78141" y="108341"/>
                </a:lnTo>
                <a:lnTo>
                  <a:pt x="77374" y="108214"/>
                </a:lnTo>
                <a:lnTo>
                  <a:pt x="76625" y="108081"/>
                </a:lnTo>
                <a:lnTo>
                  <a:pt x="75875" y="107943"/>
                </a:lnTo>
                <a:lnTo>
                  <a:pt x="75126" y="107798"/>
                </a:lnTo>
                <a:lnTo>
                  <a:pt x="73984" y="107573"/>
                </a:lnTo>
                <a:lnTo>
                  <a:pt x="72860" y="107342"/>
                </a:lnTo>
                <a:lnTo>
                  <a:pt x="71772" y="107100"/>
                </a:lnTo>
                <a:lnTo>
                  <a:pt x="70702" y="106852"/>
                </a:lnTo>
                <a:lnTo>
                  <a:pt x="69649" y="106592"/>
                </a:lnTo>
                <a:lnTo>
                  <a:pt x="68650" y="106327"/>
                </a:lnTo>
                <a:lnTo>
                  <a:pt x="68151" y="106188"/>
                </a:lnTo>
                <a:lnTo>
                  <a:pt x="67651" y="106050"/>
                </a:lnTo>
                <a:lnTo>
                  <a:pt x="67169" y="105906"/>
                </a:lnTo>
                <a:lnTo>
                  <a:pt x="66705" y="105761"/>
                </a:lnTo>
                <a:lnTo>
                  <a:pt x="66242" y="105611"/>
                </a:lnTo>
                <a:lnTo>
                  <a:pt x="65778" y="105461"/>
                </a:lnTo>
                <a:lnTo>
                  <a:pt x="65332" y="105305"/>
                </a:lnTo>
                <a:lnTo>
                  <a:pt x="64904" y="105150"/>
                </a:lnTo>
                <a:lnTo>
                  <a:pt x="64475" y="104994"/>
                </a:lnTo>
                <a:lnTo>
                  <a:pt x="64047" y="104832"/>
                </a:lnTo>
                <a:lnTo>
                  <a:pt x="63637" y="104665"/>
                </a:lnTo>
                <a:lnTo>
                  <a:pt x="63244" y="104498"/>
                </a:lnTo>
                <a:lnTo>
                  <a:pt x="62852" y="104324"/>
                </a:lnTo>
                <a:lnTo>
                  <a:pt x="62477" y="104146"/>
                </a:lnTo>
                <a:lnTo>
                  <a:pt x="62103" y="103967"/>
                </a:lnTo>
                <a:lnTo>
                  <a:pt x="61746" y="103788"/>
                </a:lnTo>
                <a:lnTo>
                  <a:pt x="61407" y="103603"/>
                </a:lnTo>
                <a:lnTo>
                  <a:pt x="61068" y="103413"/>
                </a:lnTo>
                <a:lnTo>
                  <a:pt x="60747" y="103222"/>
                </a:lnTo>
                <a:lnTo>
                  <a:pt x="60426" y="103026"/>
                </a:lnTo>
                <a:lnTo>
                  <a:pt x="60158" y="102836"/>
                </a:lnTo>
                <a:lnTo>
                  <a:pt x="59873" y="102651"/>
                </a:lnTo>
                <a:lnTo>
                  <a:pt x="59337" y="102264"/>
                </a:lnTo>
                <a:lnTo>
                  <a:pt x="58802" y="101866"/>
                </a:lnTo>
                <a:lnTo>
                  <a:pt x="58231" y="101451"/>
                </a:lnTo>
                <a:lnTo>
                  <a:pt x="63441" y="101520"/>
                </a:lnTo>
                <a:lnTo>
                  <a:pt x="68543" y="101589"/>
                </a:lnTo>
                <a:lnTo>
                  <a:pt x="73592" y="101653"/>
                </a:lnTo>
                <a:lnTo>
                  <a:pt x="76090" y="101676"/>
                </a:lnTo>
                <a:lnTo>
                  <a:pt x="78605" y="101693"/>
                </a:lnTo>
                <a:lnTo>
                  <a:pt x="82298" y="101716"/>
                </a:lnTo>
                <a:lnTo>
                  <a:pt x="85973" y="101728"/>
                </a:lnTo>
                <a:lnTo>
                  <a:pt x="89666" y="101728"/>
                </a:lnTo>
                <a:lnTo>
                  <a:pt x="93359" y="101716"/>
                </a:lnTo>
                <a:lnTo>
                  <a:pt x="97034" y="101693"/>
                </a:lnTo>
                <a:lnTo>
                  <a:pt x="100727" y="101664"/>
                </a:lnTo>
                <a:lnTo>
                  <a:pt x="104402" y="101624"/>
                </a:lnTo>
                <a:lnTo>
                  <a:pt x="108077" y="101572"/>
                </a:lnTo>
                <a:lnTo>
                  <a:pt x="111753" y="101508"/>
                </a:lnTo>
                <a:lnTo>
                  <a:pt x="115446" y="101439"/>
                </a:lnTo>
                <a:lnTo>
                  <a:pt x="119121" y="101353"/>
                </a:lnTo>
                <a:lnTo>
                  <a:pt x="122796" y="101260"/>
                </a:lnTo>
                <a:lnTo>
                  <a:pt x="126453" y="101162"/>
                </a:lnTo>
                <a:lnTo>
                  <a:pt x="130128" y="101047"/>
                </a:lnTo>
                <a:lnTo>
                  <a:pt x="133803" y="100926"/>
                </a:lnTo>
                <a:lnTo>
                  <a:pt x="137478" y="100793"/>
                </a:lnTo>
                <a:lnTo>
                  <a:pt x="140190" y="100695"/>
                </a:lnTo>
                <a:lnTo>
                  <a:pt x="142920" y="100597"/>
                </a:lnTo>
                <a:lnTo>
                  <a:pt x="148379" y="100412"/>
                </a:lnTo>
                <a:lnTo>
                  <a:pt x="151109" y="100314"/>
                </a:lnTo>
                <a:lnTo>
                  <a:pt x="153820" y="100216"/>
                </a:lnTo>
                <a:lnTo>
                  <a:pt x="156550" y="100106"/>
                </a:lnTo>
                <a:lnTo>
                  <a:pt x="159262" y="99991"/>
                </a:lnTo>
                <a:lnTo>
                  <a:pt x="159672" y="99968"/>
                </a:lnTo>
                <a:lnTo>
                  <a:pt x="160082" y="99939"/>
                </a:lnTo>
                <a:lnTo>
                  <a:pt x="160475" y="99904"/>
                </a:lnTo>
                <a:lnTo>
                  <a:pt x="160885" y="99864"/>
                </a:lnTo>
                <a:lnTo>
                  <a:pt x="161278" y="99818"/>
                </a:lnTo>
                <a:lnTo>
                  <a:pt x="161688" y="99772"/>
                </a:lnTo>
                <a:lnTo>
                  <a:pt x="162473" y="99668"/>
                </a:lnTo>
                <a:lnTo>
                  <a:pt x="163258" y="99552"/>
                </a:lnTo>
                <a:lnTo>
                  <a:pt x="164043" y="99437"/>
                </a:lnTo>
                <a:lnTo>
                  <a:pt x="164828" y="99321"/>
                </a:lnTo>
                <a:lnTo>
                  <a:pt x="165631" y="99218"/>
                </a:lnTo>
                <a:lnTo>
                  <a:pt x="165220" y="98727"/>
                </a:lnTo>
                <a:lnTo>
                  <a:pt x="160796" y="98848"/>
                </a:lnTo>
                <a:lnTo>
                  <a:pt x="156354" y="98981"/>
                </a:lnTo>
                <a:lnTo>
                  <a:pt x="147487" y="99235"/>
                </a:lnTo>
                <a:lnTo>
                  <a:pt x="143045" y="99356"/>
                </a:lnTo>
                <a:lnTo>
                  <a:pt x="138602" y="99466"/>
                </a:lnTo>
                <a:lnTo>
                  <a:pt x="136390" y="99518"/>
                </a:lnTo>
                <a:lnTo>
                  <a:pt x="134160" y="99570"/>
                </a:lnTo>
                <a:lnTo>
                  <a:pt x="131948" y="99616"/>
                </a:lnTo>
                <a:lnTo>
                  <a:pt x="129718" y="99656"/>
                </a:lnTo>
                <a:lnTo>
                  <a:pt x="127488" y="99691"/>
                </a:lnTo>
                <a:lnTo>
                  <a:pt x="125240" y="99725"/>
                </a:lnTo>
                <a:lnTo>
                  <a:pt x="120762" y="99777"/>
                </a:lnTo>
                <a:lnTo>
                  <a:pt x="116284" y="99823"/>
                </a:lnTo>
                <a:lnTo>
                  <a:pt x="111806" y="99858"/>
                </a:lnTo>
                <a:lnTo>
                  <a:pt x="107310" y="99887"/>
                </a:lnTo>
                <a:lnTo>
                  <a:pt x="102832" y="99904"/>
                </a:lnTo>
                <a:lnTo>
                  <a:pt x="93876" y="99939"/>
                </a:lnTo>
                <a:lnTo>
                  <a:pt x="89345" y="99956"/>
                </a:lnTo>
                <a:lnTo>
                  <a:pt x="84831" y="99962"/>
                </a:lnTo>
                <a:lnTo>
                  <a:pt x="75768" y="99962"/>
                </a:lnTo>
                <a:lnTo>
                  <a:pt x="66688" y="99956"/>
                </a:lnTo>
                <a:lnTo>
                  <a:pt x="57518" y="99950"/>
                </a:lnTo>
                <a:lnTo>
                  <a:pt x="57268" y="99506"/>
                </a:lnTo>
                <a:lnTo>
                  <a:pt x="57036" y="99068"/>
                </a:lnTo>
                <a:lnTo>
                  <a:pt x="56822" y="98629"/>
                </a:lnTo>
                <a:lnTo>
                  <a:pt x="56626" y="98185"/>
                </a:lnTo>
                <a:lnTo>
                  <a:pt x="56447" y="97746"/>
                </a:lnTo>
                <a:lnTo>
                  <a:pt x="56305" y="97308"/>
                </a:lnTo>
                <a:lnTo>
                  <a:pt x="56162" y="96869"/>
                </a:lnTo>
                <a:lnTo>
                  <a:pt x="56055" y="96430"/>
                </a:lnTo>
                <a:lnTo>
                  <a:pt x="55948" y="95998"/>
                </a:lnTo>
                <a:lnTo>
                  <a:pt x="55859" y="95559"/>
                </a:lnTo>
                <a:lnTo>
                  <a:pt x="55787" y="95121"/>
                </a:lnTo>
                <a:lnTo>
                  <a:pt x="55734" y="94688"/>
                </a:lnTo>
                <a:lnTo>
                  <a:pt x="55627" y="93816"/>
                </a:lnTo>
                <a:lnTo>
                  <a:pt x="55555" y="92951"/>
                </a:lnTo>
                <a:lnTo>
                  <a:pt x="55520" y="92079"/>
                </a:lnTo>
                <a:lnTo>
                  <a:pt x="55466" y="91214"/>
                </a:lnTo>
                <a:lnTo>
                  <a:pt x="55430" y="90354"/>
                </a:lnTo>
                <a:lnTo>
                  <a:pt x="55377" y="89489"/>
                </a:lnTo>
                <a:lnTo>
                  <a:pt x="55305" y="88623"/>
                </a:lnTo>
                <a:lnTo>
                  <a:pt x="55198" y="87763"/>
                </a:lnTo>
                <a:lnTo>
                  <a:pt x="55127" y="87330"/>
                </a:lnTo>
                <a:lnTo>
                  <a:pt x="55056" y="86898"/>
                </a:lnTo>
                <a:lnTo>
                  <a:pt x="54949" y="86465"/>
                </a:lnTo>
                <a:lnTo>
                  <a:pt x="54842" y="86032"/>
                </a:lnTo>
                <a:lnTo>
                  <a:pt x="67633" y="86032"/>
                </a:lnTo>
                <a:lnTo>
                  <a:pt x="71790" y="86038"/>
                </a:lnTo>
                <a:lnTo>
                  <a:pt x="77874" y="86055"/>
                </a:lnTo>
                <a:lnTo>
                  <a:pt x="83957" y="86078"/>
                </a:lnTo>
                <a:lnTo>
                  <a:pt x="90023" y="86107"/>
                </a:lnTo>
                <a:lnTo>
                  <a:pt x="96106" y="86130"/>
                </a:lnTo>
                <a:lnTo>
                  <a:pt x="102172" y="86147"/>
                </a:lnTo>
                <a:lnTo>
                  <a:pt x="105205" y="86153"/>
                </a:lnTo>
                <a:lnTo>
                  <a:pt x="108256" y="86159"/>
                </a:lnTo>
                <a:lnTo>
                  <a:pt x="111289" y="86153"/>
                </a:lnTo>
                <a:lnTo>
                  <a:pt x="114322" y="86147"/>
                </a:lnTo>
                <a:lnTo>
                  <a:pt x="117354" y="86136"/>
                </a:lnTo>
                <a:lnTo>
                  <a:pt x="120405" y="86119"/>
                </a:lnTo>
                <a:lnTo>
                  <a:pt x="122368" y="86101"/>
                </a:lnTo>
                <a:lnTo>
                  <a:pt x="124330" y="86078"/>
                </a:lnTo>
                <a:lnTo>
                  <a:pt x="126292" y="86044"/>
                </a:lnTo>
                <a:lnTo>
                  <a:pt x="128255" y="86003"/>
                </a:lnTo>
                <a:lnTo>
                  <a:pt x="130217" y="85963"/>
                </a:lnTo>
                <a:lnTo>
                  <a:pt x="132180" y="85911"/>
                </a:lnTo>
                <a:lnTo>
                  <a:pt x="136105" y="85801"/>
                </a:lnTo>
                <a:lnTo>
                  <a:pt x="140030" y="85680"/>
                </a:lnTo>
                <a:lnTo>
                  <a:pt x="143955" y="85559"/>
                </a:lnTo>
                <a:lnTo>
                  <a:pt x="147879" y="85443"/>
                </a:lnTo>
                <a:lnTo>
                  <a:pt x="149842" y="85386"/>
                </a:lnTo>
                <a:lnTo>
                  <a:pt x="151804" y="85340"/>
                </a:lnTo>
                <a:lnTo>
                  <a:pt x="152964" y="85311"/>
                </a:lnTo>
                <a:lnTo>
                  <a:pt x="154106" y="85293"/>
                </a:lnTo>
                <a:lnTo>
                  <a:pt x="156425" y="85270"/>
                </a:lnTo>
                <a:lnTo>
                  <a:pt x="158744" y="85253"/>
                </a:lnTo>
                <a:lnTo>
                  <a:pt x="159886" y="85236"/>
                </a:lnTo>
                <a:lnTo>
                  <a:pt x="161046" y="85218"/>
                </a:lnTo>
                <a:lnTo>
                  <a:pt x="161991" y="85201"/>
                </a:lnTo>
                <a:lnTo>
                  <a:pt x="162455" y="85184"/>
                </a:lnTo>
                <a:lnTo>
                  <a:pt x="162937" y="85166"/>
                </a:lnTo>
                <a:lnTo>
                  <a:pt x="163401" y="85138"/>
                </a:lnTo>
                <a:lnTo>
                  <a:pt x="163847" y="85103"/>
                </a:lnTo>
                <a:lnTo>
                  <a:pt x="164293" y="85063"/>
                </a:lnTo>
                <a:lnTo>
                  <a:pt x="164721" y="85005"/>
                </a:lnTo>
                <a:lnTo>
                  <a:pt x="164899" y="84976"/>
                </a:lnTo>
                <a:lnTo>
                  <a:pt x="165078" y="84947"/>
                </a:lnTo>
                <a:lnTo>
                  <a:pt x="165256" y="84907"/>
                </a:lnTo>
                <a:lnTo>
                  <a:pt x="165417" y="84866"/>
                </a:lnTo>
                <a:lnTo>
                  <a:pt x="165738" y="84780"/>
                </a:lnTo>
                <a:lnTo>
                  <a:pt x="166059" y="84688"/>
                </a:lnTo>
                <a:lnTo>
                  <a:pt x="166665" y="84486"/>
                </a:lnTo>
                <a:lnTo>
                  <a:pt x="166969" y="84387"/>
                </a:lnTo>
                <a:lnTo>
                  <a:pt x="167272" y="84289"/>
                </a:lnTo>
                <a:lnTo>
                  <a:pt x="166915" y="84209"/>
                </a:lnTo>
                <a:lnTo>
                  <a:pt x="166540" y="84122"/>
                </a:lnTo>
                <a:lnTo>
                  <a:pt x="166166" y="84030"/>
                </a:lnTo>
                <a:lnTo>
                  <a:pt x="165809" y="83943"/>
                </a:lnTo>
                <a:lnTo>
                  <a:pt x="165434" y="83862"/>
                </a:lnTo>
                <a:lnTo>
                  <a:pt x="165238" y="83828"/>
                </a:lnTo>
                <a:lnTo>
                  <a:pt x="165060" y="83799"/>
                </a:lnTo>
                <a:lnTo>
                  <a:pt x="164881" y="83770"/>
                </a:lnTo>
                <a:lnTo>
                  <a:pt x="164685" y="83753"/>
                </a:lnTo>
                <a:lnTo>
                  <a:pt x="164507" y="83741"/>
                </a:lnTo>
                <a:lnTo>
                  <a:pt x="164310" y="83735"/>
                </a:lnTo>
                <a:lnTo>
                  <a:pt x="161492" y="83712"/>
                </a:lnTo>
                <a:lnTo>
                  <a:pt x="158673" y="83689"/>
                </a:lnTo>
                <a:lnTo>
                  <a:pt x="155854" y="83666"/>
                </a:lnTo>
                <a:lnTo>
                  <a:pt x="153035" y="83643"/>
                </a:lnTo>
                <a:lnTo>
                  <a:pt x="151626" y="83643"/>
                </a:lnTo>
                <a:lnTo>
                  <a:pt x="150216" y="83637"/>
                </a:lnTo>
                <a:lnTo>
                  <a:pt x="148807" y="83643"/>
                </a:lnTo>
                <a:lnTo>
                  <a:pt x="147416" y="83655"/>
                </a:lnTo>
                <a:lnTo>
                  <a:pt x="146006" y="83666"/>
                </a:lnTo>
                <a:lnTo>
                  <a:pt x="144597" y="83689"/>
                </a:lnTo>
                <a:lnTo>
                  <a:pt x="143205" y="83724"/>
                </a:lnTo>
                <a:lnTo>
                  <a:pt x="141814" y="83758"/>
                </a:lnTo>
                <a:lnTo>
                  <a:pt x="138816" y="83845"/>
                </a:lnTo>
                <a:lnTo>
                  <a:pt x="135819" y="83920"/>
                </a:lnTo>
                <a:lnTo>
                  <a:pt x="132822" y="83989"/>
                </a:lnTo>
                <a:lnTo>
                  <a:pt x="129825" y="84047"/>
                </a:lnTo>
                <a:lnTo>
                  <a:pt x="126828" y="84093"/>
                </a:lnTo>
                <a:lnTo>
                  <a:pt x="123831" y="84134"/>
                </a:lnTo>
                <a:lnTo>
                  <a:pt x="120833" y="84168"/>
                </a:lnTo>
                <a:lnTo>
                  <a:pt x="117836" y="84191"/>
                </a:lnTo>
                <a:lnTo>
                  <a:pt x="114839" y="84214"/>
                </a:lnTo>
                <a:lnTo>
                  <a:pt x="111842" y="84226"/>
                </a:lnTo>
                <a:lnTo>
                  <a:pt x="108845" y="84237"/>
                </a:lnTo>
                <a:lnTo>
                  <a:pt x="105847" y="84243"/>
                </a:lnTo>
                <a:lnTo>
                  <a:pt x="99853" y="84243"/>
                </a:lnTo>
                <a:lnTo>
                  <a:pt x="93859" y="84237"/>
                </a:lnTo>
                <a:lnTo>
                  <a:pt x="91557" y="84232"/>
                </a:lnTo>
                <a:lnTo>
                  <a:pt x="89256" y="84237"/>
                </a:lnTo>
                <a:lnTo>
                  <a:pt x="84671" y="84249"/>
                </a:lnTo>
                <a:lnTo>
                  <a:pt x="80086" y="84272"/>
                </a:lnTo>
                <a:lnTo>
                  <a:pt x="75501" y="84301"/>
                </a:lnTo>
                <a:lnTo>
                  <a:pt x="66313" y="84376"/>
                </a:lnTo>
                <a:lnTo>
                  <a:pt x="61728" y="84411"/>
                </a:lnTo>
                <a:lnTo>
                  <a:pt x="57125" y="84445"/>
                </a:lnTo>
                <a:lnTo>
                  <a:pt x="55216" y="84445"/>
                </a:lnTo>
                <a:lnTo>
                  <a:pt x="54342" y="81202"/>
                </a:lnTo>
                <a:lnTo>
                  <a:pt x="54324" y="81110"/>
                </a:lnTo>
                <a:lnTo>
                  <a:pt x="54324" y="81012"/>
                </a:lnTo>
                <a:lnTo>
                  <a:pt x="54324" y="80821"/>
                </a:lnTo>
                <a:lnTo>
                  <a:pt x="54306" y="80729"/>
                </a:lnTo>
                <a:lnTo>
                  <a:pt x="54271" y="80637"/>
                </a:lnTo>
                <a:lnTo>
                  <a:pt x="54199" y="80550"/>
                </a:lnTo>
                <a:lnTo>
                  <a:pt x="54164" y="80510"/>
                </a:lnTo>
                <a:lnTo>
                  <a:pt x="54092" y="80469"/>
                </a:lnTo>
                <a:lnTo>
                  <a:pt x="54039" y="80429"/>
                </a:lnTo>
                <a:lnTo>
                  <a:pt x="53950" y="80394"/>
                </a:lnTo>
                <a:lnTo>
                  <a:pt x="53771" y="80319"/>
                </a:lnTo>
                <a:lnTo>
                  <a:pt x="53575" y="80250"/>
                </a:lnTo>
                <a:lnTo>
                  <a:pt x="53343" y="80187"/>
                </a:lnTo>
                <a:lnTo>
                  <a:pt x="52861" y="80060"/>
                </a:lnTo>
                <a:lnTo>
                  <a:pt x="52629" y="79996"/>
                </a:lnTo>
                <a:lnTo>
                  <a:pt x="52397" y="79933"/>
                </a:lnTo>
                <a:lnTo>
                  <a:pt x="52201" y="80008"/>
                </a:lnTo>
                <a:lnTo>
                  <a:pt x="51969" y="80077"/>
                </a:lnTo>
                <a:lnTo>
                  <a:pt x="51523" y="80221"/>
                </a:lnTo>
                <a:lnTo>
                  <a:pt x="51309" y="80296"/>
                </a:lnTo>
                <a:lnTo>
                  <a:pt x="51131" y="80371"/>
                </a:lnTo>
                <a:lnTo>
                  <a:pt x="51059" y="80406"/>
                </a:lnTo>
                <a:lnTo>
                  <a:pt x="51006" y="80446"/>
                </a:lnTo>
                <a:lnTo>
                  <a:pt x="50970" y="80487"/>
                </a:lnTo>
                <a:lnTo>
                  <a:pt x="50935" y="80527"/>
                </a:lnTo>
                <a:lnTo>
                  <a:pt x="50649" y="81104"/>
                </a:lnTo>
                <a:lnTo>
                  <a:pt x="50524" y="81393"/>
                </a:lnTo>
                <a:lnTo>
                  <a:pt x="50417" y="81687"/>
                </a:lnTo>
                <a:lnTo>
                  <a:pt x="50328" y="81975"/>
                </a:lnTo>
                <a:lnTo>
                  <a:pt x="50257" y="82264"/>
                </a:lnTo>
                <a:lnTo>
                  <a:pt x="50221" y="82558"/>
                </a:lnTo>
                <a:lnTo>
                  <a:pt x="50239" y="82847"/>
                </a:lnTo>
                <a:lnTo>
                  <a:pt x="50613" y="86817"/>
                </a:lnTo>
                <a:lnTo>
                  <a:pt x="50792" y="88802"/>
                </a:lnTo>
                <a:lnTo>
                  <a:pt x="50988" y="90787"/>
                </a:lnTo>
                <a:lnTo>
                  <a:pt x="51202" y="92772"/>
                </a:lnTo>
                <a:lnTo>
                  <a:pt x="51452" y="94757"/>
                </a:lnTo>
                <a:lnTo>
                  <a:pt x="51720" y="96742"/>
                </a:lnTo>
                <a:lnTo>
                  <a:pt x="52023" y="98721"/>
                </a:lnTo>
                <a:lnTo>
                  <a:pt x="52059" y="98958"/>
                </a:lnTo>
                <a:lnTo>
                  <a:pt x="52112" y="99194"/>
                </a:lnTo>
                <a:lnTo>
                  <a:pt x="52183" y="99425"/>
                </a:lnTo>
                <a:lnTo>
                  <a:pt x="52255" y="99656"/>
                </a:lnTo>
                <a:lnTo>
                  <a:pt x="52344" y="99881"/>
                </a:lnTo>
                <a:lnTo>
                  <a:pt x="52433" y="100106"/>
                </a:lnTo>
                <a:lnTo>
                  <a:pt x="52540" y="100331"/>
                </a:lnTo>
                <a:lnTo>
                  <a:pt x="52665" y="100551"/>
                </a:lnTo>
                <a:lnTo>
                  <a:pt x="52790" y="100770"/>
                </a:lnTo>
                <a:lnTo>
                  <a:pt x="52915" y="100983"/>
                </a:lnTo>
                <a:lnTo>
                  <a:pt x="53075" y="101203"/>
                </a:lnTo>
                <a:lnTo>
                  <a:pt x="53218" y="101410"/>
                </a:lnTo>
                <a:lnTo>
                  <a:pt x="53397" y="101624"/>
                </a:lnTo>
                <a:lnTo>
                  <a:pt x="53575" y="101832"/>
                </a:lnTo>
                <a:lnTo>
                  <a:pt x="53753" y="102034"/>
                </a:lnTo>
                <a:lnTo>
                  <a:pt x="53950" y="102241"/>
                </a:lnTo>
                <a:lnTo>
                  <a:pt x="54164" y="102443"/>
                </a:lnTo>
                <a:lnTo>
                  <a:pt x="54378" y="102639"/>
                </a:lnTo>
                <a:lnTo>
                  <a:pt x="54610" y="102836"/>
                </a:lnTo>
                <a:lnTo>
                  <a:pt x="54842" y="103032"/>
                </a:lnTo>
                <a:lnTo>
                  <a:pt x="55091" y="103228"/>
                </a:lnTo>
                <a:lnTo>
                  <a:pt x="55341" y="103418"/>
                </a:lnTo>
                <a:lnTo>
                  <a:pt x="55609" y="103609"/>
                </a:lnTo>
                <a:lnTo>
                  <a:pt x="55876" y="103794"/>
                </a:lnTo>
                <a:lnTo>
                  <a:pt x="56162" y="103978"/>
                </a:lnTo>
                <a:lnTo>
                  <a:pt x="56465" y="104163"/>
                </a:lnTo>
                <a:lnTo>
                  <a:pt x="56768" y="104342"/>
                </a:lnTo>
                <a:lnTo>
                  <a:pt x="57089" y="104521"/>
                </a:lnTo>
                <a:lnTo>
                  <a:pt x="57411" y="104700"/>
                </a:lnTo>
                <a:lnTo>
                  <a:pt x="57732" y="104878"/>
                </a:lnTo>
                <a:lnTo>
                  <a:pt x="58089" y="105052"/>
                </a:lnTo>
                <a:lnTo>
                  <a:pt x="58428" y="105219"/>
                </a:lnTo>
                <a:lnTo>
                  <a:pt x="58802" y="105392"/>
                </a:lnTo>
                <a:lnTo>
                  <a:pt x="59177" y="105559"/>
                </a:lnTo>
                <a:lnTo>
                  <a:pt x="59551" y="105727"/>
                </a:lnTo>
                <a:lnTo>
                  <a:pt x="59944" y="105888"/>
                </a:lnTo>
                <a:lnTo>
                  <a:pt x="60336" y="106050"/>
                </a:lnTo>
                <a:lnTo>
                  <a:pt x="60747" y="106211"/>
                </a:lnTo>
                <a:lnTo>
                  <a:pt x="61175" y="106367"/>
                </a:lnTo>
                <a:lnTo>
                  <a:pt x="61603" y="106523"/>
                </a:lnTo>
                <a:lnTo>
                  <a:pt x="62477" y="106835"/>
                </a:lnTo>
                <a:lnTo>
                  <a:pt x="63405" y="107135"/>
                </a:lnTo>
                <a:lnTo>
                  <a:pt x="64351" y="107429"/>
                </a:lnTo>
                <a:lnTo>
                  <a:pt x="65350" y="107712"/>
                </a:lnTo>
                <a:lnTo>
                  <a:pt x="66384" y="107994"/>
                </a:lnTo>
                <a:lnTo>
                  <a:pt x="67455" y="108266"/>
                </a:lnTo>
                <a:lnTo>
                  <a:pt x="68543" y="108531"/>
                </a:lnTo>
                <a:lnTo>
                  <a:pt x="69685" y="108791"/>
                </a:lnTo>
                <a:lnTo>
                  <a:pt x="70862" y="109045"/>
                </a:lnTo>
                <a:lnTo>
                  <a:pt x="72058" y="109287"/>
                </a:lnTo>
                <a:lnTo>
                  <a:pt x="73306" y="109529"/>
                </a:lnTo>
                <a:lnTo>
                  <a:pt x="74573" y="109760"/>
                </a:lnTo>
                <a:lnTo>
                  <a:pt x="75608" y="109939"/>
                </a:lnTo>
                <a:lnTo>
                  <a:pt x="76643" y="110112"/>
                </a:lnTo>
                <a:lnTo>
                  <a:pt x="77677" y="110274"/>
                </a:lnTo>
                <a:lnTo>
                  <a:pt x="78712" y="110430"/>
                </a:lnTo>
                <a:lnTo>
                  <a:pt x="79747" y="110580"/>
                </a:lnTo>
                <a:lnTo>
                  <a:pt x="80799" y="110724"/>
                </a:lnTo>
                <a:lnTo>
                  <a:pt x="81834" y="110857"/>
                </a:lnTo>
                <a:lnTo>
                  <a:pt x="82887" y="110989"/>
                </a:lnTo>
                <a:lnTo>
                  <a:pt x="83939" y="111111"/>
                </a:lnTo>
                <a:lnTo>
                  <a:pt x="84992" y="111226"/>
                </a:lnTo>
                <a:lnTo>
                  <a:pt x="86062" y="111336"/>
                </a:lnTo>
                <a:lnTo>
                  <a:pt x="87115" y="111439"/>
                </a:lnTo>
                <a:lnTo>
                  <a:pt x="88185" y="111538"/>
                </a:lnTo>
                <a:lnTo>
                  <a:pt x="89256" y="111624"/>
                </a:lnTo>
                <a:lnTo>
                  <a:pt x="90326" y="111711"/>
                </a:lnTo>
                <a:lnTo>
                  <a:pt x="91397" y="111791"/>
                </a:lnTo>
                <a:lnTo>
                  <a:pt x="92485" y="111866"/>
                </a:lnTo>
                <a:lnTo>
                  <a:pt x="93555" y="111936"/>
                </a:lnTo>
                <a:lnTo>
                  <a:pt x="94644" y="111999"/>
                </a:lnTo>
                <a:lnTo>
                  <a:pt x="95732" y="112057"/>
                </a:lnTo>
                <a:lnTo>
                  <a:pt x="96838" y="112109"/>
                </a:lnTo>
                <a:lnTo>
                  <a:pt x="97926" y="112155"/>
                </a:lnTo>
                <a:lnTo>
                  <a:pt x="99032" y="112201"/>
                </a:lnTo>
                <a:lnTo>
                  <a:pt x="100138" y="112242"/>
                </a:lnTo>
                <a:lnTo>
                  <a:pt x="101245" y="112276"/>
                </a:lnTo>
                <a:lnTo>
                  <a:pt x="102368" y="112305"/>
                </a:lnTo>
                <a:lnTo>
                  <a:pt x="103475" y="112328"/>
                </a:lnTo>
                <a:lnTo>
                  <a:pt x="104599" y="112351"/>
                </a:lnTo>
                <a:lnTo>
                  <a:pt x="105722" y="112368"/>
                </a:lnTo>
                <a:lnTo>
                  <a:pt x="106846" y="112386"/>
                </a:lnTo>
                <a:lnTo>
                  <a:pt x="107988" y="112397"/>
                </a:lnTo>
                <a:lnTo>
                  <a:pt x="109130" y="112403"/>
                </a:lnTo>
                <a:lnTo>
                  <a:pt x="111271" y="112409"/>
                </a:lnTo>
                <a:lnTo>
                  <a:pt x="113394" y="112415"/>
                </a:lnTo>
                <a:lnTo>
                  <a:pt x="115535" y="112415"/>
                </a:lnTo>
                <a:lnTo>
                  <a:pt x="117658" y="112403"/>
                </a:lnTo>
                <a:lnTo>
                  <a:pt x="119799" y="112386"/>
                </a:lnTo>
                <a:lnTo>
                  <a:pt x="121922" y="112363"/>
                </a:lnTo>
                <a:lnTo>
                  <a:pt x="124045" y="112328"/>
                </a:lnTo>
                <a:lnTo>
                  <a:pt x="126168" y="112288"/>
                </a:lnTo>
                <a:lnTo>
                  <a:pt x="128273" y="112230"/>
                </a:lnTo>
                <a:lnTo>
                  <a:pt x="130396" y="112161"/>
                </a:lnTo>
                <a:lnTo>
                  <a:pt x="131448" y="112120"/>
                </a:lnTo>
                <a:lnTo>
                  <a:pt x="132501" y="112080"/>
                </a:lnTo>
                <a:lnTo>
                  <a:pt x="133554" y="112034"/>
                </a:lnTo>
                <a:lnTo>
                  <a:pt x="134606" y="111982"/>
                </a:lnTo>
                <a:lnTo>
                  <a:pt x="135659" y="111930"/>
                </a:lnTo>
                <a:lnTo>
                  <a:pt x="136711" y="111872"/>
                </a:lnTo>
                <a:lnTo>
                  <a:pt x="137746" y="111809"/>
                </a:lnTo>
                <a:lnTo>
                  <a:pt x="138799" y="111745"/>
                </a:lnTo>
                <a:lnTo>
                  <a:pt x="139851" y="111676"/>
                </a:lnTo>
                <a:lnTo>
                  <a:pt x="140886" y="111601"/>
                </a:lnTo>
                <a:lnTo>
                  <a:pt x="141939" y="111520"/>
                </a:lnTo>
                <a:lnTo>
                  <a:pt x="142973" y="111434"/>
                </a:lnTo>
                <a:lnTo>
                  <a:pt x="143080" y="111428"/>
                </a:lnTo>
                <a:lnTo>
                  <a:pt x="143187" y="111428"/>
                </a:lnTo>
                <a:lnTo>
                  <a:pt x="143419" y="111439"/>
                </a:lnTo>
                <a:lnTo>
                  <a:pt x="143740" y="111457"/>
                </a:lnTo>
                <a:lnTo>
                  <a:pt x="144169" y="111474"/>
                </a:lnTo>
                <a:lnTo>
                  <a:pt x="143116" y="111843"/>
                </a:lnTo>
                <a:lnTo>
                  <a:pt x="142581" y="112022"/>
                </a:lnTo>
                <a:lnTo>
                  <a:pt x="142046" y="112195"/>
                </a:lnTo>
                <a:lnTo>
                  <a:pt x="141510" y="112368"/>
                </a:lnTo>
                <a:lnTo>
                  <a:pt x="140957" y="112536"/>
                </a:lnTo>
                <a:lnTo>
                  <a:pt x="140404" y="112697"/>
                </a:lnTo>
                <a:lnTo>
                  <a:pt x="139851" y="112859"/>
                </a:lnTo>
                <a:lnTo>
                  <a:pt x="139280" y="113015"/>
                </a:lnTo>
                <a:lnTo>
                  <a:pt x="138727" y="113165"/>
                </a:lnTo>
                <a:lnTo>
                  <a:pt x="138139" y="113315"/>
                </a:lnTo>
                <a:lnTo>
                  <a:pt x="137568" y="113459"/>
                </a:lnTo>
                <a:lnTo>
                  <a:pt x="136979" y="113598"/>
                </a:lnTo>
                <a:lnTo>
                  <a:pt x="136372" y="113730"/>
                </a:lnTo>
                <a:lnTo>
                  <a:pt x="135766" y="113863"/>
                </a:lnTo>
                <a:lnTo>
                  <a:pt x="135159" y="113990"/>
                </a:lnTo>
                <a:lnTo>
                  <a:pt x="134553" y="114111"/>
                </a:lnTo>
                <a:lnTo>
                  <a:pt x="133928" y="114227"/>
                </a:lnTo>
                <a:lnTo>
                  <a:pt x="133286" y="114336"/>
                </a:lnTo>
                <a:lnTo>
                  <a:pt x="132644" y="114446"/>
                </a:lnTo>
                <a:lnTo>
                  <a:pt x="132001" y="114544"/>
                </a:lnTo>
                <a:lnTo>
                  <a:pt x="131341" y="114642"/>
                </a:lnTo>
                <a:lnTo>
                  <a:pt x="130681" y="114734"/>
                </a:lnTo>
                <a:lnTo>
                  <a:pt x="130003" y="114821"/>
                </a:lnTo>
                <a:lnTo>
                  <a:pt x="129325" y="114896"/>
                </a:lnTo>
                <a:lnTo>
                  <a:pt x="128630" y="114971"/>
                </a:lnTo>
                <a:lnTo>
                  <a:pt x="127934" y="115040"/>
                </a:lnTo>
                <a:lnTo>
                  <a:pt x="127238" y="115104"/>
                </a:lnTo>
                <a:lnTo>
                  <a:pt x="126507" y="115161"/>
                </a:lnTo>
                <a:lnTo>
                  <a:pt x="125793" y="115213"/>
                </a:lnTo>
                <a:lnTo>
                  <a:pt x="125044" y="115259"/>
                </a:lnTo>
                <a:lnTo>
                  <a:pt x="124312" y="115300"/>
                </a:lnTo>
                <a:lnTo>
                  <a:pt x="123260" y="115346"/>
                </a:lnTo>
                <a:lnTo>
                  <a:pt x="122207" y="115392"/>
                </a:lnTo>
                <a:lnTo>
                  <a:pt x="121154" y="115433"/>
                </a:lnTo>
                <a:lnTo>
                  <a:pt x="120102" y="115473"/>
                </a:lnTo>
                <a:lnTo>
                  <a:pt x="119067" y="115502"/>
                </a:lnTo>
                <a:lnTo>
                  <a:pt x="118015" y="115531"/>
                </a:lnTo>
                <a:lnTo>
                  <a:pt x="116962" y="115554"/>
                </a:lnTo>
                <a:lnTo>
                  <a:pt x="115927" y="115571"/>
                </a:lnTo>
                <a:lnTo>
                  <a:pt x="114875" y="115583"/>
                </a:lnTo>
                <a:lnTo>
                  <a:pt x="113840" y="115588"/>
                </a:lnTo>
                <a:lnTo>
                  <a:pt x="112787" y="115594"/>
                </a:lnTo>
                <a:lnTo>
                  <a:pt x="111753" y="115588"/>
                </a:lnTo>
                <a:lnTo>
                  <a:pt x="110700" y="115583"/>
                </a:lnTo>
                <a:lnTo>
                  <a:pt x="109665" y="115571"/>
                </a:lnTo>
                <a:lnTo>
                  <a:pt x="108630" y="115554"/>
                </a:lnTo>
                <a:lnTo>
                  <a:pt x="107596" y="115531"/>
                </a:lnTo>
                <a:lnTo>
                  <a:pt x="106561" y="115502"/>
                </a:lnTo>
                <a:lnTo>
                  <a:pt x="105526" y="115467"/>
                </a:lnTo>
                <a:lnTo>
                  <a:pt x="104491" y="115421"/>
                </a:lnTo>
                <a:lnTo>
                  <a:pt x="103475" y="115375"/>
                </a:lnTo>
                <a:lnTo>
                  <a:pt x="102440" y="115323"/>
                </a:lnTo>
                <a:lnTo>
                  <a:pt x="101423" y="115265"/>
                </a:lnTo>
                <a:lnTo>
                  <a:pt x="100388" y="115202"/>
                </a:lnTo>
                <a:lnTo>
                  <a:pt x="99371" y="115127"/>
                </a:lnTo>
                <a:lnTo>
                  <a:pt x="98354" y="115052"/>
                </a:lnTo>
                <a:lnTo>
                  <a:pt x="97337" y="114965"/>
                </a:lnTo>
                <a:lnTo>
                  <a:pt x="96321" y="114873"/>
                </a:lnTo>
                <a:lnTo>
                  <a:pt x="95322" y="114775"/>
                </a:lnTo>
                <a:lnTo>
                  <a:pt x="94305" y="114671"/>
                </a:lnTo>
                <a:lnTo>
                  <a:pt x="93306" y="114561"/>
                </a:lnTo>
                <a:lnTo>
                  <a:pt x="92306" y="114440"/>
                </a:lnTo>
                <a:lnTo>
                  <a:pt x="91307" y="114313"/>
                </a:lnTo>
                <a:lnTo>
                  <a:pt x="90683" y="114232"/>
                </a:lnTo>
                <a:lnTo>
                  <a:pt x="90076" y="114140"/>
                </a:lnTo>
                <a:lnTo>
                  <a:pt x="89488" y="114036"/>
                </a:lnTo>
                <a:lnTo>
                  <a:pt x="88899" y="113932"/>
                </a:lnTo>
                <a:lnTo>
                  <a:pt x="88310" y="113817"/>
                </a:lnTo>
                <a:lnTo>
                  <a:pt x="87739" y="113701"/>
                </a:lnTo>
                <a:lnTo>
                  <a:pt x="87168" y="113580"/>
                </a:lnTo>
                <a:lnTo>
                  <a:pt x="86598" y="113453"/>
                </a:lnTo>
                <a:lnTo>
                  <a:pt x="85491" y="113194"/>
                </a:lnTo>
                <a:lnTo>
                  <a:pt x="84368" y="112934"/>
                </a:lnTo>
                <a:lnTo>
                  <a:pt x="83244" y="112674"/>
                </a:lnTo>
                <a:lnTo>
                  <a:pt x="82120" y="112426"/>
                </a:lnTo>
                <a:lnTo>
                  <a:pt x="81870" y="112363"/>
                </a:lnTo>
                <a:lnTo>
                  <a:pt x="81620" y="112293"/>
                </a:lnTo>
                <a:lnTo>
                  <a:pt x="81388" y="112218"/>
                </a:lnTo>
                <a:lnTo>
                  <a:pt x="81156" y="112143"/>
                </a:lnTo>
                <a:lnTo>
                  <a:pt x="80692" y="111993"/>
                </a:lnTo>
                <a:lnTo>
                  <a:pt x="80460" y="111918"/>
                </a:lnTo>
                <a:lnTo>
                  <a:pt x="80211" y="111855"/>
                </a:lnTo>
                <a:lnTo>
                  <a:pt x="79675" y="111739"/>
                </a:lnTo>
                <a:lnTo>
                  <a:pt x="79408" y="111682"/>
                </a:lnTo>
                <a:lnTo>
                  <a:pt x="79122" y="111624"/>
                </a:lnTo>
                <a:lnTo>
                  <a:pt x="78855" y="111578"/>
                </a:lnTo>
                <a:lnTo>
                  <a:pt x="78569" y="111532"/>
                </a:lnTo>
                <a:lnTo>
                  <a:pt x="78284" y="111497"/>
                </a:lnTo>
                <a:lnTo>
                  <a:pt x="77998" y="111468"/>
                </a:lnTo>
                <a:lnTo>
                  <a:pt x="77713" y="111451"/>
                </a:lnTo>
                <a:lnTo>
                  <a:pt x="77428" y="111445"/>
                </a:lnTo>
                <a:lnTo>
                  <a:pt x="77303" y="111451"/>
                </a:lnTo>
                <a:lnTo>
                  <a:pt x="77160" y="111457"/>
                </a:lnTo>
                <a:lnTo>
                  <a:pt x="77035" y="111463"/>
                </a:lnTo>
                <a:lnTo>
                  <a:pt x="76892" y="111480"/>
                </a:lnTo>
                <a:lnTo>
                  <a:pt x="76767" y="111491"/>
                </a:lnTo>
                <a:lnTo>
                  <a:pt x="76643" y="111514"/>
                </a:lnTo>
                <a:lnTo>
                  <a:pt x="76518" y="111538"/>
                </a:lnTo>
                <a:lnTo>
                  <a:pt x="76393" y="111572"/>
                </a:lnTo>
                <a:lnTo>
                  <a:pt x="76268" y="111607"/>
                </a:lnTo>
                <a:lnTo>
                  <a:pt x="76161" y="111641"/>
                </a:lnTo>
                <a:lnTo>
                  <a:pt x="76036" y="111688"/>
                </a:lnTo>
                <a:lnTo>
                  <a:pt x="75929" y="111739"/>
                </a:lnTo>
                <a:lnTo>
                  <a:pt x="75840" y="111791"/>
                </a:lnTo>
                <a:lnTo>
                  <a:pt x="75786" y="111855"/>
                </a:lnTo>
                <a:lnTo>
                  <a:pt x="75733" y="111924"/>
                </a:lnTo>
                <a:lnTo>
                  <a:pt x="75733" y="111999"/>
                </a:lnTo>
                <a:lnTo>
                  <a:pt x="75733" y="112086"/>
                </a:lnTo>
                <a:lnTo>
                  <a:pt x="75751" y="112172"/>
                </a:lnTo>
                <a:lnTo>
                  <a:pt x="75804" y="112259"/>
                </a:lnTo>
                <a:lnTo>
                  <a:pt x="75858" y="112351"/>
                </a:lnTo>
                <a:lnTo>
                  <a:pt x="75929" y="112449"/>
                </a:lnTo>
                <a:lnTo>
                  <a:pt x="76036" y="112542"/>
                </a:lnTo>
                <a:lnTo>
                  <a:pt x="76125" y="112628"/>
                </a:lnTo>
                <a:lnTo>
                  <a:pt x="76250" y="112720"/>
                </a:lnTo>
                <a:lnTo>
                  <a:pt x="76375" y="112801"/>
                </a:lnTo>
                <a:lnTo>
                  <a:pt x="76500" y="112882"/>
                </a:lnTo>
                <a:lnTo>
                  <a:pt x="76643" y="112957"/>
                </a:lnTo>
                <a:lnTo>
                  <a:pt x="76785" y="113021"/>
                </a:lnTo>
                <a:lnTo>
                  <a:pt x="77160" y="113182"/>
                </a:lnTo>
                <a:lnTo>
                  <a:pt x="77552" y="113338"/>
                </a:lnTo>
                <a:lnTo>
                  <a:pt x="77963" y="113488"/>
                </a:lnTo>
                <a:lnTo>
                  <a:pt x="78373" y="113632"/>
                </a:lnTo>
                <a:lnTo>
                  <a:pt x="78783" y="113776"/>
                </a:lnTo>
                <a:lnTo>
                  <a:pt x="79212" y="113915"/>
                </a:lnTo>
                <a:lnTo>
                  <a:pt x="79640" y="114053"/>
                </a:lnTo>
                <a:lnTo>
                  <a:pt x="80068" y="114186"/>
                </a:lnTo>
                <a:lnTo>
                  <a:pt x="80514" y="114319"/>
                </a:lnTo>
                <a:lnTo>
                  <a:pt x="80960" y="114440"/>
                </a:lnTo>
                <a:lnTo>
                  <a:pt x="81424" y="114567"/>
                </a:lnTo>
                <a:lnTo>
                  <a:pt x="81888" y="114682"/>
                </a:lnTo>
                <a:lnTo>
                  <a:pt x="82369" y="114798"/>
                </a:lnTo>
                <a:lnTo>
                  <a:pt x="82851" y="114913"/>
                </a:lnTo>
                <a:lnTo>
                  <a:pt x="83333" y="115023"/>
                </a:lnTo>
                <a:lnTo>
                  <a:pt x="83832" y="115127"/>
                </a:lnTo>
                <a:lnTo>
                  <a:pt x="84332" y="115225"/>
                </a:lnTo>
                <a:lnTo>
                  <a:pt x="84849" y="115329"/>
                </a:lnTo>
                <a:lnTo>
                  <a:pt x="85367" y="115421"/>
                </a:lnTo>
                <a:lnTo>
                  <a:pt x="85884" y="115513"/>
                </a:lnTo>
                <a:lnTo>
                  <a:pt x="86419" y="115600"/>
                </a:lnTo>
                <a:lnTo>
                  <a:pt x="86954" y="115686"/>
                </a:lnTo>
                <a:lnTo>
                  <a:pt x="87490" y="115773"/>
                </a:lnTo>
                <a:lnTo>
                  <a:pt x="88043" y="115848"/>
                </a:lnTo>
                <a:lnTo>
                  <a:pt x="88596" y="115929"/>
                </a:lnTo>
                <a:lnTo>
                  <a:pt x="89167" y="115998"/>
                </a:lnTo>
                <a:lnTo>
                  <a:pt x="89737" y="116067"/>
                </a:lnTo>
                <a:lnTo>
                  <a:pt x="90308" y="116137"/>
                </a:lnTo>
                <a:lnTo>
                  <a:pt x="90897" y="116200"/>
                </a:lnTo>
                <a:lnTo>
                  <a:pt x="91486" y="116258"/>
                </a:lnTo>
                <a:lnTo>
                  <a:pt x="92699" y="116373"/>
                </a:lnTo>
                <a:lnTo>
                  <a:pt x="94215" y="116506"/>
                </a:lnTo>
                <a:lnTo>
                  <a:pt x="95750" y="116633"/>
                </a:lnTo>
                <a:lnTo>
                  <a:pt x="97266" y="116754"/>
                </a:lnTo>
                <a:lnTo>
                  <a:pt x="98800" y="116869"/>
                </a:lnTo>
                <a:lnTo>
                  <a:pt x="100335" y="116979"/>
                </a:lnTo>
                <a:lnTo>
                  <a:pt x="101869" y="117077"/>
                </a:lnTo>
                <a:lnTo>
                  <a:pt x="103403" y="117175"/>
                </a:lnTo>
                <a:lnTo>
                  <a:pt x="104955" y="117262"/>
                </a:lnTo>
                <a:lnTo>
                  <a:pt x="106490" y="117337"/>
                </a:lnTo>
                <a:lnTo>
                  <a:pt x="108042" y="117406"/>
                </a:lnTo>
                <a:lnTo>
                  <a:pt x="109612" y="117470"/>
                </a:lnTo>
                <a:lnTo>
                  <a:pt x="111164" y="117516"/>
                </a:lnTo>
                <a:lnTo>
                  <a:pt x="112734" y="117556"/>
                </a:lnTo>
                <a:lnTo>
                  <a:pt x="114304" y="117585"/>
                </a:lnTo>
                <a:lnTo>
                  <a:pt x="115874" y="117602"/>
                </a:lnTo>
                <a:lnTo>
                  <a:pt x="117461" y="117608"/>
                </a:lnTo>
                <a:lnTo>
                  <a:pt x="118657" y="117597"/>
                </a:lnTo>
                <a:lnTo>
                  <a:pt x="119834" y="117585"/>
                </a:lnTo>
                <a:lnTo>
                  <a:pt x="121012" y="117556"/>
                </a:lnTo>
                <a:lnTo>
                  <a:pt x="122171" y="117522"/>
                </a:lnTo>
                <a:lnTo>
                  <a:pt x="123313" y="117475"/>
                </a:lnTo>
                <a:lnTo>
                  <a:pt x="124437" y="117423"/>
                </a:lnTo>
                <a:lnTo>
                  <a:pt x="125561" y="117360"/>
                </a:lnTo>
                <a:lnTo>
                  <a:pt x="126649" y="117285"/>
                </a:lnTo>
                <a:lnTo>
                  <a:pt x="127738" y="117204"/>
                </a:lnTo>
                <a:lnTo>
                  <a:pt x="128808" y="117112"/>
                </a:lnTo>
                <a:lnTo>
                  <a:pt x="129878" y="117008"/>
                </a:lnTo>
                <a:lnTo>
                  <a:pt x="130913" y="116898"/>
                </a:lnTo>
                <a:lnTo>
                  <a:pt x="131948" y="116777"/>
                </a:lnTo>
                <a:lnTo>
                  <a:pt x="132965" y="116644"/>
                </a:lnTo>
                <a:lnTo>
                  <a:pt x="133964" y="116506"/>
                </a:lnTo>
                <a:lnTo>
                  <a:pt x="134963" y="116356"/>
                </a:lnTo>
                <a:lnTo>
                  <a:pt x="135926" y="116200"/>
                </a:lnTo>
                <a:lnTo>
                  <a:pt x="136890" y="116033"/>
                </a:lnTo>
                <a:lnTo>
                  <a:pt x="137835" y="115854"/>
                </a:lnTo>
                <a:lnTo>
                  <a:pt x="138763" y="115669"/>
                </a:lnTo>
                <a:lnTo>
                  <a:pt x="139691" y="115473"/>
                </a:lnTo>
                <a:lnTo>
                  <a:pt x="140583" y="115265"/>
                </a:lnTo>
                <a:lnTo>
                  <a:pt x="141475" y="115052"/>
                </a:lnTo>
                <a:lnTo>
                  <a:pt x="142367" y="114832"/>
                </a:lnTo>
                <a:lnTo>
                  <a:pt x="143223" y="114596"/>
                </a:lnTo>
                <a:lnTo>
                  <a:pt x="144079" y="114359"/>
                </a:lnTo>
                <a:lnTo>
                  <a:pt x="144900" y="114105"/>
                </a:lnTo>
                <a:lnTo>
                  <a:pt x="145739" y="113846"/>
                </a:lnTo>
                <a:lnTo>
                  <a:pt x="146541" y="113574"/>
                </a:lnTo>
                <a:lnTo>
                  <a:pt x="147326" y="113298"/>
                </a:lnTo>
                <a:lnTo>
                  <a:pt x="148111" y="113009"/>
                </a:lnTo>
                <a:lnTo>
                  <a:pt x="148878" y="112715"/>
                </a:lnTo>
                <a:lnTo>
                  <a:pt x="149449" y="112495"/>
                </a:lnTo>
                <a:lnTo>
                  <a:pt x="149753" y="112386"/>
                </a:lnTo>
                <a:lnTo>
                  <a:pt x="150020" y="112276"/>
                </a:lnTo>
                <a:lnTo>
                  <a:pt x="150288" y="112161"/>
                </a:lnTo>
                <a:lnTo>
                  <a:pt x="150502" y="112040"/>
                </a:lnTo>
                <a:lnTo>
                  <a:pt x="150609" y="111982"/>
                </a:lnTo>
                <a:lnTo>
                  <a:pt x="150698" y="111918"/>
                </a:lnTo>
                <a:lnTo>
                  <a:pt x="150770" y="111855"/>
                </a:lnTo>
                <a:lnTo>
                  <a:pt x="150823" y="111791"/>
                </a:lnTo>
                <a:lnTo>
                  <a:pt x="150948" y="111664"/>
                </a:lnTo>
                <a:lnTo>
                  <a:pt x="151073" y="111538"/>
                </a:lnTo>
                <a:lnTo>
                  <a:pt x="151216" y="111416"/>
                </a:lnTo>
                <a:lnTo>
                  <a:pt x="151358" y="111301"/>
                </a:lnTo>
                <a:lnTo>
                  <a:pt x="151537" y="111191"/>
                </a:lnTo>
                <a:lnTo>
                  <a:pt x="151715" y="111082"/>
                </a:lnTo>
                <a:lnTo>
                  <a:pt x="151893" y="110978"/>
                </a:lnTo>
                <a:lnTo>
                  <a:pt x="152108" y="110880"/>
                </a:lnTo>
                <a:lnTo>
                  <a:pt x="152304" y="110782"/>
                </a:lnTo>
                <a:lnTo>
                  <a:pt x="152536" y="110689"/>
                </a:lnTo>
                <a:lnTo>
                  <a:pt x="152768" y="110597"/>
                </a:lnTo>
                <a:lnTo>
                  <a:pt x="153000" y="110510"/>
                </a:lnTo>
                <a:lnTo>
                  <a:pt x="153249" y="110424"/>
                </a:lnTo>
                <a:lnTo>
                  <a:pt x="153499" y="110343"/>
                </a:lnTo>
                <a:lnTo>
                  <a:pt x="154034" y="110181"/>
                </a:lnTo>
                <a:lnTo>
                  <a:pt x="154587" y="110031"/>
                </a:lnTo>
                <a:lnTo>
                  <a:pt x="155176" y="109887"/>
                </a:lnTo>
                <a:lnTo>
                  <a:pt x="155765" y="109749"/>
                </a:lnTo>
                <a:lnTo>
                  <a:pt x="156371" y="109610"/>
                </a:lnTo>
                <a:lnTo>
                  <a:pt x="157620" y="109345"/>
                </a:lnTo>
                <a:lnTo>
                  <a:pt x="158869" y="109068"/>
                </a:lnTo>
                <a:lnTo>
                  <a:pt x="160029" y="108802"/>
                </a:lnTo>
                <a:lnTo>
                  <a:pt x="161153" y="108531"/>
                </a:lnTo>
                <a:lnTo>
                  <a:pt x="162241" y="108248"/>
                </a:lnTo>
                <a:lnTo>
                  <a:pt x="163311" y="107966"/>
                </a:lnTo>
                <a:lnTo>
                  <a:pt x="164346" y="107671"/>
                </a:lnTo>
                <a:lnTo>
                  <a:pt x="165345" y="107377"/>
                </a:lnTo>
                <a:lnTo>
                  <a:pt x="166309" y="107071"/>
                </a:lnTo>
                <a:lnTo>
                  <a:pt x="167236" y="106760"/>
                </a:lnTo>
                <a:lnTo>
                  <a:pt x="168128" y="106448"/>
                </a:lnTo>
                <a:lnTo>
                  <a:pt x="169002" y="106125"/>
                </a:lnTo>
                <a:lnTo>
                  <a:pt x="169841" y="105796"/>
                </a:lnTo>
                <a:lnTo>
                  <a:pt x="170644" y="105461"/>
                </a:lnTo>
                <a:lnTo>
                  <a:pt x="171411" y="105121"/>
                </a:lnTo>
                <a:lnTo>
                  <a:pt x="172142" y="104775"/>
                </a:lnTo>
                <a:lnTo>
                  <a:pt x="172838" y="104423"/>
                </a:lnTo>
                <a:lnTo>
                  <a:pt x="173516" y="104065"/>
                </a:lnTo>
                <a:lnTo>
                  <a:pt x="174140" y="103695"/>
                </a:lnTo>
                <a:lnTo>
                  <a:pt x="174747" y="103326"/>
                </a:lnTo>
                <a:lnTo>
                  <a:pt x="175300" y="102945"/>
                </a:lnTo>
                <a:lnTo>
                  <a:pt x="175835" y="102559"/>
                </a:lnTo>
                <a:lnTo>
                  <a:pt x="176335" y="102166"/>
                </a:lnTo>
                <a:lnTo>
                  <a:pt x="176781" y="101768"/>
                </a:lnTo>
                <a:lnTo>
                  <a:pt x="177209" y="101364"/>
                </a:lnTo>
                <a:lnTo>
                  <a:pt x="177602" y="100954"/>
                </a:lnTo>
                <a:lnTo>
                  <a:pt x="177941" y="100533"/>
                </a:lnTo>
                <a:lnTo>
                  <a:pt x="178262" y="100112"/>
                </a:lnTo>
                <a:lnTo>
                  <a:pt x="178547" y="99679"/>
                </a:lnTo>
                <a:lnTo>
                  <a:pt x="178779" y="99241"/>
                </a:lnTo>
                <a:lnTo>
                  <a:pt x="178993" y="98796"/>
                </a:lnTo>
                <a:lnTo>
                  <a:pt x="179154" y="98340"/>
                </a:lnTo>
                <a:lnTo>
                  <a:pt x="179296" y="97885"/>
                </a:lnTo>
                <a:lnTo>
                  <a:pt x="179386" y="97417"/>
                </a:lnTo>
                <a:lnTo>
                  <a:pt x="179493" y="96846"/>
                </a:lnTo>
                <a:lnTo>
                  <a:pt x="179600" y="96275"/>
                </a:lnTo>
                <a:lnTo>
                  <a:pt x="179849" y="95132"/>
                </a:lnTo>
                <a:lnTo>
                  <a:pt x="180402" y="92847"/>
                </a:lnTo>
                <a:lnTo>
                  <a:pt x="180652" y="91704"/>
                </a:lnTo>
                <a:lnTo>
                  <a:pt x="180777" y="91133"/>
                </a:lnTo>
                <a:lnTo>
                  <a:pt x="180866" y="90562"/>
                </a:lnTo>
                <a:lnTo>
                  <a:pt x="180938" y="89991"/>
                </a:lnTo>
                <a:lnTo>
                  <a:pt x="181009" y="89419"/>
                </a:lnTo>
                <a:lnTo>
                  <a:pt x="181045" y="88848"/>
                </a:lnTo>
                <a:lnTo>
                  <a:pt x="181063" y="88277"/>
                </a:lnTo>
                <a:lnTo>
                  <a:pt x="181045" y="87752"/>
                </a:lnTo>
                <a:lnTo>
                  <a:pt x="181009" y="87221"/>
                </a:lnTo>
                <a:lnTo>
                  <a:pt x="180956" y="86690"/>
                </a:lnTo>
                <a:lnTo>
                  <a:pt x="180884" y="86159"/>
                </a:lnTo>
                <a:lnTo>
                  <a:pt x="180795" y="85628"/>
                </a:lnTo>
                <a:lnTo>
                  <a:pt x="180688" y="85097"/>
                </a:lnTo>
                <a:lnTo>
                  <a:pt x="180563" y="84572"/>
                </a:lnTo>
                <a:lnTo>
                  <a:pt x="180420" y="84041"/>
                </a:lnTo>
                <a:lnTo>
                  <a:pt x="180135" y="82979"/>
                </a:lnTo>
                <a:lnTo>
                  <a:pt x="179796" y="81923"/>
                </a:lnTo>
                <a:lnTo>
                  <a:pt x="179118" y="79806"/>
                </a:lnTo>
                <a:lnTo>
                  <a:pt x="179047" y="79679"/>
                </a:lnTo>
                <a:lnTo>
                  <a:pt x="178957" y="79546"/>
                </a:lnTo>
                <a:lnTo>
                  <a:pt x="178850" y="79419"/>
                </a:lnTo>
                <a:lnTo>
                  <a:pt x="178708" y="79292"/>
                </a:lnTo>
                <a:lnTo>
                  <a:pt x="178547" y="79165"/>
                </a:lnTo>
                <a:lnTo>
                  <a:pt x="178369" y="79038"/>
                </a:lnTo>
                <a:lnTo>
                  <a:pt x="177994" y="78790"/>
                </a:lnTo>
                <a:lnTo>
                  <a:pt x="177156" y="78288"/>
                </a:lnTo>
                <a:lnTo>
                  <a:pt x="176763" y="78034"/>
                </a:lnTo>
                <a:lnTo>
                  <a:pt x="176585" y="77907"/>
                </a:lnTo>
                <a:lnTo>
                  <a:pt x="176424" y="77780"/>
                </a:lnTo>
                <a:lnTo>
                  <a:pt x="176014" y="77451"/>
                </a:lnTo>
                <a:lnTo>
                  <a:pt x="175586" y="77122"/>
                </a:lnTo>
                <a:lnTo>
                  <a:pt x="175175" y="76788"/>
                </a:lnTo>
                <a:lnTo>
                  <a:pt x="174783" y="76453"/>
                </a:lnTo>
                <a:lnTo>
                  <a:pt x="174408" y="76118"/>
                </a:lnTo>
                <a:lnTo>
                  <a:pt x="174230" y="75951"/>
                </a:lnTo>
                <a:lnTo>
                  <a:pt x="174087" y="75784"/>
                </a:lnTo>
                <a:lnTo>
                  <a:pt x="173944" y="75611"/>
                </a:lnTo>
                <a:lnTo>
                  <a:pt x="173819" y="75443"/>
                </a:lnTo>
                <a:lnTo>
                  <a:pt x="173712" y="75270"/>
                </a:lnTo>
                <a:lnTo>
                  <a:pt x="173623" y="75103"/>
                </a:lnTo>
                <a:lnTo>
                  <a:pt x="173534" y="74866"/>
                </a:lnTo>
                <a:lnTo>
                  <a:pt x="173463" y="74635"/>
                </a:lnTo>
                <a:lnTo>
                  <a:pt x="173409" y="74405"/>
                </a:lnTo>
                <a:lnTo>
                  <a:pt x="173373" y="74179"/>
                </a:lnTo>
                <a:lnTo>
                  <a:pt x="173373" y="73954"/>
                </a:lnTo>
                <a:lnTo>
                  <a:pt x="173373" y="73729"/>
                </a:lnTo>
                <a:lnTo>
                  <a:pt x="173409" y="73504"/>
                </a:lnTo>
                <a:lnTo>
                  <a:pt x="173445" y="73285"/>
                </a:lnTo>
                <a:lnTo>
                  <a:pt x="173516" y="73060"/>
                </a:lnTo>
                <a:lnTo>
                  <a:pt x="173605" y="72846"/>
                </a:lnTo>
                <a:lnTo>
                  <a:pt x="173694" y="72627"/>
                </a:lnTo>
                <a:lnTo>
                  <a:pt x="173819" y="72408"/>
                </a:lnTo>
                <a:lnTo>
                  <a:pt x="173944" y="72194"/>
                </a:lnTo>
                <a:lnTo>
                  <a:pt x="174105" y="71981"/>
                </a:lnTo>
                <a:lnTo>
                  <a:pt x="174265" y="71767"/>
                </a:lnTo>
                <a:lnTo>
                  <a:pt x="174444" y="71554"/>
                </a:lnTo>
                <a:lnTo>
                  <a:pt x="174640" y="71346"/>
                </a:lnTo>
                <a:lnTo>
                  <a:pt x="174854" y="71138"/>
                </a:lnTo>
                <a:lnTo>
                  <a:pt x="175086" y="70931"/>
                </a:lnTo>
                <a:lnTo>
                  <a:pt x="175336" y="70723"/>
                </a:lnTo>
                <a:lnTo>
                  <a:pt x="175586" y="70515"/>
                </a:lnTo>
                <a:lnTo>
                  <a:pt x="175853" y="70313"/>
                </a:lnTo>
                <a:lnTo>
                  <a:pt x="176139" y="70106"/>
                </a:lnTo>
                <a:lnTo>
                  <a:pt x="176424" y="69904"/>
                </a:lnTo>
                <a:lnTo>
                  <a:pt x="176745" y="69702"/>
                </a:lnTo>
                <a:lnTo>
                  <a:pt x="177048" y="69500"/>
                </a:lnTo>
                <a:lnTo>
                  <a:pt x="177387" y="69298"/>
                </a:lnTo>
                <a:lnTo>
                  <a:pt x="177726" y="69101"/>
                </a:lnTo>
                <a:lnTo>
                  <a:pt x="178440" y="68703"/>
                </a:lnTo>
                <a:lnTo>
                  <a:pt x="179207" y="68311"/>
                </a:lnTo>
                <a:lnTo>
                  <a:pt x="180545" y="67636"/>
                </a:lnTo>
                <a:lnTo>
                  <a:pt x="181901" y="66966"/>
                </a:lnTo>
                <a:lnTo>
                  <a:pt x="183275" y="66303"/>
                </a:lnTo>
                <a:lnTo>
                  <a:pt x="184666" y="65639"/>
                </a:lnTo>
                <a:lnTo>
                  <a:pt x="186076" y="64981"/>
                </a:lnTo>
                <a:lnTo>
                  <a:pt x="187485" y="64329"/>
                </a:lnTo>
                <a:lnTo>
                  <a:pt x="188930" y="63677"/>
                </a:lnTo>
                <a:lnTo>
                  <a:pt x="190375" y="63031"/>
                </a:lnTo>
                <a:lnTo>
                  <a:pt x="191838" y="62385"/>
                </a:lnTo>
                <a:lnTo>
                  <a:pt x="193319" y="61744"/>
                </a:lnTo>
                <a:lnTo>
                  <a:pt x="194818" y="61109"/>
                </a:lnTo>
                <a:lnTo>
                  <a:pt x="196316" y="60475"/>
                </a:lnTo>
                <a:lnTo>
                  <a:pt x="197833" y="59840"/>
                </a:lnTo>
                <a:lnTo>
                  <a:pt x="199367" y="59211"/>
                </a:lnTo>
                <a:lnTo>
                  <a:pt x="200901" y="58588"/>
                </a:lnTo>
                <a:lnTo>
                  <a:pt x="202453" y="57959"/>
                </a:lnTo>
                <a:lnTo>
                  <a:pt x="203649" y="57485"/>
                </a:lnTo>
                <a:lnTo>
                  <a:pt x="204808" y="57001"/>
                </a:lnTo>
                <a:lnTo>
                  <a:pt x="205968" y="56516"/>
                </a:lnTo>
                <a:lnTo>
                  <a:pt x="207110" y="56026"/>
                </a:lnTo>
                <a:lnTo>
                  <a:pt x="208234" y="55529"/>
                </a:lnTo>
                <a:lnTo>
                  <a:pt x="209340" y="55033"/>
                </a:lnTo>
                <a:lnTo>
                  <a:pt x="210428" y="54531"/>
                </a:lnTo>
                <a:lnTo>
                  <a:pt x="211516" y="54023"/>
                </a:lnTo>
                <a:lnTo>
                  <a:pt x="212569" y="53515"/>
                </a:lnTo>
                <a:lnTo>
                  <a:pt x="213621" y="53002"/>
                </a:lnTo>
                <a:lnTo>
                  <a:pt x="214638" y="52482"/>
                </a:lnTo>
                <a:lnTo>
                  <a:pt x="215655" y="51963"/>
                </a:lnTo>
                <a:lnTo>
                  <a:pt x="216654" y="51444"/>
                </a:lnTo>
                <a:lnTo>
                  <a:pt x="217618" y="50919"/>
                </a:lnTo>
                <a:lnTo>
                  <a:pt x="218581" y="50388"/>
                </a:lnTo>
                <a:lnTo>
                  <a:pt x="219527" y="49857"/>
                </a:lnTo>
                <a:lnTo>
                  <a:pt x="220080" y="49528"/>
                </a:lnTo>
                <a:lnTo>
                  <a:pt x="220615" y="49199"/>
                </a:lnTo>
                <a:lnTo>
                  <a:pt x="221150" y="48870"/>
                </a:lnTo>
                <a:lnTo>
                  <a:pt x="221650" y="48535"/>
                </a:lnTo>
                <a:lnTo>
                  <a:pt x="222131" y="48201"/>
                </a:lnTo>
                <a:lnTo>
                  <a:pt x="222595" y="47860"/>
                </a:lnTo>
                <a:lnTo>
                  <a:pt x="223041" y="47526"/>
                </a:lnTo>
                <a:lnTo>
                  <a:pt x="223469" y="47179"/>
                </a:lnTo>
                <a:lnTo>
                  <a:pt x="223880" y="46839"/>
                </a:lnTo>
                <a:lnTo>
                  <a:pt x="224272" y="46493"/>
                </a:lnTo>
                <a:lnTo>
                  <a:pt x="224647" y="46147"/>
                </a:lnTo>
                <a:lnTo>
                  <a:pt x="225004" y="45800"/>
                </a:lnTo>
                <a:lnTo>
                  <a:pt x="225325" y="45448"/>
                </a:lnTo>
                <a:lnTo>
                  <a:pt x="225646" y="45096"/>
                </a:lnTo>
                <a:lnTo>
                  <a:pt x="225949" y="44744"/>
                </a:lnTo>
                <a:lnTo>
                  <a:pt x="226235" y="44387"/>
                </a:lnTo>
                <a:lnTo>
                  <a:pt x="226502" y="44029"/>
                </a:lnTo>
                <a:lnTo>
                  <a:pt x="226752" y="43671"/>
                </a:lnTo>
                <a:lnTo>
                  <a:pt x="226966" y="43307"/>
                </a:lnTo>
                <a:lnTo>
                  <a:pt x="227180" y="42950"/>
                </a:lnTo>
                <a:lnTo>
                  <a:pt x="227376" y="42586"/>
                </a:lnTo>
                <a:lnTo>
                  <a:pt x="227555" y="42217"/>
                </a:lnTo>
                <a:lnTo>
                  <a:pt x="227715" y="41853"/>
                </a:lnTo>
                <a:lnTo>
                  <a:pt x="227858" y="41484"/>
                </a:lnTo>
                <a:lnTo>
                  <a:pt x="227983" y="41115"/>
                </a:lnTo>
                <a:lnTo>
                  <a:pt x="228108" y="40740"/>
                </a:lnTo>
                <a:lnTo>
                  <a:pt x="228197" y="40370"/>
                </a:lnTo>
                <a:lnTo>
                  <a:pt x="228268" y="39995"/>
                </a:lnTo>
                <a:lnTo>
                  <a:pt x="228340" y="39620"/>
                </a:lnTo>
                <a:lnTo>
                  <a:pt x="228375" y="39239"/>
                </a:lnTo>
                <a:lnTo>
                  <a:pt x="228411" y="38864"/>
                </a:lnTo>
                <a:lnTo>
                  <a:pt x="228429" y="38483"/>
                </a:lnTo>
                <a:lnTo>
                  <a:pt x="228411" y="37987"/>
                </a:lnTo>
                <a:lnTo>
                  <a:pt x="228393" y="37491"/>
                </a:lnTo>
                <a:lnTo>
                  <a:pt x="228340" y="37000"/>
                </a:lnTo>
                <a:lnTo>
                  <a:pt x="228250" y="36510"/>
                </a:lnTo>
                <a:lnTo>
                  <a:pt x="228161" y="36019"/>
                </a:lnTo>
                <a:lnTo>
                  <a:pt x="228036" y="35529"/>
                </a:lnTo>
                <a:lnTo>
                  <a:pt x="227894" y="35044"/>
                </a:lnTo>
                <a:lnTo>
                  <a:pt x="227715" y="34559"/>
                </a:lnTo>
                <a:lnTo>
                  <a:pt x="227537" y="34075"/>
                </a:lnTo>
                <a:lnTo>
                  <a:pt x="227323" y="33590"/>
                </a:lnTo>
                <a:lnTo>
                  <a:pt x="227109" y="33111"/>
                </a:lnTo>
                <a:lnTo>
                  <a:pt x="226859" y="32632"/>
                </a:lnTo>
                <a:lnTo>
                  <a:pt x="226591" y="32153"/>
                </a:lnTo>
                <a:lnTo>
                  <a:pt x="226324" y="31674"/>
                </a:lnTo>
                <a:lnTo>
                  <a:pt x="226020" y="31201"/>
                </a:lnTo>
                <a:lnTo>
                  <a:pt x="225699" y="30728"/>
                </a:lnTo>
                <a:lnTo>
                  <a:pt x="225378" y="30249"/>
                </a:lnTo>
                <a:lnTo>
                  <a:pt x="225039" y="29776"/>
                </a:lnTo>
                <a:lnTo>
                  <a:pt x="224682" y="29308"/>
                </a:lnTo>
                <a:lnTo>
                  <a:pt x="224308" y="28835"/>
                </a:lnTo>
                <a:lnTo>
                  <a:pt x="223915" y="28368"/>
                </a:lnTo>
                <a:lnTo>
                  <a:pt x="223523" y="27900"/>
                </a:lnTo>
                <a:lnTo>
                  <a:pt x="223112" y="27433"/>
                </a:lnTo>
                <a:lnTo>
                  <a:pt x="222684" y="26965"/>
                </a:lnTo>
                <a:lnTo>
                  <a:pt x="222256" y="26498"/>
                </a:lnTo>
                <a:lnTo>
                  <a:pt x="221810" y="26031"/>
                </a:lnTo>
                <a:lnTo>
                  <a:pt x="220900" y="25107"/>
                </a:lnTo>
                <a:lnTo>
                  <a:pt x="219955" y="24184"/>
                </a:lnTo>
                <a:lnTo>
                  <a:pt x="218973" y="23261"/>
                </a:lnTo>
                <a:lnTo>
                  <a:pt x="218599" y="22909"/>
                </a:lnTo>
                <a:lnTo>
                  <a:pt x="218188" y="22563"/>
                </a:lnTo>
                <a:lnTo>
                  <a:pt x="217760" y="22216"/>
                </a:lnTo>
                <a:lnTo>
                  <a:pt x="217314" y="21876"/>
                </a:lnTo>
                <a:lnTo>
                  <a:pt x="216850" y="21535"/>
                </a:lnTo>
                <a:lnTo>
                  <a:pt x="216369" y="21201"/>
                </a:lnTo>
                <a:lnTo>
                  <a:pt x="215869" y="20872"/>
                </a:lnTo>
                <a:lnTo>
                  <a:pt x="215352" y="20543"/>
                </a:lnTo>
                <a:lnTo>
                  <a:pt x="214817" y="20214"/>
                </a:lnTo>
                <a:lnTo>
                  <a:pt x="214264" y="19891"/>
                </a:lnTo>
                <a:lnTo>
                  <a:pt x="213693" y="19573"/>
                </a:lnTo>
                <a:lnTo>
                  <a:pt x="213122" y="19256"/>
                </a:lnTo>
                <a:lnTo>
                  <a:pt x="212533" y="18939"/>
                </a:lnTo>
                <a:lnTo>
                  <a:pt x="211909" y="18627"/>
                </a:lnTo>
                <a:lnTo>
                  <a:pt x="211302" y="18321"/>
                </a:lnTo>
                <a:lnTo>
                  <a:pt x="210660" y="18010"/>
                </a:lnTo>
                <a:lnTo>
                  <a:pt x="210018" y="17710"/>
                </a:lnTo>
                <a:lnTo>
                  <a:pt x="209357" y="17404"/>
                </a:lnTo>
                <a:lnTo>
                  <a:pt x="208680" y="17104"/>
                </a:lnTo>
                <a:lnTo>
                  <a:pt x="208002" y="16809"/>
                </a:lnTo>
                <a:lnTo>
                  <a:pt x="207306" y="16509"/>
                </a:lnTo>
                <a:lnTo>
                  <a:pt x="206610" y="16221"/>
                </a:lnTo>
                <a:lnTo>
                  <a:pt x="205896" y="15927"/>
                </a:lnTo>
                <a:lnTo>
                  <a:pt x="205165" y="15638"/>
                </a:lnTo>
                <a:lnTo>
                  <a:pt x="203684" y="15061"/>
                </a:lnTo>
                <a:lnTo>
                  <a:pt x="202186" y="14495"/>
                </a:lnTo>
                <a:lnTo>
                  <a:pt x="200651" y="13936"/>
                </a:lnTo>
                <a:lnTo>
                  <a:pt x="199081" y="13376"/>
                </a:lnTo>
                <a:lnTo>
                  <a:pt x="197922" y="12972"/>
                </a:lnTo>
                <a:lnTo>
                  <a:pt x="196762" y="12574"/>
                </a:lnTo>
                <a:lnTo>
                  <a:pt x="195567" y="12181"/>
                </a:lnTo>
                <a:lnTo>
                  <a:pt x="194389" y="11795"/>
                </a:lnTo>
                <a:lnTo>
                  <a:pt x="193176" y="11408"/>
                </a:lnTo>
                <a:lnTo>
                  <a:pt x="191963" y="11033"/>
                </a:lnTo>
                <a:lnTo>
                  <a:pt x="190732" y="10658"/>
                </a:lnTo>
                <a:lnTo>
                  <a:pt x="189501" y="10289"/>
                </a:lnTo>
                <a:lnTo>
                  <a:pt x="188252" y="9931"/>
                </a:lnTo>
                <a:lnTo>
                  <a:pt x="186986" y="9573"/>
                </a:lnTo>
                <a:lnTo>
                  <a:pt x="185719" y="9215"/>
                </a:lnTo>
                <a:lnTo>
                  <a:pt x="184434" y="8869"/>
                </a:lnTo>
                <a:lnTo>
                  <a:pt x="183132" y="8529"/>
                </a:lnTo>
                <a:lnTo>
                  <a:pt x="181830" y="8188"/>
                </a:lnTo>
                <a:lnTo>
                  <a:pt x="180510" y="7859"/>
                </a:lnTo>
                <a:lnTo>
                  <a:pt x="179189" y="7530"/>
                </a:lnTo>
                <a:lnTo>
                  <a:pt x="177833" y="7207"/>
                </a:lnTo>
                <a:lnTo>
                  <a:pt x="176495" y="6890"/>
                </a:lnTo>
                <a:lnTo>
                  <a:pt x="175122" y="6578"/>
                </a:lnTo>
                <a:lnTo>
                  <a:pt x="173748" y="6273"/>
                </a:lnTo>
                <a:lnTo>
                  <a:pt x="172356" y="5972"/>
                </a:lnTo>
                <a:lnTo>
                  <a:pt x="170965" y="5672"/>
                </a:lnTo>
                <a:lnTo>
                  <a:pt x="169556" y="5384"/>
                </a:lnTo>
                <a:lnTo>
                  <a:pt x="168128" y="5095"/>
                </a:lnTo>
                <a:lnTo>
                  <a:pt x="166701" y="4813"/>
                </a:lnTo>
                <a:lnTo>
                  <a:pt x="165238" y="4541"/>
                </a:lnTo>
                <a:lnTo>
                  <a:pt x="163793" y="4270"/>
                </a:lnTo>
                <a:lnTo>
                  <a:pt x="162312" y="4005"/>
                </a:lnTo>
                <a:lnTo>
                  <a:pt x="160832" y="3745"/>
                </a:lnTo>
                <a:lnTo>
                  <a:pt x="159351" y="3485"/>
                </a:lnTo>
                <a:lnTo>
                  <a:pt x="157834" y="3237"/>
                </a:lnTo>
                <a:lnTo>
                  <a:pt x="156318" y="2995"/>
                </a:lnTo>
                <a:lnTo>
                  <a:pt x="155444" y="2856"/>
                </a:lnTo>
                <a:lnTo>
                  <a:pt x="154552" y="2718"/>
                </a:lnTo>
                <a:lnTo>
                  <a:pt x="153642" y="2585"/>
                </a:lnTo>
                <a:lnTo>
                  <a:pt x="152750" y="2458"/>
                </a:lnTo>
                <a:lnTo>
                  <a:pt x="151840" y="2337"/>
                </a:lnTo>
                <a:lnTo>
                  <a:pt x="150930" y="2216"/>
                </a:lnTo>
                <a:lnTo>
                  <a:pt x="150020" y="2095"/>
                </a:lnTo>
                <a:lnTo>
                  <a:pt x="149093" y="1985"/>
                </a:lnTo>
                <a:lnTo>
                  <a:pt x="148165" y="1875"/>
                </a:lnTo>
                <a:lnTo>
                  <a:pt x="147255" y="1766"/>
                </a:lnTo>
                <a:lnTo>
                  <a:pt x="146327" y="1662"/>
                </a:lnTo>
                <a:lnTo>
                  <a:pt x="145382" y="1564"/>
                </a:lnTo>
                <a:lnTo>
                  <a:pt x="144454" y="1471"/>
                </a:lnTo>
                <a:lnTo>
                  <a:pt x="143508" y="1379"/>
                </a:lnTo>
                <a:lnTo>
                  <a:pt x="142563" y="1287"/>
                </a:lnTo>
                <a:lnTo>
                  <a:pt x="141617" y="1200"/>
                </a:lnTo>
                <a:lnTo>
                  <a:pt x="140672" y="1119"/>
                </a:lnTo>
                <a:lnTo>
                  <a:pt x="139726" y="1039"/>
                </a:lnTo>
                <a:lnTo>
                  <a:pt x="137817" y="894"/>
                </a:lnTo>
                <a:lnTo>
                  <a:pt x="135891" y="756"/>
                </a:lnTo>
                <a:lnTo>
                  <a:pt x="133964" y="635"/>
                </a:lnTo>
                <a:lnTo>
                  <a:pt x="132019" y="525"/>
                </a:lnTo>
                <a:lnTo>
                  <a:pt x="130075" y="427"/>
                </a:lnTo>
                <a:lnTo>
                  <a:pt x="128130" y="340"/>
                </a:lnTo>
                <a:lnTo>
                  <a:pt x="126168" y="271"/>
                </a:lnTo>
                <a:lnTo>
                  <a:pt x="124812" y="225"/>
                </a:lnTo>
                <a:lnTo>
                  <a:pt x="123438" y="185"/>
                </a:lnTo>
                <a:lnTo>
                  <a:pt x="122082" y="144"/>
                </a:lnTo>
                <a:lnTo>
                  <a:pt x="120708" y="115"/>
                </a:lnTo>
                <a:lnTo>
                  <a:pt x="119353" y="87"/>
                </a:lnTo>
                <a:lnTo>
                  <a:pt x="117979" y="58"/>
                </a:lnTo>
                <a:lnTo>
                  <a:pt x="116605" y="40"/>
                </a:lnTo>
                <a:lnTo>
                  <a:pt x="115231" y="23"/>
                </a:lnTo>
                <a:lnTo>
                  <a:pt x="113858" y="12"/>
                </a:lnTo>
                <a:lnTo>
                  <a:pt x="112484" y="6"/>
                </a:lnTo>
                <a:lnTo>
                  <a:pt x="1111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4f3de87df4_0_409"/>
          <p:cNvSpPr/>
          <p:nvPr/>
        </p:nvSpPr>
        <p:spPr>
          <a:xfrm flipH="1">
            <a:off x="4518785" y="2724729"/>
            <a:ext cx="266854" cy="219608"/>
          </a:xfrm>
          <a:custGeom>
            <a:avLst/>
            <a:gdLst/>
            <a:ahLst/>
            <a:cxnLst/>
            <a:rect l="l" t="t" r="r" b="b"/>
            <a:pathLst>
              <a:path w="32773" h="9349" extrusionOk="0">
                <a:moveTo>
                  <a:pt x="10829" y="1"/>
                </a:moveTo>
                <a:lnTo>
                  <a:pt x="10419" y="12"/>
                </a:lnTo>
                <a:lnTo>
                  <a:pt x="9991" y="29"/>
                </a:lnTo>
                <a:lnTo>
                  <a:pt x="9580" y="52"/>
                </a:lnTo>
                <a:lnTo>
                  <a:pt x="9152" y="81"/>
                </a:lnTo>
                <a:lnTo>
                  <a:pt x="8742" y="110"/>
                </a:lnTo>
                <a:lnTo>
                  <a:pt x="8332" y="151"/>
                </a:lnTo>
                <a:lnTo>
                  <a:pt x="7921" y="197"/>
                </a:lnTo>
                <a:lnTo>
                  <a:pt x="7511" y="249"/>
                </a:lnTo>
                <a:lnTo>
                  <a:pt x="7118" y="306"/>
                </a:lnTo>
                <a:lnTo>
                  <a:pt x="6726" y="370"/>
                </a:lnTo>
                <a:lnTo>
                  <a:pt x="6333" y="439"/>
                </a:lnTo>
                <a:lnTo>
                  <a:pt x="5941" y="514"/>
                </a:lnTo>
                <a:lnTo>
                  <a:pt x="5566" y="595"/>
                </a:lnTo>
                <a:lnTo>
                  <a:pt x="5192" y="681"/>
                </a:lnTo>
                <a:lnTo>
                  <a:pt x="4692" y="808"/>
                </a:lnTo>
                <a:lnTo>
                  <a:pt x="4228" y="941"/>
                </a:lnTo>
                <a:lnTo>
                  <a:pt x="3764" y="1080"/>
                </a:lnTo>
                <a:lnTo>
                  <a:pt x="3354" y="1224"/>
                </a:lnTo>
                <a:lnTo>
                  <a:pt x="2944" y="1374"/>
                </a:lnTo>
                <a:lnTo>
                  <a:pt x="2569" y="1530"/>
                </a:lnTo>
                <a:lnTo>
                  <a:pt x="2212" y="1691"/>
                </a:lnTo>
                <a:lnTo>
                  <a:pt x="1891" y="1853"/>
                </a:lnTo>
                <a:lnTo>
                  <a:pt x="1588" y="2020"/>
                </a:lnTo>
                <a:lnTo>
                  <a:pt x="1320" y="2188"/>
                </a:lnTo>
                <a:lnTo>
                  <a:pt x="1071" y="2366"/>
                </a:lnTo>
                <a:lnTo>
                  <a:pt x="839" y="2540"/>
                </a:lnTo>
                <a:lnTo>
                  <a:pt x="642" y="2724"/>
                </a:lnTo>
                <a:lnTo>
                  <a:pt x="464" y="2903"/>
                </a:lnTo>
                <a:lnTo>
                  <a:pt x="321" y="3088"/>
                </a:lnTo>
                <a:lnTo>
                  <a:pt x="214" y="3278"/>
                </a:lnTo>
                <a:lnTo>
                  <a:pt x="125" y="3463"/>
                </a:lnTo>
                <a:lnTo>
                  <a:pt x="54" y="3653"/>
                </a:lnTo>
                <a:lnTo>
                  <a:pt x="18" y="3844"/>
                </a:lnTo>
                <a:lnTo>
                  <a:pt x="0" y="4034"/>
                </a:lnTo>
                <a:lnTo>
                  <a:pt x="18" y="4225"/>
                </a:lnTo>
                <a:lnTo>
                  <a:pt x="71" y="4421"/>
                </a:lnTo>
                <a:lnTo>
                  <a:pt x="143" y="4611"/>
                </a:lnTo>
                <a:lnTo>
                  <a:pt x="250" y="4802"/>
                </a:lnTo>
                <a:lnTo>
                  <a:pt x="375" y="4992"/>
                </a:lnTo>
                <a:lnTo>
                  <a:pt x="535" y="5177"/>
                </a:lnTo>
                <a:lnTo>
                  <a:pt x="732" y="5367"/>
                </a:lnTo>
                <a:lnTo>
                  <a:pt x="946" y="5552"/>
                </a:lnTo>
                <a:lnTo>
                  <a:pt x="1195" y="5736"/>
                </a:lnTo>
                <a:lnTo>
                  <a:pt x="1481" y="5915"/>
                </a:lnTo>
                <a:lnTo>
                  <a:pt x="1784" y="6094"/>
                </a:lnTo>
                <a:lnTo>
                  <a:pt x="2123" y="6267"/>
                </a:lnTo>
                <a:lnTo>
                  <a:pt x="2533" y="6463"/>
                </a:lnTo>
                <a:lnTo>
                  <a:pt x="2944" y="6648"/>
                </a:lnTo>
                <a:lnTo>
                  <a:pt x="3390" y="6827"/>
                </a:lnTo>
                <a:lnTo>
                  <a:pt x="3836" y="7000"/>
                </a:lnTo>
                <a:lnTo>
                  <a:pt x="4282" y="7162"/>
                </a:lnTo>
                <a:lnTo>
                  <a:pt x="4746" y="7317"/>
                </a:lnTo>
                <a:lnTo>
                  <a:pt x="5227" y="7468"/>
                </a:lnTo>
                <a:lnTo>
                  <a:pt x="5727" y="7612"/>
                </a:lnTo>
                <a:lnTo>
                  <a:pt x="6226" y="7750"/>
                </a:lnTo>
                <a:lnTo>
                  <a:pt x="6744" y="7877"/>
                </a:lnTo>
                <a:lnTo>
                  <a:pt x="7279" y="8004"/>
                </a:lnTo>
                <a:lnTo>
                  <a:pt x="7814" y="8120"/>
                </a:lnTo>
                <a:lnTo>
                  <a:pt x="8349" y="8229"/>
                </a:lnTo>
                <a:lnTo>
                  <a:pt x="8920" y="8333"/>
                </a:lnTo>
                <a:lnTo>
                  <a:pt x="9473" y="8437"/>
                </a:lnTo>
                <a:lnTo>
                  <a:pt x="10062" y="8529"/>
                </a:lnTo>
                <a:lnTo>
                  <a:pt x="10633" y="8616"/>
                </a:lnTo>
                <a:lnTo>
                  <a:pt x="11240" y="8697"/>
                </a:lnTo>
                <a:lnTo>
                  <a:pt x="11828" y="8772"/>
                </a:lnTo>
                <a:lnTo>
                  <a:pt x="12453" y="8847"/>
                </a:lnTo>
                <a:lnTo>
                  <a:pt x="13059" y="8910"/>
                </a:lnTo>
                <a:lnTo>
                  <a:pt x="13702" y="8974"/>
                </a:lnTo>
                <a:lnTo>
                  <a:pt x="14326" y="9026"/>
                </a:lnTo>
                <a:lnTo>
                  <a:pt x="14968" y="9077"/>
                </a:lnTo>
                <a:lnTo>
                  <a:pt x="15628" y="9124"/>
                </a:lnTo>
                <a:lnTo>
                  <a:pt x="16288" y="9170"/>
                </a:lnTo>
                <a:lnTo>
                  <a:pt x="16948" y="9204"/>
                </a:lnTo>
                <a:lnTo>
                  <a:pt x="17609" y="9239"/>
                </a:lnTo>
                <a:lnTo>
                  <a:pt x="18287" y="9268"/>
                </a:lnTo>
                <a:lnTo>
                  <a:pt x="18982" y="9291"/>
                </a:lnTo>
                <a:lnTo>
                  <a:pt x="19660" y="9314"/>
                </a:lnTo>
                <a:lnTo>
                  <a:pt x="20356" y="9331"/>
                </a:lnTo>
                <a:lnTo>
                  <a:pt x="20873" y="9343"/>
                </a:lnTo>
                <a:lnTo>
                  <a:pt x="21373" y="9343"/>
                </a:lnTo>
                <a:lnTo>
                  <a:pt x="22372" y="9349"/>
                </a:lnTo>
                <a:lnTo>
                  <a:pt x="23389" y="9343"/>
                </a:lnTo>
                <a:lnTo>
                  <a:pt x="24406" y="9337"/>
                </a:lnTo>
                <a:lnTo>
                  <a:pt x="24406" y="9303"/>
                </a:lnTo>
                <a:lnTo>
                  <a:pt x="25102" y="9308"/>
                </a:lnTo>
                <a:lnTo>
                  <a:pt x="25779" y="9314"/>
                </a:lnTo>
                <a:lnTo>
                  <a:pt x="26475" y="9326"/>
                </a:lnTo>
                <a:lnTo>
                  <a:pt x="27171" y="9337"/>
                </a:lnTo>
                <a:lnTo>
                  <a:pt x="27867" y="9337"/>
                </a:lnTo>
                <a:lnTo>
                  <a:pt x="28545" y="9331"/>
                </a:lnTo>
                <a:lnTo>
                  <a:pt x="28884" y="9320"/>
                </a:lnTo>
                <a:lnTo>
                  <a:pt x="29205" y="9308"/>
                </a:lnTo>
                <a:lnTo>
                  <a:pt x="29544" y="9291"/>
                </a:lnTo>
                <a:lnTo>
                  <a:pt x="29865" y="9268"/>
                </a:lnTo>
                <a:lnTo>
                  <a:pt x="30061" y="9245"/>
                </a:lnTo>
                <a:lnTo>
                  <a:pt x="30275" y="9216"/>
                </a:lnTo>
                <a:lnTo>
                  <a:pt x="30454" y="9181"/>
                </a:lnTo>
                <a:lnTo>
                  <a:pt x="30650" y="9135"/>
                </a:lnTo>
                <a:lnTo>
                  <a:pt x="30846" y="9089"/>
                </a:lnTo>
                <a:lnTo>
                  <a:pt x="31025" y="9037"/>
                </a:lnTo>
                <a:lnTo>
                  <a:pt x="31381" y="8927"/>
                </a:lnTo>
                <a:lnTo>
                  <a:pt x="31720" y="8801"/>
                </a:lnTo>
                <a:lnTo>
                  <a:pt x="32077" y="8674"/>
                </a:lnTo>
                <a:lnTo>
                  <a:pt x="32416" y="8552"/>
                </a:lnTo>
                <a:lnTo>
                  <a:pt x="32773" y="8437"/>
                </a:lnTo>
                <a:lnTo>
                  <a:pt x="32380" y="8356"/>
                </a:lnTo>
                <a:lnTo>
                  <a:pt x="32006" y="8264"/>
                </a:lnTo>
                <a:lnTo>
                  <a:pt x="31613" y="8172"/>
                </a:lnTo>
                <a:lnTo>
                  <a:pt x="31221" y="8079"/>
                </a:lnTo>
                <a:lnTo>
                  <a:pt x="30828" y="7998"/>
                </a:lnTo>
                <a:lnTo>
                  <a:pt x="30632" y="7958"/>
                </a:lnTo>
                <a:lnTo>
                  <a:pt x="30436" y="7923"/>
                </a:lnTo>
                <a:lnTo>
                  <a:pt x="30240" y="7895"/>
                </a:lnTo>
                <a:lnTo>
                  <a:pt x="30026" y="7871"/>
                </a:lnTo>
                <a:lnTo>
                  <a:pt x="29829" y="7848"/>
                </a:lnTo>
                <a:lnTo>
                  <a:pt x="29615" y="7837"/>
                </a:lnTo>
                <a:lnTo>
                  <a:pt x="28723" y="7791"/>
                </a:lnTo>
                <a:lnTo>
                  <a:pt x="27831" y="7750"/>
                </a:lnTo>
                <a:lnTo>
                  <a:pt x="26065" y="7681"/>
                </a:lnTo>
                <a:lnTo>
                  <a:pt x="22479" y="7548"/>
                </a:lnTo>
                <a:lnTo>
                  <a:pt x="20695" y="7485"/>
                </a:lnTo>
                <a:lnTo>
                  <a:pt x="18911" y="7410"/>
                </a:lnTo>
                <a:lnTo>
                  <a:pt x="18037" y="7364"/>
                </a:lnTo>
                <a:lnTo>
                  <a:pt x="17145" y="7317"/>
                </a:lnTo>
                <a:lnTo>
                  <a:pt x="16271" y="7266"/>
                </a:lnTo>
                <a:lnTo>
                  <a:pt x="15396" y="7214"/>
                </a:lnTo>
                <a:lnTo>
                  <a:pt x="14950" y="7179"/>
                </a:lnTo>
                <a:lnTo>
                  <a:pt x="14522" y="7139"/>
                </a:lnTo>
                <a:lnTo>
                  <a:pt x="14076" y="7092"/>
                </a:lnTo>
                <a:lnTo>
                  <a:pt x="13648" y="7041"/>
                </a:lnTo>
                <a:lnTo>
                  <a:pt x="13220" y="6983"/>
                </a:lnTo>
                <a:lnTo>
                  <a:pt x="12792" y="6925"/>
                </a:lnTo>
                <a:lnTo>
                  <a:pt x="12363" y="6856"/>
                </a:lnTo>
                <a:lnTo>
                  <a:pt x="11935" y="6787"/>
                </a:lnTo>
                <a:lnTo>
                  <a:pt x="11525" y="6712"/>
                </a:lnTo>
                <a:lnTo>
                  <a:pt x="11115" y="6637"/>
                </a:lnTo>
                <a:lnTo>
                  <a:pt x="10722" y="6556"/>
                </a:lnTo>
                <a:lnTo>
                  <a:pt x="10312" y="6469"/>
                </a:lnTo>
                <a:lnTo>
                  <a:pt x="9545" y="6296"/>
                </a:lnTo>
                <a:lnTo>
                  <a:pt x="8813" y="6117"/>
                </a:lnTo>
                <a:lnTo>
                  <a:pt x="8474" y="6025"/>
                </a:lnTo>
                <a:lnTo>
                  <a:pt x="8153" y="5938"/>
                </a:lnTo>
                <a:lnTo>
                  <a:pt x="7868" y="5840"/>
                </a:lnTo>
                <a:lnTo>
                  <a:pt x="7582" y="5742"/>
                </a:lnTo>
                <a:lnTo>
                  <a:pt x="7315" y="5638"/>
                </a:lnTo>
                <a:lnTo>
                  <a:pt x="7083" y="5534"/>
                </a:lnTo>
                <a:lnTo>
                  <a:pt x="6851" y="5425"/>
                </a:lnTo>
                <a:lnTo>
                  <a:pt x="6637" y="5309"/>
                </a:lnTo>
                <a:lnTo>
                  <a:pt x="6458" y="5200"/>
                </a:lnTo>
                <a:lnTo>
                  <a:pt x="6280" y="5084"/>
                </a:lnTo>
                <a:lnTo>
                  <a:pt x="6119" y="4963"/>
                </a:lnTo>
                <a:lnTo>
                  <a:pt x="5977" y="4842"/>
                </a:lnTo>
                <a:lnTo>
                  <a:pt x="5870" y="4721"/>
                </a:lnTo>
                <a:lnTo>
                  <a:pt x="5763" y="4594"/>
                </a:lnTo>
                <a:lnTo>
                  <a:pt x="5673" y="4473"/>
                </a:lnTo>
                <a:lnTo>
                  <a:pt x="5602" y="4346"/>
                </a:lnTo>
                <a:lnTo>
                  <a:pt x="5548" y="4219"/>
                </a:lnTo>
                <a:lnTo>
                  <a:pt x="5531" y="4086"/>
                </a:lnTo>
                <a:lnTo>
                  <a:pt x="5513" y="3959"/>
                </a:lnTo>
                <a:lnTo>
                  <a:pt x="5513" y="3832"/>
                </a:lnTo>
                <a:lnTo>
                  <a:pt x="5548" y="3699"/>
                </a:lnTo>
                <a:lnTo>
                  <a:pt x="5584" y="3572"/>
                </a:lnTo>
                <a:lnTo>
                  <a:pt x="5638" y="3440"/>
                </a:lnTo>
                <a:lnTo>
                  <a:pt x="5709" y="3313"/>
                </a:lnTo>
                <a:lnTo>
                  <a:pt x="5816" y="3186"/>
                </a:lnTo>
                <a:lnTo>
                  <a:pt x="5923" y="3059"/>
                </a:lnTo>
                <a:lnTo>
                  <a:pt x="6048" y="2932"/>
                </a:lnTo>
                <a:lnTo>
                  <a:pt x="6209" y="2805"/>
                </a:lnTo>
                <a:lnTo>
                  <a:pt x="6369" y="2678"/>
                </a:lnTo>
                <a:lnTo>
                  <a:pt x="6565" y="2557"/>
                </a:lnTo>
                <a:lnTo>
                  <a:pt x="6762" y="2436"/>
                </a:lnTo>
                <a:lnTo>
                  <a:pt x="6976" y="2320"/>
                </a:lnTo>
                <a:lnTo>
                  <a:pt x="7225" y="2205"/>
                </a:lnTo>
                <a:lnTo>
                  <a:pt x="7475" y="2095"/>
                </a:lnTo>
                <a:lnTo>
                  <a:pt x="7743" y="1997"/>
                </a:lnTo>
                <a:lnTo>
                  <a:pt x="8028" y="1911"/>
                </a:lnTo>
                <a:lnTo>
                  <a:pt x="8314" y="1836"/>
                </a:lnTo>
                <a:lnTo>
                  <a:pt x="8635" y="1766"/>
                </a:lnTo>
                <a:lnTo>
                  <a:pt x="8956" y="1703"/>
                </a:lnTo>
                <a:lnTo>
                  <a:pt x="9277" y="1657"/>
                </a:lnTo>
                <a:lnTo>
                  <a:pt x="9634" y="1616"/>
                </a:lnTo>
                <a:lnTo>
                  <a:pt x="9991" y="1587"/>
                </a:lnTo>
                <a:lnTo>
                  <a:pt x="10365" y="1564"/>
                </a:lnTo>
                <a:lnTo>
                  <a:pt x="10740" y="1553"/>
                </a:lnTo>
                <a:lnTo>
                  <a:pt x="11150" y="1553"/>
                </a:lnTo>
                <a:lnTo>
                  <a:pt x="11561" y="1564"/>
                </a:lnTo>
                <a:lnTo>
                  <a:pt x="11989" y="1582"/>
                </a:lnTo>
                <a:lnTo>
                  <a:pt x="12435" y="1616"/>
                </a:lnTo>
                <a:lnTo>
                  <a:pt x="12881" y="1651"/>
                </a:lnTo>
                <a:lnTo>
                  <a:pt x="13309" y="1697"/>
                </a:lnTo>
                <a:lnTo>
                  <a:pt x="13719" y="1749"/>
                </a:lnTo>
                <a:lnTo>
                  <a:pt x="14112" y="1807"/>
                </a:lnTo>
                <a:lnTo>
                  <a:pt x="14469" y="1876"/>
                </a:lnTo>
                <a:lnTo>
                  <a:pt x="14808" y="1945"/>
                </a:lnTo>
                <a:lnTo>
                  <a:pt x="15111" y="2026"/>
                </a:lnTo>
                <a:lnTo>
                  <a:pt x="15379" y="2113"/>
                </a:lnTo>
                <a:lnTo>
                  <a:pt x="15628" y="2205"/>
                </a:lnTo>
                <a:lnTo>
                  <a:pt x="15860" y="2309"/>
                </a:lnTo>
                <a:lnTo>
                  <a:pt x="16039" y="2413"/>
                </a:lnTo>
                <a:lnTo>
                  <a:pt x="16199" y="2534"/>
                </a:lnTo>
                <a:lnTo>
                  <a:pt x="16306" y="2655"/>
                </a:lnTo>
                <a:lnTo>
                  <a:pt x="16395" y="2793"/>
                </a:lnTo>
                <a:lnTo>
                  <a:pt x="16449" y="2932"/>
                </a:lnTo>
                <a:lnTo>
                  <a:pt x="16467" y="3082"/>
                </a:lnTo>
                <a:lnTo>
                  <a:pt x="16449" y="3226"/>
                </a:lnTo>
                <a:lnTo>
                  <a:pt x="16413" y="3370"/>
                </a:lnTo>
                <a:lnTo>
                  <a:pt x="16342" y="3659"/>
                </a:lnTo>
                <a:lnTo>
                  <a:pt x="16235" y="3948"/>
                </a:lnTo>
                <a:lnTo>
                  <a:pt x="16110" y="4236"/>
                </a:lnTo>
                <a:lnTo>
                  <a:pt x="15985" y="4530"/>
                </a:lnTo>
                <a:lnTo>
                  <a:pt x="15878" y="4819"/>
                </a:lnTo>
                <a:lnTo>
                  <a:pt x="15789" y="5107"/>
                </a:lnTo>
                <a:lnTo>
                  <a:pt x="15771" y="5252"/>
                </a:lnTo>
                <a:lnTo>
                  <a:pt x="15753" y="5396"/>
                </a:lnTo>
                <a:lnTo>
                  <a:pt x="15753" y="5465"/>
                </a:lnTo>
                <a:lnTo>
                  <a:pt x="15771" y="5534"/>
                </a:lnTo>
                <a:lnTo>
                  <a:pt x="15807" y="5604"/>
                </a:lnTo>
                <a:lnTo>
                  <a:pt x="15860" y="5673"/>
                </a:lnTo>
                <a:lnTo>
                  <a:pt x="15985" y="5811"/>
                </a:lnTo>
                <a:lnTo>
                  <a:pt x="16146" y="5950"/>
                </a:lnTo>
                <a:lnTo>
                  <a:pt x="16502" y="6233"/>
                </a:lnTo>
                <a:lnTo>
                  <a:pt x="16681" y="6371"/>
                </a:lnTo>
                <a:lnTo>
                  <a:pt x="16841" y="6510"/>
                </a:lnTo>
                <a:lnTo>
                  <a:pt x="17252" y="6429"/>
                </a:lnTo>
                <a:lnTo>
                  <a:pt x="17680" y="6348"/>
                </a:lnTo>
                <a:lnTo>
                  <a:pt x="18126" y="6273"/>
                </a:lnTo>
                <a:lnTo>
                  <a:pt x="18554" y="6198"/>
                </a:lnTo>
                <a:lnTo>
                  <a:pt x="18964" y="6111"/>
                </a:lnTo>
                <a:lnTo>
                  <a:pt x="19143" y="6071"/>
                </a:lnTo>
                <a:lnTo>
                  <a:pt x="19321" y="6025"/>
                </a:lnTo>
                <a:lnTo>
                  <a:pt x="19464" y="5979"/>
                </a:lnTo>
                <a:lnTo>
                  <a:pt x="19607" y="5927"/>
                </a:lnTo>
                <a:lnTo>
                  <a:pt x="19714" y="5875"/>
                </a:lnTo>
                <a:lnTo>
                  <a:pt x="19821" y="5817"/>
                </a:lnTo>
                <a:lnTo>
                  <a:pt x="20071" y="5621"/>
                </a:lnTo>
                <a:lnTo>
                  <a:pt x="20320" y="5431"/>
                </a:lnTo>
                <a:lnTo>
                  <a:pt x="20534" y="5240"/>
                </a:lnTo>
                <a:lnTo>
                  <a:pt x="20748" y="5055"/>
                </a:lnTo>
                <a:lnTo>
                  <a:pt x="20945" y="4871"/>
                </a:lnTo>
                <a:lnTo>
                  <a:pt x="21123" y="4692"/>
                </a:lnTo>
                <a:lnTo>
                  <a:pt x="21284" y="4519"/>
                </a:lnTo>
                <a:lnTo>
                  <a:pt x="21409" y="4346"/>
                </a:lnTo>
                <a:lnTo>
                  <a:pt x="21533" y="4173"/>
                </a:lnTo>
                <a:lnTo>
                  <a:pt x="21641" y="4005"/>
                </a:lnTo>
                <a:lnTo>
                  <a:pt x="21712" y="3838"/>
                </a:lnTo>
                <a:lnTo>
                  <a:pt x="21783" y="3676"/>
                </a:lnTo>
                <a:lnTo>
                  <a:pt x="21819" y="3515"/>
                </a:lnTo>
                <a:lnTo>
                  <a:pt x="21837" y="3359"/>
                </a:lnTo>
                <a:lnTo>
                  <a:pt x="21819" y="3203"/>
                </a:lnTo>
                <a:lnTo>
                  <a:pt x="21801" y="3047"/>
                </a:lnTo>
                <a:lnTo>
                  <a:pt x="21748" y="2897"/>
                </a:lnTo>
                <a:lnTo>
                  <a:pt x="21676" y="2747"/>
                </a:lnTo>
                <a:lnTo>
                  <a:pt x="21569" y="2597"/>
                </a:lnTo>
                <a:lnTo>
                  <a:pt x="21462" y="2453"/>
                </a:lnTo>
                <a:lnTo>
                  <a:pt x="21302" y="2309"/>
                </a:lnTo>
                <a:lnTo>
                  <a:pt x="21141" y="2164"/>
                </a:lnTo>
                <a:lnTo>
                  <a:pt x="20945" y="2026"/>
                </a:lnTo>
                <a:lnTo>
                  <a:pt x="20713" y="1887"/>
                </a:lnTo>
                <a:lnTo>
                  <a:pt x="20463" y="1749"/>
                </a:lnTo>
                <a:lnTo>
                  <a:pt x="20195" y="1610"/>
                </a:lnTo>
                <a:lnTo>
                  <a:pt x="19892" y="1472"/>
                </a:lnTo>
                <a:lnTo>
                  <a:pt x="19553" y="1339"/>
                </a:lnTo>
                <a:lnTo>
                  <a:pt x="19196" y="1207"/>
                </a:lnTo>
                <a:lnTo>
                  <a:pt x="18804" y="1074"/>
                </a:lnTo>
                <a:lnTo>
                  <a:pt x="18394" y="941"/>
                </a:lnTo>
                <a:lnTo>
                  <a:pt x="17948" y="814"/>
                </a:lnTo>
                <a:lnTo>
                  <a:pt x="17591" y="716"/>
                </a:lnTo>
                <a:lnTo>
                  <a:pt x="17234" y="630"/>
                </a:lnTo>
                <a:lnTo>
                  <a:pt x="16877" y="549"/>
                </a:lnTo>
                <a:lnTo>
                  <a:pt x="16502" y="474"/>
                </a:lnTo>
                <a:lnTo>
                  <a:pt x="16128" y="399"/>
                </a:lnTo>
                <a:lnTo>
                  <a:pt x="15753" y="335"/>
                </a:lnTo>
                <a:lnTo>
                  <a:pt x="15361" y="278"/>
                </a:lnTo>
                <a:lnTo>
                  <a:pt x="14968" y="220"/>
                </a:lnTo>
                <a:lnTo>
                  <a:pt x="14558" y="174"/>
                </a:lnTo>
                <a:lnTo>
                  <a:pt x="14165" y="133"/>
                </a:lnTo>
                <a:lnTo>
                  <a:pt x="13755" y="93"/>
                </a:lnTo>
                <a:lnTo>
                  <a:pt x="13345" y="64"/>
                </a:lnTo>
                <a:lnTo>
                  <a:pt x="12917" y="41"/>
                </a:lnTo>
                <a:lnTo>
                  <a:pt x="12506" y="24"/>
                </a:lnTo>
                <a:lnTo>
                  <a:pt x="12096" y="6"/>
                </a:lnTo>
                <a:lnTo>
                  <a:pt x="1166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4f3de87df4_0_409"/>
          <p:cNvSpPr/>
          <p:nvPr/>
        </p:nvSpPr>
        <p:spPr>
          <a:xfrm flipH="1">
            <a:off x="3600270" y="1587484"/>
            <a:ext cx="218341" cy="228276"/>
          </a:xfrm>
          <a:custGeom>
            <a:avLst/>
            <a:gdLst/>
            <a:ahLst/>
            <a:cxnLst/>
            <a:rect l="l" t="t" r="r" b="b"/>
            <a:pathLst>
              <a:path w="26815" h="9718" extrusionOk="0">
                <a:moveTo>
                  <a:pt x="23996" y="0"/>
                </a:moveTo>
                <a:lnTo>
                  <a:pt x="23390" y="116"/>
                </a:lnTo>
                <a:lnTo>
                  <a:pt x="22819" y="214"/>
                </a:lnTo>
                <a:lnTo>
                  <a:pt x="21837" y="387"/>
                </a:lnTo>
                <a:lnTo>
                  <a:pt x="21409" y="462"/>
                </a:lnTo>
                <a:lnTo>
                  <a:pt x="21017" y="543"/>
                </a:lnTo>
                <a:lnTo>
                  <a:pt x="20678" y="629"/>
                </a:lnTo>
                <a:lnTo>
                  <a:pt x="20517" y="675"/>
                </a:lnTo>
                <a:lnTo>
                  <a:pt x="20375" y="722"/>
                </a:lnTo>
                <a:lnTo>
                  <a:pt x="16039" y="2222"/>
                </a:lnTo>
                <a:lnTo>
                  <a:pt x="11740" y="3734"/>
                </a:lnTo>
                <a:lnTo>
                  <a:pt x="7458" y="5251"/>
                </a:lnTo>
                <a:lnTo>
                  <a:pt x="5317" y="6013"/>
                </a:lnTo>
                <a:lnTo>
                  <a:pt x="3194" y="6775"/>
                </a:lnTo>
                <a:lnTo>
                  <a:pt x="2730" y="6954"/>
                </a:lnTo>
                <a:lnTo>
                  <a:pt x="2266" y="7144"/>
                </a:lnTo>
                <a:lnTo>
                  <a:pt x="1838" y="7340"/>
                </a:lnTo>
                <a:lnTo>
                  <a:pt x="1428" y="7536"/>
                </a:lnTo>
                <a:lnTo>
                  <a:pt x="1053" y="7744"/>
                </a:lnTo>
                <a:lnTo>
                  <a:pt x="714" y="7958"/>
                </a:lnTo>
                <a:lnTo>
                  <a:pt x="411" y="8171"/>
                </a:lnTo>
                <a:lnTo>
                  <a:pt x="268" y="8281"/>
                </a:lnTo>
                <a:lnTo>
                  <a:pt x="143" y="8391"/>
                </a:lnTo>
                <a:lnTo>
                  <a:pt x="90" y="8454"/>
                </a:lnTo>
                <a:lnTo>
                  <a:pt x="36" y="8523"/>
                </a:lnTo>
                <a:lnTo>
                  <a:pt x="19" y="8598"/>
                </a:lnTo>
                <a:lnTo>
                  <a:pt x="1" y="8679"/>
                </a:lnTo>
                <a:lnTo>
                  <a:pt x="1" y="8760"/>
                </a:lnTo>
                <a:lnTo>
                  <a:pt x="36" y="8841"/>
                </a:lnTo>
                <a:lnTo>
                  <a:pt x="54" y="8927"/>
                </a:lnTo>
                <a:lnTo>
                  <a:pt x="108" y="9008"/>
                </a:lnTo>
                <a:lnTo>
                  <a:pt x="161" y="9089"/>
                </a:lnTo>
                <a:lnTo>
                  <a:pt x="251" y="9170"/>
                </a:lnTo>
                <a:lnTo>
                  <a:pt x="322" y="9245"/>
                </a:lnTo>
                <a:lnTo>
                  <a:pt x="429" y="9320"/>
                </a:lnTo>
                <a:lnTo>
                  <a:pt x="536" y="9389"/>
                </a:lnTo>
                <a:lnTo>
                  <a:pt x="643" y="9452"/>
                </a:lnTo>
                <a:lnTo>
                  <a:pt x="786" y="9510"/>
                </a:lnTo>
                <a:lnTo>
                  <a:pt x="911" y="9562"/>
                </a:lnTo>
                <a:lnTo>
                  <a:pt x="1053" y="9597"/>
                </a:lnTo>
                <a:lnTo>
                  <a:pt x="1196" y="9625"/>
                </a:lnTo>
                <a:lnTo>
                  <a:pt x="1374" y="9654"/>
                </a:lnTo>
                <a:lnTo>
                  <a:pt x="1571" y="9672"/>
                </a:lnTo>
                <a:lnTo>
                  <a:pt x="1785" y="9689"/>
                </a:lnTo>
                <a:lnTo>
                  <a:pt x="1999" y="9700"/>
                </a:lnTo>
                <a:lnTo>
                  <a:pt x="2231" y="9712"/>
                </a:lnTo>
                <a:lnTo>
                  <a:pt x="2481" y="9718"/>
                </a:lnTo>
                <a:lnTo>
                  <a:pt x="2730" y="9718"/>
                </a:lnTo>
                <a:lnTo>
                  <a:pt x="2980" y="9712"/>
                </a:lnTo>
                <a:lnTo>
                  <a:pt x="3480" y="9695"/>
                </a:lnTo>
                <a:lnTo>
                  <a:pt x="3943" y="9666"/>
                </a:lnTo>
                <a:lnTo>
                  <a:pt x="4175" y="9648"/>
                </a:lnTo>
                <a:lnTo>
                  <a:pt x="4372" y="9631"/>
                </a:lnTo>
                <a:lnTo>
                  <a:pt x="4889" y="9568"/>
                </a:lnTo>
                <a:lnTo>
                  <a:pt x="5389" y="9493"/>
                </a:lnTo>
                <a:lnTo>
                  <a:pt x="5888" y="9412"/>
                </a:lnTo>
                <a:lnTo>
                  <a:pt x="6370" y="9320"/>
                </a:lnTo>
                <a:lnTo>
                  <a:pt x="6834" y="9216"/>
                </a:lnTo>
                <a:lnTo>
                  <a:pt x="7280" y="9106"/>
                </a:lnTo>
                <a:lnTo>
                  <a:pt x="7690" y="8985"/>
                </a:lnTo>
                <a:lnTo>
                  <a:pt x="8065" y="8864"/>
                </a:lnTo>
                <a:lnTo>
                  <a:pt x="12453" y="7311"/>
                </a:lnTo>
                <a:lnTo>
                  <a:pt x="14630" y="6538"/>
                </a:lnTo>
                <a:lnTo>
                  <a:pt x="16806" y="5759"/>
                </a:lnTo>
                <a:lnTo>
                  <a:pt x="18965" y="4974"/>
                </a:lnTo>
                <a:lnTo>
                  <a:pt x="21124" y="4190"/>
                </a:lnTo>
                <a:lnTo>
                  <a:pt x="23265" y="3405"/>
                </a:lnTo>
                <a:lnTo>
                  <a:pt x="25406" y="2614"/>
                </a:lnTo>
                <a:lnTo>
                  <a:pt x="25566" y="2551"/>
                </a:lnTo>
                <a:lnTo>
                  <a:pt x="25727" y="2476"/>
                </a:lnTo>
                <a:lnTo>
                  <a:pt x="25887" y="2407"/>
                </a:lnTo>
                <a:lnTo>
                  <a:pt x="26030" y="2326"/>
                </a:lnTo>
                <a:lnTo>
                  <a:pt x="26155" y="2245"/>
                </a:lnTo>
                <a:lnTo>
                  <a:pt x="26280" y="2164"/>
                </a:lnTo>
                <a:lnTo>
                  <a:pt x="26405" y="2078"/>
                </a:lnTo>
                <a:lnTo>
                  <a:pt x="26512" y="1991"/>
                </a:lnTo>
                <a:lnTo>
                  <a:pt x="26601" y="1899"/>
                </a:lnTo>
                <a:lnTo>
                  <a:pt x="26672" y="1812"/>
                </a:lnTo>
                <a:lnTo>
                  <a:pt x="26726" y="1726"/>
                </a:lnTo>
                <a:lnTo>
                  <a:pt x="26779" y="1639"/>
                </a:lnTo>
                <a:lnTo>
                  <a:pt x="26797" y="1553"/>
                </a:lnTo>
                <a:lnTo>
                  <a:pt x="26815" y="1472"/>
                </a:lnTo>
                <a:lnTo>
                  <a:pt x="26797" y="1391"/>
                </a:lnTo>
                <a:lnTo>
                  <a:pt x="26761" y="1316"/>
                </a:lnTo>
                <a:lnTo>
                  <a:pt x="26708" y="1229"/>
                </a:lnTo>
                <a:lnTo>
                  <a:pt x="26619" y="1149"/>
                </a:lnTo>
                <a:lnTo>
                  <a:pt x="26494" y="1068"/>
                </a:lnTo>
                <a:lnTo>
                  <a:pt x="26369" y="987"/>
                </a:lnTo>
                <a:lnTo>
                  <a:pt x="26226" y="906"/>
                </a:lnTo>
                <a:lnTo>
                  <a:pt x="26048" y="825"/>
                </a:lnTo>
                <a:lnTo>
                  <a:pt x="25673" y="664"/>
                </a:lnTo>
                <a:lnTo>
                  <a:pt x="25281" y="508"/>
                </a:lnTo>
                <a:lnTo>
                  <a:pt x="24852" y="341"/>
                </a:lnTo>
                <a:lnTo>
                  <a:pt x="24424" y="173"/>
                </a:lnTo>
                <a:lnTo>
                  <a:pt x="239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4f3de87df4_0_409"/>
          <p:cNvSpPr/>
          <p:nvPr/>
        </p:nvSpPr>
        <p:spPr>
          <a:xfrm flipH="1">
            <a:off x="4509046" y="1241570"/>
            <a:ext cx="74821" cy="275303"/>
          </a:xfrm>
          <a:custGeom>
            <a:avLst/>
            <a:gdLst/>
            <a:ahLst/>
            <a:cxnLst/>
            <a:rect l="l" t="t" r="r" b="b"/>
            <a:pathLst>
              <a:path w="9189" h="11720" extrusionOk="0">
                <a:moveTo>
                  <a:pt x="4229" y="0"/>
                </a:moveTo>
                <a:lnTo>
                  <a:pt x="3800" y="6"/>
                </a:lnTo>
                <a:lnTo>
                  <a:pt x="3408" y="29"/>
                </a:lnTo>
                <a:lnTo>
                  <a:pt x="3033" y="58"/>
                </a:lnTo>
                <a:lnTo>
                  <a:pt x="2676" y="98"/>
                </a:lnTo>
                <a:lnTo>
                  <a:pt x="2355" y="144"/>
                </a:lnTo>
                <a:lnTo>
                  <a:pt x="2070" y="202"/>
                </a:lnTo>
                <a:lnTo>
                  <a:pt x="1802" y="271"/>
                </a:lnTo>
                <a:lnTo>
                  <a:pt x="1553" y="346"/>
                </a:lnTo>
                <a:lnTo>
                  <a:pt x="1338" y="427"/>
                </a:lnTo>
                <a:lnTo>
                  <a:pt x="1142" y="519"/>
                </a:lnTo>
                <a:lnTo>
                  <a:pt x="964" y="617"/>
                </a:lnTo>
                <a:lnTo>
                  <a:pt x="803" y="721"/>
                </a:lnTo>
                <a:lnTo>
                  <a:pt x="661" y="831"/>
                </a:lnTo>
                <a:lnTo>
                  <a:pt x="536" y="946"/>
                </a:lnTo>
                <a:lnTo>
                  <a:pt x="429" y="1068"/>
                </a:lnTo>
                <a:lnTo>
                  <a:pt x="339" y="1194"/>
                </a:lnTo>
                <a:lnTo>
                  <a:pt x="268" y="1316"/>
                </a:lnTo>
                <a:lnTo>
                  <a:pt x="215" y="1431"/>
                </a:lnTo>
                <a:lnTo>
                  <a:pt x="179" y="1552"/>
                </a:lnTo>
                <a:lnTo>
                  <a:pt x="161" y="1668"/>
                </a:lnTo>
                <a:lnTo>
                  <a:pt x="90" y="5863"/>
                </a:lnTo>
                <a:lnTo>
                  <a:pt x="36" y="10058"/>
                </a:lnTo>
                <a:lnTo>
                  <a:pt x="18" y="10208"/>
                </a:lnTo>
                <a:lnTo>
                  <a:pt x="0" y="10364"/>
                </a:lnTo>
                <a:lnTo>
                  <a:pt x="18" y="10433"/>
                </a:lnTo>
                <a:lnTo>
                  <a:pt x="54" y="10502"/>
                </a:lnTo>
                <a:lnTo>
                  <a:pt x="107" y="10566"/>
                </a:lnTo>
                <a:lnTo>
                  <a:pt x="143" y="10595"/>
                </a:lnTo>
                <a:lnTo>
                  <a:pt x="197" y="10623"/>
                </a:lnTo>
                <a:lnTo>
                  <a:pt x="500" y="10768"/>
                </a:lnTo>
                <a:lnTo>
                  <a:pt x="803" y="10906"/>
                </a:lnTo>
                <a:lnTo>
                  <a:pt x="1142" y="11045"/>
                </a:lnTo>
                <a:lnTo>
                  <a:pt x="1481" y="11183"/>
                </a:lnTo>
                <a:lnTo>
                  <a:pt x="2159" y="11454"/>
                </a:lnTo>
                <a:lnTo>
                  <a:pt x="2837" y="11720"/>
                </a:lnTo>
                <a:lnTo>
                  <a:pt x="3051" y="11662"/>
                </a:lnTo>
                <a:lnTo>
                  <a:pt x="3265" y="11604"/>
                </a:lnTo>
                <a:lnTo>
                  <a:pt x="3729" y="11495"/>
                </a:lnTo>
                <a:lnTo>
                  <a:pt x="4211" y="11379"/>
                </a:lnTo>
                <a:lnTo>
                  <a:pt x="4675" y="11264"/>
                </a:lnTo>
                <a:lnTo>
                  <a:pt x="4907" y="11206"/>
                </a:lnTo>
                <a:lnTo>
                  <a:pt x="5103" y="11149"/>
                </a:lnTo>
                <a:lnTo>
                  <a:pt x="5299" y="11091"/>
                </a:lnTo>
                <a:lnTo>
                  <a:pt x="5477" y="11027"/>
                </a:lnTo>
                <a:lnTo>
                  <a:pt x="5620" y="10964"/>
                </a:lnTo>
                <a:lnTo>
                  <a:pt x="5745" y="10900"/>
                </a:lnTo>
                <a:lnTo>
                  <a:pt x="5834" y="10837"/>
                </a:lnTo>
                <a:lnTo>
                  <a:pt x="5888" y="10768"/>
                </a:lnTo>
                <a:lnTo>
                  <a:pt x="6352" y="9925"/>
                </a:lnTo>
                <a:lnTo>
                  <a:pt x="6798" y="9083"/>
                </a:lnTo>
                <a:lnTo>
                  <a:pt x="7226" y="8234"/>
                </a:lnTo>
                <a:lnTo>
                  <a:pt x="7636" y="7392"/>
                </a:lnTo>
                <a:lnTo>
                  <a:pt x="8403" y="5695"/>
                </a:lnTo>
                <a:lnTo>
                  <a:pt x="9188" y="3999"/>
                </a:lnTo>
                <a:lnTo>
                  <a:pt x="8903" y="3976"/>
                </a:lnTo>
                <a:lnTo>
                  <a:pt x="8796" y="3283"/>
                </a:lnTo>
                <a:lnTo>
                  <a:pt x="8707" y="2597"/>
                </a:lnTo>
                <a:lnTo>
                  <a:pt x="8635" y="2250"/>
                </a:lnTo>
                <a:lnTo>
                  <a:pt x="8564" y="1904"/>
                </a:lnTo>
                <a:lnTo>
                  <a:pt x="8475" y="1558"/>
                </a:lnTo>
                <a:lnTo>
                  <a:pt x="8368" y="1218"/>
                </a:lnTo>
                <a:lnTo>
                  <a:pt x="8296" y="1085"/>
                </a:lnTo>
                <a:lnTo>
                  <a:pt x="8207" y="952"/>
                </a:lnTo>
                <a:lnTo>
                  <a:pt x="8100" y="831"/>
                </a:lnTo>
                <a:lnTo>
                  <a:pt x="7957" y="716"/>
                </a:lnTo>
                <a:lnTo>
                  <a:pt x="7797" y="606"/>
                </a:lnTo>
                <a:lnTo>
                  <a:pt x="7600" y="508"/>
                </a:lnTo>
                <a:lnTo>
                  <a:pt x="7386" y="410"/>
                </a:lnTo>
                <a:lnTo>
                  <a:pt x="7137" y="329"/>
                </a:lnTo>
                <a:lnTo>
                  <a:pt x="6869" y="254"/>
                </a:lnTo>
                <a:lnTo>
                  <a:pt x="6584" y="185"/>
                </a:lnTo>
                <a:lnTo>
                  <a:pt x="6262" y="127"/>
                </a:lnTo>
                <a:lnTo>
                  <a:pt x="5906" y="81"/>
                </a:lnTo>
                <a:lnTo>
                  <a:pt x="5531" y="46"/>
                </a:lnTo>
                <a:lnTo>
                  <a:pt x="5121" y="17"/>
                </a:lnTo>
                <a:lnTo>
                  <a:pt x="4692" y="6"/>
                </a:lnTo>
                <a:lnTo>
                  <a:pt x="42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4f3de87df4_0_409"/>
          <p:cNvSpPr/>
          <p:nvPr/>
        </p:nvSpPr>
        <p:spPr>
          <a:xfrm flipH="1">
            <a:off x="5464023" y="1851394"/>
            <a:ext cx="199312" cy="171360"/>
          </a:xfrm>
          <a:custGeom>
            <a:avLst/>
            <a:gdLst/>
            <a:ahLst/>
            <a:cxnLst/>
            <a:rect l="l" t="t" r="r" b="b"/>
            <a:pathLst>
              <a:path w="24478" h="7295" extrusionOk="0">
                <a:moveTo>
                  <a:pt x="4157" y="0"/>
                </a:moveTo>
                <a:lnTo>
                  <a:pt x="3925" y="6"/>
                </a:lnTo>
                <a:lnTo>
                  <a:pt x="3693" y="18"/>
                </a:lnTo>
                <a:lnTo>
                  <a:pt x="3479" y="35"/>
                </a:lnTo>
                <a:lnTo>
                  <a:pt x="3247" y="52"/>
                </a:lnTo>
                <a:lnTo>
                  <a:pt x="3033" y="70"/>
                </a:lnTo>
                <a:lnTo>
                  <a:pt x="2819" y="98"/>
                </a:lnTo>
                <a:lnTo>
                  <a:pt x="2605" y="127"/>
                </a:lnTo>
                <a:lnTo>
                  <a:pt x="2391" y="162"/>
                </a:lnTo>
                <a:lnTo>
                  <a:pt x="2195" y="197"/>
                </a:lnTo>
                <a:lnTo>
                  <a:pt x="1998" y="237"/>
                </a:lnTo>
                <a:lnTo>
                  <a:pt x="1802" y="277"/>
                </a:lnTo>
                <a:lnTo>
                  <a:pt x="1624" y="329"/>
                </a:lnTo>
                <a:lnTo>
                  <a:pt x="1445" y="375"/>
                </a:lnTo>
                <a:lnTo>
                  <a:pt x="1267" y="433"/>
                </a:lnTo>
                <a:lnTo>
                  <a:pt x="1106" y="491"/>
                </a:lnTo>
                <a:lnTo>
                  <a:pt x="946" y="549"/>
                </a:lnTo>
                <a:lnTo>
                  <a:pt x="821" y="612"/>
                </a:lnTo>
                <a:lnTo>
                  <a:pt x="678" y="670"/>
                </a:lnTo>
                <a:lnTo>
                  <a:pt x="571" y="733"/>
                </a:lnTo>
                <a:lnTo>
                  <a:pt x="464" y="802"/>
                </a:lnTo>
                <a:lnTo>
                  <a:pt x="357" y="866"/>
                </a:lnTo>
                <a:lnTo>
                  <a:pt x="286" y="935"/>
                </a:lnTo>
                <a:lnTo>
                  <a:pt x="197" y="1004"/>
                </a:lnTo>
                <a:lnTo>
                  <a:pt x="143" y="1074"/>
                </a:lnTo>
                <a:lnTo>
                  <a:pt x="89" y="1143"/>
                </a:lnTo>
                <a:lnTo>
                  <a:pt x="54" y="1212"/>
                </a:lnTo>
                <a:lnTo>
                  <a:pt x="18" y="1287"/>
                </a:lnTo>
                <a:lnTo>
                  <a:pt x="0" y="1356"/>
                </a:lnTo>
                <a:lnTo>
                  <a:pt x="0" y="1431"/>
                </a:lnTo>
                <a:lnTo>
                  <a:pt x="0" y="1506"/>
                </a:lnTo>
                <a:lnTo>
                  <a:pt x="18" y="1581"/>
                </a:lnTo>
                <a:lnTo>
                  <a:pt x="36" y="1651"/>
                </a:lnTo>
                <a:lnTo>
                  <a:pt x="89" y="1726"/>
                </a:lnTo>
                <a:lnTo>
                  <a:pt x="125" y="1801"/>
                </a:lnTo>
                <a:lnTo>
                  <a:pt x="197" y="1876"/>
                </a:lnTo>
                <a:lnTo>
                  <a:pt x="268" y="1945"/>
                </a:lnTo>
                <a:lnTo>
                  <a:pt x="357" y="2020"/>
                </a:lnTo>
                <a:lnTo>
                  <a:pt x="464" y="2095"/>
                </a:lnTo>
                <a:lnTo>
                  <a:pt x="571" y="2164"/>
                </a:lnTo>
                <a:lnTo>
                  <a:pt x="696" y="2234"/>
                </a:lnTo>
                <a:lnTo>
                  <a:pt x="821" y="2309"/>
                </a:lnTo>
                <a:lnTo>
                  <a:pt x="964" y="2378"/>
                </a:lnTo>
                <a:lnTo>
                  <a:pt x="1124" y="2441"/>
                </a:lnTo>
                <a:lnTo>
                  <a:pt x="1303" y="2511"/>
                </a:lnTo>
                <a:lnTo>
                  <a:pt x="1481" y="2580"/>
                </a:lnTo>
                <a:lnTo>
                  <a:pt x="1695" y="2643"/>
                </a:lnTo>
                <a:lnTo>
                  <a:pt x="1891" y="2707"/>
                </a:lnTo>
                <a:lnTo>
                  <a:pt x="5763" y="3809"/>
                </a:lnTo>
                <a:lnTo>
                  <a:pt x="7689" y="4357"/>
                </a:lnTo>
                <a:lnTo>
                  <a:pt x="9652" y="4900"/>
                </a:lnTo>
                <a:lnTo>
                  <a:pt x="11614" y="5442"/>
                </a:lnTo>
                <a:lnTo>
                  <a:pt x="13595" y="5973"/>
                </a:lnTo>
                <a:lnTo>
                  <a:pt x="15593" y="6492"/>
                </a:lnTo>
                <a:lnTo>
                  <a:pt x="17627" y="7006"/>
                </a:lnTo>
                <a:lnTo>
                  <a:pt x="17912" y="7069"/>
                </a:lnTo>
                <a:lnTo>
                  <a:pt x="18198" y="7127"/>
                </a:lnTo>
                <a:lnTo>
                  <a:pt x="18483" y="7173"/>
                </a:lnTo>
                <a:lnTo>
                  <a:pt x="18768" y="7213"/>
                </a:lnTo>
                <a:lnTo>
                  <a:pt x="19072" y="7248"/>
                </a:lnTo>
                <a:lnTo>
                  <a:pt x="19357" y="7271"/>
                </a:lnTo>
                <a:lnTo>
                  <a:pt x="19660" y="7283"/>
                </a:lnTo>
                <a:lnTo>
                  <a:pt x="19946" y="7294"/>
                </a:lnTo>
                <a:lnTo>
                  <a:pt x="20249" y="7294"/>
                </a:lnTo>
                <a:lnTo>
                  <a:pt x="20535" y="7288"/>
                </a:lnTo>
                <a:lnTo>
                  <a:pt x="20820" y="7271"/>
                </a:lnTo>
                <a:lnTo>
                  <a:pt x="21105" y="7254"/>
                </a:lnTo>
                <a:lnTo>
                  <a:pt x="21391" y="7225"/>
                </a:lnTo>
                <a:lnTo>
                  <a:pt x="21659" y="7190"/>
                </a:lnTo>
                <a:lnTo>
                  <a:pt x="21926" y="7144"/>
                </a:lnTo>
                <a:lnTo>
                  <a:pt x="22176" y="7098"/>
                </a:lnTo>
                <a:lnTo>
                  <a:pt x="22426" y="7046"/>
                </a:lnTo>
                <a:lnTo>
                  <a:pt x="22658" y="6983"/>
                </a:lnTo>
                <a:lnTo>
                  <a:pt x="22890" y="6913"/>
                </a:lnTo>
                <a:lnTo>
                  <a:pt x="23104" y="6844"/>
                </a:lnTo>
                <a:lnTo>
                  <a:pt x="23318" y="6763"/>
                </a:lnTo>
                <a:lnTo>
                  <a:pt x="23514" y="6677"/>
                </a:lnTo>
                <a:lnTo>
                  <a:pt x="23692" y="6590"/>
                </a:lnTo>
                <a:lnTo>
                  <a:pt x="23853" y="6492"/>
                </a:lnTo>
                <a:lnTo>
                  <a:pt x="23996" y="6394"/>
                </a:lnTo>
                <a:lnTo>
                  <a:pt x="24121" y="6284"/>
                </a:lnTo>
                <a:lnTo>
                  <a:pt x="24228" y="6175"/>
                </a:lnTo>
                <a:lnTo>
                  <a:pt x="24317" y="6059"/>
                </a:lnTo>
                <a:lnTo>
                  <a:pt x="24388" y="5938"/>
                </a:lnTo>
                <a:lnTo>
                  <a:pt x="24442" y="5811"/>
                </a:lnTo>
                <a:lnTo>
                  <a:pt x="24477" y="5684"/>
                </a:lnTo>
                <a:lnTo>
                  <a:pt x="24477" y="5552"/>
                </a:lnTo>
                <a:lnTo>
                  <a:pt x="24299" y="5453"/>
                </a:lnTo>
                <a:lnTo>
                  <a:pt x="24085" y="5332"/>
                </a:lnTo>
                <a:lnTo>
                  <a:pt x="23835" y="5200"/>
                </a:lnTo>
                <a:lnTo>
                  <a:pt x="23567" y="5055"/>
                </a:lnTo>
                <a:lnTo>
                  <a:pt x="23264" y="4905"/>
                </a:lnTo>
                <a:lnTo>
                  <a:pt x="22925" y="4755"/>
                </a:lnTo>
                <a:lnTo>
                  <a:pt x="22747" y="4680"/>
                </a:lnTo>
                <a:lnTo>
                  <a:pt x="22551" y="4611"/>
                </a:lnTo>
                <a:lnTo>
                  <a:pt x="22354" y="4542"/>
                </a:lnTo>
                <a:lnTo>
                  <a:pt x="22140" y="4472"/>
                </a:lnTo>
                <a:lnTo>
                  <a:pt x="20428" y="3970"/>
                </a:lnTo>
                <a:lnTo>
                  <a:pt x="18715" y="3463"/>
                </a:lnTo>
                <a:lnTo>
                  <a:pt x="16984" y="2966"/>
                </a:lnTo>
                <a:lnTo>
                  <a:pt x="15236" y="2464"/>
                </a:lnTo>
                <a:lnTo>
                  <a:pt x="11757" y="1478"/>
                </a:lnTo>
                <a:lnTo>
                  <a:pt x="8243" y="497"/>
                </a:lnTo>
                <a:lnTo>
                  <a:pt x="8011" y="433"/>
                </a:lnTo>
                <a:lnTo>
                  <a:pt x="7779" y="375"/>
                </a:lnTo>
                <a:lnTo>
                  <a:pt x="7547" y="324"/>
                </a:lnTo>
                <a:lnTo>
                  <a:pt x="7297" y="277"/>
                </a:lnTo>
                <a:lnTo>
                  <a:pt x="7065" y="231"/>
                </a:lnTo>
                <a:lnTo>
                  <a:pt x="6815" y="191"/>
                </a:lnTo>
                <a:lnTo>
                  <a:pt x="6583" y="150"/>
                </a:lnTo>
                <a:lnTo>
                  <a:pt x="6334" y="122"/>
                </a:lnTo>
                <a:lnTo>
                  <a:pt x="6102" y="93"/>
                </a:lnTo>
                <a:lnTo>
                  <a:pt x="5852" y="64"/>
                </a:lnTo>
                <a:lnTo>
                  <a:pt x="5602" y="47"/>
                </a:lnTo>
                <a:lnTo>
                  <a:pt x="5370" y="29"/>
                </a:lnTo>
                <a:lnTo>
                  <a:pt x="5120" y="18"/>
                </a:lnTo>
                <a:lnTo>
                  <a:pt x="4871" y="6"/>
                </a:lnTo>
                <a:lnTo>
                  <a:pt x="46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4f3de87df4_0_409"/>
          <p:cNvSpPr/>
          <p:nvPr/>
        </p:nvSpPr>
        <p:spPr>
          <a:xfrm flipH="1">
            <a:off x="3316276" y="2181593"/>
            <a:ext cx="205557" cy="139225"/>
          </a:xfrm>
          <a:custGeom>
            <a:avLst/>
            <a:gdLst/>
            <a:ahLst/>
            <a:cxnLst/>
            <a:rect l="l" t="t" r="r" b="b"/>
            <a:pathLst>
              <a:path w="25245" h="5927" extrusionOk="0">
                <a:moveTo>
                  <a:pt x="21159" y="0"/>
                </a:moveTo>
                <a:lnTo>
                  <a:pt x="19893" y="156"/>
                </a:lnTo>
                <a:lnTo>
                  <a:pt x="18644" y="312"/>
                </a:lnTo>
                <a:lnTo>
                  <a:pt x="16111" y="623"/>
                </a:lnTo>
                <a:lnTo>
                  <a:pt x="14862" y="779"/>
                </a:lnTo>
                <a:lnTo>
                  <a:pt x="13613" y="947"/>
                </a:lnTo>
                <a:lnTo>
                  <a:pt x="12382" y="1120"/>
                </a:lnTo>
                <a:lnTo>
                  <a:pt x="11169" y="1304"/>
                </a:lnTo>
                <a:lnTo>
                  <a:pt x="10081" y="1483"/>
                </a:lnTo>
                <a:lnTo>
                  <a:pt x="9010" y="1668"/>
                </a:lnTo>
                <a:lnTo>
                  <a:pt x="7958" y="1864"/>
                </a:lnTo>
                <a:lnTo>
                  <a:pt x="6923" y="2066"/>
                </a:lnTo>
                <a:lnTo>
                  <a:pt x="5888" y="2274"/>
                </a:lnTo>
                <a:lnTo>
                  <a:pt x="4871" y="2487"/>
                </a:lnTo>
                <a:lnTo>
                  <a:pt x="2837" y="2920"/>
                </a:lnTo>
                <a:lnTo>
                  <a:pt x="2588" y="2978"/>
                </a:lnTo>
                <a:lnTo>
                  <a:pt x="2338" y="3041"/>
                </a:lnTo>
                <a:lnTo>
                  <a:pt x="2106" y="3099"/>
                </a:lnTo>
                <a:lnTo>
                  <a:pt x="1874" y="3162"/>
                </a:lnTo>
                <a:lnTo>
                  <a:pt x="1678" y="3226"/>
                </a:lnTo>
                <a:lnTo>
                  <a:pt x="1464" y="3295"/>
                </a:lnTo>
                <a:lnTo>
                  <a:pt x="1285" y="3364"/>
                </a:lnTo>
                <a:lnTo>
                  <a:pt x="1107" y="3428"/>
                </a:lnTo>
                <a:lnTo>
                  <a:pt x="946" y="3497"/>
                </a:lnTo>
                <a:lnTo>
                  <a:pt x="804" y="3572"/>
                </a:lnTo>
                <a:lnTo>
                  <a:pt x="661" y="3641"/>
                </a:lnTo>
                <a:lnTo>
                  <a:pt x="554" y="3716"/>
                </a:lnTo>
                <a:lnTo>
                  <a:pt x="429" y="3786"/>
                </a:lnTo>
                <a:lnTo>
                  <a:pt x="340" y="3861"/>
                </a:lnTo>
                <a:lnTo>
                  <a:pt x="250" y="3936"/>
                </a:lnTo>
                <a:lnTo>
                  <a:pt x="179" y="4011"/>
                </a:lnTo>
                <a:lnTo>
                  <a:pt x="108" y="4086"/>
                </a:lnTo>
                <a:lnTo>
                  <a:pt x="72" y="4161"/>
                </a:lnTo>
                <a:lnTo>
                  <a:pt x="36" y="4236"/>
                </a:lnTo>
                <a:lnTo>
                  <a:pt x="1" y="4311"/>
                </a:lnTo>
                <a:lnTo>
                  <a:pt x="1" y="4392"/>
                </a:lnTo>
                <a:lnTo>
                  <a:pt x="1" y="4467"/>
                </a:lnTo>
                <a:lnTo>
                  <a:pt x="19" y="4542"/>
                </a:lnTo>
                <a:lnTo>
                  <a:pt x="36" y="4617"/>
                </a:lnTo>
                <a:lnTo>
                  <a:pt x="90" y="4692"/>
                </a:lnTo>
                <a:lnTo>
                  <a:pt x="143" y="4767"/>
                </a:lnTo>
                <a:lnTo>
                  <a:pt x="197" y="4842"/>
                </a:lnTo>
                <a:lnTo>
                  <a:pt x="286" y="4917"/>
                </a:lnTo>
                <a:lnTo>
                  <a:pt x="375" y="4992"/>
                </a:lnTo>
                <a:lnTo>
                  <a:pt x="482" y="5067"/>
                </a:lnTo>
                <a:lnTo>
                  <a:pt x="589" y="5136"/>
                </a:lnTo>
                <a:lnTo>
                  <a:pt x="732" y="5211"/>
                </a:lnTo>
                <a:lnTo>
                  <a:pt x="875" y="5280"/>
                </a:lnTo>
                <a:lnTo>
                  <a:pt x="1018" y="5349"/>
                </a:lnTo>
                <a:lnTo>
                  <a:pt x="1178" y="5413"/>
                </a:lnTo>
                <a:lnTo>
                  <a:pt x="1339" y="5476"/>
                </a:lnTo>
                <a:lnTo>
                  <a:pt x="1517" y="5534"/>
                </a:lnTo>
                <a:lnTo>
                  <a:pt x="1696" y="5586"/>
                </a:lnTo>
                <a:lnTo>
                  <a:pt x="1874" y="5638"/>
                </a:lnTo>
                <a:lnTo>
                  <a:pt x="2052" y="5678"/>
                </a:lnTo>
                <a:lnTo>
                  <a:pt x="2249" y="5725"/>
                </a:lnTo>
                <a:lnTo>
                  <a:pt x="2445" y="5759"/>
                </a:lnTo>
                <a:lnTo>
                  <a:pt x="2659" y="5794"/>
                </a:lnTo>
                <a:lnTo>
                  <a:pt x="2873" y="5823"/>
                </a:lnTo>
                <a:lnTo>
                  <a:pt x="3087" y="5852"/>
                </a:lnTo>
                <a:lnTo>
                  <a:pt x="3301" y="5875"/>
                </a:lnTo>
                <a:lnTo>
                  <a:pt x="3533" y="5892"/>
                </a:lnTo>
                <a:lnTo>
                  <a:pt x="3747" y="5903"/>
                </a:lnTo>
                <a:lnTo>
                  <a:pt x="3997" y="5915"/>
                </a:lnTo>
                <a:lnTo>
                  <a:pt x="4229" y="5921"/>
                </a:lnTo>
                <a:lnTo>
                  <a:pt x="4479" y="5927"/>
                </a:lnTo>
                <a:lnTo>
                  <a:pt x="4711" y="5921"/>
                </a:lnTo>
                <a:lnTo>
                  <a:pt x="4978" y="5915"/>
                </a:lnTo>
                <a:lnTo>
                  <a:pt x="5228" y="5909"/>
                </a:lnTo>
                <a:lnTo>
                  <a:pt x="5478" y="5892"/>
                </a:lnTo>
                <a:lnTo>
                  <a:pt x="5745" y="5875"/>
                </a:lnTo>
                <a:lnTo>
                  <a:pt x="6013" y="5852"/>
                </a:lnTo>
                <a:lnTo>
                  <a:pt x="6281" y="5828"/>
                </a:lnTo>
                <a:lnTo>
                  <a:pt x="6566" y="5800"/>
                </a:lnTo>
                <a:lnTo>
                  <a:pt x="6834" y="5765"/>
                </a:lnTo>
                <a:lnTo>
                  <a:pt x="7404" y="5684"/>
                </a:lnTo>
                <a:lnTo>
                  <a:pt x="7975" y="5586"/>
                </a:lnTo>
                <a:lnTo>
                  <a:pt x="11062" y="5032"/>
                </a:lnTo>
                <a:lnTo>
                  <a:pt x="12614" y="4761"/>
                </a:lnTo>
                <a:lnTo>
                  <a:pt x="14166" y="4484"/>
                </a:lnTo>
                <a:lnTo>
                  <a:pt x="15700" y="4201"/>
                </a:lnTo>
                <a:lnTo>
                  <a:pt x="17217" y="3907"/>
                </a:lnTo>
                <a:lnTo>
                  <a:pt x="18715" y="3613"/>
                </a:lnTo>
                <a:lnTo>
                  <a:pt x="19465" y="3457"/>
                </a:lnTo>
                <a:lnTo>
                  <a:pt x="20196" y="3301"/>
                </a:lnTo>
                <a:lnTo>
                  <a:pt x="20517" y="3226"/>
                </a:lnTo>
                <a:lnTo>
                  <a:pt x="20838" y="3151"/>
                </a:lnTo>
                <a:lnTo>
                  <a:pt x="21159" y="3064"/>
                </a:lnTo>
                <a:lnTo>
                  <a:pt x="21463" y="2972"/>
                </a:lnTo>
                <a:lnTo>
                  <a:pt x="21766" y="2880"/>
                </a:lnTo>
                <a:lnTo>
                  <a:pt x="22051" y="2782"/>
                </a:lnTo>
                <a:lnTo>
                  <a:pt x="22337" y="2684"/>
                </a:lnTo>
                <a:lnTo>
                  <a:pt x="22622" y="2580"/>
                </a:lnTo>
                <a:lnTo>
                  <a:pt x="22890" y="2476"/>
                </a:lnTo>
                <a:lnTo>
                  <a:pt x="23140" y="2366"/>
                </a:lnTo>
                <a:lnTo>
                  <a:pt x="23639" y="2141"/>
                </a:lnTo>
                <a:lnTo>
                  <a:pt x="24085" y="1916"/>
                </a:lnTo>
                <a:lnTo>
                  <a:pt x="24513" y="1685"/>
                </a:lnTo>
                <a:lnTo>
                  <a:pt x="24656" y="1593"/>
                </a:lnTo>
                <a:lnTo>
                  <a:pt x="24799" y="1506"/>
                </a:lnTo>
                <a:lnTo>
                  <a:pt x="24924" y="1420"/>
                </a:lnTo>
                <a:lnTo>
                  <a:pt x="25013" y="1339"/>
                </a:lnTo>
                <a:lnTo>
                  <a:pt x="25102" y="1258"/>
                </a:lnTo>
                <a:lnTo>
                  <a:pt x="25156" y="1177"/>
                </a:lnTo>
                <a:lnTo>
                  <a:pt x="25209" y="1102"/>
                </a:lnTo>
                <a:lnTo>
                  <a:pt x="25245" y="1027"/>
                </a:lnTo>
                <a:lnTo>
                  <a:pt x="25245" y="952"/>
                </a:lnTo>
                <a:lnTo>
                  <a:pt x="25245" y="883"/>
                </a:lnTo>
                <a:lnTo>
                  <a:pt x="25227" y="814"/>
                </a:lnTo>
                <a:lnTo>
                  <a:pt x="25191" y="750"/>
                </a:lnTo>
                <a:lnTo>
                  <a:pt x="25138" y="693"/>
                </a:lnTo>
                <a:lnTo>
                  <a:pt x="25067" y="629"/>
                </a:lnTo>
                <a:lnTo>
                  <a:pt x="24977" y="572"/>
                </a:lnTo>
                <a:lnTo>
                  <a:pt x="24888" y="520"/>
                </a:lnTo>
                <a:lnTo>
                  <a:pt x="24763" y="468"/>
                </a:lnTo>
                <a:lnTo>
                  <a:pt x="24621" y="416"/>
                </a:lnTo>
                <a:lnTo>
                  <a:pt x="24478" y="370"/>
                </a:lnTo>
                <a:lnTo>
                  <a:pt x="24317" y="323"/>
                </a:lnTo>
                <a:lnTo>
                  <a:pt x="24139" y="283"/>
                </a:lnTo>
                <a:lnTo>
                  <a:pt x="23943" y="243"/>
                </a:lnTo>
                <a:lnTo>
                  <a:pt x="23728" y="208"/>
                </a:lnTo>
                <a:lnTo>
                  <a:pt x="23497" y="173"/>
                </a:lnTo>
                <a:lnTo>
                  <a:pt x="23247" y="145"/>
                </a:lnTo>
                <a:lnTo>
                  <a:pt x="22997" y="116"/>
                </a:lnTo>
                <a:lnTo>
                  <a:pt x="22729" y="87"/>
                </a:lnTo>
                <a:lnTo>
                  <a:pt x="22444" y="64"/>
                </a:lnTo>
                <a:lnTo>
                  <a:pt x="22141" y="46"/>
                </a:lnTo>
                <a:lnTo>
                  <a:pt x="21820" y="23"/>
                </a:lnTo>
                <a:lnTo>
                  <a:pt x="21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4f3de87df4_0_409"/>
          <p:cNvSpPr/>
          <p:nvPr/>
        </p:nvSpPr>
        <p:spPr>
          <a:xfrm flipH="1">
            <a:off x="5363651" y="3338640"/>
            <a:ext cx="180715" cy="159685"/>
          </a:xfrm>
          <a:custGeom>
            <a:avLst/>
            <a:gdLst/>
            <a:ahLst/>
            <a:cxnLst/>
            <a:rect l="l" t="t" r="r" b="b"/>
            <a:pathLst>
              <a:path w="22194" h="6798" extrusionOk="0">
                <a:moveTo>
                  <a:pt x="17324" y="0"/>
                </a:moveTo>
                <a:lnTo>
                  <a:pt x="17074" y="12"/>
                </a:lnTo>
                <a:lnTo>
                  <a:pt x="16824" y="23"/>
                </a:lnTo>
                <a:lnTo>
                  <a:pt x="16574" y="40"/>
                </a:lnTo>
                <a:lnTo>
                  <a:pt x="16325" y="58"/>
                </a:lnTo>
                <a:lnTo>
                  <a:pt x="16075" y="87"/>
                </a:lnTo>
                <a:lnTo>
                  <a:pt x="15825" y="115"/>
                </a:lnTo>
                <a:lnTo>
                  <a:pt x="15575" y="144"/>
                </a:lnTo>
                <a:lnTo>
                  <a:pt x="15308" y="185"/>
                </a:lnTo>
                <a:lnTo>
                  <a:pt x="15058" y="225"/>
                </a:lnTo>
                <a:lnTo>
                  <a:pt x="14808" y="271"/>
                </a:lnTo>
                <a:lnTo>
                  <a:pt x="14558" y="323"/>
                </a:lnTo>
                <a:lnTo>
                  <a:pt x="14309" y="375"/>
                </a:lnTo>
                <a:lnTo>
                  <a:pt x="14059" y="439"/>
                </a:lnTo>
                <a:lnTo>
                  <a:pt x="13791" y="502"/>
                </a:lnTo>
                <a:lnTo>
                  <a:pt x="13559" y="571"/>
                </a:lnTo>
                <a:lnTo>
                  <a:pt x="11954" y="1027"/>
                </a:lnTo>
                <a:lnTo>
                  <a:pt x="10348" y="1489"/>
                </a:lnTo>
                <a:lnTo>
                  <a:pt x="8778" y="1950"/>
                </a:lnTo>
                <a:lnTo>
                  <a:pt x="7208" y="2418"/>
                </a:lnTo>
                <a:lnTo>
                  <a:pt x="5638" y="2897"/>
                </a:lnTo>
                <a:lnTo>
                  <a:pt x="4104" y="3376"/>
                </a:lnTo>
                <a:lnTo>
                  <a:pt x="2587" y="3860"/>
                </a:lnTo>
                <a:lnTo>
                  <a:pt x="1107" y="4357"/>
                </a:lnTo>
                <a:lnTo>
                  <a:pt x="928" y="4420"/>
                </a:lnTo>
                <a:lnTo>
                  <a:pt x="768" y="4495"/>
                </a:lnTo>
                <a:lnTo>
                  <a:pt x="625" y="4582"/>
                </a:lnTo>
                <a:lnTo>
                  <a:pt x="482" y="4668"/>
                </a:lnTo>
                <a:lnTo>
                  <a:pt x="375" y="4766"/>
                </a:lnTo>
                <a:lnTo>
                  <a:pt x="268" y="4870"/>
                </a:lnTo>
                <a:lnTo>
                  <a:pt x="179" y="4974"/>
                </a:lnTo>
                <a:lnTo>
                  <a:pt x="108" y="5078"/>
                </a:lnTo>
                <a:lnTo>
                  <a:pt x="54" y="5188"/>
                </a:lnTo>
                <a:lnTo>
                  <a:pt x="18" y="5297"/>
                </a:lnTo>
                <a:lnTo>
                  <a:pt x="1" y="5407"/>
                </a:lnTo>
                <a:lnTo>
                  <a:pt x="1" y="5511"/>
                </a:lnTo>
                <a:lnTo>
                  <a:pt x="18" y="5615"/>
                </a:lnTo>
                <a:lnTo>
                  <a:pt x="54" y="5713"/>
                </a:lnTo>
                <a:lnTo>
                  <a:pt x="125" y="5805"/>
                </a:lnTo>
                <a:lnTo>
                  <a:pt x="197" y="5892"/>
                </a:lnTo>
                <a:lnTo>
                  <a:pt x="286" y="5961"/>
                </a:lnTo>
                <a:lnTo>
                  <a:pt x="411" y="6030"/>
                </a:lnTo>
                <a:lnTo>
                  <a:pt x="571" y="6094"/>
                </a:lnTo>
                <a:lnTo>
                  <a:pt x="750" y="6151"/>
                </a:lnTo>
                <a:lnTo>
                  <a:pt x="964" y="6209"/>
                </a:lnTo>
                <a:lnTo>
                  <a:pt x="1196" y="6267"/>
                </a:lnTo>
                <a:lnTo>
                  <a:pt x="1428" y="6319"/>
                </a:lnTo>
                <a:lnTo>
                  <a:pt x="1695" y="6371"/>
                </a:lnTo>
                <a:lnTo>
                  <a:pt x="2248" y="6474"/>
                </a:lnTo>
                <a:lnTo>
                  <a:pt x="2819" y="6578"/>
                </a:lnTo>
                <a:lnTo>
                  <a:pt x="3390" y="6682"/>
                </a:lnTo>
                <a:lnTo>
                  <a:pt x="3658" y="6740"/>
                </a:lnTo>
                <a:lnTo>
                  <a:pt x="3925" y="6798"/>
                </a:lnTo>
                <a:lnTo>
                  <a:pt x="4603" y="6705"/>
                </a:lnTo>
                <a:lnTo>
                  <a:pt x="5264" y="6619"/>
                </a:lnTo>
                <a:lnTo>
                  <a:pt x="6494" y="6469"/>
                </a:lnTo>
                <a:lnTo>
                  <a:pt x="7065" y="6394"/>
                </a:lnTo>
                <a:lnTo>
                  <a:pt x="7583" y="6313"/>
                </a:lnTo>
                <a:lnTo>
                  <a:pt x="7833" y="6267"/>
                </a:lnTo>
                <a:lnTo>
                  <a:pt x="8082" y="6221"/>
                </a:lnTo>
                <a:lnTo>
                  <a:pt x="8314" y="6169"/>
                </a:lnTo>
                <a:lnTo>
                  <a:pt x="8528" y="6117"/>
                </a:lnTo>
                <a:lnTo>
                  <a:pt x="10009" y="5719"/>
                </a:lnTo>
                <a:lnTo>
                  <a:pt x="11472" y="5320"/>
                </a:lnTo>
                <a:lnTo>
                  <a:pt x="12917" y="4916"/>
                </a:lnTo>
                <a:lnTo>
                  <a:pt x="14362" y="4513"/>
                </a:lnTo>
                <a:lnTo>
                  <a:pt x="15807" y="4103"/>
                </a:lnTo>
                <a:lnTo>
                  <a:pt x="17234" y="3687"/>
                </a:lnTo>
                <a:lnTo>
                  <a:pt x="18644" y="3266"/>
                </a:lnTo>
                <a:lnTo>
                  <a:pt x="20035" y="2845"/>
                </a:lnTo>
                <a:lnTo>
                  <a:pt x="20285" y="2770"/>
                </a:lnTo>
                <a:lnTo>
                  <a:pt x="20499" y="2695"/>
                </a:lnTo>
                <a:lnTo>
                  <a:pt x="20713" y="2620"/>
                </a:lnTo>
                <a:lnTo>
                  <a:pt x="20910" y="2545"/>
                </a:lnTo>
                <a:lnTo>
                  <a:pt x="21088" y="2464"/>
                </a:lnTo>
                <a:lnTo>
                  <a:pt x="21249" y="2389"/>
                </a:lnTo>
                <a:lnTo>
                  <a:pt x="21409" y="2314"/>
                </a:lnTo>
                <a:lnTo>
                  <a:pt x="21552" y="2233"/>
                </a:lnTo>
                <a:lnTo>
                  <a:pt x="21677" y="2158"/>
                </a:lnTo>
                <a:lnTo>
                  <a:pt x="21784" y="2083"/>
                </a:lnTo>
                <a:lnTo>
                  <a:pt x="21873" y="2002"/>
                </a:lnTo>
                <a:lnTo>
                  <a:pt x="21962" y="1927"/>
                </a:lnTo>
                <a:lnTo>
                  <a:pt x="22033" y="1847"/>
                </a:lnTo>
                <a:lnTo>
                  <a:pt x="22087" y="1772"/>
                </a:lnTo>
                <a:lnTo>
                  <a:pt x="22141" y="1697"/>
                </a:lnTo>
                <a:lnTo>
                  <a:pt x="22176" y="1622"/>
                </a:lnTo>
                <a:lnTo>
                  <a:pt x="22194" y="1541"/>
                </a:lnTo>
                <a:lnTo>
                  <a:pt x="22194" y="1466"/>
                </a:lnTo>
                <a:lnTo>
                  <a:pt x="22194" y="1391"/>
                </a:lnTo>
                <a:lnTo>
                  <a:pt x="22158" y="1316"/>
                </a:lnTo>
                <a:lnTo>
                  <a:pt x="22141" y="1241"/>
                </a:lnTo>
                <a:lnTo>
                  <a:pt x="22087" y="1171"/>
                </a:lnTo>
                <a:lnTo>
                  <a:pt x="22033" y="1096"/>
                </a:lnTo>
                <a:lnTo>
                  <a:pt x="21962" y="1021"/>
                </a:lnTo>
                <a:lnTo>
                  <a:pt x="21873" y="952"/>
                </a:lnTo>
                <a:lnTo>
                  <a:pt x="21766" y="883"/>
                </a:lnTo>
                <a:lnTo>
                  <a:pt x="21659" y="814"/>
                </a:lnTo>
                <a:lnTo>
                  <a:pt x="21534" y="744"/>
                </a:lnTo>
                <a:lnTo>
                  <a:pt x="21409" y="675"/>
                </a:lnTo>
                <a:lnTo>
                  <a:pt x="21266" y="606"/>
                </a:lnTo>
                <a:lnTo>
                  <a:pt x="21106" y="542"/>
                </a:lnTo>
                <a:lnTo>
                  <a:pt x="20927" y="479"/>
                </a:lnTo>
                <a:lnTo>
                  <a:pt x="20767" y="421"/>
                </a:lnTo>
                <a:lnTo>
                  <a:pt x="20588" y="364"/>
                </a:lnTo>
                <a:lnTo>
                  <a:pt x="20392" y="312"/>
                </a:lnTo>
                <a:lnTo>
                  <a:pt x="20214" y="265"/>
                </a:lnTo>
                <a:lnTo>
                  <a:pt x="20018" y="219"/>
                </a:lnTo>
                <a:lnTo>
                  <a:pt x="19803" y="179"/>
                </a:lnTo>
                <a:lnTo>
                  <a:pt x="19607" y="144"/>
                </a:lnTo>
                <a:lnTo>
                  <a:pt x="19393" y="115"/>
                </a:lnTo>
                <a:lnTo>
                  <a:pt x="19179" y="87"/>
                </a:lnTo>
                <a:lnTo>
                  <a:pt x="18965" y="58"/>
                </a:lnTo>
                <a:lnTo>
                  <a:pt x="18733" y="40"/>
                </a:lnTo>
                <a:lnTo>
                  <a:pt x="18501" y="23"/>
                </a:lnTo>
                <a:lnTo>
                  <a:pt x="18269" y="12"/>
                </a:lnTo>
                <a:lnTo>
                  <a:pt x="180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4f3de87df4_0_409"/>
          <p:cNvSpPr/>
          <p:nvPr/>
        </p:nvSpPr>
        <p:spPr>
          <a:xfrm flipH="1">
            <a:off x="5019620" y="4914580"/>
            <a:ext cx="142657" cy="168235"/>
          </a:xfrm>
          <a:custGeom>
            <a:avLst/>
            <a:gdLst/>
            <a:ahLst/>
            <a:cxnLst/>
            <a:rect l="l" t="t" r="r" b="b"/>
            <a:pathLst>
              <a:path w="17520" h="7162" extrusionOk="0">
                <a:moveTo>
                  <a:pt x="5067" y="1"/>
                </a:moveTo>
                <a:lnTo>
                  <a:pt x="4871" y="6"/>
                </a:lnTo>
                <a:lnTo>
                  <a:pt x="4656" y="18"/>
                </a:lnTo>
                <a:lnTo>
                  <a:pt x="4442" y="30"/>
                </a:lnTo>
                <a:lnTo>
                  <a:pt x="4228" y="47"/>
                </a:lnTo>
                <a:lnTo>
                  <a:pt x="4014" y="70"/>
                </a:lnTo>
                <a:lnTo>
                  <a:pt x="3782" y="99"/>
                </a:lnTo>
                <a:lnTo>
                  <a:pt x="3568" y="128"/>
                </a:lnTo>
                <a:lnTo>
                  <a:pt x="3301" y="174"/>
                </a:lnTo>
                <a:lnTo>
                  <a:pt x="3033" y="226"/>
                </a:lnTo>
                <a:lnTo>
                  <a:pt x="2783" y="283"/>
                </a:lnTo>
                <a:lnTo>
                  <a:pt x="2551" y="347"/>
                </a:lnTo>
                <a:lnTo>
                  <a:pt x="2319" y="416"/>
                </a:lnTo>
                <a:lnTo>
                  <a:pt x="2087" y="491"/>
                </a:lnTo>
                <a:lnTo>
                  <a:pt x="1659" y="647"/>
                </a:lnTo>
                <a:lnTo>
                  <a:pt x="1231" y="809"/>
                </a:lnTo>
                <a:lnTo>
                  <a:pt x="821" y="970"/>
                </a:lnTo>
                <a:lnTo>
                  <a:pt x="410" y="1126"/>
                </a:lnTo>
                <a:lnTo>
                  <a:pt x="0" y="1276"/>
                </a:lnTo>
                <a:lnTo>
                  <a:pt x="250" y="1495"/>
                </a:lnTo>
                <a:lnTo>
                  <a:pt x="482" y="1697"/>
                </a:lnTo>
                <a:lnTo>
                  <a:pt x="856" y="2061"/>
                </a:lnTo>
                <a:lnTo>
                  <a:pt x="1053" y="2222"/>
                </a:lnTo>
                <a:lnTo>
                  <a:pt x="1231" y="2367"/>
                </a:lnTo>
                <a:lnTo>
                  <a:pt x="1445" y="2511"/>
                </a:lnTo>
                <a:lnTo>
                  <a:pt x="1677" y="2638"/>
                </a:lnTo>
                <a:lnTo>
                  <a:pt x="3533" y="3555"/>
                </a:lnTo>
                <a:lnTo>
                  <a:pt x="5406" y="4473"/>
                </a:lnTo>
                <a:lnTo>
                  <a:pt x="6351" y="4923"/>
                </a:lnTo>
                <a:lnTo>
                  <a:pt x="7315" y="5373"/>
                </a:lnTo>
                <a:lnTo>
                  <a:pt x="8278" y="5823"/>
                </a:lnTo>
                <a:lnTo>
                  <a:pt x="9259" y="6273"/>
                </a:lnTo>
                <a:lnTo>
                  <a:pt x="9634" y="6435"/>
                </a:lnTo>
                <a:lnTo>
                  <a:pt x="10026" y="6579"/>
                </a:lnTo>
                <a:lnTo>
                  <a:pt x="10419" y="6706"/>
                </a:lnTo>
                <a:lnTo>
                  <a:pt x="10811" y="6816"/>
                </a:lnTo>
                <a:lnTo>
                  <a:pt x="11026" y="6868"/>
                </a:lnTo>
                <a:lnTo>
                  <a:pt x="11222" y="6914"/>
                </a:lnTo>
                <a:lnTo>
                  <a:pt x="11436" y="6954"/>
                </a:lnTo>
                <a:lnTo>
                  <a:pt x="11650" y="6995"/>
                </a:lnTo>
                <a:lnTo>
                  <a:pt x="11846" y="7029"/>
                </a:lnTo>
                <a:lnTo>
                  <a:pt x="12060" y="7058"/>
                </a:lnTo>
                <a:lnTo>
                  <a:pt x="12274" y="7087"/>
                </a:lnTo>
                <a:lnTo>
                  <a:pt x="12488" y="7110"/>
                </a:lnTo>
                <a:lnTo>
                  <a:pt x="12685" y="7127"/>
                </a:lnTo>
                <a:lnTo>
                  <a:pt x="12899" y="7139"/>
                </a:lnTo>
                <a:lnTo>
                  <a:pt x="13113" y="7150"/>
                </a:lnTo>
                <a:lnTo>
                  <a:pt x="13327" y="7162"/>
                </a:lnTo>
                <a:lnTo>
                  <a:pt x="13755" y="7162"/>
                </a:lnTo>
                <a:lnTo>
                  <a:pt x="13951" y="7156"/>
                </a:lnTo>
                <a:lnTo>
                  <a:pt x="14165" y="7145"/>
                </a:lnTo>
                <a:lnTo>
                  <a:pt x="14380" y="7133"/>
                </a:lnTo>
                <a:lnTo>
                  <a:pt x="14576" y="7116"/>
                </a:lnTo>
                <a:lnTo>
                  <a:pt x="14790" y="7098"/>
                </a:lnTo>
                <a:lnTo>
                  <a:pt x="14986" y="7075"/>
                </a:lnTo>
                <a:lnTo>
                  <a:pt x="15200" y="7046"/>
                </a:lnTo>
                <a:lnTo>
                  <a:pt x="15396" y="7012"/>
                </a:lnTo>
                <a:lnTo>
                  <a:pt x="15593" y="6977"/>
                </a:lnTo>
                <a:lnTo>
                  <a:pt x="15789" y="6937"/>
                </a:lnTo>
                <a:lnTo>
                  <a:pt x="15985" y="6891"/>
                </a:lnTo>
                <a:lnTo>
                  <a:pt x="16164" y="6844"/>
                </a:lnTo>
                <a:lnTo>
                  <a:pt x="16324" y="6798"/>
                </a:lnTo>
                <a:lnTo>
                  <a:pt x="16485" y="6752"/>
                </a:lnTo>
                <a:lnTo>
                  <a:pt x="16627" y="6700"/>
                </a:lnTo>
                <a:lnTo>
                  <a:pt x="16770" y="6648"/>
                </a:lnTo>
                <a:lnTo>
                  <a:pt x="16895" y="6596"/>
                </a:lnTo>
                <a:lnTo>
                  <a:pt x="17002" y="6539"/>
                </a:lnTo>
                <a:lnTo>
                  <a:pt x="17109" y="6481"/>
                </a:lnTo>
                <a:lnTo>
                  <a:pt x="17198" y="6423"/>
                </a:lnTo>
                <a:lnTo>
                  <a:pt x="17270" y="6360"/>
                </a:lnTo>
                <a:lnTo>
                  <a:pt x="17341" y="6296"/>
                </a:lnTo>
                <a:lnTo>
                  <a:pt x="17395" y="6233"/>
                </a:lnTo>
                <a:lnTo>
                  <a:pt x="17448" y="6169"/>
                </a:lnTo>
                <a:lnTo>
                  <a:pt x="17484" y="6100"/>
                </a:lnTo>
                <a:lnTo>
                  <a:pt x="17502" y="6031"/>
                </a:lnTo>
                <a:lnTo>
                  <a:pt x="17519" y="5962"/>
                </a:lnTo>
                <a:lnTo>
                  <a:pt x="17519" y="5892"/>
                </a:lnTo>
                <a:lnTo>
                  <a:pt x="17502" y="5817"/>
                </a:lnTo>
                <a:lnTo>
                  <a:pt x="17484" y="5742"/>
                </a:lnTo>
                <a:lnTo>
                  <a:pt x="17395" y="5587"/>
                </a:lnTo>
                <a:lnTo>
                  <a:pt x="17270" y="5431"/>
                </a:lnTo>
                <a:lnTo>
                  <a:pt x="17109" y="5263"/>
                </a:lnTo>
                <a:lnTo>
                  <a:pt x="16895" y="5090"/>
                </a:lnTo>
                <a:lnTo>
                  <a:pt x="16627" y="4917"/>
                </a:lnTo>
                <a:lnTo>
                  <a:pt x="16324" y="4738"/>
                </a:lnTo>
                <a:lnTo>
                  <a:pt x="12810" y="2805"/>
                </a:lnTo>
                <a:lnTo>
                  <a:pt x="11043" y="1841"/>
                </a:lnTo>
                <a:lnTo>
                  <a:pt x="9259" y="884"/>
                </a:lnTo>
                <a:lnTo>
                  <a:pt x="9010" y="757"/>
                </a:lnTo>
                <a:lnTo>
                  <a:pt x="8742" y="641"/>
                </a:lnTo>
                <a:lnTo>
                  <a:pt x="8456" y="526"/>
                </a:lnTo>
                <a:lnTo>
                  <a:pt x="8153" y="422"/>
                </a:lnTo>
                <a:lnTo>
                  <a:pt x="7850" y="330"/>
                </a:lnTo>
                <a:lnTo>
                  <a:pt x="7511" y="249"/>
                </a:lnTo>
                <a:lnTo>
                  <a:pt x="7172" y="174"/>
                </a:lnTo>
                <a:lnTo>
                  <a:pt x="6815" y="116"/>
                </a:lnTo>
                <a:lnTo>
                  <a:pt x="6458" y="64"/>
                </a:lnTo>
                <a:lnTo>
                  <a:pt x="6262" y="47"/>
                </a:lnTo>
                <a:lnTo>
                  <a:pt x="6066" y="30"/>
                </a:lnTo>
                <a:lnTo>
                  <a:pt x="5870" y="18"/>
                </a:lnTo>
                <a:lnTo>
                  <a:pt x="5673" y="6"/>
                </a:lnTo>
                <a:lnTo>
                  <a:pt x="547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4f3de87df4_0_409"/>
          <p:cNvSpPr/>
          <p:nvPr/>
        </p:nvSpPr>
        <p:spPr>
          <a:xfrm flipH="1">
            <a:off x="5617713" y="2473691"/>
            <a:ext cx="213407" cy="63587"/>
          </a:xfrm>
          <a:custGeom>
            <a:avLst/>
            <a:gdLst/>
            <a:ahLst/>
            <a:cxnLst/>
            <a:rect l="l" t="t" r="r" b="b"/>
            <a:pathLst>
              <a:path w="26209" h="2707" extrusionOk="0">
                <a:moveTo>
                  <a:pt x="4479" y="1"/>
                </a:moveTo>
                <a:lnTo>
                  <a:pt x="4193" y="6"/>
                </a:lnTo>
                <a:lnTo>
                  <a:pt x="3908" y="18"/>
                </a:lnTo>
                <a:lnTo>
                  <a:pt x="3640" y="29"/>
                </a:lnTo>
                <a:lnTo>
                  <a:pt x="3372" y="47"/>
                </a:lnTo>
                <a:lnTo>
                  <a:pt x="3123" y="70"/>
                </a:lnTo>
                <a:lnTo>
                  <a:pt x="2891" y="93"/>
                </a:lnTo>
                <a:lnTo>
                  <a:pt x="2641" y="116"/>
                </a:lnTo>
                <a:lnTo>
                  <a:pt x="2427" y="145"/>
                </a:lnTo>
                <a:lnTo>
                  <a:pt x="2213" y="180"/>
                </a:lnTo>
                <a:lnTo>
                  <a:pt x="1999" y="214"/>
                </a:lnTo>
                <a:lnTo>
                  <a:pt x="1802" y="249"/>
                </a:lnTo>
                <a:lnTo>
                  <a:pt x="1606" y="289"/>
                </a:lnTo>
                <a:lnTo>
                  <a:pt x="1428" y="330"/>
                </a:lnTo>
                <a:lnTo>
                  <a:pt x="1267" y="376"/>
                </a:lnTo>
                <a:lnTo>
                  <a:pt x="1107" y="428"/>
                </a:lnTo>
                <a:lnTo>
                  <a:pt x="964" y="474"/>
                </a:lnTo>
                <a:lnTo>
                  <a:pt x="821" y="526"/>
                </a:lnTo>
                <a:lnTo>
                  <a:pt x="696" y="583"/>
                </a:lnTo>
                <a:lnTo>
                  <a:pt x="571" y="641"/>
                </a:lnTo>
                <a:lnTo>
                  <a:pt x="464" y="699"/>
                </a:lnTo>
                <a:lnTo>
                  <a:pt x="375" y="762"/>
                </a:lnTo>
                <a:lnTo>
                  <a:pt x="286" y="826"/>
                </a:lnTo>
                <a:lnTo>
                  <a:pt x="215" y="889"/>
                </a:lnTo>
                <a:lnTo>
                  <a:pt x="143" y="959"/>
                </a:lnTo>
                <a:lnTo>
                  <a:pt x="90" y="1028"/>
                </a:lnTo>
                <a:lnTo>
                  <a:pt x="54" y="1097"/>
                </a:lnTo>
                <a:lnTo>
                  <a:pt x="18" y="1172"/>
                </a:lnTo>
                <a:lnTo>
                  <a:pt x="1" y="1247"/>
                </a:lnTo>
                <a:lnTo>
                  <a:pt x="1" y="1322"/>
                </a:lnTo>
                <a:lnTo>
                  <a:pt x="1" y="1397"/>
                </a:lnTo>
                <a:lnTo>
                  <a:pt x="18" y="1472"/>
                </a:lnTo>
                <a:lnTo>
                  <a:pt x="36" y="1547"/>
                </a:lnTo>
                <a:lnTo>
                  <a:pt x="90" y="1616"/>
                </a:lnTo>
                <a:lnTo>
                  <a:pt x="125" y="1686"/>
                </a:lnTo>
                <a:lnTo>
                  <a:pt x="197" y="1749"/>
                </a:lnTo>
                <a:lnTo>
                  <a:pt x="268" y="1818"/>
                </a:lnTo>
                <a:lnTo>
                  <a:pt x="340" y="1882"/>
                </a:lnTo>
                <a:lnTo>
                  <a:pt x="429" y="1939"/>
                </a:lnTo>
                <a:lnTo>
                  <a:pt x="536" y="1997"/>
                </a:lnTo>
                <a:lnTo>
                  <a:pt x="643" y="2055"/>
                </a:lnTo>
                <a:lnTo>
                  <a:pt x="768" y="2113"/>
                </a:lnTo>
                <a:lnTo>
                  <a:pt x="910" y="2165"/>
                </a:lnTo>
                <a:lnTo>
                  <a:pt x="1053" y="2216"/>
                </a:lnTo>
                <a:lnTo>
                  <a:pt x="1214" y="2263"/>
                </a:lnTo>
                <a:lnTo>
                  <a:pt x="1374" y="2309"/>
                </a:lnTo>
                <a:lnTo>
                  <a:pt x="1553" y="2349"/>
                </a:lnTo>
                <a:lnTo>
                  <a:pt x="1731" y="2390"/>
                </a:lnTo>
                <a:lnTo>
                  <a:pt x="1927" y="2430"/>
                </a:lnTo>
                <a:lnTo>
                  <a:pt x="2124" y="2465"/>
                </a:lnTo>
                <a:lnTo>
                  <a:pt x="2338" y="2499"/>
                </a:lnTo>
                <a:lnTo>
                  <a:pt x="2570" y="2528"/>
                </a:lnTo>
                <a:lnTo>
                  <a:pt x="3033" y="2586"/>
                </a:lnTo>
                <a:lnTo>
                  <a:pt x="3551" y="2626"/>
                </a:lnTo>
                <a:lnTo>
                  <a:pt x="4086" y="2661"/>
                </a:lnTo>
                <a:lnTo>
                  <a:pt x="4675" y="2684"/>
                </a:lnTo>
                <a:lnTo>
                  <a:pt x="5281" y="2695"/>
                </a:lnTo>
                <a:lnTo>
                  <a:pt x="7208" y="2707"/>
                </a:lnTo>
                <a:lnTo>
                  <a:pt x="9117" y="2707"/>
                </a:lnTo>
                <a:lnTo>
                  <a:pt x="12935" y="2701"/>
                </a:lnTo>
                <a:lnTo>
                  <a:pt x="12935" y="2684"/>
                </a:lnTo>
                <a:lnTo>
                  <a:pt x="15290" y="2684"/>
                </a:lnTo>
                <a:lnTo>
                  <a:pt x="17645" y="2690"/>
                </a:lnTo>
                <a:lnTo>
                  <a:pt x="20000" y="2690"/>
                </a:lnTo>
                <a:lnTo>
                  <a:pt x="21177" y="2684"/>
                </a:lnTo>
                <a:lnTo>
                  <a:pt x="22337" y="2672"/>
                </a:lnTo>
                <a:lnTo>
                  <a:pt x="22711" y="2667"/>
                </a:lnTo>
                <a:lnTo>
                  <a:pt x="23086" y="2649"/>
                </a:lnTo>
                <a:lnTo>
                  <a:pt x="23425" y="2632"/>
                </a:lnTo>
                <a:lnTo>
                  <a:pt x="23782" y="2609"/>
                </a:lnTo>
                <a:lnTo>
                  <a:pt x="24103" y="2580"/>
                </a:lnTo>
                <a:lnTo>
                  <a:pt x="24424" y="2540"/>
                </a:lnTo>
                <a:lnTo>
                  <a:pt x="24710" y="2493"/>
                </a:lnTo>
                <a:lnTo>
                  <a:pt x="24995" y="2436"/>
                </a:lnTo>
                <a:lnTo>
                  <a:pt x="25245" y="2372"/>
                </a:lnTo>
                <a:lnTo>
                  <a:pt x="25477" y="2303"/>
                </a:lnTo>
                <a:lnTo>
                  <a:pt x="25673" y="2216"/>
                </a:lnTo>
                <a:lnTo>
                  <a:pt x="25851" y="2124"/>
                </a:lnTo>
                <a:lnTo>
                  <a:pt x="25923" y="2072"/>
                </a:lnTo>
                <a:lnTo>
                  <a:pt x="25994" y="2020"/>
                </a:lnTo>
                <a:lnTo>
                  <a:pt x="26048" y="1968"/>
                </a:lnTo>
                <a:lnTo>
                  <a:pt x="26101" y="1905"/>
                </a:lnTo>
                <a:lnTo>
                  <a:pt x="26137" y="1847"/>
                </a:lnTo>
                <a:lnTo>
                  <a:pt x="26172" y="1784"/>
                </a:lnTo>
                <a:lnTo>
                  <a:pt x="26208" y="1645"/>
                </a:lnTo>
                <a:lnTo>
                  <a:pt x="26208" y="1507"/>
                </a:lnTo>
                <a:lnTo>
                  <a:pt x="26172" y="1380"/>
                </a:lnTo>
                <a:lnTo>
                  <a:pt x="26101" y="1264"/>
                </a:lnTo>
                <a:lnTo>
                  <a:pt x="25994" y="1155"/>
                </a:lnTo>
                <a:lnTo>
                  <a:pt x="25851" y="1057"/>
                </a:lnTo>
                <a:lnTo>
                  <a:pt x="25691" y="970"/>
                </a:lnTo>
                <a:lnTo>
                  <a:pt x="25477" y="889"/>
                </a:lnTo>
                <a:lnTo>
                  <a:pt x="25263" y="820"/>
                </a:lnTo>
                <a:lnTo>
                  <a:pt x="25013" y="757"/>
                </a:lnTo>
                <a:lnTo>
                  <a:pt x="24727" y="699"/>
                </a:lnTo>
                <a:lnTo>
                  <a:pt x="24442" y="653"/>
                </a:lnTo>
                <a:lnTo>
                  <a:pt x="24121" y="612"/>
                </a:lnTo>
                <a:lnTo>
                  <a:pt x="23782" y="578"/>
                </a:lnTo>
                <a:lnTo>
                  <a:pt x="23425" y="549"/>
                </a:lnTo>
                <a:lnTo>
                  <a:pt x="23050" y="526"/>
                </a:lnTo>
                <a:lnTo>
                  <a:pt x="22676" y="514"/>
                </a:lnTo>
                <a:lnTo>
                  <a:pt x="18358" y="370"/>
                </a:lnTo>
                <a:lnTo>
                  <a:pt x="14041" y="231"/>
                </a:lnTo>
                <a:lnTo>
                  <a:pt x="11882" y="168"/>
                </a:lnTo>
                <a:lnTo>
                  <a:pt x="9724" y="104"/>
                </a:lnTo>
                <a:lnTo>
                  <a:pt x="7565" y="53"/>
                </a:lnTo>
                <a:lnTo>
                  <a:pt x="5406" y="6"/>
                </a:lnTo>
                <a:lnTo>
                  <a:pt x="508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4f3de87df4_0_409"/>
          <p:cNvSpPr/>
          <p:nvPr/>
        </p:nvSpPr>
        <p:spPr>
          <a:xfrm flipH="1">
            <a:off x="3362762" y="2723907"/>
            <a:ext cx="174469" cy="91118"/>
          </a:xfrm>
          <a:custGeom>
            <a:avLst/>
            <a:gdLst/>
            <a:ahLst/>
            <a:cxnLst/>
            <a:rect l="l" t="t" r="r" b="b"/>
            <a:pathLst>
              <a:path w="21427" h="3879" extrusionOk="0">
                <a:moveTo>
                  <a:pt x="15040" y="1"/>
                </a:moveTo>
                <a:lnTo>
                  <a:pt x="13738" y="105"/>
                </a:lnTo>
                <a:lnTo>
                  <a:pt x="12346" y="214"/>
                </a:lnTo>
                <a:lnTo>
                  <a:pt x="10883" y="330"/>
                </a:lnTo>
                <a:lnTo>
                  <a:pt x="9367" y="451"/>
                </a:lnTo>
                <a:lnTo>
                  <a:pt x="7815" y="584"/>
                </a:lnTo>
                <a:lnTo>
                  <a:pt x="6227" y="722"/>
                </a:lnTo>
                <a:lnTo>
                  <a:pt x="4621" y="878"/>
                </a:lnTo>
                <a:lnTo>
                  <a:pt x="3836" y="959"/>
                </a:lnTo>
                <a:lnTo>
                  <a:pt x="3034" y="1045"/>
                </a:lnTo>
                <a:lnTo>
                  <a:pt x="2784" y="1080"/>
                </a:lnTo>
                <a:lnTo>
                  <a:pt x="2534" y="1126"/>
                </a:lnTo>
                <a:lnTo>
                  <a:pt x="2302" y="1172"/>
                </a:lnTo>
                <a:lnTo>
                  <a:pt x="2052" y="1236"/>
                </a:lnTo>
                <a:lnTo>
                  <a:pt x="1838" y="1299"/>
                </a:lnTo>
                <a:lnTo>
                  <a:pt x="1606" y="1374"/>
                </a:lnTo>
                <a:lnTo>
                  <a:pt x="1392" y="1449"/>
                </a:lnTo>
                <a:lnTo>
                  <a:pt x="1196" y="1530"/>
                </a:lnTo>
                <a:lnTo>
                  <a:pt x="1000" y="1617"/>
                </a:lnTo>
                <a:lnTo>
                  <a:pt x="821" y="1709"/>
                </a:lnTo>
                <a:lnTo>
                  <a:pt x="643" y="1801"/>
                </a:lnTo>
                <a:lnTo>
                  <a:pt x="500" y="1894"/>
                </a:lnTo>
                <a:lnTo>
                  <a:pt x="357" y="1986"/>
                </a:lnTo>
                <a:lnTo>
                  <a:pt x="215" y="2078"/>
                </a:lnTo>
                <a:lnTo>
                  <a:pt x="108" y="2171"/>
                </a:lnTo>
                <a:lnTo>
                  <a:pt x="18" y="2257"/>
                </a:lnTo>
                <a:lnTo>
                  <a:pt x="1" y="2274"/>
                </a:lnTo>
                <a:lnTo>
                  <a:pt x="1" y="2298"/>
                </a:lnTo>
                <a:lnTo>
                  <a:pt x="54" y="2338"/>
                </a:lnTo>
                <a:lnTo>
                  <a:pt x="143" y="2384"/>
                </a:lnTo>
                <a:lnTo>
                  <a:pt x="250" y="2430"/>
                </a:lnTo>
                <a:lnTo>
                  <a:pt x="411" y="2488"/>
                </a:lnTo>
                <a:lnTo>
                  <a:pt x="607" y="2540"/>
                </a:lnTo>
                <a:lnTo>
                  <a:pt x="1035" y="2661"/>
                </a:lnTo>
                <a:lnTo>
                  <a:pt x="1553" y="2788"/>
                </a:lnTo>
                <a:lnTo>
                  <a:pt x="2070" y="2915"/>
                </a:lnTo>
                <a:lnTo>
                  <a:pt x="2570" y="3036"/>
                </a:lnTo>
                <a:lnTo>
                  <a:pt x="3016" y="3157"/>
                </a:lnTo>
                <a:lnTo>
                  <a:pt x="3515" y="3290"/>
                </a:lnTo>
                <a:lnTo>
                  <a:pt x="4015" y="3405"/>
                </a:lnTo>
                <a:lnTo>
                  <a:pt x="4514" y="3504"/>
                </a:lnTo>
                <a:lnTo>
                  <a:pt x="4996" y="3596"/>
                </a:lnTo>
                <a:lnTo>
                  <a:pt x="5495" y="3671"/>
                </a:lnTo>
                <a:lnTo>
                  <a:pt x="5977" y="3729"/>
                </a:lnTo>
                <a:lnTo>
                  <a:pt x="6477" y="3781"/>
                </a:lnTo>
                <a:lnTo>
                  <a:pt x="6958" y="3821"/>
                </a:lnTo>
                <a:lnTo>
                  <a:pt x="7458" y="3850"/>
                </a:lnTo>
                <a:lnTo>
                  <a:pt x="7940" y="3867"/>
                </a:lnTo>
                <a:lnTo>
                  <a:pt x="8421" y="3879"/>
                </a:lnTo>
                <a:lnTo>
                  <a:pt x="8903" y="3879"/>
                </a:lnTo>
                <a:lnTo>
                  <a:pt x="9403" y="3867"/>
                </a:lnTo>
                <a:lnTo>
                  <a:pt x="9884" y="3856"/>
                </a:lnTo>
                <a:lnTo>
                  <a:pt x="10366" y="3833"/>
                </a:lnTo>
                <a:lnTo>
                  <a:pt x="10848" y="3804"/>
                </a:lnTo>
                <a:lnTo>
                  <a:pt x="11311" y="3763"/>
                </a:lnTo>
                <a:lnTo>
                  <a:pt x="11793" y="3723"/>
                </a:lnTo>
                <a:lnTo>
                  <a:pt x="12275" y="3682"/>
                </a:lnTo>
                <a:lnTo>
                  <a:pt x="12757" y="3631"/>
                </a:lnTo>
                <a:lnTo>
                  <a:pt x="13702" y="3521"/>
                </a:lnTo>
                <a:lnTo>
                  <a:pt x="14665" y="3405"/>
                </a:lnTo>
                <a:lnTo>
                  <a:pt x="16557" y="3163"/>
                </a:lnTo>
                <a:lnTo>
                  <a:pt x="17502" y="3053"/>
                </a:lnTo>
                <a:lnTo>
                  <a:pt x="18448" y="2950"/>
                </a:lnTo>
                <a:lnTo>
                  <a:pt x="18894" y="2898"/>
                </a:lnTo>
                <a:lnTo>
                  <a:pt x="19286" y="2834"/>
                </a:lnTo>
                <a:lnTo>
                  <a:pt x="19482" y="2800"/>
                </a:lnTo>
                <a:lnTo>
                  <a:pt x="19661" y="2759"/>
                </a:lnTo>
                <a:lnTo>
                  <a:pt x="19839" y="2725"/>
                </a:lnTo>
                <a:lnTo>
                  <a:pt x="20000" y="2678"/>
                </a:lnTo>
                <a:lnTo>
                  <a:pt x="20142" y="2638"/>
                </a:lnTo>
                <a:lnTo>
                  <a:pt x="20303" y="2592"/>
                </a:lnTo>
                <a:lnTo>
                  <a:pt x="20553" y="2494"/>
                </a:lnTo>
                <a:lnTo>
                  <a:pt x="20785" y="2390"/>
                </a:lnTo>
                <a:lnTo>
                  <a:pt x="20981" y="2274"/>
                </a:lnTo>
                <a:lnTo>
                  <a:pt x="21142" y="2153"/>
                </a:lnTo>
                <a:lnTo>
                  <a:pt x="21266" y="2032"/>
                </a:lnTo>
                <a:lnTo>
                  <a:pt x="21356" y="1899"/>
                </a:lnTo>
                <a:lnTo>
                  <a:pt x="21409" y="1761"/>
                </a:lnTo>
                <a:lnTo>
                  <a:pt x="21427" y="1622"/>
                </a:lnTo>
                <a:lnTo>
                  <a:pt x="21409" y="1472"/>
                </a:lnTo>
                <a:lnTo>
                  <a:pt x="21356" y="1328"/>
                </a:lnTo>
                <a:lnTo>
                  <a:pt x="21266" y="1172"/>
                </a:lnTo>
                <a:lnTo>
                  <a:pt x="21195" y="1097"/>
                </a:lnTo>
                <a:lnTo>
                  <a:pt x="21124" y="1022"/>
                </a:lnTo>
                <a:lnTo>
                  <a:pt x="21052" y="947"/>
                </a:lnTo>
                <a:lnTo>
                  <a:pt x="20963" y="884"/>
                </a:lnTo>
                <a:lnTo>
                  <a:pt x="20856" y="815"/>
                </a:lnTo>
                <a:lnTo>
                  <a:pt x="20767" y="757"/>
                </a:lnTo>
                <a:lnTo>
                  <a:pt x="20642" y="693"/>
                </a:lnTo>
                <a:lnTo>
                  <a:pt x="20535" y="641"/>
                </a:lnTo>
                <a:lnTo>
                  <a:pt x="20392" y="584"/>
                </a:lnTo>
                <a:lnTo>
                  <a:pt x="20267" y="538"/>
                </a:lnTo>
                <a:lnTo>
                  <a:pt x="20107" y="491"/>
                </a:lnTo>
                <a:lnTo>
                  <a:pt x="19964" y="445"/>
                </a:lnTo>
                <a:lnTo>
                  <a:pt x="19804" y="399"/>
                </a:lnTo>
                <a:lnTo>
                  <a:pt x="19625" y="364"/>
                </a:lnTo>
                <a:lnTo>
                  <a:pt x="19447" y="324"/>
                </a:lnTo>
                <a:lnTo>
                  <a:pt x="19250" y="289"/>
                </a:lnTo>
                <a:lnTo>
                  <a:pt x="18858" y="226"/>
                </a:lnTo>
                <a:lnTo>
                  <a:pt x="18412" y="174"/>
                </a:lnTo>
                <a:lnTo>
                  <a:pt x="17930" y="128"/>
                </a:lnTo>
                <a:lnTo>
                  <a:pt x="17431" y="87"/>
                </a:lnTo>
                <a:lnTo>
                  <a:pt x="16878" y="59"/>
                </a:lnTo>
                <a:lnTo>
                  <a:pt x="16307" y="30"/>
                </a:lnTo>
                <a:lnTo>
                  <a:pt x="15682" y="12"/>
                </a:lnTo>
                <a:lnTo>
                  <a:pt x="1504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4f3de87df4_0_409"/>
          <p:cNvSpPr/>
          <p:nvPr/>
        </p:nvSpPr>
        <p:spPr>
          <a:xfrm flipH="1">
            <a:off x="3655322" y="3200495"/>
            <a:ext cx="149781" cy="142490"/>
          </a:xfrm>
          <a:custGeom>
            <a:avLst/>
            <a:gdLst/>
            <a:ahLst/>
            <a:cxnLst/>
            <a:rect l="l" t="t" r="r" b="b"/>
            <a:pathLst>
              <a:path w="18395" h="6066" extrusionOk="0">
                <a:moveTo>
                  <a:pt x="2855" y="1"/>
                </a:moveTo>
                <a:lnTo>
                  <a:pt x="2677" y="7"/>
                </a:lnTo>
                <a:lnTo>
                  <a:pt x="2481" y="12"/>
                </a:lnTo>
                <a:lnTo>
                  <a:pt x="2302" y="18"/>
                </a:lnTo>
                <a:lnTo>
                  <a:pt x="2142" y="36"/>
                </a:lnTo>
                <a:lnTo>
                  <a:pt x="1963" y="53"/>
                </a:lnTo>
                <a:lnTo>
                  <a:pt x="1803" y="70"/>
                </a:lnTo>
                <a:lnTo>
                  <a:pt x="1642" y="99"/>
                </a:lnTo>
                <a:lnTo>
                  <a:pt x="1482" y="122"/>
                </a:lnTo>
                <a:lnTo>
                  <a:pt x="1339" y="157"/>
                </a:lnTo>
                <a:lnTo>
                  <a:pt x="1196" y="191"/>
                </a:lnTo>
                <a:lnTo>
                  <a:pt x="1053" y="232"/>
                </a:lnTo>
                <a:lnTo>
                  <a:pt x="929" y="272"/>
                </a:lnTo>
                <a:lnTo>
                  <a:pt x="804" y="318"/>
                </a:lnTo>
                <a:lnTo>
                  <a:pt x="697" y="364"/>
                </a:lnTo>
                <a:lnTo>
                  <a:pt x="590" y="416"/>
                </a:lnTo>
                <a:lnTo>
                  <a:pt x="500" y="468"/>
                </a:lnTo>
                <a:lnTo>
                  <a:pt x="393" y="532"/>
                </a:lnTo>
                <a:lnTo>
                  <a:pt x="322" y="589"/>
                </a:lnTo>
                <a:lnTo>
                  <a:pt x="251" y="653"/>
                </a:lnTo>
                <a:lnTo>
                  <a:pt x="179" y="722"/>
                </a:lnTo>
                <a:lnTo>
                  <a:pt x="126" y="791"/>
                </a:lnTo>
                <a:lnTo>
                  <a:pt x="90" y="861"/>
                </a:lnTo>
                <a:lnTo>
                  <a:pt x="54" y="941"/>
                </a:lnTo>
                <a:lnTo>
                  <a:pt x="19" y="1017"/>
                </a:lnTo>
                <a:lnTo>
                  <a:pt x="1" y="1097"/>
                </a:lnTo>
                <a:lnTo>
                  <a:pt x="1" y="1184"/>
                </a:lnTo>
                <a:lnTo>
                  <a:pt x="126" y="1259"/>
                </a:lnTo>
                <a:lnTo>
                  <a:pt x="251" y="1351"/>
                </a:lnTo>
                <a:lnTo>
                  <a:pt x="536" y="1559"/>
                </a:lnTo>
                <a:lnTo>
                  <a:pt x="715" y="1674"/>
                </a:lnTo>
                <a:lnTo>
                  <a:pt x="911" y="1790"/>
                </a:lnTo>
                <a:lnTo>
                  <a:pt x="1143" y="1905"/>
                </a:lnTo>
                <a:lnTo>
                  <a:pt x="1410" y="2015"/>
                </a:lnTo>
                <a:lnTo>
                  <a:pt x="3783" y="2892"/>
                </a:lnTo>
                <a:lnTo>
                  <a:pt x="6192" y="3763"/>
                </a:lnTo>
                <a:lnTo>
                  <a:pt x="7387" y="4196"/>
                </a:lnTo>
                <a:lnTo>
                  <a:pt x="8618" y="4629"/>
                </a:lnTo>
                <a:lnTo>
                  <a:pt x="9849" y="5056"/>
                </a:lnTo>
                <a:lnTo>
                  <a:pt x="11080" y="5483"/>
                </a:lnTo>
                <a:lnTo>
                  <a:pt x="11401" y="5587"/>
                </a:lnTo>
                <a:lnTo>
                  <a:pt x="11740" y="5685"/>
                </a:lnTo>
                <a:lnTo>
                  <a:pt x="12079" y="5771"/>
                </a:lnTo>
                <a:lnTo>
                  <a:pt x="12418" y="5846"/>
                </a:lnTo>
                <a:lnTo>
                  <a:pt x="12792" y="5916"/>
                </a:lnTo>
                <a:lnTo>
                  <a:pt x="13149" y="5973"/>
                </a:lnTo>
                <a:lnTo>
                  <a:pt x="13524" y="6014"/>
                </a:lnTo>
                <a:lnTo>
                  <a:pt x="13899" y="6048"/>
                </a:lnTo>
                <a:lnTo>
                  <a:pt x="14095" y="6054"/>
                </a:lnTo>
                <a:lnTo>
                  <a:pt x="14291" y="6066"/>
                </a:lnTo>
                <a:lnTo>
                  <a:pt x="14880" y="6066"/>
                </a:lnTo>
                <a:lnTo>
                  <a:pt x="15076" y="6054"/>
                </a:lnTo>
                <a:lnTo>
                  <a:pt x="15272" y="6043"/>
                </a:lnTo>
                <a:lnTo>
                  <a:pt x="15486" y="6031"/>
                </a:lnTo>
                <a:lnTo>
                  <a:pt x="15683" y="6008"/>
                </a:lnTo>
                <a:lnTo>
                  <a:pt x="15879" y="5985"/>
                </a:lnTo>
                <a:lnTo>
                  <a:pt x="16093" y="5962"/>
                </a:lnTo>
                <a:lnTo>
                  <a:pt x="16289" y="5927"/>
                </a:lnTo>
                <a:lnTo>
                  <a:pt x="16503" y="5893"/>
                </a:lnTo>
                <a:lnTo>
                  <a:pt x="16700" y="5852"/>
                </a:lnTo>
                <a:lnTo>
                  <a:pt x="16914" y="5806"/>
                </a:lnTo>
                <a:lnTo>
                  <a:pt x="17128" y="5754"/>
                </a:lnTo>
                <a:lnTo>
                  <a:pt x="17288" y="5708"/>
                </a:lnTo>
                <a:lnTo>
                  <a:pt x="17449" y="5662"/>
                </a:lnTo>
                <a:lnTo>
                  <a:pt x="17592" y="5616"/>
                </a:lnTo>
                <a:lnTo>
                  <a:pt x="17716" y="5564"/>
                </a:lnTo>
                <a:lnTo>
                  <a:pt x="17841" y="5512"/>
                </a:lnTo>
                <a:lnTo>
                  <a:pt x="17948" y="5460"/>
                </a:lnTo>
                <a:lnTo>
                  <a:pt x="18038" y="5402"/>
                </a:lnTo>
                <a:lnTo>
                  <a:pt x="18127" y="5344"/>
                </a:lnTo>
                <a:lnTo>
                  <a:pt x="18198" y="5287"/>
                </a:lnTo>
                <a:lnTo>
                  <a:pt x="18252" y="5229"/>
                </a:lnTo>
                <a:lnTo>
                  <a:pt x="18305" y="5165"/>
                </a:lnTo>
                <a:lnTo>
                  <a:pt x="18359" y="5102"/>
                </a:lnTo>
                <a:lnTo>
                  <a:pt x="18377" y="5039"/>
                </a:lnTo>
                <a:lnTo>
                  <a:pt x="18394" y="4975"/>
                </a:lnTo>
                <a:lnTo>
                  <a:pt x="18394" y="4906"/>
                </a:lnTo>
                <a:lnTo>
                  <a:pt x="18394" y="4842"/>
                </a:lnTo>
                <a:lnTo>
                  <a:pt x="18377" y="4773"/>
                </a:lnTo>
                <a:lnTo>
                  <a:pt x="18341" y="4704"/>
                </a:lnTo>
                <a:lnTo>
                  <a:pt x="18305" y="4635"/>
                </a:lnTo>
                <a:lnTo>
                  <a:pt x="18252" y="4565"/>
                </a:lnTo>
                <a:lnTo>
                  <a:pt x="18109" y="4427"/>
                </a:lnTo>
                <a:lnTo>
                  <a:pt x="17931" y="4288"/>
                </a:lnTo>
                <a:lnTo>
                  <a:pt x="17699" y="4144"/>
                </a:lnTo>
                <a:lnTo>
                  <a:pt x="17413" y="4006"/>
                </a:lnTo>
                <a:lnTo>
                  <a:pt x="17092" y="3867"/>
                </a:lnTo>
                <a:lnTo>
                  <a:pt x="16717" y="3729"/>
                </a:lnTo>
                <a:lnTo>
                  <a:pt x="15629" y="3354"/>
                </a:lnTo>
                <a:lnTo>
                  <a:pt x="14541" y="2984"/>
                </a:lnTo>
                <a:lnTo>
                  <a:pt x="13435" y="2615"/>
                </a:lnTo>
                <a:lnTo>
                  <a:pt x="12311" y="2251"/>
                </a:lnTo>
                <a:lnTo>
                  <a:pt x="11187" y="1894"/>
                </a:lnTo>
                <a:lnTo>
                  <a:pt x="10063" y="1536"/>
                </a:lnTo>
                <a:lnTo>
                  <a:pt x="8921" y="1178"/>
                </a:lnTo>
                <a:lnTo>
                  <a:pt x="7761" y="826"/>
                </a:lnTo>
                <a:lnTo>
                  <a:pt x="7369" y="705"/>
                </a:lnTo>
                <a:lnTo>
                  <a:pt x="6941" y="595"/>
                </a:lnTo>
                <a:lnTo>
                  <a:pt x="6495" y="486"/>
                </a:lnTo>
                <a:lnTo>
                  <a:pt x="6031" y="388"/>
                </a:lnTo>
                <a:lnTo>
                  <a:pt x="5549" y="295"/>
                </a:lnTo>
                <a:lnTo>
                  <a:pt x="5050" y="214"/>
                </a:lnTo>
                <a:lnTo>
                  <a:pt x="4568" y="139"/>
                </a:lnTo>
                <a:lnTo>
                  <a:pt x="4051" y="76"/>
                </a:lnTo>
                <a:lnTo>
                  <a:pt x="3854" y="53"/>
                </a:lnTo>
                <a:lnTo>
                  <a:pt x="3640" y="36"/>
                </a:lnTo>
                <a:lnTo>
                  <a:pt x="3444" y="24"/>
                </a:lnTo>
                <a:lnTo>
                  <a:pt x="3248" y="12"/>
                </a:lnTo>
                <a:lnTo>
                  <a:pt x="3052" y="7"/>
                </a:lnTo>
                <a:lnTo>
                  <a:pt x="285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4f3de87df4_0_409"/>
          <p:cNvSpPr/>
          <p:nvPr/>
        </p:nvSpPr>
        <p:spPr>
          <a:xfrm flipH="1">
            <a:off x="1004704" y="2365498"/>
            <a:ext cx="317921" cy="258153"/>
          </a:xfrm>
          <a:custGeom>
            <a:avLst/>
            <a:gdLst/>
            <a:ahLst/>
            <a:cxnLst/>
            <a:rect l="l" t="t" r="r" b="b"/>
            <a:pathLst>
              <a:path w="31454" h="8853" extrusionOk="0">
                <a:moveTo>
                  <a:pt x="3444" y="1"/>
                </a:moveTo>
                <a:lnTo>
                  <a:pt x="3105" y="76"/>
                </a:lnTo>
                <a:lnTo>
                  <a:pt x="2766" y="151"/>
                </a:lnTo>
                <a:lnTo>
                  <a:pt x="2053" y="295"/>
                </a:lnTo>
                <a:lnTo>
                  <a:pt x="1731" y="370"/>
                </a:lnTo>
                <a:lnTo>
                  <a:pt x="1428" y="451"/>
                </a:lnTo>
                <a:lnTo>
                  <a:pt x="1303" y="491"/>
                </a:lnTo>
                <a:lnTo>
                  <a:pt x="1178" y="537"/>
                </a:lnTo>
                <a:lnTo>
                  <a:pt x="1054" y="584"/>
                </a:lnTo>
                <a:lnTo>
                  <a:pt x="964" y="635"/>
                </a:lnTo>
                <a:lnTo>
                  <a:pt x="875" y="699"/>
                </a:lnTo>
                <a:lnTo>
                  <a:pt x="768" y="768"/>
                </a:lnTo>
                <a:lnTo>
                  <a:pt x="590" y="924"/>
                </a:lnTo>
                <a:lnTo>
                  <a:pt x="447" y="1091"/>
                </a:lnTo>
                <a:lnTo>
                  <a:pt x="322" y="1282"/>
                </a:lnTo>
                <a:lnTo>
                  <a:pt x="215" y="1484"/>
                </a:lnTo>
                <a:lnTo>
                  <a:pt x="126" y="1697"/>
                </a:lnTo>
                <a:lnTo>
                  <a:pt x="72" y="1922"/>
                </a:lnTo>
                <a:lnTo>
                  <a:pt x="37" y="2159"/>
                </a:lnTo>
                <a:lnTo>
                  <a:pt x="1" y="2407"/>
                </a:lnTo>
                <a:lnTo>
                  <a:pt x="1" y="2667"/>
                </a:lnTo>
                <a:lnTo>
                  <a:pt x="37" y="2926"/>
                </a:lnTo>
                <a:lnTo>
                  <a:pt x="72" y="3192"/>
                </a:lnTo>
                <a:lnTo>
                  <a:pt x="126" y="3469"/>
                </a:lnTo>
                <a:lnTo>
                  <a:pt x="197" y="3740"/>
                </a:lnTo>
                <a:lnTo>
                  <a:pt x="286" y="4017"/>
                </a:lnTo>
                <a:lnTo>
                  <a:pt x="411" y="4294"/>
                </a:lnTo>
                <a:lnTo>
                  <a:pt x="536" y="4571"/>
                </a:lnTo>
                <a:lnTo>
                  <a:pt x="679" y="4842"/>
                </a:lnTo>
                <a:lnTo>
                  <a:pt x="839" y="5108"/>
                </a:lnTo>
                <a:lnTo>
                  <a:pt x="1018" y="5373"/>
                </a:lnTo>
                <a:lnTo>
                  <a:pt x="1214" y="5633"/>
                </a:lnTo>
                <a:lnTo>
                  <a:pt x="1410" y="5881"/>
                </a:lnTo>
                <a:lnTo>
                  <a:pt x="1642" y="6117"/>
                </a:lnTo>
                <a:lnTo>
                  <a:pt x="1874" y="6348"/>
                </a:lnTo>
                <a:lnTo>
                  <a:pt x="2124" y="6568"/>
                </a:lnTo>
                <a:lnTo>
                  <a:pt x="2392" y="6775"/>
                </a:lnTo>
                <a:lnTo>
                  <a:pt x="2659" y="6966"/>
                </a:lnTo>
                <a:lnTo>
                  <a:pt x="2945" y="7139"/>
                </a:lnTo>
                <a:lnTo>
                  <a:pt x="3248" y="7295"/>
                </a:lnTo>
                <a:lnTo>
                  <a:pt x="3408" y="7370"/>
                </a:lnTo>
                <a:lnTo>
                  <a:pt x="3551" y="7433"/>
                </a:lnTo>
                <a:lnTo>
                  <a:pt x="3712" y="7497"/>
                </a:lnTo>
                <a:lnTo>
                  <a:pt x="3890" y="7554"/>
                </a:lnTo>
                <a:lnTo>
                  <a:pt x="4051" y="7606"/>
                </a:lnTo>
                <a:lnTo>
                  <a:pt x="4211" y="7652"/>
                </a:lnTo>
                <a:lnTo>
                  <a:pt x="4657" y="7762"/>
                </a:lnTo>
                <a:lnTo>
                  <a:pt x="5121" y="7866"/>
                </a:lnTo>
                <a:lnTo>
                  <a:pt x="5621" y="7964"/>
                </a:lnTo>
                <a:lnTo>
                  <a:pt x="6120" y="8056"/>
                </a:lnTo>
                <a:lnTo>
                  <a:pt x="6638" y="8143"/>
                </a:lnTo>
                <a:lnTo>
                  <a:pt x="7155" y="8224"/>
                </a:lnTo>
                <a:lnTo>
                  <a:pt x="7708" y="8304"/>
                </a:lnTo>
                <a:lnTo>
                  <a:pt x="8243" y="8374"/>
                </a:lnTo>
                <a:lnTo>
                  <a:pt x="8814" y="8437"/>
                </a:lnTo>
                <a:lnTo>
                  <a:pt x="9367" y="8501"/>
                </a:lnTo>
                <a:lnTo>
                  <a:pt x="9938" y="8558"/>
                </a:lnTo>
                <a:lnTo>
                  <a:pt x="10509" y="8610"/>
                </a:lnTo>
                <a:lnTo>
                  <a:pt x="11080" y="8656"/>
                </a:lnTo>
                <a:lnTo>
                  <a:pt x="11651" y="8697"/>
                </a:lnTo>
                <a:lnTo>
                  <a:pt x="12222" y="8731"/>
                </a:lnTo>
                <a:lnTo>
                  <a:pt x="12793" y="8766"/>
                </a:lnTo>
                <a:lnTo>
                  <a:pt x="13417" y="8795"/>
                </a:lnTo>
                <a:lnTo>
                  <a:pt x="14059" y="8818"/>
                </a:lnTo>
                <a:lnTo>
                  <a:pt x="14701" y="8835"/>
                </a:lnTo>
                <a:lnTo>
                  <a:pt x="15344" y="8847"/>
                </a:lnTo>
                <a:lnTo>
                  <a:pt x="15986" y="8853"/>
                </a:lnTo>
                <a:lnTo>
                  <a:pt x="16646" y="8853"/>
                </a:lnTo>
                <a:lnTo>
                  <a:pt x="17288" y="8847"/>
                </a:lnTo>
                <a:lnTo>
                  <a:pt x="17948" y="8841"/>
                </a:lnTo>
                <a:lnTo>
                  <a:pt x="19251" y="8824"/>
                </a:lnTo>
                <a:lnTo>
                  <a:pt x="20553" y="8795"/>
                </a:lnTo>
                <a:lnTo>
                  <a:pt x="21855" y="8766"/>
                </a:lnTo>
                <a:lnTo>
                  <a:pt x="23158" y="8743"/>
                </a:lnTo>
                <a:lnTo>
                  <a:pt x="23657" y="8731"/>
                </a:lnTo>
                <a:lnTo>
                  <a:pt x="24139" y="8714"/>
                </a:lnTo>
                <a:lnTo>
                  <a:pt x="24603" y="8691"/>
                </a:lnTo>
                <a:lnTo>
                  <a:pt x="25067" y="8662"/>
                </a:lnTo>
                <a:lnTo>
                  <a:pt x="25513" y="8633"/>
                </a:lnTo>
                <a:lnTo>
                  <a:pt x="25923" y="8593"/>
                </a:lnTo>
                <a:lnTo>
                  <a:pt x="26351" y="8553"/>
                </a:lnTo>
                <a:lnTo>
                  <a:pt x="26744" y="8501"/>
                </a:lnTo>
                <a:lnTo>
                  <a:pt x="27118" y="8449"/>
                </a:lnTo>
                <a:lnTo>
                  <a:pt x="27493" y="8391"/>
                </a:lnTo>
                <a:lnTo>
                  <a:pt x="27832" y="8333"/>
                </a:lnTo>
                <a:lnTo>
                  <a:pt x="28171" y="8264"/>
                </a:lnTo>
                <a:lnTo>
                  <a:pt x="28492" y="8195"/>
                </a:lnTo>
                <a:lnTo>
                  <a:pt x="28795" y="8114"/>
                </a:lnTo>
                <a:lnTo>
                  <a:pt x="29081" y="8033"/>
                </a:lnTo>
                <a:lnTo>
                  <a:pt x="29366" y="7947"/>
                </a:lnTo>
                <a:lnTo>
                  <a:pt x="29616" y="7854"/>
                </a:lnTo>
                <a:lnTo>
                  <a:pt x="29866" y="7762"/>
                </a:lnTo>
                <a:lnTo>
                  <a:pt x="30080" y="7658"/>
                </a:lnTo>
                <a:lnTo>
                  <a:pt x="30294" y="7554"/>
                </a:lnTo>
                <a:lnTo>
                  <a:pt x="30490" y="7445"/>
                </a:lnTo>
                <a:lnTo>
                  <a:pt x="30651" y="7329"/>
                </a:lnTo>
                <a:lnTo>
                  <a:pt x="30811" y="7208"/>
                </a:lnTo>
                <a:lnTo>
                  <a:pt x="30954" y="7087"/>
                </a:lnTo>
                <a:lnTo>
                  <a:pt x="31079" y="6954"/>
                </a:lnTo>
                <a:lnTo>
                  <a:pt x="31186" y="6821"/>
                </a:lnTo>
                <a:lnTo>
                  <a:pt x="31275" y="6683"/>
                </a:lnTo>
                <a:lnTo>
                  <a:pt x="31347" y="6544"/>
                </a:lnTo>
                <a:lnTo>
                  <a:pt x="31400" y="6394"/>
                </a:lnTo>
                <a:lnTo>
                  <a:pt x="31436" y="6244"/>
                </a:lnTo>
                <a:lnTo>
                  <a:pt x="31454" y="6089"/>
                </a:lnTo>
                <a:lnTo>
                  <a:pt x="31454" y="5927"/>
                </a:lnTo>
                <a:lnTo>
                  <a:pt x="31400" y="5275"/>
                </a:lnTo>
                <a:lnTo>
                  <a:pt x="31329" y="4623"/>
                </a:lnTo>
                <a:lnTo>
                  <a:pt x="31222" y="3971"/>
                </a:lnTo>
                <a:lnTo>
                  <a:pt x="31097" y="3325"/>
                </a:lnTo>
                <a:lnTo>
                  <a:pt x="30936" y="2672"/>
                </a:lnTo>
                <a:lnTo>
                  <a:pt x="30776" y="2020"/>
                </a:lnTo>
                <a:lnTo>
                  <a:pt x="30597" y="1368"/>
                </a:lnTo>
                <a:lnTo>
                  <a:pt x="30401" y="722"/>
                </a:lnTo>
                <a:lnTo>
                  <a:pt x="30365" y="670"/>
                </a:lnTo>
                <a:lnTo>
                  <a:pt x="30312" y="612"/>
                </a:lnTo>
                <a:lnTo>
                  <a:pt x="30223" y="560"/>
                </a:lnTo>
                <a:lnTo>
                  <a:pt x="30116" y="497"/>
                </a:lnTo>
                <a:lnTo>
                  <a:pt x="29991" y="439"/>
                </a:lnTo>
                <a:lnTo>
                  <a:pt x="29830" y="382"/>
                </a:lnTo>
                <a:lnTo>
                  <a:pt x="29670" y="324"/>
                </a:lnTo>
                <a:lnTo>
                  <a:pt x="29509" y="272"/>
                </a:lnTo>
                <a:lnTo>
                  <a:pt x="29331" y="220"/>
                </a:lnTo>
                <a:lnTo>
                  <a:pt x="29134" y="174"/>
                </a:lnTo>
                <a:lnTo>
                  <a:pt x="28938" y="128"/>
                </a:lnTo>
                <a:lnTo>
                  <a:pt x="28760" y="93"/>
                </a:lnTo>
                <a:lnTo>
                  <a:pt x="28563" y="64"/>
                </a:lnTo>
                <a:lnTo>
                  <a:pt x="28385" y="41"/>
                </a:lnTo>
                <a:lnTo>
                  <a:pt x="28224" y="30"/>
                </a:lnTo>
                <a:lnTo>
                  <a:pt x="28064" y="24"/>
                </a:lnTo>
                <a:lnTo>
                  <a:pt x="25870" y="30"/>
                </a:lnTo>
                <a:lnTo>
                  <a:pt x="23657" y="47"/>
                </a:lnTo>
                <a:lnTo>
                  <a:pt x="21463" y="70"/>
                </a:lnTo>
                <a:lnTo>
                  <a:pt x="19269" y="93"/>
                </a:lnTo>
                <a:lnTo>
                  <a:pt x="14862" y="151"/>
                </a:lnTo>
                <a:lnTo>
                  <a:pt x="10473" y="208"/>
                </a:lnTo>
                <a:lnTo>
                  <a:pt x="9938" y="214"/>
                </a:lnTo>
                <a:lnTo>
                  <a:pt x="9385" y="226"/>
                </a:lnTo>
                <a:lnTo>
                  <a:pt x="9135" y="237"/>
                </a:lnTo>
                <a:lnTo>
                  <a:pt x="8885" y="255"/>
                </a:lnTo>
                <a:lnTo>
                  <a:pt x="8654" y="278"/>
                </a:lnTo>
                <a:lnTo>
                  <a:pt x="8439" y="307"/>
                </a:lnTo>
                <a:lnTo>
                  <a:pt x="8243" y="335"/>
                </a:lnTo>
                <a:lnTo>
                  <a:pt x="8065" y="382"/>
                </a:lnTo>
                <a:lnTo>
                  <a:pt x="7922" y="428"/>
                </a:lnTo>
                <a:lnTo>
                  <a:pt x="7869" y="457"/>
                </a:lnTo>
                <a:lnTo>
                  <a:pt x="7815" y="491"/>
                </a:lnTo>
                <a:lnTo>
                  <a:pt x="7779" y="520"/>
                </a:lnTo>
                <a:lnTo>
                  <a:pt x="7744" y="560"/>
                </a:lnTo>
                <a:lnTo>
                  <a:pt x="7726" y="595"/>
                </a:lnTo>
                <a:lnTo>
                  <a:pt x="7708" y="641"/>
                </a:lnTo>
                <a:lnTo>
                  <a:pt x="7708" y="682"/>
                </a:lnTo>
                <a:lnTo>
                  <a:pt x="7708" y="728"/>
                </a:lnTo>
                <a:lnTo>
                  <a:pt x="7762" y="837"/>
                </a:lnTo>
                <a:lnTo>
                  <a:pt x="7797" y="889"/>
                </a:lnTo>
                <a:lnTo>
                  <a:pt x="7886" y="941"/>
                </a:lnTo>
                <a:lnTo>
                  <a:pt x="7993" y="993"/>
                </a:lnTo>
                <a:lnTo>
                  <a:pt x="8136" y="1045"/>
                </a:lnTo>
                <a:lnTo>
                  <a:pt x="8297" y="1103"/>
                </a:lnTo>
                <a:lnTo>
                  <a:pt x="8475" y="1155"/>
                </a:lnTo>
                <a:lnTo>
                  <a:pt x="8671" y="1201"/>
                </a:lnTo>
                <a:lnTo>
                  <a:pt x="8868" y="1247"/>
                </a:lnTo>
                <a:lnTo>
                  <a:pt x="9082" y="1293"/>
                </a:lnTo>
                <a:lnTo>
                  <a:pt x="9314" y="1334"/>
                </a:lnTo>
                <a:lnTo>
                  <a:pt x="9546" y="1368"/>
                </a:lnTo>
                <a:lnTo>
                  <a:pt x="9777" y="1403"/>
                </a:lnTo>
                <a:lnTo>
                  <a:pt x="9992" y="1426"/>
                </a:lnTo>
                <a:lnTo>
                  <a:pt x="10223" y="1449"/>
                </a:lnTo>
                <a:lnTo>
                  <a:pt x="10420" y="1461"/>
                </a:lnTo>
                <a:lnTo>
                  <a:pt x="10634" y="1466"/>
                </a:lnTo>
                <a:lnTo>
                  <a:pt x="12596" y="1490"/>
                </a:lnTo>
                <a:lnTo>
                  <a:pt x="14577" y="1501"/>
                </a:lnTo>
                <a:lnTo>
                  <a:pt x="16557" y="1507"/>
                </a:lnTo>
                <a:lnTo>
                  <a:pt x="18555" y="1507"/>
                </a:lnTo>
                <a:lnTo>
                  <a:pt x="22587" y="1501"/>
                </a:lnTo>
                <a:lnTo>
                  <a:pt x="26690" y="1495"/>
                </a:lnTo>
                <a:lnTo>
                  <a:pt x="26851" y="2546"/>
                </a:lnTo>
                <a:lnTo>
                  <a:pt x="27029" y="3625"/>
                </a:lnTo>
                <a:lnTo>
                  <a:pt x="27118" y="4167"/>
                </a:lnTo>
                <a:lnTo>
                  <a:pt x="27172" y="4721"/>
                </a:lnTo>
                <a:lnTo>
                  <a:pt x="27225" y="5275"/>
                </a:lnTo>
                <a:lnTo>
                  <a:pt x="27225" y="5829"/>
                </a:lnTo>
                <a:lnTo>
                  <a:pt x="27208" y="6037"/>
                </a:lnTo>
                <a:lnTo>
                  <a:pt x="27172" y="6221"/>
                </a:lnTo>
                <a:lnTo>
                  <a:pt x="27083" y="6389"/>
                </a:lnTo>
                <a:lnTo>
                  <a:pt x="27029" y="6469"/>
                </a:lnTo>
                <a:lnTo>
                  <a:pt x="26976" y="6544"/>
                </a:lnTo>
                <a:lnTo>
                  <a:pt x="26904" y="6614"/>
                </a:lnTo>
                <a:lnTo>
                  <a:pt x="26815" y="6677"/>
                </a:lnTo>
                <a:lnTo>
                  <a:pt x="26726" y="6741"/>
                </a:lnTo>
                <a:lnTo>
                  <a:pt x="26637" y="6798"/>
                </a:lnTo>
                <a:lnTo>
                  <a:pt x="26530" y="6856"/>
                </a:lnTo>
                <a:lnTo>
                  <a:pt x="26405" y="6902"/>
                </a:lnTo>
                <a:lnTo>
                  <a:pt x="26280" y="6954"/>
                </a:lnTo>
                <a:lnTo>
                  <a:pt x="26137" y="6995"/>
                </a:lnTo>
                <a:lnTo>
                  <a:pt x="25994" y="7035"/>
                </a:lnTo>
                <a:lnTo>
                  <a:pt x="25834" y="7075"/>
                </a:lnTo>
                <a:lnTo>
                  <a:pt x="25673" y="7110"/>
                </a:lnTo>
                <a:lnTo>
                  <a:pt x="25495" y="7139"/>
                </a:lnTo>
                <a:lnTo>
                  <a:pt x="25299" y="7168"/>
                </a:lnTo>
                <a:lnTo>
                  <a:pt x="25102" y="7191"/>
                </a:lnTo>
                <a:lnTo>
                  <a:pt x="24888" y="7214"/>
                </a:lnTo>
                <a:lnTo>
                  <a:pt x="24656" y="7237"/>
                </a:lnTo>
                <a:lnTo>
                  <a:pt x="24175" y="7266"/>
                </a:lnTo>
                <a:lnTo>
                  <a:pt x="23639" y="7289"/>
                </a:lnTo>
                <a:lnTo>
                  <a:pt x="23069" y="7300"/>
                </a:lnTo>
                <a:lnTo>
                  <a:pt x="22426" y="7306"/>
                </a:lnTo>
                <a:lnTo>
                  <a:pt x="20624" y="7306"/>
                </a:lnTo>
                <a:lnTo>
                  <a:pt x="18823" y="7295"/>
                </a:lnTo>
                <a:lnTo>
                  <a:pt x="17913" y="7295"/>
                </a:lnTo>
                <a:lnTo>
                  <a:pt x="17021" y="7300"/>
                </a:lnTo>
                <a:lnTo>
                  <a:pt x="16111" y="7306"/>
                </a:lnTo>
                <a:lnTo>
                  <a:pt x="15219" y="7318"/>
                </a:lnTo>
                <a:lnTo>
                  <a:pt x="14577" y="7329"/>
                </a:lnTo>
                <a:lnTo>
                  <a:pt x="13381" y="7329"/>
                </a:lnTo>
                <a:lnTo>
                  <a:pt x="12828" y="7318"/>
                </a:lnTo>
                <a:lnTo>
                  <a:pt x="12275" y="7300"/>
                </a:lnTo>
                <a:lnTo>
                  <a:pt x="11740" y="7283"/>
                </a:lnTo>
                <a:lnTo>
                  <a:pt x="11240" y="7254"/>
                </a:lnTo>
                <a:lnTo>
                  <a:pt x="10759" y="7214"/>
                </a:lnTo>
                <a:lnTo>
                  <a:pt x="10295" y="7173"/>
                </a:lnTo>
                <a:lnTo>
                  <a:pt x="9849" y="7127"/>
                </a:lnTo>
                <a:lnTo>
                  <a:pt x="9421" y="7070"/>
                </a:lnTo>
                <a:lnTo>
                  <a:pt x="9010" y="7012"/>
                </a:lnTo>
                <a:lnTo>
                  <a:pt x="8618" y="6943"/>
                </a:lnTo>
                <a:lnTo>
                  <a:pt x="8261" y="6868"/>
                </a:lnTo>
                <a:lnTo>
                  <a:pt x="7904" y="6787"/>
                </a:lnTo>
                <a:lnTo>
                  <a:pt x="7583" y="6694"/>
                </a:lnTo>
                <a:lnTo>
                  <a:pt x="7280" y="6602"/>
                </a:lnTo>
                <a:lnTo>
                  <a:pt x="6977" y="6498"/>
                </a:lnTo>
                <a:lnTo>
                  <a:pt x="6709" y="6389"/>
                </a:lnTo>
                <a:lnTo>
                  <a:pt x="6459" y="6273"/>
                </a:lnTo>
                <a:lnTo>
                  <a:pt x="6227" y="6152"/>
                </a:lnTo>
                <a:lnTo>
                  <a:pt x="6013" y="6019"/>
                </a:lnTo>
                <a:lnTo>
                  <a:pt x="5817" y="5887"/>
                </a:lnTo>
                <a:lnTo>
                  <a:pt x="5638" y="5742"/>
                </a:lnTo>
                <a:lnTo>
                  <a:pt x="5496" y="5587"/>
                </a:lnTo>
                <a:lnTo>
                  <a:pt x="5353" y="5431"/>
                </a:lnTo>
                <a:lnTo>
                  <a:pt x="5228" y="5263"/>
                </a:lnTo>
                <a:lnTo>
                  <a:pt x="5121" y="5090"/>
                </a:lnTo>
                <a:lnTo>
                  <a:pt x="5032" y="4911"/>
                </a:lnTo>
                <a:lnTo>
                  <a:pt x="4978" y="4721"/>
                </a:lnTo>
                <a:lnTo>
                  <a:pt x="4925" y="4525"/>
                </a:lnTo>
                <a:lnTo>
                  <a:pt x="4889" y="4323"/>
                </a:lnTo>
                <a:lnTo>
                  <a:pt x="4854" y="3890"/>
                </a:lnTo>
                <a:lnTo>
                  <a:pt x="4818" y="3457"/>
                </a:lnTo>
                <a:lnTo>
                  <a:pt x="4782" y="2597"/>
                </a:lnTo>
                <a:lnTo>
                  <a:pt x="4711" y="1732"/>
                </a:lnTo>
                <a:lnTo>
                  <a:pt x="4657" y="1299"/>
                </a:lnTo>
                <a:lnTo>
                  <a:pt x="4586" y="866"/>
                </a:lnTo>
                <a:lnTo>
                  <a:pt x="4568" y="814"/>
                </a:lnTo>
                <a:lnTo>
                  <a:pt x="4550" y="757"/>
                </a:lnTo>
                <a:lnTo>
                  <a:pt x="4497" y="705"/>
                </a:lnTo>
                <a:lnTo>
                  <a:pt x="4443" y="647"/>
                </a:lnTo>
                <a:lnTo>
                  <a:pt x="4318" y="543"/>
                </a:lnTo>
                <a:lnTo>
                  <a:pt x="4140" y="434"/>
                </a:lnTo>
                <a:lnTo>
                  <a:pt x="3783" y="214"/>
                </a:lnTo>
                <a:lnTo>
                  <a:pt x="3605" y="110"/>
                </a:lnTo>
                <a:lnTo>
                  <a:pt x="344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4f3de87df4_0_409"/>
          <p:cNvSpPr/>
          <p:nvPr/>
        </p:nvSpPr>
        <p:spPr>
          <a:xfrm rot="5400000" flipH="1">
            <a:off x="3104330" y="3904233"/>
            <a:ext cx="328944" cy="286774"/>
          </a:xfrm>
          <a:custGeom>
            <a:avLst/>
            <a:gdLst/>
            <a:ahLst/>
            <a:cxnLst/>
            <a:rect l="l" t="t" r="r" b="b"/>
            <a:pathLst>
              <a:path w="30865" h="9326" extrusionOk="0">
                <a:moveTo>
                  <a:pt x="11115" y="1"/>
                </a:moveTo>
                <a:lnTo>
                  <a:pt x="9082" y="7"/>
                </a:lnTo>
                <a:lnTo>
                  <a:pt x="8047" y="12"/>
                </a:lnTo>
                <a:lnTo>
                  <a:pt x="7030" y="24"/>
                </a:lnTo>
                <a:lnTo>
                  <a:pt x="6709" y="30"/>
                </a:lnTo>
                <a:lnTo>
                  <a:pt x="6370" y="41"/>
                </a:lnTo>
                <a:lnTo>
                  <a:pt x="6067" y="59"/>
                </a:lnTo>
                <a:lnTo>
                  <a:pt x="5745" y="76"/>
                </a:lnTo>
                <a:lnTo>
                  <a:pt x="5442" y="105"/>
                </a:lnTo>
                <a:lnTo>
                  <a:pt x="5139" y="134"/>
                </a:lnTo>
                <a:lnTo>
                  <a:pt x="4853" y="162"/>
                </a:lnTo>
                <a:lnTo>
                  <a:pt x="4568" y="203"/>
                </a:lnTo>
                <a:lnTo>
                  <a:pt x="4283" y="243"/>
                </a:lnTo>
                <a:lnTo>
                  <a:pt x="4015" y="289"/>
                </a:lnTo>
                <a:lnTo>
                  <a:pt x="3747" y="341"/>
                </a:lnTo>
                <a:lnTo>
                  <a:pt x="3498" y="393"/>
                </a:lnTo>
                <a:lnTo>
                  <a:pt x="3266" y="451"/>
                </a:lnTo>
                <a:lnTo>
                  <a:pt x="3016" y="509"/>
                </a:lnTo>
                <a:lnTo>
                  <a:pt x="2802" y="572"/>
                </a:lnTo>
                <a:lnTo>
                  <a:pt x="2588" y="641"/>
                </a:lnTo>
                <a:lnTo>
                  <a:pt x="2374" y="711"/>
                </a:lnTo>
                <a:lnTo>
                  <a:pt x="2177" y="786"/>
                </a:lnTo>
                <a:lnTo>
                  <a:pt x="1981" y="861"/>
                </a:lnTo>
                <a:lnTo>
                  <a:pt x="1821" y="942"/>
                </a:lnTo>
                <a:lnTo>
                  <a:pt x="1642" y="1022"/>
                </a:lnTo>
                <a:lnTo>
                  <a:pt x="1499" y="1109"/>
                </a:lnTo>
                <a:lnTo>
                  <a:pt x="1357" y="1195"/>
                </a:lnTo>
                <a:lnTo>
                  <a:pt x="1214" y="1282"/>
                </a:lnTo>
                <a:lnTo>
                  <a:pt x="1107" y="1374"/>
                </a:lnTo>
                <a:lnTo>
                  <a:pt x="982" y="1472"/>
                </a:lnTo>
                <a:lnTo>
                  <a:pt x="893" y="1565"/>
                </a:lnTo>
                <a:lnTo>
                  <a:pt x="804" y="1669"/>
                </a:lnTo>
                <a:lnTo>
                  <a:pt x="732" y="1767"/>
                </a:lnTo>
                <a:lnTo>
                  <a:pt x="679" y="1871"/>
                </a:lnTo>
                <a:lnTo>
                  <a:pt x="643" y="1974"/>
                </a:lnTo>
                <a:lnTo>
                  <a:pt x="607" y="2078"/>
                </a:lnTo>
                <a:lnTo>
                  <a:pt x="447" y="2857"/>
                </a:lnTo>
                <a:lnTo>
                  <a:pt x="322" y="3636"/>
                </a:lnTo>
                <a:lnTo>
                  <a:pt x="233" y="4415"/>
                </a:lnTo>
                <a:lnTo>
                  <a:pt x="161" y="5194"/>
                </a:lnTo>
                <a:lnTo>
                  <a:pt x="90" y="5973"/>
                </a:lnTo>
                <a:lnTo>
                  <a:pt x="54" y="6752"/>
                </a:lnTo>
                <a:lnTo>
                  <a:pt x="1" y="8310"/>
                </a:lnTo>
                <a:lnTo>
                  <a:pt x="1" y="8368"/>
                </a:lnTo>
                <a:lnTo>
                  <a:pt x="36" y="8426"/>
                </a:lnTo>
                <a:lnTo>
                  <a:pt x="72" y="8484"/>
                </a:lnTo>
                <a:lnTo>
                  <a:pt x="144" y="8547"/>
                </a:lnTo>
                <a:lnTo>
                  <a:pt x="215" y="8605"/>
                </a:lnTo>
                <a:lnTo>
                  <a:pt x="304" y="8662"/>
                </a:lnTo>
                <a:lnTo>
                  <a:pt x="500" y="8778"/>
                </a:lnTo>
                <a:lnTo>
                  <a:pt x="732" y="8899"/>
                </a:lnTo>
                <a:lnTo>
                  <a:pt x="964" y="9014"/>
                </a:lnTo>
                <a:lnTo>
                  <a:pt x="1196" y="9136"/>
                </a:lnTo>
                <a:lnTo>
                  <a:pt x="1392" y="9251"/>
                </a:lnTo>
                <a:lnTo>
                  <a:pt x="1660" y="9153"/>
                </a:lnTo>
                <a:lnTo>
                  <a:pt x="1928" y="9055"/>
                </a:lnTo>
                <a:lnTo>
                  <a:pt x="2231" y="8957"/>
                </a:lnTo>
                <a:lnTo>
                  <a:pt x="2516" y="8864"/>
                </a:lnTo>
                <a:lnTo>
                  <a:pt x="2766" y="8761"/>
                </a:lnTo>
                <a:lnTo>
                  <a:pt x="2891" y="8714"/>
                </a:lnTo>
                <a:lnTo>
                  <a:pt x="2998" y="8662"/>
                </a:lnTo>
                <a:lnTo>
                  <a:pt x="3087" y="8610"/>
                </a:lnTo>
                <a:lnTo>
                  <a:pt x="3159" y="8559"/>
                </a:lnTo>
                <a:lnTo>
                  <a:pt x="3230" y="8501"/>
                </a:lnTo>
                <a:lnTo>
                  <a:pt x="3266" y="8449"/>
                </a:lnTo>
                <a:lnTo>
                  <a:pt x="3390" y="8189"/>
                </a:lnTo>
                <a:lnTo>
                  <a:pt x="3498" y="7924"/>
                </a:lnTo>
                <a:lnTo>
                  <a:pt x="3569" y="7658"/>
                </a:lnTo>
                <a:lnTo>
                  <a:pt x="3622" y="7399"/>
                </a:lnTo>
                <a:lnTo>
                  <a:pt x="3658" y="7127"/>
                </a:lnTo>
                <a:lnTo>
                  <a:pt x="3676" y="6862"/>
                </a:lnTo>
                <a:lnTo>
                  <a:pt x="3729" y="6331"/>
                </a:lnTo>
                <a:lnTo>
                  <a:pt x="3765" y="5869"/>
                </a:lnTo>
                <a:lnTo>
                  <a:pt x="3801" y="5402"/>
                </a:lnTo>
                <a:lnTo>
                  <a:pt x="3837" y="4473"/>
                </a:lnTo>
                <a:lnTo>
                  <a:pt x="3872" y="4011"/>
                </a:lnTo>
                <a:lnTo>
                  <a:pt x="3908" y="3544"/>
                </a:lnTo>
                <a:lnTo>
                  <a:pt x="3961" y="3082"/>
                </a:lnTo>
                <a:lnTo>
                  <a:pt x="4051" y="2621"/>
                </a:lnTo>
                <a:lnTo>
                  <a:pt x="4068" y="2528"/>
                </a:lnTo>
                <a:lnTo>
                  <a:pt x="4104" y="2442"/>
                </a:lnTo>
                <a:lnTo>
                  <a:pt x="4158" y="2361"/>
                </a:lnTo>
                <a:lnTo>
                  <a:pt x="4211" y="2280"/>
                </a:lnTo>
                <a:lnTo>
                  <a:pt x="4265" y="2199"/>
                </a:lnTo>
                <a:lnTo>
                  <a:pt x="4336" y="2124"/>
                </a:lnTo>
                <a:lnTo>
                  <a:pt x="4425" y="2055"/>
                </a:lnTo>
                <a:lnTo>
                  <a:pt x="4514" y="1986"/>
                </a:lnTo>
                <a:lnTo>
                  <a:pt x="4621" y="1917"/>
                </a:lnTo>
                <a:lnTo>
                  <a:pt x="4729" y="1853"/>
                </a:lnTo>
                <a:lnTo>
                  <a:pt x="4853" y="1790"/>
                </a:lnTo>
                <a:lnTo>
                  <a:pt x="4978" y="1732"/>
                </a:lnTo>
                <a:lnTo>
                  <a:pt x="5121" y="1674"/>
                </a:lnTo>
                <a:lnTo>
                  <a:pt x="5264" y="1622"/>
                </a:lnTo>
                <a:lnTo>
                  <a:pt x="5424" y="1576"/>
                </a:lnTo>
                <a:lnTo>
                  <a:pt x="5585" y="1524"/>
                </a:lnTo>
                <a:lnTo>
                  <a:pt x="5763" y="1484"/>
                </a:lnTo>
                <a:lnTo>
                  <a:pt x="5924" y="1438"/>
                </a:lnTo>
                <a:lnTo>
                  <a:pt x="6120" y="1403"/>
                </a:lnTo>
                <a:lnTo>
                  <a:pt x="6316" y="1369"/>
                </a:lnTo>
                <a:lnTo>
                  <a:pt x="6513" y="1334"/>
                </a:lnTo>
                <a:lnTo>
                  <a:pt x="6709" y="1305"/>
                </a:lnTo>
                <a:lnTo>
                  <a:pt x="7137" y="1253"/>
                </a:lnTo>
                <a:lnTo>
                  <a:pt x="7601" y="1213"/>
                </a:lnTo>
                <a:lnTo>
                  <a:pt x="8065" y="1184"/>
                </a:lnTo>
                <a:lnTo>
                  <a:pt x="8564" y="1172"/>
                </a:lnTo>
                <a:lnTo>
                  <a:pt x="9099" y="1167"/>
                </a:lnTo>
                <a:lnTo>
                  <a:pt x="10973" y="1172"/>
                </a:lnTo>
                <a:lnTo>
                  <a:pt x="12846" y="1190"/>
                </a:lnTo>
                <a:lnTo>
                  <a:pt x="14719" y="1213"/>
                </a:lnTo>
                <a:lnTo>
                  <a:pt x="16592" y="1242"/>
                </a:lnTo>
                <a:lnTo>
                  <a:pt x="18448" y="1276"/>
                </a:lnTo>
                <a:lnTo>
                  <a:pt x="20321" y="1317"/>
                </a:lnTo>
                <a:lnTo>
                  <a:pt x="22194" y="1363"/>
                </a:lnTo>
                <a:lnTo>
                  <a:pt x="24050" y="1420"/>
                </a:lnTo>
                <a:lnTo>
                  <a:pt x="24228" y="1426"/>
                </a:lnTo>
                <a:lnTo>
                  <a:pt x="24424" y="1449"/>
                </a:lnTo>
                <a:lnTo>
                  <a:pt x="24621" y="1478"/>
                </a:lnTo>
                <a:lnTo>
                  <a:pt x="24817" y="1519"/>
                </a:lnTo>
                <a:lnTo>
                  <a:pt x="25013" y="1559"/>
                </a:lnTo>
                <a:lnTo>
                  <a:pt x="25227" y="1611"/>
                </a:lnTo>
                <a:lnTo>
                  <a:pt x="25406" y="1663"/>
                </a:lnTo>
                <a:lnTo>
                  <a:pt x="25602" y="1726"/>
                </a:lnTo>
                <a:lnTo>
                  <a:pt x="25780" y="1784"/>
                </a:lnTo>
                <a:lnTo>
                  <a:pt x="25941" y="1853"/>
                </a:lnTo>
                <a:lnTo>
                  <a:pt x="26084" y="1917"/>
                </a:lnTo>
                <a:lnTo>
                  <a:pt x="26226" y="1980"/>
                </a:lnTo>
                <a:lnTo>
                  <a:pt x="26333" y="2049"/>
                </a:lnTo>
                <a:lnTo>
                  <a:pt x="26405" y="2113"/>
                </a:lnTo>
                <a:lnTo>
                  <a:pt x="26458" y="2171"/>
                </a:lnTo>
                <a:lnTo>
                  <a:pt x="26476" y="2228"/>
                </a:lnTo>
                <a:lnTo>
                  <a:pt x="26547" y="2915"/>
                </a:lnTo>
                <a:lnTo>
                  <a:pt x="26601" y="3602"/>
                </a:lnTo>
                <a:lnTo>
                  <a:pt x="26619" y="4300"/>
                </a:lnTo>
                <a:lnTo>
                  <a:pt x="26619" y="5010"/>
                </a:lnTo>
                <a:lnTo>
                  <a:pt x="26619" y="6481"/>
                </a:lnTo>
                <a:lnTo>
                  <a:pt x="26601" y="8045"/>
                </a:lnTo>
                <a:lnTo>
                  <a:pt x="20482" y="8039"/>
                </a:lnTo>
                <a:lnTo>
                  <a:pt x="17360" y="8039"/>
                </a:lnTo>
                <a:lnTo>
                  <a:pt x="15772" y="8045"/>
                </a:lnTo>
                <a:lnTo>
                  <a:pt x="14202" y="8051"/>
                </a:lnTo>
                <a:lnTo>
                  <a:pt x="13381" y="8062"/>
                </a:lnTo>
                <a:lnTo>
                  <a:pt x="12560" y="8074"/>
                </a:lnTo>
                <a:lnTo>
                  <a:pt x="11722" y="8091"/>
                </a:lnTo>
                <a:lnTo>
                  <a:pt x="10901" y="8114"/>
                </a:lnTo>
                <a:lnTo>
                  <a:pt x="10081" y="8137"/>
                </a:lnTo>
                <a:lnTo>
                  <a:pt x="9260" y="8172"/>
                </a:lnTo>
                <a:lnTo>
                  <a:pt x="8439" y="8207"/>
                </a:lnTo>
                <a:lnTo>
                  <a:pt x="7637" y="8247"/>
                </a:lnTo>
                <a:lnTo>
                  <a:pt x="7512" y="8253"/>
                </a:lnTo>
                <a:lnTo>
                  <a:pt x="7387" y="8270"/>
                </a:lnTo>
                <a:lnTo>
                  <a:pt x="7280" y="8287"/>
                </a:lnTo>
                <a:lnTo>
                  <a:pt x="7155" y="8310"/>
                </a:lnTo>
                <a:lnTo>
                  <a:pt x="6941" y="8368"/>
                </a:lnTo>
                <a:lnTo>
                  <a:pt x="6709" y="8432"/>
                </a:lnTo>
                <a:lnTo>
                  <a:pt x="6281" y="8582"/>
                </a:lnTo>
                <a:lnTo>
                  <a:pt x="6067" y="8651"/>
                </a:lnTo>
                <a:lnTo>
                  <a:pt x="5852" y="8720"/>
                </a:lnTo>
                <a:lnTo>
                  <a:pt x="6084" y="8807"/>
                </a:lnTo>
                <a:lnTo>
                  <a:pt x="6316" y="8905"/>
                </a:lnTo>
                <a:lnTo>
                  <a:pt x="6762" y="9107"/>
                </a:lnTo>
                <a:lnTo>
                  <a:pt x="6994" y="9193"/>
                </a:lnTo>
                <a:lnTo>
                  <a:pt x="7101" y="9234"/>
                </a:lnTo>
                <a:lnTo>
                  <a:pt x="7226" y="9263"/>
                </a:lnTo>
                <a:lnTo>
                  <a:pt x="7333" y="9291"/>
                </a:lnTo>
                <a:lnTo>
                  <a:pt x="7440" y="9309"/>
                </a:lnTo>
                <a:lnTo>
                  <a:pt x="7565" y="9326"/>
                </a:lnTo>
                <a:lnTo>
                  <a:pt x="7672" y="9326"/>
                </a:lnTo>
                <a:lnTo>
                  <a:pt x="12685" y="9274"/>
                </a:lnTo>
                <a:lnTo>
                  <a:pt x="15201" y="9239"/>
                </a:lnTo>
                <a:lnTo>
                  <a:pt x="17716" y="9205"/>
                </a:lnTo>
                <a:lnTo>
                  <a:pt x="20214" y="9159"/>
                </a:lnTo>
                <a:lnTo>
                  <a:pt x="22730" y="9107"/>
                </a:lnTo>
                <a:lnTo>
                  <a:pt x="25227" y="9049"/>
                </a:lnTo>
                <a:lnTo>
                  <a:pt x="27725" y="8980"/>
                </a:lnTo>
                <a:lnTo>
                  <a:pt x="27939" y="8968"/>
                </a:lnTo>
                <a:lnTo>
                  <a:pt x="28153" y="8945"/>
                </a:lnTo>
                <a:lnTo>
                  <a:pt x="28385" y="8911"/>
                </a:lnTo>
                <a:lnTo>
                  <a:pt x="28599" y="8864"/>
                </a:lnTo>
                <a:lnTo>
                  <a:pt x="28831" y="8812"/>
                </a:lnTo>
                <a:lnTo>
                  <a:pt x="29063" y="8749"/>
                </a:lnTo>
                <a:lnTo>
                  <a:pt x="29295" y="8680"/>
                </a:lnTo>
                <a:lnTo>
                  <a:pt x="29509" y="8610"/>
                </a:lnTo>
                <a:lnTo>
                  <a:pt x="29705" y="8535"/>
                </a:lnTo>
                <a:lnTo>
                  <a:pt x="29901" y="8455"/>
                </a:lnTo>
                <a:lnTo>
                  <a:pt x="30062" y="8374"/>
                </a:lnTo>
                <a:lnTo>
                  <a:pt x="30222" y="8293"/>
                </a:lnTo>
                <a:lnTo>
                  <a:pt x="30347" y="8212"/>
                </a:lnTo>
                <a:lnTo>
                  <a:pt x="30437" y="8137"/>
                </a:lnTo>
                <a:lnTo>
                  <a:pt x="30490" y="8062"/>
                </a:lnTo>
                <a:lnTo>
                  <a:pt x="30526" y="7993"/>
                </a:lnTo>
                <a:lnTo>
                  <a:pt x="30633" y="7295"/>
                </a:lnTo>
                <a:lnTo>
                  <a:pt x="30740" y="6597"/>
                </a:lnTo>
                <a:lnTo>
                  <a:pt x="30811" y="5898"/>
                </a:lnTo>
                <a:lnTo>
                  <a:pt x="30847" y="5200"/>
                </a:lnTo>
                <a:lnTo>
                  <a:pt x="30865" y="4502"/>
                </a:lnTo>
                <a:lnTo>
                  <a:pt x="30847" y="4150"/>
                </a:lnTo>
                <a:lnTo>
                  <a:pt x="30829" y="3804"/>
                </a:lnTo>
                <a:lnTo>
                  <a:pt x="30811" y="3452"/>
                </a:lnTo>
                <a:lnTo>
                  <a:pt x="30758" y="3105"/>
                </a:lnTo>
                <a:lnTo>
                  <a:pt x="30704" y="2759"/>
                </a:lnTo>
                <a:lnTo>
                  <a:pt x="30633" y="2407"/>
                </a:lnTo>
                <a:lnTo>
                  <a:pt x="30544" y="2096"/>
                </a:lnTo>
                <a:lnTo>
                  <a:pt x="30437" y="1813"/>
                </a:lnTo>
                <a:lnTo>
                  <a:pt x="30365" y="1686"/>
                </a:lnTo>
                <a:lnTo>
                  <a:pt x="30294" y="1559"/>
                </a:lnTo>
                <a:lnTo>
                  <a:pt x="30205" y="1444"/>
                </a:lnTo>
                <a:lnTo>
                  <a:pt x="30115" y="1334"/>
                </a:lnTo>
                <a:lnTo>
                  <a:pt x="30008" y="1230"/>
                </a:lnTo>
                <a:lnTo>
                  <a:pt x="29901" y="1138"/>
                </a:lnTo>
                <a:lnTo>
                  <a:pt x="29759" y="1045"/>
                </a:lnTo>
                <a:lnTo>
                  <a:pt x="29634" y="959"/>
                </a:lnTo>
                <a:lnTo>
                  <a:pt x="29473" y="884"/>
                </a:lnTo>
                <a:lnTo>
                  <a:pt x="29313" y="809"/>
                </a:lnTo>
                <a:lnTo>
                  <a:pt x="29134" y="740"/>
                </a:lnTo>
                <a:lnTo>
                  <a:pt x="28938" y="676"/>
                </a:lnTo>
                <a:lnTo>
                  <a:pt x="28724" y="618"/>
                </a:lnTo>
                <a:lnTo>
                  <a:pt x="28492" y="566"/>
                </a:lnTo>
                <a:lnTo>
                  <a:pt x="28260" y="514"/>
                </a:lnTo>
                <a:lnTo>
                  <a:pt x="27992" y="474"/>
                </a:lnTo>
                <a:lnTo>
                  <a:pt x="27725" y="428"/>
                </a:lnTo>
                <a:lnTo>
                  <a:pt x="27439" y="393"/>
                </a:lnTo>
                <a:lnTo>
                  <a:pt x="27118" y="359"/>
                </a:lnTo>
                <a:lnTo>
                  <a:pt x="26797" y="330"/>
                </a:lnTo>
                <a:lnTo>
                  <a:pt x="26440" y="301"/>
                </a:lnTo>
                <a:lnTo>
                  <a:pt x="26066" y="272"/>
                </a:lnTo>
                <a:lnTo>
                  <a:pt x="25673" y="255"/>
                </a:lnTo>
                <a:lnTo>
                  <a:pt x="25263" y="232"/>
                </a:lnTo>
                <a:lnTo>
                  <a:pt x="24371" y="197"/>
                </a:lnTo>
                <a:lnTo>
                  <a:pt x="23390" y="174"/>
                </a:lnTo>
                <a:lnTo>
                  <a:pt x="21338" y="128"/>
                </a:lnTo>
                <a:lnTo>
                  <a:pt x="19304" y="87"/>
                </a:lnTo>
                <a:lnTo>
                  <a:pt x="17252" y="53"/>
                </a:lnTo>
                <a:lnTo>
                  <a:pt x="15201" y="24"/>
                </a:lnTo>
                <a:lnTo>
                  <a:pt x="13167" y="7"/>
                </a:lnTo>
                <a:lnTo>
                  <a:pt x="1111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4f3de87df4_0_409"/>
          <p:cNvSpPr/>
          <p:nvPr/>
        </p:nvSpPr>
        <p:spPr>
          <a:xfrm flipH="1">
            <a:off x="5985506" y="1295316"/>
            <a:ext cx="313271" cy="306607"/>
          </a:xfrm>
          <a:custGeom>
            <a:avLst/>
            <a:gdLst/>
            <a:ahLst/>
            <a:cxnLst/>
            <a:rect l="l" t="t" r="r" b="b"/>
            <a:pathLst>
              <a:path w="31382" h="10647" extrusionOk="0">
                <a:moveTo>
                  <a:pt x="14344" y="0"/>
                </a:moveTo>
                <a:lnTo>
                  <a:pt x="13060" y="6"/>
                </a:lnTo>
                <a:lnTo>
                  <a:pt x="11775" y="18"/>
                </a:lnTo>
                <a:lnTo>
                  <a:pt x="10473" y="35"/>
                </a:lnTo>
                <a:lnTo>
                  <a:pt x="9188" y="58"/>
                </a:lnTo>
                <a:lnTo>
                  <a:pt x="7886" y="93"/>
                </a:lnTo>
                <a:lnTo>
                  <a:pt x="5299" y="156"/>
                </a:lnTo>
                <a:lnTo>
                  <a:pt x="2712" y="214"/>
                </a:lnTo>
                <a:lnTo>
                  <a:pt x="2623" y="220"/>
                </a:lnTo>
                <a:lnTo>
                  <a:pt x="2534" y="231"/>
                </a:lnTo>
                <a:lnTo>
                  <a:pt x="2445" y="243"/>
                </a:lnTo>
                <a:lnTo>
                  <a:pt x="2355" y="260"/>
                </a:lnTo>
                <a:lnTo>
                  <a:pt x="2195" y="306"/>
                </a:lnTo>
                <a:lnTo>
                  <a:pt x="2016" y="364"/>
                </a:lnTo>
                <a:lnTo>
                  <a:pt x="1677" y="485"/>
                </a:lnTo>
                <a:lnTo>
                  <a:pt x="1517" y="548"/>
                </a:lnTo>
                <a:lnTo>
                  <a:pt x="1338" y="600"/>
                </a:lnTo>
                <a:lnTo>
                  <a:pt x="1553" y="652"/>
                </a:lnTo>
                <a:lnTo>
                  <a:pt x="1767" y="710"/>
                </a:lnTo>
                <a:lnTo>
                  <a:pt x="2177" y="831"/>
                </a:lnTo>
                <a:lnTo>
                  <a:pt x="2391" y="883"/>
                </a:lnTo>
                <a:lnTo>
                  <a:pt x="2587" y="929"/>
                </a:lnTo>
                <a:lnTo>
                  <a:pt x="2694" y="947"/>
                </a:lnTo>
                <a:lnTo>
                  <a:pt x="2801" y="958"/>
                </a:lnTo>
                <a:lnTo>
                  <a:pt x="2908" y="970"/>
                </a:lnTo>
                <a:lnTo>
                  <a:pt x="3015" y="975"/>
                </a:lnTo>
                <a:lnTo>
                  <a:pt x="4782" y="999"/>
                </a:lnTo>
                <a:lnTo>
                  <a:pt x="6548" y="1016"/>
                </a:lnTo>
                <a:lnTo>
                  <a:pt x="10080" y="1051"/>
                </a:lnTo>
                <a:lnTo>
                  <a:pt x="13631" y="1085"/>
                </a:lnTo>
                <a:lnTo>
                  <a:pt x="15397" y="1102"/>
                </a:lnTo>
                <a:lnTo>
                  <a:pt x="17163" y="1126"/>
                </a:lnTo>
                <a:lnTo>
                  <a:pt x="18679" y="1137"/>
                </a:lnTo>
                <a:lnTo>
                  <a:pt x="19446" y="1149"/>
                </a:lnTo>
                <a:lnTo>
                  <a:pt x="20214" y="1160"/>
                </a:lnTo>
                <a:lnTo>
                  <a:pt x="20963" y="1189"/>
                </a:lnTo>
                <a:lnTo>
                  <a:pt x="21320" y="1206"/>
                </a:lnTo>
                <a:lnTo>
                  <a:pt x="21694" y="1224"/>
                </a:lnTo>
                <a:lnTo>
                  <a:pt x="22051" y="1252"/>
                </a:lnTo>
                <a:lnTo>
                  <a:pt x="22408" y="1281"/>
                </a:lnTo>
                <a:lnTo>
                  <a:pt x="22747" y="1316"/>
                </a:lnTo>
                <a:lnTo>
                  <a:pt x="23086" y="1362"/>
                </a:lnTo>
                <a:lnTo>
                  <a:pt x="23371" y="1403"/>
                </a:lnTo>
                <a:lnTo>
                  <a:pt x="23657" y="1449"/>
                </a:lnTo>
                <a:lnTo>
                  <a:pt x="23960" y="1501"/>
                </a:lnTo>
                <a:lnTo>
                  <a:pt x="24246" y="1564"/>
                </a:lnTo>
                <a:lnTo>
                  <a:pt x="24549" y="1628"/>
                </a:lnTo>
                <a:lnTo>
                  <a:pt x="24834" y="1697"/>
                </a:lnTo>
                <a:lnTo>
                  <a:pt x="25102" y="1772"/>
                </a:lnTo>
                <a:lnTo>
                  <a:pt x="25370" y="1847"/>
                </a:lnTo>
                <a:lnTo>
                  <a:pt x="25619" y="1928"/>
                </a:lnTo>
                <a:lnTo>
                  <a:pt x="25851" y="2008"/>
                </a:lnTo>
                <a:lnTo>
                  <a:pt x="26065" y="2095"/>
                </a:lnTo>
                <a:lnTo>
                  <a:pt x="26262" y="2182"/>
                </a:lnTo>
                <a:lnTo>
                  <a:pt x="26404" y="2268"/>
                </a:lnTo>
                <a:lnTo>
                  <a:pt x="26547" y="2349"/>
                </a:lnTo>
                <a:lnTo>
                  <a:pt x="26636" y="2435"/>
                </a:lnTo>
                <a:lnTo>
                  <a:pt x="26690" y="2522"/>
                </a:lnTo>
                <a:lnTo>
                  <a:pt x="26939" y="3128"/>
                </a:lnTo>
                <a:lnTo>
                  <a:pt x="27154" y="3740"/>
                </a:lnTo>
                <a:lnTo>
                  <a:pt x="27350" y="4351"/>
                </a:lnTo>
                <a:lnTo>
                  <a:pt x="27439" y="4657"/>
                </a:lnTo>
                <a:lnTo>
                  <a:pt x="27510" y="4969"/>
                </a:lnTo>
                <a:lnTo>
                  <a:pt x="27564" y="5274"/>
                </a:lnTo>
                <a:lnTo>
                  <a:pt x="27600" y="5580"/>
                </a:lnTo>
                <a:lnTo>
                  <a:pt x="27635" y="5886"/>
                </a:lnTo>
                <a:lnTo>
                  <a:pt x="27653" y="6192"/>
                </a:lnTo>
                <a:lnTo>
                  <a:pt x="27653" y="6498"/>
                </a:lnTo>
                <a:lnTo>
                  <a:pt x="27635" y="6804"/>
                </a:lnTo>
                <a:lnTo>
                  <a:pt x="27600" y="7110"/>
                </a:lnTo>
                <a:lnTo>
                  <a:pt x="27528" y="7415"/>
                </a:lnTo>
                <a:lnTo>
                  <a:pt x="27510" y="7537"/>
                </a:lnTo>
                <a:lnTo>
                  <a:pt x="27457" y="7652"/>
                </a:lnTo>
                <a:lnTo>
                  <a:pt x="27385" y="7762"/>
                </a:lnTo>
                <a:lnTo>
                  <a:pt x="27314" y="7871"/>
                </a:lnTo>
                <a:lnTo>
                  <a:pt x="27225" y="7975"/>
                </a:lnTo>
                <a:lnTo>
                  <a:pt x="27136" y="8073"/>
                </a:lnTo>
                <a:lnTo>
                  <a:pt x="27011" y="8166"/>
                </a:lnTo>
                <a:lnTo>
                  <a:pt x="26886" y="8258"/>
                </a:lnTo>
                <a:lnTo>
                  <a:pt x="26743" y="8344"/>
                </a:lnTo>
                <a:lnTo>
                  <a:pt x="26583" y="8425"/>
                </a:lnTo>
                <a:lnTo>
                  <a:pt x="26422" y="8506"/>
                </a:lnTo>
                <a:lnTo>
                  <a:pt x="26244" y="8581"/>
                </a:lnTo>
                <a:lnTo>
                  <a:pt x="26047" y="8650"/>
                </a:lnTo>
                <a:lnTo>
                  <a:pt x="25851" y="8714"/>
                </a:lnTo>
                <a:lnTo>
                  <a:pt x="25637" y="8777"/>
                </a:lnTo>
                <a:lnTo>
                  <a:pt x="25405" y="8835"/>
                </a:lnTo>
                <a:lnTo>
                  <a:pt x="25173" y="8893"/>
                </a:lnTo>
                <a:lnTo>
                  <a:pt x="24924" y="8945"/>
                </a:lnTo>
                <a:lnTo>
                  <a:pt x="24656" y="8991"/>
                </a:lnTo>
                <a:lnTo>
                  <a:pt x="24388" y="9037"/>
                </a:lnTo>
                <a:lnTo>
                  <a:pt x="24103" y="9077"/>
                </a:lnTo>
                <a:lnTo>
                  <a:pt x="23800" y="9112"/>
                </a:lnTo>
                <a:lnTo>
                  <a:pt x="23496" y="9146"/>
                </a:lnTo>
                <a:lnTo>
                  <a:pt x="23175" y="9181"/>
                </a:lnTo>
                <a:lnTo>
                  <a:pt x="22854" y="9210"/>
                </a:lnTo>
                <a:lnTo>
                  <a:pt x="22497" y="9233"/>
                </a:lnTo>
                <a:lnTo>
                  <a:pt x="22158" y="9256"/>
                </a:lnTo>
                <a:lnTo>
                  <a:pt x="21801" y="9273"/>
                </a:lnTo>
                <a:lnTo>
                  <a:pt x="21034" y="9302"/>
                </a:lnTo>
                <a:lnTo>
                  <a:pt x="20249" y="9314"/>
                </a:lnTo>
                <a:lnTo>
                  <a:pt x="19304" y="9325"/>
                </a:lnTo>
                <a:lnTo>
                  <a:pt x="18376" y="9331"/>
                </a:lnTo>
                <a:lnTo>
                  <a:pt x="16485" y="9331"/>
                </a:lnTo>
                <a:lnTo>
                  <a:pt x="14612" y="9325"/>
                </a:lnTo>
                <a:lnTo>
                  <a:pt x="12738" y="9320"/>
                </a:lnTo>
                <a:lnTo>
                  <a:pt x="11900" y="9314"/>
                </a:lnTo>
                <a:lnTo>
                  <a:pt x="11062" y="9308"/>
                </a:lnTo>
                <a:lnTo>
                  <a:pt x="9402" y="9297"/>
                </a:lnTo>
                <a:lnTo>
                  <a:pt x="8564" y="9297"/>
                </a:lnTo>
                <a:lnTo>
                  <a:pt x="7743" y="9302"/>
                </a:lnTo>
                <a:lnTo>
                  <a:pt x="6923" y="9308"/>
                </a:lnTo>
                <a:lnTo>
                  <a:pt x="6084" y="9331"/>
                </a:lnTo>
                <a:lnTo>
                  <a:pt x="5638" y="9343"/>
                </a:lnTo>
                <a:lnTo>
                  <a:pt x="5246" y="9343"/>
                </a:lnTo>
                <a:lnTo>
                  <a:pt x="4907" y="9331"/>
                </a:lnTo>
                <a:lnTo>
                  <a:pt x="4585" y="9308"/>
                </a:lnTo>
                <a:lnTo>
                  <a:pt x="4336" y="9273"/>
                </a:lnTo>
                <a:lnTo>
                  <a:pt x="4211" y="9256"/>
                </a:lnTo>
                <a:lnTo>
                  <a:pt x="4104" y="9233"/>
                </a:lnTo>
                <a:lnTo>
                  <a:pt x="3997" y="9210"/>
                </a:lnTo>
                <a:lnTo>
                  <a:pt x="3907" y="9181"/>
                </a:lnTo>
                <a:lnTo>
                  <a:pt x="3747" y="9123"/>
                </a:lnTo>
                <a:lnTo>
                  <a:pt x="3622" y="9054"/>
                </a:lnTo>
                <a:lnTo>
                  <a:pt x="3515" y="8979"/>
                </a:lnTo>
                <a:lnTo>
                  <a:pt x="3444" y="8893"/>
                </a:lnTo>
                <a:lnTo>
                  <a:pt x="3390" y="8800"/>
                </a:lnTo>
                <a:lnTo>
                  <a:pt x="3354" y="8696"/>
                </a:lnTo>
                <a:lnTo>
                  <a:pt x="3319" y="8587"/>
                </a:lnTo>
                <a:lnTo>
                  <a:pt x="3319" y="8471"/>
                </a:lnTo>
                <a:lnTo>
                  <a:pt x="3319" y="8344"/>
                </a:lnTo>
                <a:lnTo>
                  <a:pt x="3319" y="7646"/>
                </a:lnTo>
                <a:lnTo>
                  <a:pt x="3301" y="6948"/>
                </a:lnTo>
                <a:lnTo>
                  <a:pt x="3283" y="6250"/>
                </a:lnTo>
                <a:lnTo>
                  <a:pt x="3247" y="5551"/>
                </a:lnTo>
                <a:lnTo>
                  <a:pt x="3194" y="4853"/>
                </a:lnTo>
                <a:lnTo>
                  <a:pt x="3123" y="4155"/>
                </a:lnTo>
                <a:lnTo>
                  <a:pt x="2980" y="2759"/>
                </a:lnTo>
                <a:lnTo>
                  <a:pt x="2962" y="2707"/>
                </a:lnTo>
                <a:lnTo>
                  <a:pt x="2926" y="2655"/>
                </a:lnTo>
                <a:lnTo>
                  <a:pt x="2891" y="2603"/>
                </a:lnTo>
                <a:lnTo>
                  <a:pt x="2837" y="2551"/>
                </a:lnTo>
                <a:lnTo>
                  <a:pt x="2677" y="2447"/>
                </a:lnTo>
                <a:lnTo>
                  <a:pt x="2498" y="2349"/>
                </a:lnTo>
                <a:lnTo>
                  <a:pt x="2088" y="2141"/>
                </a:lnTo>
                <a:lnTo>
                  <a:pt x="1892" y="2043"/>
                </a:lnTo>
                <a:lnTo>
                  <a:pt x="1695" y="1939"/>
                </a:lnTo>
                <a:lnTo>
                  <a:pt x="1499" y="2037"/>
                </a:lnTo>
                <a:lnTo>
                  <a:pt x="1285" y="2135"/>
                </a:lnTo>
                <a:lnTo>
                  <a:pt x="839" y="2332"/>
                </a:lnTo>
                <a:lnTo>
                  <a:pt x="625" y="2430"/>
                </a:lnTo>
                <a:lnTo>
                  <a:pt x="446" y="2534"/>
                </a:lnTo>
                <a:lnTo>
                  <a:pt x="375" y="2580"/>
                </a:lnTo>
                <a:lnTo>
                  <a:pt x="304" y="2632"/>
                </a:lnTo>
                <a:lnTo>
                  <a:pt x="250" y="2684"/>
                </a:lnTo>
                <a:lnTo>
                  <a:pt x="215" y="2741"/>
                </a:lnTo>
                <a:lnTo>
                  <a:pt x="125" y="2909"/>
                </a:lnTo>
                <a:lnTo>
                  <a:pt x="54" y="3082"/>
                </a:lnTo>
                <a:lnTo>
                  <a:pt x="18" y="3255"/>
                </a:lnTo>
                <a:lnTo>
                  <a:pt x="0" y="3434"/>
                </a:lnTo>
                <a:lnTo>
                  <a:pt x="0" y="3786"/>
                </a:lnTo>
                <a:lnTo>
                  <a:pt x="18" y="4138"/>
                </a:lnTo>
                <a:lnTo>
                  <a:pt x="36" y="5436"/>
                </a:lnTo>
                <a:lnTo>
                  <a:pt x="72" y="6740"/>
                </a:lnTo>
                <a:lnTo>
                  <a:pt x="72" y="7392"/>
                </a:lnTo>
                <a:lnTo>
                  <a:pt x="72" y="8039"/>
                </a:lnTo>
                <a:lnTo>
                  <a:pt x="54" y="8691"/>
                </a:lnTo>
                <a:lnTo>
                  <a:pt x="18" y="9343"/>
                </a:lnTo>
                <a:lnTo>
                  <a:pt x="36" y="9504"/>
                </a:lnTo>
                <a:lnTo>
                  <a:pt x="72" y="9649"/>
                </a:lnTo>
                <a:lnTo>
                  <a:pt x="125" y="9787"/>
                </a:lnTo>
                <a:lnTo>
                  <a:pt x="215" y="9920"/>
                </a:lnTo>
                <a:lnTo>
                  <a:pt x="339" y="10035"/>
                </a:lnTo>
                <a:lnTo>
                  <a:pt x="500" y="10145"/>
                </a:lnTo>
                <a:lnTo>
                  <a:pt x="678" y="10237"/>
                </a:lnTo>
                <a:lnTo>
                  <a:pt x="785" y="10283"/>
                </a:lnTo>
                <a:lnTo>
                  <a:pt x="892" y="10329"/>
                </a:lnTo>
                <a:lnTo>
                  <a:pt x="1017" y="10364"/>
                </a:lnTo>
                <a:lnTo>
                  <a:pt x="1142" y="10404"/>
                </a:lnTo>
                <a:lnTo>
                  <a:pt x="1267" y="10439"/>
                </a:lnTo>
                <a:lnTo>
                  <a:pt x="1410" y="10468"/>
                </a:lnTo>
                <a:lnTo>
                  <a:pt x="1570" y="10497"/>
                </a:lnTo>
                <a:lnTo>
                  <a:pt x="1713" y="10526"/>
                </a:lnTo>
                <a:lnTo>
                  <a:pt x="2052" y="10572"/>
                </a:lnTo>
                <a:lnTo>
                  <a:pt x="2427" y="10606"/>
                </a:lnTo>
                <a:lnTo>
                  <a:pt x="2819" y="10629"/>
                </a:lnTo>
                <a:lnTo>
                  <a:pt x="3247" y="10641"/>
                </a:lnTo>
                <a:lnTo>
                  <a:pt x="3711" y="10647"/>
                </a:lnTo>
                <a:lnTo>
                  <a:pt x="8617" y="10624"/>
                </a:lnTo>
                <a:lnTo>
                  <a:pt x="11062" y="10606"/>
                </a:lnTo>
                <a:lnTo>
                  <a:pt x="13523" y="10589"/>
                </a:lnTo>
                <a:lnTo>
                  <a:pt x="15968" y="10566"/>
                </a:lnTo>
                <a:lnTo>
                  <a:pt x="18412" y="10531"/>
                </a:lnTo>
                <a:lnTo>
                  <a:pt x="20874" y="10491"/>
                </a:lnTo>
                <a:lnTo>
                  <a:pt x="23318" y="10445"/>
                </a:lnTo>
                <a:lnTo>
                  <a:pt x="23639" y="10433"/>
                </a:lnTo>
                <a:lnTo>
                  <a:pt x="23960" y="10416"/>
                </a:lnTo>
                <a:lnTo>
                  <a:pt x="24281" y="10399"/>
                </a:lnTo>
                <a:lnTo>
                  <a:pt x="24602" y="10381"/>
                </a:lnTo>
                <a:lnTo>
                  <a:pt x="24906" y="10353"/>
                </a:lnTo>
                <a:lnTo>
                  <a:pt x="25191" y="10324"/>
                </a:lnTo>
                <a:lnTo>
                  <a:pt x="25477" y="10289"/>
                </a:lnTo>
                <a:lnTo>
                  <a:pt x="25762" y="10254"/>
                </a:lnTo>
                <a:lnTo>
                  <a:pt x="26030" y="10214"/>
                </a:lnTo>
                <a:lnTo>
                  <a:pt x="26297" y="10168"/>
                </a:lnTo>
                <a:lnTo>
                  <a:pt x="26565" y="10122"/>
                </a:lnTo>
                <a:lnTo>
                  <a:pt x="26815" y="10070"/>
                </a:lnTo>
                <a:lnTo>
                  <a:pt x="27047" y="10018"/>
                </a:lnTo>
                <a:lnTo>
                  <a:pt x="27278" y="9960"/>
                </a:lnTo>
                <a:lnTo>
                  <a:pt x="27510" y="9897"/>
                </a:lnTo>
                <a:lnTo>
                  <a:pt x="27724" y="9833"/>
                </a:lnTo>
                <a:lnTo>
                  <a:pt x="27939" y="9770"/>
                </a:lnTo>
                <a:lnTo>
                  <a:pt x="28153" y="9700"/>
                </a:lnTo>
                <a:lnTo>
                  <a:pt x="28349" y="9625"/>
                </a:lnTo>
                <a:lnTo>
                  <a:pt x="28527" y="9550"/>
                </a:lnTo>
                <a:lnTo>
                  <a:pt x="28706" y="9475"/>
                </a:lnTo>
                <a:lnTo>
                  <a:pt x="28884" y="9395"/>
                </a:lnTo>
                <a:lnTo>
                  <a:pt x="29045" y="9308"/>
                </a:lnTo>
                <a:lnTo>
                  <a:pt x="29205" y="9221"/>
                </a:lnTo>
                <a:lnTo>
                  <a:pt x="29491" y="9043"/>
                </a:lnTo>
                <a:lnTo>
                  <a:pt x="29758" y="8852"/>
                </a:lnTo>
                <a:lnTo>
                  <a:pt x="29990" y="8656"/>
                </a:lnTo>
                <a:lnTo>
                  <a:pt x="30169" y="8454"/>
                </a:lnTo>
                <a:lnTo>
                  <a:pt x="30472" y="8079"/>
                </a:lnTo>
                <a:lnTo>
                  <a:pt x="30722" y="7704"/>
                </a:lnTo>
                <a:lnTo>
                  <a:pt x="30936" y="7329"/>
                </a:lnTo>
                <a:lnTo>
                  <a:pt x="31114" y="6954"/>
                </a:lnTo>
                <a:lnTo>
                  <a:pt x="31239" y="6579"/>
                </a:lnTo>
                <a:lnTo>
                  <a:pt x="31328" y="6204"/>
                </a:lnTo>
                <a:lnTo>
                  <a:pt x="31382" y="5828"/>
                </a:lnTo>
                <a:lnTo>
                  <a:pt x="31382" y="5453"/>
                </a:lnTo>
                <a:lnTo>
                  <a:pt x="31364" y="5078"/>
                </a:lnTo>
                <a:lnTo>
                  <a:pt x="31293" y="4703"/>
                </a:lnTo>
                <a:lnTo>
                  <a:pt x="31185" y="4328"/>
                </a:lnTo>
                <a:lnTo>
                  <a:pt x="31061" y="3953"/>
                </a:lnTo>
                <a:lnTo>
                  <a:pt x="30882" y="3578"/>
                </a:lnTo>
                <a:lnTo>
                  <a:pt x="30668" y="3203"/>
                </a:lnTo>
                <a:lnTo>
                  <a:pt x="30436" y="2828"/>
                </a:lnTo>
                <a:lnTo>
                  <a:pt x="30151" y="2459"/>
                </a:lnTo>
                <a:lnTo>
                  <a:pt x="30062" y="2349"/>
                </a:lnTo>
                <a:lnTo>
                  <a:pt x="29972" y="2251"/>
                </a:lnTo>
                <a:lnTo>
                  <a:pt x="29865" y="2153"/>
                </a:lnTo>
                <a:lnTo>
                  <a:pt x="29740" y="2055"/>
                </a:lnTo>
                <a:lnTo>
                  <a:pt x="29616" y="1962"/>
                </a:lnTo>
                <a:lnTo>
                  <a:pt x="29491" y="1870"/>
                </a:lnTo>
                <a:lnTo>
                  <a:pt x="29348" y="1783"/>
                </a:lnTo>
                <a:lnTo>
                  <a:pt x="29187" y="1697"/>
                </a:lnTo>
                <a:lnTo>
                  <a:pt x="29027" y="1616"/>
                </a:lnTo>
                <a:lnTo>
                  <a:pt x="28848" y="1535"/>
                </a:lnTo>
                <a:lnTo>
                  <a:pt x="28670" y="1460"/>
                </a:lnTo>
                <a:lnTo>
                  <a:pt x="28492" y="1385"/>
                </a:lnTo>
                <a:lnTo>
                  <a:pt x="28295" y="1310"/>
                </a:lnTo>
                <a:lnTo>
                  <a:pt x="28099" y="1241"/>
                </a:lnTo>
                <a:lnTo>
                  <a:pt x="27671" y="1108"/>
                </a:lnTo>
                <a:lnTo>
                  <a:pt x="27225" y="987"/>
                </a:lnTo>
                <a:lnTo>
                  <a:pt x="26743" y="872"/>
                </a:lnTo>
                <a:lnTo>
                  <a:pt x="26226" y="768"/>
                </a:lnTo>
                <a:lnTo>
                  <a:pt x="25691" y="670"/>
                </a:lnTo>
                <a:lnTo>
                  <a:pt x="25138" y="583"/>
                </a:lnTo>
                <a:lnTo>
                  <a:pt x="24567" y="508"/>
                </a:lnTo>
                <a:lnTo>
                  <a:pt x="23960" y="439"/>
                </a:lnTo>
                <a:lnTo>
                  <a:pt x="23354" y="375"/>
                </a:lnTo>
                <a:lnTo>
                  <a:pt x="22711" y="318"/>
                </a:lnTo>
                <a:lnTo>
                  <a:pt x="22069" y="266"/>
                </a:lnTo>
                <a:lnTo>
                  <a:pt x="21427" y="225"/>
                </a:lnTo>
                <a:lnTo>
                  <a:pt x="20785" y="179"/>
                </a:lnTo>
                <a:lnTo>
                  <a:pt x="20142" y="145"/>
                </a:lnTo>
                <a:lnTo>
                  <a:pt x="19500" y="116"/>
                </a:lnTo>
                <a:lnTo>
                  <a:pt x="18858" y="87"/>
                </a:lnTo>
                <a:lnTo>
                  <a:pt x="18216" y="64"/>
                </a:lnTo>
                <a:lnTo>
                  <a:pt x="17573" y="46"/>
                </a:lnTo>
                <a:lnTo>
                  <a:pt x="16931" y="29"/>
                </a:lnTo>
                <a:lnTo>
                  <a:pt x="15646" y="12"/>
                </a:lnTo>
                <a:lnTo>
                  <a:pt x="1434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4f3de87df4_0_409"/>
          <p:cNvSpPr/>
          <p:nvPr/>
        </p:nvSpPr>
        <p:spPr>
          <a:xfrm flipH="1">
            <a:off x="7972959" y="3166242"/>
            <a:ext cx="316199" cy="293410"/>
          </a:xfrm>
          <a:custGeom>
            <a:avLst/>
            <a:gdLst/>
            <a:ahLst/>
            <a:cxnLst/>
            <a:rect l="l" t="t" r="r" b="b"/>
            <a:pathLst>
              <a:path w="31899" h="10260" extrusionOk="0">
                <a:moveTo>
                  <a:pt x="15718" y="0"/>
                </a:moveTo>
                <a:lnTo>
                  <a:pt x="14469" y="6"/>
                </a:lnTo>
                <a:lnTo>
                  <a:pt x="13238" y="17"/>
                </a:lnTo>
                <a:lnTo>
                  <a:pt x="11989" y="35"/>
                </a:lnTo>
                <a:lnTo>
                  <a:pt x="10758" y="58"/>
                </a:lnTo>
                <a:lnTo>
                  <a:pt x="9509" y="87"/>
                </a:lnTo>
                <a:lnTo>
                  <a:pt x="8278" y="116"/>
                </a:lnTo>
                <a:lnTo>
                  <a:pt x="5799" y="185"/>
                </a:lnTo>
                <a:lnTo>
                  <a:pt x="5513" y="196"/>
                </a:lnTo>
                <a:lnTo>
                  <a:pt x="5210" y="208"/>
                </a:lnTo>
                <a:lnTo>
                  <a:pt x="4924" y="231"/>
                </a:lnTo>
                <a:lnTo>
                  <a:pt x="4657" y="254"/>
                </a:lnTo>
                <a:lnTo>
                  <a:pt x="4371" y="283"/>
                </a:lnTo>
                <a:lnTo>
                  <a:pt x="4104" y="317"/>
                </a:lnTo>
                <a:lnTo>
                  <a:pt x="3854" y="358"/>
                </a:lnTo>
                <a:lnTo>
                  <a:pt x="3586" y="398"/>
                </a:lnTo>
                <a:lnTo>
                  <a:pt x="3337" y="450"/>
                </a:lnTo>
                <a:lnTo>
                  <a:pt x="3105" y="502"/>
                </a:lnTo>
                <a:lnTo>
                  <a:pt x="2873" y="554"/>
                </a:lnTo>
                <a:lnTo>
                  <a:pt x="2641" y="618"/>
                </a:lnTo>
                <a:lnTo>
                  <a:pt x="2427" y="681"/>
                </a:lnTo>
                <a:lnTo>
                  <a:pt x="2230" y="750"/>
                </a:lnTo>
                <a:lnTo>
                  <a:pt x="2016" y="820"/>
                </a:lnTo>
                <a:lnTo>
                  <a:pt x="1838" y="895"/>
                </a:lnTo>
                <a:lnTo>
                  <a:pt x="1642" y="975"/>
                </a:lnTo>
                <a:lnTo>
                  <a:pt x="1481" y="1056"/>
                </a:lnTo>
                <a:lnTo>
                  <a:pt x="1303" y="1143"/>
                </a:lnTo>
                <a:lnTo>
                  <a:pt x="1160" y="1235"/>
                </a:lnTo>
                <a:lnTo>
                  <a:pt x="1017" y="1327"/>
                </a:lnTo>
                <a:lnTo>
                  <a:pt x="875" y="1425"/>
                </a:lnTo>
                <a:lnTo>
                  <a:pt x="750" y="1524"/>
                </a:lnTo>
                <a:lnTo>
                  <a:pt x="643" y="1627"/>
                </a:lnTo>
                <a:lnTo>
                  <a:pt x="536" y="1737"/>
                </a:lnTo>
                <a:lnTo>
                  <a:pt x="446" y="1847"/>
                </a:lnTo>
                <a:lnTo>
                  <a:pt x="357" y="1962"/>
                </a:lnTo>
                <a:lnTo>
                  <a:pt x="304" y="2077"/>
                </a:lnTo>
                <a:lnTo>
                  <a:pt x="232" y="2193"/>
                </a:lnTo>
                <a:lnTo>
                  <a:pt x="197" y="2314"/>
                </a:lnTo>
                <a:lnTo>
                  <a:pt x="161" y="2441"/>
                </a:lnTo>
                <a:lnTo>
                  <a:pt x="143" y="2568"/>
                </a:lnTo>
                <a:lnTo>
                  <a:pt x="72" y="3399"/>
                </a:lnTo>
                <a:lnTo>
                  <a:pt x="18" y="4224"/>
                </a:lnTo>
                <a:lnTo>
                  <a:pt x="0" y="5055"/>
                </a:lnTo>
                <a:lnTo>
                  <a:pt x="0" y="5886"/>
                </a:lnTo>
                <a:lnTo>
                  <a:pt x="18" y="6711"/>
                </a:lnTo>
                <a:lnTo>
                  <a:pt x="54" y="7542"/>
                </a:lnTo>
                <a:lnTo>
                  <a:pt x="125" y="9198"/>
                </a:lnTo>
                <a:lnTo>
                  <a:pt x="143" y="9319"/>
                </a:lnTo>
                <a:lnTo>
                  <a:pt x="179" y="9435"/>
                </a:lnTo>
                <a:lnTo>
                  <a:pt x="250" y="9539"/>
                </a:lnTo>
                <a:lnTo>
                  <a:pt x="357" y="9643"/>
                </a:lnTo>
                <a:lnTo>
                  <a:pt x="482" y="9741"/>
                </a:lnTo>
                <a:lnTo>
                  <a:pt x="643" y="9827"/>
                </a:lnTo>
                <a:lnTo>
                  <a:pt x="821" y="9908"/>
                </a:lnTo>
                <a:lnTo>
                  <a:pt x="1017" y="9983"/>
                </a:lnTo>
                <a:lnTo>
                  <a:pt x="1231" y="10047"/>
                </a:lnTo>
                <a:lnTo>
                  <a:pt x="1481" y="10104"/>
                </a:lnTo>
                <a:lnTo>
                  <a:pt x="1767" y="10150"/>
                </a:lnTo>
                <a:lnTo>
                  <a:pt x="2052" y="10191"/>
                </a:lnTo>
                <a:lnTo>
                  <a:pt x="2355" y="10225"/>
                </a:lnTo>
                <a:lnTo>
                  <a:pt x="2694" y="10243"/>
                </a:lnTo>
                <a:lnTo>
                  <a:pt x="3051" y="10254"/>
                </a:lnTo>
                <a:lnTo>
                  <a:pt x="3426" y="10260"/>
                </a:lnTo>
                <a:lnTo>
                  <a:pt x="8528" y="10197"/>
                </a:lnTo>
                <a:lnTo>
                  <a:pt x="13648" y="10122"/>
                </a:lnTo>
                <a:lnTo>
                  <a:pt x="18751" y="10035"/>
                </a:lnTo>
                <a:lnTo>
                  <a:pt x="23853" y="9943"/>
                </a:lnTo>
                <a:lnTo>
                  <a:pt x="23996" y="9937"/>
                </a:lnTo>
                <a:lnTo>
                  <a:pt x="24121" y="9925"/>
                </a:lnTo>
                <a:lnTo>
                  <a:pt x="24246" y="9908"/>
                </a:lnTo>
                <a:lnTo>
                  <a:pt x="24388" y="9885"/>
                </a:lnTo>
                <a:lnTo>
                  <a:pt x="24638" y="9827"/>
                </a:lnTo>
                <a:lnTo>
                  <a:pt x="24888" y="9758"/>
                </a:lnTo>
                <a:lnTo>
                  <a:pt x="25387" y="9602"/>
                </a:lnTo>
                <a:lnTo>
                  <a:pt x="25637" y="9527"/>
                </a:lnTo>
                <a:lnTo>
                  <a:pt x="25905" y="9464"/>
                </a:lnTo>
                <a:lnTo>
                  <a:pt x="25601" y="9418"/>
                </a:lnTo>
                <a:lnTo>
                  <a:pt x="25298" y="9366"/>
                </a:lnTo>
                <a:lnTo>
                  <a:pt x="24692" y="9262"/>
                </a:lnTo>
                <a:lnTo>
                  <a:pt x="24388" y="9216"/>
                </a:lnTo>
                <a:lnTo>
                  <a:pt x="24103" y="9181"/>
                </a:lnTo>
                <a:lnTo>
                  <a:pt x="23942" y="9164"/>
                </a:lnTo>
                <a:lnTo>
                  <a:pt x="23800" y="9152"/>
                </a:lnTo>
                <a:lnTo>
                  <a:pt x="23639" y="9146"/>
                </a:lnTo>
                <a:lnTo>
                  <a:pt x="23496" y="9141"/>
                </a:lnTo>
                <a:lnTo>
                  <a:pt x="18447" y="9129"/>
                </a:lnTo>
                <a:lnTo>
                  <a:pt x="13381" y="9123"/>
                </a:lnTo>
                <a:lnTo>
                  <a:pt x="3105" y="9129"/>
                </a:lnTo>
                <a:lnTo>
                  <a:pt x="3087" y="8379"/>
                </a:lnTo>
                <a:lnTo>
                  <a:pt x="3069" y="7646"/>
                </a:lnTo>
                <a:lnTo>
                  <a:pt x="3033" y="6226"/>
                </a:lnTo>
                <a:lnTo>
                  <a:pt x="3015" y="5534"/>
                </a:lnTo>
                <a:lnTo>
                  <a:pt x="3033" y="4853"/>
                </a:lnTo>
                <a:lnTo>
                  <a:pt x="3069" y="4178"/>
                </a:lnTo>
                <a:lnTo>
                  <a:pt x="3105" y="3837"/>
                </a:lnTo>
                <a:lnTo>
                  <a:pt x="3158" y="3503"/>
                </a:lnTo>
                <a:lnTo>
                  <a:pt x="3229" y="3110"/>
                </a:lnTo>
                <a:lnTo>
                  <a:pt x="3283" y="2770"/>
                </a:lnTo>
                <a:lnTo>
                  <a:pt x="3372" y="2470"/>
                </a:lnTo>
                <a:lnTo>
                  <a:pt x="3426" y="2337"/>
                </a:lnTo>
                <a:lnTo>
                  <a:pt x="3497" y="2216"/>
                </a:lnTo>
                <a:lnTo>
                  <a:pt x="3568" y="2101"/>
                </a:lnTo>
                <a:lnTo>
                  <a:pt x="3640" y="1997"/>
                </a:lnTo>
                <a:lnTo>
                  <a:pt x="3729" y="1904"/>
                </a:lnTo>
                <a:lnTo>
                  <a:pt x="3836" y="1818"/>
                </a:lnTo>
                <a:lnTo>
                  <a:pt x="3961" y="1737"/>
                </a:lnTo>
                <a:lnTo>
                  <a:pt x="4086" y="1668"/>
                </a:lnTo>
                <a:lnTo>
                  <a:pt x="4246" y="1604"/>
                </a:lnTo>
                <a:lnTo>
                  <a:pt x="4407" y="1547"/>
                </a:lnTo>
                <a:lnTo>
                  <a:pt x="4603" y="1495"/>
                </a:lnTo>
                <a:lnTo>
                  <a:pt x="4817" y="1454"/>
                </a:lnTo>
                <a:lnTo>
                  <a:pt x="5049" y="1414"/>
                </a:lnTo>
                <a:lnTo>
                  <a:pt x="5299" y="1379"/>
                </a:lnTo>
                <a:lnTo>
                  <a:pt x="5567" y="1356"/>
                </a:lnTo>
                <a:lnTo>
                  <a:pt x="5870" y="1333"/>
                </a:lnTo>
                <a:lnTo>
                  <a:pt x="6209" y="1310"/>
                </a:lnTo>
                <a:lnTo>
                  <a:pt x="6566" y="1298"/>
                </a:lnTo>
                <a:lnTo>
                  <a:pt x="6958" y="1281"/>
                </a:lnTo>
                <a:lnTo>
                  <a:pt x="7368" y="1275"/>
                </a:lnTo>
                <a:lnTo>
                  <a:pt x="8314" y="1264"/>
                </a:lnTo>
                <a:lnTo>
                  <a:pt x="9384" y="1258"/>
                </a:lnTo>
                <a:lnTo>
                  <a:pt x="10615" y="1258"/>
                </a:lnTo>
                <a:lnTo>
                  <a:pt x="12328" y="1264"/>
                </a:lnTo>
                <a:lnTo>
                  <a:pt x="14059" y="1275"/>
                </a:lnTo>
                <a:lnTo>
                  <a:pt x="15789" y="1287"/>
                </a:lnTo>
                <a:lnTo>
                  <a:pt x="17520" y="1310"/>
                </a:lnTo>
                <a:lnTo>
                  <a:pt x="19250" y="1333"/>
                </a:lnTo>
                <a:lnTo>
                  <a:pt x="20963" y="1368"/>
                </a:lnTo>
                <a:lnTo>
                  <a:pt x="22693" y="1402"/>
                </a:lnTo>
                <a:lnTo>
                  <a:pt x="24424" y="1443"/>
                </a:lnTo>
                <a:lnTo>
                  <a:pt x="24692" y="1448"/>
                </a:lnTo>
                <a:lnTo>
                  <a:pt x="24977" y="1460"/>
                </a:lnTo>
                <a:lnTo>
                  <a:pt x="25245" y="1477"/>
                </a:lnTo>
                <a:lnTo>
                  <a:pt x="25494" y="1495"/>
                </a:lnTo>
                <a:lnTo>
                  <a:pt x="25744" y="1518"/>
                </a:lnTo>
                <a:lnTo>
                  <a:pt x="25976" y="1547"/>
                </a:lnTo>
                <a:lnTo>
                  <a:pt x="26208" y="1575"/>
                </a:lnTo>
                <a:lnTo>
                  <a:pt x="26422" y="1604"/>
                </a:lnTo>
                <a:lnTo>
                  <a:pt x="26636" y="1639"/>
                </a:lnTo>
                <a:lnTo>
                  <a:pt x="26832" y="1679"/>
                </a:lnTo>
                <a:lnTo>
                  <a:pt x="27029" y="1720"/>
                </a:lnTo>
                <a:lnTo>
                  <a:pt x="27207" y="1760"/>
                </a:lnTo>
                <a:lnTo>
                  <a:pt x="27368" y="1806"/>
                </a:lnTo>
                <a:lnTo>
                  <a:pt x="27528" y="1858"/>
                </a:lnTo>
                <a:lnTo>
                  <a:pt x="27689" y="1910"/>
                </a:lnTo>
                <a:lnTo>
                  <a:pt x="27831" y="1962"/>
                </a:lnTo>
                <a:lnTo>
                  <a:pt x="27974" y="2020"/>
                </a:lnTo>
                <a:lnTo>
                  <a:pt x="28099" y="2077"/>
                </a:lnTo>
                <a:lnTo>
                  <a:pt x="28206" y="2141"/>
                </a:lnTo>
                <a:lnTo>
                  <a:pt x="28313" y="2204"/>
                </a:lnTo>
                <a:lnTo>
                  <a:pt x="28420" y="2274"/>
                </a:lnTo>
                <a:lnTo>
                  <a:pt x="28509" y="2343"/>
                </a:lnTo>
                <a:lnTo>
                  <a:pt x="28670" y="2487"/>
                </a:lnTo>
                <a:lnTo>
                  <a:pt x="28795" y="2643"/>
                </a:lnTo>
                <a:lnTo>
                  <a:pt x="28884" y="2810"/>
                </a:lnTo>
                <a:lnTo>
                  <a:pt x="28938" y="2978"/>
                </a:lnTo>
                <a:lnTo>
                  <a:pt x="28955" y="3157"/>
                </a:lnTo>
                <a:lnTo>
                  <a:pt x="28991" y="4576"/>
                </a:lnTo>
                <a:lnTo>
                  <a:pt x="29027" y="6001"/>
                </a:lnTo>
                <a:lnTo>
                  <a:pt x="29062" y="7421"/>
                </a:lnTo>
                <a:lnTo>
                  <a:pt x="29116" y="8840"/>
                </a:lnTo>
                <a:lnTo>
                  <a:pt x="29116" y="8944"/>
                </a:lnTo>
                <a:lnTo>
                  <a:pt x="29152" y="9054"/>
                </a:lnTo>
                <a:lnTo>
                  <a:pt x="29205" y="9164"/>
                </a:lnTo>
                <a:lnTo>
                  <a:pt x="29259" y="9267"/>
                </a:lnTo>
                <a:lnTo>
                  <a:pt x="29401" y="9481"/>
                </a:lnTo>
                <a:lnTo>
                  <a:pt x="29526" y="9695"/>
                </a:lnTo>
                <a:lnTo>
                  <a:pt x="30615" y="9758"/>
                </a:lnTo>
                <a:lnTo>
                  <a:pt x="30775" y="9596"/>
                </a:lnTo>
                <a:lnTo>
                  <a:pt x="30954" y="9441"/>
                </a:lnTo>
                <a:lnTo>
                  <a:pt x="31310" y="9123"/>
                </a:lnTo>
                <a:lnTo>
                  <a:pt x="31471" y="8962"/>
                </a:lnTo>
                <a:lnTo>
                  <a:pt x="31596" y="8806"/>
                </a:lnTo>
                <a:lnTo>
                  <a:pt x="31649" y="8725"/>
                </a:lnTo>
                <a:lnTo>
                  <a:pt x="31685" y="8644"/>
                </a:lnTo>
                <a:lnTo>
                  <a:pt x="31721" y="8569"/>
                </a:lnTo>
                <a:lnTo>
                  <a:pt x="31721" y="8488"/>
                </a:lnTo>
                <a:lnTo>
                  <a:pt x="31828" y="7000"/>
                </a:lnTo>
                <a:lnTo>
                  <a:pt x="31863" y="6255"/>
                </a:lnTo>
                <a:lnTo>
                  <a:pt x="31899" y="5511"/>
                </a:lnTo>
                <a:lnTo>
                  <a:pt x="31899" y="4767"/>
                </a:lnTo>
                <a:lnTo>
                  <a:pt x="31899" y="4022"/>
                </a:lnTo>
                <a:lnTo>
                  <a:pt x="31881" y="3278"/>
                </a:lnTo>
                <a:lnTo>
                  <a:pt x="31828" y="2533"/>
                </a:lnTo>
                <a:lnTo>
                  <a:pt x="31810" y="2435"/>
                </a:lnTo>
                <a:lnTo>
                  <a:pt x="31792" y="2337"/>
                </a:lnTo>
                <a:lnTo>
                  <a:pt x="31738" y="2245"/>
                </a:lnTo>
                <a:lnTo>
                  <a:pt x="31685" y="2152"/>
                </a:lnTo>
                <a:lnTo>
                  <a:pt x="31614" y="2060"/>
                </a:lnTo>
                <a:lnTo>
                  <a:pt x="31524" y="1974"/>
                </a:lnTo>
                <a:lnTo>
                  <a:pt x="31417" y="1881"/>
                </a:lnTo>
                <a:lnTo>
                  <a:pt x="31310" y="1795"/>
                </a:lnTo>
                <a:lnTo>
                  <a:pt x="31185" y="1708"/>
                </a:lnTo>
                <a:lnTo>
                  <a:pt x="31043" y="1627"/>
                </a:lnTo>
                <a:lnTo>
                  <a:pt x="30882" y="1547"/>
                </a:lnTo>
                <a:lnTo>
                  <a:pt x="30722" y="1466"/>
                </a:lnTo>
                <a:lnTo>
                  <a:pt x="30543" y="1385"/>
                </a:lnTo>
                <a:lnTo>
                  <a:pt x="30365" y="1310"/>
                </a:lnTo>
                <a:lnTo>
                  <a:pt x="30169" y="1235"/>
                </a:lnTo>
                <a:lnTo>
                  <a:pt x="29954" y="1166"/>
                </a:lnTo>
                <a:lnTo>
                  <a:pt x="29740" y="1096"/>
                </a:lnTo>
                <a:lnTo>
                  <a:pt x="29526" y="1027"/>
                </a:lnTo>
                <a:lnTo>
                  <a:pt x="29277" y="964"/>
                </a:lnTo>
                <a:lnTo>
                  <a:pt x="29045" y="900"/>
                </a:lnTo>
                <a:lnTo>
                  <a:pt x="28795" y="837"/>
                </a:lnTo>
                <a:lnTo>
                  <a:pt x="28527" y="779"/>
                </a:lnTo>
                <a:lnTo>
                  <a:pt x="28260" y="727"/>
                </a:lnTo>
                <a:lnTo>
                  <a:pt x="27992" y="675"/>
                </a:lnTo>
                <a:lnTo>
                  <a:pt x="27707" y="623"/>
                </a:lnTo>
                <a:lnTo>
                  <a:pt x="27421" y="577"/>
                </a:lnTo>
                <a:lnTo>
                  <a:pt x="27136" y="537"/>
                </a:lnTo>
                <a:lnTo>
                  <a:pt x="26832" y="496"/>
                </a:lnTo>
                <a:lnTo>
                  <a:pt x="26529" y="456"/>
                </a:lnTo>
                <a:lnTo>
                  <a:pt x="26208" y="421"/>
                </a:lnTo>
                <a:lnTo>
                  <a:pt x="25905" y="393"/>
                </a:lnTo>
                <a:lnTo>
                  <a:pt x="25584" y="364"/>
                </a:lnTo>
                <a:lnTo>
                  <a:pt x="24977" y="312"/>
                </a:lnTo>
                <a:lnTo>
                  <a:pt x="24353" y="266"/>
                </a:lnTo>
                <a:lnTo>
                  <a:pt x="23746" y="225"/>
                </a:lnTo>
                <a:lnTo>
                  <a:pt x="23122" y="191"/>
                </a:lnTo>
                <a:lnTo>
                  <a:pt x="22515" y="156"/>
                </a:lnTo>
                <a:lnTo>
                  <a:pt x="21891" y="127"/>
                </a:lnTo>
                <a:lnTo>
                  <a:pt x="20660" y="81"/>
                </a:lnTo>
                <a:lnTo>
                  <a:pt x="19429" y="41"/>
                </a:lnTo>
                <a:lnTo>
                  <a:pt x="18180" y="17"/>
                </a:lnTo>
                <a:lnTo>
                  <a:pt x="16949" y="6"/>
                </a:lnTo>
                <a:lnTo>
                  <a:pt x="157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4f3de87df4_0_409"/>
          <p:cNvSpPr/>
          <p:nvPr/>
        </p:nvSpPr>
        <p:spPr>
          <a:xfrm flipH="1">
            <a:off x="5940514" y="3424331"/>
            <a:ext cx="2569538" cy="1246594"/>
          </a:xfrm>
          <a:custGeom>
            <a:avLst/>
            <a:gdLst/>
            <a:ahLst/>
            <a:cxnLst/>
            <a:rect l="l" t="t" r="r" b="b"/>
            <a:pathLst>
              <a:path w="259222" h="43591" extrusionOk="0">
                <a:moveTo>
                  <a:pt x="59267" y="1790"/>
                </a:moveTo>
                <a:lnTo>
                  <a:pt x="60640" y="1801"/>
                </a:lnTo>
                <a:lnTo>
                  <a:pt x="62032" y="1819"/>
                </a:lnTo>
                <a:lnTo>
                  <a:pt x="63423" y="1836"/>
                </a:lnTo>
                <a:lnTo>
                  <a:pt x="64815" y="1865"/>
                </a:lnTo>
                <a:lnTo>
                  <a:pt x="67580" y="1922"/>
                </a:lnTo>
                <a:lnTo>
                  <a:pt x="70363" y="1986"/>
                </a:lnTo>
                <a:lnTo>
                  <a:pt x="73146" y="2044"/>
                </a:lnTo>
                <a:lnTo>
                  <a:pt x="74538" y="2067"/>
                </a:lnTo>
                <a:lnTo>
                  <a:pt x="75912" y="2084"/>
                </a:lnTo>
                <a:lnTo>
                  <a:pt x="77303" y="2096"/>
                </a:lnTo>
                <a:lnTo>
                  <a:pt x="78695" y="2101"/>
                </a:lnTo>
                <a:lnTo>
                  <a:pt x="80586" y="2101"/>
                </a:lnTo>
                <a:lnTo>
                  <a:pt x="82495" y="2096"/>
                </a:lnTo>
                <a:lnTo>
                  <a:pt x="86277" y="2078"/>
                </a:lnTo>
                <a:lnTo>
                  <a:pt x="90077" y="2049"/>
                </a:lnTo>
                <a:lnTo>
                  <a:pt x="93859" y="2021"/>
                </a:lnTo>
                <a:lnTo>
                  <a:pt x="97659" y="1986"/>
                </a:lnTo>
                <a:lnTo>
                  <a:pt x="101441" y="1951"/>
                </a:lnTo>
                <a:lnTo>
                  <a:pt x="105241" y="1928"/>
                </a:lnTo>
                <a:lnTo>
                  <a:pt x="107132" y="1922"/>
                </a:lnTo>
                <a:lnTo>
                  <a:pt x="109024" y="1917"/>
                </a:lnTo>
                <a:lnTo>
                  <a:pt x="112128" y="1917"/>
                </a:lnTo>
                <a:lnTo>
                  <a:pt x="115232" y="1934"/>
                </a:lnTo>
                <a:lnTo>
                  <a:pt x="118336" y="1957"/>
                </a:lnTo>
                <a:lnTo>
                  <a:pt x="121440" y="1986"/>
                </a:lnTo>
                <a:lnTo>
                  <a:pt x="127649" y="2038"/>
                </a:lnTo>
                <a:lnTo>
                  <a:pt x="130753" y="2061"/>
                </a:lnTo>
                <a:lnTo>
                  <a:pt x="133857" y="2072"/>
                </a:lnTo>
                <a:lnTo>
                  <a:pt x="147666" y="2096"/>
                </a:lnTo>
                <a:lnTo>
                  <a:pt x="161492" y="2113"/>
                </a:lnTo>
                <a:lnTo>
                  <a:pt x="189127" y="2130"/>
                </a:lnTo>
                <a:lnTo>
                  <a:pt x="200795" y="2130"/>
                </a:lnTo>
                <a:lnTo>
                  <a:pt x="212480" y="2113"/>
                </a:lnTo>
                <a:lnTo>
                  <a:pt x="212890" y="2113"/>
                </a:lnTo>
                <a:lnTo>
                  <a:pt x="213301" y="2119"/>
                </a:lnTo>
                <a:lnTo>
                  <a:pt x="213711" y="2130"/>
                </a:lnTo>
                <a:lnTo>
                  <a:pt x="214104" y="2142"/>
                </a:lnTo>
                <a:lnTo>
                  <a:pt x="214496" y="2159"/>
                </a:lnTo>
                <a:lnTo>
                  <a:pt x="214871" y="2182"/>
                </a:lnTo>
                <a:lnTo>
                  <a:pt x="215245" y="2205"/>
                </a:lnTo>
                <a:lnTo>
                  <a:pt x="215602" y="2234"/>
                </a:lnTo>
                <a:lnTo>
                  <a:pt x="215959" y="2269"/>
                </a:lnTo>
                <a:lnTo>
                  <a:pt x="216298" y="2303"/>
                </a:lnTo>
                <a:lnTo>
                  <a:pt x="216637" y="2344"/>
                </a:lnTo>
                <a:lnTo>
                  <a:pt x="216976" y="2390"/>
                </a:lnTo>
                <a:lnTo>
                  <a:pt x="217297" y="2442"/>
                </a:lnTo>
                <a:lnTo>
                  <a:pt x="217600" y="2494"/>
                </a:lnTo>
                <a:lnTo>
                  <a:pt x="217921" y="2551"/>
                </a:lnTo>
                <a:lnTo>
                  <a:pt x="218207" y="2609"/>
                </a:lnTo>
                <a:lnTo>
                  <a:pt x="218510" y="2678"/>
                </a:lnTo>
                <a:lnTo>
                  <a:pt x="218778" y="2742"/>
                </a:lnTo>
                <a:lnTo>
                  <a:pt x="219063" y="2817"/>
                </a:lnTo>
                <a:lnTo>
                  <a:pt x="219331" y="2892"/>
                </a:lnTo>
                <a:lnTo>
                  <a:pt x="219581" y="2973"/>
                </a:lnTo>
                <a:lnTo>
                  <a:pt x="219830" y="3059"/>
                </a:lnTo>
                <a:lnTo>
                  <a:pt x="220080" y="3146"/>
                </a:lnTo>
                <a:lnTo>
                  <a:pt x="220312" y="3238"/>
                </a:lnTo>
                <a:lnTo>
                  <a:pt x="220544" y="3336"/>
                </a:lnTo>
                <a:lnTo>
                  <a:pt x="220776" y="3434"/>
                </a:lnTo>
                <a:lnTo>
                  <a:pt x="220990" y="3538"/>
                </a:lnTo>
                <a:lnTo>
                  <a:pt x="221186" y="3648"/>
                </a:lnTo>
                <a:lnTo>
                  <a:pt x="221382" y="3757"/>
                </a:lnTo>
                <a:lnTo>
                  <a:pt x="221579" y="3879"/>
                </a:lnTo>
                <a:lnTo>
                  <a:pt x="221775" y="3994"/>
                </a:lnTo>
                <a:lnTo>
                  <a:pt x="221953" y="4121"/>
                </a:lnTo>
                <a:lnTo>
                  <a:pt x="222167" y="4283"/>
                </a:lnTo>
                <a:lnTo>
                  <a:pt x="222364" y="4450"/>
                </a:lnTo>
                <a:lnTo>
                  <a:pt x="222542" y="4611"/>
                </a:lnTo>
                <a:lnTo>
                  <a:pt x="222720" y="4779"/>
                </a:lnTo>
                <a:lnTo>
                  <a:pt x="222881" y="4946"/>
                </a:lnTo>
                <a:lnTo>
                  <a:pt x="223006" y="5113"/>
                </a:lnTo>
                <a:lnTo>
                  <a:pt x="223131" y="5281"/>
                </a:lnTo>
                <a:lnTo>
                  <a:pt x="223256" y="5448"/>
                </a:lnTo>
                <a:lnTo>
                  <a:pt x="223345" y="5616"/>
                </a:lnTo>
                <a:lnTo>
                  <a:pt x="223434" y="5789"/>
                </a:lnTo>
                <a:lnTo>
                  <a:pt x="223595" y="6123"/>
                </a:lnTo>
                <a:lnTo>
                  <a:pt x="223702" y="6464"/>
                </a:lnTo>
                <a:lnTo>
                  <a:pt x="223773" y="6804"/>
                </a:lnTo>
                <a:lnTo>
                  <a:pt x="223827" y="7150"/>
                </a:lnTo>
                <a:lnTo>
                  <a:pt x="223844" y="7491"/>
                </a:lnTo>
                <a:lnTo>
                  <a:pt x="223844" y="7831"/>
                </a:lnTo>
                <a:lnTo>
                  <a:pt x="223844" y="8178"/>
                </a:lnTo>
                <a:lnTo>
                  <a:pt x="223844" y="8859"/>
                </a:lnTo>
                <a:lnTo>
                  <a:pt x="223827" y="9199"/>
                </a:lnTo>
                <a:lnTo>
                  <a:pt x="223844" y="9539"/>
                </a:lnTo>
                <a:lnTo>
                  <a:pt x="223862" y="9886"/>
                </a:lnTo>
                <a:lnTo>
                  <a:pt x="223898" y="10192"/>
                </a:lnTo>
                <a:lnTo>
                  <a:pt x="223951" y="10457"/>
                </a:lnTo>
                <a:lnTo>
                  <a:pt x="223987" y="10578"/>
                </a:lnTo>
                <a:lnTo>
                  <a:pt x="224041" y="10694"/>
                </a:lnTo>
                <a:lnTo>
                  <a:pt x="224094" y="10797"/>
                </a:lnTo>
                <a:lnTo>
                  <a:pt x="224148" y="10890"/>
                </a:lnTo>
                <a:lnTo>
                  <a:pt x="224237" y="10982"/>
                </a:lnTo>
                <a:lnTo>
                  <a:pt x="224326" y="11063"/>
                </a:lnTo>
                <a:lnTo>
                  <a:pt x="224415" y="11138"/>
                </a:lnTo>
                <a:lnTo>
                  <a:pt x="224540" y="11207"/>
                </a:lnTo>
                <a:lnTo>
                  <a:pt x="224665" y="11271"/>
                </a:lnTo>
                <a:lnTo>
                  <a:pt x="224808" y="11328"/>
                </a:lnTo>
                <a:lnTo>
                  <a:pt x="224986" y="11374"/>
                </a:lnTo>
                <a:lnTo>
                  <a:pt x="225165" y="11421"/>
                </a:lnTo>
                <a:lnTo>
                  <a:pt x="225361" y="11461"/>
                </a:lnTo>
                <a:lnTo>
                  <a:pt x="225593" y="11496"/>
                </a:lnTo>
                <a:lnTo>
                  <a:pt x="225843" y="11524"/>
                </a:lnTo>
                <a:lnTo>
                  <a:pt x="226110" y="11548"/>
                </a:lnTo>
                <a:lnTo>
                  <a:pt x="226396" y="11565"/>
                </a:lnTo>
                <a:lnTo>
                  <a:pt x="226717" y="11582"/>
                </a:lnTo>
                <a:lnTo>
                  <a:pt x="227056" y="11594"/>
                </a:lnTo>
                <a:lnTo>
                  <a:pt x="227430" y="11605"/>
                </a:lnTo>
                <a:lnTo>
                  <a:pt x="228251" y="11611"/>
                </a:lnTo>
                <a:lnTo>
                  <a:pt x="229197" y="11605"/>
                </a:lnTo>
                <a:lnTo>
                  <a:pt x="230285" y="11594"/>
                </a:lnTo>
                <a:lnTo>
                  <a:pt x="230642" y="11582"/>
                </a:lnTo>
                <a:lnTo>
                  <a:pt x="230998" y="11571"/>
                </a:lnTo>
                <a:lnTo>
                  <a:pt x="231355" y="11559"/>
                </a:lnTo>
                <a:lnTo>
                  <a:pt x="231712" y="11548"/>
                </a:lnTo>
                <a:lnTo>
                  <a:pt x="233104" y="11530"/>
                </a:lnTo>
                <a:lnTo>
                  <a:pt x="234495" y="11501"/>
                </a:lnTo>
                <a:lnTo>
                  <a:pt x="235887" y="11473"/>
                </a:lnTo>
                <a:lnTo>
                  <a:pt x="237278" y="11432"/>
                </a:lnTo>
                <a:lnTo>
                  <a:pt x="238652" y="11380"/>
                </a:lnTo>
                <a:lnTo>
                  <a:pt x="240026" y="11323"/>
                </a:lnTo>
                <a:lnTo>
                  <a:pt x="241382" y="11253"/>
                </a:lnTo>
                <a:lnTo>
                  <a:pt x="242755" y="11172"/>
                </a:lnTo>
                <a:lnTo>
                  <a:pt x="244111" y="11086"/>
                </a:lnTo>
                <a:lnTo>
                  <a:pt x="244771" y="11034"/>
                </a:lnTo>
                <a:lnTo>
                  <a:pt x="245449" y="10976"/>
                </a:lnTo>
                <a:lnTo>
                  <a:pt x="246127" y="10919"/>
                </a:lnTo>
                <a:lnTo>
                  <a:pt x="246787" y="10855"/>
                </a:lnTo>
                <a:lnTo>
                  <a:pt x="247465" y="10792"/>
                </a:lnTo>
                <a:lnTo>
                  <a:pt x="248125" y="10722"/>
                </a:lnTo>
                <a:lnTo>
                  <a:pt x="248785" y="10647"/>
                </a:lnTo>
                <a:lnTo>
                  <a:pt x="249445" y="10572"/>
                </a:lnTo>
                <a:lnTo>
                  <a:pt x="250106" y="10492"/>
                </a:lnTo>
                <a:lnTo>
                  <a:pt x="250766" y="10405"/>
                </a:lnTo>
                <a:lnTo>
                  <a:pt x="251426" y="10313"/>
                </a:lnTo>
                <a:lnTo>
                  <a:pt x="252086" y="10220"/>
                </a:lnTo>
                <a:lnTo>
                  <a:pt x="252728" y="10116"/>
                </a:lnTo>
                <a:lnTo>
                  <a:pt x="253370" y="10013"/>
                </a:lnTo>
                <a:lnTo>
                  <a:pt x="253424" y="10157"/>
                </a:lnTo>
                <a:lnTo>
                  <a:pt x="253460" y="10272"/>
                </a:lnTo>
                <a:lnTo>
                  <a:pt x="253477" y="10376"/>
                </a:lnTo>
                <a:lnTo>
                  <a:pt x="253477" y="10422"/>
                </a:lnTo>
                <a:lnTo>
                  <a:pt x="253460" y="10463"/>
                </a:lnTo>
                <a:lnTo>
                  <a:pt x="253210" y="10786"/>
                </a:lnTo>
                <a:lnTo>
                  <a:pt x="252942" y="11109"/>
                </a:lnTo>
                <a:lnTo>
                  <a:pt x="252657" y="11421"/>
                </a:lnTo>
                <a:lnTo>
                  <a:pt x="252353" y="11732"/>
                </a:lnTo>
                <a:lnTo>
                  <a:pt x="252032" y="12038"/>
                </a:lnTo>
                <a:lnTo>
                  <a:pt x="251693" y="12338"/>
                </a:lnTo>
                <a:lnTo>
                  <a:pt x="251319" y="12632"/>
                </a:lnTo>
                <a:lnTo>
                  <a:pt x="250944" y="12915"/>
                </a:lnTo>
                <a:lnTo>
                  <a:pt x="250534" y="13198"/>
                </a:lnTo>
                <a:lnTo>
                  <a:pt x="250106" y="13475"/>
                </a:lnTo>
                <a:lnTo>
                  <a:pt x="249660" y="13746"/>
                </a:lnTo>
                <a:lnTo>
                  <a:pt x="249178" y="14012"/>
                </a:lnTo>
                <a:lnTo>
                  <a:pt x="248696" y="14271"/>
                </a:lnTo>
                <a:lnTo>
                  <a:pt x="248161" y="14519"/>
                </a:lnTo>
                <a:lnTo>
                  <a:pt x="247626" y="14767"/>
                </a:lnTo>
                <a:lnTo>
                  <a:pt x="247055" y="15004"/>
                </a:lnTo>
                <a:lnTo>
                  <a:pt x="246466" y="15235"/>
                </a:lnTo>
                <a:lnTo>
                  <a:pt x="245860" y="15460"/>
                </a:lnTo>
                <a:lnTo>
                  <a:pt x="245217" y="15679"/>
                </a:lnTo>
                <a:lnTo>
                  <a:pt x="244539" y="15893"/>
                </a:lnTo>
                <a:lnTo>
                  <a:pt x="243844" y="16095"/>
                </a:lnTo>
                <a:lnTo>
                  <a:pt x="243130" y="16291"/>
                </a:lnTo>
                <a:lnTo>
                  <a:pt x="242381" y="16481"/>
                </a:lnTo>
                <a:lnTo>
                  <a:pt x="241614" y="16666"/>
                </a:lnTo>
                <a:lnTo>
                  <a:pt x="240811" y="16839"/>
                </a:lnTo>
                <a:lnTo>
                  <a:pt x="239990" y="17006"/>
                </a:lnTo>
                <a:lnTo>
                  <a:pt x="239116" y="17168"/>
                </a:lnTo>
                <a:lnTo>
                  <a:pt x="238242" y="17318"/>
                </a:lnTo>
                <a:lnTo>
                  <a:pt x="237314" y="17462"/>
                </a:lnTo>
                <a:lnTo>
                  <a:pt x="236368" y="17595"/>
                </a:lnTo>
                <a:lnTo>
                  <a:pt x="235405" y="17722"/>
                </a:lnTo>
                <a:lnTo>
                  <a:pt x="234388" y="17843"/>
                </a:lnTo>
                <a:lnTo>
                  <a:pt x="233871" y="17895"/>
                </a:lnTo>
                <a:lnTo>
                  <a:pt x="233353" y="17947"/>
                </a:lnTo>
                <a:lnTo>
                  <a:pt x="232319" y="18039"/>
                </a:lnTo>
                <a:lnTo>
                  <a:pt x="231266" y="18120"/>
                </a:lnTo>
                <a:lnTo>
                  <a:pt x="230213" y="18195"/>
                </a:lnTo>
                <a:lnTo>
                  <a:pt x="229161" y="18276"/>
                </a:lnTo>
                <a:lnTo>
                  <a:pt x="228108" y="18362"/>
                </a:lnTo>
                <a:lnTo>
                  <a:pt x="227591" y="18409"/>
                </a:lnTo>
                <a:lnTo>
                  <a:pt x="227074" y="18455"/>
                </a:lnTo>
                <a:lnTo>
                  <a:pt x="226556" y="18513"/>
                </a:lnTo>
                <a:lnTo>
                  <a:pt x="226057" y="18570"/>
                </a:lnTo>
                <a:lnTo>
                  <a:pt x="225843" y="18593"/>
                </a:lnTo>
                <a:lnTo>
                  <a:pt x="225628" y="18628"/>
                </a:lnTo>
                <a:lnTo>
                  <a:pt x="225432" y="18674"/>
                </a:lnTo>
                <a:lnTo>
                  <a:pt x="225218" y="18720"/>
                </a:lnTo>
                <a:lnTo>
                  <a:pt x="225004" y="18772"/>
                </a:lnTo>
                <a:lnTo>
                  <a:pt x="224790" y="18824"/>
                </a:lnTo>
                <a:lnTo>
                  <a:pt x="224594" y="18888"/>
                </a:lnTo>
                <a:lnTo>
                  <a:pt x="224397" y="18951"/>
                </a:lnTo>
                <a:lnTo>
                  <a:pt x="224237" y="19015"/>
                </a:lnTo>
                <a:lnTo>
                  <a:pt x="224059" y="19078"/>
                </a:lnTo>
                <a:lnTo>
                  <a:pt x="223916" y="19147"/>
                </a:lnTo>
                <a:lnTo>
                  <a:pt x="223791" y="19217"/>
                </a:lnTo>
                <a:lnTo>
                  <a:pt x="223684" y="19280"/>
                </a:lnTo>
                <a:lnTo>
                  <a:pt x="223613" y="19349"/>
                </a:lnTo>
                <a:lnTo>
                  <a:pt x="223559" y="19413"/>
                </a:lnTo>
                <a:lnTo>
                  <a:pt x="223541" y="19476"/>
                </a:lnTo>
                <a:lnTo>
                  <a:pt x="223398" y="20676"/>
                </a:lnTo>
                <a:lnTo>
                  <a:pt x="223291" y="21877"/>
                </a:lnTo>
                <a:lnTo>
                  <a:pt x="223184" y="23083"/>
                </a:lnTo>
                <a:lnTo>
                  <a:pt x="223095" y="24283"/>
                </a:lnTo>
                <a:lnTo>
                  <a:pt x="223024" y="25489"/>
                </a:lnTo>
                <a:lnTo>
                  <a:pt x="222970" y="26689"/>
                </a:lnTo>
                <a:lnTo>
                  <a:pt x="222935" y="27895"/>
                </a:lnTo>
                <a:lnTo>
                  <a:pt x="222917" y="29096"/>
                </a:lnTo>
                <a:lnTo>
                  <a:pt x="222935" y="29563"/>
                </a:lnTo>
                <a:lnTo>
                  <a:pt x="222952" y="30025"/>
                </a:lnTo>
                <a:lnTo>
                  <a:pt x="223006" y="30492"/>
                </a:lnTo>
                <a:lnTo>
                  <a:pt x="223042" y="30959"/>
                </a:lnTo>
                <a:lnTo>
                  <a:pt x="223167" y="31888"/>
                </a:lnTo>
                <a:lnTo>
                  <a:pt x="223291" y="32823"/>
                </a:lnTo>
                <a:lnTo>
                  <a:pt x="223416" y="33752"/>
                </a:lnTo>
                <a:lnTo>
                  <a:pt x="223452" y="34220"/>
                </a:lnTo>
                <a:lnTo>
                  <a:pt x="223488" y="34687"/>
                </a:lnTo>
                <a:lnTo>
                  <a:pt x="223488" y="35149"/>
                </a:lnTo>
                <a:lnTo>
                  <a:pt x="223488" y="35616"/>
                </a:lnTo>
                <a:lnTo>
                  <a:pt x="223452" y="36078"/>
                </a:lnTo>
                <a:lnTo>
                  <a:pt x="223398" y="36545"/>
                </a:lnTo>
                <a:lnTo>
                  <a:pt x="223363" y="36793"/>
                </a:lnTo>
                <a:lnTo>
                  <a:pt x="223291" y="37036"/>
                </a:lnTo>
                <a:lnTo>
                  <a:pt x="223184" y="37272"/>
                </a:lnTo>
                <a:lnTo>
                  <a:pt x="223077" y="37503"/>
                </a:lnTo>
                <a:lnTo>
                  <a:pt x="222935" y="37728"/>
                </a:lnTo>
                <a:lnTo>
                  <a:pt x="222756" y="37942"/>
                </a:lnTo>
                <a:lnTo>
                  <a:pt x="222578" y="38149"/>
                </a:lnTo>
                <a:lnTo>
                  <a:pt x="222364" y="38351"/>
                </a:lnTo>
                <a:lnTo>
                  <a:pt x="222132" y="38548"/>
                </a:lnTo>
                <a:lnTo>
                  <a:pt x="221864" y="38732"/>
                </a:lnTo>
                <a:lnTo>
                  <a:pt x="221579" y="38911"/>
                </a:lnTo>
                <a:lnTo>
                  <a:pt x="221275" y="39084"/>
                </a:lnTo>
                <a:lnTo>
                  <a:pt x="220954" y="39246"/>
                </a:lnTo>
                <a:lnTo>
                  <a:pt x="220597" y="39402"/>
                </a:lnTo>
                <a:lnTo>
                  <a:pt x="220223" y="39552"/>
                </a:lnTo>
                <a:lnTo>
                  <a:pt x="219830" y="39690"/>
                </a:lnTo>
                <a:lnTo>
                  <a:pt x="219402" y="39817"/>
                </a:lnTo>
                <a:lnTo>
                  <a:pt x="218956" y="39944"/>
                </a:lnTo>
                <a:lnTo>
                  <a:pt x="218492" y="40054"/>
                </a:lnTo>
                <a:lnTo>
                  <a:pt x="218011" y="40158"/>
                </a:lnTo>
                <a:lnTo>
                  <a:pt x="217493" y="40256"/>
                </a:lnTo>
                <a:lnTo>
                  <a:pt x="216958" y="40342"/>
                </a:lnTo>
                <a:lnTo>
                  <a:pt x="216405" y="40417"/>
                </a:lnTo>
                <a:lnTo>
                  <a:pt x="215834" y="40481"/>
                </a:lnTo>
                <a:lnTo>
                  <a:pt x="215228" y="40538"/>
                </a:lnTo>
                <a:lnTo>
                  <a:pt x="214603" y="40590"/>
                </a:lnTo>
                <a:lnTo>
                  <a:pt x="213943" y="40625"/>
                </a:lnTo>
                <a:lnTo>
                  <a:pt x="213283" y="40654"/>
                </a:lnTo>
                <a:lnTo>
                  <a:pt x="212587" y="40671"/>
                </a:lnTo>
                <a:lnTo>
                  <a:pt x="211874" y="40677"/>
                </a:lnTo>
                <a:lnTo>
                  <a:pt x="211142" y="40677"/>
                </a:lnTo>
                <a:lnTo>
                  <a:pt x="210375" y="40660"/>
                </a:lnTo>
                <a:lnTo>
                  <a:pt x="208680" y="40625"/>
                </a:lnTo>
                <a:lnTo>
                  <a:pt x="206985" y="40596"/>
                </a:lnTo>
                <a:lnTo>
                  <a:pt x="205290" y="40585"/>
                </a:lnTo>
                <a:lnTo>
                  <a:pt x="203578" y="40573"/>
                </a:lnTo>
                <a:lnTo>
                  <a:pt x="201883" y="40573"/>
                </a:lnTo>
                <a:lnTo>
                  <a:pt x="200188" y="40585"/>
                </a:lnTo>
                <a:lnTo>
                  <a:pt x="198475" y="40602"/>
                </a:lnTo>
                <a:lnTo>
                  <a:pt x="196781" y="40619"/>
                </a:lnTo>
                <a:lnTo>
                  <a:pt x="192713" y="40683"/>
                </a:lnTo>
                <a:lnTo>
                  <a:pt x="188627" y="40752"/>
                </a:lnTo>
                <a:lnTo>
                  <a:pt x="180492" y="40908"/>
                </a:lnTo>
                <a:lnTo>
                  <a:pt x="176407" y="40983"/>
                </a:lnTo>
                <a:lnTo>
                  <a:pt x="172339" y="41052"/>
                </a:lnTo>
                <a:lnTo>
                  <a:pt x="168254" y="41115"/>
                </a:lnTo>
                <a:lnTo>
                  <a:pt x="166220" y="41139"/>
                </a:lnTo>
                <a:lnTo>
                  <a:pt x="164186" y="41162"/>
                </a:lnTo>
                <a:lnTo>
                  <a:pt x="162973" y="41173"/>
                </a:lnTo>
                <a:lnTo>
                  <a:pt x="160564" y="41173"/>
                </a:lnTo>
                <a:lnTo>
                  <a:pt x="159369" y="41167"/>
                </a:lnTo>
                <a:lnTo>
                  <a:pt x="156943" y="41150"/>
                </a:lnTo>
                <a:lnTo>
                  <a:pt x="154534" y="41121"/>
                </a:lnTo>
                <a:lnTo>
                  <a:pt x="152126" y="41087"/>
                </a:lnTo>
                <a:lnTo>
                  <a:pt x="149700" y="41058"/>
                </a:lnTo>
                <a:lnTo>
                  <a:pt x="147291" y="41040"/>
                </a:lnTo>
                <a:lnTo>
                  <a:pt x="146078" y="41035"/>
                </a:lnTo>
                <a:lnTo>
                  <a:pt x="144865" y="41035"/>
                </a:lnTo>
                <a:lnTo>
                  <a:pt x="141993" y="41040"/>
                </a:lnTo>
                <a:lnTo>
                  <a:pt x="139120" y="41064"/>
                </a:lnTo>
                <a:lnTo>
                  <a:pt x="136230" y="41092"/>
                </a:lnTo>
                <a:lnTo>
                  <a:pt x="133358" y="41121"/>
                </a:lnTo>
                <a:lnTo>
                  <a:pt x="130468" y="41156"/>
                </a:lnTo>
                <a:lnTo>
                  <a:pt x="127595" y="41179"/>
                </a:lnTo>
                <a:lnTo>
                  <a:pt x="124723" y="41196"/>
                </a:lnTo>
                <a:lnTo>
                  <a:pt x="123278" y="41202"/>
                </a:lnTo>
                <a:lnTo>
                  <a:pt x="121833" y="41202"/>
                </a:lnTo>
                <a:lnTo>
                  <a:pt x="114643" y="41185"/>
                </a:lnTo>
                <a:lnTo>
                  <a:pt x="107454" y="41167"/>
                </a:lnTo>
                <a:lnTo>
                  <a:pt x="93056" y="41121"/>
                </a:lnTo>
                <a:lnTo>
                  <a:pt x="78677" y="41069"/>
                </a:lnTo>
                <a:lnTo>
                  <a:pt x="71487" y="41052"/>
                </a:lnTo>
                <a:lnTo>
                  <a:pt x="64280" y="41040"/>
                </a:lnTo>
                <a:lnTo>
                  <a:pt x="62728" y="41040"/>
                </a:lnTo>
                <a:lnTo>
                  <a:pt x="61193" y="41046"/>
                </a:lnTo>
                <a:lnTo>
                  <a:pt x="59641" y="41058"/>
                </a:lnTo>
                <a:lnTo>
                  <a:pt x="58089" y="41069"/>
                </a:lnTo>
                <a:lnTo>
                  <a:pt x="54985" y="41104"/>
                </a:lnTo>
                <a:lnTo>
                  <a:pt x="51881" y="41139"/>
                </a:lnTo>
                <a:lnTo>
                  <a:pt x="48794" y="41167"/>
                </a:lnTo>
                <a:lnTo>
                  <a:pt x="47242" y="41185"/>
                </a:lnTo>
                <a:lnTo>
                  <a:pt x="45690" y="41190"/>
                </a:lnTo>
                <a:lnTo>
                  <a:pt x="44138" y="41196"/>
                </a:lnTo>
                <a:lnTo>
                  <a:pt x="42586" y="41196"/>
                </a:lnTo>
                <a:lnTo>
                  <a:pt x="41052" y="41185"/>
                </a:lnTo>
                <a:lnTo>
                  <a:pt x="39499" y="41173"/>
                </a:lnTo>
                <a:lnTo>
                  <a:pt x="37822" y="41150"/>
                </a:lnTo>
                <a:lnTo>
                  <a:pt x="36145" y="41127"/>
                </a:lnTo>
                <a:lnTo>
                  <a:pt x="34486" y="41092"/>
                </a:lnTo>
                <a:lnTo>
                  <a:pt x="32809" y="41058"/>
                </a:lnTo>
                <a:lnTo>
                  <a:pt x="31132" y="41017"/>
                </a:lnTo>
                <a:lnTo>
                  <a:pt x="29455" y="40977"/>
                </a:lnTo>
                <a:lnTo>
                  <a:pt x="26119" y="40885"/>
                </a:lnTo>
                <a:lnTo>
                  <a:pt x="22783" y="40781"/>
                </a:lnTo>
                <a:lnTo>
                  <a:pt x="19429" y="40671"/>
                </a:lnTo>
                <a:lnTo>
                  <a:pt x="12757" y="40440"/>
                </a:lnTo>
                <a:lnTo>
                  <a:pt x="12400" y="40423"/>
                </a:lnTo>
                <a:lnTo>
                  <a:pt x="12061" y="40406"/>
                </a:lnTo>
                <a:lnTo>
                  <a:pt x="11722" y="40383"/>
                </a:lnTo>
                <a:lnTo>
                  <a:pt x="11401" y="40360"/>
                </a:lnTo>
                <a:lnTo>
                  <a:pt x="11097" y="40331"/>
                </a:lnTo>
                <a:lnTo>
                  <a:pt x="10794" y="40296"/>
                </a:lnTo>
                <a:lnTo>
                  <a:pt x="10509" y="40256"/>
                </a:lnTo>
                <a:lnTo>
                  <a:pt x="10223" y="40215"/>
                </a:lnTo>
                <a:lnTo>
                  <a:pt x="9956" y="40175"/>
                </a:lnTo>
                <a:lnTo>
                  <a:pt x="9706" y="40129"/>
                </a:lnTo>
                <a:lnTo>
                  <a:pt x="9456" y="40077"/>
                </a:lnTo>
                <a:lnTo>
                  <a:pt x="9224" y="40025"/>
                </a:lnTo>
                <a:lnTo>
                  <a:pt x="8992" y="39967"/>
                </a:lnTo>
                <a:lnTo>
                  <a:pt x="8778" y="39904"/>
                </a:lnTo>
                <a:lnTo>
                  <a:pt x="8564" y="39840"/>
                </a:lnTo>
                <a:lnTo>
                  <a:pt x="8368" y="39771"/>
                </a:lnTo>
                <a:lnTo>
                  <a:pt x="8189" y="39702"/>
                </a:lnTo>
                <a:lnTo>
                  <a:pt x="7993" y="39627"/>
                </a:lnTo>
                <a:lnTo>
                  <a:pt x="7833" y="39552"/>
                </a:lnTo>
                <a:lnTo>
                  <a:pt x="7654" y="39471"/>
                </a:lnTo>
                <a:lnTo>
                  <a:pt x="7512" y="39390"/>
                </a:lnTo>
                <a:lnTo>
                  <a:pt x="7351" y="39304"/>
                </a:lnTo>
                <a:lnTo>
                  <a:pt x="7208" y="39211"/>
                </a:lnTo>
                <a:lnTo>
                  <a:pt x="7083" y="39119"/>
                </a:lnTo>
                <a:lnTo>
                  <a:pt x="6834" y="38928"/>
                </a:lnTo>
                <a:lnTo>
                  <a:pt x="6619" y="38726"/>
                </a:lnTo>
                <a:lnTo>
                  <a:pt x="6423" y="38507"/>
                </a:lnTo>
                <a:lnTo>
                  <a:pt x="6263" y="38282"/>
                </a:lnTo>
                <a:lnTo>
                  <a:pt x="6031" y="37919"/>
                </a:lnTo>
                <a:lnTo>
                  <a:pt x="5835" y="37555"/>
                </a:lnTo>
                <a:lnTo>
                  <a:pt x="5674" y="37192"/>
                </a:lnTo>
                <a:lnTo>
                  <a:pt x="5549" y="36828"/>
                </a:lnTo>
                <a:lnTo>
                  <a:pt x="5442" y="36464"/>
                </a:lnTo>
                <a:lnTo>
                  <a:pt x="5353" y="36101"/>
                </a:lnTo>
                <a:lnTo>
                  <a:pt x="5299" y="35737"/>
                </a:lnTo>
                <a:lnTo>
                  <a:pt x="5264" y="35368"/>
                </a:lnTo>
                <a:lnTo>
                  <a:pt x="5228" y="35005"/>
                </a:lnTo>
                <a:lnTo>
                  <a:pt x="5210" y="34641"/>
                </a:lnTo>
                <a:lnTo>
                  <a:pt x="5210" y="33908"/>
                </a:lnTo>
                <a:lnTo>
                  <a:pt x="5264" y="32442"/>
                </a:lnTo>
                <a:lnTo>
                  <a:pt x="5281" y="29321"/>
                </a:lnTo>
                <a:lnTo>
                  <a:pt x="5299" y="26199"/>
                </a:lnTo>
                <a:lnTo>
                  <a:pt x="5264" y="19961"/>
                </a:lnTo>
                <a:lnTo>
                  <a:pt x="5264" y="16839"/>
                </a:lnTo>
                <a:lnTo>
                  <a:pt x="5281" y="13723"/>
                </a:lnTo>
                <a:lnTo>
                  <a:pt x="5335" y="10601"/>
                </a:lnTo>
                <a:lnTo>
                  <a:pt x="5389" y="9043"/>
                </a:lnTo>
                <a:lnTo>
                  <a:pt x="5442" y="7479"/>
                </a:lnTo>
                <a:lnTo>
                  <a:pt x="5460" y="7214"/>
                </a:lnTo>
                <a:lnTo>
                  <a:pt x="5496" y="6960"/>
                </a:lnTo>
                <a:lnTo>
                  <a:pt x="5567" y="6706"/>
                </a:lnTo>
                <a:lnTo>
                  <a:pt x="5638" y="6458"/>
                </a:lnTo>
                <a:lnTo>
                  <a:pt x="5727" y="6221"/>
                </a:lnTo>
                <a:lnTo>
                  <a:pt x="5852" y="5985"/>
                </a:lnTo>
                <a:lnTo>
                  <a:pt x="5995" y="5760"/>
                </a:lnTo>
                <a:lnTo>
                  <a:pt x="6156" y="5541"/>
                </a:lnTo>
                <a:lnTo>
                  <a:pt x="6352" y="5327"/>
                </a:lnTo>
                <a:lnTo>
                  <a:pt x="6548" y="5119"/>
                </a:lnTo>
                <a:lnTo>
                  <a:pt x="6798" y="4923"/>
                </a:lnTo>
                <a:lnTo>
                  <a:pt x="7048" y="4733"/>
                </a:lnTo>
                <a:lnTo>
                  <a:pt x="7333" y="4548"/>
                </a:lnTo>
                <a:lnTo>
                  <a:pt x="7654" y="4369"/>
                </a:lnTo>
                <a:lnTo>
                  <a:pt x="7975" y="4202"/>
                </a:lnTo>
                <a:lnTo>
                  <a:pt x="8350" y="4034"/>
                </a:lnTo>
                <a:lnTo>
                  <a:pt x="8743" y="3879"/>
                </a:lnTo>
                <a:lnTo>
                  <a:pt x="9171" y="3734"/>
                </a:lnTo>
                <a:lnTo>
                  <a:pt x="9617" y="3590"/>
                </a:lnTo>
                <a:lnTo>
                  <a:pt x="10098" y="3457"/>
                </a:lnTo>
                <a:lnTo>
                  <a:pt x="10616" y="3336"/>
                </a:lnTo>
                <a:lnTo>
                  <a:pt x="11151" y="3215"/>
                </a:lnTo>
                <a:lnTo>
                  <a:pt x="11740" y="3105"/>
                </a:lnTo>
                <a:lnTo>
                  <a:pt x="12346" y="3007"/>
                </a:lnTo>
                <a:lnTo>
                  <a:pt x="12989" y="2909"/>
                </a:lnTo>
                <a:lnTo>
                  <a:pt x="13666" y="2823"/>
                </a:lnTo>
                <a:lnTo>
                  <a:pt x="14362" y="2748"/>
                </a:lnTo>
                <a:lnTo>
                  <a:pt x="15112" y="2678"/>
                </a:lnTo>
                <a:lnTo>
                  <a:pt x="15897" y="2615"/>
                </a:lnTo>
                <a:lnTo>
                  <a:pt x="16717" y="2563"/>
                </a:lnTo>
                <a:lnTo>
                  <a:pt x="17574" y="2517"/>
                </a:lnTo>
                <a:lnTo>
                  <a:pt x="18466" y="2482"/>
                </a:lnTo>
                <a:lnTo>
                  <a:pt x="20820" y="2401"/>
                </a:lnTo>
                <a:lnTo>
                  <a:pt x="23193" y="2332"/>
                </a:lnTo>
                <a:lnTo>
                  <a:pt x="25566" y="2263"/>
                </a:lnTo>
                <a:lnTo>
                  <a:pt x="27939" y="2205"/>
                </a:lnTo>
                <a:lnTo>
                  <a:pt x="30312" y="2147"/>
                </a:lnTo>
                <a:lnTo>
                  <a:pt x="32684" y="2096"/>
                </a:lnTo>
                <a:lnTo>
                  <a:pt x="35057" y="2055"/>
                </a:lnTo>
                <a:lnTo>
                  <a:pt x="37448" y="2015"/>
                </a:lnTo>
                <a:lnTo>
                  <a:pt x="39821" y="1974"/>
                </a:lnTo>
                <a:lnTo>
                  <a:pt x="42211" y="1940"/>
                </a:lnTo>
                <a:lnTo>
                  <a:pt x="46975" y="1882"/>
                </a:lnTo>
                <a:lnTo>
                  <a:pt x="51720" y="1836"/>
                </a:lnTo>
                <a:lnTo>
                  <a:pt x="56483" y="1795"/>
                </a:lnTo>
                <a:lnTo>
                  <a:pt x="57875" y="1790"/>
                </a:lnTo>
                <a:close/>
                <a:moveTo>
                  <a:pt x="212748" y="1"/>
                </a:moveTo>
                <a:lnTo>
                  <a:pt x="206539" y="64"/>
                </a:lnTo>
                <a:lnTo>
                  <a:pt x="203435" y="93"/>
                </a:lnTo>
                <a:lnTo>
                  <a:pt x="200331" y="122"/>
                </a:lnTo>
                <a:lnTo>
                  <a:pt x="197227" y="139"/>
                </a:lnTo>
                <a:lnTo>
                  <a:pt x="194122" y="157"/>
                </a:lnTo>
                <a:lnTo>
                  <a:pt x="191018" y="168"/>
                </a:lnTo>
                <a:lnTo>
                  <a:pt x="187914" y="174"/>
                </a:lnTo>
                <a:lnTo>
                  <a:pt x="185380" y="174"/>
                </a:lnTo>
                <a:lnTo>
                  <a:pt x="182847" y="162"/>
                </a:lnTo>
                <a:lnTo>
                  <a:pt x="180332" y="139"/>
                </a:lnTo>
                <a:lnTo>
                  <a:pt x="177798" y="116"/>
                </a:lnTo>
                <a:lnTo>
                  <a:pt x="175265" y="87"/>
                </a:lnTo>
                <a:lnTo>
                  <a:pt x="172749" y="70"/>
                </a:lnTo>
                <a:lnTo>
                  <a:pt x="170216" y="53"/>
                </a:lnTo>
                <a:lnTo>
                  <a:pt x="167683" y="53"/>
                </a:lnTo>
                <a:lnTo>
                  <a:pt x="162848" y="59"/>
                </a:lnTo>
                <a:lnTo>
                  <a:pt x="157995" y="76"/>
                </a:lnTo>
                <a:lnTo>
                  <a:pt x="148326" y="110"/>
                </a:lnTo>
                <a:lnTo>
                  <a:pt x="138639" y="157"/>
                </a:lnTo>
                <a:lnTo>
                  <a:pt x="133804" y="174"/>
                </a:lnTo>
                <a:lnTo>
                  <a:pt x="128969" y="186"/>
                </a:lnTo>
                <a:lnTo>
                  <a:pt x="120299" y="203"/>
                </a:lnTo>
                <a:lnTo>
                  <a:pt x="111628" y="209"/>
                </a:lnTo>
                <a:lnTo>
                  <a:pt x="102976" y="209"/>
                </a:lnTo>
                <a:lnTo>
                  <a:pt x="94305" y="197"/>
                </a:lnTo>
                <a:lnTo>
                  <a:pt x="89185" y="186"/>
                </a:lnTo>
                <a:lnTo>
                  <a:pt x="84047" y="168"/>
                </a:lnTo>
                <a:lnTo>
                  <a:pt x="73789" y="122"/>
                </a:lnTo>
                <a:lnTo>
                  <a:pt x="68668" y="99"/>
                </a:lnTo>
                <a:lnTo>
                  <a:pt x="63530" y="82"/>
                </a:lnTo>
                <a:lnTo>
                  <a:pt x="58410" y="76"/>
                </a:lnTo>
                <a:lnTo>
                  <a:pt x="53272" y="76"/>
                </a:lnTo>
                <a:lnTo>
                  <a:pt x="49008" y="93"/>
                </a:lnTo>
                <a:lnTo>
                  <a:pt x="44744" y="110"/>
                </a:lnTo>
                <a:lnTo>
                  <a:pt x="40481" y="139"/>
                </a:lnTo>
                <a:lnTo>
                  <a:pt x="36235" y="174"/>
                </a:lnTo>
                <a:lnTo>
                  <a:pt x="31971" y="220"/>
                </a:lnTo>
                <a:lnTo>
                  <a:pt x="27707" y="272"/>
                </a:lnTo>
                <a:lnTo>
                  <a:pt x="23443" y="330"/>
                </a:lnTo>
                <a:lnTo>
                  <a:pt x="19179" y="399"/>
                </a:lnTo>
                <a:lnTo>
                  <a:pt x="18341" y="416"/>
                </a:lnTo>
                <a:lnTo>
                  <a:pt x="17502" y="445"/>
                </a:lnTo>
                <a:lnTo>
                  <a:pt x="16664" y="491"/>
                </a:lnTo>
                <a:lnTo>
                  <a:pt x="15843" y="543"/>
                </a:lnTo>
                <a:lnTo>
                  <a:pt x="15040" y="607"/>
                </a:lnTo>
                <a:lnTo>
                  <a:pt x="14237" y="676"/>
                </a:lnTo>
                <a:lnTo>
                  <a:pt x="13452" y="763"/>
                </a:lnTo>
                <a:lnTo>
                  <a:pt x="12685" y="855"/>
                </a:lnTo>
                <a:lnTo>
                  <a:pt x="11936" y="965"/>
                </a:lnTo>
                <a:lnTo>
                  <a:pt x="11204" y="1080"/>
                </a:lnTo>
                <a:lnTo>
                  <a:pt x="10491" y="1207"/>
                </a:lnTo>
                <a:lnTo>
                  <a:pt x="9777" y="1340"/>
                </a:lnTo>
                <a:lnTo>
                  <a:pt x="9099" y="1490"/>
                </a:lnTo>
                <a:lnTo>
                  <a:pt x="8439" y="1645"/>
                </a:lnTo>
                <a:lnTo>
                  <a:pt x="7815" y="1813"/>
                </a:lnTo>
                <a:lnTo>
                  <a:pt x="7190" y="1992"/>
                </a:lnTo>
                <a:lnTo>
                  <a:pt x="6602" y="2176"/>
                </a:lnTo>
                <a:lnTo>
                  <a:pt x="6031" y="2378"/>
                </a:lnTo>
                <a:lnTo>
                  <a:pt x="5496" y="2586"/>
                </a:lnTo>
                <a:lnTo>
                  <a:pt x="4978" y="2800"/>
                </a:lnTo>
                <a:lnTo>
                  <a:pt x="4496" y="3030"/>
                </a:lnTo>
                <a:lnTo>
                  <a:pt x="4033" y="3267"/>
                </a:lnTo>
                <a:lnTo>
                  <a:pt x="3604" y="3515"/>
                </a:lnTo>
                <a:lnTo>
                  <a:pt x="3212" y="3769"/>
                </a:lnTo>
                <a:lnTo>
                  <a:pt x="2837" y="4034"/>
                </a:lnTo>
                <a:lnTo>
                  <a:pt x="2516" y="4311"/>
                </a:lnTo>
                <a:lnTo>
                  <a:pt x="2213" y="4594"/>
                </a:lnTo>
                <a:lnTo>
                  <a:pt x="1945" y="4888"/>
                </a:lnTo>
                <a:lnTo>
                  <a:pt x="1713" y="5194"/>
                </a:lnTo>
                <a:lnTo>
                  <a:pt x="1535" y="5506"/>
                </a:lnTo>
                <a:lnTo>
                  <a:pt x="1374" y="5829"/>
                </a:lnTo>
                <a:lnTo>
                  <a:pt x="1250" y="6164"/>
                </a:lnTo>
                <a:lnTo>
                  <a:pt x="1000" y="7081"/>
                </a:lnTo>
                <a:lnTo>
                  <a:pt x="768" y="7999"/>
                </a:lnTo>
                <a:lnTo>
                  <a:pt x="554" y="8916"/>
                </a:lnTo>
                <a:lnTo>
                  <a:pt x="375" y="9834"/>
                </a:lnTo>
                <a:lnTo>
                  <a:pt x="215" y="10757"/>
                </a:lnTo>
                <a:lnTo>
                  <a:pt x="108" y="11675"/>
                </a:lnTo>
                <a:lnTo>
                  <a:pt x="54" y="12136"/>
                </a:lnTo>
                <a:lnTo>
                  <a:pt x="36" y="12598"/>
                </a:lnTo>
                <a:lnTo>
                  <a:pt x="1" y="13054"/>
                </a:lnTo>
                <a:lnTo>
                  <a:pt x="1" y="13515"/>
                </a:lnTo>
                <a:lnTo>
                  <a:pt x="19" y="15858"/>
                </a:lnTo>
                <a:lnTo>
                  <a:pt x="72" y="18207"/>
                </a:lnTo>
                <a:lnTo>
                  <a:pt x="143" y="20555"/>
                </a:lnTo>
                <a:lnTo>
                  <a:pt x="233" y="22898"/>
                </a:lnTo>
                <a:lnTo>
                  <a:pt x="411" y="27589"/>
                </a:lnTo>
                <a:lnTo>
                  <a:pt x="500" y="29938"/>
                </a:lnTo>
                <a:lnTo>
                  <a:pt x="554" y="32281"/>
                </a:lnTo>
                <a:lnTo>
                  <a:pt x="554" y="32535"/>
                </a:lnTo>
                <a:lnTo>
                  <a:pt x="536" y="32794"/>
                </a:lnTo>
                <a:lnTo>
                  <a:pt x="500" y="33048"/>
                </a:lnTo>
                <a:lnTo>
                  <a:pt x="465" y="33302"/>
                </a:lnTo>
                <a:lnTo>
                  <a:pt x="340" y="33816"/>
                </a:lnTo>
                <a:lnTo>
                  <a:pt x="233" y="34329"/>
                </a:lnTo>
                <a:lnTo>
                  <a:pt x="126" y="34837"/>
                </a:lnTo>
                <a:lnTo>
                  <a:pt x="90" y="35091"/>
                </a:lnTo>
                <a:lnTo>
                  <a:pt x="54" y="35345"/>
                </a:lnTo>
                <a:lnTo>
                  <a:pt x="54" y="35599"/>
                </a:lnTo>
                <a:lnTo>
                  <a:pt x="54" y="35853"/>
                </a:lnTo>
                <a:lnTo>
                  <a:pt x="90" y="36107"/>
                </a:lnTo>
                <a:lnTo>
                  <a:pt x="143" y="36361"/>
                </a:lnTo>
                <a:lnTo>
                  <a:pt x="215" y="36632"/>
                </a:lnTo>
                <a:lnTo>
                  <a:pt x="304" y="36903"/>
                </a:lnTo>
                <a:lnTo>
                  <a:pt x="393" y="37174"/>
                </a:lnTo>
                <a:lnTo>
                  <a:pt x="500" y="37440"/>
                </a:lnTo>
                <a:lnTo>
                  <a:pt x="625" y="37711"/>
                </a:lnTo>
                <a:lnTo>
                  <a:pt x="768" y="37982"/>
                </a:lnTo>
                <a:lnTo>
                  <a:pt x="911" y="38253"/>
                </a:lnTo>
                <a:lnTo>
                  <a:pt x="1071" y="38519"/>
                </a:lnTo>
                <a:lnTo>
                  <a:pt x="1250" y="38790"/>
                </a:lnTo>
                <a:lnTo>
                  <a:pt x="1428" y="39055"/>
                </a:lnTo>
                <a:lnTo>
                  <a:pt x="1624" y="39321"/>
                </a:lnTo>
                <a:lnTo>
                  <a:pt x="1856" y="39581"/>
                </a:lnTo>
                <a:lnTo>
                  <a:pt x="2088" y="39846"/>
                </a:lnTo>
                <a:lnTo>
                  <a:pt x="2320" y="40106"/>
                </a:lnTo>
                <a:lnTo>
                  <a:pt x="2588" y="40360"/>
                </a:lnTo>
                <a:lnTo>
                  <a:pt x="2873" y="40613"/>
                </a:lnTo>
                <a:lnTo>
                  <a:pt x="2980" y="40712"/>
                </a:lnTo>
                <a:lnTo>
                  <a:pt x="3123" y="40810"/>
                </a:lnTo>
                <a:lnTo>
                  <a:pt x="3265" y="40902"/>
                </a:lnTo>
                <a:lnTo>
                  <a:pt x="3426" y="40989"/>
                </a:lnTo>
                <a:lnTo>
                  <a:pt x="3604" y="41075"/>
                </a:lnTo>
                <a:lnTo>
                  <a:pt x="3783" y="41156"/>
                </a:lnTo>
                <a:lnTo>
                  <a:pt x="3979" y="41231"/>
                </a:lnTo>
                <a:lnTo>
                  <a:pt x="4175" y="41306"/>
                </a:lnTo>
                <a:lnTo>
                  <a:pt x="4407" y="41381"/>
                </a:lnTo>
                <a:lnTo>
                  <a:pt x="4621" y="41450"/>
                </a:lnTo>
                <a:lnTo>
                  <a:pt x="4853" y="41514"/>
                </a:lnTo>
                <a:lnTo>
                  <a:pt x="5103" y="41577"/>
                </a:lnTo>
                <a:lnTo>
                  <a:pt x="5353" y="41635"/>
                </a:lnTo>
                <a:lnTo>
                  <a:pt x="5620" y="41693"/>
                </a:lnTo>
                <a:lnTo>
                  <a:pt x="5888" y="41750"/>
                </a:lnTo>
                <a:lnTo>
                  <a:pt x="6156" y="41802"/>
                </a:lnTo>
                <a:lnTo>
                  <a:pt x="6727" y="41894"/>
                </a:lnTo>
                <a:lnTo>
                  <a:pt x="7297" y="41981"/>
                </a:lnTo>
                <a:lnTo>
                  <a:pt x="7904" y="42062"/>
                </a:lnTo>
                <a:lnTo>
                  <a:pt x="8528" y="42125"/>
                </a:lnTo>
                <a:lnTo>
                  <a:pt x="9153" y="42189"/>
                </a:lnTo>
                <a:lnTo>
                  <a:pt x="9777" y="42241"/>
                </a:lnTo>
                <a:lnTo>
                  <a:pt x="10420" y="42281"/>
                </a:lnTo>
                <a:lnTo>
                  <a:pt x="11044" y="42322"/>
                </a:lnTo>
                <a:lnTo>
                  <a:pt x="12899" y="42420"/>
                </a:lnTo>
                <a:lnTo>
                  <a:pt x="14755" y="42512"/>
                </a:lnTo>
                <a:lnTo>
                  <a:pt x="16610" y="42593"/>
                </a:lnTo>
                <a:lnTo>
                  <a:pt x="18466" y="42668"/>
                </a:lnTo>
                <a:lnTo>
                  <a:pt x="20339" y="42731"/>
                </a:lnTo>
                <a:lnTo>
                  <a:pt x="22212" y="42783"/>
                </a:lnTo>
                <a:lnTo>
                  <a:pt x="24067" y="42824"/>
                </a:lnTo>
                <a:lnTo>
                  <a:pt x="25013" y="42841"/>
                </a:lnTo>
                <a:lnTo>
                  <a:pt x="25941" y="42852"/>
                </a:lnTo>
                <a:lnTo>
                  <a:pt x="32006" y="42916"/>
                </a:lnTo>
                <a:lnTo>
                  <a:pt x="38072" y="42968"/>
                </a:lnTo>
                <a:lnTo>
                  <a:pt x="44138" y="43020"/>
                </a:lnTo>
                <a:lnTo>
                  <a:pt x="50204" y="43060"/>
                </a:lnTo>
                <a:lnTo>
                  <a:pt x="62353" y="43147"/>
                </a:lnTo>
                <a:lnTo>
                  <a:pt x="74484" y="43227"/>
                </a:lnTo>
                <a:lnTo>
                  <a:pt x="85028" y="43297"/>
                </a:lnTo>
                <a:lnTo>
                  <a:pt x="95572" y="43360"/>
                </a:lnTo>
                <a:lnTo>
                  <a:pt x="106116" y="43424"/>
                </a:lnTo>
                <a:lnTo>
                  <a:pt x="116677" y="43476"/>
                </a:lnTo>
                <a:lnTo>
                  <a:pt x="125847" y="43522"/>
                </a:lnTo>
                <a:lnTo>
                  <a:pt x="130450" y="43545"/>
                </a:lnTo>
                <a:lnTo>
                  <a:pt x="135035" y="43568"/>
                </a:lnTo>
                <a:lnTo>
                  <a:pt x="139620" y="43579"/>
                </a:lnTo>
                <a:lnTo>
                  <a:pt x="144223" y="43591"/>
                </a:lnTo>
                <a:lnTo>
                  <a:pt x="148808" y="43591"/>
                </a:lnTo>
                <a:lnTo>
                  <a:pt x="153393" y="43579"/>
                </a:lnTo>
                <a:lnTo>
                  <a:pt x="155141" y="43568"/>
                </a:lnTo>
                <a:lnTo>
                  <a:pt x="156872" y="43556"/>
                </a:lnTo>
                <a:lnTo>
                  <a:pt x="160333" y="43522"/>
                </a:lnTo>
                <a:lnTo>
                  <a:pt x="163794" y="43476"/>
                </a:lnTo>
                <a:lnTo>
                  <a:pt x="167255" y="43418"/>
                </a:lnTo>
                <a:lnTo>
                  <a:pt x="174177" y="43297"/>
                </a:lnTo>
                <a:lnTo>
                  <a:pt x="177656" y="43239"/>
                </a:lnTo>
                <a:lnTo>
                  <a:pt x="181117" y="43181"/>
                </a:lnTo>
                <a:lnTo>
                  <a:pt x="190501" y="43043"/>
                </a:lnTo>
                <a:lnTo>
                  <a:pt x="199885" y="42910"/>
                </a:lnTo>
                <a:lnTo>
                  <a:pt x="203417" y="42864"/>
                </a:lnTo>
                <a:lnTo>
                  <a:pt x="206950" y="42824"/>
                </a:lnTo>
                <a:lnTo>
                  <a:pt x="210482" y="42777"/>
                </a:lnTo>
                <a:lnTo>
                  <a:pt x="212248" y="42749"/>
                </a:lnTo>
                <a:lnTo>
                  <a:pt x="214014" y="42714"/>
                </a:lnTo>
                <a:lnTo>
                  <a:pt x="214639" y="42702"/>
                </a:lnTo>
                <a:lnTo>
                  <a:pt x="215245" y="42679"/>
                </a:lnTo>
                <a:lnTo>
                  <a:pt x="215852" y="42650"/>
                </a:lnTo>
                <a:lnTo>
                  <a:pt x="216441" y="42610"/>
                </a:lnTo>
                <a:lnTo>
                  <a:pt x="217012" y="42570"/>
                </a:lnTo>
                <a:lnTo>
                  <a:pt x="217582" y="42523"/>
                </a:lnTo>
                <a:lnTo>
                  <a:pt x="218118" y="42466"/>
                </a:lnTo>
                <a:lnTo>
                  <a:pt x="218653" y="42402"/>
                </a:lnTo>
                <a:lnTo>
                  <a:pt x="219188" y="42333"/>
                </a:lnTo>
                <a:lnTo>
                  <a:pt x="219688" y="42264"/>
                </a:lnTo>
                <a:lnTo>
                  <a:pt x="220187" y="42183"/>
                </a:lnTo>
                <a:lnTo>
                  <a:pt x="220669" y="42096"/>
                </a:lnTo>
                <a:lnTo>
                  <a:pt x="221133" y="42004"/>
                </a:lnTo>
                <a:lnTo>
                  <a:pt x="221597" y="41906"/>
                </a:lnTo>
                <a:lnTo>
                  <a:pt x="222043" y="41802"/>
                </a:lnTo>
                <a:lnTo>
                  <a:pt x="222471" y="41693"/>
                </a:lnTo>
                <a:lnTo>
                  <a:pt x="222881" y="41577"/>
                </a:lnTo>
                <a:lnTo>
                  <a:pt x="223291" y="41462"/>
                </a:lnTo>
                <a:lnTo>
                  <a:pt x="223666" y="41335"/>
                </a:lnTo>
                <a:lnTo>
                  <a:pt x="224041" y="41202"/>
                </a:lnTo>
                <a:lnTo>
                  <a:pt x="224415" y="41069"/>
                </a:lnTo>
                <a:lnTo>
                  <a:pt x="224754" y="40925"/>
                </a:lnTo>
                <a:lnTo>
                  <a:pt x="225093" y="40781"/>
                </a:lnTo>
                <a:lnTo>
                  <a:pt x="225414" y="40631"/>
                </a:lnTo>
                <a:lnTo>
                  <a:pt x="225718" y="40475"/>
                </a:lnTo>
                <a:lnTo>
                  <a:pt x="226003" y="40313"/>
                </a:lnTo>
                <a:lnTo>
                  <a:pt x="226289" y="40146"/>
                </a:lnTo>
                <a:lnTo>
                  <a:pt x="226556" y="39979"/>
                </a:lnTo>
                <a:lnTo>
                  <a:pt x="226806" y="39806"/>
                </a:lnTo>
                <a:lnTo>
                  <a:pt x="227038" y="39627"/>
                </a:lnTo>
                <a:lnTo>
                  <a:pt x="227252" y="39442"/>
                </a:lnTo>
                <a:lnTo>
                  <a:pt x="227466" y="39257"/>
                </a:lnTo>
                <a:lnTo>
                  <a:pt x="227644" y="39078"/>
                </a:lnTo>
                <a:lnTo>
                  <a:pt x="227805" y="38900"/>
                </a:lnTo>
                <a:lnTo>
                  <a:pt x="227966" y="38721"/>
                </a:lnTo>
                <a:lnTo>
                  <a:pt x="228090" y="38542"/>
                </a:lnTo>
                <a:lnTo>
                  <a:pt x="228215" y="38369"/>
                </a:lnTo>
                <a:lnTo>
                  <a:pt x="228340" y="38190"/>
                </a:lnTo>
                <a:lnTo>
                  <a:pt x="228429" y="38011"/>
                </a:lnTo>
                <a:lnTo>
                  <a:pt x="228519" y="37832"/>
                </a:lnTo>
                <a:lnTo>
                  <a:pt x="228661" y="37480"/>
                </a:lnTo>
                <a:lnTo>
                  <a:pt x="228768" y="37122"/>
                </a:lnTo>
                <a:lnTo>
                  <a:pt x="228840" y="36765"/>
                </a:lnTo>
                <a:lnTo>
                  <a:pt x="228875" y="36413"/>
                </a:lnTo>
                <a:lnTo>
                  <a:pt x="228893" y="36055"/>
                </a:lnTo>
                <a:lnTo>
                  <a:pt x="228893" y="35697"/>
                </a:lnTo>
                <a:lnTo>
                  <a:pt x="228875" y="34981"/>
                </a:lnTo>
                <a:lnTo>
                  <a:pt x="228840" y="34266"/>
                </a:lnTo>
                <a:lnTo>
                  <a:pt x="228840" y="33902"/>
                </a:lnTo>
                <a:lnTo>
                  <a:pt x="228840" y="33545"/>
                </a:lnTo>
                <a:lnTo>
                  <a:pt x="228875" y="32708"/>
                </a:lnTo>
                <a:lnTo>
                  <a:pt x="228929" y="31865"/>
                </a:lnTo>
                <a:lnTo>
                  <a:pt x="229072" y="30186"/>
                </a:lnTo>
                <a:lnTo>
                  <a:pt x="229250" y="28507"/>
                </a:lnTo>
                <a:lnTo>
                  <a:pt x="229446" y="26828"/>
                </a:lnTo>
                <a:lnTo>
                  <a:pt x="229892" y="23458"/>
                </a:lnTo>
                <a:lnTo>
                  <a:pt x="230106" y="21767"/>
                </a:lnTo>
                <a:lnTo>
                  <a:pt x="230321" y="20071"/>
                </a:lnTo>
                <a:lnTo>
                  <a:pt x="231284" y="20053"/>
                </a:lnTo>
                <a:lnTo>
                  <a:pt x="232212" y="20024"/>
                </a:lnTo>
                <a:lnTo>
                  <a:pt x="233121" y="19984"/>
                </a:lnTo>
                <a:lnTo>
                  <a:pt x="233996" y="19932"/>
                </a:lnTo>
                <a:lnTo>
                  <a:pt x="234852" y="19874"/>
                </a:lnTo>
                <a:lnTo>
                  <a:pt x="235690" y="19799"/>
                </a:lnTo>
                <a:lnTo>
                  <a:pt x="236493" y="19719"/>
                </a:lnTo>
                <a:lnTo>
                  <a:pt x="237278" y="19626"/>
                </a:lnTo>
                <a:lnTo>
                  <a:pt x="238045" y="19522"/>
                </a:lnTo>
                <a:lnTo>
                  <a:pt x="238795" y="19413"/>
                </a:lnTo>
                <a:lnTo>
                  <a:pt x="239526" y="19292"/>
                </a:lnTo>
                <a:lnTo>
                  <a:pt x="240222" y="19165"/>
                </a:lnTo>
                <a:lnTo>
                  <a:pt x="240918" y="19032"/>
                </a:lnTo>
                <a:lnTo>
                  <a:pt x="241578" y="18888"/>
                </a:lnTo>
                <a:lnTo>
                  <a:pt x="242238" y="18738"/>
                </a:lnTo>
                <a:lnTo>
                  <a:pt x="242880" y="18582"/>
                </a:lnTo>
                <a:lnTo>
                  <a:pt x="243505" y="18420"/>
                </a:lnTo>
                <a:lnTo>
                  <a:pt x="244111" y="18253"/>
                </a:lnTo>
                <a:lnTo>
                  <a:pt x="244700" y="18080"/>
                </a:lnTo>
                <a:lnTo>
                  <a:pt x="245289" y="17901"/>
                </a:lnTo>
                <a:lnTo>
                  <a:pt x="245860" y="17716"/>
                </a:lnTo>
                <a:lnTo>
                  <a:pt x="246430" y="17526"/>
                </a:lnTo>
                <a:lnTo>
                  <a:pt x="246983" y="17330"/>
                </a:lnTo>
                <a:lnTo>
                  <a:pt x="247519" y="17133"/>
                </a:lnTo>
                <a:lnTo>
                  <a:pt x="248054" y="16937"/>
                </a:lnTo>
                <a:lnTo>
                  <a:pt x="248589" y="16729"/>
                </a:lnTo>
                <a:lnTo>
                  <a:pt x="249624" y="16314"/>
                </a:lnTo>
                <a:lnTo>
                  <a:pt x="250659" y="15893"/>
                </a:lnTo>
                <a:lnTo>
                  <a:pt x="251658" y="15466"/>
                </a:lnTo>
                <a:lnTo>
                  <a:pt x="252336" y="15171"/>
                </a:lnTo>
                <a:lnTo>
                  <a:pt x="252978" y="14877"/>
                </a:lnTo>
                <a:lnTo>
                  <a:pt x="253620" y="14577"/>
                </a:lnTo>
                <a:lnTo>
                  <a:pt x="254227" y="14271"/>
                </a:lnTo>
                <a:lnTo>
                  <a:pt x="254798" y="13965"/>
                </a:lnTo>
                <a:lnTo>
                  <a:pt x="255351" y="13654"/>
                </a:lnTo>
                <a:lnTo>
                  <a:pt x="255886" y="13336"/>
                </a:lnTo>
                <a:lnTo>
                  <a:pt x="256385" y="13019"/>
                </a:lnTo>
                <a:lnTo>
                  <a:pt x="256849" y="12690"/>
                </a:lnTo>
                <a:lnTo>
                  <a:pt x="257277" y="12361"/>
                </a:lnTo>
                <a:lnTo>
                  <a:pt x="257670" y="12027"/>
                </a:lnTo>
                <a:lnTo>
                  <a:pt x="258027" y="11686"/>
                </a:lnTo>
                <a:lnTo>
                  <a:pt x="258348" y="11340"/>
                </a:lnTo>
                <a:lnTo>
                  <a:pt x="258508" y="11161"/>
                </a:lnTo>
                <a:lnTo>
                  <a:pt x="258633" y="10982"/>
                </a:lnTo>
                <a:lnTo>
                  <a:pt x="258758" y="10809"/>
                </a:lnTo>
                <a:lnTo>
                  <a:pt x="258883" y="10624"/>
                </a:lnTo>
                <a:lnTo>
                  <a:pt x="258990" y="10445"/>
                </a:lnTo>
                <a:lnTo>
                  <a:pt x="259079" y="10261"/>
                </a:lnTo>
                <a:lnTo>
                  <a:pt x="259151" y="10105"/>
                </a:lnTo>
                <a:lnTo>
                  <a:pt x="259186" y="9943"/>
                </a:lnTo>
                <a:lnTo>
                  <a:pt x="259222" y="9782"/>
                </a:lnTo>
                <a:lnTo>
                  <a:pt x="259222" y="9614"/>
                </a:lnTo>
                <a:lnTo>
                  <a:pt x="259222" y="9453"/>
                </a:lnTo>
                <a:lnTo>
                  <a:pt x="259186" y="9291"/>
                </a:lnTo>
                <a:lnTo>
                  <a:pt x="259133" y="9130"/>
                </a:lnTo>
                <a:lnTo>
                  <a:pt x="259061" y="8968"/>
                </a:lnTo>
                <a:lnTo>
                  <a:pt x="258990" y="8830"/>
                </a:lnTo>
                <a:lnTo>
                  <a:pt x="258901" y="8697"/>
                </a:lnTo>
                <a:lnTo>
                  <a:pt x="258794" y="8570"/>
                </a:lnTo>
                <a:lnTo>
                  <a:pt x="258687" y="8449"/>
                </a:lnTo>
                <a:lnTo>
                  <a:pt x="258580" y="8339"/>
                </a:lnTo>
                <a:lnTo>
                  <a:pt x="258455" y="8230"/>
                </a:lnTo>
                <a:lnTo>
                  <a:pt x="258330" y="8131"/>
                </a:lnTo>
                <a:lnTo>
                  <a:pt x="258187" y="8039"/>
                </a:lnTo>
                <a:lnTo>
                  <a:pt x="258045" y="7958"/>
                </a:lnTo>
                <a:lnTo>
                  <a:pt x="257884" y="7878"/>
                </a:lnTo>
                <a:lnTo>
                  <a:pt x="257706" y="7808"/>
                </a:lnTo>
                <a:lnTo>
                  <a:pt x="257545" y="7745"/>
                </a:lnTo>
                <a:lnTo>
                  <a:pt x="257349" y="7687"/>
                </a:lnTo>
                <a:lnTo>
                  <a:pt x="257170" y="7635"/>
                </a:lnTo>
                <a:lnTo>
                  <a:pt x="256956" y="7595"/>
                </a:lnTo>
                <a:lnTo>
                  <a:pt x="256742" y="7560"/>
                </a:lnTo>
                <a:lnTo>
                  <a:pt x="256528" y="7531"/>
                </a:lnTo>
                <a:lnTo>
                  <a:pt x="256296" y="7508"/>
                </a:lnTo>
                <a:lnTo>
                  <a:pt x="256064" y="7497"/>
                </a:lnTo>
                <a:lnTo>
                  <a:pt x="255814" y="7485"/>
                </a:lnTo>
                <a:lnTo>
                  <a:pt x="255565" y="7485"/>
                </a:lnTo>
                <a:lnTo>
                  <a:pt x="255297" y="7497"/>
                </a:lnTo>
                <a:lnTo>
                  <a:pt x="255012" y="7508"/>
                </a:lnTo>
                <a:lnTo>
                  <a:pt x="254726" y="7531"/>
                </a:lnTo>
                <a:lnTo>
                  <a:pt x="254441" y="7560"/>
                </a:lnTo>
                <a:lnTo>
                  <a:pt x="254137" y="7595"/>
                </a:lnTo>
                <a:lnTo>
                  <a:pt x="253816" y="7635"/>
                </a:lnTo>
                <a:lnTo>
                  <a:pt x="253495" y="7687"/>
                </a:lnTo>
                <a:lnTo>
                  <a:pt x="253174" y="7745"/>
                </a:lnTo>
                <a:lnTo>
                  <a:pt x="252817" y="7808"/>
                </a:lnTo>
                <a:lnTo>
                  <a:pt x="252478" y="7883"/>
                </a:lnTo>
                <a:lnTo>
                  <a:pt x="252122" y="7958"/>
                </a:lnTo>
                <a:lnTo>
                  <a:pt x="251479" y="8097"/>
                </a:lnTo>
                <a:lnTo>
                  <a:pt x="250855" y="8230"/>
                </a:lnTo>
                <a:lnTo>
                  <a:pt x="250213" y="8356"/>
                </a:lnTo>
                <a:lnTo>
                  <a:pt x="249570" y="8478"/>
                </a:lnTo>
                <a:lnTo>
                  <a:pt x="248928" y="8587"/>
                </a:lnTo>
                <a:lnTo>
                  <a:pt x="248286" y="8691"/>
                </a:lnTo>
                <a:lnTo>
                  <a:pt x="247626" y="8795"/>
                </a:lnTo>
                <a:lnTo>
                  <a:pt x="246983" y="8887"/>
                </a:lnTo>
                <a:lnTo>
                  <a:pt x="246323" y="8974"/>
                </a:lnTo>
                <a:lnTo>
                  <a:pt x="245663" y="9060"/>
                </a:lnTo>
                <a:lnTo>
                  <a:pt x="245003" y="9136"/>
                </a:lnTo>
                <a:lnTo>
                  <a:pt x="244325" y="9205"/>
                </a:lnTo>
                <a:lnTo>
                  <a:pt x="243665" y="9268"/>
                </a:lnTo>
                <a:lnTo>
                  <a:pt x="242987" y="9332"/>
                </a:lnTo>
                <a:lnTo>
                  <a:pt x="242309" y="9384"/>
                </a:lnTo>
                <a:lnTo>
                  <a:pt x="241631" y="9430"/>
                </a:lnTo>
                <a:lnTo>
                  <a:pt x="240953" y="9476"/>
                </a:lnTo>
                <a:lnTo>
                  <a:pt x="240275" y="9516"/>
                </a:lnTo>
                <a:lnTo>
                  <a:pt x="239580" y="9545"/>
                </a:lnTo>
                <a:lnTo>
                  <a:pt x="238902" y="9574"/>
                </a:lnTo>
                <a:lnTo>
                  <a:pt x="238206" y="9597"/>
                </a:lnTo>
                <a:lnTo>
                  <a:pt x="237510" y="9614"/>
                </a:lnTo>
                <a:lnTo>
                  <a:pt x="236814" y="9632"/>
                </a:lnTo>
                <a:lnTo>
                  <a:pt x="236119" y="9643"/>
                </a:lnTo>
                <a:lnTo>
                  <a:pt x="234013" y="9643"/>
                </a:lnTo>
                <a:lnTo>
                  <a:pt x="233318" y="9632"/>
                </a:lnTo>
                <a:lnTo>
                  <a:pt x="232604" y="9620"/>
                </a:lnTo>
                <a:lnTo>
                  <a:pt x="231908" y="9609"/>
                </a:lnTo>
                <a:lnTo>
                  <a:pt x="231195" y="9586"/>
                </a:lnTo>
                <a:lnTo>
                  <a:pt x="230481" y="9563"/>
                </a:lnTo>
                <a:lnTo>
                  <a:pt x="229946" y="7035"/>
                </a:lnTo>
                <a:lnTo>
                  <a:pt x="229696" y="5783"/>
                </a:lnTo>
                <a:lnTo>
                  <a:pt x="229464" y="4542"/>
                </a:lnTo>
                <a:lnTo>
                  <a:pt x="229446" y="4444"/>
                </a:lnTo>
                <a:lnTo>
                  <a:pt x="229411" y="4352"/>
                </a:lnTo>
                <a:lnTo>
                  <a:pt x="229357" y="4254"/>
                </a:lnTo>
                <a:lnTo>
                  <a:pt x="229304" y="4156"/>
                </a:lnTo>
                <a:lnTo>
                  <a:pt x="229214" y="4057"/>
                </a:lnTo>
                <a:lnTo>
                  <a:pt x="229143" y="3959"/>
                </a:lnTo>
                <a:lnTo>
                  <a:pt x="229036" y="3861"/>
                </a:lnTo>
                <a:lnTo>
                  <a:pt x="228929" y="3763"/>
                </a:lnTo>
                <a:lnTo>
                  <a:pt x="228661" y="3567"/>
                </a:lnTo>
                <a:lnTo>
                  <a:pt x="228376" y="3365"/>
                </a:lnTo>
                <a:lnTo>
                  <a:pt x="228037" y="3169"/>
                </a:lnTo>
                <a:lnTo>
                  <a:pt x="227644" y="2967"/>
                </a:lnTo>
                <a:lnTo>
                  <a:pt x="227234" y="2771"/>
                </a:lnTo>
                <a:lnTo>
                  <a:pt x="226788" y="2580"/>
                </a:lnTo>
                <a:lnTo>
                  <a:pt x="226306" y="2384"/>
                </a:lnTo>
                <a:lnTo>
                  <a:pt x="225789" y="2199"/>
                </a:lnTo>
                <a:lnTo>
                  <a:pt x="225254" y="2009"/>
                </a:lnTo>
                <a:lnTo>
                  <a:pt x="224683" y="1830"/>
                </a:lnTo>
                <a:lnTo>
                  <a:pt x="224094" y="1657"/>
                </a:lnTo>
                <a:lnTo>
                  <a:pt x="223488" y="1484"/>
                </a:lnTo>
                <a:lnTo>
                  <a:pt x="222863" y="1322"/>
                </a:lnTo>
                <a:lnTo>
                  <a:pt x="222221" y="1161"/>
                </a:lnTo>
                <a:lnTo>
                  <a:pt x="221561" y="1011"/>
                </a:lnTo>
                <a:lnTo>
                  <a:pt x="220883" y="872"/>
                </a:lnTo>
                <a:lnTo>
                  <a:pt x="220205" y="739"/>
                </a:lnTo>
                <a:lnTo>
                  <a:pt x="219527" y="613"/>
                </a:lnTo>
                <a:lnTo>
                  <a:pt x="218831" y="497"/>
                </a:lnTo>
                <a:lnTo>
                  <a:pt x="218136" y="393"/>
                </a:lnTo>
                <a:lnTo>
                  <a:pt x="217440" y="301"/>
                </a:lnTo>
                <a:lnTo>
                  <a:pt x="216744" y="220"/>
                </a:lnTo>
                <a:lnTo>
                  <a:pt x="216066" y="145"/>
                </a:lnTo>
                <a:lnTo>
                  <a:pt x="215370" y="87"/>
                </a:lnTo>
                <a:lnTo>
                  <a:pt x="214710" y="47"/>
                </a:lnTo>
                <a:lnTo>
                  <a:pt x="214032" y="18"/>
                </a:lnTo>
                <a:lnTo>
                  <a:pt x="213711" y="7"/>
                </a:lnTo>
                <a:lnTo>
                  <a:pt x="21339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4f3de87df4_0_409"/>
          <p:cNvSpPr/>
          <p:nvPr/>
        </p:nvSpPr>
        <p:spPr>
          <a:xfrm flipH="1">
            <a:off x="5971212" y="1152076"/>
            <a:ext cx="2569695" cy="1244513"/>
          </a:xfrm>
          <a:custGeom>
            <a:avLst/>
            <a:gdLst/>
            <a:ahLst/>
            <a:cxnLst/>
            <a:rect l="l" t="t" r="r" b="b"/>
            <a:pathLst>
              <a:path w="257420" h="43216" extrusionOk="0">
                <a:moveTo>
                  <a:pt x="46225" y="1956"/>
                </a:moveTo>
                <a:lnTo>
                  <a:pt x="50346" y="1962"/>
                </a:lnTo>
                <a:lnTo>
                  <a:pt x="54467" y="1968"/>
                </a:lnTo>
                <a:lnTo>
                  <a:pt x="58606" y="1979"/>
                </a:lnTo>
                <a:lnTo>
                  <a:pt x="62388" y="1997"/>
                </a:lnTo>
                <a:lnTo>
                  <a:pt x="66188" y="2014"/>
                </a:lnTo>
                <a:lnTo>
                  <a:pt x="73770" y="2072"/>
                </a:lnTo>
                <a:lnTo>
                  <a:pt x="81370" y="2135"/>
                </a:lnTo>
                <a:lnTo>
                  <a:pt x="88953" y="2193"/>
                </a:lnTo>
                <a:lnTo>
                  <a:pt x="91076" y="2210"/>
                </a:lnTo>
                <a:lnTo>
                  <a:pt x="93199" y="2233"/>
                </a:lnTo>
                <a:lnTo>
                  <a:pt x="97463" y="2274"/>
                </a:lnTo>
                <a:lnTo>
                  <a:pt x="99586" y="2291"/>
                </a:lnTo>
                <a:lnTo>
                  <a:pt x="101709" y="2303"/>
                </a:lnTo>
                <a:lnTo>
                  <a:pt x="103849" y="2308"/>
                </a:lnTo>
                <a:lnTo>
                  <a:pt x="105972" y="2303"/>
                </a:lnTo>
                <a:lnTo>
                  <a:pt x="106811" y="2297"/>
                </a:lnTo>
                <a:lnTo>
                  <a:pt x="107667" y="2285"/>
                </a:lnTo>
                <a:lnTo>
                  <a:pt x="108506" y="2268"/>
                </a:lnTo>
                <a:lnTo>
                  <a:pt x="109344" y="2251"/>
                </a:lnTo>
                <a:lnTo>
                  <a:pt x="111039" y="2204"/>
                </a:lnTo>
                <a:lnTo>
                  <a:pt x="112734" y="2158"/>
                </a:lnTo>
                <a:lnTo>
                  <a:pt x="114429" y="2106"/>
                </a:lnTo>
                <a:lnTo>
                  <a:pt x="116124" y="2066"/>
                </a:lnTo>
                <a:lnTo>
                  <a:pt x="116962" y="2049"/>
                </a:lnTo>
                <a:lnTo>
                  <a:pt x="117801" y="2037"/>
                </a:lnTo>
                <a:lnTo>
                  <a:pt x="118657" y="2031"/>
                </a:lnTo>
                <a:lnTo>
                  <a:pt x="119495" y="2026"/>
                </a:lnTo>
                <a:lnTo>
                  <a:pt x="124170" y="2031"/>
                </a:lnTo>
                <a:lnTo>
                  <a:pt x="128826" y="2043"/>
                </a:lnTo>
                <a:lnTo>
                  <a:pt x="133482" y="2054"/>
                </a:lnTo>
                <a:lnTo>
                  <a:pt x="138157" y="2078"/>
                </a:lnTo>
                <a:lnTo>
                  <a:pt x="147487" y="2118"/>
                </a:lnTo>
                <a:lnTo>
                  <a:pt x="152143" y="2141"/>
                </a:lnTo>
                <a:lnTo>
                  <a:pt x="156800" y="2153"/>
                </a:lnTo>
                <a:lnTo>
                  <a:pt x="169466" y="2193"/>
                </a:lnTo>
                <a:lnTo>
                  <a:pt x="182115" y="2228"/>
                </a:lnTo>
                <a:lnTo>
                  <a:pt x="194764" y="2262"/>
                </a:lnTo>
                <a:lnTo>
                  <a:pt x="207431" y="2285"/>
                </a:lnTo>
                <a:lnTo>
                  <a:pt x="209054" y="2291"/>
                </a:lnTo>
                <a:lnTo>
                  <a:pt x="209875" y="2297"/>
                </a:lnTo>
                <a:lnTo>
                  <a:pt x="210678" y="2308"/>
                </a:lnTo>
                <a:lnTo>
                  <a:pt x="211481" y="2326"/>
                </a:lnTo>
                <a:lnTo>
                  <a:pt x="212266" y="2354"/>
                </a:lnTo>
                <a:lnTo>
                  <a:pt x="213051" y="2383"/>
                </a:lnTo>
                <a:lnTo>
                  <a:pt x="213836" y="2430"/>
                </a:lnTo>
                <a:lnTo>
                  <a:pt x="214603" y="2481"/>
                </a:lnTo>
                <a:lnTo>
                  <a:pt x="215370" y="2551"/>
                </a:lnTo>
                <a:lnTo>
                  <a:pt x="215744" y="2591"/>
                </a:lnTo>
                <a:lnTo>
                  <a:pt x="216119" y="2631"/>
                </a:lnTo>
                <a:lnTo>
                  <a:pt x="216494" y="2678"/>
                </a:lnTo>
                <a:lnTo>
                  <a:pt x="216851" y="2730"/>
                </a:lnTo>
                <a:lnTo>
                  <a:pt x="217225" y="2782"/>
                </a:lnTo>
                <a:lnTo>
                  <a:pt x="217582" y="2839"/>
                </a:lnTo>
                <a:lnTo>
                  <a:pt x="217957" y="2903"/>
                </a:lnTo>
                <a:lnTo>
                  <a:pt x="218314" y="2966"/>
                </a:lnTo>
                <a:lnTo>
                  <a:pt x="218652" y="3041"/>
                </a:lnTo>
                <a:lnTo>
                  <a:pt x="219009" y="3116"/>
                </a:lnTo>
                <a:lnTo>
                  <a:pt x="219348" y="3203"/>
                </a:lnTo>
                <a:lnTo>
                  <a:pt x="219705" y="3289"/>
                </a:lnTo>
                <a:lnTo>
                  <a:pt x="220526" y="3509"/>
                </a:lnTo>
                <a:lnTo>
                  <a:pt x="220918" y="3624"/>
                </a:lnTo>
                <a:lnTo>
                  <a:pt x="221311" y="3745"/>
                </a:lnTo>
                <a:lnTo>
                  <a:pt x="221685" y="3861"/>
                </a:lnTo>
                <a:lnTo>
                  <a:pt x="222042" y="3988"/>
                </a:lnTo>
                <a:lnTo>
                  <a:pt x="222363" y="4114"/>
                </a:lnTo>
                <a:lnTo>
                  <a:pt x="222684" y="4241"/>
                </a:lnTo>
                <a:lnTo>
                  <a:pt x="222970" y="4380"/>
                </a:lnTo>
                <a:lnTo>
                  <a:pt x="223220" y="4518"/>
                </a:lnTo>
                <a:lnTo>
                  <a:pt x="223452" y="4663"/>
                </a:lnTo>
                <a:lnTo>
                  <a:pt x="223648" y="4813"/>
                </a:lnTo>
                <a:lnTo>
                  <a:pt x="223826" y="4974"/>
                </a:lnTo>
                <a:lnTo>
                  <a:pt x="223951" y="5136"/>
                </a:lnTo>
                <a:lnTo>
                  <a:pt x="224005" y="5222"/>
                </a:lnTo>
                <a:lnTo>
                  <a:pt x="224040" y="5309"/>
                </a:lnTo>
                <a:lnTo>
                  <a:pt x="224058" y="5396"/>
                </a:lnTo>
                <a:lnTo>
                  <a:pt x="224076" y="5488"/>
                </a:lnTo>
                <a:lnTo>
                  <a:pt x="224290" y="7098"/>
                </a:lnTo>
                <a:lnTo>
                  <a:pt x="224468" y="8708"/>
                </a:lnTo>
                <a:lnTo>
                  <a:pt x="224611" y="10318"/>
                </a:lnTo>
                <a:lnTo>
                  <a:pt x="224718" y="11933"/>
                </a:lnTo>
                <a:lnTo>
                  <a:pt x="224718" y="12326"/>
                </a:lnTo>
                <a:lnTo>
                  <a:pt x="224683" y="12724"/>
                </a:lnTo>
                <a:lnTo>
                  <a:pt x="224629" y="13122"/>
                </a:lnTo>
                <a:lnTo>
                  <a:pt x="224575" y="13515"/>
                </a:lnTo>
                <a:lnTo>
                  <a:pt x="224451" y="14311"/>
                </a:lnTo>
                <a:lnTo>
                  <a:pt x="224415" y="14709"/>
                </a:lnTo>
                <a:lnTo>
                  <a:pt x="224397" y="15101"/>
                </a:lnTo>
                <a:lnTo>
                  <a:pt x="224415" y="15811"/>
                </a:lnTo>
                <a:lnTo>
                  <a:pt x="224433" y="16527"/>
                </a:lnTo>
                <a:lnTo>
                  <a:pt x="224522" y="17946"/>
                </a:lnTo>
                <a:lnTo>
                  <a:pt x="224593" y="19372"/>
                </a:lnTo>
                <a:lnTo>
                  <a:pt x="224611" y="20081"/>
                </a:lnTo>
                <a:lnTo>
                  <a:pt x="224611" y="20797"/>
                </a:lnTo>
                <a:lnTo>
                  <a:pt x="224593" y="21472"/>
                </a:lnTo>
                <a:lnTo>
                  <a:pt x="224575" y="21813"/>
                </a:lnTo>
                <a:lnTo>
                  <a:pt x="224522" y="22153"/>
                </a:lnTo>
                <a:lnTo>
                  <a:pt x="224451" y="22493"/>
                </a:lnTo>
                <a:lnTo>
                  <a:pt x="224344" y="22828"/>
                </a:lnTo>
                <a:lnTo>
                  <a:pt x="224272" y="22995"/>
                </a:lnTo>
                <a:lnTo>
                  <a:pt x="224183" y="23163"/>
                </a:lnTo>
                <a:lnTo>
                  <a:pt x="224094" y="23324"/>
                </a:lnTo>
                <a:lnTo>
                  <a:pt x="223987" y="23492"/>
                </a:lnTo>
                <a:lnTo>
                  <a:pt x="223898" y="23630"/>
                </a:lnTo>
                <a:lnTo>
                  <a:pt x="223844" y="23763"/>
                </a:lnTo>
                <a:lnTo>
                  <a:pt x="223826" y="23884"/>
                </a:lnTo>
                <a:lnTo>
                  <a:pt x="223844" y="23994"/>
                </a:lnTo>
                <a:lnTo>
                  <a:pt x="223880" y="24092"/>
                </a:lnTo>
                <a:lnTo>
                  <a:pt x="223951" y="24178"/>
                </a:lnTo>
                <a:lnTo>
                  <a:pt x="224076" y="24259"/>
                </a:lnTo>
                <a:lnTo>
                  <a:pt x="224201" y="24328"/>
                </a:lnTo>
                <a:lnTo>
                  <a:pt x="224379" y="24392"/>
                </a:lnTo>
                <a:lnTo>
                  <a:pt x="224575" y="24444"/>
                </a:lnTo>
                <a:lnTo>
                  <a:pt x="224807" y="24484"/>
                </a:lnTo>
                <a:lnTo>
                  <a:pt x="225075" y="24525"/>
                </a:lnTo>
                <a:lnTo>
                  <a:pt x="225360" y="24554"/>
                </a:lnTo>
                <a:lnTo>
                  <a:pt x="225682" y="24577"/>
                </a:lnTo>
                <a:lnTo>
                  <a:pt x="226038" y="24594"/>
                </a:lnTo>
                <a:lnTo>
                  <a:pt x="226413" y="24605"/>
                </a:lnTo>
                <a:lnTo>
                  <a:pt x="226930" y="24617"/>
                </a:lnTo>
                <a:lnTo>
                  <a:pt x="227448" y="24634"/>
                </a:lnTo>
                <a:lnTo>
                  <a:pt x="227965" y="24652"/>
                </a:lnTo>
                <a:lnTo>
                  <a:pt x="228483" y="24680"/>
                </a:lnTo>
                <a:lnTo>
                  <a:pt x="229000" y="24709"/>
                </a:lnTo>
                <a:lnTo>
                  <a:pt x="229535" y="24738"/>
                </a:lnTo>
                <a:lnTo>
                  <a:pt x="230070" y="24779"/>
                </a:lnTo>
                <a:lnTo>
                  <a:pt x="230588" y="24819"/>
                </a:lnTo>
                <a:lnTo>
                  <a:pt x="231123" y="24865"/>
                </a:lnTo>
                <a:lnTo>
                  <a:pt x="231658" y="24911"/>
                </a:lnTo>
                <a:lnTo>
                  <a:pt x="232193" y="24969"/>
                </a:lnTo>
                <a:lnTo>
                  <a:pt x="232729" y="25027"/>
                </a:lnTo>
                <a:lnTo>
                  <a:pt x="233264" y="25090"/>
                </a:lnTo>
                <a:lnTo>
                  <a:pt x="233799" y="25154"/>
                </a:lnTo>
                <a:lnTo>
                  <a:pt x="234334" y="25223"/>
                </a:lnTo>
                <a:lnTo>
                  <a:pt x="234869" y="25298"/>
                </a:lnTo>
                <a:lnTo>
                  <a:pt x="235405" y="25379"/>
                </a:lnTo>
                <a:lnTo>
                  <a:pt x="235922" y="25459"/>
                </a:lnTo>
                <a:lnTo>
                  <a:pt x="236457" y="25546"/>
                </a:lnTo>
                <a:lnTo>
                  <a:pt x="236975" y="25633"/>
                </a:lnTo>
                <a:lnTo>
                  <a:pt x="237510" y="25731"/>
                </a:lnTo>
                <a:lnTo>
                  <a:pt x="238027" y="25829"/>
                </a:lnTo>
                <a:lnTo>
                  <a:pt x="238545" y="25927"/>
                </a:lnTo>
                <a:lnTo>
                  <a:pt x="239062" y="26037"/>
                </a:lnTo>
                <a:lnTo>
                  <a:pt x="239561" y="26146"/>
                </a:lnTo>
                <a:lnTo>
                  <a:pt x="240079" y="26262"/>
                </a:lnTo>
                <a:lnTo>
                  <a:pt x="240578" y="26377"/>
                </a:lnTo>
                <a:lnTo>
                  <a:pt x="241078" y="26498"/>
                </a:lnTo>
                <a:lnTo>
                  <a:pt x="241560" y="26625"/>
                </a:lnTo>
                <a:lnTo>
                  <a:pt x="242041" y="26752"/>
                </a:lnTo>
                <a:lnTo>
                  <a:pt x="242523" y="26885"/>
                </a:lnTo>
                <a:lnTo>
                  <a:pt x="243005" y="27023"/>
                </a:lnTo>
                <a:lnTo>
                  <a:pt x="243469" y="27168"/>
                </a:lnTo>
                <a:lnTo>
                  <a:pt x="243932" y="27312"/>
                </a:lnTo>
                <a:lnTo>
                  <a:pt x="244378" y="27462"/>
                </a:lnTo>
                <a:lnTo>
                  <a:pt x="244824" y="27612"/>
                </a:lnTo>
                <a:lnTo>
                  <a:pt x="245270" y="27768"/>
                </a:lnTo>
                <a:lnTo>
                  <a:pt x="245699" y="27929"/>
                </a:lnTo>
                <a:lnTo>
                  <a:pt x="246127" y="28091"/>
                </a:lnTo>
                <a:lnTo>
                  <a:pt x="246537" y="28258"/>
                </a:lnTo>
                <a:lnTo>
                  <a:pt x="246947" y="28431"/>
                </a:lnTo>
                <a:lnTo>
                  <a:pt x="247340" y="28604"/>
                </a:lnTo>
                <a:lnTo>
                  <a:pt x="247715" y="28783"/>
                </a:lnTo>
                <a:lnTo>
                  <a:pt x="248107" y="28968"/>
                </a:lnTo>
                <a:lnTo>
                  <a:pt x="248464" y="29153"/>
                </a:lnTo>
                <a:lnTo>
                  <a:pt x="248821" y="29343"/>
                </a:lnTo>
                <a:lnTo>
                  <a:pt x="249160" y="29539"/>
                </a:lnTo>
                <a:lnTo>
                  <a:pt x="249499" y="29735"/>
                </a:lnTo>
                <a:lnTo>
                  <a:pt x="249820" y="29937"/>
                </a:lnTo>
                <a:lnTo>
                  <a:pt x="250123" y="30139"/>
                </a:lnTo>
                <a:lnTo>
                  <a:pt x="250426" y="30347"/>
                </a:lnTo>
                <a:lnTo>
                  <a:pt x="250712" y="30561"/>
                </a:lnTo>
                <a:lnTo>
                  <a:pt x="250979" y="30774"/>
                </a:lnTo>
                <a:lnTo>
                  <a:pt x="251229" y="30993"/>
                </a:lnTo>
                <a:lnTo>
                  <a:pt x="251479" y="31213"/>
                </a:lnTo>
                <a:lnTo>
                  <a:pt x="251711" y="31443"/>
                </a:lnTo>
                <a:lnTo>
                  <a:pt x="251925" y="31668"/>
                </a:lnTo>
                <a:lnTo>
                  <a:pt x="252121" y="31905"/>
                </a:lnTo>
                <a:lnTo>
                  <a:pt x="252317" y="32142"/>
                </a:lnTo>
                <a:lnTo>
                  <a:pt x="252478" y="32378"/>
                </a:lnTo>
                <a:lnTo>
                  <a:pt x="252638" y="32621"/>
                </a:lnTo>
                <a:lnTo>
                  <a:pt x="252781" y="32869"/>
                </a:lnTo>
                <a:lnTo>
                  <a:pt x="252906" y="33123"/>
                </a:lnTo>
                <a:lnTo>
                  <a:pt x="253013" y="33377"/>
                </a:lnTo>
                <a:lnTo>
                  <a:pt x="253031" y="33475"/>
                </a:lnTo>
                <a:lnTo>
                  <a:pt x="253013" y="33573"/>
                </a:lnTo>
                <a:lnTo>
                  <a:pt x="252960" y="33677"/>
                </a:lnTo>
                <a:lnTo>
                  <a:pt x="252888" y="33786"/>
                </a:lnTo>
                <a:lnTo>
                  <a:pt x="252728" y="34017"/>
                </a:lnTo>
                <a:lnTo>
                  <a:pt x="252638" y="34138"/>
                </a:lnTo>
                <a:lnTo>
                  <a:pt x="252567" y="34265"/>
                </a:lnTo>
                <a:lnTo>
                  <a:pt x="250712" y="33844"/>
                </a:lnTo>
                <a:lnTo>
                  <a:pt x="248963" y="33440"/>
                </a:lnTo>
                <a:lnTo>
                  <a:pt x="248107" y="33244"/>
                </a:lnTo>
                <a:lnTo>
                  <a:pt x="247251" y="33059"/>
                </a:lnTo>
                <a:lnTo>
                  <a:pt x="246412" y="32875"/>
                </a:lnTo>
                <a:lnTo>
                  <a:pt x="245556" y="32701"/>
                </a:lnTo>
                <a:lnTo>
                  <a:pt x="245056" y="32603"/>
                </a:lnTo>
                <a:lnTo>
                  <a:pt x="244539" y="32511"/>
                </a:lnTo>
                <a:lnTo>
                  <a:pt x="244004" y="32419"/>
                </a:lnTo>
                <a:lnTo>
                  <a:pt x="243486" y="32332"/>
                </a:lnTo>
                <a:lnTo>
                  <a:pt x="242951" y="32251"/>
                </a:lnTo>
                <a:lnTo>
                  <a:pt x="242434" y="32176"/>
                </a:lnTo>
                <a:lnTo>
                  <a:pt x="241899" y="32107"/>
                </a:lnTo>
                <a:lnTo>
                  <a:pt x="241363" y="32038"/>
                </a:lnTo>
                <a:lnTo>
                  <a:pt x="240828" y="31974"/>
                </a:lnTo>
                <a:lnTo>
                  <a:pt x="240275" y="31917"/>
                </a:lnTo>
                <a:lnTo>
                  <a:pt x="239740" y="31859"/>
                </a:lnTo>
                <a:lnTo>
                  <a:pt x="239187" y="31807"/>
                </a:lnTo>
                <a:lnTo>
                  <a:pt x="238634" y="31761"/>
                </a:lnTo>
                <a:lnTo>
                  <a:pt x="238081" y="31715"/>
                </a:lnTo>
                <a:lnTo>
                  <a:pt x="237528" y="31674"/>
                </a:lnTo>
                <a:lnTo>
                  <a:pt x="236975" y="31640"/>
                </a:lnTo>
                <a:lnTo>
                  <a:pt x="236404" y="31605"/>
                </a:lnTo>
                <a:lnTo>
                  <a:pt x="235851" y="31576"/>
                </a:lnTo>
                <a:lnTo>
                  <a:pt x="234709" y="31524"/>
                </a:lnTo>
                <a:lnTo>
                  <a:pt x="233567" y="31490"/>
                </a:lnTo>
                <a:lnTo>
                  <a:pt x="232425" y="31461"/>
                </a:lnTo>
                <a:lnTo>
                  <a:pt x="231266" y="31449"/>
                </a:lnTo>
                <a:lnTo>
                  <a:pt x="230106" y="31443"/>
                </a:lnTo>
                <a:lnTo>
                  <a:pt x="228946" y="31455"/>
                </a:lnTo>
                <a:lnTo>
                  <a:pt x="227769" y="31467"/>
                </a:lnTo>
                <a:lnTo>
                  <a:pt x="227269" y="31484"/>
                </a:lnTo>
                <a:lnTo>
                  <a:pt x="226823" y="31507"/>
                </a:lnTo>
                <a:lnTo>
                  <a:pt x="226413" y="31536"/>
                </a:lnTo>
                <a:lnTo>
                  <a:pt x="226038" y="31576"/>
                </a:lnTo>
                <a:lnTo>
                  <a:pt x="225860" y="31605"/>
                </a:lnTo>
                <a:lnTo>
                  <a:pt x="225699" y="31628"/>
                </a:lnTo>
                <a:lnTo>
                  <a:pt x="225539" y="31657"/>
                </a:lnTo>
                <a:lnTo>
                  <a:pt x="225396" y="31692"/>
                </a:lnTo>
                <a:lnTo>
                  <a:pt x="225253" y="31726"/>
                </a:lnTo>
                <a:lnTo>
                  <a:pt x="225129" y="31761"/>
                </a:lnTo>
                <a:lnTo>
                  <a:pt x="225004" y="31801"/>
                </a:lnTo>
                <a:lnTo>
                  <a:pt x="224897" y="31842"/>
                </a:lnTo>
                <a:lnTo>
                  <a:pt x="224790" y="31888"/>
                </a:lnTo>
                <a:lnTo>
                  <a:pt x="224700" y="31934"/>
                </a:lnTo>
                <a:lnTo>
                  <a:pt x="224611" y="31986"/>
                </a:lnTo>
                <a:lnTo>
                  <a:pt x="224522" y="32038"/>
                </a:lnTo>
                <a:lnTo>
                  <a:pt x="224397" y="32147"/>
                </a:lnTo>
                <a:lnTo>
                  <a:pt x="224290" y="32274"/>
                </a:lnTo>
                <a:lnTo>
                  <a:pt x="224219" y="32407"/>
                </a:lnTo>
                <a:lnTo>
                  <a:pt x="224165" y="32551"/>
                </a:lnTo>
                <a:lnTo>
                  <a:pt x="224147" y="32707"/>
                </a:lnTo>
                <a:lnTo>
                  <a:pt x="224147" y="32875"/>
                </a:lnTo>
                <a:lnTo>
                  <a:pt x="224183" y="33428"/>
                </a:lnTo>
                <a:lnTo>
                  <a:pt x="224201" y="33988"/>
                </a:lnTo>
                <a:lnTo>
                  <a:pt x="224201" y="34542"/>
                </a:lnTo>
                <a:lnTo>
                  <a:pt x="224147" y="35102"/>
                </a:lnTo>
                <a:lnTo>
                  <a:pt x="224094" y="35656"/>
                </a:lnTo>
                <a:lnTo>
                  <a:pt x="223987" y="36216"/>
                </a:lnTo>
                <a:lnTo>
                  <a:pt x="223862" y="36770"/>
                </a:lnTo>
                <a:lnTo>
                  <a:pt x="223701" y="37324"/>
                </a:lnTo>
                <a:lnTo>
                  <a:pt x="223648" y="37456"/>
                </a:lnTo>
                <a:lnTo>
                  <a:pt x="223594" y="37589"/>
                </a:lnTo>
                <a:lnTo>
                  <a:pt x="223505" y="37722"/>
                </a:lnTo>
                <a:lnTo>
                  <a:pt x="223416" y="37849"/>
                </a:lnTo>
                <a:lnTo>
                  <a:pt x="223327" y="37976"/>
                </a:lnTo>
                <a:lnTo>
                  <a:pt x="223202" y="38103"/>
                </a:lnTo>
                <a:lnTo>
                  <a:pt x="223077" y="38224"/>
                </a:lnTo>
                <a:lnTo>
                  <a:pt x="222934" y="38339"/>
                </a:lnTo>
                <a:lnTo>
                  <a:pt x="222791" y="38455"/>
                </a:lnTo>
                <a:lnTo>
                  <a:pt x="222631" y="38564"/>
                </a:lnTo>
                <a:lnTo>
                  <a:pt x="222452" y="38674"/>
                </a:lnTo>
                <a:lnTo>
                  <a:pt x="222256" y="38778"/>
                </a:lnTo>
                <a:lnTo>
                  <a:pt x="222060" y="38882"/>
                </a:lnTo>
                <a:lnTo>
                  <a:pt x="221846" y="38980"/>
                </a:lnTo>
                <a:lnTo>
                  <a:pt x="221632" y="39078"/>
                </a:lnTo>
                <a:lnTo>
                  <a:pt x="221382" y="39170"/>
                </a:lnTo>
                <a:lnTo>
                  <a:pt x="221132" y="39257"/>
                </a:lnTo>
                <a:lnTo>
                  <a:pt x="220883" y="39343"/>
                </a:lnTo>
                <a:lnTo>
                  <a:pt x="220615" y="39424"/>
                </a:lnTo>
                <a:lnTo>
                  <a:pt x="220329" y="39505"/>
                </a:lnTo>
                <a:lnTo>
                  <a:pt x="220026" y="39580"/>
                </a:lnTo>
                <a:lnTo>
                  <a:pt x="219723" y="39649"/>
                </a:lnTo>
                <a:lnTo>
                  <a:pt x="219402" y="39718"/>
                </a:lnTo>
                <a:lnTo>
                  <a:pt x="219081" y="39782"/>
                </a:lnTo>
                <a:lnTo>
                  <a:pt x="218742" y="39839"/>
                </a:lnTo>
                <a:lnTo>
                  <a:pt x="218385" y="39897"/>
                </a:lnTo>
                <a:lnTo>
                  <a:pt x="218028" y="39943"/>
                </a:lnTo>
                <a:lnTo>
                  <a:pt x="217653" y="39995"/>
                </a:lnTo>
                <a:lnTo>
                  <a:pt x="217261" y="40036"/>
                </a:lnTo>
                <a:lnTo>
                  <a:pt x="216868" y="40076"/>
                </a:lnTo>
                <a:lnTo>
                  <a:pt x="216458" y="40111"/>
                </a:lnTo>
                <a:lnTo>
                  <a:pt x="216048" y="40140"/>
                </a:lnTo>
                <a:lnTo>
                  <a:pt x="214353" y="40243"/>
                </a:lnTo>
                <a:lnTo>
                  <a:pt x="212658" y="40336"/>
                </a:lnTo>
                <a:lnTo>
                  <a:pt x="210963" y="40417"/>
                </a:lnTo>
                <a:lnTo>
                  <a:pt x="209251" y="40486"/>
                </a:lnTo>
                <a:lnTo>
                  <a:pt x="207538" y="40543"/>
                </a:lnTo>
                <a:lnTo>
                  <a:pt x="205807" y="40590"/>
                </a:lnTo>
                <a:lnTo>
                  <a:pt x="204095" y="40630"/>
                </a:lnTo>
                <a:lnTo>
                  <a:pt x="202382" y="40653"/>
                </a:lnTo>
                <a:lnTo>
                  <a:pt x="188092" y="40820"/>
                </a:lnTo>
                <a:lnTo>
                  <a:pt x="180938" y="40895"/>
                </a:lnTo>
                <a:lnTo>
                  <a:pt x="173802" y="40971"/>
                </a:lnTo>
                <a:lnTo>
                  <a:pt x="166648" y="41040"/>
                </a:lnTo>
                <a:lnTo>
                  <a:pt x="159511" y="41103"/>
                </a:lnTo>
                <a:lnTo>
                  <a:pt x="152357" y="41161"/>
                </a:lnTo>
                <a:lnTo>
                  <a:pt x="145203" y="41213"/>
                </a:lnTo>
                <a:lnTo>
                  <a:pt x="143598" y="41219"/>
                </a:lnTo>
                <a:lnTo>
                  <a:pt x="141992" y="41224"/>
                </a:lnTo>
                <a:lnTo>
                  <a:pt x="140387" y="41219"/>
                </a:lnTo>
                <a:lnTo>
                  <a:pt x="138781" y="41213"/>
                </a:lnTo>
                <a:lnTo>
                  <a:pt x="135570" y="41184"/>
                </a:lnTo>
                <a:lnTo>
                  <a:pt x="132358" y="41155"/>
                </a:lnTo>
                <a:lnTo>
                  <a:pt x="129129" y="41121"/>
                </a:lnTo>
                <a:lnTo>
                  <a:pt x="125918" y="41092"/>
                </a:lnTo>
                <a:lnTo>
                  <a:pt x="124312" y="41080"/>
                </a:lnTo>
                <a:lnTo>
                  <a:pt x="122707" y="41074"/>
                </a:lnTo>
                <a:lnTo>
                  <a:pt x="119495" y="41074"/>
                </a:lnTo>
                <a:lnTo>
                  <a:pt x="117604" y="41086"/>
                </a:lnTo>
                <a:lnTo>
                  <a:pt x="115695" y="41103"/>
                </a:lnTo>
                <a:lnTo>
                  <a:pt x="113804" y="41121"/>
                </a:lnTo>
                <a:lnTo>
                  <a:pt x="111913" y="41144"/>
                </a:lnTo>
                <a:lnTo>
                  <a:pt x="108131" y="41196"/>
                </a:lnTo>
                <a:lnTo>
                  <a:pt x="104331" y="41253"/>
                </a:lnTo>
                <a:lnTo>
                  <a:pt x="100549" y="41305"/>
                </a:lnTo>
                <a:lnTo>
                  <a:pt x="96767" y="41357"/>
                </a:lnTo>
                <a:lnTo>
                  <a:pt x="94876" y="41374"/>
                </a:lnTo>
                <a:lnTo>
                  <a:pt x="92967" y="41392"/>
                </a:lnTo>
                <a:lnTo>
                  <a:pt x="91076" y="41403"/>
                </a:lnTo>
                <a:lnTo>
                  <a:pt x="89185" y="41409"/>
                </a:lnTo>
                <a:lnTo>
                  <a:pt x="86919" y="41415"/>
                </a:lnTo>
                <a:lnTo>
                  <a:pt x="84635" y="41415"/>
                </a:lnTo>
                <a:lnTo>
                  <a:pt x="80086" y="41403"/>
                </a:lnTo>
                <a:lnTo>
                  <a:pt x="75554" y="41386"/>
                </a:lnTo>
                <a:lnTo>
                  <a:pt x="71005" y="41357"/>
                </a:lnTo>
                <a:lnTo>
                  <a:pt x="61907" y="41294"/>
                </a:lnTo>
                <a:lnTo>
                  <a:pt x="57357" y="41265"/>
                </a:lnTo>
                <a:lnTo>
                  <a:pt x="52808" y="41242"/>
                </a:lnTo>
                <a:lnTo>
                  <a:pt x="45083" y="41201"/>
                </a:lnTo>
                <a:lnTo>
                  <a:pt x="37340" y="41167"/>
                </a:lnTo>
                <a:lnTo>
                  <a:pt x="29598" y="41132"/>
                </a:lnTo>
                <a:lnTo>
                  <a:pt x="21873" y="41086"/>
                </a:lnTo>
                <a:lnTo>
                  <a:pt x="19125" y="41069"/>
                </a:lnTo>
                <a:lnTo>
                  <a:pt x="17752" y="41063"/>
                </a:lnTo>
                <a:lnTo>
                  <a:pt x="16378" y="41046"/>
                </a:lnTo>
                <a:lnTo>
                  <a:pt x="15022" y="41017"/>
                </a:lnTo>
                <a:lnTo>
                  <a:pt x="14344" y="40999"/>
                </a:lnTo>
                <a:lnTo>
                  <a:pt x="13666" y="40976"/>
                </a:lnTo>
                <a:lnTo>
                  <a:pt x="12988" y="40947"/>
                </a:lnTo>
                <a:lnTo>
                  <a:pt x="12328" y="40919"/>
                </a:lnTo>
                <a:lnTo>
                  <a:pt x="11650" y="40878"/>
                </a:lnTo>
                <a:lnTo>
                  <a:pt x="10990" y="40832"/>
                </a:lnTo>
                <a:lnTo>
                  <a:pt x="10651" y="40803"/>
                </a:lnTo>
                <a:lnTo>
                  <a:pt x="10294" y="40763"/>
                </a:lnTo>
                <a:lnTo>
                  <a:pt x="9955" y="40717"/>
                </a:lnTo>
                <a:lnTo>
                  <a:pt x="9616" y="40659"/>
                </a:lnTo>
                <a:lnTo>
                  <a:pt x="9259" y="40595"/>
                </a:lnTo>
                <a:lnTo>
                  <a:pt x="8938" y="40520"/>
                </a:lnTo>
                <a:lnTo>
                  <a:pt x="8599" y="40445"/>
                </a:lnTo>
                <a:lnTo>
                  <a:pt x="8278" y="40359"/>
                </a:lnTo>
                <a:lnTo>
                  <a:pt x="7957" y="40272"/>
                </a:lnTo>
                <a:lnTo>
                  <a:pt x="7672" y="40180"/>
                </a:lnTo>
                <a:lnTo>
                  <a:pt x="7368" y="40082"/>
                </a:lnTo>
                <a:lnTo>
                  <a:pt x="7101" y="39984"/>
                </a:lnTo>
                <a:lnTo>
                  <a:pt x="6833" y="39880"/>
                </a:lnTo>
                <a:lnTo>
                  <a:pt x="6583" y="39776"/>
                </a:lnTo>
                <a:lnTo>
                  <a:pt x="6351" y="39672"/>
                </a:lnTo>
                <a:lnTo>
                  <a:pt x="6155" y="39574"/>
                </a:lnTo>
                <a:lnTo>
                  <a:pt x="5977" y="39470"/>
                </a:lnTo>
                <a:lnTo>
                  <a:pt x="5816" y="39372"/>
                </a:lnTo>
                <a:lnTo>
                  <a:pt x="5674" y="39262"/>
                </a:lnTo>
                <a:lnTo>
                  <a:pt x="5531" y="39147"/>
                </a:lnTo>
                <a:lnTo>
                  <a:pt x="5424" y="39037"/>
                </a:lnTo>
                <a:lnTo>
                  <a:pt x="5317" y="38916"/>
                </a:lnTo>
                <a:lnTo>
                  <a:pt x="5228" y="38795"/>
                </a:lnTo>
                <a:lnTo>
                  <a:pt x="5156" y="38674"/>
                </a:lnTo>
                <a:lnTo>
                  <a:pt x="5103" y="38553"/>
                </a:lnTo>
                <a:lnTo>
                  <a:pt x="5049" y="38426"/>
                </a:lnTo>
                <a:lnTo>
                  <a:pt x="4960" y="38178"/>
                </a:lnTo>
                <a:lnTo>
                  <a:pt x="4924" y="37929"/>
                </a:lnTo>
                <a:lnTo>
                  <a:pt x="4906" y="37681"/>
                </a:lnTo>
                <a:lnTo>
                  <a:pt x="4871" y="36596"/>
                </a:lnTo>
                <a:lnTo>
                  <a:pt x="4871" y="35512"/>
                </a:lnTo>
                <a:lnTo>
                  <a:pt x="4871" y="33336"/>
                </a:lnTo>
                <a:lnTo>
                  <a:pt x="4924" y="28985"/>
                </a:lnTo>
                <a:lnTo>
                  <a:pt x="4942" y="26423"/>
                </a:lnTo>
                <a:lnTo>
                  <a:pt x="4960" y="23861"/>
                </a:lnTo>
                <a:lnTo>
                  <a:pt x="4978" y="22580"/>
                </a:lnTo>
                <a:lnTo>
                  <a:pt x="4996" y="21299"/>
                </a:lnTo>
                <a:lnTo>
                  <a:pt x="5049" y="20018"/>
                </a:lnTo>
                <a:lnTo>
                  <a:pt x="5103" y="18737"/>
                </a:lnTo>
                <a:lnTo>
                  <a:pt x="5281" y="15650"/>
                </a:lnTo>
                <a:lnTo>
                  <a:pt x="5370" y="14109"/>
                </a:lnTo>
                <a:lnTo>
                  <a:pt x="5477" y="12568"/>
                </a:lnTo>
                <a:lnTo>
                  <a:pt x="5620" y="11028"/>
                </a:lnTo>
                <a:lnTo>
                  <a:pt x="5763" y="9487"/>
                </a:lnTo>
                <a:lnTo>
                  <a:pt x="5959" y="7946"/>
                </a:lnTo>
                <a:lnTo>
                  <a:pt x="6173" y="6405"/>
                </a:lnTo>
                <a:lnTo>
                  <a:pt x="6209" y="6186"/>
                </a:lnTo>
                <a:lnTo>
                  <a:pt x="6280" y="5973"/>
                </a:lnTo>
                <a:lnTo>
                  <a:pt x="6351" y="5765"/>
                </a:lnTo>
                <a:lnTo>
                  <a:pt x="6459" y="5563"/>
                </a:lnTo>
                <a:lnTo>
                  <a:pt x="6566" y="5367"/>
                </a:lnTo>
                <a:lnTo>
                  <a:pt x="6708" y="5182"/>
                </a:lnTo>
                <a:lnTo>
                  <a:pt x="6851" y="4997"/>
                </a:lnTo>
                <a:lnTo>
                  <a:pt x="7029" y="4824"/>
                </a:lnTo>
                <a:lnTo>
                  <a:pt x="7226" y="4657"/>
                </a:lnTo>
                <a:lnTo>
                  <a:pt x="7440" y="4495"/>
                </a:lnTo>
                <a:lnTo>
                  <a:pt x="7672" y="4340"/>
                </a:lnTo>
                <a:lnTo>
                  <a:pt x="7921" y="4189"/>
                </a:lnTo>
                <a:lnTo>
                  <a:pt x="8189" y="4045"/>
                </a:lnTo>
                <a:lnTo>
                  <a:pt x="8492" y="3913"/>
                </a:lnTo>
                <a:lnTo>
                  <a:pt x="8796" y="3780"/>
                </a:lnTo>
                <a:lnTo>
                  <a:pt x="9135" y="3653"/>
                </a:lnTo>
                <a:lnTo>
                  <a:pt x="9491" y="3532"/>
                </a:lnTo>
                <a:lnTo>
                  <a:pt x="9866" y="3416"/>
                </a:lnTo>
                <a:lnTo>
                  <a:pt x="10259" y="3307"/>
                </a:lnTo>
                <a:lnTo>
                  <a:pt x="10669" y="3203"/>
                </a:lnTo>
                <a:lnTo>
                  <a:pt x="11097" y="3105"/>
                </a:lnTo>
                <a:lnTo>
                  <a:pt x="11561" y="3007"/>
                </a:lnTo>
                <a:lnTo>
                  <a:pt x="12043" y="2920"/>
                </a:lnTo>
                <a:lnTo>
                  <a:pt x="12542" y="2833"/>
                </a:lnTo>
                <a:lnTo>
                  <a:pt x="13059" y="2753"/>
                </a:lnTo>
                <a:lnTo>
                  <a:pt x="13613" y="2678"/>
                </a:lnTo>
                <a:lnTo>
                  <a:pt x="14166" y="2603"/>
                </a:lnTo>
                <a:lnTo>
                  <a:pt x="14754" y="2539"/>
                </a:lnTo>
                <a:lnTo>
                  <a:pt x="15361" y="2476"/>
                </a:lnTo>
                <a:lnTo>
                  <a:pt x="16003" y="2418"/>
                </a:lnTo>
                <a:lnTo>
                  <a:pt x="16645" y="2360"/>
                </a:lnTo>
                <a:lnTo>
                  <a:pt x="17323" y="2308"/>
                </a:lnTo>
                <a:lnTo>
                  <a:pt x="18358" y="2239"/>
                </a:lnTo>
                <a:lnTo>
                  <a:pt x="19375" y="2176"/>
                </a:lnTo>
                <a:lnTo>
                  <a:pt x="20410" y="2124"/>
                </a:lnTo>
                <a:lnTo>
                  <a:pt x="21444" y="2078"/>
                </a:lnTo>
                <a:lnTo>
                  <a:pt x="22497" y="2043"/>
                </a:lnTo>
                <a:lnTo>
                  <a:pt x="23532" y="2014"/>
                </a:lnTo>
                <a:lnTo>
                  <a:pt x="24567" y="1997"/>
                </a:lnTo>
                <a:lnTo>
                  <a:pt x="25619" y="1985"/>
                </a:lnTo>
                <a:lnTo>
                  <a:pt x="33861" y="1962"/>
                </a:lnTo>
                <a:lnTo>
                  <a:pt x="42104" y="1956"/>
                </a:lnTo>
                <a:close/>
                <a:moveTo>
                  <a:pt x="25155" y="0"/>
                </a:moveTo>
                <a:lnTo>
                  <a:pt x="23942" y="6"/>
                </a:lnTo>
                <a:lnTo>
                  <a:pt x="22747" y="23"/>
                </a:lnTo>
                <a:lnTo>
                  <a:pt x="21569" y="52"/>
                </a:lnTo>
                <a:lnTo>
                  <a:pt x="20374" y="92"/>
                </a:lnTo>
                <a:lnTo>
                  <a:pt x="19214" y="139"/>
                </a:lnTo>
                <a:lnTo>
                  <a:pt x="18037" y="202"/>
                </a:lnTo>
                <a:lnTo>
                  <a:pt x="16895" y="277"/>
                </a:lnTo>
                <a:lnTo>
                  <a:pt x="16306" y="318"/>
                </a:lnTo>
                <a:lnTo>
                  <a:pt x="15736" y="364"/>
                </a:lnTo>
                <a:lnTo>
                  <a:pt x="15165" y="416"/>
                </a:lnTo>
                <a:lnTo>
                  <a:pt x="14594" y="468"/>
                </a:lnTo>
                <a:lnTo>
                  <a:pt x="14023" y="525"/>
                </a:lnTo>
                <a:lnTo>
                  <a:pt x="13452" y="583"/>
                </a:lnTo>
                <a:lnTo>
                  <a:pt x="12881" y="652"/>
                </a:lnTo>
                <a:lnTo>
                  <a:pt x="12310" y="716"/>
                </a:lnTo>
                <a:lnTo>
                  <a:pt x="11739" y="791"/>
                </a:lnTo>
                <a:lnTo>
                  <a:pt x="11186" y="866"/>
                </a:lnTo>
                <a:lnTo>
                  <a:pt x="10615" y="946"/>
                </a:lnTo>
                <a:lnTo>
                  <a:pt x="10062" y="1033"/>
                </a:lnTo>
                <a:lnTo>
                  <a:pt x="9491" y="1125"/>
                </a:lnTo>
                <a:lnTo>
                  <a:pt x="8938" y="1223"/>
                </a:lnTo>
                <a:lnTo>
                  <a:pt x="8403" y="1322"/>
                </a:lnTo>
                <a:lnTo>
                  <a:pt x="7886" y="1425"/>
                </a:lnTo>
                <a:lnTo>
                  <a:pt x="7386" y="1529"/>
                </a:lnTo>
                <a:lnTo>
                  <a:pt x="6905" y="1639"/>
                </a:lnTo>
                <a:lnTo>
                  <a:pt x="6441" y="1754"/>
                </a:lnTo>
                <a:lnTo>
                  <a:pt x="5995" y="1876"/>
                </a:lnTo>
                <a:lnTo>
                  <a:pt x="5567" y="1997"/>
                </a:lnTo>
                <a:lnTo>
                  <a:pt x="5138" y="2118"/>
                </a:lnTo>
                <a:lnTo>
                  <a:pt x="4746" y="2245"/>
                </a:lnTo>
                <a:lnTo>
                  <a:pt x="4371" y="2378"/>
                </a:lnTo>
                <a:lnTo>
                  <a:pt x="3997" y="2516"/>
                </a:lnTo>
                <a:lnTo>
                  <a:pt x="3658" y="2655"/>
                </a:lnTo>
                <a:lnTo>
                  <a:pt x="3319" y="2793"/>
                </a:lnTo>
                <a:lnTo>
                  <a:pt x="3015" y="2943"/>
                </a:lnTo>
                <a:lnTo>
                  <a:pt x="2712" y="3087"/>
                </a:lnTo>
                <a:lnTo>
                  <a:pt x="2427" y="3243"/>
                </a:lnTo>
                <a:lnTo>
                  <a:pt x="2159" y="3399"/>
                </a:lnTo>
                <a:lnTo>
                  <a:pt x="1909" y="3561"/>
                </a:lnTo>
                <a:lnTo>
                  <a:pt x="1677" y="3722"/>
                </a:lnTo>
                <a:lnTo>
                  <a:pt x="1463" y="3889"/>
                </a:lnTo>
                <a:lnTo>
                  <a:pt x="1267" y="4057"/>
                </a:lnTo>
                <a:lnTo>
                  <a:pt x="1071" y="4230"/>
                </a:lnTo>
                <a:lnTo>
                  <a:pt x="910" y="4403"/>
                </a:lnTo>
                <a:lnTo>
                  <a:pt x="750" y="4588"/>
                </a:lnTo>
                <a:lnTo>
                  <a:pt x="625" y="4767"/>
                </a:lnTo>
                <a:lnTo>
                  <a:pt x="500" y="4951"/>
                </a:lnTo>
                <a:lnTo>
                  <a:pt x="393" y="5142"/>
                </a:lnTo>
                <a:lnTo>
                  <a:pt x="304" y="5338"/>
                </a:lnTo>
                <a:lnTo>
                  <a:pt x="232" y="5528"/>
                </a:lnTo>
                <a:lnTo>
                  <a:pt x="161" y="5730"/>
                </a:lnTo>
                <a:lnTo>
                  <a:pt x="107" y="5955"/>
                </a:lnTo>
                <a:lnTo>
                  <a:pt x="72" y="6180"/>
                </a:lnTo>
                <a:lnTo>
                  <a:pt x="18" y="6636"/>
                </a:lnTo>
                <a:lnTo>
                  <a:pt x="0" y="7086"/>
                </a:lnTo>
                <a:lnTo>
                  <a:pt x="18" y="7542"/>
                </a:lnTo>
                <a:lnTo>
                  <a:pt x="54" y="8454"/>
                </a:lnTo>
                <a:lnTo>
                  <a:pt x="72" y="8910"/>
                </a:lnTo>
                <a:lnTo>
                  <a:pt x="89" y="9366"/>
                </a:lnTo>
                <a:lnTo>
                  <a:pt x="72" y="17404"/>
                </a:lnTo>
                <a:lnTo>
                  <a:pt x="89" y="25448"/>
                </a:lnTo>
                <a:lnTo>
                  <a:pt x="107" y="31657"/>
                </a:lnTo>
                <a:lnTo>
                  <a:pt x="143" y="34761"/>
                </a:lnTo>
                <a:lnTo>
                  <a:pt x="197" y="37872"/>
                </a:lnTo>
                <a:lnTo>
                  <a:pt x="214" y="38103"/>
                </a:lnTo>
                <a:lnTo>
                  <a:pt x="250" y="38333"/>
                </a:lnTo>
                <a:lnTo>
                  <a:pt x="321" y="38564"/>
                </a:lnTo>
                <a:lnTo>
                  <a:pt x="393" y="38801"/>
                </a:lnTo>
                <a:lnTo>
                  <a:pt x="500" y="39032"/>
                </a:lnTo>
                <a:lnTo>
                  <a:pt x="607" y="39262"/>
                </a:lnTo>
                <a:lnTo>
                  <a:pt x="732" y="39493"/>
                </a:lnTo>
                <a:lnTo>
                  <a:pt x="857" y="39718"/>
                </a:lnTo>
                <a:lnTo>
                  <a:pt x="1089" y="40065"/>
                </a:lnTo>
                <a:lnTo>
                  <a:pt x="1213" y="40226"/>
                </a:lnTo>
                <a:lnTo>
                  <a:pt x="1338" y="40376"/>
                </a:lnTo>
                <a:lnTo>
                  <a:pt x="1481" y="40526"/>
                </a:lnTo>
                <a:lnTo>
                  <a:pt x="1624" y="40670"/>
                </a:lnTo>
                <a:lnTo>
                  <a:pt x="1766" y="40803"/>
                </a:lnTo>
                <a:lnTo>
                  <a:pt x="1927" y="40930"/>
                </a:lnTo>
                <a:lnTo>
                  <a:pt x="2088" y="41057"/>
                </a:lnTo>
                <a:lnTo>
                  <a:pt x="2266" y="41172"/>
                </a:lnTo>
                <a:lnTo>
                  <a:pt x="2462" y="41288"/>
                </a:lnTo>
                <a:lnTo>
                  <a:pt x="2659" y="41392"/>
                </a:lnTo>
                <a:lnTo>
                  <a:pt x="2873" y="41490"/>
                </a:lnTo>
                <a:lnTo>
                  <a:pt x="3105" y="41588"/>
                </a:lnTo>
                <a:lnTo>
                  <a:pt x="3336" y="41674"/>
                </a:lnTo>
                <a:lnTo>
                  <a:pt x="3586" y="41761"/>
                </a:lnTo>
                <a:lnTo>
                  <a:pt x="3854" y="41842"/>
                </a:lnTo>
                <a:lnTo>
                  <a:pt x="4139" y="41911"/>
                </a:lnTo>
                <a:lnTo>
                  <a:pt x="4443" y="41980"/>
                </a:lnTo>
                <a:lnTo>
                  <a:pt x="4746" y="42044"/>
                </a:lnTo>
                <a:lnTo>
                  <a:pt x="5067" y="42107"/>
                </a:lnTo>
                <a:lnTo>
                  <a:pt x="5424" y="42159"/>
                </a:lnTo>
                <a:lnTo>
                  <a:pt x="5781" y="42211"/>
                </a:lnTo>
                <a:lnTo>
                  <a:pt x="6155" y="42257"/>
                </a:lnTo>
                <a:lnTo>
                  <a:pt x="6566" y="42298"/>
                </a:lnTo>
                <a:lnTo>
                  <a:pt x="6976" y="42338"/>
                </a:lnTo>
                <a:lnTo>
                  <a:pt x="7422" y="42367"/>
                </a:lnTo>
                <a:lnTo>
                  <a:pt x="7868" y="42396"/>
                </a:lnTo>
                <a:lnTo>
                  <a:pt x="8350" y="42425"/>
                </a:lnTo>
                <a:lnTo>
                  <a:pt x="8849" y="42442"/>
                </a:lnTo>
                <a:lnTo>
                  <a:pt x="9384" y="42465"/>
                </a:lnTo>
                <a:lnTo>
                  <a:pt x="9920" y="42477"/>
                </a:lnTo>
                <a:lnTo>
                  <a:pt x="11275" y="42505"/>
                </a:lnTo>
                <a:lnTo>
                  <a:pt x="12649" y="42529"/>
                </a:lnTo>
                <a:lnTo>
                  <a:pt x="14023" y="42552"/>
                </a:lnTo>
                <a:lnTo>
                  <a:pt x="15379" y="42569"/>
                </a:lnTo>
                <a:lnTo>
                  <a:pt x="18108" y="42592"/>
                </a:lnTo>
                <a:lnTo>
                  <a:pt x="20856" y="42604"/>
                </a:lnTo>
                <a:lnTo>
                  <a:pt x="26333" y="42604"/>
                </a:lnTo>
                <a:lnTo>
                  <a:pt x="29062" y="42592"/>
                </a:lnTo>
                <a:lnTo>
                  <a:pt x="31810" y="42580"/>
                </a:lnTo>
                <a:lnTo>
                  <a:pt x="34111" y="42575"/>
                </a:lnTo>
                <a:lnTo>
                  <a:pt x="36395" y="42569"/>
                </a:lnTo>
                <a:lnTo>
                  <a:pt x="38696" y="42569"/>
                </a:lnTo>
                <a:lnTo>
                  <a:pt x="40980" y="42575"/>
                </a:lnTo>
                <a:lnTo>
                  <a:pt x="43281" y="42580"/>
                </a:lnTo>
                <a:lnTo>
                  <a:pt x="45565" y="42598"/>
                </a:lnTo>
                <a:lnTo>
                  <a:pt x="47866" y="42621"/>
                </a:lnTo>
                <a:lnTo>
                  <a:pt x="50150" y="42644"/>
                </a:lnTo>
                <a:lnTo>
                  <a:pt x="52433" y="42679"/>
                </a:lnTo>
                <a:lnTo>
                  <a:pt x="54735" y="42719"/>
                </a:lnTo>
                <a:lnTo>
                  <a:pt x="57018" y="42765"/>
                </a:lnTo>
                <a:lnTo>
                  <a:pt x="59302" y="42817"/>
                </a:lnTo>
                <a:lnTo>
                  <a:pt x="61585" y="42881"/>
                </a:lnTo>
                <a:lnTo>
                  <a:pt x="63869" y="42950"/>
                </a:lnTo>
                <a:lnTo>
                  <a:pt x="66153" y="43031"/>
                </a:lnTo>
                <a:lnTo>
                  <a:pt x="68436" y="43117"/>
                </a:lnTo>
                <a:lnTo>
                  <a:pt x="69007" y="43134"/>
                </a:lnTo>
                <a:lnTo>
                  <a:pt x="69578" y="43152"/>
                </a:lnTo>
                <a:lnTo>
                  <a:pt x="70167" y="43158"/>
                </a:lnTo>
                <a:lnTo>
                  <a:pt x="70738" y="43163"/>
                </a:lnTo>
                <a:lnTo>
                  <a:pt x="71897" y="43163"/>
                </a:lnTo>
                <a:lnTo>
                  <a:pt x="73057" y="43158"/>
                </a:lnTo>
                <a:lnTo>
                  <a:pt x="83975" y="43123"/>
                </a:lnTo>
                <a:lnTo>
                  <a:pt x="94893" y="43088"/>
                </a:lnTo>
                <a:lnTo>
                  <a:pt x="100353" y="43071"/>
                </a:lnTo>
                <a:lnTo>
                  <a:pt x="105794" y="43059"/>
                </a:lnTo>
                <a:lnTo>
                  <a:pt x="111253" y="43054"/>
                </a:lnTo>
                <a:lnTo>
                  <a:pt x="116712" y="43054"/>
                </a:lnTo>
                <a:lnTo>
                  <a:pt x="119317" y="43059"/>
                </a:lnTo>
                <a:lnTo>
                  <a:pt x="121922" y="43065"/>
                </a:lnTo>
                <a:lnTo>
                  <a:pt x="127113" y="43088"/>
                </a:lnTo>
                <a:lnTo>
                  <a:pt x="132305" y="43123"/>
                </a:lnTo>
                <a:lnTo>
                  <a:pt x="137514" y="43158"/>
                </a:lnTo>
                <a:lnTo>
                  <a:pt x="142706" y="43186"/>
                </a:lnTo>
                <a:lnTo>
                  <a:pt x="147915" y="43209"/>
                </a:lnTo>
                <a:lnTo>
                  <a:pt x="150502" y="43215"/>
                </a:lnTo>
                <a:lnTo>
                  <a:pt x="155711" y="43215"/>
                </a:lnTo>
                <a:lnTo>
                  <a:pt x="158298" y="43204"/>
                </a:lnTo>
                <a:lnTo>
                  <a:pt x="160778" y="43192"/>
                </a:lnTo>
                <a:lnTo>
                  <a:pt x="163258" y="43175"/>
                </a:lnTo>
                <a:lnTo>
                  <a:pt x="165720" y="43152"/>
                </a:lnTo>
                <a:lnTo>
                  <a:pt x="168200" y="43129"/>
                </a:lnTo>
                <a:lnTo>
                  <a:pt x="173142" y="43071"/>
                </a:lnTo>
                <a:lnTo>
                  <a:pt x="178083" y="42996"/>
                </a:lnTo>
                <a:lnTo>
                  <a:pt x="183043" y="42921"/>
                </a:lnTo>
                <a:lnTo>
                  <a:pt x="187985" y="42840"/>
                </a:lnTo>
                <a:lnTo>
                  <a:pt x="192927" y="42765"/>
                </a:lnTo>
                <a:lnTo>
                  <a:pt x="197868" y="42690"/>
                </a:lnTo>
                <a:lnTo>
                  <a:pt x="201258" y="42644"/>
                </a:lnTo>
                <a:lnTo>
                  <a:pt x="202953" y="42621"/>
                </a:lnTo>
                <a:lnTo>
                  <a:pt x="204648" y="42598"/>
                </a:lnTo>
                <a:lnTo>
                  <a:pt x="206343" y="42563"/>
                </a:lnTo>
                <a:lnTo>
                  <a:pt x="208037" y="42523"/>
                </a:lnTo>
                <a:lnTo>
                  <a:pt x="209732" y="42465"/>
                </a:lnTo>
                <a:lnTo>
                  <a:pt x="210571" y="42436"/>
                </a:lnTo>
                <a:lnTo>
                  <a:pt x="211409" y="42402"/>
                </a:lnTo>
                <a:lnTo>
                  <a:pt x="212016" y="42373"/>
                </a:lnTo>
                <a:lnTo>
                  <a:pt x="212640" y="42338"/>
                </a:lnTo>
                <a:lnTo>
                  <a:pt x="213247" y="42298"/>
                </a:lnTo>
                <a:lnTo>
                  <a:pt x="213871" y="42252"/>
                </a:lnTo>
                <a:lnTo>
                  <a:pt x="215084" y="42159"/>
                </a:lnTo>
                <a:lnTo>
                  <a:pt x="216298" y="42050"/>
                </a:lnTo>
                <a:lnTo>
                  <a:pt x="217511" y="41928"/>
                </a:lnTo>
                <a:lnTo>
                  <a:pt x="218724" y="41807"/>
                </a:lnTo>
                <a:lnTo>
                  <a:pt x="221114" y="41548"/>
                </a:lnTo>
                <a:lnTo>
                  <a:pt x="221596" y="41490"/>
                </a:lnTo>
                <a:lnTo>
                  <a:pt x="222060" y="41426"/>
                </a:lnTo>
                <a:lnTo>
                  <a:pt x="222506" y="41357"/>
                </a:lnTo>
                <a:lnTo>
                  <a:pt x="222934" y="41282"/>
                </a:lnTo>
                <a:lnTo>
                  <a:pt x="223327" y="41201"/>
                </a:lnTo>
                <a:lnTo>
                  <a:pt x="223719" y="41121"/>
                </a:lnTo>
                <a:lnTo>
                  <a:pt x="224076" y="41034"/>
                </a:lnTo>
                <a:lnTo>
                  <a:pt x="224433" y="40942"/>
                </a:lnTo>
                <a:lnTo>
                  <a:pt x="224754" y="40844"/>
                </a:lnTo>
                <a:lnTo>
                  <a:pt x="225075" y="40745"/>
                </a:lnTo>
                <a:lnTo>
                  <a:pt x="225360" y="40642"/>
                </a:lnTo>
                <a:lnTo>
                  <a:pt x="225646" y="40532"/>
                </a:lnTo>
                <a:lnTo>
                  <a:pt x="225914" y="40422"/>
                </a:lnTo>
                <a:lnTo>
                  <a:pt x="226163" y="40307"/>
                </a:lnTo>
                <a:lnTo>
                  <a:pt x="226395" y="40186"/>
                </a:lnTo>
                <a:lnTo>
                  <a:pt x="226609" y="40065"/>
                </a:lnTo>
                <a:lnTo>
                  <a:pt x="226823" y="39943"/>
                </a:lnTo>
                <a:lnTo>
                  <a:pt x="227020" y="39816"/>
                </a:lnTo>
                <a:lnTo>
                  <a:pt x="227198" y="39689"/>
                </a:lnTo>
                <a:lnTo>
                  <a:pt x="227376" y="39557"/>
                </a:lnTo>
                <a:lnTo>
                  <a:pt x="227537" y="39424"/>
                </a:lnTo>
                <a:lnTo>
                  <a:pt x="227698" y="39291"/>
                </a:lnTo>
                <a:lnTo>
                  <a:pt x="227983" y="39020"/>
                </a:lnTo>
                <a:lnTo>
                  <a:pt x="228215" y="38737"/>
                </a:lnTo>
                <a:lnTo>
                  <a:pt x="228429" y="38455"/>
                </a:lnTo>
                <a:lnTo>
                  <a:pt x="228625" y="38172"/>
                </a:lnTo>
                <a:lnTo>
                  <a:pt x="228804" y="37883"/>
                </a:lnTo>
                <a:lnTo>
                  <a:pt x="228929" y="37652"/>
                </a:lnTo>
                <a:lnTo>
                  <a:pt x="229036" y="37422"/>
                </a:lnTo>
                <a:lnTo>
                  <a:pt x="229107" y="37185"/>
                </a:lnTo>
                <a:lnTo>
                  <a:pt x="229178" y="36948"/>
                </a:lnTo>
                <a:lnTo>
                  <a:pt x="229232" y="36712"/>
                </a:lnTo>
                <a:lnTo>
                  <a:pt x="229268" y="36475"/>
                </a:lnTo>
                <a:lnTo>
                  <a:pt x="229321" y="35996"/>
                </a:lnTo>
                <a:lnTo>
                  <a:pt x="229321" y="35517"/>
                </a:lnTo>
                <a:lnTo>
                  <a:pt x="229321" y="35038"/>
                </a:lnTo>
                <a:lnTo>
                  <a:pt x="229321" y="34560"/>
                </a:lnTo>
                <a:lnTo>
                  <a:pt x="229321" y="34086"/>
                </a:lnTo>
                <a:lnTo>
                  <a:pt x="229339" y="33965"/>
                </a:lnTo>
                <a:lnTo>
                  <a:pt x="229375" y="33850"/>
                </a:lnTo>
                <a:lnTo>
                  <a:pt x="229428" y="33752"/>
                </a:lnTo>
                <a:lnTo>
                  <a:pt x="229499" y="33659"/>
                </a:lnTo>
                <a:lnTo>
                  <a:pt x="229589" y="33579"/>
                </a:lnTo>
                <a:lnTo>
                  <a:pt x="229696" y="33504"/>
                </a:lnTo>
                <a:lnTo>
                  <a:pt x="229838" y="33440"/>
                </a:lnTo>
                <a:lnTo>
                  <a:pt x="229999" y="33388"/>
                </a:lnTo>
                <a:lnTo>
                  <a:pt x="230177" y="33342"/>
                </a:lnTo>
                <a:lnTo>
                  <a:pt x="230391" y="33302"/>
                </a:lnTo>
                <a:lnTo>
                  <a:pt x="230641" y="33273"/>
                </a:lnTo>
                <a:lnTo>
                  <a:pt x="230909" y="33250"/>
                </a:lnTo>
                <a:lnTo>
                  <a:pt x="231212" y="33232"/>
                </a:lnTo>
                <a:lnTo>
                  <a:pt x="231533" y="33221"/>
                </a:lnTo>
                <a:lnTo>
                  <a:pt x="232283" y="33221"/>
                </a:lnTo>
                <a:lnTo>
                  <a:pt x="233371" y="33244"/>
                </a:lnTo>
                <a:lnTo>
                  <a:pt x="234441" y="33278"/>
                </a:lnTo>
                <a:lnTo>
                  <a:pt x="235494" y="33325"/>
                </a:lnTo>
                <a:lnTo>
                  <a:pt x="236529" y="33382"/>
                </a:lnTo>
                <a:lnTo>
                  <a:pt x="237545" y="33457"/>
                </a:lnTo>
                <a:lnTo>
                  <a:pt x="238545" y="33538"/>
                </a:lnTo>
                <a:lnTo>
                  <a:pt x="239044" y="33590"/>
                </a:lnTo>
                <a:lnTo>
                  <a:pt x="239526" y="33636"/>
                </a:lnTo>
                <a:lnTo>
                  <a:pt x="240025" y="33688"/>
                </a:lnTo>
                <a:lnTo>
                  <a:pt x="240507" y="33746"/>
                </a:lnTo>
                <a:lnTo>
                  <a:pt x="240989" y="33809"/>
                </a:lnTo>
                <a:lnTo>
                  <a:pt x="241453" y="33873"/>
                </a:lnTo>
                <a:lnTo>
                  <a:pt x="241934" y="33936"/>
                </a:lnTo>
                <a:lnTo>
                  <a:pt x="242398" y="34006"/>
                </a:lnTo>
                <a:lnTo>
                  <a:pt x="242862" y="34081"/>
                </a:lnTo>
                <a:lnTo>
                  <a:pt x="243308" y="34156"/>
                </a:lnTo>
                <a:lnTo>
                  <a:pt x="243772" y="34236"/>
                </a:lnTo>
                <a:lnTo>
                  <a:pt x="244218" y="34323"/>
                </a:lnTo>
                <a:lnTo>
                  <a:pt x="244664" y="34409"/>
                </a:lnTo>
                <a:lnTo>
                  <a:pt x="245110" y="34496"/>
                </a:lnTo>
                <a:lnTo>
                  <a:pt x="245538" y="34594"/>
                </a:lnTo>
                <a:lnTo>
                  <a:pt x="245966" y="34686"/>
                </a:lnTo>
                <a:lnTo>
                  <a:pt x="246394" y="34790"/>
                </a:lnTo>
                <a:lnTo>
                  <a:pt x="246822" y="34894"/>
                </a:lnTo>
                <a:lnTo>
                  <a:pt x="247233" y="35004"/>
                </a:lnTo>
                <a:lnTo>
                  <a:pt x="247661" y="35113"/>
                </a:lnTo>
                <a:lnTo>
                  <a:pt x="247893" y="35183"/>
                </a:lnTo>
                <a:lnTo>
                  <a:pt x="248107" y="35252"/>
                </a:lnTo>
                <a:lnTo>
                  <a:pt x="248321" y="35327"/>
                </a:lnTo>
                <a:lnTo>
                  <a:pt x="248535" y="35408"/>
                </a:lnTo>
                <a:lnTo>
                  <a:pt x="248910" y="35569"/>
                </a:lnTo>
                <a:lnTo>
                  <a:pt x="249284" y="35742"/>
                </a:lnTo>
                <a:lnTo>
                  <a:pt x="250016" y="36094"/>
                </a:lnTo>
                <a:lnTo>
                  <a:pt x="250391" y="36262"/>
                </a:lnTo>
                <a:lnTo>
                  <a:pt x="250801" y="36429"/>
                </a:lnTo>
                <a:lnTo>
                  <a:pt x="251104" y="36539"/>
                </a:lnTo>
                <a:lnTo>
                  <a:pt x="251425" y="36648"/>
                </a:lnTo>
                <a:lnTo>
                  <a:pt x="251764" y="36758"/>
                </a:lnTo>
                <a:lnTo>
                  <a:pt x="252103" y="36862"/>
                </a:lnTo>
                <a:lnTo>
                  <a:pt x="252817" y="37064"/>
                </a:lnTo>
                <a:lnTo>
                  <a:pt x="253495" y="37272"/>
                </a:lnTo>
                <a:lnTo>
                  <a:pt x="253852" y="37150"/>
                </a:lnTo>
                <a:lnTo>
                  <a:pt x="254208" y="37029"/>
                </a:lnTo>
                <a:lnTo>
                  <a:pt x="254583" y="36908"/>
                </a:lnTo>
                <a:lnTo>
                  <a:pt x="254958" y="36793"/>
                </a:lnTo>
                <a:lnTo>
                  <a:pt x="255297" y="36671"/>
                </a:lnTo>
                <a:lnTo>
                  <a:pt x="255457" y="36608"/>
                </a:lnTo>
                <a:lnTo>
                  <a:pt x="255600" y="36545"/>
                </a:lnTo>
                <a:lnTo>
                  <a:pt x="255743" y="36481"/>
                </a:lnTo>
                <a:lnTo>
                  <a:pt x="255868" y="36412"/>
                </a:lnTo>
                <a:lnTo>
                  <a:pt x="255975" y="36343"/>
                </a:lnTo>
                <a:lnTo>
                  <a:pt x="256046" y="36273"/>
                </a:lnTo>
                <a:lnTo>
                  <a:pt x="256296" y="36043"/>
                </a:lnTo>
                <a:lnTo>
                  <a:pt x="256510" y="35812"/>
                </a:lnTo>
                <a:lnTo>
                  <a:pt x="256706" y="35587"/>
                </a:lnTo>
                <a:lnTo>
                  <a:pt x="256867" y="35356"/>
                </a:lnTo>
                <a:lnTo>
                  <a:pt x="257009" y="35131"/>
                </a:lnTo>
                <a:lnTo>
                  <a:pt x="257134" y="34900"/>
                </a:lnTo>
                <a:lnTo>
                  <a:pt x="257241" y="34675"/>
                </a:lnTo>
                <a:lnTo>
                  <a:pt x="257313" y="34450"/>
                </a:lnTo>
                <a:lnTo>
                  <a:pt x="257366" y="34225"/>
                </a:lnTo>
                <a:lnTo>
                  <a:pt x="257402" y="34000"/>
                </a:lnTo>
                <a:lnTo>
                  <a:pt x="257420" y="33780"/>
                </a:lnTo>
                <a:lnTo>
                  <a:pt x="257420" y="33555"/>
                </a:lnTo>
                <a:lnTo>
                  <a:pt x="257384" y="33336"/>
                </a:lnTo>
                <a:lnTo>
                  <a:pt x="257348" y="33111"/>
                </a:lnTo>
                <a:lnTo>
                  <a:pt x="257277" y="32892"/>
                </a:lnTo>
                <a:lnTo>
                  <a:pt x="257188" y="32673"/>
                </a:lnTo>
                <a:lnTo>
                  <a:pt x="257081" y="32453"/>
                </a:lnTo>
                <a:lnTo>
                  <a:pt x="256956" y="32234"/>
                </a:lnTo>
                <a:lnTo>
                  <a:pt x="256813" y="32020"/>
                </a:lnTo>
                <a:lnTo>
                  <a:pt x="256653" y="31801"/>
                </a:lnTo>
                <a:lnTo>
                  <a:pt x="256474" y="31588"/>
                </a:lnTo>
                <a:lnTo>
                  <a:pt x="256278" y="31374"/>
                </a:lnTo>
                <a:lnTo>
                  <a:pt x="256064" y="31161"/>
                </a:lnTo>
                <a:lnTo>
                  <a:pt x="255850" y="30947"/>
                </a:lnTo>
                <a:lnTo>
                  <a:pt x="255600" y="30734"/>
                </a:lnTo>
                <a:lnTo>
                  <a:pt x="255332" y="30520"/>
                </a:lnTo>
                <a:lnTo>
                  <a:pt x="255065" y="30312"/>
                </a:lnTo>
                <a:lnTo>
                  <a:pt x="254761" y="30105"/>
                </a:lnTo>
                <a:lnTo>
                  <a:pt x="254458" y="29891"/>
                </a:lnTo>
                <a:lnTo>
                  <a:pt x="254137" y="29683"/>
                </a:lnTo>
                <a:lnTo>
                  <a:pt x="253798" y="29476"/>
                </a:lnTo>
                <a:lnTo>
                  <a:pt x="253459" y="29274"/>
                </a:lnTo>
                <a:lnTo>
                  <a:pt x="252728" y="28858"/>
                </a:lnTo>
                <a:lnTo>
                  <a:pt x="251996" y="28449"/>
                </a:lnTo>
                <a:lnTo>
                  <a:pt x="251265" y="28039"/>
                </a:lnTo>
                <a:lnTo>
                  <a:pt x="250498" y="27635"/>
                </a:lnTo>
                <a:lnTo>
                  <a:pt x="249713" y="27243"/>
                </a:lnTo>
                <a:lnTo>
                  <a:pt x="249320" y="27046"/>
                </a:lnTo>
                <a:lnTo>
                  <a:pt x="248892" y="26850"/>
                </a:lnTo>
                <a:lnTo>
                  <a:pt x="248482" y="26665"/>
                </a:lnTo>
                <a:lnTo>
                  <a:pt x="248036" y="26475"/>
                </a:lnTo>
                <a:lnTo>
                  <a:pt x="247607" y="26296"/>
                </a:lnTo>
                <a:lnTo>
                  <a:pt x="247144" y="26117"/>
                </a:lnTo>
                <a:lnTo>
                  <a:pt x="246680" y="25938"/>
                </a:lnTo>
                <a:lnTo>
                  <a:pt x="246198" y="25765"/>
                </a:lnTo>
                <a:lnTo>
                  <a:pt x="245699" y="25598"/>
                </a:lnTo>
                <a:lnTo>
                  <a:pt x="245199" y="25436"/>
                </a:lnTo>
                <a:lnTo>
                  <a:pt x="244664" y="25281"/>
                </a:lnTo>
                <a:lnTo>
                  <a:pt x="244129" y="25125"/>
                </a:lnTo>
                <a:lnTo>
                  <a:pt x="243576" y="24981"/>
                </a:lnTo>
                <a:lnTo>
                  <a:pt x="242987" y="24836"/>
                </a:lnTo>
                <a:lnTo>
                  <a:pt x="242398" y="24704"/>
                </a:lnTo>
                <a:lnTo>
                  <a:pt x="241792" y="24571"/>
                </a:lnTo>
                <a:lnTo>
                  <a:pt x="241149" y="24450"/>
                </a:lnTo>
                <a:lnTo>
                  <a:pt x="240489" y="24328"/>
                </a:lnTo>
                <a:lnTo>
                  <a:pt x="239829" y="24219"/>
                </a:lnTo>
                <a:lnTo>
                  <a:pt x="239133" y="24115"/>
                </a:lnTo>
                <a:lnTo>
                  <a:pt x="238402" y="24023"/>
                </a:lnTo>
                <a:lnTo>
                  <a:pt x="237670" y="23930"/>
                </a:lnTo>
                <a:lnTo>
                  <a:pt x="236618" y="23821"/>
                </a:lnTo>
                <a:lnTo>
                  <a:pt x="235547" y="23717"/>
                </a:lnTo>
                <a:lnTo>
                  <a:pt x="234495" y="23613"/>
                </a:lnTo>
                <a:lnTo>
                  <a:pt x="233460" y="23521"/>
                </a:lnTo>
                <a:lnTo>
                  <a:pt x="231408" y="23347"/>
                </a:lnTo>
                <a:lnTo>
                  <a:pt x="229446" y="23174"/>
                </a:lnTo>
                <a:lnTo>
                  <a:pt x="229446" y="21259"/>
                </a:lnTo>
                <a:lnTo>
                  <a:pt x="229446" y="19349"/>
                </a:lnTo>
                <a:lnTo>
                  <a:pt x="229499" y="16711"/>
                </a:lnTo>
                <a:lnTo>
                  <a:pt x="229553" y="14074"/>
                </a:lnTo>
                <a:lnTo>
                  <a:pt x="229589" y="11437"/>
                </a:lnTo>
                <a:lnTo>
                  <a:pt x="229589" y="10116"/>
                </a:lnTo>
                <a:lnTo>
                  <a:pt x="229571" y="8800"/>
                </a:lnTo>
                <a:lnTo>
                  <a:pt x="229553" y="8356"/>
                </a:lnTo>
                <a:lnTo>
                  <a:pt x="229499" y="7911"/>
                </a:lnTo>
                <a:lnTo>
                  <a:pt x="229428" y="7473"/>
                </a:lnTo>
                <a:lnTo>
                  <a:pt x="229321" y="7029"/>
                </a:lnTo>
                <a:lnTo>
                  <a:pt x="229196" y="6590"/>
                </a:lnTo>
                <a:lnTo>
                  <a:pt x="229036" y="6146"/>
                </a:lnTo>
                <a:lnTo>
                  <a:pt x="228875" y="5707"/>
                </a:lnTo>
                <a:lnTo>
                  <a:pt x="228679" y="5269"/>
                </a:lnTo>
                <a:lnTo>
                  <a:pt x="228554" y="5038"/>
                </a:lnTo>
                <a:lnTo>
                  <a:pt x="228393" y="4807"/>
                </a:lnTo>
                <a:lnTo>
                  <a:pt x="228215" y="4576"/>
                </a:lnTo>
                <a:lnTo>
                  <a:pt x="227983" y="4357"/>
                </a:lnTo>
                <a:lnTo>
                  <a:pt x="227733" y="4138"/>
                </a:lnTo>
                <a:lnTo>
                  <a:pt x="227448" y="3924"/>
                </a:lnTo>
                <a:lnTo>
                  <a:pt x="227127" y="3711"/>
                </a:lnTo>
                <a:lnTo>
                  <a:pt x="226788" y="3503"/>
                </a:lnTo>
                <a:lnTo>
                  <a:pt x="226431" y="3307"/>
                </a:lnTo>
                <a:lnTo>
                  <a:pt x="226021" y="3110"/>
                </a:lnTo>
                <a:lnTo>
                  <a:pt x="225610" y="2920"/>
                </a:lnTo>
                <a:lnTo>
                  <a:pt x="225164" y="2735"/>
                </a:lnTo>
                <a:lnTo>
                  <a:pt x="224683" y="2556"/>
                </a:lnTo>
                <a:lnTo>
                  <a:pt x="224201" y="2383"/>
                </a:lnTo>
                <a:lnTo>
                  <a:pt x="223683" y="2216"/>
                </a:lnTo>
                <a:lnTo>
                  <a:pt x="223148" y="2060"/>
                </a:lnTo>
                <a:lnTo>
                  <a:pt x="222577" y="1904"/>
                </a:lnTo>
                <a:lnTo>
                  <a:pt x="222006" y="1760"/>
                </a:lnTo>
                <a:lnTo>
                  <a:pt x="221418" y="1627"/>
                </a:lnTo>
                <a:lnTo>
                  <a:pt x="220793" y="1495"/>
                </a:lnTo>
                <a:lnTo>
                  <a:pt x="220169" y="1374"/>
                </a:lnTo>
                <a:lnTo>
                  <a:pt x="219527" y="1264"/>
                </a:lnTo>
                <a:lnTo>
                  <a:pt x="218867" y="1160"/>
                </a:lnTo>
                <a:lnTo>
                  <a:pt x="218189" y="1068"/>
                </a:lnTo>
                <a:lnTo>
                  <a:pt x="217493" y="981"/>
                </a:lnTo>
                <a:lnTo>
                  <a:pt x="216797" y="906"/>
                </a:lnTo>
                <a:lnTo>
                  <a:pt x="216083" y="843"/>
                </a:lnTo>
                <a:lnTo>
                  <a:pt x="215370" y="785"/>
                </a:lnTo>
                <a:lnTo>
                  <a:pt x="214638" y="739"/>
                </a:lnTo>
                <a:lnTo>
                  <a:pt x="213889" y="710"/>
                </a:lnTo>
                <a:lnTo>
                  <a:pt x="213140" y="687"/>
                </a:lnTo>
                <a:lnTo>
                  <a:pt x="212390" y="670"/>
                </a:lnTo>
                <a:lnTo>
                  <a:pt x="208947" y="652"/>
                </a:lnTo>
                <a:lnTo>
                  <a:pt x="205522" y="635"/>
                </a:lnTo>
                <a:lnTo>
                  <a:pt x="202079" y="629"/>
                </a:lnTo>
                <a:lnTo>
                  <a:pt x="198653" y="629"/>
                </a:lnTo>
                <a:lnTo>
                  <a:pt x="191767" y="635"/>
                </a:lnTo>
                <a:lnTo>
                  <a:pt x="184898" y="641"/>
                </a:lnTo>
                <a:lnTo>
                  <a:pt x="165203" y="641"/>
                </a:lnTo>
                <a:lnTo>
                  <a:pt x="158637" y="629"/>
                </a:lnTo>
                <a:lnTo>
                  <a:pt x="143883" y="600"/>
                </a:lnTo>
                <a:lnTo>
                  <a:pt x="129129" y="566"/>
                </a:lnTo>
                <a:lnTo>
                  <a:pt x="121761" y="543"/>
                </a:lnTo>
                <a:lnTo>
                  <a:pt x="114375" y="519"/>
                </a:lnTo>
                <a:lnTo>
                  <a:pt x="107007" y="491"/>
                </a:lnTo>
                <a:lnTo>
                  <a:pt x="99621" y="462"/>
                </a:lnTo>
                <a:lnTo>
                  <a:pt x="95482" y="433"/>
                </a:lnTo>
                <a:lnTo>
                  <a:pt x="91325" y="393"/>
                </a:lnTo>
                <a:lnTo>
                  <a:pt x="87169" y="346"/>
                </a:lnTo>
                <a:lnTo>
                  <a:pt x="83030" y="300"/>
                </a:lnTo>
                <a:lnTo>
                  <a:pt x="78873" y="248"/>
                </a:lnTo>
                <a:lnTo>
                  <a:pt x="74716" y="202"/>
                </a:lnTo>
                <a:lnTo>
                  <a:pt x="70577" y="162"/>
                </a:lnTo>
                <a:lnTo>
                  <a:pt x="66420" y="133"/>
                </a:lnTo>
                <a:lnTo>
                  <a:pt x="64065" y="121"/>
                </a:lnTo>
                <a:lnTo>
                  <a:pt x="61728" y="116"/>
                </a:lnTo>
                <a:lnTo>
                  <a:pt x="57018" y="110"/>
                </a:lnTo>
                <a:lnTo>
                  <a:pt x="47616" y="121"/>
                </a:lnTo>
                <a:lnTo>
                  <a:pt x="42924" y="121"/>
                </a:lnTo>
                <a:lnTo>
                  <a:pt x="40569" y="116"/>
                </a:lnTo>
                <a:lnTo>
                  <a:pt x="38232" y="110"/>
                </a:lnTo>
                <a:lnTo>
                  <a:pt x="35877" y="98"/>
                </a:lnTo>
                <a:lnTo>
                  <a:pt x="33540" y="81"/>
                </a:lnTo>
                <a:lnTo>
                  <a:pt x="31185" y="52"/>
                </a:lnTo>
                <a:lnTo>
                  <a:pt x="28848" y="23"/>
                </a:lnTo>
                <a:lnTo>
                  <a:pt x="27599" y="6"/>
                </a:lnTo>
                <a:lnTo>
                  <a:pt x="263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4f3de87df4_0_409"/>
          <p:cNvSpPr/>
          <p:nvPr/>
        </p:nvSpPr>
        <p:spPr>
          <a:xfrm flipH="1">
            <a:off x="779495" y="1265676"/>
            <a:ext cx="2435978" cy="1154007"/>
          </a:xfrm>
          <a:custGeom>
            <a:avLst/>
            <a:gdLst/>
            <a:ahLst/>
            <a:cxnLst/>
            <a:rect l="l" t="t" r="r" b="b"/>
            <a:pathLst>
              <a:path w="241007" h="39575" extrusionOk="0">
                <a:moveTo>
                  <a:pt x="117158" y="1772"/>
                </a:moveTo>
                <a:lnTo>
                  <a:pt x="120940" y="1784"/>
                </a:lnTo>
                <a:lnTo>
                  <a:pt x="124740" y="1801"/>
                </a:lnTo>
                <a:lnTo>
                  <a:pt x="128540" y="1824"/>
                </a:lnTo>
                <a:lnTo>
                  <a:pt x="132322" y="1853"/>
                </a:lnTo>
                <a:lnTo>
                  <a:pt x="139905" y="1905"/>
                </a:lnTo>
                <a:lnTo>
                  <a:pt x="143705" y="1928"/>
                </a:lnTo>
                <a:lnTo>
                  <a:pt x="147505" y="1945"/>
                </a:lnTo>
                <a:lnTo>
                  <a:pt x="150698" y="1951"/>
                </a:lnTo>
                <a:lnTo>
                  <a:pt x="153909" y="1951"/>
                </a:lnTo>
                <a:lnTo>
                  <a:pt x="160332" y="1945"/>
                </a:lnTo>
                <a:lnTo>
                  <a:pt x="166737" y="1939"/>
                </a:lnTo>
                <a:lnTo>
                  <a:pt x="173159" y="1939"/>
                </a:lnTo>
                <a:lnTo>
                  <a:pt x="174426" y="1945"/>
                </a:lnTo>
                <a:lnTo>
                  <a:pt x="175692" y="1963"/>
                </a:lnTo>
                <a:lnTo>
                  <a:pt x="178208" y="1997"/>
                </a:lnTo>
                <a:lnTo>
                  <a:pt x="179475" y="2020"/>
                </a:lnTo>
                <a:lnTo>
                  <a:pt x="180723" y="2032"/>
                </a:lnTo>
                <a:lnTo>
                  <a:pt x="181990" y="2043"/>
                </a:lnTo>
                <a:lnTo>
                  <a:pt x="183257" y="2043"/>
                </a:lnTo>
                <a:lnTo>
                  <a:pt x="185630" y="2032"/>
                </a:lnTo>
                <a:lnTo>
                  <a:pt x="188002" y="2015"/>
                </a:lnTo>
                <a:lnTo>
                  <a:pt x="192766" y="1963"/>
                </a:lnTo>
                <a:lnTo>
                  <a:pt x="195139" y="1939"/>
                </a:lnTo>
                <a:lnTo>
                  <a:pt x="197511" y="1922"/>
                </a:lnTo>
                <a:lnTo>
                  <a:pt x="199884" y="1911"/>
                </a:lnTo>
                <a:lnTo>
                  <a:pt x="202275" y="1911"/>
                </a:lnTo>
                <a:lnTo>
                  <a:pt x="205076" y="1916"/>
                </a:lnTo>
                <a:lnTo>
                  <a:pt x="207894" y="1934"/>
                </a:lnTo>
                <a:lnTo>
                  <a:pt x="210695" y="1957"/>
                </a:lnTo>
                <a:lnTo>
                  <a:pt x="213496" y="1980"/>
                </a:lnTo>
                <a:lnTo>
                  <a:pt x="216315" y="2015"/>
                </a:lnTo>
                <a:lnTo>
                  <a:pt x="219116" y="2049"/>
                </a:lnTo>
                <a:lnTo>
                  <a:pt x="221935" y="2095"/>
                </a:lnTo>
                <a:lnTo>
                  <a:pt x="224736" y="2141"/>
                </a:lnTo>
                <a:lnTo>
                  <a:pt x="225271" y="2159"/>
                </a:lnTo>
                <a:lnTo>
                  <a:pt x="225824" y="2182"/>
                </a:lnTo>
                <a:lnTo>
                  <a:pt x="226359" y="2211"/>
                </a:lnTo>
                <a:lnTo>
                  <a:pt x="226895" y="2251"/>
                </a:lnTo>
                <a:lnTo>
                  <a:pt x="227430" y="2297"/>
                </a:lnTo>
                <a:lnTo>
                  <a:pt x="227947" y="2349"/>
                </a:lnTo>
                <a:lnTo>
                  <a:pt x="228464" y="2413"/>
                </a:lnTo>
                <a:lnTo>
                  <a:pt x="228964" y="2482"/>
                </a:lnTo>
                <a:lnTo>
                  <a:pt x="229464" y="2557"/>
                </a:lnTo>
                <a:lnTo>
                  <a:pt x="229945" y="2638"/>
                </a:lnTo>
                <a:lnTo>
                  <a:pt x="230427" y="2730"/>
                </a:lnTo>
                <a:lnTo>
                  <a:pt x="230873" y="2828"/>
                </a:lnTo>
                <a:lnTo>
                  <a:pt x="231319" y="2932"/>
                </a:lnTo>
                <a:lnTo>
                  <a:pt x="231747" y="3042"/>
                </a:lnTo>
                <a:lnTo>
                  <a:pt x="232175" y="3163"/>
                </a:lnTo>
                <a:lnTo>
                  <a:pt x="232568" y="3284"/>
                </a:lnTo>
                <a:lnTo>
                  <a:pt x="232942" y="3417"/>
                </a:lnTo>
                <a:lnTo>
                  <a:pt x="233299" y="3555"/>
                </a:lnTo>
                <a:lnTo>
                  <a:pt x="233638" y="3699"/>
                </a:lnTo>
                <a:lnTo>
                  <a:pt x="233941" y="3850"/>
                </a:lnTo>
                <a:lnTo>
                  <a:pt x="234245" y="4000"/>
                </a:lnTo>
                <a:lnTo>
                  <a:pt x="234495" y="4161"/>
                </a:lnTo>
                <a:lnTo>
                  <a:pt x="234744" y="4328"/>
                </a:lnTo>
                <a:lnTo>
                  <a:pt x="234958" y="4502"/>
                </a:lnTo>
                <a:lnTo>
                  <a:pt x="235137" y="4680"/>
                </a:lnTo>
                <a:lnTo>
                  <a:pt x="235297" y="4865"/>
                </a:lnTo>
                <a:lnTo>
                  <a:pt x="235422" y="5050"/>
                </a:lnTo>
                <a:lnTo>
                  <a:pt x="235529" y="5246"/>
                </a:lnTo>
                <a:lnTo>
                  <a:pt x="235583" y="5442"/>
                </a:lnTo>
                <a:lnTo>
                  <a:pt x="235618" y="5644"/>
                </a:lnTo>
                <a:lnTo>
                  <a:pt x="235618" y="5852"/>
                </a:lnTo>
                <a:lnTo>
                  <a:pt x="235583" y="6065"/>
                </a:lnTo>
                <a:lnTo>
                  <a:pt x="235458" y="6533"/>
                </a:lnTo>
                <a:lnTo>
                  <a:pt x="235351" y="7006"/>
                </a:lnTo>
                <a:lnTo>
                  <a:pt x="235262" y="7473"/>
                </a:lnTo>
                <a:lnTo>
                  <a:pt x="235172" y="7947"/>
                </a:lnTo>
                <a:lnTo>
                  <a:pt x="235030" y="8893"/>
                </a:lnTo>
                <a:lnTo>
                  <a:pt x="234923" y="9834"/>
                </a:lnTo>
                <a:lnTo>
                  <a:pt x="234744" y="11726"/>
                </a:lnTo>
                <a:lnTo>
                  <a:pt x="234637" y="12667"/>
                </a:lnTo>
                <a:lnTo>
                  <a:pt x="234548" y="13613"/>
                </a:lnTo>
                <a:lnTo>
                  <a:pt x="234209" y="16366"/>
                </a:lnTo>
                <a:lnTo>
                  <a:pt x="234066" y="17745"/>
                </a:lnTo>
                <a:lnTo>
                  <a:pt x="233941" y="19124"/>
                </a:lnTo>
                <a:lnTo>
                  <a:pt x="233745" y="21386"/>
                </a:lnTo>
                <a:lnTo>
                  <a:pt x="233567" y="23654"/>
                </a:lnTo>
                <a:lnTo>
                  <a:pt x="233406" y="25916"/>
                </a:lnTo>
                <a:lnTo>
                  <a:pt x="233264" y="28184"/>
                </a:lnTo>
                <a:lnTo>
                  <a:pt x="233264" y="28553"/>
                </a:lnTo>
                <a:lnTo>
                  <a:pt x="233264" y="28928"/>
                </a:lnTo>
                <a:lnTo>
                  <a:pt x="233281" y="29672"/>
                </a:lnTo>
                <a:lnTo>
                  <a:pt x="233335" y="30423"/>
                </a:lnTo>
                <a:lnTo>
                  <a:pt x="233388" y="31173"/>
                </a:lnTo>
                <a:lnTo>
                  <a:pt x="233406" y="31917"/>
                </a:lnTo>
                <a:lnTo>
                  <a:pt x="233388" y="32286"/>
                </a:lnTo>
                <a:lnTo>
                  <a:pt x="233371" y="32662"/>
                </a:lnTo>
                <a:lnTo>
                  <a:pt x="233335" y="33031"/>
                </a:lnTo>
                <a:lnTo>
                  <a:pt x="233264" y="33406"/>
                </a:lnTo>
                <a:lnTo>
                  <a:pt x="233192" y="33775"/>
                </a:lnTo>
                <a:lnTo>
                  <a:pt x="233067" y="34145"/>
                </a:lnTo>
                <a:lnTo>
                  <a:pt x="232996" y="34352"/>
                </a:lnTo>
                <a:lnTo>
                  <a:pt x="232907" y="34548"/>
                </a:lnTo>
                <a:lnTo>
                  <a:pt x="232818" y="34745"/>
                </a:lnTo>
                <a:lnTo>
                  <a:pt x="232710" y="34935"/>
                </a:lnTo>
                <a:lnTo>
                  <a:pt x="232586" y="35114"/>
                </a:lnTo>
                <a:lnTo>
                  <a:pt x="232461" y="35287"/>
                </a:lnTo>
                <a:lnTo>
                  <a:pt x="232300" y="35454"/>
                </a:lnTo>
                <a:lnTo>
                  <a:pt x="232157" y="35616"/>
                </a:lnTo>
                <a:lnTo>
                  <a:pt x="231979" y="35772"/>
                </a:lnTo>
                <a:lnTo>
                  <a:pt x="231783" y="35916"/>
                </a:lnTo>
                <a:lnTo>
                  <a:pt x="231587" y="36055"/>
                </a:lnTo>
                <a:lnTo>
                  <a:pt x="231372" y="36193"/>
                </a:lnTo>
                <a:lnTo>
                  <a:pt x="231141" y="36320"/>
                </a:lnTo>
                <a:lnTo>
                  <a:pt x="230891" y="36441"/>
                </a:lnTo>
                <a:lnTo>
                  <a:pt x="230641" y="36557"/>
                </a:lnTo>
                <a:lnTo>
                  <a:pt x="230356" y="36660"/>
                </a:lnTo>
                <a:lnTo>
                  <a:pt x="230052" y="36764"/>
                </a:lnTo>
                <a:lnTo>
                  <a:pt x="229731" y="36857"/>
                </a:lnTo>
                <a:lnTo>
                  <a:pt x="229410" y="36949"/>
                </a:lnTo>
                <a:lnTo>
                  <a:pt x="229053" y="37030"/>
                </a:lnTo>
                <a:lnTo>
                  <a:pt x="228679" y="37105"/>
                </a:lnTo>
                <a:lnTo>
                  <a:pt x="228286" y="37174"/>
                </a:lnTo>
                <a:lnTo>
                  <a:pt x="227876" y="37237"/>
                </a:lnTo>
                <a:lnTo>
                  <a:pt x="227448" y="37295"/>
                </a:lnTo>
                <a:lnTo>
                  <a:pt x="227002" y="37347"/>
                </a:lnTo>
                <a:lnTo>
                  <a:pt x="226520" y="37393"/>
                </a:lnTo>
                <a:lnTo>
                  <a:pt x="226038" y="37428"/>
                </a:lnTo>
                <a:lnTo>
                  <a:pt x="225521" y="37463"/>
                </a:lnTo>
                <a:lnTo>
                  <a:pt x="224968" y="37491"/>
                </a:lnTo>
                <a:lnTo>
                  <a:pt x="224415" y="37509"/>
                </a:lnTo>
                <a:lnTo>
                  <a:pt x="223826" y="37520"/>
                </a:lnTo>
                <a:lnTo>
                  <a:pt x="223202" y="37532"/>
                </a:lnTo>
                <a:lnTo>
                  <a:pt x="221435" y="37549"/>
                </a:lnTo>
                <a:lnTo>
                  <a:pt x="219669" y="37572"/>
                </a:lnTo>
                <a:lnTo>
                  <a:pt x="216137" y="37636"/>
                </a:lnTo>
                <a:lnTo>
                  <a:pt x="214371" y="37665"/>
                </a:lnTo>
                <a:lnTo>
                  <a:pt x="212604" y="37693"/>
                </a:lnTo>
                <a:lnTo>
                  <a:pt x="210820" y="37711"/>
                </a:lnTo>
                <a:lnTo>
                  <a:pt x="209054" y="37722"/>
                </a:lnTo>
                <a:lnTo>
                  <a:pt x="200972" y="37745"/>
                </a:lnTo>
                <a:lnTo>
                  <a:pt x="192873" y="37751"/>
                </a:lnTo>
                <a:lnTo>
                  <a:pt x="184773" y="37745"/>
                </a:lnTo>
                <a:lnTo>
                  <a:pt x="180741" y="37740"/>
                </a:lnTo>
                <a:lnTo>
                  <a:pt x="176692" y="37728"/>
                </a:lnTo>
                <a:lnTo>
                  <a:pt x="172856" y="37716"/>
                </a:lnTo>
                <a:lnTo>
                  <a:pt x="169038" y="37693"/>
                </a:lnTo>
                <a:lnTo>
                  <a:pt x="161384" y="37636"/>
                </a:lnTo>
                <a:lnTo>
                  <a:pt x="157549" y="37613"/>
                </a:lnTo>
                <a:lnTo>
                  <a:pt x="153731" y="37584"/>
                </a:lnTo>
                <a:lnTo>
                  <a:pt x="149895" y="37566"/>
                </a:lnTo>
                <a:lnTo>
                  <a:pt x="146077" y="37555"/>
                </a:lnTo>
                <a:lnTo>
                  <a:pt x="145221" y="37561"/>
                </a:lnTo>
                <a:lnTo>
                  <a:pt x="144383" y="37566"/>
                </a:lnTo>
                <a:lnTo>
                  <a:pt x="143526" y="37572"/>
                </a:lnTo>
                <a:lnTo>
                  <a:pt x="142688" y="37589"/>
                </a:lnTo>
                <a:lnTo>
                  <a:pt x="140993" y="37624"/>
                </a:lnTo>
                <a:lnTo>
                  <a:pt x="139298" y="37665"/>
                </a:lnTo>
                <a:lnTo>
                  <a:pt x="137603" y="37705"/>
                </a:lnTo>
                <a:lnTo>
                  <a:pt x="135908" y="37740"/>
                </a:lnTo>
                <a:lnTo>
                  <a:pt x="134214" y="37768"/>
                </a:lnTo>
                <a:lnTo>
                  <a:pt x="133357" y="37774"/>
                </a:lnTo>
                <a:lnTo>
                  <a:pt x="132519" y="37780"/>
                </a:lnTo>
                <a:lnTo>
                  <a:pt x="130289" y="37780"/>
                </a:lnTo>
                <a:lnTo>
                  <a:pt x="128041" y="37768"/>
                </a:lnTo>
                <a:lnTo>
                  <a:pt x="125811" y="37745"/>
                </a:lnTo>
                <a:lnTo>
                  <a:pt x="123563" y="37722"/>
                </a:lnTo>
                <a:lnTo>
                  <a:pt x="121333" y="37699"/>
                </a:lnTo>
                <a:lnTo>
                  <a:pt x="119103" y="37676"/>
                </a:lnTo>
                <a:lnTo>
                  <a:pt x="116855" y="37665"/>
                </a:lnTo>
                <a:lnTo>
                  <a:pt x="114625" y="37659"/>
                </a:lnTo>
                <a:lnTo>
                  <a:pt x="111164" y="37670"/>
                </a:lnTo>
                <a:lnTo>
                  <a:pt x="107703" y="37688"/>
                </a:lnTo>
                <a:lnTo>
                  <a:pt x="100781" y="37740"/>
                </a:lnTo>
                <a:lnTo>
                  <a:pt x="93858" y="37786"/>
                </a:lnTo>
                <a:lnTo>
                  <a:pt x="90397" y="37803"/>
                </a:lnTo>
                <a:lnTo>
                  <a:pt x="86936" y="37815"/>
                </a:lnTo>
                <a:lnTo>
                  <a:pt x="75875" y="37838"/>
                </a:lnTo>
                <a:lnTo>
                  <a:pt x="64814" y="37843"/>
                </a:lnTo>
                <a:lnTo>
                  <a:pt x="53735" y="37843"/>
                </a:lnTo>
                <a:lnTo>
                  <a:pt x="42674" y="37832"/>
                </a:lnTo>
                <a:lnTo>
                  <a:pt x="41854" y="37826"/>
                </a:lnTo>
                <a:lnTo>
                  <a:pt x="41051" y="37815"/>
                </a:lnTo>
                <a:lnTo>
                  <a:pt x="40284" y="37791"/>
                </a:lnTo>
                <a:lnTo>
                  <a:pt x="39552" y="37768"/>
                </a:lnTo>
                <a:lnTo>
                  <a:pt x="38839" y="37734"/>
                </a:lnTo>
                <a:lnTo>
                  <a:pt x="38143" y="37693"/>
                </a:lnTo>
                <a:lnTo>
                  <a:pt x="37483" y="37647"/>
                </a:lnTo>
                <a:lnTo>
                  <a:pt x="36858" y="37595"/>
                </a:lnTo>
                <a:lnTo>
                  <a:pt x="36252" y="37532"/>
                </a:lnTo>
                <a:lnTo>
                  <a:pt x="35663" y="37463"/>
                </a:lnTo>
                <a:lnTo>
                  <a:pt x="35110" y="37382"/>
                </a:lnTo>
                <a:lnTo>
                  <a:pt x="34593" y="37295"/>
                </a:lnTo>
                <a:lnTo>
                  <a:pt x="34093" y="37203"/>
                </a:lnTo>
                <a:lnTo>
                  <a:pt x="33611" y="37099"/>
                </a:lnTo>
                <a:lnTo>
                  <a:pt x="33165" y="36989"/>
                </a:lnTo>
                <a:lnTo>
                  <a:pt x="32737" y="36874"/>
                </a:lnTo>
                <a:lnTo>
                  <a:pt x="32327" y="36747"/>
                </a:lnTo>
                <a:lnTo>
                  <a:pt x="31952" y="36614"/>
                </a:lnTo>
                <a:lnTo>
                  <a:pt x="31595" y="36470"/>
                </a:lnTo>
                <a:lnTo>
                  <a:pt x="31274" y="36314"/>
                </a:lnTo>
                <a:lnTo>
                  <a:pt x="30953" y="36158"/>
                </a:lnTo>
                <a:lnTo>
                  <a:pt x="30686" y="35985"/>
                </a:lnTo>
                <a:lnTo>
                  <a:pt x="30418" y="35806"/>
                </a:lnTo>
                <a:lnTo>
                  <a:pt x="30186" y="35622"/>
                </a:lnTo>
                <a:lnTo>
                  <a:pt x="29972" y="35426"/>
                </a:lnTo>
                <a:lnTo>
                  <a:pt x="29776" y="35218"/>
                </a:lnTo>
                <a:lnTo>
                  <a:pt x="29615" y="35004"/>
                </a:lnTo>
                <a:lnTo>
                  <a:pt x="29455" y="34779"/>
                </a:lnTo>
                <a:lnTo>
                  <a:pt x="29330" y="34548"/>
                </a:lnTo>
                <a:lnTo>
                  <a:pt x="29240" y="34300"/>
                </a:lnTo>
                <a:lnTo>
                  <a:pt x="29151" y="34052"/>
                </a:lnTo>
                <a:lnTo>
                  <a:pt x="29098" y="33787"/>
                </a:lnTo>
                <a:lnTo>
                  <a:pt x="28991" y="33227"/>
                </a:lnTo>
                <a:lnTo>
                  <a:pt x="28919" y="32673"/>
                </a:lnTo>
                <a:lnTo>
                  <a:pt x="28777" y="31554"/>
                </a:lnTo>
                <a:lnTo>
                  <a:pt x="28687" y="30440"/>
                </a:lnTo>
                <a:lnTo>
                  <a:pt x="28616" y="29320"/>
                </a:lnTo>
                <a:lnTo>
                  <a:pt x="28491" y="27087"/>
                </a:lnTo>
                <a:lnTo>
                  <a:pt x="28420" y="25968"/>
                </a:lnTo>
                <a:lnTo>
                  <a:pt x="28313" y="24848"/>
                </a:lnTo>
                <a:lnTo>
                  <a:pt x="28295" y="24617"/>
                </a:lnTo>
                <a:lnTo>
                  <a:pt x="28241" y="24387"/>
                </a:lnTo>
                <a:lnTo>
                  <a:pt x="28188" y="24156"/>
                </a:lnTo>
                <a:lnTo>
                  <a:pt x="28099" y="23925"/>
                </a:lnTo>
                <a:lnTo>
                  <a:pt x="27974" y="23694"/>
                </a:lnTo>
                <a:lnTo>
                  <a:pt x="27831" y="23463"/>
                </a:lnTo>
                <a:lnTo>
                  <a:pt x="27653" y="23244"/>
                </a:lnTo>
                <a:lnTo>
                  <a:pt x="27439" y="23025"/>
                </a:lnTo>
                <a:lnTo>
                  <a:pt x="27367" y="22967"/>
                </a:lnTo>
                <a:lnTo>
                  <a:pt x="27278" y="22909"/>
                </a:lnTo>
                <a:lnTo>
                  <a:pt x="27153" y="22846"/>
                </a:lnTo>
                <a:lnTo>
                  <a:pt x="27028" y="22788"/>
                </a:lnTo>
                <a:lnTo>
                  <a:pt x="26868" y="22725"/>
                </a:lnTo>
                <a:lnTo>
                  <a:pt x="26707" y="22667"/>
                </a:lnTo>
                <a:lnTo>
                  <a:pt x="26547" y="22609"/>
                </a:lnTo>
                <a:lnTo>
                  <a:pt x="26368" y="22557"/>
                </a:lnTo>
                <a:lnTo>
                  <a:pt x="26172" y="22511"/>
                </a:lnTo>
                <a:lnTo>
                  <a:pt x="25976" y="22465"/>
                </a:lnTo>
                <a:lnTo>
                  <a:pt x="25779" y="22419"/>
                </a:lnTo>
                <a:lnTo>
                  <a:pt x="25583" y="22384"/>
                </a:lnTo>
                <a:lnTo>
                  <a:pt x="25387" y="22355"/>
                </a:lnTo>
                <a:lnTo>
                  <a:pt x="25191" y="22332"/>
                </a:lnTo>
                <a:lnTo>
                  <a:pt x="25012" y="22315"/>
                </a:lnTo>
                <a:lnTo>
                  <a:pt x="24834" y="22309"/>
                </a:lnTo>
                <a:lnTo>
                  <a:pt x="22622" y="22269"/>
                </a:lnTo>
                <a:lnTo>
                  <a:pt x="21533" y="22252"/>
                </a:lnTo>
                <a:lnTo>
                  <a:pt x="20427" y="22240"/>
                </a:lnTo>
                <a:lnTo>
                  <a:pt x="19339" y="22240"/>
                </a:lnTo>
                <a:lnTo>
                  <a:pt x="18251" y="22246"/>
                </a:lnTo>
                <a:lnTo>
                  <a:pt x="17163" y="22269"/>
                </a:lnTo>
                <a:lnTo>
                  <a:pt x="16609" y="22280"/>
                </a:lnTo>
                <a:lnTo>
                  <a:pt x="16074" y="22298"/>
                </a:lnTo>
                <a:lnTo>
                  <a:pt x="15539" y="22321"/>
                </a:lnTo>
                <a:lnTo>
                  <a:pt x="15004" y="22350"/>
                </a:lnTo>
                <a:lnTo>
                  <a:pt x="14486" y="22379"/>
                </a:lnTo>
                <a:lnTo>
                  <a:pt x="13951" y="22419"/>
                </a:lnTo>
                <a:lnTo>
                  <a:pt x="13434" y="22459"/>
                </a:lnTo>
                <a:lnTo>
                  <a:pt x="12899" y="22505"/>
                </a:lnTo>
                <a:lnTo>
                  <a:pt x="12381" y="22552"/>
                </a:lnTo>
                <a:lnTo>
                  <a:pt x="11864" y="22609"/>
                </a:lnTo>
                <a:lnTo>
                  <a:pt x="11347" y="22673"/>
                </a:lnTo>
                <a:lnTo>
                  <a:pt x="10847" y="22742"/>
                </a:lnTo>
                <a:lnTo>
                  <a:pt x="10330" y="22817"/>
                </a:lnTo>
                <a:lnTo>
                  <a:pt x="9830" y="22898"/>
                </a:lnTo>
                <a:lnTo>
                  <a:pt x="9331" y="22984"/>
                </a:lnTo>
                <a:lnTo>
                  <a:pt x="8831" y="23083"/>
                </a:lnTo>
                <a:lnTo>
                  <a:pt x="8349" y="23186"/>
                </a:lnTo>
                <a:lnTo>
                  <a:pt x="7868" y="23296"/>
                </a:lnTo>
                <a:lnTo>
                  <a:pt x="7511" y="23371"/>
                </a:lnTo>
                <a:lnTo>
                  <a:pt x="7154" y="23446"/>
                </a:lnTo>
                <a:lnTo>
                  <a:pt x="6387" y="23596"/>
                </a:lnTo>
                <a:lnTo>
                  <a:pt x="5531" y="23752"/>
                </a:lnTo>
                <a:lnTo>
                  <a:pt x="4621" y="23925"/>
                </a:lnTo>
                <a:lnTo>
                  <a:pt x="4603" y="23642"/>
                </a:lnTo>
                <a:lnTo>
                  <a:pt x="4603" y="23360"/>
                </a:lnTo>
                <a:lnTo>
                  <a:pt x="4621" y="23088"/>
                </a:lnTo>
                <a:lnTo>
                  <a:pt x="4656" y="22817"/>
                </a:lnTo>
                <a:lnTo>
                  <a:pt x="4710" y="22557"/>
                </a:lnTo>
                <a:lnTo>
                  <a:pt x="4781" y="22298"/>
                </a:lnTo>
                <a:lnTo>
                  <a:pt x="4870" y="22044"/>
                </a:lnTo>
                <a:lnTo>
                  <a:pt x="4995" y="21801"/>
                </a:lnTo>
                <a:lnTo>
                  <a:pt x="5120" y="21559"/>
                </a:lnTo>
                <a:lnTo>
                  <a:pt x="5281" y="21323"/>
                </a:lnTo>
                <a:lnTo>
                  <a:pt x="5459" y="21092"/>
                </a:lnTo>
                <a:lnTo>
                  <a:pt x="5655" y="20861"/>
                </a:lnTo>
                <a:lnTo>
                  <a:pt x="5870" y="20642"/>
                </a:lnTo>
                <a:lnTo>
                  <a:pt x="6119" y="20422"/>
                </a:lnTo>
                <a:lnTo>
                  <a:pt x="6369" y="20209"/>
                </a:lnTo>
                <a:lnTo>
                  <a:pt x="6655" y="20001"/>
                </a:lnTo>
                <a:lnTo>
                  <a:pt x="6976" y="19799"/>
                </a:lnTo>
                <a:lnTo>
                  <a:pt x="7297" y="19597"/>
                </a:lnTo>
                <a:lnTo>
                  <a:pt x="7654" y="19401"/>
                </a:lnTo>
                <a:lnTo>
                  <a:pt x="8028" y="19211"/>
                </a:lnTo>
                <a:lnTo>
                  <a:pt x="8421" y="19020"/>
                </a:lnTo>
                <a:lnTo>
                  <a:pt x="8849" y="18835"/>
                </a:lnTo>
                <a:lnTo>
                  <a:pt x="9295" y="18657"/>
                </a:lnTo>
                <a:lnTo>
                  <a:pt x="9759" y="18478"/>
                </a:lnTo>
                <a:lnTo>
                  <a:pt x="10258" y="18299"/>
                </a:lnTo>
                <a:lnTo>
                  <a:pt x="10776" y="18131"/>
                </a:lnTo>
                <a:lnTo>
                  <a:pt x="11329" y="17958"/>
                </a:lnTo>
                <a:lnTo>
                  <a:pt x="11900" y="17797"/>
                </a:lnTo>
                <a:lnTo>
                  <a:pt x="12506" y="17629"/>
                </a:lnTo>
                <a:lnTo>
                  <a:pt x="13131" y="17474"/>
                </a:lnTo>
                <a:lnTo>
                  <a:pt x="13773" y="17312"/>
                </a:lnTo>
                <a:lnTo>
                  <a:pt x="14451" y="17156"/>
                </a:lnTo>
                <a:lnTo>
                  <a:pt x="15004" y="17041"/>
                </a:lnTo>
                <a:lnTo>
                  <a:pt x="15557" y="16931"/>
                </a:lnTo>
                <a:lnTo>
                  <a:pt x="16128" y="16827"/>
                </a:lnTo>
                <a:lnTo>
                  <a:pt x="16717" y="16735"/>
                </a:lnTo>
                <a:lnTo>
                  <a:pt x="17305" y="16643"/>
                </a:lnTo>
                <a:lnTo>
                  <a:pt x="17912" y="16556"/>
                </a:lnTo>
                <a:lnTo>
                  <a:pt x="18536" y="16470"/>
                </a:lnTo>
                <a:lnTo>
                  <a:pt x="19161" y="16389"/>
                </a:lnTo>
                <a:lnTo>
                  <a:pt x="20409" y="16239"/>
                </a:lnTo>
                <a:lnTo>
                  <a:pt x="21676" y="16094"/>
                </a:lnTo>
                <a:lnTo>
                  <a:pt x="22961" y="15956"/>
                </a:lnTo>
                <a:lnTo>
                  <a:pt x="24209" y="15812"/>
                </a:lnTo>
                <a:lnTo>
                  <a:pt x="24709" y="15748"/>
                </a:lnTo>
                <a:lnTo>
                  <a:pt x="25173" y="15679"/>
                </a:lnTo>
                <a:lnTo>
                  <a:pt x="25601" y="15604"/>
                </a:lnTo>
                <a:lnTo>
                  <a:pt x="25994" y="15523"/>
                </a:lnTo>
                <a:lnTo>
                  <a:pt x="26368" y="15437"/>
                </a:lnTo>
                <a:lnTo>
                  <a:pt x="26689" y="15344"/>
                </a:lnTo>
                <a:lnTo>
                  <a:pt x="26975" y="15240"/>
                </a:lnTo>
                <a:lnTo>
                  <a:pt x="27242" y="15131"/>
                </a:lnTo>
                <a:lnTo>
                  <a:pt x="27474" y="15015"/>
                </a:lnTo>
                <a:lnTo>
                  <a:pt x="27671" y="14894"/>
                </a:lnTo>
                <a:lnTo>
                  <a:pt x="27849" y="14761"/>
                </a:lnTo>
                <a:lnTo>
                  <a:pt x="27992" y="14623"/>
                </a:lnTo>
                <a:lnTo>
                  <a:pt x="28099" y="14479"/>
                </a:lnTo>
                <a:lnTo>
                  <a:pt x="28188" y="14329"/>
                </a:lnTo>
                <a:lnTo>
                  <a:pt x="28241" y="14167"/>
                </a:lnTo>
                <a:lnTo>
                  <a:pt x="28259" y="14000"/>
                </a:lnTo>
                <a:lnTo>
                  <a:pt x="28402" y="12315"/>
                </a:lnTo>
                <a:lnTo>
                  <a:pt x="28545" y="10636"/>
                </a:lnTo>
                <a:lnTo>
                  <a:pt x="28634" y="9793"/>
                </a:lnTo>
                <a:lnTo>
                  <a:pt x="28741" y="8956"/>
                </a:lnTo>
                <a:lnTo>
                  <a:pt x="28884" y="8114"/>
                </a:lnTo>
                <a:lnTo>
                  <a:pt x="29062" y="7277"/>
                </a:lnTo>
                <a:lnTo>
                  <a:pt x="29116" y="7081"/>
                </a:lnTo>
                <a:lnTo>
                  <a:pt x="29169" y="6891"/>
                </a:lnTo>
                <a:lnTo>
                  <a:pt x="29258" y="6694"/>
                </a:lnTo>
                <a:lnTo>
                  <a:pt x="29348" y="6498"/>
                </a:lnTo>
                <a:lnTo>
                  <a:pt x="29455" y="6308"/>
                </a:lnTo>
                <a:lnTo>
                  <a:pt x="29562" y="6112"/>
                </a:lnTo>
                <a:lnTo>
                  <a:pt x="29829" y="5731"/>
                </a:lnTo>
                <a:lnTo>
                  <a:pt x="30133" y="5344"/>
                </a:lnTo>
                <a:lnTo>
                  <a:pt x="30454" y="4963"/>
                </a:lnTo>
                <a:lnTo>
                  <a:pt x="30828" y="4588"/>
                </a:lnTo>
                <a:lnTo>
                  <a:pt x="31221" y="4219"/>
                </a:lnTo>
                <a:lnTo>
                  <a:pt x="31346" y="4092"/>
                </a:lnTo>
                <a:lnTo>
                  <a:pt x="31506" y="3976"/>
                </a:lnTo>
                <a:lnTo>
                  <a:pt x="31667" y="3861"/>
                </a:lnTo>
                <a:lnTo>
                  <a:pt x="31827" y="3746"/>
                </a:lnTo>
                <a:lnTo>
                  <a:pt x="32006" y="3636"/>
                </a:lnTo>
                <a:lnTo>
                  <a:pt x="32202" y="3532"/>
                </a:lnTo>
                <a:lnTo>
                  <a:pt x="32398" y="3434"/>
                </a:lnTo>
                <a:lnTo>
                  <a:pt x="32594" y="3336"/>
                </a:lnTo>
                <a:lnTo>
                  <a:pt x="32809" y="3244"/>
                </a:lnTo>
                <a:lnTo>
                  <a:pt x="33041" y="3157"/>
                </a:lnTo>
                <a:lnTo>
                  <a:pt x="33272" y="3071"/>
                </a:lnTo>
                <a:lnTo>
                  <a:pt x="33504" y="2990"/>
                </a:lnTo>
                <a:lnTo>
                  <a:pt x="33772" y="2915"/>
                </a:lnTo>
                <a:lnTo>
                  <a:pt x="34022" y="2845"/>
                </a:lnTo>
                <a:lnTo>
                  <a:pt x="34289" y="2776"/>
                </a:lnTo>
                <a:lnTo>
                  <a:pt x="34575" y="2713"/>
                </a:lnTo>
                <a:lnTo>
                  <a:pt x="34860" y="2649"/>
                </a:lnTo>
                <a:lnTo>
                  <a:pt x="35164" y="2592"/>
                </a:lnTo>
                <a:lnTo>
                  <a:pt x="35467" y="2540"/>
                </a:lnTo>
                <a:lnTo>
                  <a:pt x="35788" y="2493"/>
                </a:lnTo>
                <a:lnTo>
                  <a:pt x="36109" y="2447"/>
                </a:lnTo>
                <a:lnTo>
                  <a:pt x="36448" y="2407"/>
                </a:lnTo>
                <a:lnTo>
                  <a:pt x="36787" y="2372"/>
                </a:lnTo>
                <a:lnTo>
                  <a:pt x="37144" y="2343"/>
                </a:lnTo>
                <a:lnTo>
                  <a:pt x="37501" y="2315"/>
                </a:lnTo>
                <a:lnTo>
                  <a:pt x="37875" y="2291"/>
                </a:lnTo>
                <a:lnTo>
                  <a:pt x="38268" y="2274"/>
                </a:lnTo>
                <a:lnTo>
                  <a:pt x="38642" y="2257"/>
                </a:lnTo>
                <a:lnTo>
                  <a:pt x="39053" y="2245"/>
                </a:lnTo>
                <a:lnTo>
                  <a:pt x="39463" y="2240"/>
                </a:lnTo>
                <a:lnTo>
                  <a:pt x="40302" y="2240"/>
                </a:lnTo>
                <a:lnTo>
                  <a:pt x="42282" y="2257"/>
                </a:lnTo>
                <a:lnTo>
                  <a:pt x="44262" y="2274"/>
                </a:lnTo>
                <a:lnTo>
                  <a:pt x="46260" y="2286"/>
                </a:lnTo>
                <a:lnTo>
                  <a:pt x="48241" y="2291"/>
                </a:lnTo>
                <a:lnTo>
                  <a:pt x="50221" y="2291"/>
                </a:lnTo>
                <a:lnTo>
                  <a:pt x="52219" y="2286"/>
                </a:lnTo>
                <a:lnTo>
                  <a:pt x="54199" y="2280"/>
                </a:lnTo>
                <a:lnTo>
                  <a:pt x="56180" y="2268"/>
                </a:lnTo>
                <a:lnTo>
                  <a:pt x="66242" y="2199"/>
                </a:lnTo>
                <a:lnTo>
                  <a:pt x="76286" y="2113"/>
                </a:lnTo>
                <a:lnTo>
                  <a:pt x="96374" y="1939"/>
                </a:lnTo>
                <a:lnTo>
                  <a:pt x="98961" y="1916"/>
                </a:lnTo>
                <a:lnTo>
                  <a:pt x="101566" y="1888"/>
                </a:lnTo>
                <a:lnTo>
                  <a:pt x="106757" y="1830"/>
                </a:lnTo>
                <a:lnTo>
                  <a:pt x="109362" y="1807"/>
                </a:lnTo>
                <a:lnTo>
                  <a:pt x="111949" y="1789"/>
                </a:lnTo>
                <a:lnTo>
                  <a:pt x="114553" y="1778"/>
                </a:lnTo>
                <a:lnTo>
                  <a:pt x="117158" y="1772"/>
                </a:lnTo>
                <a:close/>
                <a:moveTo>
                  <a:pt x="191642" y="1"/>
                </a:moveTo>
                <a:lnTo>
                  <a:pt x="187985" y="6"/>
                </a:lnTo>
                <a:lnTo>
                  <a:pt x="180688" y="29"/>
                </a:lnTo>
                <a:lnTo>
                  <a:pt x="173391" y="47"/>
                </a:lnTo>
                <a:lnTo>
                  <a:pt x="169752" y="58"/>
                </a:lnTo>
                <a:lnTo>
                  <a:pt x="159904" y="58"/>
                </a:lnTo>
                <a:lnTo>
                  <a:pt x="153731" y="70"/>
                </a:lnTo>
                <a:lnTo>
                  <a:pt x="147540" y="87"/>
                </a:lnTo>
                <a:lnTo>
                  <a:pt x="141368" y="110"/>
                </a:lnTo>
                <a:lnTo>
                  <a:pt x="128986" y="168"/>
                </a:lnTo>
                <a:lnTo>
                  <a:pt x="116623" y="226"/>
                </a:lnTo>
                <a:lnTo>
                  <a:pt x="109915" y="260"/>
                </a:lnTo>
                <a:lnTo>
                  <a:pt x="103189" y="295"/>
                </a:lnTo>
                <a:lnTo>
                  <a:pt x="89755" y="376"/>
                </a:lnTo>
                <a:lnTo>
                  <a:pt x="76321" y="451"/>
                </a:lnTo>
                <a:lnTo>
                  <a:pt x="69613" y="480"/>
                </a:lnTo>
                <a:lnTo>
                  <a:pt x="62888" y="508"/>
                </a:lnTo>
                <a:lnTo>
                  <a:pt x="62138" y="508"/>
                </a:lnTo>
                <a:lnTo>
                  <a:pt x="61371" y="503"/>
                </a:lnTo>
                <a:lnTo>
                  <a:pt x="60622" y="485"/>
                </a:lnTo>
                <a:lnTo>
                  <a:pt x="59855" y="468"/>
                </a:lnTo>
                <a:lnTo>
                  <a:pt x="58338" y="428"/>
                </a:lnTo>
                <a:lnTo>
                  <a:pt x="56822" y="381"/>
                </a:lnTo>
                <a:lnTo>
                  <a:pt x="55323" y="335"/>
                </a:lnTo>
                <a:lnTo>
                  <a:pt x="54556" y="312"/>
                </a:lnTo>
                <a:lnTo>
                  <a:pt x="53807" y="295"/>
                </a:lnTo>
                <a:lnTo>
                  <a:pt x="53040" y="289"/>
                </a:lnTo>
                <a:lnTo>
                  <a:pt x="52290" y="283"/>
                </a:lnTo>
                <a:lnTo>
                  <a:pt x="51541" y="283"/>
                </a:lnTo>
                <a:lnTo>
                  <a:pt x="50792" y="289"/>
                </a:lnTo>
                <a:lnTo>
                  <a:pt x="48526" y="335"/>
                </a:lnTo>
                <a:lnTo>
                  <a:pt x="46278" y="387"/>
                </a:lnTo>
                <a:lnTo>
                  <a:pt x="44012" y="451"/>
                </a:lnTo>
                <a:lnTo>
                  <a:pt x="41764" y="526"/>
                </a:lnTo>
                <a:lnTo>
                  <a:pt x="39517" y="612"/>
                </a:lnTo>
                <a:lnTo>
                  <a:pt x="37287" y="710"/>
                </a:lnTo>
                <a:lnTo>
                  <a:pt x="36163" y="768"/>
                </a:lnTo>
                <a:lnTo>
                  <a:pt x="35039" y="826"/>
                </a:lnTo>
                <a:lnTo>
                  <a:pt x="33933" y="884"/>
                </a:lnTo>
                <a:lnTo>
                  <a:pt x="32826" y="953"/>
                </a:lnTo>
                <a:lnTo>
                  <a:pt x="32470" y="976"/>
                </a:lnTo>
                <a:lnTo>
                  <a:pt x="32131" y="1005"/>
                </a:lnTo>
                <a:lnTo>
                  <a:pt x="31792" y="1039"/>
                </a:lnTo>
                <a:lnTo>
                  <a:pt x="31471" y="1074"/>
                </a:lnTo>
                <a:lnTo>
                  <a:pt x="31149" y="1120"/>
                </a:lnTo>
                <a:lnTo>
                  <a:pt x="30846" y="1166"/>
                </a:lnTo>
                <a:lnTo>
                  <a:pt x="30543" y="1212"/>
                </a:lnTo>
                <a:lnTo>
                  <a:pt x="30257" y="1270"/>
                </a:lnTo>
                <a:lnTo>
                  <a:pt x="29972" y="1328"/>
                </a:lnTo>
                <a:lnTo>
                  <a:pt x="29704" y="1386"/>
                </a:lnTo>
                <a:lnTo>
                  <a:pt x="29437" y="1455"/>
                </a:lnTo>
                <a:lnTo>
                  <a:pt x="29187" y="1524"/>
                </a:lnTo>
                <a:lnTo>
                  <a:pt x="28937" y="1593"/>
                </a:lnTo>
                <a:lnTo>
                  <a:pt x="28705" y="1668"/>
                </a:lnTo>
                <a:lnTo>
                  <a:pt x="28473" y="1749"/>
                </a:lnTo>
                <a:lnTo>
                  <a:pt x="28259" y="1830"/>
                </a:lnTo>
                <a:lnTo>
                  <a:pt x="28045" y="1911"/>
                </a:lnTo>
                <a:lnTo>
                  <a:pt x="27849" y="1997"/>
                </a:lnTo>
                <a:lnTo>
                  <a:pt x="27671" y="2084"/>
                </a:lnTo>
                <a:lnTo>
                  <a:pt x="27474" y="2176"/>
                </a:lnTo>
                <a:lnTo>
                  <a:pt x="27314" y="2268"/>
                </a:lnTo>
                <a:lnTo>
                  <a:pt x="27153" y="2367"/>
                </a:lnTo>
                <a:lnTo>
                  <a:pt x="26993" y="2465"/>
                </a:lnTo>
                <a:lnTo>
                  <a:pt x="26850" y="2563"/>
                </a:lnTo>
                <a:lnTo>
                  <a:pt x="26582" y="2765"/>
                </a:lnTo>
                <a:lnTo>
                  <a:pt x="26368" y="2972"/>
                </a:lnTo>
                <a:lnTo>
                  <a:pt x="26190" y="3192"/>
                </a:lnTo>
                <a:lnTo>
                  <a:pt x="26047" y="3405"/>
                </a:lnTo>
                <a:lnTo>
                  <a:pt x="25815" y="3792"/>
                </a:lnTo>
                <a:lnTo>
                  <a:pt x="25619" y="4184"/>
                </a:lnTo>
                <a:lnTo>
                  <a:pt x="25226" y="4963"/>
                </a:lnTo>
                <a:lnTo>
                  <a:pt x="24887" y="5742"/>
                </a:lnTo>
                <a:lnTo>
                  <a:pt x="24566" y="6527"/>
                </a:lnTo>
                <a:lnTo>
                  <a:pt x="24281" y="7312"/>
                </a:lnTo>
                <a:lnTo>
                  <a:pt x="24013" y="8097"/>
                </a:lnTo>
                <a:lnTo>
                  <a:pt x="23763" y="8881"/>
                </a:lnTo>
                <a:lnTo>
                  <a:pt x="23514" y="9666"/>
                </a:lnTo>
                <a:lnTo>
                  <a:pt x="23460" y="9885"/>
                </a:lnTo>
                <a:lnTo>
                  <a:pt x="23407" y="10110"/>
                </a:lnTo>
                <a:lnTo>
                  <a:pt x="23335" y="10549"/>
                </a:lnTo>
                <a:lnTo>
                  <a:pt x="23282" y="10993"/>
                </a:lnTo>
                <a:lnTo>
                  <a:pt x="23264" y="11438"/>
                </a:lnTo>
                <a:lnTo>
                  <a:pt x="23264" y="11882"/>
                </a:lnTo>
                <a:lnTo>
                  <a:pt x="23282" y="12326"/>
                </a:lnTo>
                <a:lnTo>
                  <a:pt x="23317" y="13215"/>
                </a:lnTo>
                <a:lnTo>
                  <a:pt x="23317" y="13325"/>
                </a:lnTo>
                <a:lnTo>
                  <a:pt x="23282" y="13423"/>
                </a:lnTo>
                <a:lnTo>
                  <a:pt x="23246" y="13515"/>
                </a:lnTo>
                <a:lnTo>
                  <a:pt x="23193" y="13607"/>
                </a:lnTo>
                <a:lnTo>
                  <a:pt x="23121" y="13688"/>
                </a:lnTo>
                <a:lnTo>
                  <a:pt x="23014" y="13763"/>
                </a:lnTo>
                <a:lnTo>
                  <a:pt x="22907" y="13832"/>
                </a:lnTo>
                <a:lnTo>
                  <a:pt x="22764" y="13896"/>
                </a:lnTo>
                <a:lnTo>
                  <a:pt x="22604" y="13954"/>
                </a:lnTo>
                <a:lnTo>
                  <a:pt x="22425" y="14011"/>
                </a:lnTo>
                <a:lnTo>
                  <a:pt x="22211" y="14057"/>
                </a:lnTo>
                <a:lnTo>
                  <a:pt x="21997" y="14104"/>
                </a:lnTo>
                <a:lnTo>
                  <a:pt x="21748" y="14144"/>
                </a:lnTo>
                <a:lnTo>
                  <a:pt x="21462" y="14179"/>
                </a:lnTo>
                <a:lnTo>
                  <a:pt x="21159" y="14213"/>
                </a:lnTo>
                <a:lnTo>
                  <a:pt x="20838" y="14236"/>
                </a:lnTo>
                <a:lnTo>
                  <a:pt x="20017" y="14306"/>
                </a:lnTo>
                <a:lnTo>
                  <a:pt x="19196" y="14381"/>
                </a:lnTo>
                <a:lnTo>
                  <a:pt x="18411" y="14461"/>
                </a:lnTo>
                <a:lnTo>
                  <a:pt x="17626" y="14548"/>
                </a:lnTo>
                <a:lnTo>
                  <a:pt x="16877" y="14640"/>
                </a:lnTo>
                <a:lnTo>
                  <a:pt x="16128" y="14744"/>
                </a:lnTo>
                <a:lnTo>
                  <a:pt x="15396" y="14848"/>
                </a:lnTo>
                <a:lnTo>
                  <a:pt x="14683" y="14958"/>
                </a:lnTo>
                <a:lnTo>
                  <a:pt x="13987" y="15073"/>
                </a:lnTo>
                <a:lnTo>
                  <a:pt x="13309" y="15200"/>
                </a:lnTo>
                <a:lnTo>
                  <a:pt x="12631" y="15327"/>
                </a:lnTo>
                <a:lnTo>
                  <a:pt x="11989" y="15465"/>
                </a:lnTo>
                <a:lnTo>
                  <a:pt x="11347" y="15604"/>
                </a:lnTo>
                <a:lnTo>
                  <a:pt x="10740" y="15754"/>
                </a:lnTo>
                <a:lnTo>
                  <a:pt x="10133" y="15910"/>
                </a:lnTo>
                <a:lnTo>
                  <a:pt x="9545" y="16066"/>
                </a:lnTo>
                <a:lnTo>
                  <a:pt x="8974" y="16233"/>
                </a:lnTo>
                <a:lnTo>
                  <a:pt x="8421" y="16400"/>
                </a:lnTo>
                <a:lnTo>
                  <a:pt x="7868" y="16579"/>
                </a:lnTo>
                <a:lnTo>
                  <a:pt x="7350" y="16764"/>
                </a:lnTo>
                <a:lnTo>
                  <a:pt x="6851" y="16949"/>
                </a:lnTo>
                <a:lnTo>
                  <a:pt x="6351" y="17145"/>
                </a:lnTo>
                <a:lnTo>
                  <a:pt x="5870" y="17341"/>
                </a:lnTo>
                <a:lnTo>
                  <a:pt x="5406" y="17549"/>
                </a:lnTo>
                <a:lnTo>
                  <a:pt x="4960" y="17762"/>
                </a:lnTo>
                <a:lnTo>
                  <a:pt x="4532" y="17976"/>
                </a:lnTo>
                <a:lnTo>
                  <a:pt x="4121" y="18201"/>
                </a:lnTo>
                <a:lnTo>
                  <a:pt x="3711" y="18426"/>
                </a:lnTo>
                <a:lnTo>
                  <a:pt x="3336" y="18657"/>
                </a:lnTo>
                <a:lnTo>
                  <a:pt x="2962" y="18899"/>
                </a:lnTo>
                <a:lnTo>
                  <a:pt x="2605" y="19141"/>
                </a:lnTo>
                <a:lnTo>
                  <a:pt x="2266" y="19389"/>
                </a:lnTo>
                <a:lnTo>
                  <a:pt x="2034" y="19568"/>
                </a:lnTo>
                <a:lnTo>
                  <a:pt x="1838" y="19747"/>
                </a:lnTo>
                <a:lnTo>
                  <a:pt x="1624" y="19932"/>
                </a:lnTo>
                <a:lnTo>
                  <a:pt x="1445" y="20111"/>
                </a:lnTo>
                <a:lnTo>
                  <a:pt x="1285" y="20295"/>
                </a:lnTo>
                <a:lnTo>
                  <a:pt x="1124" y="20480"/>
                </a:lnTo>
                <a:lnTo>
                  <a:pt x="981" y="20659"/>
                </a:lnTo>
                <a:lnTo>
                  <a:pt x="856" y="20844"/>
                </a:lnTo>
                <a:lnTo>
                  <a:pt x="732" y="21028"/>
                </a:lnTo>
                <a:lnTo>
                  <a:pt x="624" y="21219"/>
                </a:lnTo>
                <a:lnTo>
                  <a:pt x="428" y="21588"/>
                </a:lnTo>
                <a:lnTo>
                  <a:pt x="285" y="21963"/>
                </a:lnTo>
                <a:lnTo>
                  <a:pt x="178" y="22338"/>
                </a:lnTo>
                <a:lnTo>
                  <a:pt x="89" y="22719"/>
                </a:lnTo>
                <a:lnTo>
                  <a:pt x="36" y="23094"/>
                </a:lnTo>
                <a:lnTo>
                  <a:pt x="18" y="23475"/>
                </a:lnTo>
                <a:lnTo>
                  <a:pt x="0" y="23856"/>
                </a:lnTo>
                <a:lnTo>
                  <a:pt x="18" y="24231"/>
                </a:lnTo>
                <a:lnTo>
                  <a:pt x="36" y="24612"/>
                </a:lnTo>
                <a:lnTo>
                  <a:pt x="89" y="25373"/>
                </a:lnTo>
                <a:lnTo>
                  <a:pt x="107" y="25466"/>
                </a:lnTo>
                <a:lnTo>
                  <a:pt x="143" y="25552"/>
                </a:lnTo>
                <a:lnTo>
                  <a:pt x="178" y="25639"/>
                </a:lnTo>
                <a:lnTo>
                  <a:pt x="214" y="25714"/>
                </a:lnTo>
                <a:lnTo>
                  <a:pt x="285" y="25789"/>
                </a:lnTo>
                <a:lnTo>
                  <a:pt x="357" y="25858"/>
                </a:lnTo>
                <a:lnTo>
                  <a:pt x="428" y="25927"/>
                </a:lnTo>
                <a:lnTo>
                  <a:pt x="517" y="25985"/>
                </a:lnTo>
                <a:lnTo>
                  <a:pt x="607" y="26037"/>
                </a:lnTo>
                <a:lnTo>
                  <a:pt x="714" y="26089"/>
                </a:lnTo>
                <a:lnTo>
                  <a:pt x="839" y="26135"/>
                </a:lnTo>
                <a:lnTo>
                  <a:pt x="963" y="26175"/>
                </a:lnTo>
                <a:lnTo>
                  <a:pt x="1088" y="26210"/>
                </a:lnTo>
                <a:lnTo>
                  <a:pt x="1231" y="26239"/>
                </a:lnTo>
                <a:lnTo>
                  <a:pt x="1374" y="26268"/>
                </a:lnTo>
                <a:lnTo>
                  <a:pt x="1534" y="26285"/>
                </a:lnTo>
                <a:lnTo>
                  <a:pt x="1695" y="26302"/>
                </a:lnTo>
                <a:lnTo>
                  <a:pt x="1873" y="26314"/>
                </a:lnTo>
                <a:lnTo>
                  <a:pt x="2052" y="26320"/>
                </a:lnTo>
                <a:lnTo>
                  <a:pt x="2230" y="26320"/>
                </a:lnTo>
                <a:lnTo>
                  <a:pt x="2426" y="26314"/>
                </a:lnTo>
                <a:lnTo>
                  <a:pt x="2623" y="26308"/>
                </a:lnTo>
                <a:lnTo>
                  <a:pt x="2819" y="26291"/>
                </a:lnTo>
                <a:lnTo>
                  <a:pt x="3033" y="26274"/>
                </a:lnTo>
                <a:lnTo>
                  <a:pt x="3247" y="26251"/>
                </a:lnTo>
                <a:lnTo>
                  <a:pt x="3461" y="26222"/>
                </a:lnTo>
                <a:lnTo>
                  <a:pt x="3693" y="26187"/>
                </a:lnTo>
                <a:lnTo>
                  <a:pt x="3925" y="26152"/>
                </a:lnTo>
                <a:lnTo>
                  <a:pt x="4157" y="26106"/>
                </a:lnTo>
                <a:lnTo>
                  <a:pt x="4389" y="26060"/>
                </a:lnTo>
                <a:lnTo>
                  <a:pt x="4870" y="25945"/>
                </a:lnTo>
                <a:lnTo>
                  <a:pt x="6690" y="25489"/>
                </a:lnTo>
                <a:lnTo>
                  <a:pt x="8510" y="25027"/>
                </a:lnTo>
                <a:lnTo>
                  <a:pt x="8885" y="24929"/>
                </a:lnTo>
                <a:lnTo>
                  <a:pt x="9277" y="24837"/>
                </a:lnTo>
                <a:lnTo>
                  <a:pt x="9670" y="24744"/>
                </a:lnTo>
                <a:lnTo>
                  <a:pt x="10062" y="24664"/>
                </a:lnTo>
                <a:lnTo>
                  <a:pt x="10455" y="24583"/>
                </a:lnTo>
                <a:lnTo>
                  <a:pt x="10847" y="24502"/>
                </a:lnTo>
                <a:lnTo>
                  <a:pt x="11257" y="24433"/>
                </a:lnTo>
                <a:lnTo>
                  <a:pt x="11668" y="24364"/>
                </a:lnTo>
                <a:lnTo>
                  <a:pt x="12078" y="24294"/>
                </a:lnTo>
                <a:lnTo>
                  <a:pt x="12488" y="24237"/>
                </a:lnTo>
                <a:lnTo>
                  <a:pt x="12899" y="24179"/>
                </a:lnTo>
                <a:lnTo>
                  <a:pt x="13327" y="24121"/>
                </a:lnTo>
                <a:lnTo>
                  <a:pt x="13755" y="24069"/>
                </a:lnTo>
                <a:lnTo>
                  <a:pt x="14183" y="24023"/>
                </a:lnTo>
                <a:lnTo>
                  <a:pt x="14629" y="23983"/>
                </a:lnTo>
                <a:lnTo>
                  <a:pt x="15057" y="23942"/>
                </a:lnTo>
                <a:lnTo>
                  <a:pt x="15503" y="23902"/>
                </a:lnTo>
                <a:lnTo>
                  <a:pt x="15967" y="23873"/>
                </a:lnTo>
                <a:lnTo>
                  <a:pt x="16413" y="23844"/>
                </a:lnTo>
                <a:lnTo>
                  <a:pt x="16877" y="23815"/>
                </a:lnTo>
                <a:lnTo>
                  <a:pt x="17341" y="23798"/>
                </a:lnTo>
                <a:lnTo>
                  <a:pt x="17805" y="23781"/>
                </a:lnTo>
                <a:lnTo>
                  <a:pt x="18269" y="23763"/>
                </a:lnTo>
                <a:lnTo>
                  <a:pt x="18750" y="23752"/>
                </a:lnTo>
                <a:lnTo>
                  <a:pt x="19232" y="23746"/>
                </a:lnTo>
                <a:lnTo>
                  <a:pt x="19732" y="23740"/>
                </a:lnTo>
                <a:lnTo>
                  <a:pt x="20713" y="23740"/>
                </a:lnTo>
                <a:lnTo>
                  <a:pt x="21730" y="23758"/>
                </a:lnTo>
                <a:lnTo>
                  <a:pt x="22764" y="23787"/>
                </a:lnTo>
                <a:lnTo>
                  <a:pt x="22907" y="24317"/>
                </a:lnTo>
                <a:lnTo>
                  <a:pt x="22961" y="24571"/>
                </a:lnTo>
                <a:lnTo>
                  <a:pt x="23014" y="24825"/>
                </a:lnTo>
                <a:lnTo>
                  <a:pt x="23157" y="26072"/>
                </a:lnTo>
                <a:lnTo>
                  <a:pt x="23282" y="27324"/>
                </a:lnTo>
                <a:lnTo>
                  <a:pt x="23532" y="29822"/>
                </a:lnTo>
                <a:lnTo>
                  <a:pt x="23674" y="31069"/>
                </a:lnTo>
                <a:lnTo>
                  <a:pt x="23853" y="32315"/>
                </a:lnTo>
                <a:lnTo>
                  <a:pt x="24049" y="33567"/>
                </a:lnTo>
                <a:lnTo>
                  <a:pt x="24156" y="34191"/>
                </a:lnTo>
                <a:lnTo>
                  <a:pt x="24281" y="34814"/>
                </a:lnTo>
                <a:lnTo>
                  <a:pt x="24334" y="35033"/>
                </a:lnTo>
                <a:lnTo>
                  <a:pt x="24406" y="35252"/>
                </a:lnTo>
                <a:lnTo>
                  <a:pt x="24513" y="35466"/>
                </a:lnTo>
                <a:lnTo>
                  <a:pt x="24620" y="35674"/>
                </a:lnTo>
                <a:lnTo>
                  <a:pt x="24763" y="35881"/>
                </a:lnTo>
                <a:lnTo>
                  <a:pt x="24905" y="36089"/>
                </a:lnTo>
                <a:lnTo>
                  <a:pt x="25084" y="36285"/>
                </a:lnTo>
                <a:lnTo>
                  <a:pt x="25280" y="36482"/>
                </a:lnTo>
                <a:lnTo>
                  <a:pt x="25512" y="36672"/>
                </a:lnTo>
                <a:lnTo>
                  <a:pt x="25762" y="36857"/>
                </a:lnTo>
                <a:lnTo>
                  <a:pt x="26029" y="37036"/>
                </a:lnTo>
                <a:lnTo>
                  <a:pt x="26333" y="37209"/>
                </a:lnTo>
                <a:lnTo>
                  <a:pt x="26654" y="37376"/>
                </a:lnTo>
                <a:lnTo>
                  <a:pt x="27010" y="37538"/>
                </a:lnTo>
                <a:lnTo>
                  <a:pt x="27385" y="37693"/>
                </a:lnTo>
                <a:lnTo>
                  <a:pt x="27795" y="37843"/>
                </a:lnTo>
                <a:lnTo>
                  <a:pt x="28241" y="37988"/>
                </a:lnTo>
                <a:lnTo>
                  <a:pt x="28705" y="38120"/>
                </a:lnTo>
                <a:lnTo>
                  <a:pt x="29205" y="38253"/>
                </a:lnTo>
                <a:lnTo>
                  <a:pt x="29740" y="38374"/>
                </a:lnTo>
                <a:lnTo>
                  <a:pt x="30293" y="38484"/>
                </a:lnTo>
                <a:lnTo>
                  <a:pt x="30900" y="38594"/>
                </a:lnTo>
                <a:lnTo>
                  <a:pt x="31524" y="38692"/>
                </a:lnTo>
                <a:lnTo>
                  <a:pt x="32184" y="38778"/>
                </a:lnTo>
                <a:lnTo>
                  <a:pt x="32880" y="38859"/>
                </a:lnTo>
                <a:lnTo>
                  <a:pt x="33611" y="38928"/>
                </a:lnTo>
                <a:lnTo>
                  <a:pt x="34379" y="38992"/>
                </a:lnTo>
                <a:lnTo>
                  <a:pt x="35181" y="39049"/>
                </a:lnTo>
                <a:lnTo>
                  <a:pt x="36038" y="39090"/>
                </a:lnTo>
                <a:lnTo>
                  <a:pt x="36912" y="39124"/>
                </a:lnTo>
                <a:lnTo>
                  <a:pt x="37840" y="39148"/>
                </a:lnTo>
                <a:lnTo>
                  <a:pt x="38803" y="39165"/>
                </a:lnTo>
                <a:lnTo>
                  <a:pt x="40676" y="39182"/>
                </a:lnTo>
                <a:lnTo>
                  <a:pt x="42549" y="39199"/>
                </a:lnTo>
                <a:lnTo>
                  <a:pt x="46314" y="39251"/>
                </a:lnTo>
                <a:lnTo>
                  <a:pt x="53807" y="39367"/>
                </a:lnTo>
                <a:lnTo>
                  <a:pt x="57571" y="39419"/>
                </a:lnTo>
                <a:lnTo>
                  <a:pt x="61318" y="39465"/>
                </a:lnTo>
                <a:lnTo>
                  <a:pt x="63191" y="39482"/>
                </a:lnTo>
                <a:lnTo>
                  <a:pt x="65064" y="39494"/>
                </a:lnTo>
                <a:lnTo>
                  <a:pt x="66937" y="39505"/>
                </a:lnTo>
                <a:lnTo>
                  <a:pt x="68828" y="39505"/>
                </a:lnTo>
                <a:lnTo>
                  <a:pt x="71023" y="39500"/>
                </a:lnTo>
                <a:lnTo>
                  <a:pt x="73235" y="39494"/>
                </a:lnTo>
                <a:lnTo>
                  <a:pt x="75429" y="39482"/>
                </a:lnTo>
                <a:lnTo>
                  <a:pt x="77642" y="39465"/>
                </a:lnTo>
                <a:lnTo>
                  <a:pt x="82048" y="39425"/>
                </a:lnTo>
                <a:lnTo>
                  <a:pt x="86455" y="39373"/>
                </a:lnTo>
                <a:lnTo>
                  <a:pt x="90861" y="39321"/>
                </a:lnTo>
                <a:lnTo>
                  <a:pt x="95268" y="39274"/>
                </a:lnTo>
                <a:lnTo>
                  <a:pt x="99674" y="39228"/>
                </a:lnTo>
                <a:lnTo>
                  <a:pt x="101869" y="39211"/>
                </a:lnTo>
                <a:lnTo>
                  <a:pt x="104081" y="39199"/>
                </a:lnTo>
                <a:lnTo>
                  <a:pt x="107435" y="39188"/>
                </a:lnTo>
                <a:lnTo>
                  <a:pt x="110807" y="39188"/>
                </a:lnTo>
                <a:lnTo>
                  <a:pt x="114161" y="39194"/>
                </a:lnTo>
                <a:lnTo>
                  <a:pt x="117533" y="39199"/>
                </a:lnTo>
                <a:lnTo>
                  <a:pt x="124259" y="39228"/>
                </a:lnTo>
                <a:lnTo>
                  <a:pt x="127613" y="39240"/>
                </a:lnTo>
                <a:lnTo>
                  <a:pt x="130984" y="39246"/>
                </a:lnTo>
                <a:lnTo>
                  <a:pt x="134124" y="39246"/>
                </a:lnTo>
                <a:lnTo>
                  <a:pt x="137264" y="39240"/>
                </a:lnTo>
                <a:lnTo>
                  <a:pt x="143562" y="39228"/>
                </a:lnTo>
                <a:lnTo>
                  <a:pt x="149842" y="39228"/>
                </a:lnTo>
                <a:lnTo>
                  <a:pt x="152999" y="39234"/>
                </a:lnTo>
                <a:lnTo>
                  <a:pt x="156139" y="39251"/>
                </a:lnTo>
                <a:lnTo>
                  <a:pt x="159672" y="39280"/>
                </a:lnTo>
                <a:lnTo>
                  <a:pt x="163222" y="39321"/>
                </a:lnTo>
                <a:lnTo>
                  <a:pt x="166754" y="39367"/>
                </a:lnTo>
                <a:lnTo>
                  <a:pt x="170287" y="39419"/>
                </a:lnTo>
                <a:lnTo>
                  <a:pt x="173837" y="39465"/>
                </a:lnTo>
                <a:lnTo>
                  <a:pt x="177369" y="39511"/>
                </a:lnTo>
                <a:lnTo>
                  <a:pt x="180920" y="39546"/>
                </a:lnTo>
                <a:lnTo>
                  <a:pt x="184452" y="39575"/>
                </a:lnTo>
                <a:lnTo>
                  <a:pt x="186468" y="39575"/>
                </a:lnTo>
                <a:lnTo>
                  <a:pt x="188484" y="39563"/>
                </a:lnTo>
                <a:lnTo>
                  <a:pt x="190482" y="39540"/>
                </a:lnTo>
                <a:lnTo>
                  <a:pt x="192498" y="39505"/>
                </a:lnTo>
                <a:lnTo>
                  <a:pt x="196530" y="39436"/>
                </a:lnTo>
                <a:lnTo>
                  <a:pt x="198546" y="39407"/>
                </a:lnTo>
                <a:lnTo>
                  <a:pt x="200562" y="39384"/>
                </a:lnTo>
                <a:lnTo>
                  <a:pt x="201900" y="39378"/>
                </a:lnTo>
                <a:lnTo>
                  <a:pt x="203238" y="39378"/>
                </a:lnTo>
                <a:lnTo>
                  <a:pt x="205914" y="39384"/>
                </a:lnTo>
                <a:lnTo>
                  <a:pt x="207252" y="39390"/>
                </a:lnTo>
                <a:lnTo>
                  <a:pt x="208590" y="39384"/>
                </a:lnTo>
                <a:lnTo>
                  <a:pt x="209928" y="39378"/>
                </a:lnTo>
                <a:lnTo>
                  <a:pt x="211248" y="39361"/>
                </a:lnTo>
                <a:lnTo>
                  <a:pt x="215584" y="39286"/>
                </a:lnTo>
                <a:lnTo>
                  <a:pt x="217742" y="39251"/>
                </a:lnTo>
                <a:lnTo>
                  <a:pt x="219901" y="39205"/>
                </a:lnTo>
                <a:lnTo>
                  <a:pt x="222060" y="39153"/>
                </a:lnTo>
                <a:lnTo>
                  <a:pt x="223130" y="39119"/>
                </a:lnTo>
                <a:lnTo>
                  <a:pt x="224218" y="39090"/>
                </a:lnTo>
                <a:lnTo>
                  <a:pt x="225289" y="39049"/>
                </a:lnTo>
                <a:lnTo>
                  <a:pt x="226359" y="39009"/>
                </a:lnTo>
                <a:lnTo>
                  <a:pt x="227430" y="38963"/>
                </a:lnTo>
                <a:lnTo>
                  <a:pt x="228500" y="38911"/>
                </a:lnTo>
                <a:lnTo>
                  <a:pt x="229071" y="38876"/>
                </a:lnTo>
                <a:lnTo>
                  <a:pt x="229624" y="38842"/>
                </a:lnTo>
                <a:lnTo>
                  <a:pt x="230159" y="38796"/>
                </a:lnTo>
                <a:lnTo>
                  <a:pt x="230677" y="38744"/>
                </a:lnTo>
                <a:lnTo>
                  <a:pt x="231176" y="38692"/>
                </a:lnTo>
                <a:lnTo>
                  <a:pt x="231658" y="38628"/>
                </a:lnTo>
                <a:lnTo>
                  <a:pt x="232140" y="38559"/>
                </a:lnTo>
                <a:lnTo>
                  <a:pt x="232586" y="38484"/>
                </a:lnTo>
                <a:lnTo>
                  <a:pt x="233032" y="38409"/>
                </a:lnTo>
                <a:lnTo>
                  <a:pt x="233442" y="38322"/>
                </a:lnTo>
                <a:lnTo>
                  <a:pt x="233852" y="38230"/>
                </a:lnTo>
                <a:lnTo>
                  <a:pt x="234245" y="38138"/>
                </a:lnTo>
                <a:lnTo>
                  <a:pt x="234619" y="38034"/>
                </a:lnTo>
                <a:lnTo>
                  <a:pt x="234958" y="37930"/>
                </a:lnTo>
                <a:lnTo>
                  <a:pt x="235297" y="37815"/>
                </a:lnTo>
                <a:lnTo>
                  <a:pt x="235618" y="37699"/>
                </a:lnTo>
                <a:lnTo>
                  <a:pt x="235922" y="37572"/>
                </a:lnTo>
                <a:lnTo>
                  <a:pt x="236207" y="37445"/>
                </a:lnTo>
                <a:lnTo>
                  <a:pt x="236475" y="37313"/>
                </a:lnTo>
                <a:lnTo>
                  <a:pt x="236725" y="37174"/>
                </a:lnTo>
                <a:lnTo>
                  <a:pt x="236956" y="37030"/>
                </a:lnTo>
                <a:lnTo>
                  <a:pt x="237171" y="36880"/>
                </a:lnTo>
                <a:lnTo>
                  <a:pt x="237367" y="36724"/>
                </a:lnTo>
                <a:lnTo>
                  <a:pt x="237563" y="36562"/>
                </a:lnTo>
                <a:lnTo>
                  <a:pt x="237724" y="36395"/>
                </a:lnTo>
                <a:lnTo>
                  <a:pt x="237866" y="36228"/>
                </a:lnTo>
                <a:lnTo>
                  <a:pt x="237991" y="36049"/>
                </a:lnTo>
                <a:lnTo>
                  <a:pt x="238098" y="35870"/>
                </a:lnTo>
                <a:lnTo>
                  <a:pt x="238187" y="35685"/>
                </a:lnTo>
                <a:lnTo>
                  <a:pt x="238277" y="35495"/>
                </a:lnTo>
                <a:lnTo>
                  <a:pt x="238330" y="35299"/>
                </a:lnTo>
                <a:lnTo>
                  <a:pt x="238366" y="35097"/>
                </a:lnTo>
                <a:lnTo>
                  <a:pt x="238526" y="33827"/>
                </a:lnTo>
                <a:lnTo>
                  <a:pt x="238669" y="32558"/>
                </a:lnTo>
                <a:lnTo>
                  <a:pt x="238776" y="31282"/>
                </a:lnTo>
                <a:lnTo>
                  <a:pt x="238865" y="30013"/>
                </a:lnTo>
                <a:lnTo>
                  <a:pt x="239044" y="27468"/>
                </a:lnTo>
                <a:lnTo>
                  <a:pt x="239133" y="26193"/>
                </a:lnTo>
                <a:lnTo>
                  <a:pt x="239240" y="24923"/>
                </a:lnTo>
                <a:lnTo>
                  <a:pt x="239526" y="22177"/>
                </a:lnTo>
                <a:lnTo>
                  <a:pt x="239847" y="19424"/>
                </a:lnTo>
                <a:lnTo>
                  <a:pt x="240150" y="16677"/>
                </a:lnTo>
                <a:lnTo>
                  <a:pt x="240435" y="13931"/>
                </a:lnTo>
                <a:lnTo>
                  <a:pt x="240632" y="11946"/>
                </a:lnTo>
                <a:lnTo>
                  <a:pt x="240828" y="9966"/>
                </a:lnTo>
                <a:lnTo>
                  <a:pt x="240899" y="8974"/>
                </a:lnTo>
                <a:lnTo>
                  <a:pt x="240971" y="7981"/>
                </a:lnTo>
                <a:lnTo>
                  <a:pt x="241006" y="6989"/>
                </a:lnTo>
                <a:lnTo>
                  <a:pt x="241006" y="5996"/>
                </a:lnTo>
                <a:lnTo>
                  <a:pt x="240988" y="5685"/>
                </a:lnTo>
                <a:lnTo>
                  <a:pt x="240935" y="5384"/>
                </a:lnTo>
                <a:lnTo>
                  <a:pt x="240846" y="5084"/>
                </a:lnTo>
                <a:lnTo>
                  <a:pt x="240721" y="4802"/>
                </a:lnTo>
                <a:lnTo>
                  <a:pt x="240560" y="4525"/>
                </a:lnTo>
                <a:lnTo>
                  <a:pt x="240364" y="4253"/>
                </a:lnTo>
                <a:lnTo>
                  <a:pt x="240150" y="3994"/>
                </a:lnTo>
                <a:lnTo>
                  <a:pt x="239882" y="3740"/>
                </a:lnTo>
                <a:lnTo>
                  <a:pt x="239597" y="3498"/>
                </a:lnTo>
                <a:lnTo>
                  <a:pt x="239276" y="3261"/>
                </a:lnTo>
                <a:lnTo>
                  <a:pt x="238919" y="3036"/>
                </a:lnTo>
                <a:lnTo>
                  <a:pt x="238526" y="2822"/>
                </a:lnTo>
                <a:lnTo>
                  <a:pt x="238098" y="2615"/>
                </a:lnTo>
                <a:lnTo>
                  <a:pt x="237652" y="2413"/>
                </a:lnTo>
                <a:lnTo>
                  <a:pt x="237171" y="2222"/>
                </a:lnTo>
                <a:lnTo>
                  <a:pt x="236653" y="2043"/>
                </a:lnTo>
                <a:lnTo>
                  <a:pt x="236118" y="1870"/>
                </a:lnTo>
                <a:lnTo>
                  <a:pt x="235547" y="1709"/>
                </a:lnTo>
                <a:lnTo>
                  <a:pt x="234941" y="1553"/>
                </a:lnTo>
                <a:lnTo>
                  <a:pt x="234298" y="1409"/>
                </a:lnTo>
                <a:lnTo>
                  <a:pt x="233638" y="1270"/>
                </a:lnTo>
                <a:lnTo>
                  <a:pt x="232942" y="1143"/>
                </a:lnTo>
                <a:lnTo>
                  <a:pt x="232229" y="1028"/>
                </a:lnTo>
                <a:lnTo>
                  <a:pt x="231462" y="918"/>
                </a:lnTo>
                <a:lnTo>
                  <a:pt x="230695" y="814"/>
                </a:lnTo>
                <a:lnTo>
                  <a:pt x="229892" y="728"/>
                </a:lnTo>
                <a:lnTo>
                  <a:pt x="229053" y="647"/>
                </a:lnTo>
                <a:lnTo>
                  <a:pt x="228197" y="572"/>
                </a:lnTo>
                <a:lnTo>
                  <a:pt x="227305" y="508"/>
                </a:lnTo>
                <a:lnTo>
                  <a:pt x="226377" y="456"/>
                </a:lnTo>
                <a:lnTo>
                  <a:pt x="225449" y="410"/>
                </a:lnTo>
                <a:lnTo>
                  <a:pt x="224468" y="376"/>
                </a:lnTo>
                <a:lnTo>
                  <a:pt x="222648" y="324"/>
                </a:lnTo>
                <a:lnTo>
                  <a:pt x="220829" y="278"/>
                </a:lnTo>
                <a:lnTo>
                  <a:pt x="219009" y="231"/>
                </a:lnTo>
                <a:lnTo>
                  <a:pt x="217189" y="197"/>
                </a:lnTo>
                <a:lnTo>
                  <a:pt x="215352" y="162"/>
                </a:lnTo>
                <a:lnTo>
                  <a:pt x="213532" y="128"/>
                </a:lnTo>
                <a:lnTo>
                  <a:pt x="211712" y="104"/>
                </a:lnTo>
                <a:lnTo>
                  <a:pt x="209893" y="81"/>
                </a:lnTo>
                <a:lnTo>
                  <a:pt x="206235" y="41"/>
                </a:lnTo>
                <a:lnTo>
                  <a:pt x="202596" y="18"/>
                </a:lnTo>
                <a:lnTo>
                  <a:pt x="198939" y="6"/>
                </a:lnTo>
                <a:lnTo>
                  <a:pt x="19529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4f3de87df4_0_409"/>
          <p:cNvSpPr/>
          <p:nvPr/>
        </p:nvSpPr>
        <p:spPr>
          <a:xfrm flipH="1">
            <a:off x="834094" y="3184956"/>
            <a:ext cx="2334856" cy="1461240"/>
          </a:xfrm>
          <a:custGeom>
            <a:avLst/>
            <a:gdLst/>
            <a:ahLst/>
            <a:cxnLst/>
            <a:rect l="l" t="t" r="r" b="b"/>
            <a:pathLst>
              <a:path w="219081" h="47520" extrusionOk="0">
                <a:moveTo>
                  <a:pt x="150003" y="1829"/>
                </a:moveTo>
                <a:lnTo>
                  <a:pt x="150913" y="1887"/>
                </a:lnTo>
                <a:lnTo>
                  <a:pt x="151805" y="1951"/>
                </a:lnTo>
                <a:lnTo>
                  <a:pt x="152715" y="2020"/>
                </a:lnTo>
                <a:lnTo>
                  <a:pt x="153607" y="2089"/>
                </a:lnTo>
                <a:lnTo>
                  <a:pt x="154481" y="2164"/>
                </a:lnTo>
                <a:lnTo>
                  <a:pt x="155355" y="2245"/>
                </a:lnTo>
                <a:lnTo>
                  <a:pt x="156229" y="2331"/>
                </a:lnTo>
                <a:lnTo>
                  <a:pt x="157086" y="2418"/>
                </a:lnTo>
                <a:lnTo>
                  <a:pt x="157942" y="2510"/>
                </a:lnTo>
                <a:lnTo>
                  <a:pt x="158780" y="2608"/>
                </a:lnTo>
                <a:lnTo>
                  <a:pt x="159619" y="2712"/>
                </a:lnTo>
                <a:lnTo>
                  <a:pt x="160440" y="2822"/>
                </a:lnTo>
                <a:lnTo>
                  <a:pt x="161260" y="2937"/>
                </a:lnTo>
                <a:lnTo>
                  <a:pt x="162063" y="3059"/>
                </a:lnTo>
                <a:lnTo>
                  <a:pt x="162848" y="3191"/>
                </a:lnTo>
                <a:lnTo>
                  <a:pt x="163633" y="3324"/>
                </a:lnTo>
                <a:lnTo>
                  <a:pt x="164400" y="3462"/>
                </a:lnTo>
                <a:lnTo>
                  <a:pt x="165167" y="3612"/>
                </a:lnTo>
                <a:lnTo>
                  <a:pt x="165917" y="3768"/>
                </a:lnTo>
                <a:lnTo>
                  <a:pt x="166630" y="3930"/>
                </a:lnTo>
                <a:lnTo>
                  <a:pt x="167362" y="4103"/>
                </a:lnTo>
                <a:lnTo>
                  <a:pt x="168057" y="4282"/>
                </a:lnTo>
                <a:lnTo>
                  <a:pt x="168753" y="4467"/>
                </a:lnTo>
                <a:lnTo>
                  <a:pt x="169413" y="4663"/>
                </a:lnTo>
                <a:lnTo>
                  <a:pt x="170073" y="4865"/>
                </a:lnTo>
                <a:lnTo>
                  <a:pt x="170716" y="5078"/>
                </a:lnTo>
                <a:lnTo>
                  <a:pt x="171340" y="5297"/>
                </a:lnTo>
                <a:lnTo>
                  <a:pt x="171947" y="5528"/>
                </a:lnTo>
                <a:lnTo>
                  <a:pt x="172553" y="5765"/>
                </a:lnTo>
                <a:lnTo>
                  <a:pt x="173124" y="6019"/>
                </a:lnTo>
                <a:lnTo>
                  <a:pt x="173677" y="6278"/>
                </a:lnTo>
                <a:lnTo>
                  <a:pt x="174212" y="6544"/>
                </a:lnTo>
                <a:lnTo>
                  <a:pt x="174605" y="6757"/>
                </a:lnTo>
                <a:lnTo>
                  <a:pt x="174962" y="6971"/>
                </a:lnTo>
                <a:lnTo>
                  <a:pt x="175318" y="7184"/>
                </a:lnTo>
                <a:lnTo>
                  <a:pt x="175640" y="7404"/>
                </a:lnTo>
                <a:lnTo>
                  <a:pt x="176318" y="7848"/>
                </a:lnTo>
                <a:lnTo>
                  <a:pt x="176639" y="8067"/>
                </a:lnTo>
                <a:lnTo>
                  <a:pt x="176978" y="8287"/>
                </a:lnTo>
                <a:lnTo>
                  <a:pt x="177210" y="8414"/>
                </a:lnTo>
                <a:lnTo>
                  <a:pt x="177424" y="8529"/>
                </a:lnTo>
                <a:lnTo>
                  <a:pt x="177673" y="8639"/>
                </a:lnTo>
                <a:lnTo>
                  <a:pt x="177923" y="8737"/>
                </a:lnTo>
                <a:lnTo>
                  <a:pt x="178191" y="8823"/>
                </a:lnTo>
                <a:lnTo>
                  <a:pt x="178476" y="8904"/>
                </a:lnTo>
                <a:lnTo>
                  <a:pt x="178780" y="8973"/>
                </a:lnTo>
                <a:lnTo>
                  <a:pt x="179101" y="9031"/>
                </a:lnTo>
                <a:lnTo>
                  <a:pt x="179422" y="9083"/>
                </a:lnTo>
                <a:lnTo>
                  <a:pt x="179779" y="9123"/>
                </a:lnTo>
                <a:lnTo>
                  <a:pt x="180153" y="9158"/>
                </a:lnTo>
                <a:lnTo>
                  <a:pt x="180546" y="9181"/>
                </a:lnTo>
                <a:lnTo>
                  <a:pt x="180974" y="9198"/>
                </a:lnTo>
                <a:lnTo>
                  <a:pt x="181402" y="9204"/>
                </a:lnTo>
                <a:lnTo>
                  <a:pt x="181866" y="9198"/>
                </a:lnTo>
                <a:lnTo>
                  <a:pt x="182365" y="9193"/>
                </a:lnTo>
                <a:lnTo>
                  <a:pt x="185184" y="9106"/>
                </a:lnTo>
                <a:lnTo>
                  <a:pt x="188021" y="9025"/>
                </a:lnTo>
                <a:lnTo>
                  <a:pt x="189448" y="8991"/>
                </a:lnTo>
                <a:lnTo>
                  <a:pt x="190857" y="8962"/>
                </a:lnTo>
                <a:lnTo>
                  <a:pt x="192267" y="8939"/>
                </a:lnTo>
                <a:lnTo>
                  <a:pt x="193694" y="8927"/>
                </a:lnTo>
                <a:lnTo>
                  <a:pt x="195103" y="8921"/>
                </a:lnTo>
                <a:lnTo>
                  <a:pt x="196531" y="8927"/>
                </a:lnTo>
                <a:lnTo>
                  <a:pt x="197226" y="8939"/>
                </a:lnTo>
                <a:lnTo>
                  <a:pt x="197940" y="8950"/>
                </a:lnTo>
                <a:lnTo>
                  <a:pt x="198654" y="8967"/>
                </a:lnTo>
                <a:lnTo>
                  <a:pt x="199367" y="8985"/>
                </a:lnTo>
                <a:lnTo>
                  <a:pt x="200063" y="9008"/>
                </a:lnTo>
                <a:lnTo>
                  <a:pt x="200777" y="9037"/>
                </a:lnTo>
                <a:lnTo>
                  <a:pt x="201490" y="9071"/>
                </a:lnTo>
                <a:lnTo>
                  <a:pt x="202204" y="9106"/>
                </a:lnTo>
                <a:lnTo>
                  <a:pt x="202900" y="9152"/>
                </a:lnTo>
                <a:lnTo>
                  <a:pt x="203613" y="9198"/>
                </a:lnTo>
                <a:lnTo>
                  <a:pt x="204327" y="9250"/>
                </a:lnTo>
                <a:lnTo>
                  <a:pt x="205023" y="9314"/>
                </a:lnTo>
                <a:lnTo>
                  <a:pt x="205576" y="9360"/>
                </a:lnTo>
                <a:lnTo>
                  <a:pt x="206111" y="9418"/>
                </a:lnTo>
                <a:lnTo>
                  <a:pt x="206611" y="9475"/>
                </a:lnTo>
                <a:lnTo>
                  <a:pt x="207110" y="9539"/>
                </a:lnTo>
                <a:lnTo>
                  <a:pt x="207592" y="9608"/>
                </a:lnTo>
                <a:lnTo>
                  <a:pt x="208056" y="9689"/>
                </a:lnTo>
                <a:lnTo>
                  <a:pt x="208484" y="9770"/>
                </a:lnTo>
                <a:lnTo>
                  <a:pt x="208912" y="9862"/>
                </a:lnTo>
                <a:lnTo>
                  <a:pt x="209304" y="9960"/>
                </a:lnTo>
                <a:lnTo>
                  <a:pt x="209661" y="10070"/>
                </a:lnTo>
                <a:lnTo>
                  <a:pt x="210000" y="10185"/>
                </a:lnTo>
                <a:lnTo>
                  <a:pt x="210304" y="10312"/>
                </a:lnTo>
                <a:lnTo>
                  <a:pt x="210446" y="10381"/>
                </a:lnTo>
                <a:lnTo>
                  <a:pt x="210589" y="10450"/>
                </a:lnTo>
                <a:lnTo>
                  <a:pt x="210714" y="10520"/>
                </a:lnTo>
                <a:lnTo>
                  <a:pt x="210839" y="10595"/>
                </a:lnTo>
                <a:lnTo>
                  <a:pt x="210946" y="10676"/>
                </a:lnTo>
                <a:lnTo>
                  <a:pt x="211053" y="10756"/>
                </a:lnTo>
                <a:lnTo>
                  <a:pt x="211142" y="10837"/>
                </a:lnTo>
                <a:lnTo>
                  <a:pt x="211231" y="10924"/>
                </a:lnTo>
                <a:lnTo>
                  <a:pt x="212141" y="11905"/>
                </a:lnTo>
                <a:lnTo>
                  <a:pt x="212587" y="12401"/>
                </a:lnTo>
                <a:lnTo>
                  <a:pt x="212801" y="12649"/>
                </a:lnTo>
                <a:lnTo>
                  <a:pt x="212997" y="12897"/>
                </a:lnTo>
                <a:lnTo>
                  <a:pt x="213194" y="13145"/>
                </a:lnTo>
                <a:lnTo>
                  <a:pt x="213372" y="13393"/>
                </a:lnTo>
                <a:lnTo>
                  <a:pt x="213533" y="13642"/>
                </a:lnTo>
                <a:lnTo>
                  <a:pt x="213658" y="13895"/>
                </a:lnTo>
                <a:lnTo>
                  <a:pt x="213782" y="14144"/>
                </a:lnTo>
                <a:lnTo>
                  <a:pt x="213872" y="14392"/>
                </a:lnTo>
                <a:lnTo>
                  <a:pt x="213943" y="14640"/>
                </a:lnTo>
                <a:lnTo>
                  <a:pt x="213961" y="14894"/>
                </a:lnTo>
                <a:lnTo>
                  <a:pt x="213996" y="15471"/>
                </a:lnTo>
                <a:lnTo>
                  <a:pt x="214014" y="16054"/>
                </a:lnTo>
                <a:lnTo>
                  <a:pt x="214014" y="16636"/>
                </a:lnTo>
                <a:lnTo>
                  <a:pt x="213996" y="17219"/>
                </a:lnTo>
                <a:lnTo>
                  <a:pt x="213925" y="18379"/>
                </a:lnTo>
                <a:lnTo>
                  <a:pt x="213836" y="19545"/>
                </a:lnTo>
                <a:lnTo>
                  <a:pt x="213622" y="21876"/>
                </a:lnTo>
                <a:lnTo>
                  <a:pt x="213533" y="23036"/>
                </a:lnTo>
                <a:lnTo>
                  <a:pt x="213515" y="23619"/>
                </a:lnTo>
                <a:lnTo>
                  <a:pt x="213497" y="24202"/>
                </a:lnTo>
                <a:lnTo>
                  <a:pt x="213461" y="25840"/>
                </a:lnTo>
                <a:lnTo>
                  <a:pt x="213461" y="27473"/>
                </a:lnTo>
                <a:lnTo>
                  <a:pt x="213497" y="30745"/>
                </a:lnTo>
                <a:lnTo>
                  <a:pt x="213515" y="32384"/>
                </a:lnTo>
                <a:lnTo>
                  <a:pt x="213515" y="34017"/>
                </a:lnTo>
                <a:lnTo>
                  <a:pt x="213515" y="35656"/>
                </a:lnTo>
                <a:lnTo>
                  <a:pt x="213461" y="37295"/>
                </a:lnTo>
                <a:lnTo>
                  <a:pt x="213426" y="37826"/>
                </a:lnTo>
                <a:lnTo>
                  <a:pt x="213336" y="38362"/>
                </a:lnTo>
                <a:lnTo>
                  <a:pt x="213229" y="38899"/>
                </a:lnTo>
                <a:lnTo>
                  <a:pt x="213069" y="39436"/>
                </a:lnTo>
                <a:lnTo>
                  <a:pt x="212873" y="39966"/>
                </a:lnTo>
                <a:lnTo>
                  <a:pt x="212641" y="40497"/>
                </a:lnTo>
                <a:lnTo>
                  <a:pt x="212373" y="41028"/>
                </a:lnTo>
                <a:lnTo>
                  <a:pt x="212070" y="41553"/>
                </a:lnTo>
                <a:lnTo>
                  <a:pt x="211909" y="41790"/>
                </a:lnTo>
                <a:lnTo>
                  <a:pt x="211749" y="42015"/>
                </a:lnTo>
                <a:lnTo>
                  <a:pt x="211570" y="42234"/>
                </a:lnTo>
                <a:lnTo>
                  <a:pt x="211392" y="42442"/>
                </a:lnTo>
                <a:lnTo>
                  <a:pt x="211178" y="42638"/>
                </a:lnTo>
                <a:lnTo>
                  <a:pt x="210964" y="42829"/>
                </a:lnTo>
                <a:lnTo>
                  <a:pt x="210750" y="43008"/>
                </a:lnTo>
                <a:lnTo>
                  <a:pt x="210500" y="43181"/>
                </a:lnTo>
                <a:lnTo>
                  <a:pt x="210232" y="43348"/>
                </a:lnTo>
                <a:lnTo>
                  <a:pt x="209965" y="43504"/>
                </a:lnTo>
                <a:lnTo>
                  <a:pt x="209679" y="43654"/>
                </a:lnTo>
                <a:lnTo>
                  <a:pt x="209376" y="43792"/>
                </a:lnTo>
                <a:lnTo>
                  <a:pt x="209037" y="43925"/>
                </a:lnTo>
                <a:lnTo>
                  <a:pt x="208698" y="44052"/>
                </a:lnTo>
                <a:lnTo>
                  <a:pt x="208341" y="44173"/>
                </a:lnTo>
                <a:lnTo>
                  <a:pt x="207966" y="44283"/>
                </a:lnTo>
                <a:lnTo>
                  <a:pt x="207574" y="44387"/>
                </a:lnTo>
                <a:lnTo>
                  <a:pt x="207164" y="44485"/>
                </a:lnTo>
                <a:lnTo>
                  <a:pt x="206718" y="44571"/>
                </a:lnTo>
                <a:lnTo>
                  <a:pt x="206272" y="44658"/>
                </a:lnTo>
                <a:lnTo>
                  <a:pt x="205790" y="44733"/>
                </a:lnTo>
                <a:lnTo>
                  <a:pt x="205290" y="44808"/>
                </a:lnTo>
                <a:lnTo>
                  <a:pt x="204773" y="44871"/>
                </a:lnTo>
                <a:lnTo>
                  <a:pt x="204220" y="44929"/>
                </a:lnTo>
                <a:lnTo>
                  <a:pt x="203667" y="44987"/>
                </a:lnTo>
                <a:lnTo>
                  <a:pt x="203078" y="45033"/>
                </a:lnTo>
                <a:lnTo>
                  <a:pt x="202472" y="45073"/>
                </a:lnTo>
                <a:lnTo>
                  <a:pt x="201829" y="45108"/>
                </a:lnTo>
                <a:lnTo>
                  <a:pt x="201169" y="45143"/>
                </a:lnTo>
                <a:lnTo>
                  <a:pt x="200491" y="45166"/>
                </a:lnTo>
                <a:lnTo>
                  <a:pt x="199778" y="45189"/>
                </a:lnTo>
                <a:lnTo>
                  <a:pt x="199046" y="45206"/>
                </a:lnTo>
                <a:lnTo>
                  <a:pt x="188520" y="45414"/>
                </a:lnTo>
                <a:lnTo>
                  <a:pt x="183240" y="45523"/>
                </a:lnTo>
                <a:lnTo>
                  <a:pt x="177977" y="45622"/>
                </a:lnTo>
                <a:lnTo>
                  <a:pt x="172714" y="45720"/>
                </a:lnTo>
                <a:lnTo>
                  <a:pt x="167451" y="45806"/>
                </a:lnTo>
                <a:lnTo>
                  <a:pt x="164810" y="45847"/>
                </a:lnTo>
                <a:lnTo>
                  <a:pt x="162188" y="45881"/>
                </a:lnTo>
                <a:lnTo>
                  <a:pt x="159548" y="45916"/>
                </a:lnTo>
                <a:lnTo>
                  <a:pt x="156907" y="45939"/>
                </a:lnTo>
                <a:lnTo>
                  <a:pt x="148932" y="46014"/>
                </a:lnTo>
                <a:lnTo>
                  <a:pt x="140940" y="46077"/>
                </a:lnTo>
                <a:lnTo>
                  <a:pt x="132947" y="46135"/>
                </a:lnTo>
                <a:lnTo>
                  <a:pt x="124973" y="46187"/>
                </a:lnTo>
                <a:lnTo>
                  <a:pt x="116980" y="46227"/>
                </a:lnTo>
                <a:lnTo>
                  <a:pt x="108988" y="46262"/>
                </a:lnTo>
                <a:lnTo>
                  <a:pt x="100995" y="46297"/>
                </a:lnTo>
                <a:lnTo>
                  <a:pt x="93003" y="46320"/>
                </a:lnTo>
                <a:lnTo>
                  <a:pt x="87918" y="46331"/>
                </a:lnTo>
                <a:lnTo>
                  <a:pt x="82816" y="46331"/>
                </a:lnTo>
                <a:lnTo>
                  <a:pt x="77714" y="46326"/>
                </a:lnTo>
                <a:lnTo>
                  <a:pt x="72611" y="46308"/>
                </a:lnTo>
                <a:lnTo>
                  <a:pt x="67527" y="46285"/>
                </a:lnTo>
                <a:lnTo>
                  <a:pt x="62424" y="46256"/>
                </a:lnTo>
                <a:lnTo>
                  <a:pt x="57322" y="46216"/>
                </a:lnTo>
                <a:lnTo>
                  <a:pt x="52237" y="46170"/>
                </a:lnTo>
                <a:lnTo>
                  <a:pt x="47759" y="46129"/>
                </a:lnTo>
                <a:lnTo>
                  <a:pt x="43282" y="46072"/>
                </a:lnTo>
                <a:lnTo>
                  <a:pt x="38804" y="46014"/>
                </a:lnTo>
                <a:lnTo>
                  <a:pt x="34326" y="45945"/>
                </a:lnTo>
                <a:lnTo>
                  <a:pt x="29866" y="45864"/>
                </a:lnTo>
                <a:lnTo>
                  <a:pt x="25388" y="45777"/>
                </a:lnTo>
                <a:lnTo>
                  <a:pt x="20927" y="45679"/>
                </a:lnTo>
                <a:lnTo>
                  <a:pt x="16467" y="45575"/>
                </a:lnTo>
                <a:lnTo>
                  <a:pt x="15843" y="45558"/>
                </a:lnTo>
                <a:lnTo>
                  <a:pt x="15254" y="45535"/>
                </a:lnTo>
                <a:lnTo>
                  <a:pt x="14701" y="45512"/>
                </a:lnTo>
                <a:lnTo>
                  <a:pt x="14166" y="45483"/>
                </a:lnTo>
                <a:lnTo>
                  <a:pt x="13666" y="45448"/>
                </a:lnTo>
                <a:lnTo>
                  <a:pt x="13203" y="45414"/>
                </a:lnTo>
                <a:lnTo>
                  <a:pt x="12757" y="45373"/>
                </a:lnTo>
                <a:lnTo>
                  <a:pt x="12328" y="45327"/>
                </a:lnTo>
                <a:lnTo>
                  <a:pt x="11936" y="45281"/>
                </a:lnTo>
                <a:lnTo>
                  <a:pt x="11579" y="45223"/>
                </a:lnTo>
                <a:lnTo>
                  <a:pt x="11222" y="45166"/>
                </a:lnTo>
                <a:lnTo>
                  <a:pt x="10901" y="45102"/>
                </a:lnTo>
                <a:lnTo>
                  <a:pt x="10598" y="45033"/>
                </a:lnTo>
                <a:lnTo>
                  <a:pt x="10330" y="44958"/>
                </a:lnTo>
                <a:lnTo>
                  <a:pt x="10080" y="44871"/>
                </a:lnTo>
                <a:lnTo>
                  <a:pt x="9831" y="44785"/>
                </a:lnTo>
                <a:lnTo>
                  <a:pt x="9617" y="44692"/>
                </a:lnTo>
                <a:lnTo>
                  <a:pt x="9420" y="44594"/>
                </a:lnTo>
                <a:lnTo>
                  <a:pt x="9242" y="44491"/>
                </a:lnTo>
                <a:lnTo>
                  <a:pt x="9081" y="44375"/>
                </a:lnTo>
                <a:lnTo>
                  <a:pt x="8921" y="44260"/>
                </a:lnTo>
                <a:lnTo>
                  <a:pt x="8796" y="44133"/>
                </a:lnTo>
                <a:lnTo>
                  <a:pt x="8671" y="44000"/>
                </a:lnTo>
                <a:lnTo>
                  <a:pt x="8582" y="43856"/>
                </a:lnTo>
                <a:lnTo>
                  <a:pt x="8493" y="43711"/>
                </a:lnTo>
                <a:lnTo>
                  <a:pt x="8403" y="43556"/>
                </a:lnTo>
                <a:lnTo>
                  <a:pt x="8350" y="43394"/>
                </a:lnTo>
                <a:lnTo>
                  <a:pt x="8296" y="43221"/>
                </a:lnTo>
                <a:lnTo>
                  <a:pt x="8243" y="43042"/>
                </a:lnTo>
                <a:lnTo>
                  <a:pt x="8207" y="42852"/>
                </a:lnTo>
                <a:lnTo>
                  <a:pt x="8172" y="42448"/>
                </a:lnTo>
                <a:lnTo>
                  <a:pt x="8118" y="41553"/>
                </a:lnTo>
                <a:lnTo>
                  <a:pt x="8047" y="40653"/>
                </a:lnTo>
                <a:lnTo>
                  <a:pt x="7957" y="39753"/>
                </a:lnTo>
                <a:lnTo>
                  <a:pt x="7868" y="38853"/>
                </a:lnTo>
                <a:lnTo>
                  <a:pt x="7761" y="37953"/>
                </a:lnTo>
                <a:lnTo>
                  <a:pt x="7636" y="37052"/>
                </a:lnTo>
                <a:lnTo>
                  <a:pt x="7369" y="35258"/>
                </a:lnTo>
                <a:lnTo>
                  <a:pt x="7119" y="33786"/>
                </a:lnTo>
                <a:lnTo>
                  <a:pt x="6834" y="32321"/>
                </a:lnTo>
                <a:lnTo>
                  <a:pt x="6245" y="29389"/>
                </a:lnTo>
                <a:lnTo>
                  <a:pt x="5959" y="27918"/>
                </a:lnTo>
                <a:lnTo>
                  <a:pt x="5710" y="26452"/>
                </a:lnTo>
                <a:lnTo>
                  <a:pt x="5603" y="25719"/>
                </a:lnTo>
                <a:lnTo>
                  <a:pt x="5513" y="24986"/>
                </a:lnTo>
                <a:lnTo>
                  <a:pt x="5424" y="24248"/>
                </a:lnTo>
                <a:lnTo>
                  <a:pt x="5371" y="23515"/>
                </a:lnTo>
                <a:lnTo>
                  <a:pt x="5317" y="22892"/>
                </a:lnTo>
                <a:lnTo>
                  <a:pt x="5299" y="22268"/>
                </a:lnTo>
                <a:lnTo>
                  <a:pt x="5299" y="21639"/>
                </a:lnTo>
                <a:lnTo>
                  <a:pt x="5299" y="21016"/>
                </a:lnTo>
                <a:lnTo>
                  <a:pt x="5317" y="20393"/>
                </a:lnTo>
                <a:lnTo>
                  <a:pt x="5335" y="19770"/>
                </a:lnTo>
                <a:lnTo>
                  <a:pt x="5424" y="18518"/>
                </a:lnTo>
                <a:lnTo>
                  <a:pt x="5531" y="17265"/>
                </a:lnTo>
                <a:lnTo>
                  <a:pt x="5656" y="16019"/>
                </a:lnTo>
                <a:lnTo>
                  <a:pt x="5781" y="14767"/>
                </a:lnTo>
                <a:lnTo>
                  <a:pt x="5888" y="13515"/>
                </a:lnTo>
                <a:lnTo>
                  <a:pt x="5924" y="13284"/>
                </a:lnTo>
                <a:lnTo>
                  <a:pt x="5959" y="13059"/>
                </a:lnTo>
                <a:lnTo>
                  <a:pt x="6031" y="12845"/>
                </a:lnTo>
                <a:lnTo>
                  <a:pt x="6102" y="12643"/>
                </a:lnTo>
                <a:lnTo>
                  <a:pt x="6191" y="12441"/>
                </a:lnTo>
                <a:lnTo>
                  <a:pt x="6316" y="12251"/>
                </a:lnTo>
                <a:lnTo>
                  <a:pt x="6441" y="12072"/>
                </a:lnTo>
                <a:lnTo>
                  <a:pt x="6602" y="11899"/>
                </a:lnTo>
                <a:lnTo>
                  <a:pt x="6780" y="11732"/>
                </a:lnTo>
                <a:lnTo>
                  <a:pt x="6958" y="11576"/>
                </a:lnTo>
                <a:lnTo>
                  <a:pt x="7173" y="11420"/>
                </a:lnTo>
                <a:lnTo>
                  <a:pt x="7404" y="11276"/>
                </a:lnTo>
                <a:lnTo>
                  <a:pt x="7654" y="11143"/>
                </a:lnTo>
                <a:lnTo>
                  <a:pt x="7922" y="11010"/>
                </a:lnTo>
                <a:lnTo>
                  <a:pt x="8225" y="10889"/>
                </a:lnTo>
                <a:lnTo>
                  <a:pt x="8546" y="10774"/>
                </a:lnTo>
                <a:lnTo>
                  <a:pt x="8885" y="10664"/>
                </a:lnTo>
                <a:lnTo>
                  <a:pt x="9242" y="10560"/>
                </a:lnTo>
                <a:lnTo>
                  <a:pt x="9617" y="10462"/>
                </a:lnTo>
                <a:lnTo>
                  <a:pt x="10027" y="10375"/>
                </a:lnTo>
                <a:lnTo>
                  <a:pt x="10455" y="10289"/>
                </a:lnTo>
                <a:lnTo>
                  <a:pt x="10919" y="10208"/>
                </a:lnTo>
                <a:lnTo>
                  <a:pt x="11383" y="10139"/>
                </a:lnTo>
                <a:lnTo>
                  <a:pt x="11900" y="10070"/>
                </a:lnTo>
                <a:lnTo>
                  <a:pt x="12418" y="10006"/>
                </a:lnTo>
                <a:lnTo>
                  <a:pt x="12971" y="9954"/>
                </a:lnTo>
                <a:lnTo>
                  <a:pt x="13542" y="9902"/>
                </a:lnTo>
                <a:lnTo>
                  <a:pt x="14148" y="9856"/>
                </a:lnTo>
                <a:lnTo>
                  <a:pt x="14790" y="9810"/>
                </a:lnTo>
                <a:lnTo>
                  <a:pt x="15450" y="9775"/>
                </a:lnTo>
                <a:lnTo>
                  <a:pt x="16128" y="9746"/>
                </a:lnTo>
                <a:lnTo>
                  <a:pt x="16842" y="9718"/>
                </a:lnTo>
                <a:lnTo>
                  <a:pt x="17270" y="9700"/>
                </a:lnTo>
                <a:lnTo>
                  <a:pt x="17698" y="9695"/>
                </a:lnTo>
                <a:lnTo>
                  <a:pt x="18573" y="9683"/>
                </a:lnTo>
                <a:lnTo>
                  <a:pt x="25298" y="9620"/>
                </a:lnTo>
                <a:lnTo>
                  <a:pt x="28652" y="9591"/>
                </a:lnTo>
                <a:lnTo>
                  <a:pt x="32006" y="9568"/>
                </a:lnTo>
                <a:lnTo>
                  <a:pt x="35378" y="9550"/>
                </a:lnTo>
                <a:lnTo>
                  <a:pt x="38732" y="9539"/>
                </a:lnTo>
                <a:lnTo>
                  <a:pt x="42086" y="9527"/>
                </a:lnTo>
                <a:lnTo>
                  <a:pt x="45440" y="9527"/>
                </a:lnTo>
                <a:lnTo>
                  <a:pt x="48812" y="9533"/>
                </a:lnTo>
                <a:lnTo>
                  <a:pt x="52166" y="9545"/>
                </a:lnTo>
                <a:lnTo>
                  <a:pt x="55520" y="9562"/>
                </a:lnTo>
                <a:lnTo>
                  <a:pt x="58892" y="9591"/>
                </a:lnTo>
                <a:lnTo>
                  <a:pt x="62246" y="9631"/>
                </a:lnTo>
                <a:lnTo>
                  <a:pt x="65600" y="9671"/>
                </a:lnTo>
                <a:lnTo>
                  <a:pt x="68972" y="9729"/>
                </a:lnTo>
                <a:lnTo>
                  <a:pt x="72344" y="9798"/>
                </a:lnTo>
                <a:lnTo>
                  <a:pt x="73432" y="9816"/>
                </a:lnTo>
                <a:lnTo>
                  <a:pt x="74538" y="9833"/>
                </a:lnTo>
                <a:lnTo>
                  <a:pt x="76750" y="9862"/>
                </a:lnTo>
                <a:lnTo>
                  <a:pt x="78962" y="9873"/>
                </a:lnTo>
                <a:lnTo>
                  <a:pt x="81175" y="9873"/>
                </a:lnTo>
                <a:lnTo>
                  <a:pt x="83405" y="9868"/>
                </a:lnTo>
                <a:lnTo>
                  <a:pt x="85617" y="9850"/>
                </a:lnTo>
                <a:lnTo>
                  <a:pt x="87847" y="9827"/>
                </a:lnTo>
                <a:lnTo>
                  <a:pt x="90059" y="9798"/>
                </a:lnTo>
                <a:lnTo>
                  <a:pt x="94501" y="9735"/>
                </a:lnTo>
                <a:lnTo>
                  <a:pt x="98961" y="9660"/>
                </a:lnTo>
                <a:lnTo>
                  <a:pt x="101174" y="9631"/>
                </a:lnTo>
                <a:lnTo>
                  <a:pt x="103404" y="9596"/>
                </a:lnTo>
                <a:lnTo>
                  <a:pt x="105616" y="9573"/>
                </a:lnTo>
                <a:lnTo>
                  <a:pt x="107846" y="9556"/>
                </a:lnTo>
                <a:lnTo>
                  <a:pt x="117319" y="9498"/>
                </a:lnTo>
                <a:lnTo>
                  <a:pt x="126793" y="9446"/>
                </a:lnTo>
                <a:lnTo>
                  <a:pt x="145739" y="9360"/>
                </a:lnTo>
                <a:lnTo>
                  <a:pt x="146399" y="9354"/>
                </a:lnTo>
                <a:lnTo>
                  <a:pt x="147041" y="9343"/>
                </a:lnTo>
                <a:lnTo>
                  <a:pt x="147630" y="9314"/>
                </a:lnTo>
                <a:lnTo>
                  <a:pt x="148183" y="9279"/>
                </a:lnTo>
                <a:lnTo>
                  <a:pt x="148683" y="9239"/>
                </a:lnTo>
                <a:lnTo>
                  <a:pt x="148932" y="9210"/>
                </a:lnTo>
                <a:lnTo>
                  <a:pt x="149164" y="9181"/>
                </a:lnTo>
                <a:lnTo>
                  <a:pt x="149396" y="9152"/>
                </a:lnTo>
                <a:lnTo>
                  <a:pt x="149610" y="9112"/>
                </a:lnTo>
                <a:lnTo>
                  <a:pt x="149825" y="9077"/>
                </a:lnTo>
                <a:lnTo>
                  <a:pt x="150021" y="9037"/>
                </a:lnTo>
                <a:lnTo>
                  <a:pt x="150217" y="8991"/>
                </a:lnTo>
                <a:lnTo>
                  <a:pt x="150413" y="8939"/>
                </a:lnTo>
                <a:lnTo>
                  <a:pt x="150592" y="8887"/>
                </a:lnTo>
                <a:lnTo>
                  <a:pt x="150752" y="8835"/>
                </a:lnTo>
                <a:lnTo>
                  <a:pt x="150931" y="8771"/>
                </a:lnTo>
                <a:lnTo>
                  <a:pt x="151073" y="8708"/>
                </a:lnTo>
                <a:lnTo>
                  <a:pt x="151234" y="8644"/>
                </a:lnTo>
                <a:lnTo>
                  <a:pt x="151377" y="8569"/>
                </a:lnTo>
                <a:lnTo>
                  <a:pt x="151519" y="8494"/>
                </a:lnTo>
                <a:lnTo>
                  <a:pt x="151644" y="8419"/>
                </a:lnTo>
                <a:lnTo>
                  <a:pt x="151787" y="8333"/>
                </a:lnTo>
                <a:lnTo>
                  <a:pt x="151912" y="8246"/>
                </a:lnTo>
                <a:lnTo>
                  <a:pt x="152144" y="8056"/>
                </a:lnTo>
                <a:lnTo>
                  <a:pt x="152340" y="7848"/>
                </a:lnTo>
                <a:lnTo>
                  <a:pt x="152572" y="7594"/>
                </a:lnTo>
                <a:lnTo>
                  <a:pt x="152768" y="7329"/>
                </a:lnTo>
                <a:lnTo>
                  <a:pt x="152929" y="7063"/>
                </a:lnTo>
                <a:lnTo>
                  <a:pt x="152982" y="6930"/>
                </a:lnTo>
                <a:lnTo>
                  <a:pt x="153036" y="6798"/>
                </a:lnTo>
                <a:lnTo>
                  <a:pt x="153089" y="6659"/>
                </a:lnTo>
                <a:lnTo>
                  <a:pt x="153125" y="6527"/>
                </a:lnTo>
                <a:lnTo>
                  <a:pt x="153143" y="6394"/>
                </a:lnTo>
                <a:lnTo>
                  <a:pt x="153143" y="6261"/>
                </a:lnTo>
                <a:lnTo>
                  <a:pt x="153143" y="6128"/>
                </a:lnTo>
                <a:lnTo>
                  <a:pt x="153107" y="5996"/>
                </a:lnTo>
                <a:lnTo>
                  <a:pt x="153071" y="5869"/>
                </a:lnTo>
                <a:lnTo>
                  <a:pt x="153018" y="5742"/>
                </a:lnTo>
                <a:lnTo>
                  <a:pt x="152875" y="5494"/>
                </a:lnTo>
                <a:lnTo>
                  <a:pt x="152732" y="5251"/>
                </a:lnTo>
                <a:lnTo>
                  <a:pt x="152572" y="5009"/>
                </a:lnTo>
                <a:lnTo>
                  <a:pt x="152411" y="4767"/>
                </a:lnTo>
                <a:lnTo>
                  <a:pt x="152055" y="4282"/>
                </a:lnTo>
                <a:lnTo>
                  <a:pt x="151662" y="3797"/>
                </a:lnTo>
                <a:lnTo>
                  <a:pt x="150824" y="2822"/>
                </a:lnTo>
                <a:lnTo>
                  <a:pt x="150413" y="2331"/>
                </a:lnTo>
                <a:lnTo>
                  <a:pt x="150003" y="1829"/>
                </a:lnTo>
                <a:close/>
                <a:moveTo>
                  <a:pt x="144508" y="0"/>
                </a:moveTo>
                <a:lnTo>
                  <a:pt x="144062" y="6"/>
                </a:lnTo>
                <a:lnTo>
                  <a:pt x="143616" y="29"/>
                </a:lnTo>
                <a:lnTo>
                  <a:pt x="143170" y="64"/>
                </a:lnTo>
                <a:lnTo>
                  <a:pt x="142974" y="81"/>
                </a:lnTo>
                <a:lnTo>
                  <a:pt x="142760" y="110"/>
                </a:lnTo>
                <a:lnTo>
                  <a:pt x="142581" y="133"/>
                </a:lnTo>
                <a:lnTo>
                  <a:pt x="142403" y="162"/>
                </a:lnTo>
                <a:lnTo>
                  <a:pt x="142242" y="196"/>
                </a:lnTo>
                <a:lnTo>
                  <a:pt x="142117" y="231"/>
                </a:lnTo>
                <a:lnTo>
                  <a:pt x="141993" y="266"/>
                </a:lnTo>
                <a:lnTo>
                  <a:pt x="141903" y="306"/>
                </a:lnTo>
                <a:lnTo>
                  <a:pt x="141814" y="364"/>
                </a:lnTo>
                <a:lnTo>
                  <a:pt x="141743" y="421"/>
                </a:lnTo>
                <a:lnTo>
                  <a:pt x="141689" y="485"/>
                </a:lnTo>
                <a:lnTo>
                  <a:pt x="141636" y="554"/>
                </a:lnTo>
                <a:lnTo>
                  <a:pt x="141600" y="623"/>
                </a:lnTo>
                <a:lnTo>
                  <a:pt x="141582" y="693"/>
                </a:lnTo>
                <a:lnTo>
                  <a:pt x="141564" y="768"/>
                </a:lnTo>
                <a:lnTo>
                  <a:pt x="141564" y="843"/>
                </a:lnTo>
                <a:lnTo>
                  <a:pt x="141582" y="918"/>
                </a:lnTo>
                <a:lnTo>
                  <a:pt x="141600" y="993"/>
                </a:lnTo>
                <a:lnTo>
                  <a:pt x="141636" y="1068"/>
                </a:lnTo>
                <a:lnTo>
                  <a:pt x="141689" y="1143"/>
                </a:lnTo>
                <a:lnTo>
                  <a:pt x="141743" y="1212"/>
                </a:lnTo>
                <a:lnTo>
                  <a:pt x="141814" y="1281"/>
                </a:lnTo>
                <a:lnTo>
                  <a:pt x="141886" y="1345"/>
                </a:lnTo>
                <a:lnTo>
                  <a:pt x="141957" y="1408"/>
                </a:lnTo>
                <a:lnTo>
                  <a:pt x="142153" y="1529"/>
                </a:lnTo>
                <a:lnTo>
                  <a:pt x="142367" y="1656"/>
                </a:lnTo>
                <a:lnTo>
                  <a:pt x="142599" y="1772"/>
                </a:lnTo>
                <a:lnTo>
                  <a:pt x="142831" y="1893"/>
                </a:lnTo>
                <a:lnTo>
                  <a:pt x="143331" y="2124"/>
                </a:lnTo>
                <a:lnTo>
                  <a:pt x="143830" y="2360"/>
                </a:lnTo>
                <a:lnTo>
                  <a:pt x="144312" y="2591"/>
                </a:lnTo>
                <a:lnTo>
                  <a:pt x="144544" y="2712"/>
                </a:lnTo>
                <a:lnTo>
                  <a:pt x="144776" y="2828"/>
                </a:lnTo>
                <a:lnTo>
                  <a:pt x="144990" y="2949"/>
                </a:lnTo>
                <a:lnTo>
                  <a:pt x="145168" y="3070"/>
                </a:lnTo>
                <a:lnTo>
                  <a:pt x="145347" y="3197"/>
                </a:lnTo>
                <a:lnTo>
                  <a:pt x="145507" y="3324"/>
                </a:lnTo>
                <a:lnTo>
                  <a:pt x="145703" y="3514"/>
                </a:lnTo>
                <a:lnTo>
                  <a:pt x="145882" y="3705"/>
                </a:lnTo>
                <a:lnTo>
                  <a:pt x="146060" y="3901"/>
                </a:lnTo>
                <a:lnTo>
                  <a:pt x="146221" y="4091"/>
                </a:lnTo>
                <a:lnTo>
                  <a:pt x="146524" y="4484"/>
                </a:lnTo>
                <a:lnTo>
                  <a:pt x="146792" y="4876"/>
                </a:lnTo>
                <a:lnTo>
                  <a:pt x="147041" y="5274"/>
                </a:lnTo>
                <a:lnTo>
                  <a:pt x="147273" y="5673"/>
                </a:lnTo>
                <a:lnTo>
                  <a:pt x="147701" y="6469"/>
                </a:lnTo>
                <a:lnTo>
                  <a:pt x="147755" y="6561"/>
                </a:lnTo>
                <a:lnTo>
                  <a:pt x="147755" y="6642"/>
                </a:lnTo>
                <a:lnTo>
                  <a:pt x="147755" y="6723"/>
                </a:lnTo>
                <a:lnTo>
                  <a:pt x="147719" y="6798"/>
                </a:lnTo>
                <a:lnTo>
                  <a:pt x="147648" y="6867"/>
                </a:lnTo>
                <a:lnTo>
                  <a:pt x="147559" y="6930"/>
                </a:lnTo>
                <a:lnTo>
                  <a:pt x="147452" y="6988"/>
                </a:lnTo>
                <a:lnTo>
                  <a:pt x="147327" y="7046"/>
                </a:lnTo>
                <a:lnTo>
                  <a:pt x="147166" y="7092"/>
                </a:lnTo>
                <a:lnTo>
                  <a:pt x="146970" y="7132"/>
                </a:lnTo>
                <a:lnTo>
                  <a:pt x="146774" y="7167"/>
                </a:lnTo>
                <a:lnTo>
                  <a:pt x="146542" y="7196"/>
                </a:lnTo>
                <a:lnTo>
                  <a:pt x="146274" y="7219"/>
                </a:lnTo>
                <a:lnTo>
                  <a:pt x="145989" y="7236"/>
                </a:lnTo>
                <a:lnTo>
                  <a:pt x="145686" y="7248"/>
                </a:lnTo>
                <a:lnTo>
                  <a:pt x="145364" y="7248"/>
                </a:lnTo>
                <a:lnTo>
                  <a:pt x="133786" y="7288"/>
                </a:lnTo>
                <a:lnTo>
                  <a:pt x="122225" y="7334"/>
                </a:lnTo>
                <a:lnTo>
                  <a:pt x="110647" y="7381"/>
                </a:lnTo>
                <a:lnTo>
                  <a:pt x="99069" y="7427"/>
                </a:lnTo>
                <a:lnTo>
                  <a:pt x="91290" y="7450"/>
                </a:lnTo>
                <a:lnTo>
                  <a:pt x="83529" y="7473"/>
                </a:lnTo>
                <a:lnTo>
                  <a:pt x="67973" y="7508"/>
                </a:lnTo>
                <a:lnTo>
                  <a:pt x="60194" y="7531"/>
                </a:lnTo>
                <a:lnTo>
                  <a:pt x="52416" y="7559"/>
                </a:lnTo>
                <a:lnTo>
                  <a:pt x="44637" y="7594"/>
                </a:lnTo>
                <a:lnTo>
                  <a:pt x="36859" y="7634"/>
                </a:lnTo>
                <a:lnTo>
                  <a:pt x="35450" y="7646"/>
                </a:lnTo>
                <a:lnTo>
                  <a:pt x="34040" y="7669"/>
                </a:lnTo>
                <a:lnTo>
                  <a:pt x="32631" y="7692"/>
                </a:lnTo>
                <a:lnTo>
                  <a:pt x="31239" y="7727"/>
                </a:lnTo>
                <a:lnTo>
                  <a:pt x="28420" y="7802"/>
                </a:lnTo>
                <a:lnTo>
                  <a:pt x="25619" y="7883"/>
                </a:lnTo>
                <a:lnTo>
                  <a:pt x="22801" y="7969"/>
                </a:lnTo>
                <a:lnTo>
                  <a:pt x="21409" y="8004"/>
                </a:lnTo>
                <a:lnTo>
                  <a:pt x="20000" y="8038"/>
                </a:lnTo>
                <a:lnTo>
                  <a:pt x="18590" y="8067"/>
                </a:lnTo>
                <a:lnTo>
                  <a:pt x="17181" y="8090"/>
                </a:lnTo>
                <a:lnTo>
                  <a:pt x="15789" y="8108"/>
                </a:lnTo>
                <a:lnTo>
                  <a:pt x="14380" y="8119"/>
                </a:lnTo>
                <a:lnTo>
                  <a:pt x="13791" y="8125"/>
                </a:lnTo>
                <a:lnTo>
                  <a:pt x="13203" y="8148"/>
                </a:lnTo>
                <a:lnTo>
                  <a:pt x="12632" y="8177"/>
                </a:lnTo>
                <a:lnTo>
                  <a:pt x="12043" y="8223"/>
                </a:lnTo>
                <a:lnTo>
                  <a:pt x="11472" y="8275"/>
                </a:lnTo>
                <a:lnTo>
                  <a:pt x="10919" y="8338"/>
                </a:lnTo>
                <a:lnTo>
                  <a:pt x="10348" y="8414"/>
                </a:lnTo>
                <a:lnTo>
                  <a:pt x="9813" y="8494"/>
                </a:lnTo>
                <a:lnTo>
                  <a:pt x="9260" y="8592"/>
                </a:lnTo>
                <a:lnTo>
                  <a:pt x="8742" y="8690"/>
                </a:lnTo>
                <a:lnTo>
                  <a:pt x="8225" y="8800"/>
                </a:lnTo>
                <a:lnTo>
                  <a:pt x="7708" y="8916"/>
                </a:lnTo>
                <a:lnTo>
                  <a:pt x="7226" y="9042"/>
                </a:lnTo>
                <a:lnTo>
                  <a:pt x="6744" y="9169"/>
                </a:lnTo>
                <a:lnTo>
                  <a:pt x="6280" y="9308"/>
                </a:lnTo>
                <a:lnTo>
                  <a:pt x="5834" y="9452"/>
                </a:lnTo>
                <a:lnTo>
                  <a:pt x="5406" y="9596"/>
                </a:lnTo>
                <a:lnTo>
                  <a:pt x="4996" y="9752"/>
                </a:lnTo>
                <a:lnTo>
                  <a:pt x="4603" y="9908"/>
                </a:lnTo>
                <a:lnTo>
                  <a:pt x="4229" y="10070"/>
                </a:lnTo>
                <a:lnTo>
                  <a:pt x="3872" y="10237"/>
                </a:lnTo>
                <a:lnTo>
                  <a:pt x="3551" y="10404"/>
                </a:lnTo>
                <a:lnTo>
                  <a:pt x="3248" y="10572"/>
                </a:lnTo>
                <a:lnTo>
                  <a:pt x="2962" y="10745"/>
                </a:lnTo>
                <a:lnTo>
                  <a:pt x="2695" y="10924"/>
                </a:lnTo>
                <a:lnTo>
                  <a:pt x="2463" y="11097"/>
                </a:lnTo>
                <a:lnTo>
                  <a:pt x="2266" y="11276"/>
                </a:lnTo>
                <a:lnTo>
                  <a:pt x="2088" y="11449"/>
                </a:lnTo>
                <a:lnTo>
                  <a:pt x="1945" y="11628"/>
                </a:lnTo>
                <a:lnTo>
                  <a:pt x="1820" y="11801"/>
                </a:lnTo>
                <a:lnTo>
                  <a:pt x="1731" y="11980"/>
                </a:lnTo>
                <a:lnTo>
                  <a:pt x="1678" y="12153"/>
                </a:lnTo>
                <a:lnTo>
                  <a:pt x="1606" y="12430"/>
                </a:lnTo>
                <a:lnTo>
                  <a:pt x="1517" y="12713"/>
                </a:lnTo>
                <a:lnTo>
                  <a:pt x="1357" y="13272"/>
                </a:lnTo>
                <a:lnTo>
                  <a:pt x="1267" y="13549"/>
                </a:lnTo>
                <a:lnTo>
                  <a:pt x="1214" y="13826"/>
                </a:lnTo>
                <a:lnTo>
                  <a:pt x="1160" y="14109"/>
                </a:lnTo>
                <a:lnTo>
                  <a:pt x="1142" y="14386"/>
                </a:lnTo>
                <a:lnTo>
                  <a:pt x="1107" y="17006"/>
                </a:lnTo>
                <a:lnTo>
                  <a:pt x="1107" y="19620"/>
                </a:lnTo>
                <a:lnTo>
                  <a:pt x="1125" y="24854"/>
                </a:lnTo>
                <a:lnTo>
                  <a:pt x="1" y="24865"/>
                </a:lnTo>
                <a:lnTo>
                  <a:pt x="1267" y="31530"/>
                </a:lnTo>
                <a:lnTo>
                  <a:pt x="2516" y="38201"/>
                </a:lnTo>
                <a:lnTo>
                  <a:pt x="2730" y="39436"/>
                </a:lnTo>
                <a:lnTo>
                  <a:pt x="2926" y="40670"/>
                </a:lnTo>
                <a:lnTo>
                  <a:pt x="3319" y="43146"/>
                </a:lnTo>
                <a:lnTo>
                  <a:pt x="3372" y="43313"/>
                </a:lnTo>
                <a:lnTo>
                  <a:pt x="3426" y="43486"/>
                </a:lnTo>
                <a:lnTo>
                  <a:pt x="3515" y="43648"/>
                </a:lnTo>
                <a:lnTo>
                  <a:pt x="3604" y="43815"/>
                </a:lnTo>
                <a:lnTo>
                  <a:pt x="3729" y="43977"/>
                </a:lnTo>
                <a:lnTo>
                  <a:pt x="3872" y="44133"/>
                </a:lnTo>
                <a:lnTo>
                  <a:pt x="4050" y="44289"/>
                </a:lnTo>
                <a:lnTo>
                  <a:pt x="4229" y="44444"/>
                </a:lnTo>
                <a:lnTo>
                  <a:pt x="4425" y="44594"/>
                </a:lnTo>
                <a:lnTo>
                  <a:pt x="4639" y="44744"/>
                </a:lnTo>
                <a:lnTo>
                  <a:pt x="4871" y="44889"/>
                </a:lnTo>
                <a:lnTo>
                  <a:pt x="5139" y="45027"/>
                </a:lnTo>
                <a:lnTo>
                  <a:pt x="5406" y="45160"/>
                </a:lnTo>
                <a:lnTo>
                  <a:pt x="5692" y="45293"/>
                </a:lnTo>
                <a:lnTo>
                  <a:pt x="5995" y="45420"/>
                </a:lnTo>
                <a:lnTo>
                  <a:pt x="6316" y="45547"/>
                </a:lnTo>
                <a:lnTo>
                  <a:pt x="6655" y="45662"/>
                </a:lnTo>
                <a:lnTo>
                  <a:pt x="6994" y="45777"/>
                </a:lnTo>
                <a:lnTo>
                  <a:pt x="7351" y="45881"/>
                </a:lnTo>
                <a:lnTo>
                  <a:pt x="7743" y="45985"/>
                </a:lnTo>
                <a:lnTo>
                  <a:pt x="8136" y="46083"/>
                </a:lnTo>
                <a:lnTo>
                  <a:pt x="8528" y="46175"/>
                </a:lnTo>
                <a:lnTo>
                  <a:pt x="8957" y="46262"/>
                </a:lnTo>
                <a:lnTo>
                  <a:pt x="9385" y="46337"/>
                </a:lnTo>
                <a:lnTo>
                  <a:pt x="9813" y="46412"/>
                </a:lnTo>
                <a:lnTo>
                  <a:pt x="10277" y="46476"/>
                </a:lnTo>
                <a:lnTo>
                  <a:pt x="10741" y="46539"/>
                </a:lnTo>
                <a:lnTo>
                  <a:pt x="11204" y="46591"/>
                </a:lnTo>
                <a:lnTo>
                  <a:pt x="11686" y="46637"/>
                </a:lnTo>
                <a:lnTo>
                  <a:pt x="12186" y="46672"/>
                </a:lnTo>
                <a:lnTo>
                  <a:pt x="12685" y="46701"/>
                </a:lnTo>
                <a:lnTo>
                  <a:pt x="13203" y="46724"/>
                </a:lnTo>
                <a:lnTo>
                  <a:pt x="16111" y="46828"/>
                </a:lnTo>
                <a:lnTo>
                  <a:pt x="19019" y="46926"/>
                </a:lnTo>
                <a:lnTo>
                  <a:pt x="21927" y="47018"/>
                </a:lnTo>
                <a:lnTo>
                  <a:pt x="24835" y="47099"/>
                </a:lnTo>
                <a:lnTo>
                  <a:pt x="27743" y="47174"/>
                </a:lnTo>
                <a:lnTo>
                  <a:pt x="30668" y="47237"/>
                </a:lnTo>
                <a:lnTo>
                  <a:pt x="33576" y="47289"/>
                </a:lnTo>
                <a:lnTo>
                  <a:pt x="36502" y="47330"/>
                </a:lnTo>
                <a:lnTo>
                  <a:pt x="41016" y="47382"/>
                </a:lnTo>
                <a:lnTo>
                  <a:pt x="45529" y="47422"/>
                </a:lnTo>
                <a:lnTo>
                  <a:pt x="50061" y="47451"/>
                </a:lnTo>
                <a:lnTo>
                  <a:pt x="54574" y="47474"/>
                </a:lnTo>
                <a:lnTo>
                  <a:pt x="59088" y="47497"/>
                </a:lnTo>
                <a:lnTo>
                  <a:pt x="63620" y="47508"/>
                </a:lnTo>
                <a:lnTo>
                  <a:pt x="68133" y="47514"/>
                </a:lnTo>
                <a:lnTo>
                  <a:pt x="72665" y="47520"/>
                </a:lnTo>
                <a:lnTo>
                  <a:pt x="78659" y="47514"/>
                </a:lnTo>
                <a:lnTo>
                  <a:pt x="84653" y="47503"/>
                </a:lnTo>
                <a:lnTo>
                  <a:pt x="90648" y="47485"/>
                </a:lnTo>
                <a:lnTo>
                  <a:pt x="96642" y="47468"/>
                </a:lnTo>
                <a:lnTo>
                  <a:pt x="108631" y="47422"/>
                </a:lnTo>
                <a:lnTo>
                  <a:pt x="120620" y="47382"/>
                </a:lnTo>
                <a:lnTo>
                  <a:pt x="125026" y="47376"/>
                </a:lnTo>
                <a:lnTo>
                  <a:pt x="129451" y="47370"/>
                </a:lnTo>
                <a:lnTo>
                  <a:pt x="138264" y="47364"/>
                </a:lnTo>
                <a:lnTo>
                  <a:pt x="142688" y="47358"/>
                </a:lnTo>
                <a:lnTo>
                  <a:pt x="147095" y="47347"/>
                </a:lnTo>
                <a:lnTo>
                  <a:pt x="151502" y="47324"/>
                </a:lnTo>
                <a:lnTo>
                  <a:pt x="153714" y="47307"/>
                </a:lnTo>
                <a:lnTo>
                  <a:pt x="155908" y="47283"/>
                </a:lnTo>
                <a:lnTo>
                  <a:pt x="161117" y="47231"/>
                </a:lnTo>
                <a:lnTo>
                  <a:pt x="166327" y="47174"/>
                </a:lnTo>
                <a:lnTo>
                  <a:pt x="171518" y="47110"/>
                </a:lnTo>
                <a:lnTo>
                  <a:pt x="176728" y="47035"/>
                </a:lnTo>
                <a:lnTo>
                  <a:pt x="181919" y="46949"/>
                </a:lnTo>
                <a:lnTo>
                  <a:pt x="184524" y="46903"/>
                </a:lnTo>
                <a:lnTo>
                  <a:pt x="187111" y="46851"/>
                </a:lnTo>
                <a:lnTo>
                  <a:pt x="189716" y="46799"/>
                </a:lnTo>
                <a:lnTo>
                  <a:pt x="192303" y="46735"/>
                </a:lnTo>
                <a:lnTo>
                  <a:pt x="194907" y="46672"/>
                </a:lnTo>
                <a:lnTo>
                  <a:pt x="197494" y="46603"/>
                </a:lnTo>
                <a:lnTo>
                  <a:pt x="198814" y="46562"/>
                </a:lnTo>
                <a:lnTo>
                  <a:pt x="200081" y="46510"/>
                </a:lnTo>
                <a:lnTo>
                  <a:pt x="201312" y="46452"/>
                </a:lnTo>
                <a:lnTo>
                  <a:pt x="202472" y="46383"/>
                </a:lnTo>
                <a:lnTo>
                  <a:pt x="203578" y="46302"/>
                </a:lnTo>
                <a:lnTo>
                  <a:pt x="204648" y="46216"/>
                </a:lnTo>
                <a:lnTo>
                  <a:pt x="205148" y="46170"/>
                </a:lnTo>
                <a:lnTo>
                  <a:pt x="205647" y="46124"/>
                </a:lnTo>
                <a:lnTo>
                  <a:pt x="206129" y="46072"/>
                </a:lnTo>
                <a:lnTo>
                  <a:pt x="206611" y="46014"/>
                </a:lnTo>
                <a:lnTo>
                  <a:pt x="207074" y="45956"/>
                </a:lnTo>
                <a:lnTo>
                  <a:pt x="207520" y="45899"/>
                </a:lnTo>
                <a:lnTo>
                  <a:pt x="207966" y="45835"/>
                </a:lnTo>
                <a:lnTo>
                  <a:pt x="208395" y="45772"/>
                </a:lnTo>
                <a:lnTo>
                  <a:pt x="208805" y="45702"/>
                </a:lnTo>
                <a:lnTo>
                  <a:pt x="209215" y="45633"/>
                </a:lnTo>
                <a:lnTo>
                  <a:pt x="209608" y="45558"/>
                </a:lnTo>
                <a:lnTo>
                  <a:pt x="210000" y="45483"/>
                </a:lnTo>
                <a:lnTo>
                  <a:pt x="210357" y="45402"/>
                </a:lnTo>
                <a:lnTo>
                  <a:pt x="210732" y="45321"/>
                </a:lnTo>
                <a:lnTo>
                  <a:pt x="211071" y="45235"/>
                </a:lnTo>
                <a:lnTo>
                  <a:pt x="211410" y="45148"/>
                </a:lnTo>
                <a:lnTo>
                  <a:pt x="211749" y="45056"/>
                </a:lnTo>
                <a:lnTo>
                  <a:pt x="212070" y="44964"/>
                </a:lnTo>
                <a:lnTo>
                  <a:pt x="212373" y="44866"/>
                </a:lnTo>
                <a:lnTo>
                  <a:pt x="212676" y="44762"/>
                </a:lnTo>
                <a:lnTo>
                  <a:pt x="212962" y="44658"/>
                </a:lnTo>
                <a:lnTo>
                  <a:pt x="213229" y="44554"/>
                </a:lnTo>
                <a:lnTo>
                  <a:pt x="213515" y="44444"/>
                </a:lnTo>
                <a:lnTo>
                  <a:pt x="213765" y="44329"/>
                </a:lnTo>
                <a:lnTo>
                  <a:pt x="214014" y="44214"/>
                </a:lnTo>
                <a:lnTo>
                  <a:pt x="214264" y="44092"/>
                </a:lnTo>
                <a:lnTo>
                  <a:pt x="214496" y="43965"/>
                </a:lnTo>
                <a:lnTo>
                  <a:pt x="214710" y="43838"/>
                </a:lnTo>
                <a:lnTo>
                  <a:pt x="214924" y="43711"/>
                </a:lnTo>
                <a:lnTo>
                  <a:pt x="215138" y="43579"/>
                </a:lnTo>
                <a:lnTo>
                  <a:pt x="215335" y="43440"/>
                </a:lnTo>
                <a:lnTo>
                  <a:pt x="215513" y="43296"/>
                </a:lnTo>
                <a:lnTo>
                  <a:pt x="215691" y="43152"/>
                </a:lnTo>
                <a:lnTo>
                  <a:pt x="215870" y="43008"/>
                </a:lnTo>
                <a:lnTo>
                  <a:pt x="216030" y="42852"/>
                </a:lnTo>
                <a:lnTo>
                  <a:pt x="216191" y="42696"/>
                </a:lnTo>
                <a:lnTo>
                  <a:pt x="216476" y="42373"/>
                </a:lnTo>
                <a:lnTo>
                  <a:pt x="216726" y="42038"/>
                </a:lnTo>
                <a:lnTo>
                  <a:pt x="216958" y="41680"/>
                </a:lnTo>
                <a:lnTo>
                  <a:pt x="217154" y="41311"/>
                </a:lnTo>
                <a:lnTo>
                  <a:pt x="217333" y="40924"/>
                </a:lnTo>
                <a:lnTo>
                  <a:pt x="217475" y="40526"/>
                </a:lnTo>
                <a:lnTo>
                  <a:pt x="217600" y="40105"/>
                </a:lnTo>
                <a:lnTo>
                  <a:pt x="217689" y="39666"/>
                </a:lnTo>
                <a:lnTo>
                  <a:pt x="217832" y="38841"/>
                </a:lnTo>
                <a:lnTo>
                  <a:pt x="217939" y="38010"/>
                </a:lnTo>
                <a:lnTo>
                  <a:pt x="218046" y="37185"/>
                </a:lnTo>
                <a:lnTo>
                  <a:pt x="218118" y="36354"/>
                </a:lnTo>
                <a:lnTo>
                  <a:pt x="218243" y="34692"/>
                </a:lnTo>
                <a:lnTo>
                  <a:pt x="218367" y="33036"/>
                </a:lnTo>
                <a:lnTo>
                  <a:pt x="218528" y="30814"/>
                </a:lnTo>
                <a:lnTo>
                  <a:pt x="218689" y="28593"/>
                </a:lnTo>
                <a:lnTo>
                  <a:pt x="218813" y="26371"/>
                </a:lnTo>
                <a:lnTo>
                  <a:pt x="218867" y="25263"/>
                </a:lnTo>
                <a:lnTo>
                  <a:pt x="218903" y="24155"/>
                </a:lnTo>
                <a:lnTo>
                  <a:pt x="218992" y="21541"/>
                </a:lnTo>
                <a:lnTo>
                  <a:pt x="219027" y="20231"/>
                </a:lnTo>
                <a:lnTo>
                  <a:pt x="219063" y="18927"/>
                </a:lnTo>
                <a:lnTo>
                  <a:pt x="219081" y="17617"/>
                </a:lnTo>
                <a:lnTo>
                  <a:pt x="219045" y="16313"/>
                </a:lnTo>
                <a:lnTo>
                  <a:pt x="219027" y="15655"/>
                </a:lnTo>
                <a:lnTo>
                  <a:pt x="218992" y="15003"/>
                </a:lnTo>
                <a:lnTo>
                  <a:pt x="218956" y="14351"/>
                </a:lnTo>
                <a:lnTo>
                  <a:pt x="218885" y="13699"/>
                </a:lnTo>
                <a:lnTo>
                  <a:pt x="218831" y="13301"/>
                </a:lnTo>
                <a:lnTo>
                  <a:pt x="218742" y="12914"/>
                </a:lnTo>
                <a:lnTo>
                  <a:pt x="218599" y="12539"/>
                </a:lnTo>
                <a:lnTo>
                  <a:pt x="218439" y="12176"/>
                </a:lnTo>
                <a:lnTo>
                  <a:pt x="218350" y="11997"/>
                </a:lnTo>
                <a:lnTo>
                  <a:pt x="218243" y="11824"/>
                </a:lnTo>
                <a:lnTo>
                  <a:pt x="218118" y="11651"/>
                </a:lnTo>
                <a:lnTo>
                  <a:pt x="217993" y="11483"/>
                </a:lnTo>
                <a:lnTo>
                  <a:pt x="217868" y="11322"/>
                </a:lnTo>
                <a:lnTo>
                  <a:pt x="217725" y="11160"/>
                </a:lnTo>
                <a:lnTo>
                  <a:pt x="217565" y="10999"/>
                </a:lnTo>
                <a:lnTo>
                  <a:pt x="217404" y="10843"/>
                </a:lnTo>
                <a:lnTo>
                  <a:pt x="217226" y="10693"/>
                </a:lnTo>
                <a:lnTo>
                  <a:pt x="217047" y="10543"/>
                </a:lnTo>
                <a:lnTo>
                  <a:pt x="216869" y="10393"/>
                </a:lnTo>
                <a:lnTo>
                  <a:pt x="216655" y="10254"/>
                </a:lnTo>
                <a:lnTo>
                  <a:pt x="216458" y="10110"/>
                </a:lnTo>
                <a:lnTo>
                  <a:pt x="216227" y="9972"/>
                </a:lnTo>
                <a:lnTo>
                  <a:pt x="216012" y="9839"/>
                </a:lnTo>
                <a:lnTo>
                  <a:pt x="215763" y="9706"/>
                </a:lnTo>
                <a:lnTo>
                  <a:pt x="215513" y="9579"/>
                </a:lnTo>
                <a:lnTo>
                  <a:pt x="215263" y="9452"/>
                </a:lnTo>
                <a:lnTo>
                  <a:pt x="214996" y="9331"/>
                </a:lnTo>
                <a:lnTo>
                  <a:pt x="214710" y="9210"/>
                </a:lnTo>
                <a:lnTo>
                  <a:pt x="214425" y="9094"/>
                </a:lnTo>
                <a:lnTo>
                  <a:pt x="214139" y="8985"/>
                </a:lnTo>
                <a:lnTo>
                  <a:pt x="213836" y="8869"/>
                </a:lnTo>
                <a:lnTo>
                  <a:pt x="213515" y="8766"/>
                </a:lnTo>
                <a:lnTo>
                  <a:pt x="213194" y="8662"/>
                </a:lnTo>
                <a:lnTo>
                  <a:pt x="212855" y="8558"/>
                </a:lnTo>
                <a:lnTo>
                  <a:pt x="212498" y="8460"/>
                </a:lnTo>
                <a:lnTo>
                  <a:pt x="212141" y="8362"/>
                </a:lnTo>
                <a:lnTo>
                  <a:pt x="211784" y="8269"/>
                </a:lnTo>
                <a:lnTo>
                  <a:pt x="211410" y="8183"/>
                </a:lnTo>
                <a:lnTo>
                  <a:pt x="211017" y="8096"/>
                </a:lnTo>
                <a:lnTo>
                  <a:pt x="210625" y="8010"/>
                </a:lnTo>
                <a:lnTo>
                  <a:pt x="210214" y="7929"/>
                </a:lnTo>
                <a:lnTo>
                  <a:pt x="209804" y="7854"/>
                </a:lnTo>
                <a:lnTo>
                  <a:pt x="209376" y="7779"/>
                </a:lnTo>
                <a:lnTo>
                  <a:pt x="208930" y="7704"/>
                </a:lnTo>
                <a:lnTo>
                  <a:pt x="208484" y="7634"/>
                </a:lnTo>
                <a:lnTo>
                  <a:pt x="208020" y="7571"/>
                </a:lnTo>
                <a:lnTo>
                  <a:pt x="207556" y="7508"/>
                </a:lnTo>
                <a:lnTo>
                  <a:pt x="207074" y="7444"/>
                </a:lnTo>
                <a:lnTo>
                  <a:pt x="206593" y="7392"/>
                </a:lnTo>
                <a:lnTo>
                  <a:pt x="206093" y="7334"/>
                </a:lnTo>
                <a:lnTo>
                  <a:pt x="205576" y="7282"/>
                </a:lnTo>
                <a:lnTo>
                  <a:pt x="205058" y="7236"/>
                </a:lnTo>
                <a:lnTo>
                  <a:pt x="204523" y="7190"/>
                </a:lnTo>
                <a:lnTo>
                  <a:pt x="203988" y="7144"/>
                </a:lnTo>
                <a:lnTo>
                  <a:pt x="203435" y="7109"/>
                </a:lnTo>
                <a:lnTo>
                  <a:pt x="202864" y="7069"/>
                </a:lnTo>
                <a:lnTo>
                  <a:pt x="201704" y="7006"/>
                </a:lnTo>
                <a:lnTo>
                  <a:pt x="200509" y="6954"/>
                </a:lnTo>
                <a:lnTo>
                  <a:pt x="199260" y="6907"/>
                </a:lnTo>
                <a:lnTo>
                  <a:pt x="197976" y="6879"/>
                </a:lnTo>
                <a:lnTo>
                  <a:pt x="197191" y="6867"/>
                </a:lnTo>
                <a:lnTo>
                  <a:pt x="196424" y="6861"/>
                </a:lnTo>
                <a:lnTo>
                  <a:pt x="195657" y="6855"/>
                </a:lnTo>
                <a:lnTo>
                  <a:pt x="194872" y="6855"/>
                </a:lnTo>
                <a:lnTo>
                  <a:pt x="193319" y="6867"/>
                </a:lnTo>
                <a:lnTo>
                  <a:pt x="191767" y="6890"/>
                </a:lnTo>
                <a:lnTo>
                  <a:pt x="190215" y="6925"/>
                </a:lnTo>
                <a:lnTo>
                  <a:pt x="188663" y="6959"/>
                </a:lnTo>
                <a:lnTo>
                  <a:pt x="185559" y="7029"/>
                </a:lnTo>
                <a:lnTo>
                  <a:pt x="185220" y="7034"/>
                </a:lnTo>
                <a:lnTo>
                  <a:pt x="184899" y="7034"/>
                </a:lnTo>
                <a:lnTo>
                  <a:pt x="184595" y="7029"/>
                </a:lnTo>
                <a:lnTo>
                  <a:pt x="184310" y="7017"/>
                </a:lnTo>
                <a:lnTo>
                  <a:pt x="184042" y="7006"/>
                </a:lnTo>
                <a:lnTo>
                  <a:pt x="183775" y="6982"/>
                </a:lnTo>
                <a:lnTo>
                  <a:pt x="183543" y="6954"/>
                </a:lnTo>
                <a:lnTo>
                  <a:pt x="183311" y="6919"/>
                </a:lnTo>
                <a:lnTo>
                  <a:pt x="183079" y="6873"/>
                </a:lnTo>
                <a:lnTo>
                  <a:pt x="182865" y="6827"/>
                </a:lnTo>
                <a:lnTo>
                  <a:pt x="182651" y="6769"/>
                </a:lnTo>
                <a:lnTo>
                  <a:pt x="182455" y="6700"/>
                </a:lnTo>
                <a:lnTo>
                  <a:pt x="182276" y="6625"/>
                </a:lnTo>
                <a:lnTo>
                  <a:pt x="182080" y="6544"/>
                </a:lnTo>
                <a:lnTo>
                  <a:pt x="181902" y="6452"/>
                </a:lnTo>
                <a:lnTo>
                  <a:pt x="181723" y="6348"/>
                </a:lnTo>
                <a:lnTo>
                  <a:pt x="181259" y="6088"/>
                </a:lnTo>
                <a:lnTo>
                  <a:pt x="180778" y="5823"/>
                </a:lnTo>
                <a:lnTo>
                  <a:pt x="180260" y="5569"/>
                </a:lnTo>
                <a:lnTo>
                  <a:pt x="179975" y="5447"/>
                </a:lnTo>
                <a:lnTo>
                  <a:pt x="179689" y="5321"/>
                </a:lnTo>
                <a:lnTo>
                  <a:pt x="179404" y="5199"/>
                </a:lnTo>
                <a:lnTo>
                  <a:pt x="179101" y="5084"/>
                </a:lnTo>
                <a:lnTo>
                  <a:pt x="178797" y="4969"/>
                </a:lnTo>
                <a:lnTo>
                  <a:pt x="178476" y="4859"/>
                </a:lnTo>
                <a:lnTo>
                  <a:pt x="178137" y="4755"/>
                </a:lnTo>
                <a:lnTo>
                  <a:pt x="177798" y="4651"/>
                </a:lnTo>
                <a:lnTo>
                  <a:pt x="177459" y="4559"/>
                </a:lnTo>
                <a:lnTo>
                  <a:pt x="177103" y="4467"/>
                </a:lnTo>
                <a:lnTo>
                  <a:pt x="175586" y="4103"/>
                </a:lnTo>
                <a:lnTo>
                  <a:pt x="174070" y="3745"/>
                </a:lnTo>
                <a:lnTo>
                  <a:pt x="172535" y="3393"/>
                </a:lnTo>
                <a:lnTo>
                  <a:pt x="170983" y="3053"/>
                </a:lnTo>
                <a:lnTo>
                  <a:pt x="170198" y="2885"/>
                </a:lnTo>
                <a:lnTo>
                  <a:pt x="169413" y="2724"/>
                </a:lnTo>
                <a:lnTo>
                  <a:pt x="168610" y="2568"/>
                </a:lnTo>
                <a:lnTo>
                  <a:pt x="167808" y="2412"/>
                </a:lnTo>
                <a:lnTo>
                  <a:pt x="167005" y="2256"/>
                </a:lnTo>
                <a:lnTo>
                  <a:pt x="166202" y="2112"/>
                </a:lnTo>
                <a:lnTo>
                  <a:pt x="165381" y="1968"/>
                </a:lnTo>
                <a:lnTo>
                  <a:pt x="164561" y="1824"/>
                </a:lnTo>
                <a:lnTo>
                  <a:pt x="163740" y="1691"/>
                </a:lnTo>
                <a:lnTo>
                  <a:pt x="162902" y="1558"/>
                </a:lnTo>
                <a:lnTo>
                  <a:pt x="162045" y="1437"/>
                </a:lnTo>
                <a:lnTo>
                  <a:pt x="161207" y="1316"/>
                </a:lnTo>
                <a:lnTo>
                  <a:pt x="160333" y="1200"/>
                </a:lnTo>
                <a:lnTo>
                  <a:pt x="159476" y="1091"/>
                </a:lnTo>
                <a:lnTo>
                  <a:pt x="158602" y="987"/>
                </a:lnTo>
                <a:lnTo>
                  <a:pt x="157710" y="889"/>
                </a:lnTo>
                <a:lnTo>
                  <a:pt x="156818" y="796"/>
                </a:lnTo>
                <a:lnTo>
                  <a:pt x="155908" y="710"/>
                </a:lnTo>
                <a:lnTo>
                  <a:pt x="154998" y="635"/>
                </a:lnTo>
                <a:lnTo>
                  <a:pt x="154071" y="560"/>
                </a:lnTo>
                <a:lnTo>
                  <a:pt x="153143" y="496"/>
                </a:lnTo>
                <a:lnTo>
                  <a:pt x="152197" y="439"/>
                </a:lnTo>
                <a:lnTo>
                  <a:pt x="151252" y="387"/>
                </a:lnTo>
                <a:lnTo>
                  <a:pt x="150288" y="346"/>
                </a:lnTo>
                <a:lnTo>
                  <a:pt x="149610" y="312"/>
                </a:lnTo>
                <a:lnTo>
                  <a:pt x="148932" y="266"/>
                </a:lnTo>
                <a:lnTo>
                  <a:pt x="148255" y="219"/>
                </a:lnTo>
                <a:lnTo>
                  <a:pt x="147594" y="162"/>
                </a:lnTo>
                <a:lnTo>
                  <a:pt x="146917" y="110"/>
                </a:lnTo>
                <a:lnTo>
                  <a:pt x="146256" y="64"/>
                </a:lnTo>
                <a:lnTo>
                  <a:pt x="145578" y="29"/>
                </a:lnTo>
                <a:lnTo>
                  <a:pt x="145240" y="12"/>
                </a:lnTo>
                <a:lnTo>
                  <a:pt x="1449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24f3de87df4_0_409"/>
          <p:cNvSpPr txBox="1"/>
          <p:nvPr/>
        </p:nvSpPr>
        <p:spPr>
          <a:xfrm>
            <a:off x="1129200" y="1913577"/>
            <a:ext cx="1690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latin typeface="Fira Sans"/>
                <a:ea typeface="Fira Sans"/>
                <a:cs typeface="Fira Sans"/>
                <a:sym typeface="Fira Sans"/>
              </a:rPr>
              <a:t>Più alberi determinano attraverso il voto la classe finale</a:t>
            </a:r>
            <a:endParaRPr sz="10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2" name="Google Shape;422;g24f3de87df4_0_409"/>
          <p:cNvSpPr txBox="1"/>
          <p:nvPr/>
        </p:nvSpPr>
        <p:spPr>
          <a:xfrm>
            <a:off x="1129200" y="1601922"/>
            <a:ext cx="1690800" cy="192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ENSEMBLE LEARNING</a:t>
            </a:r>
            <a:endParaRPr sz="16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3" name="Google Shape;423;g24f3de87df4_0_409"/>
          <p:cNvSpPr txBox="1"/>
          <p:nvPr/>
        </p:nvSpPr>
        <p:spPr>
          <a:xfrm>
            <a:off x="1129200" y="3976250"/>
            <a:ext cx="16908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Basata sul potential gain</a:t>
            </a:r>
            <a:endParaRPr sz="1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4" name="Google Shape;424;g24f3de87df4_0_409"/>
          <p:cNvSpPr txBox="1"/>
          <p:nvPr/>
        </p:nvSpPr>
        <p:spPr>
          <a:xfrm>
            <a:off x="1129200" y="360645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GESTIONE VALORI NULLI</a:t>
            </a:r>
            <a:endParaRPr sz="16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5" name="Google Shape;425;g24f3de87df4_0_409"/>
          <p:cNvSpPr txBox="1"/>
          <p:nvPr/>
        </p:nvSpPr>
        <p:spPr>
          <a:xfrm>
            <a:off x="6390250" y="1793425"/>
            <a:ext cx="19821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Miglioramento in sequenza tramite gli errori residui del predittore precedente</a:t>
            </a:r>
            <a:endParaRPr sz="10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6" name="Google Shape;426;g24f3de87df4_0_409"/>
          <p:cNvSpPr txBox="1"/>
          <p:nvPr/>
        </p:nvSpPr>
        <p:spPr>
          <a:xfrm>
            <a:off x="6343150" y="1443800"/>
            <a:ext cx="1982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b="1">
                <a:latin typeface="Fira Sans"/>
                <a:ea typeface="Fira Sans"/>
                <a:cs typeface="Fira Sans"/>
                <a:sym typeface="Fira Sans"/>
              </a:rPr>
              <a:t>BOOSTING E DISCESA DEL GRADIENTE</a:t>
            </a:r>
            <a:endParaRPr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7" name="Google Shape;427;g24f3de87df4_0_409"/>
          <p:cNvSpPr txBox="1"/>
          <p:nvPr/>
        </p:nvSpPr>
        <p:spPr>
          <a:xfrm>
            <a:off x="6343150" y="3900050"/>
            <a:ext cx="19821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sklearn.ensemble.HistGradientBoostingClassifier</a:t>
            </a:r>
            <a:endParaRPr sz="1000" i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8" name="Google Shape;428;g24f3de87df4_0_409"/>
          <p:cNvSpPr txBox="1"/>
          <p:nvPr/>
        </p:nvSpPr>
        <p:spPr>
          <a:xfrm>
            <a:off x="6390250" y="3606450"/>
            <a:ext cx="1982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IMPLEMENTAZIONE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9" name="Google Shape;429;g24f3de87df4_0_409"/>
          <p:cNvSpPr/>
          <p:nvPr/>
        </p:nvSpPr>
        <p:spPr>
          <a:xfrm>
            <a:off x="1169325" y="2437350"/>
            <a:ext cx="2488600" cy="422825"/>
          </a:xfrm>
          <a:custGeom>
            <a:avLst/>
            <a:gdLst/>
            <a:ahLst/>
            <a:cxnLst/>
            <a:rect l="l" t="t" r="r" b="b"/>
            <a:pathLst>
              <a:path w="99544" h="16913" extrusionOk="0">
                <a:moveTo>
                  <a:pt x="0" y="6084"/>
                </a:moveTo>
                <a:cubicBezTo>
                  <a:pt x="1037" y="7870"/>
                  <a:pt x="-461" y="16111"/>
                  <a:pt x="6223" y="16802"/>
                </a:cubicBezTo>
                <a:cubicBezTo>
                  <a:pt x="12907" y="17494"/>
                  <a:pt x="29126" y="10254"/>
                  <a:pt x="40105" y="10233"/>
                </a:cubicBezTo>
                <a:cubicBezTo>
                  <a:pt x="51085" y="10213"/>
                  <a:pt x="62194" y="18385"/>
                  <a:pt x="72100" y="16679"/>
                </a:cubicBezTo>
                <a:cubicBezTo>
                  <a:pt x="82007" y="14974"/>
                  <a:pt x="94970" y="2780"/>
                  <a:pt x="99544" y="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24f3de87df4_0_409"/>
          <p:cNvSpPr/>
          <p:nvPr/>
        </p:nvSpPr>
        <p:spPr>
          <a:xfrm>
            <a:off x="4977525" y="1444366"/>
            <a:ext cx="1015975" cy="431475"/>
          </a:xfrm>
          <a:custGeom>
            <a:avLst/>
            <a:gdLst/>
            <a:ahLst/>
            <a:cxnLst/>
            <a:rect l="l" t="t" r="r" b="b"/>
            <a:pathLst>
              <a:path w="40639" h="17259" extrusionOk="0">
                <a:moveTo>
                  <a:pt x="40639" y="61"/>
                </a:moveTo>
                <a:cubicBezTo>
                  <a:pt x="37648" y="323"/>
                  <a:pt x="26622" y="-871"/>
                  <a:pt x="22695" y="1632"/>
                </a:cubicBezTo>
                <a:cubicBezTo>
                  <a:pt x="18768" y="4135"/>
                  <a:pt x="20861" y="12475"/>
                  <a:pt x="17078" y="15079"/>
                </a:cubicBezTo>
                <a:cubicBezTo>
                  <a:pt x="13296" y="17684"/>
                  <a:pt x="2846" y="16896"/>
                  <a:pt x="0" y="17259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24f3de87df4_0_409"/>
          <p:cNvSpPr/>
          <p:nvPr/>
        </p:nvSpPr>
        <p:spPr>
          <a:xfrm>
            <a:off x="5336375" y="2697811"/>
            <a:ext cx="2809125" cy="489575"/>
          </a:xfrm>
          <a:custGeom>
            <a:avLst/>
            <a:gdLst/>
            <a:ahLst/>
            <a:cxnLst/>
            <a:rect l="l" t="t" r="r" b="b"/>
            <a:pathLst>
              <a:path w="112365" h="19583" extrusionOk="0">
                <a:moveTo>
                  <a:pt x="112345" y="19583"/>
                </a:moveTo>
                <a:cubicBezTo>
                  <a:pt x="112147" y="18023"/>
                  <a:pt x="112970" y="11979"/>
                  <a:pt x="111154" y="10220"/>
                </a:cubicBezTo>
                <a:cubicBezTo>
                  <a:pt x="109338" y="8461"/>
                  <a:pt x="107749" y="7951"/>
                  <a:pt x="101451" y="9029"/>
                </a:cubicBezTo>
                <a:cubicBezTo>
                  <a:pt x="95153" y="10107"/>
                  <a:pt x="82897" y="18193"/>
                  <a:pt x="73365" y="16689"/>
                </a:cubicBezTo>
                <a:cubicBezTo>
                  <a:pt x="63833" y="15185"/>
                  <a:pt x="52712" y="348"/>
                  <a:pt x="44258" y="7"/>
                </a:cubicBezTo>
                <a:cubicBezTo>
                  <a:pt x="35804" y="-333"/>
                  <a:pt x="30016" y="12717"/>
                  <a:pt x="22640" y="14646"/>
                </a:cubicBezTo>
                <a:cubicBezTo>
                  <a:pt x="15264" y="16575"/>
                  <a:pt x="3773" y="12093"/>
                  <a:pt x="0" y="11582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24f3de87df4_0_409"/>
          <p:cNvSpPr/>
          <p:nvPr/>
        </p:nvSpPr>
        <p:spPr>
          <a:xfrm>
            <a:off x="3385000" y="3294025"/>
            <a:ext cx="636825" cy="758125"/>
          </a:xfrm>
          <a:custGeom>
            <a:avLst/>
            <a:gdLst/>
            <a:ahLst/>
            <a:cxnLst/>
            <a:rect l="l" t="t" r="r" b="b"/>
            <a:pathLst>
              <a:path w="25473" h="30325" extrusionOk="0">
                <a:moveTo>
                  <a:pt x="0" y="30325"/>
                </a:moveTo>
                <a:cubicBezTo>
                  <a:pt x="2300" y="29996"/>
                  <a:pt x="11928" y="30855"/>
                  <a:pt x="13798" y="28353"/>
                </a:cubicBezTo>
                <a:cubicBezTo>
                  <a:pt x="15668" y="25851"/>
                  <a:pt x="9274" y="20040"/>
                  <a:pt x="11220" y="15314"/>
                </a:cubicBezTo>
                <a:cubicBezTo>
                  <a:pt x="13166" y="10589"/>
                  <a:pt x="23098" y="2552"/>
                  <a:pt x="25473" y="0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f3de87df4_0_1078"/>
          <p:cNvSpPr/>
          <p:nvPr/>
        </p:nvSpPr>
        <p:spPr>
          <a:xfrm>
            <a:off x="8128075" y="1236350"/>
            <a:ext cx="304150" cy="487000"/>
          </a:xfrm>
          <a:custGeom>
            <a:avLst/>
            <a:gdLst/>
            <a:ahLst/>
            <a:cxnLst/>
            <a:rect l="l" t="t" r="r" b="b"/>
            <a:pathLst>
              <a:path w="12166" h="19480" extrusionOk="0">
                <a:moveTo>
                  <a:pt x="9285" y="0"/>
                </a:moveTo>
                <a:lnTo>
                  <a:pt x="10460" y="417"/>
                </a:lnTo>
                <a:lnTo>
                  <a:pt x="11938" y="2388"/>
                </a:lnTo>
                <a:lnTo>
                  <a:pt x="12166" y="5382"/>
                </a:lnTo>
                <a:lnTo>
                  <a:pt x="10725" y="7542"/>
                </a:lnTo>
                <a:lnTo>
                  <a:pt x="10688" y="8073"/>
                </a:lnTo>
                <a:lnTo>
                  <a:pt x="12052" y="10953"/>
                </a:lnTo>
                <a:lnTo>
                  <a:pt x="11749" y="14288"/>
                </a:lnTo>
                <a:lnTo>
                  <a:pt x="10347" y="17585"/>
                </a:lnTo>
                <a:lnTo>
                  <a:pt x="8262" y="19177"/>
                </a:lnTo>
                <a:lnTo>
                  <a:pt x="4018" y="19480"/>
                </a:lnTo>
                <a:lnTo>
                  <a:pt x="2047" y="18684"/>
                </a:lnTo>
                <a:lnTo>
                  <a:pt x="0" y="17320"/>
                </a:lnTo>
                <a:lnTo>
                  <a:pt x="2161" y="17547"/>
                </a:lnTo>
                <a:lnTo>
                  <a:pt x="5609" y="17244"/>
                </a:lnTo>
                <a:lnTo>
                  <a:pt x="8717" y="14705"/>
                </a:lnTo>
                <a:lnTo>
                  <a:pt x="9475" y="11370"/>
                </a:lnTo>
                <a:lnTo>
                  <a:pt x="8527" y="7618"/>
                </a:lnTo>
                <a:lnTo>
                  <a:pt x="7921" y="6595"/>
                </a:lnTo>
                <a:lnTo>
                  <a:pt x="7921" y="6064"/>
                </a:lnTo>
                <a:lnTo>
                  <a:pt x="9285" y="3222"/>
                </a:lnTo>
                <a:lnTo>
                  <a:pt x="9475" y="102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38" name="Google Shape;438;g24f3de87df4_0_1078"/>
          <p:cNvSpPr/>
          <p:nvPr/>
        </p:nvSpPr>
        <p:spPr>
          <a:xfrm>
            <a:off x="8142100" y="1513100"/>
            <a:ext cx="72625" cy="63100"/>
          </a:xfrm>
          <a:custGeom>
            <a:avLst/>
            <a:gdLst/>
            <a:ahLst/>
            <a:cxnLst/>
            <a:rect l="l" t="t" r="r" b="b"/>
            <a:pathLst>
              <a:path w="2905" h="2524" extrusionOk="0">
                <a:moveTo>
                  <a:pt x="2905" y="2524"/>
                </a:moveTo>
                <a:lnTo>
                  <a:pt x="2214" y="738"/>
                </a:lnTo>
                <a:lnTo>
                  <a:pt x="95" y="0"/>
                </a:lnTo>
                <a:lnTo>
                  <a:pt x="0" y="238"/>
                </a:lnTo>
                <a:lnTo>
                  <a:pt x="47" y="809"/>
                </a:lnTo>
                <a:lnTo>
                  <a:pt x="547" y="1714"/>
                </a:lnTo>
                <a:lnTo>
                  <a:pt x="2071" y="235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39" name="Google Shape;439;g24f3de87df4_0_1078"/>
          <p:cNvSpPr/>
          <p:nvPr/>
        </p:nvSpPr>
        <p:spPr>
          <a:xfrm>
            <a:off x="8084225" y="1245150"/>
            <a:ext cx="170675" cy="139325"/>
          </a:xfrm>
          <a:custGeom>
            <a:avLst/>
            <a:gdLst/>
            <a:ahLst/>
            <a:cxnLst/>
            <a:rect l="l" t="t" r="r" b="b"/>
            <a:pathLst>
              <a:path w="6827" h="5573" extrusionOk="0">
                <a:moveTo>
                  <a:pt x="0" y="3437"/>
                </a:moveTo>
                <a:lnTo>
                  <a:pt x="1022" y="4505"/>
                </a:lnTo>
                <a:lnTo>
                  <a:pt x="3019" y="5480"/>
                </a:lnTo>
                <a:lnTo>
                  <a:pt x="4180" y="5573"/>
                </a:lnTo>
                <a:lnTo>
                  <a:pt x="5155" y="3994"/>
                </a:lnTo>
                <a:lnTo>
                  <a:pt x="5062" y="2647"/>
                </a:lnTo>
                <a:lnTo>
                  <a:pt x="6223" y="1254"/>
                </a:lnTo>
                <a:lnTo>
                  <a:pt x="6827" y="929"/>
                </a:lnTo>
                <a:lnTo>
                  <a:pt x="6595" y="325"/>
                </a:lnTo>
                <a:lnTo>
                  <a:pt x="5016" y="0"/>
                </a:lnTo>
                <a:lnTo>
                  <a:pt x="3762" y="604"/>
                </a:lnTo>
                <a:lnTo>
                  <a:pt x="2740" y="2415"/>
                </a:lnTo>
                <a:lnTo>
                  <a:pt x="2369" y="3111"/>
                </a:lnTo>
                <a:lnTo>
                  <a:pt x="929" y="325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440" name="Google Shape;440;g24f3de87df4_0_1078"/>
          <p:cNvSpPr/>
          <p:nvPr/>
        </p:nvSpPr>
        <p:spPr>
          <a:xfrm>
            <a:off x="771525" y="3449425"/>
            <a:ext cx="320075" cy="111925"/>
          </a:xfrm>
          <a:custGeom>
            <a:avLst/>
            <a:gdLst/>
            <a:ahLst/>
            <a:cxnLst/>
            <a:rect l="l" t="t" r="r" b="b"/>
            <a:pathLst>
              <a:path w="12803" h="4477" extrusionOk="0">
                <a:moveTo>
                  <a:pt x="10879" y="0"/>
                </a:moveTo>
                <a:lnTo>
                  <a:pt x="12803" y="2109"/>
                </a:lnTo>
                <a:lnTo>
                  <a:pt x="12507" y="4144"/>
                </a:lnTo>
                <a:lnTo>
                  <a:pt x="12211" y="4477"/>
                </a:lnTo>
                <a:lnTo>
                  <a:pt x="5218" y="4440"/>
                </a:lnTo>
                <a:lnTo>
                  <a:pt x="1998" y="4366"/>
                </a:lnTo>
                <a:lnTo>
                  <a:pt x="1036" y="3478"/>
                </a:lnTo>
                <a:lnTo>
                  <a:pt x="0" y="2035"/>
                </a:lnTo>
                <a:lnTo>
                  <a:pt x="10657" y="21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41" name="Google Shape;441;g24f3de87df4_0_1078"/>
          <p:cNvSpPr/>
          <p:nvPr/>
        </p:nvSpPr>
        <p:spPr>
          <a:xfrm>
            <a:off x="7996775" y="3248475"/>
            <a:ext cx="194800" cy="74150"/>
          </a:xfrm>
          <a:custGeom>
            <a:avLst/>
            <a:gdLst/>
            <a:ahLst/>
            <a:cxnLst/>
            <a:rect l="l" t="t" r="r" b="b"/>
            <a:pathLst>
              <a:path w="7792" h="2966" extrusionOk="0">
                <a:moveTo>
                  <a:pt x="0" y="0"/>
                </a:moveTo>
                <a:lnTo>
                  <a:pt x="7792" y="395"/>
                </a:lnTo>
                <a:lnTo>
                  <a:pt x="7674" y="2966"/>
                </a:lnTo>
                <a:lnTo>
                  <a:pt x="2848" y="2808"/>
                </a:lnTo>
                <a:lnTo>
                  <a:pt x="1938" y="229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42" name="Google Shape;442;g24f3de87df4_0_1078"/>
          <p:cNvSpPr/>
          <p:nvPr/>
        </p:nvSpPr>
        <p:spPr>
          <a:xfrm>
            <a:off x="8061050" y="2998300"/>
            <a:ext cx="82075" cy="216550"/>
          </a:xfrm>
          <a:custGeom>
            <a:avLst/>
            <a:gdLst/>
            <a:ahLst/>
            <a:cxnLst/>
            <a:rect l="l" t="t" r="r" b="b"/>
            <a:pathLst>
              <a:path w="3283" h="8662" extrusionOk="0">
                <a:moveTo>
                  <a:pt x="0" y="0"/>
                </a:moveTo>
                <a:lnTo>
                  <a:pt x="3165" y="1661"/>
                </a:lnTo>
                <a:lnTo>
                  <a:pt x="3244" y="2136"/>
                </a:lnTo>
                <a:lnTo>
                  <a:pt x="3165" y="3441"/>
                </a:lnTo>
                <a:lnTo>
                  <a:pt x="3244" y="6210"/>
                </a:lnTo>
                <a:lnTo>
                  <a:pt x="3283" y="7713"/>
                </a:lnTo>
                <a:lnTo>
                  <a:pt x="3204" y="8662"/>
                </a:lnTo>
                <a:lnTo>
                  <a:pt x="673" y="8425"/>
                </a:lnTo>
                <a:lnTo>
                  <a:pt x="554" y="7831"/>
                </a:lnTo>
                <a:lnTo>
                  <a:pt x="79" y="3836"/>
                </a:lnTo>
                <a:lnTo>
                  <a:pt x="40" y="15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43" name="Google Shape;443;g24f3de87df4_0_1078"/>
          <p:cNvSpPr/>
          <p:nvPr/>
        </p:nvSpPr>
        <p:spPr>
          <a:xfrm>
            <a:off x="8194550" y="3023025"/>
            <a:ext cx="187875" cy="538900"/>
          </a:xfrm>
          <a:custGeom>
            <a:avLst/>
            <a:gdLst/>
            <a:ahLst/>
            <a:cxnLst/>
            <a:rect l="l" t="t" r="r" b="b"/>
            <a:pathLst>
              <a:path w="7515" h="21556" extrusionOk="0">
                <a:moveTo>
                  <a:pt x="3837" y="0"/>
                </a:moveTo>
                <a:lnTo>
                  <a:pt x="7515" y="2729"/>
                </a:lnTo>
                <a:lnTo>
                  <a:pt x="7120" y="8741"/>
                </a:lnTo>
                <a:lnTo>
                  <a:pt x="6803" y="16731"/>
                </a:lnTo>
                <a:lnTo>
                  <a:pt x="6724" y="21319"/>
                </a:lnTo>
                <a:lnTo>
                  <a:pt x="6329" y="21556"/>
                </a:lnTo>
                <a:lnTo>
                  <a:pt x="1938" y="21556"/>
                </a:lnTo>
                <a:lnTo>
                  <a:pt x="1108" y="21121"/>
                </a:lnTo>
                <a:lnTo>
                  <a:pt x="0" y="18827"/>
                </a:lnTo>
                <a:lnTo>
                  <a:pt x="3679" y="18788"/>
                </a:lnTo>
                <a:lnTo>
                  <a:pt x="3718" y="16691"/>
                </a:lnTo>
                <a:lnTo>
                  <a:pt x="3718" y="59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44" name="Google Shape;444;g24f3de87df4_0_1078"/>
          <p:cNvSpPr/>
          <p:nvPr/>
        </p:nvSpPr>
        <p:spPr>
          <a:xfrm>
            <a:off x="883050" y="3071475"/>
            <a:ext cx="243250" cy="370800"/>
          </a:xfrm>
          <a:custGeom>
            <a:avLst/>
            <a:gdLst/>
            <a:ahLst/>
            <a:cxnLst/>
            <a:rect l="l" t="t" r="r" b="b"/>
            <a:pathLst>
              <a:path w="9730" h="14832" extrusionOk="0">
                <a:moveTo>
                  <a:pt x="7594" y="316"/>
                </a:moveTo>
                <a:lnTo>
                  <a:pt x="7831" y="1859"/>
                </a:lnTo>
                <a:lnTo>
                  <a:pt x="7119" y="4272"/>
                </a:lnTo>
                <a:lnTo>
                  <a:pt x="5379" y="7634"/>
                </a:lnTo>
                <a:lnTo>
                  <a:pt x="2412" y="10719"/>
                </a:lnTo>
                <a:lnTo>
                  <a:pt x="751" y="12736"/>
                </a:lnTo>
                <a:lnTo>
                  <a:pt x="79" y="14279"/>
                </a:lnTo>
                <a:lnTo>
                  <a:pt x="0" y="14832"/>
                </a:lnTo>
                <a:lnTo>
                  <a:pt x="3243" y="14832"/>
                </a:lnTo>
                <a:lnTo>
                  <a:pt x="3441" y="13725"/>
                </a:lnTo>
                <a:lnTo>
                  <a:pt x="5260" y="11273"/>
                </a:lnTo>
                <a:lnTo>
                  <a:pt x="7436" y="9453"/>
                </a:lnTo>
                <a:lnTo>
                  <a:pt x="8899" y="7317"/>
                </a:lnTo>
                <a:lnTo>
                  <a:pt x="9492" y="5498"/>
                </a:lnTo>
                <a:lnTo>
                  <a:pt x="9730" y="3639"/>
                </a:lnTo>
                <a:lnTo>
                  <a:pt x="9374" y="2610"/>
                </a:lnTo>
                <a:lnTo>
                  <a:pt x="8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45" name="Google Shape;445;g24f3de87df4_0_1078"/>
          <p:cNvSpPr/>
          <p:nvPr/>
        </p:nvSpPr>
        <p:spPr>
          <a:xfrm>
            <a:off x="767350" y="3082525"/>
            <a:ext cx="192300" cy="172050"/>
          </a:xfrm>
          <a:custGeom>
            <a:avLst/>
            <a:gdLst/>
            <a:ahLst/>
            <a:cxnLst/>
            <a:rect l="l" t="t" r="r" b="b"/>
            <a:pathLst>
              <a:path w="7692" h="6882" extrusionOk="0">
                <a:moveTo>
                  <a:pt x="0" y="4215"/>
                </a:moveTo>
                <a:lnTo>
                  <a:pt x="3167" y="3786"/>
                </a:lnTo>
                <a:lnTo>
                  <a:pt x="3406" y="2477"/>
                </a:lnTo>
                <a:lnTo>
                  <a:pt x="3691" y="1238"/>
                </a:lnTo>
                <a:lnTo>
                  <a:pt x="4572" y="381"/>
                </a:lnTo>
                <a:lnTo>
                  <a:pt x="5787" y="0"/>
                </a:lnTo>
                <a:lnTo>
                  <a:pt x="7239" y="548"/>
                </a:lnTo>
                <a:lnTo>
                  <a:pt x="7692" y="2024"/>
                </a:lnTo>
                <a:lnTo>
                  <a:pt x="6573" y="2405"/>
                </a:lnTo>
                <a:lnTo>
                  <a:pt x="5334" y="3191"/>
                </a:lnTo>
                <a:lnTo>
                  <a:pt x="4620" y="4405"/>
                </a:lnTo>
                <a:lnTo>
                  <a:pt x="4549" y="5501"/>
                </a:lnTo>
                <a:lnTo>
                  <a:pt x="4739" y="6120"/>
                </a:lnTo>
                <a:lnTo>
                  <a:pt x="2072" y="68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46" name="Google Shape;446;g24f3de87df4_0_1078"/>
          <p:cNvSpPr/>
          <p:nvPr/>
        </p:nvSpPr>
        <p:spPr>
          <a:xfrm>
            <a:off x="827650" y="1228525"/>
            <a:ext cx="105850" cy="156525"/>
          </a:xfrm>
          <a:custGeom>
            <a:avLst/>
            <a:gdLst/>
            <a:ahLst/>
            <a:cxnLst/>
            <a:rect l="l" t="t" r="r" b="b"/>
            <a:pathLst>
              <a:path w="4234" h="6261" extrusionOk="0">
                <a:moveTo>
                  <a:pt x="0" y="4234"/>
                </a:moveTo>
                <a:lnTo>
                  <a:pt x="1171" y="5765"/>
                </a:lnTo>
                <a:lnTo>
                  <a:pt x="1847" y="6261"/>
                </a:lnTo>
                <a:lnTo>
                  <a:pt x="4234" y="3423"/>
                </a:lnTo>
                <a:lnTo>
                  <a:pt x="42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47" name="Google Shape;447;g24f3de87df4_0_1078"/>
          <p:cNvSpPr/>
          <p:nvPr/>
        </p:nvSpPr>
        <p:spPr>
          <a:xfrm>
            <a:off x="932375" y="1127175"/>
            <a:ext cx="193675" cy="578800"/>
          </a:xfrm>
          <a:custGeom>
            <a:avLst/>
            <a:gdLst/>
            <a:ahLst/>
            <a:cxnLst/>
            <a:rect l="l" t="t" r="r" b="b"/>
            <a:pathLst>
              <a:path w="7747" h="23152" extrusionOk="0">
                <a:moveTo>
                  <a:pt x="0" y="20314"/>
                </a:moveTo>
                <a:lnTo>
                  <a:pt x="1802" y="23062"/>
                </a:lnTo>
                <a:lnTo>
                  <a:pt x="6711" y="23152"/>
                </a:lnTo>
                <a:lnTo>
                  <a:pt x="7387" y="14954"/>
                </a:lnTo>
                <a:lnTo>
                  <a:pt x="7612" y="9639"/>
                </a:lnTo>
                <a:lnTo>
                  <a:pt x="7747" y="4279"/>
                </a:lnTo>
                <a:lnTo>
                  <a:pt x="7612" y="3243"/>
                </a:lnTo>
                <a:lnTo>
                  <a:pt x="4819" y="0"/>
                </a:lnTo>
                <a:lnTo>
                  <a:pt x="3603" y="18062"/>
                </a:lnTo>
                <a:lnTo>
                  <a:pt x="3513" y="2017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48" name="Google Shape;448;g24f3de87df4_0_1078"/>
          <p:cNvSpPr/>
          <p:nvPr/>
        </p:nvSpPr>
        <p:spPr>
          <a:xfrm>
            <a:off x="4384950" y="1821769"/>
            <a:ext cx="654644" cy="312337"/>
          </a:xfrm>
          <a:custGeom>
            <a:avLst/>
            <a:gdLst/>
            <a:ahLst/>
            <a:cxnLst/>
            <a:rect l="l" t="t" r="r" b="b"/>
            <a:pathLst>
              <a:path w="17933" h="8556" fill="none" extrusionOk="0">
                <a:moveTo>
                  <a:pt x="17932" y="4894"/>
                </a:moveTo>
                <a:lnTo>
                  <a:pt x="17450" y="4350"/>
                </a:lnTo>
                <a:lnTo>
                  <a:pt x="16843" y="3698"/>
                </a:lnTo>
                <a:lnTo>
                  <a:pt x="16387" y="3233"/>
                </a:lnTo>
                <a:lnTo>
                  <a:pt x="15450" y="2394"/>
                </a:lnTo>
                <a:lnTo>
                  <a:pt x="14458" y="1680"/>
                </a:lnTo>
                <a:lnTo>
                  <a:pt x="13423" y="1081"/>
                </a:lnTo>
                <a:lnTo>
                  <a:pt x="12333" y="608"/>
                </a:lnTo>
                <a:lnTo>
                  <a:pt x="11181" y="269"/>
                </a:lnTo>
                <a:lnTo>
                  <a:pt x="9967" y="63"/>
                </a:lnTo>
                <a:lnTo>
                  <a:pt x="8690" y="1"/>
                </a:lnTo>
                <a:lnTo>
                  <a:pt x="8029" y="37"/>
                </a:lnTo>
                <a:lnTo>
                  <a:pt x="7663" y="63"/>
                </a:lnTo>
                <a:lnTo>
                  <a:pt x="6948" y="153"/>
                </a:lnTo>
                <a:lnTo>
                  <a:pt x="6261" y="295"/>
                </a:lnTo>
                <a:lnTo>
                  <a:pt x="5600" y="483"/>
                </a:lnTo>
                <a:lnTo>
                  <a:pt x="4966" y="715"/>
                </a:lnTo>
                <a:lnTo>
                  <a:pt x="4359" y="983"/>
                </a:lnTo>
                <a:lnTo>
                  <a:pt x="3778" y="1305"/>
                </a:lnTo>
                <a:lnTo>
                  <a:pt x="3233" y="1662"/>
                </a:lnTo>
                <a:lnTo>
                  <a:pt x="2716" y="2064"/>
                </a:lnTo>
                <a:lnTo>
                  <a:pt x="2242" y="2510"/>
                </a:lnTo>
                <a:lnTo>
                  <a:pt x="1796" y="2992"/>
                </a:lnTo>
                <a:lnTo>
                  <a:pt x="1385" y="3510"/>
                </a:lnTo>
                <a:lnTo>
                  <a:pt x="1019" y="4073"/>
                </a:lnTo>
                <a:lnTo>
                  <a:pt x="697" y="4671"/>
                </a:lnTo>
                <a:lnTo>
                  <a:pt x="412" y="5305"/>
                </a:lnTo>
                <a:lnTo>
                  <a:pt x="170" y="5975"/>
                </a:lnTo>
                <a:lnTo>
                  <a:pt x="63" y="6332"/>
                </a:lnTo>
                <a:lnTo>
                  <a:pt x="19" y="6618"/>
                </a:lnTo>
                <a:lnTo>
                  <a:pt x="1" y="6975"/>
                </a:lnTo>
                <a:lnTo>
                  <a:pt x="367" y="6922"/>
                </a:lnTo>
                <a:lnTo>
                  <a:pt x="1081" y="6841"/>
                </a:lnTo>
                <a:lnTo>
                  <a:pt x="1778" y="6823"/>
                </a:lnTo>
                <a:lnTo>
                  <a:pt x="2465" y="6868"/>
                </a:lnTo>
                <a:lnTo>
                  <a:pt x="3126" y="6984"/>
                </a:lnTo>
                <a:lnTo>
                  <a:pt x="3778" y="7154"/>
                </a:lnTo>
                <a:lnTo>
                  <a:pt x="4421" y="7404"/>
                </a:lnTo>
                <a:lnTo>
                  <a:pt x="5037" y="7725"/>
                </a:lnTo>
                <a:lnTo>
                  <a:pt x="5350" y="7913"/>
                </a:lnTo>
                <a:lnTo>
                  <a:pt x="5430" y="7957"/>
                </a:lnTo>
                <a:lnTo>
                  <a:pt x="5618" y="8011"/>
                </a:lnTo>
                <a:lnTo>
                  <a:pt x="5662" y="7993"/>
                </a:lnTo>
                <a:lnTo>
                  <a:pt x="5895" y="7788"/>
                </a:lnTo>
                <a:lnTo>
                  <a:pt x="6413" y="7484"/>
                </a:lnTo>
                <a:lnTo>
                  <a:pt x="6957" y="7207"/>
                </a:lnTo>
                <a:lnTo>
                  <a:pt x="7332" y="6939"/>
                </a:lnTo>
                <a:lnTo>
                  <a:pt x="7564" y="6716"/>
                </a:lnTo>
                <a:lnTo>
                  <a:pt x="7663" y="6573"/>
                </a:lnTo>
                <a:lnTo>
                  <a:pt x="7886" y="6279"/>
                </a:lnTo>
                <a:lnTo>
                  <a:pt x="8404" y="5734"/>
                </a:lnTo>
                <a:lnTo>
                  <a:pt x="9270" y="4984"/>
                </a:lnTo>
                <a:lnTo>
                  <a:pt x="9859" y="4501"/>
                </a:lnTo>
                <a:lnTo>
                  <a:pt x="9922" y="4466"/>
                </a:lnTo>
                <a:lnTo>
                  <a:pt x="10118" y="4466"/>
                </a:lnTo>
                <a:lnTo>
                  <a:pt x="10467" y="4537"/>
                </a:lnTo>
                <a:lnTo>
                  <a:pt x="10699" y="4582"/>
                </a:lnTo>
                <a:lnTo>
                  <a:pt x="10672" y="4796"/>
                </a:lnTo>
                <a:lnTo>
                  <a:pt x="10636" y="5127"/>
                </a:lnTo>
                <a:lnTo>
                  <a:pt x="10574" y="5323"/>
                </a:lnTo>
                <a:lnTo>
                  <a:pt x="10529" y="5412"/>
                </a:lnTo>
                <a:lnTo>
                  <a:pt x="10342" y="5653"/>
                </a:lnTo>
                <a:lnTo>
                  <a:pt x="9824" y="6136"/>
                </a:lnTo>
                <a:lnTo>
                  <a:pt x="9502" y="6448"/>
                </a:lnTo>
                <a:lnTo>
                  <a:pt x="10011" y="6386"/>
                </a:lnTo>
                <a:lnTo>
                  <a:pt x="10976" y="6368"/>
                </a:lnTo>
                <a:lnTo>
                  <a:pt x="11896" y="6475"/>
                </a:lnTo>
                <a:lnTo>
                  <a:pt x="12753" y="6689"/>
                </a:lnTo>
                <a:lnTo>
                  <a:pt x="13565" y="6993"/>
                </a:lnTo>
                <a:lnTo>
                  <a:pt x="14333" y="7368"/>
                </a:lnTo>
                <a:lnTo>
                  <a:pt x="15066" y="7806"/>
                </a:lnTo>
                <a:lnTo>
                  <a:pt x="15771" y="8297"/>
                </a:lnTo>
                <a:lnTo>
                  <a:pt x="16110" y="8556"/>
                </a:lnTo>
                <a:lnTo>
                  <a:pt x="17003" y="6770"/>
                </a:lnTo>
                <a:lnTo>
                  <a:pt x="17932" y="489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24f3de87df4_0_1078"/>
          <p:cNvSpPr txBox="1"/>
          <p:nvPr/>
        </p:nvSpPr>
        <p:spPr>
          <a:xfrm>
            <a:off x="6996012" y="1894038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Bidirectional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0" name="Google Shape;450;g24f3de87df4_0_1078"/>
          <p:cNvSpPr txBox="1"/>
          <p:nvPr/>
        </p:nvSpPr>
        <p:spPr>
          <a:xfrm>
            <a:off x="457200" y="2315625"/>
            <a:ext cx="1690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Apprende su flussi di dati temporali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1" name="Google Shape;451;g24f3de87df4_0_1078"/>
          <p:cNvSpPr txBox="1"/>
          <p:nvPr/>
        </p:nvSpPr>
        <p:spPr>
          <a:xfrm>
            <a:off x="457200" y="1894038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>
                <a:latin typeface="Fira Sans"/>
                <a:ea typeface="Fira Sans"/>
                <a:cs typeface="Fira Sans"/>
                <a:sym typeface="Fira Sans"/>
              </a:rPr>
              <a:t>Recurrent Neural Network</a:t>
            </a:r>
            <a:endParaRPr sz="16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2" name="Google Shape;452;g24f3de87df4_0_1078"/>
          <p:cNvSpPr/>
          <p:nvPr/>
        </p:nvSpPr>
        <p:spPr>
          <a:xfrm>
            <a:off x="3421155" y="3460516"/>
            <a:ext cx="439829" cy="439116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4f3de87df4_0_1078"/>
          <p:cNvSpPr/>
          <p:nvPr/>
        </p:nvSpPr>
        <p:spPr>
          <a:xfrm>
            <a:off x="3678222" y="1579747"/>
            <a:ext cx="201375" cy="201048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4f3de87df4_0_1078"/>
          <p:cNvSpPr/>
          <p:nvPr/>
        </p:nvSpPr>
        <p:spPr>
          <a:xfrm>
            <a:off x="5619618" y="1213828"/>
            <a:ext cx="439829" cy="439116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6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4f3de87df4_0_1078"/>
          <p:cNvSpPr/>
          <p:nvPr/>
        </p:nvSpPr>
        <p:spPr>
          <a:xfrm>
            <a:off x="5809547" y="3656197"/>
            <a:ext cx="201375" cy="201048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rgbClr val="F2D785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4f3de87df4_0_1078"/>
          <p:cNvSpPr/>
          <p:nvPr/>
        </p:nvSpPr>
        <p:spPr>
          <a:xfrm>
            <a:off x="2900762" y="2252406"/>
            <a:ext cx="136164" cy="127534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4f3de87df4_0_1078"/>
          <p:cNvSpPr/>
          <p:nvPr/>
        </p:nvSpPr>
        <p:spPr>
          <a:xfrm>
            <a:off x="6063914" y="2507960"/>
            <a:ext cx="136164" cy="127576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4f3de87df4_0_1078"/>
          <p:cNvSpPr/>
          <p:nvPr/>
        </p:nvSpPr>
        <p:spPr>
          <a:xfrm>
            <a:off x="2306902" y="3323023"/>
            <a:ext cx="136164" cy="127576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4f3de87df4_0_1078"/>
          <p:cNvSpPr/>
          <p:nvPr/>
        </p:nvSpPr>
        <p:spPr>
          <a:xfrm>
            <a:off x="6548552" y="3362373"/>
            <a:ext cx="136164" cy="127576"/>
          </a:xfrm>
          <a:custGeom>
            <a:avLst/>
            <a:gdLst/>
            <a:ahLst/>
            <a:cxnLst/>
            <a:rect l="l" t="t" r="r" b="b"/>
            <a:pathLst>
              <a:path w="8904" h="8341" extrusionOk="0">
                <a:moveTo>
                  <a:pt x="4608" y="0"/>
                </a:moveTo>
                <a:lnTo>
                  <a:pt x="4117" y="54"/>
                </a:lnTo>
                <a:lnTo>
                  <a:pt x="3867" y="107"/>
                </a:lnTo>
                <a:lnTo>
                  <a:pt x="3474" y="214"/>
                </a:lnTo>
                <a:lnTo>
                  <a:pt x="2733" y="509"/>
                </a:lnTo>
                <a:lnTo>
                  <a:pt x="2081" y="902"/>
                </a:lnTo>
                <a:lnTo>
                  <a:pt x="1501" y="1393"/>
                </a:lnTo>
                <a:lnTo>
                  <a:pt x="1018" y="1965"/>
                </a:lnTo>
                <a:lnTo>
                  <a:pt x="617" y="2625"/>
                </a:lnTo>
                <a:lnTo>
                  <a:pt x="313" y="3358"/>
                </a:lnTo>
                <a:lnTo>
                  <a:pt x="108" y="4161"/>
                </a:lnTo>
                <a:lnTo>
                  <a:pt x="45" y="4590"/>
                </a:lnTo>
                <a:lnTo>
                  <a:pt x="0" y="5037"/>
                </a:lnTo>
                <a:lnTo>
                  <a:pt x="27" y="5822"/>
                </a:lnTo>
                <a:lnTo>
                  <a:pt x="170" y="6501"/>
                </a:lnTo>
                <a:lnTo>
                  <a:pt x="447" y="7073"/>
                </a:lnTo>
                <a:lnTo>
                  <a:pt x="849" y="7537"/>
                </a:lnTo>
                <a:lnTo>
                  <a:pt x="1385" y="7894"/>
                </a:lnTo>
                <a:lnTo>
                  <a:pt x="2045" y="8153"/>
                </a:lnTo>
                <a:lnTo>
                  <a:pt x="2831" y="8305"/>
                </a:lnTo>
                <a:lnTo>
                  <a:pt x="3278" y="8341"/>
                </a:lnTo>
                <a:lnTo>
                  <a:pt x="4072" y="8135"/>
                </a:lnTo>
                <a:lnTo>
                  <a:pt x="5269" y="7841"/>
                </a:lnTo>
                <a:lnTo>
                  <a:pt x="6046" y="7590"/>
                </a:lnTo>
                <a:lnTo>
                  <a:pt x="6412" y="7430"/>
                </a:lnTo>
                <a:lnTo>
                  <a:pt x="6644" y="7323"/>
                </a:lnTo>
                <a:lnTo>
                  <a:pt x="7091" y="7081"/>
                </a:lnTo>
                <a:lnTo>
                  <a:pt x="7511" y="6796"/>
                </a:lnTo>
                <a:lnTo>
                  <a:pt x="7894" y="6474"/>
                </a:lnTo>
                <a:lnTo>
                  <a:pt x="8225" y="6117"/>
                </a:lnTo>
                <a:lnTo>
                  <a:pt x="8502" y="5706"/>
                </a:lnTo>
                <a:lnTo>
                  <a:pt x="8716" y="5251"/>
                </a:lnTo>
                <a:lnTo>
                  <a:pt x="8850" y="4751"/>
                </a:lnTo>
                <a:lnTo>
                  <a:pt x="8886" y="4474"/>
                </a:lnTo>
                <a:lnTo>
                  <a:pt x="8904" y="4224"/>
                </a:lnTo>
                <a:lnTo>
                  <a:pt x="8895" y="3724"/>
                </a:lnTo>
                <a:lnTo>
                  <a:pt x="8814" y="3242"/>
                </a:lnTo>
                <a:lnTo>
                  <a:pt x="8680" y="2786"/>
                </a:lnTo>
                <a:lnTo>
                  <a:pt x="8493" y="2349"/>
                </a:lnTo>
                <a:lnTo>
                  <a:pt x="8252" y="1929"/>
                </a:lnTo>
                <a:lnTo>
                  <a:pt x="7966" y="1545"/>
                </a:lnTo>
                <a:lnTo>
                  <a:pt x="7644" y="1197"/>
                </a:lnTo>
                <a:lnTo>
                  <a:pt x="7278" y="884"/>
                </a:lnTo>
                <a:lnTo>
                  <a:pt x="6885" y="616"/>
                </a:lnTo>
                <a:lnTo>
                  <a:pt x="6466" y="393"/>
                </a:lnTo>
                <a:lnTo>
                  <a:pt x="6028" y="214"/>
                </a:lnTo>
                <a:lnTo>
                  <a:pt x="5564" y="89"/>
                </a:lnTo>
                <a:lnTo>
                  <a:pt x="5090" y="18"/>
                </a:lnTo>
                <a:lnTo>
                  <a:pt x="460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4f3de87df4_0_1078"/>
          <p:cNvSpPr/>
          <p:nvPr/>
        </p:nvSpPr>
        <p:spPr>
          <a:xfrm rot="4199267">
            <a:off x="5951909" y="3513813"/>
            <a:ext cx="872379" cy="452648"/>
          </a:xfrm>
          <a:custGeom>
            <a:avLst/>
            <a:gdLst/>
            <a:ahLst/>
            <a:cxnLst/>
            <a:rect l="l" t="t" r="r" b="b"/>
            <a:pathLst>
              <a:path w="32943" h="17093" extrusionOk="0">
                <a:moveTo>
                  <a:pt x="22807" y="0"/>
                </a:moveTo>
                <a:lnTo>
                  <a:pt x="21647" y="27"/>
                </a:lnTo>
                <a:lnTo>
                  <a:pt x="20486" y="143"/>
                </a:lnTo>
                <a:lnTo>
                  <a:pt x="19343" y="331"/>
                </a:lnTo>
                <a:lnTo>
                  <a:pt x="18200" y="598"/>
                </a:lnTo>
                <a:lnTo>
                  <a:pt x="17083" y="929"/>
                </a:lnTo>
                <a:lnTo>
                  <a:pt x="15976" y="1313"/>
                </a:lnTo>
                <a:lnTo>
                  <a:pt x="14896" y="1750"/>
                </a:lnTo>
                <a:lnTo>
                  <a:pt x="14360" y="1992"/>
                </a:lnTo>
                <a:lnTo>
                  <a:pt x="13744" y="2277"/>
                </a:lnTo>
                <a:lnTo>
                  <a:pt x="12529" y="2902"/>
                </a:lnTo>
                <a:lnTo>
                  <a:pt x="11341" y="3581"/>
                </a:lnTo>
                <a:lnTo>
                  <a:pt x="10189" y="4313"/>
                </a:lnTo>
                <a:lnTo>
                  <a:pt x="9073" y="5099"/>
                </a:lnTo>
                <a:lnTo>
                  <a:pt x="7993" y="5930"/>
                </a:lnTo>
                <a:lnTo>
                  <a:pt x="6957" y="6814"/>
                </a:lnTo>
                <a:lnTo>
                  <a:pt x="5957" y="7742"/>
                </a:lnTo>
                <a:lnTo>
                  <a:pt x="5474" y="8225"/>
                </a:lnTo>
                <a:lnTo>
                  <a:pt x="5001" y="8725"/>
                </a:lnTo>
                <a:lnTo>
                  <a:pt x="4081" y="9752"/>
                </a:lnTo>
                <a:lnTo>
                  <a:pt x="3206" y="10823"/>
                </a:lnTo>
                <a:lnTo>
                  <a:pt x="2385" y="11931"/>
                </a:lnTo>
                <a:lnTo>
                  <a:pt x="2001" y="12493"/>
                </a:lnTo>
                <a:lnTo>
                  <a:pt x="1643" y="13047"/>
                </a:lnTo>
                <a:lnTo>
                  <a:pt x="956" y="14154"/>
                </a:lnTo>
                <a:lnTo>
                  <a:pt x="590" y="14681"/>
                </a:lnTo>
                <a:lnTo>
                  <a:pt x="411" y="14949"/>
                </a:lnTo>
                <a:lnTo>
                  <a:pt x="188" y="15333"/>
                </a:lnTo>
                <a:lnTo>
                  <a:pt x="90" y="15619"/>
                </a:lnTo>
                <a:lnTo>
                  <a:pt x="45" y="15788"/>
                </a:lnTo>
                <a:lnTo>
                  <a:pt x="0" y="16110"/>
                </a:lnTo>
                <a:lnTo>
                  <a:pt x="18" y="16780"/>
                </a:lnTo>
                <a:lnTo>
                  <a:pt x="72" y="17092"/>
                </a:lnTo>
                <a:lnTo>
                  <a:pt x="268" y="17056"/>
                </a:lnTo>
                <a:lnTo>
                  <a:pt x="643" y="16931"/>
                </a:lnTo>
                <a:lnTo>
                  <a:pt x="974" y="16744"/>
                </a:lnTo>
                <a:lnTo>
                  <a:pt x="1286" y="16503"/>
                </a:lnTo>
                <a:lnTo>
                  <a:pt x="1706" y="16092"/>
                </a:lnTo>
                <a:lnTo>
                  <a:pt x="2188" y="15467"/>
                </a:lnTo>
                <a:lnTo>
                  <a:pt x="2411" y="15154"/>
                </a:lnTo>
                <a:lnTo>
                  <a:pt x="2947" y="14404"/>
                </a:lnTo>
                <a:lnTo>
                  <a:pt x="4055" y="12949"/>
                </a:lnTo>
                <a:lnTo>
                  <a:pt x="5224" y="11538"/>
                </a:lnTo>
                <a:lnTo>
                  <a:pt x="6457" y="10189"/>
                </a:lnTo>
                <a:lnTo>
                  <a:pt x="7760" y="8903"/>
                </a:lnTo>
                <a:lnTo>
                  <a:pt x="9136" y="7707"/>
                </a:lnTo>
                <a:lnTo>
                  <a:pt x="10573" y="6599"/>
                </a:lnTo>
                <a:lnTo>
                  <a:pt x="12092" y="5599"/>
                </a:lnTo>
                <a:lnTo>
                  <a:pt x="12886" y="5153"/>
                </a:lnTo>
                <a:lnTo>
                  <a:pt x="13431" y="4858"/>
                </a:lnTo>
                <a:lnTo>
                  <a:pt x="14556" y="4322"/>
                </a:lnTo>
                <a:lnTo>
                  <a:pt x="15708" y="3849"/>
                </a:lnTo>
                <a:lnTo>
                  <a:pt x="16887" y="3456"/>
                </a:lnTo>
                <a:lnTo>
                  <a:pt x="18084" y="3135"/>
                </a:lnTo>
                <a:lnTo>
                  <a:pt x="19307" y="2893"/>
                </a:lnTo>
                <a:lnTo>
                  <a:pt x="20530" y="2733"/>
                </a:lnTo>
                <a:lnTo>
                  <a:pt x="21763" y="2652"/>
                </a:lnTo>
                <a:lnTo>
                  <a:pt x="22379" y="2652"/>
                </a:lnTo>
                <a:lnTo>
                  <a:pt x="22959" y="2670"/>
                </a:lnTo>
                <a:lnTo>
                  <a:pt x="24120" y="2768"/>
                </a:lnTo>
                <a:lnTo>
                  <a:pt x="25272" y="2956"/>
                </a:lnTo>
                <a:lnTo>
                  <a:pt x="26406" y="3233"/>
                </a:lnTo>
                <a:lnTo>
                  <a:pt x="26969" y="3411"/>
                </a:lnTo>
                <a:lnTo>
                  <a:pt x="27505" y="3599"/>
                </a:lnTo>
                <a:lnTo>
                  <a:pt x="28532" y="4072"/>
                </a:lnTo>
                <a:lnTo>
                  <a:pt x="29246" y="4528"/>
                </a:lnTo>
                <a:lnTo>
                  <a:pt x="29684" y="4876"/>
                </a:lnTo>
                <a:lnTo>
                  <a:pt x="30076" y="5260"/>
                </a:lnTo>
                <a:lnTo>
                  <a:pt x="30425" y="5697"/>
                </a:lnTo>
                <a:lnTo>
                  <a:pt x="30568" y="5930"/>
                </a:lnTo>
                <a:lnTo>
                  <a:pt x="30684" y="6126"/>
                </a:lnTo>
                <a:lnTo>
                  <a:pt x="30836" y="6555"/>
                </a:lnTo>
                <a:lnTo>
                  <a:pt x="30880" y="7001"/>
                </a:lnTo>
                <a:lnTo>
                  <a:pt x="30809" y="7305"/>
                </a:lnTo>
                <a:lnTo>
                  <a:pt x="30702" y="7483"/>
                </a:lnTo>
                <a:lnTo>
                  <a:pt x="30630" y="7564"/>
                </a:lnTo>
                <a:lnTo>
                  <a:pt x="30505" y="7680"/>
                </a:lnTo>
                <a:lnTo>
                  <a:pt x="30202" y="7832"/>
                </a:lnTo>
                <a:lnTo>
                  <a:pt x="30032" y="7885"/>
                </a:lnTo>
                <a:lnTo>
                  <a:pt x="29684" y="7984"/>
                </a:lnTo>
                <a:lnTo>
                  <a:pt x="28978" y="8100"/>
                </a:lnTo>
                <a:lnTo>
                  <a:pt x="28264" y="8109"/>
                </a:lnTo>
                <a:lnTo>
                  <a:pt x="27549" y="8028"/>
                </a:lnTo>
                <a:lnTo>
                  <a:pt x="26844" y="7850"/>
                </a:lnTo>
                <a:lnTo>
                  <a:pt x="26183" y="7582"/>
                </a:lnTo>
                <a:lnTo>
                  <a:pt x="25558" y="7224"/>
                </a:lnTo>
                <a:lnTo>
                  <a:pt x="24986" y="6787"/>
                </a:lnTo>
                <a:lnTo>
                  <a:pt x="24736" y="6528"/>
                </a:lnTo>
                <a:lnTo>
                  <a:pt x="24317" y="6064"/>
                </a:lnTo>
                <a:lnTo>
                  <a:pt x="23575" y="5046"/>
                </a:lnTo>
                <a:lnTo>
                  <a:pt x="23174" y="4563"/>
                </a:lnTo>
                <a:lnTo>
                  <a:pt x="23066" y="4447"/>
                </a:lnTo>
                <a:lnTo>
                  <a:pt x="22790" y="4242"/>
                </a:lnTo>
                <a:lnTo>
                  <a:pt x="22495" y="4135"/>
                </a:lnTo>
                <a:lnTo>
                  <a:pt x="22290" y="4144"/>
                </a:lnTo>
                <a:lnTo>
                  <a:pt x="22165" y="4206"/>
                </a:lnTo>
                <a:lnTo>
                  <a:pt x="22111" y="4260"/>
                </a:lnTo>
                <a:lnTo>
                  <a:pt x="22040" y="4349"/>
                </a:lnTo>
                <a:lnTo>
                  <a:pt x="21977" y="4563"/>
                </a:lnTo>
                <a:lnTo>
                  <a:pt x="21968" y="4671"/>
                </a:lnTo>
                <a:lnTo>
                  <a:pt x="21950" y="4956"/>
                </a:lnTo>
                <a:lnTo>
                  <a:pt x="22040" y="5501"/>
                </a:lnTo>
                <a:lnTo>
                  <a:pt x="22236" y="6037"/>
                </a:lnTo>
                <a:lnTo>
                  <a:pt x="22504" y="6537"/>
                </a:lnTo>
                <a:lnTo>
                  <a:pt x="22656" y="6778"/>
                </a:lnTo>
                <a:lnTo>
                  <a:pt x="22995" y="7260"/>
                </a:lnTo>
                <a:lnTo>
                  <a:pt x="23567" y="7930"/>
                </a:lnTo>
                <a:lnTo>
                  <a:pt x="23986" y="8341"/>
                </a:lnTo>
                <a:lnTo>
                  <a:pt x="24433" y="8716"/>
                </a:lnTo>
                <a:lnTo>
                  <a:pt x="24906" y="9064"/>
                </a:lnTo>
                <a:lnTo>
                  <a:pt x="25406" y="9368"/>
                </a:lnTo>
                <a:lnTo>
                  <a:pt x="25933" y="9636"/>
                </a:lnTo>
                <a:lnTo>
                  <a:pt x="26201" y="9743"/>
                </a:lnTo>
                <a:lnTo>
                  <a:pt x="26478" y="9850"/>
                </a:lnTo>
                <a:lnTo>
                  <a:pt x="27040" y="10020"/>
                </a:lnTo>
                <a:lnTo>
                  <a:pt x="27612" y="10136"/>
                </a:lnTo>
                <a:lnTo>
                  <a:pt x="28192" y="10207"/>
                </a:lnTo>
                <a:lnTo>
                  <a:pt x="28782" y="10216"/>
                </a:lnTo>
                <a:lnTo>
                  <a:pt x="29362" y="10171"/>
                </a:lnTo>
                <a:lnTo>
                  <a:pt x="29943" y="10073"/>
                </a:lnTo>
                <a:lnTo>
                  <a:pt x="30505" y="9912"/>
                </a:lnTo>
                <a:lnTo>
                  <a:pt x="30782" y="9805"/>
                </a:lnTo>
                <a:lnTo>
                  <a:pt x="31059" y="9689"/>
                </a:lnTo>
                <a:lnTo>
                  <a:pt x="31586" y="9394"/>
                </a:lnTo>
                <a:lnTo>
                  <a:pt x="32059" y="9028"/>
                </a:lnTo>
                <a:lnTo>
                  <a:pt x="32452" y="8582"/>
                </a:lnTo>
                <a:lnTo>
                  <a:pt x="32604" y="8332"/>
                </a:lnTo>
                <a:lnTo>
                  <a:pt x="32747" y="8055"/>
                </a:lnTo>
                <a:lnTo>
                  <a:pt x="32907" y="7492"/>
                </a:lnTo>
                <a:lnTo>
                  <a:pt x="32943" y="6903"/>
                </a:lnTo>
                <a:lnTo>
                  <a:pt x="32880" y="6314"/>
                </a:lnTo>
                <a:lnTo>
                  <a:pt x="32720" y="5724"/>
                </a:lnTo>
                <a:lnTo>
                  <a:pt x="32479" y="5144"/>
                </a:lnTo>
                <a:lnTo>
                  <a:pt x="32175" y="4590"/>
                </a:lnTo>
                <a:lnTo>
                  <a:pt x="31818" y="4081"/>
                </a:lnTo>
                <a:lnTo>
                  <a:pt x="31621" y="3840"/>
                </a:lnTo>
                <a:lnTo>
                  <a:pt x="31237" y="3402"/>
                </a:lnTo>
                <a:lnTo>
                  <a:pt x="30389" y="2617"/>
                </a:lnTo>
                <a:lnTo>
                  <a:pt x="29451" y="1929"/>
                </a:lnTo>
                <a:lnTo>
                  <a:pt x="28442" y="1349"/>
                </a:lnTo>
                <a:lnTo>
                  <a:pt x="27380" y="875"/>
                </a:lnTo>
                <a:lnTo>
                  <a:pt x="26272" y="500"/>
                </a:lnTo>
                <a:lnTo>
                  <a:pt x="25129" y="232"/>
                </a:lnTo>
                <a:lnTo>
                  <a:pt x="23968" y="63"/>
                </a:lnTo>
                <a:lnTo>
                  <a:pt x="23388" y="27"/>
                </a:lnTo>
                <a:lnTo>
                  <a:pt x="228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4f3de87df4_0_1078"/>
          <p:cNvSpPr/>
          <p:nvPr/>
        </p:nvSpPr>
        <p:spPr>
          <a:xfrm rot="4199267">
            <a:off x="6482451" y="3719370"/>
            <a:ext cx="378632" cy="354984"/>
          </a:xfrm>
          <a:custGeom>
            <a:avLst/>
            <a:gdLst/>
            <a:ahLst/>
            <a:cxnLst/>
            <a:rect l="l" t="t" r="r" b="b"/>
            <a:pathLst>
              <a:path w="14298" h="13405" extrusionOk="0">
                <a:moveTo>
                  <a:pt x="13806" y="0"/>
                </a:moveTo>
                <a:lnTo>
                  <a:pt x="13503" y="27"/>
                </a:lnTo>
                <a:lnTo>
                  <a:pt x="13092" y="161"/>
                </a:lnTo>
                <a:lnTo>
                  <a:pt x="12913" y="224"/>
                </a:lnTo>
                <a:lnTo>
                  <a:pt x="12199" y="456"/>
                </a:lnTo>
                <a:lnTo>
                  <a:pt x="10806" y="965"/>
                </a:lnTo>
                <a:lnTo>
                  <a:pt x="9458" y="1545"/>
                </a:lnTo>
                <a:lnTo>
                  <a:pt x="8163" y="2206"/>
                </a:lnTo>
                <a:lnTo>
                  <a:pt x="6904" y="2947"/>
                </a:lnTo>
                <a:lnTo>
                  <a:pt x="5707" y="3778"/>
                </a:lnTo>
                <a:lnTo>
                  <a:pt x="4573" y="4706"/>
                </a:lnTo>
                <a:lnTo>
                  <a:pt x="3501" y="5742"/>
                </a:lnTo>
                <a:lnTo>
                  <a:pt x="2992" y="6305"/>
                </a:lnTo>
                <a:lnTo>
                  <a:pt x="2546" y="6823"/>
                </a:lnTo>
                <a:lnTo>
                  <a:pt x="1706" y="7877"/>
                </a:lnTo>
                <a:lnTo>
                  <a:pt x="1153" y="8707"/>
                </a:lnTo>
                <a:lnTo>
                  <a:pt x="813" y="9288"/>
                </a:lnTo>
                <a:lnTo>
                  <a:pt x="528" y="9886"/>
                </a:lnTo>
                <a:lnTo>
                  <a:pt x="286" y="10520"/>
                </a:lnTo>
                <a:lnTo>
                  <a:pt x="179" y="10850"/>
                </a:lnTo>
                <a:lnTo>
                  <a:pt x="99" y="11154"/>
                </a:lnTo>
                <a:lnTo>
                  <a:pt x="1" y="11752"/>
                </a:lnTo>
                <a:lnTo>
                  <a:pt x="10" y="12225"/>
                </a:lnTo>
                <a:lnTo>
                  <a:pt x="63" y="12547"/>
                </a:lnTo>
                <a:lnTo>
                  <a:pt x="161" y="12877"/>
                </a:lnTo>
                <a:lnTo>
                  <a:pt x="322" y="13226"/>
                </a:lnTo>
                <a:lnTo>
                  <a:pt x="429" y="13404"/>
                </a:lnTo>
                <a:lnTo>
                  <a:pt x="1001" y="12351"/>
                </a:lnTo>
                <a:lnTo>
                  <a:pt x="1510" y="11466"/>
                </a:lnTo>
                <a:lnTo>
                  <a:pt x="1885" y="10779"/>
                </a:lnTo>
                <a:lnTo>
                  <a:pt x="2439" y="9752"/>
                </a:lnTo>
                <a:lnTo>
                  <a:pt x="2876" y="9118"/>
                </a:lnTo>
                <a:lnTo>
                  <a:pt x="3126" y="8841"/>
                </a:lnTo>
                <a:lnTo>
                  <a:pt x="3689" y="8278"/>
                </a:lnTo>
                <a:lnTo>
                  <a:pt x="4841" y="7198"/>
                </a:lnTo>
                <a:lnTo>
                  <a:pt x="6028" y="6171"/>
                </a:lnTo>
                <a:lnTo>
                  <a:pt x="7261" y="5198"/>
                </a:lnTo>
                <a:lnTo>
                  <a:pt x="8538" y="4278"/>
                </a:lnTo>
                <a:lnTo>
                  <a:pt x="9850" y="3430"/>
                </a:lnTo>
                <a:lnTo>
                  <a:pt x="11208" y="2635"/>
                </a:lnTo>
                <a:lnTo>
                  <a:pt x="12619" y="1911"/>
                </a:lnTo>
                <a:lnTo>
                  <a:pt x="13351" y="1572"/>
                </a:lnTo>
                <a:lnTo>
                  <a:pt x="13512" y="1492"/>
                </a:lnTo>
                <a:lnTo>
                  <a:pt x="13851" y="1215"/>
                </a:lnTo>
                <a:lnTo>
                  <a:pt x="14137" y="893"/>
                </a:lnTo>
                <a:lnTo>
                  <a:pt x="14271" y="661"/>
                </a:lnTo>
                <a:lnTo>
                  <a:pt x="14298" y="527"/>
                </a:lnTo>
                <a:lnTo>
                  <a:pt x="14289" y="474"/>
                </a:lnTo>
                <a:lnTo>
                  <a:pt x="14253" y="331"/>
                </a:lnTo>
                <a:lnTo>
                  <a:pt x="14137" y="143"/>
                </a:lnTo>
                <a:lnTo>
                  <a:pt x="13985" y="36"/>
                </a:lnTo>
                <a:lnTo>
                  <a:pt x="138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4f3de87df4_0_1078"/>
          <p:cNvSpPr/>
          <p:nvPr/>
        </p:nvSpPr>
        <p:spPr>
          <a:xfrm rot="-4199267" flipH="1">
            <a:off x="2327034" y="3513813"/>
            <a:ext cx="872379" cy="452648"/>
          </a:xfrm>
          <a:custGeom>
            <a:avLst/>
            <a:gdLst/>
            <a:ahLst/>
            <a:cxnLst/>
            <a:rect l="l" t="t" r="r" b="b"/>
            <a:pathLst>
              <a:path w="32943" h="17093" extrusionOk="0">
                <a:moveTo>
                  <a:pt x="22807" y="0"/>
                </a:moveTo>
                <a:lnTo>
                  <a:pt x="21647" y="27"/>
                </a:lnTo>
                <a:lnTo>
                  <a:pt x="20486" y="143"/>
                </a:lnTo>
                <a:lnTo>
                  <a:pt x="19343" y="331"/>
                </a:lnTo>
                <a:lnTo>
                  <a:pt x="18200" y="598"/>
                </a:lnTo>
                <a:lnTo>
                  <a:pt x="17083" y="929"/>
                </a:lnTo>
                <a:lnTo>
                  <a:pt x="15976" y="1313"/>
                </a:lnTo>
                <a:lnTo>
                  <a:pt x="14896" y="1750"/>
                </a:lnTo>
                <a:lnTo>
                  <a:pt x="14360" y="1992"/>
                </a:lnTo>
                <a:lnTo>
                  <a:pt x="13744" y="2277"/>
                </a:lnTo>
                <a:lnTo>
                  <a:pt x="12529" y="2902"/>
                </a:lnTo>
                <a:lnTo>
                  <a:pt x="11341" y="3581"/>
                </a:lnTo>
                <a:lnTo>
                  <a:pt x="10189" y="4313"/>
                </a:lnTo>
                <a:lnTo>
                  <a:pt x="9073" y="5099"/>
                </a:lnTo>
                <a:lnTo>
                  <a:pt x="7993" y="5930"/>
                </a:lnTo>
                <a:lnTo>
                  <a:pt x="6957" y="6814"/>
                </a:lnTo>
                <a:lnTo>
                  <a:pt x="5957" y="7742"/>
                </a:lnTo>
                <a:lnTo>
                  <a:pt x="5474" y="8225"/>
                </a:lnTo>
                <a:lnTo>
                  <a:pt x="5001" y="8725"/>
                </a:lnTo>
                <a:lnTo>
                  <a:pt x="4081" y="9752"/>
                </a:lnTo>
                <a:lnTo>
                  <a:pt x="3206" y="10823"/>
                </a:lnTo>
                <a:lnTo>
                  <a:pt x="2385" y="11931"/>
                </a:lnTo>
                <a:lnTo>
                  <a:pt x="2001" y="12493"/>
                </a:lnTo>
                <a:lnTo>
                  <a:pt x="1643" y="13047"/>
                </a:lnTo>
                <a:lnTo>
                  <a:pt x="956" y="14154"/>
                </a:lnTo>
                <a:lnTo>
                  <a:pt x="590" y="14681"/>
                </a:lnTo>
                <a:lnTo>
                  <a:pt x="411" y="14949"/>
                </a:lnTo>
                <a:lnTo>
                  <a:pt x="188" y="15333"/>
                </a:lnTo>
                <a:lnTo>
                  <a:pt x="90" y="15619"/>
                </a:lnTo>
                <a:lnTo>
                  <a:pt x="45" y="15788"/>
                </a:lnTo>
                <a:lnTo>
                  <a:pt x="0" y="16110"/>
                </a:lnTo>
                <a:lnTo>
                  <a:pt x="18" y="16780"/>
                </a:lnTo>
                <a:lnTo>
                  <a:pt x="72" y="17092"/>
                </a:lnTo>
                <a:lnTo>
                  <a:pt x="268" y="17056"/>
                </a:lnTo>
                <a:lnTo>
                  <a:pt x="643" y="16931"/>
                </a:lnTo>
                <a:lnTo>
                  <a:pt x="974" y="16744"/>
                </a:lnTo>
                <a:lnTo>
                  <a:pt x="1286" y="16503"/>
                </a:lnTo>
                <a:lnTo>
                  <a:pt x="1706" y="16092"/>
                </a:lnTo>
                <a:lnTo>
                  <a:pt x="2188" y="15467"/>
                </a:lnTo>
                <a:lnTo>
                  <a:pt x="2411" y="15154"/>
                </a:lnTo>
                <a:lnTo>
                  <a:pt x="2947" y="14404"/>
                </a:lnTo>
                <a:lnTo>
                  <a:pt x="4055" y="12949"/>
                </a:lnTo>
                <a:lnTo>
                  <a:pt x="5224" y="11538"/>
                </a:lnTo>
                <a:lnTo>
                  <a:pt x="6457" y="10189"/>
                </a:lnTo>
                <a:lnTo>
                  <a:pt x="7760" y="8903"/>
                </a:lnTo>
                <a:lnTo>
                  <a:pt x="9136" y="7707"/>
                </a:lnTo>
                <a:lnTo>
                  <a:pt x="10573" y="6599"/>
                </a:lnTo>
                <a:lnTo>
                  <a:pt x="12092" y="5599"/>
                </a:lnTo>
                <a:lnTo>
                  <a:pt x="12886" y="5153"/>
                </a:lnTo>
                <a:lnTo>
                  <a:pt x="13431" y="4858"/>
                </a:lnTo>
                <a:lnTo>
                  <a:pt x="14556" y="4322"/>
                </a:lnTo>
                <a:lnTo>
                  <a:pt x="15708" y="3849"/>
                </a:lnTo>
                <a:lnTo>
                  <a:pt x="16887" y="3456"/>
                </a:lnTo>
                <a:lnTo>
                  <a:pt x="18084" y="3135"/>
                </a:lnTo>
                <a:lnTo>
                  <a:pt x="19307" y="2893"/>
                </a:lnTo>
                <a:lnTo>
                  <a:pt x="20530" y="2733"/>
                </a:lnTo>
                <a:lnTo>
                  <a:pt x="21763" y="2652"/>
                </a:lnTo>
                <a:lnTo>
                  <a:pt x="22379" y="2652"/>
                </a:lnTo>
                <a:lnTo>
                  <a:pt x="22959" y="2670"/>
                </a:lnTo>
                <a:lnTo>
                  <a:pt x="24120" y="2768"/>
                </a:lnTo>
                <a:lnTo>
                  <a:pt x="25272" y="2956"/>
                </a:lnTo>
                <a:lnTo>
                  <a:pt x="26406" y="3233"/>
                </a:lnTo>
                <a:lnTo>
                  <a:pt x="26969" y="3411"/>
                </a:lnTo>
                <a:lnTo>
                  <a:pt x="27505" y="3599"/>
                </a:lnTo>
                <a:lnTo>
                  <a:pt x="28532" y="4072"/>
                </a:lnTo>
                <a:lnTo>
                  <a:pt x="29246" y="4528"/>
                </a:lnTo>
                <a:lnTo>
                  <a:pt x="29684" y="4876"/>
                </a:lnTo>
                <a:lnTo>
                  <a:pt x="30076" y="5260"/>
                </a:lnTo>
                <a:lnTo>
                  <a:pt x="30425" y="5697"/>
                </a:lnTo>
                <a:lnTo>
                  <a:pt x="30568" y="5930"/>
                </a:lnTo>
                <a:lnTo>
                  <a:pt x="30684" y="6126"/>
                </a:lnTo>
                <a:lnTo>
                  <a:pt x="30836" y="6555"/>
                </a:lnTo>
                <a:lnTo>
                  <a:pt x="30880" y="7001"/>
                </a:lnTo>
                <a:lnTo>
                  <a:pt x="30809" y="7305"/>
                </a:lnTo>
                <a:lnTo>
                  <a:pt x="30702" y="7483"/>
                </a:lnTo>
                <a:lnTo>
                  <a:pt x="30630" y="7564"/>
                </a:lnTo>
                <a:lnTo>
                  <a:pt x="30505" y="7680"/>
                </a:lnTo>
                <a:lnTo>
                  <a:pt x="30202" y="7832"/>
                </a:lnTo>
                <a:lnTo>
                  <a:pt x="30032" y="7885"/>
                </a:lnTo>
                <a:lnTo>
                  <a:pt x="29684" y="7984"/>
                </a:lnTo>
                <a:lnTo>
                  <a:pt x="28978" y="8100"/>
                </a:lnTo>
                <a:lnTo>
                  <a:pt x="28264" y="8109"/>
                </a:lnTo>
                <a:lnTo>
                  <a:pt x="27549" y="8028"/>
                </a:lnTo>
                <a:lnTo>
                  <a:pt x="26844" y="7850"/>
                </a:lnTo>
                <a:lnTo>
                  <a:pt x="26183" y="7582"/>
                </a:lnTo>
                <a:lnTo>
                  <a:pt x="25558" y="7224"/>
                </a:lnTo>
                <a:lnTo>
                  <a:pt x="24986" y="6787"/>
                </a:lnTo>
                <a:lnTo>
                  <a:pt x="24736" y="6528"/>
                </a:lnTo>
                <a:lnTo>
                  <a:pt x="24317" y="6064"/>
                </a:lnTo>
                <a:lnTo>
                  <a:pt x="23575" y="5046"/>
                </a:lnTo>
                <a:lnTo>
                  <a:pt x="23174" y="4563"/>
                </a:lnTo>
                <a:lnTo>
                  <a:pt x="23066" y="4447"/>
                </a:lnTo>
                <a:lnTo>
                  <a:pt x="22790" y="4242"/>
                </a:lnTo>
                <a:lnTo>
                  <a:pt x="22495" y="4135"/>
                </a:lnTo>
                <a:lnTo>
                  <a:pt x="22290" y="4144"/>
                </a:lnTo>
                <a:lnTo>
                  <a:pt x="22165" y="4206"/>
                </a:lnTo>
                <a:lnTo>
                  <a:pt x="22111" y="4260"/>
                </a:lnTo>
                <a:lnTo>
                  <a:pt x="22040" y="4349"/>
                </a:lnTo>
                <a:lnTo>
                  <a:pt x="21977" y="4563"/>
                </a:lnTo>
                <a:lnTo>
                  <a:pt x="21968" y="4671"/>
                </a:lnTo>
                <a:lnTo>
                  <a:pt x="21950" y="4956"/>
                </a:lnTo>
                <a:lnTo>
                  <a:pt x="22040" y="5501"/>
                </a:lnTo>
                <a:lnTo>
                  <a:pt x="22236" y="6037"/>
                </a:lnTo>
                <a:lnTo>
                  <a:pt x="22504" y="6537"/>
                </a:lnTo>
                <a:lnTo>
                  <a:pt x="22656" y="6778"/>
                </a:lnTo>
                <a:lnTo>
                  <a:pt x="22995" y="7260"/>
                </a:lnTo>
                <a:lnTo>
                  <a:pt x="23567" y="7930"/>
                </a:lnTo>
                <a:lnTo>
                  <a:pt x="23986" y="8341"/>
                </a:lnTo>
                <a:lnTo>
                  <a:pt x="24433" y="8716"/>
                </a:lnTo>
                <a:lnTo>
                  <a:pt x="24906" y="9064"/>
                </a:lnTo>
                <a:lnTo>
                  <a:pt x="25406" y="9368"/>
                </a:lnTo>
                <a:lnTo>
                  <a:pt x="25933" y="9636"/>
                </a:lnTo>
                <a:lnTo>
                  <a:pt x="26201" y="9743"/>
                </a:lnTo>
                <a:lnTo>
                  <a:pt x="26478" y="9850"/>
                </a:lnTo>
                <a:lnTo>
                  <a:pt x="27040" y="10020"/>
                </a:lnTo>
                <a:lnTo>
                  <a:pt x="27612" y="10136"/>
                </a:lnTo>
                <a:lnTo>
                  <a:pt x="28192" y="10207"/>
                </a:lnTo>
                <a:lnTo>
                  <a:pt x="28782" y="10216"/>
                </a:lnTo>
                <a:lnTo>
                  <a:pt x="29362" y="10171"/>
                </a:lnTo>
                <a:lnTo>
                  <a:pt x="29943" y="10073"/>
                </a:lnTo>
                <a:lnTo>
                  <a:pt x="30505" y="9912"/>
                </a:lnTo>
                <a:lnTo>
                  <a:pt x="30782" y="9805"/>
                </a:lnTo>
                <a:lnTo>
                  <a:pt x="31059" y="9689"/>
                </a:lnTo>
                <a:lnTo>
                  <a:pt x="31586" y="9394"/>
                </a:lnTo>
                <a:lnTo>
                  <a:pt x="32059" y="9028"/>
                </a:lnTo>
                <a:lnTo>
                  <a:pt x="32452" y="8582"/>
                </a:lnTo>
                <a:lnTo>
                  <a:pt x="32604" y="8332"/>
                </a:lnTo>
                <a:lnTo>
                  <a:pt x="32747" y="8055"/>
                </a:lnTo>
                <a:lnTo>
                  <a:pt x="32907" y="7492"/>
                </a:lnTo>
                <a:lnTo>
                  <a:pt x="32943" y="6903"/>
                </a:lnTo>
                <a:lnTo>
                  <a:pt x="32880" y="6314"/>
                </a:lnTo>
                <a:lnTo>
                  <a:pt x="32720" y="5724"/>
                </a:lnTo>
                <a:lnTo>
                  <a:pt x="32479" y="5144"/>
                </a:lnTo>
                <a:lnTo>
                  <a:pt x="32175" y="4590"/>
                </a:lnTo>
                <a:lnTo>
                  <a:pt x="31818" y="4081"/>
                </a:lnTo>
                <a:lnTo>
                  <a:pt x="31621" y="3840"/>
                </a:lnTo>
                <a:lnTo>
                  <a:pt x="31237" y="3402"/>
                </a:lnTo>
                <a:lnTo>
                  <a:pt x="30389" y="2617"/>
                </a:lnTo>
                <a:lnTo>
                  <a:pt x="29451" y="1929"/>
                </a:lnTo>
                <a:lnTo>
                  <a:pt x="28442" y="1349"/>
                </a:lnTo>
                <a:lnTo>
                  <a:pt x="27380" y="875"/>
                </a:lnTo>
                <a:lnTo>
                  <a:pt x="26272" y="500"/>
                </a:lnTo>
                <a:lnTo>
                  <a:pt x="25129" y="232"/>
                </a:lnTo>
                <a:lnTo>
                  <a:pt x="23968" y="63"/>
                </a:lnTo>
                <a:lnTo>
                  <a:pt x="23388" y="27"/>
                </a:lnTo>
                <a:lnTo>
                  <a:pt x="228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4f3de87df4_0_1078"/>
          <p:cNvSpPr/>
          <p:nvPr/>
        </p:nvSpPr>
        <p:spPr>
          <a:xfrm rot="-4199267" flipH="1">
            <a:off x="2061639" y="3719370"/>
            <a:ext cx="378632" cy="354984"/>
          </a:xfrm>
          <a:custGeom>
            <a:avLst/>
            <a:gdLst/>
            <a:ahLst/>
            <a:cxnLst/>
            <a:rect l="l" t="t" r="r" b="b"/>
            <a:pathLst>
              <a:path w="14298" h="13405" extrusionOk="0">
                <a:moveTo>
                  <a:pt x="13806" y="0"/>
                </a:moveTo>
                <a:lnTo>
                  <a:pt x="13503" y="27"/>
                </a:lnTo>
                <a:lnTo>
                  <a:pt x="13092" y="161"/>
                </a:lnTo>
                <a:lnTo>
                  <a:pt x="12913" y="224"/>
                </a:lnTo>
                <a:lnTo>
                  <a:pt x="12199" y="456"/>
                </a:lnTo>
                <a:lnTo>
                  <a:pt x="10806" y="965"/>
                </a:lnTo>
                <a:lnTo>
                  <a:pt x="9458" y="1545"/>
                </a:lnTo>
                <a:lnTo>
                  <a:pt x="8163" y="2206"/>
                </a:lnTo>
                <a:lnTo>
                  <a:pt x="6904" y="2947"/>
                </a:lnTo>
                <a:lnTo>
                  <a:pt x="5707" y="3778"/>
                </a:lnTo>
                <a:lnTo>
                  <a:pt x="4573" y="4706"/>
                </a:lnTo>
                <a:lnTo>
                  <a:pt x="3501" y="5742"/>
                </a:lnTo>
                <a:lnTo>
                  <a:pt x="2992" y="6305"/>
                </a:lnTo>
                <a:lnTo>
                  <a:pt x="2546" y="6823"/>
                </a:lnTo>
                <a:lnTo>
                  <a:pt x="1706" y="7877"/>
                </a:lnTo>
                <a:lnTo>
                  <a:pt x="1153" y="8707"/>
                </a:lnTo>
                <a:lnTo>
                  <a:pt x="813" y="9288"/>
                </a:lnTo>
                <a:lnTo>
                  <a:pt x="528" y="9886"/>
                </a:lnTo>
                <a:lnTo>
                  <a:pt x="286" y="10520"/>
                </a:lnTo>
                <a:lnTo>
                  <a:pt x="179" y="10850"/>
                </a:lnTo>
                <a:lnTo>
                  <a:pt x="99" y="11154"/>
                </a:lnTo>
                <a:lnTo>
                  <a:pt x="1" y="11752"/>
                </a:lnTo>
                <a:lnTo>
                  <a:pt x="10" y="12225"/>
                </a:lnTo>
                <a:lnTo>
                  <a:pt x="63" y="12547"/>
                </a:lnTo>
                <a:lnTo>
                  <a:pt x="161" y="12877"/>
                </a:lnTo>
                <a:lnTo>
                  <a:pt x="322" y="13226"/>
                </a:lnTo>
                <a:lnTo>
                  <a:pt x="429" y="13404"/>
                </a:lnTo>
                <a:lnTo>
                  <a:pt x="1001" y="12351"/>
                </a:lnTo>
                <a:lnTo>
                  <a:pt x="1510" y="11466"/>
                </a:lnTo>
                <a:lnTo>
                  <a:pt x="1885" y="10779"/>
                </a:lnTo>
                <a:lnTo>
                  <a:pt x="2439" y="9752"/>
                </a:lnTo>
                <a:lnTo>
                  <a:pt x="2876" y="9118"/>
                </a:lnTo>
                <a:lnTo>
                  <a:pt x="3126" y="8841"/>
                </a:lnTo>
                <a:lnTo>
                  <a:pt x="3689" y="8278"/>
                </a:lnTo>
                <a:lnTo>
                  <a:pt x="4841" y="7198"/>
                </a:lnTo>
                <a:lnTo>
                  <a:pt x="6028" y="6171"/>
                </a:lnTo>
                <a:lnTo>
                  <a:pt x="7261" y="5198"/>
                </a:lnTo>
                <a:lnTo>
                  <a:pt x="8538" y="4278"/>
                </a:lnTo>
                <a:lnTo>
                  <a:pt x="9850" y="3430"/>
                </a:lnTo>
                <a:lnTo>
                  <a:pt x="11208" y="2635"/>
                </a:lnTo>
                <a:lnTo>
                  <a:pt x="12619" y="1911"/>
                </a:lnTo>
                <a:lnTo>
                  <a:pt x="13351" y="1572"/>
                </a:lnTo>
                <a:lnTo>
                  <a:pt x="13512" y="1492"/>
                </a:lnTo>
                <a:lnTo>
                  <a:pt x="13851" y="1215"/>
                </a:lnTo>
                <a:lnTo>
                  <a:pt x="14137" y="893"/>
                </a:lnTo>
                <a:lnTo>
                  <a:pt x="14271" y="661"/>
                </a:lnTo>
                <a:lnTo>
                  <a:pt x="14298" y="527"/>
                </a:lnTo>
                <a:lnTo>
                  <a:pt x="14289" y="474"/>
                </a:lnTo>
                <a:lnTo>
                  <a:pt x="14253" y="331"/>
                </a:lnTo>
                <a:lnTo>
                  <a:pt x="14137" y="143"/>
                </a:lnTo>
                <a:lnTo>
                  <a:pt x="13985" y="36"/>
                </a:lnTo>
                <a:lnTo>
                  <a:pt x="138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4f3de87df4_0_1078"/>
          <p:cNvSpPr/>
          <p:nvPr/>
        </p:nvSpPr>
        <p:spPr>
          <a:xfrm rot="-2010603" flipH="1">
            <a:off x="2587944" y="1810641"/>
            <a:ext cx="872381" cy="452649"/>
          </a:xfrm>
          <a:custGeom>
            <a:avLst/>
            <a:gdLst/>
            <a:ahLst/>
            <a:cxnLst/>
            <a:rect l="l" t="t" r="r" b="b"/>
            <a:pathLst>
              <a:path w="32943" h="17093" extrusionOk="0">
                <a:moveTo>
                  <a:pt x="22807" y="0"/>
                </a:moveTo>
                <a:lnTo>
                  <a:pt x="21647" y="27"/>
                </a:lnTo>
                <a:lnTo>
                  <a:pt x="20486" y="143"/>
                </a:lnTo>
                <a:lnTo>
                  <a:pt x="19343" y="331"/>
                </a:lnTo>
                <a:lnTo>
                  <a:pt x="18200" y="598"/>
                </a:lnTo>
                <a:lnTo>
                  <a:pt x="17083" y="929"/>
                </a:lnTo>
                <a:lnTo>
                  <a:pt x="15976" y="1313"/>
                </a:lnTo>
                <a:lnTo>
                  <a:pt x="14896" y="1750"/>
                </a:lnTo>
                <a:lnTo>
                  <a:pt x="14360" y="1992"/>
                </a:lnTo>
                <a:lnTo>
                  <a:pt x="13744" y="2277"/>
                </a:lnTo>
                <a:lnTo>
                  <a:pt x="12529" y="2902"/>
                </a:lnTo>
                <a:lnTo>
                  <a:pt x="11341" y="3581"/>
                </a:lnTo>
                <a:lnTo>
                  <a:pt x="10189" y="4313"/>
                </a:lnTo>
                <a:lnTo>
                  <a:pt x="9073" y="5099"/>
                </a:lnTo>
                <a:lnTo>
                  <a:pt x="7993" y="5930"/>
                </a:lnTo>
                <a:lnTo>
                  <a:pt x="6957" y="6814"/>
                </a:lnTo>
                <a:lnTo>
                  <a:pt x="5957" y="7742"/>
                </a:lnTo>
                <a:lnTo>
                  <a:pt x="5474" y="8225"/>
                </a:lnTo>
                <a:lnTo>
                  <a:pt x="5001" y="8725"/>
                </a:lnTo>
                <a:lnTo>
                  <a:pt x="4081" y="9752"/>
                </a:lnTo>
                <a:lnTo>
                  <a:pt x="3206" y="10823"/>
                </a:lnTo>
                <a:lnTo>
                  <a:pt x="2385" y="11931"/>
                </a:lnTo>
                <a:lnTo>
                  <a:pt x="2001" y="12493"/>
                </a:lnTo>
                <a:lnTo>
                  <a:pt x="1643" y="13047"/>
                </a:lnTo>
                <a:lnTo>
                  <a:pt x="956" y="14154"/>
                </a:lnTo>
                <a:lnTo>
                  <a:pt x="590" y="14681"/>
                </a:lnTo>
                <a:lnTo>
                  <a:pt x="411" y="14949"/>
                </a:lnTo>
                <a:lnTo>
                  <a:pt x="188" y="15333"/>
                </a:lnTo>
                <a:lnTo>
                  <a:pt x="90" y="15619"/>
                </a:lnTo>
                <a:lnTo>
                  <a:pt x="45" y="15788"/>
                </a:lnTo>
                <a:lnTo>
                  <a:pt x="0" y="16110"/>
                </a:lnTo>
                <a:lnTo>
                  <a:pt x="18" y="16780"/>
                </a:lnTo>
                <a:lnTo>
                  <a:pt x="72" y="17092"/>
                </a:lnTo>
                <a:lnTo>
                  <a:pt x="268" y="17056"/>
                </a:lnTo>
                <a:lnTo>
                  <a:pt x="643" y="16931"/>
                </a:lnTo>
                <a:lnTo>
                  <a:pt x="974" y="16744"/>
                </a:lnTo>
                <a:lnTo>
                  <a:pt x="1286" y="16503"/>
                </a:lnTo>
                <a:lnTo>
                  <a:pt x="1706" y="16092"/>
                </a:lnTo>
                <a:lnTo>
                  <a:pt x="2188" y="15467"/>
                </a:lnTo>
                <a:lnTo>
                  <a:pt x="2411" y="15154"/>
                </a:lnTo>
                <a:lnTo>
                  <a:pt x="2947" y="14404"/>
                </a:lnTo>
                <a:lnTo>
                  <a:pt x="4055" y="12949"/>
                </a:lnTo>
                <a:lnTo>
                  <a:pt x="5224" y="11538"/>
                </a:lnTo>
                <a:lnTo>
                  <a:pt x="6457" y="10189"/>
                </a:lnTo>
                <a:lnTo>
                  <a:pt x="7760" y="8903"/>
                </a:lnTo>
                <a:lnTo>
                  <a:pt x="9136" y="7707"/>
                </a:lnTo>
                <a:lnTo>
                  <a:pt x="10573" y="6599"/>
                </a:lnTo>
                <a:lnTo>
                  <a:pt x="12092" y="5599"/>
                </a:lnTo>
                <a:lnTo>
                  <a:pt x="12886" y="5153"/>
                </a:lnTo>
                <a:lnTo>
                  <a:pt x="13431" y="4858"/>
                </a:lnTo>
                <a:lnTo>
                  <a:pt x="14556" y="4322"/>
                </a:lnTo>
                <a:lnTo>
                  <a:pt x="15708" y="3849"/>
                </a:lnTo>
                <a:lnTo>
                  <a:pt x="16887" y="3456"/>
                </a:lnTo>
                <a:lnTo>
                  <a:pt x="18084" y="3135"/>
                </a:lnTo>
                <a:lnTo>
                  <a:pt x="19307" y="2893"/>
                </a:lnTo>
                <a:lnTo>
                  <a:pt x="20530" y="2733"/>
                </a:lnTo>
                <a:lnTo>
                  <a:pt x="21763" y="2652"/>
                </a:lnTo>
                <a:lnTo>
                  <a:pt x="22379" y="2652"/>
                </a:lnTo>
                <a:lnTo>
                  <a:pt x="22959" y="2670"/>
                </a:lnTo>
                <a:lnTo>
                  <a:pt x="24120" y="2768"/>
                </a:lnTo>
                <a:lnTo>
                  <a:pt x="25272" y="2956"/>
                </a:lnTo>
                <a:lnTo>
                  <a:pt x="26406" y="3233"/>
                </a:lnTo>
                <a:lnTo>
                  <a:pt x="26969" y="3411"/>
                </a:lnTo>
                <a:lnTo>
                  <a:pt x="27505" y="3599"/>
                </a:lnTo>
                <a:lnTo>
                  <a:pt x="28532" y="4072"/>
                </a:lnTo>
                <a:lnTo>
                  <a:pt x="29246" y="4528"/>
                </a:lnTo>
                <a:lnTo>
                  <a:pt x="29684" y="4876"/>
                </a:lnTo>
                <a:lnTo>
                  <a:pt x="30076" y="5260"/>
                </a:lnTo>
                <a:lnTo>
                  <a:pt x="30425" y="5697"/>
                </a:lnTo>
                <a:lnTo>
                  <a:pt x="30568" y="5930"/>
                </a:lnTo>
                <a:lnTo>
                  <a:pt x="30684" y="6126"/>
                </a:lnTo>
                <a:lnTo>
                  <a:pt x="30836" y="6555"/>
                </a:lnTo>
                <a:lnTo>
                  <a:pt x="30880" y="7001"/>
                </a:lnTo>
                <a:lnTo>
                  <a:pt x="30809" y="7305"/>
                </a:lnTo>
                <a:lnTo>
                  <a:pt x="30702" y="7483"/>
                </a:lnTo>
                <a:lnTo>
                  <a:pt x="30630" y="7564"/>
                </a:lnTo>
                <a:lnTo>
                  <a:pt x="30505" y="7680"/>
                </a:lnTo>
                <a:lnTo>
                  <a:pt x="30202" y="7832"/>
                </a:lnTo>
                <a:lnTo>
                  <a:pt x="30032" y="7885"/>
                </a:lnTo>
                <a:lnTo>
                  <a:pt x="29684" y="7984"/>
                </a:lnTo>
                <a:lnTo>
                  <a:pt x="28978" y="8100"/>
                </a:lnTo>
                <a:lnTo>
                  <a:pt x="28264" y="8109"/>
                </a:lnTo>
                <a:lnTo>
                  <a:pt x="27549" y="8028"/>
                </a:lnTo>
                <a:lnTo>
                  <a:pt x="26844" y="7850"/>
                </a:lnTo>
                <a:lnTo>
                  <a:pt x="26183" y="7582"/>
                </a:lnTo>
                <a:lnTo>
                  <a:pt x="25558" y="7224"/>
                </a:lnTo>
                <a:lnTo>
                  <a:pt x="24986" y="6787"/>
                </a:lnTo>
                <a:lnTo>
                  <a:pt x="24736" y="6528"/>
                </a:lnTo>
                <a:lnTo>
                  <a:pt x="24317" y="6064"/>
                </a:lnTo>
                <a:lnTo>
                  <a:pt x="23575" y="5046"/>
                </a:lnTo>
                <a:lnTo>
                  <a:pt x="23174" y="4563"/>
                </a:lnTo>
                <a:lnTo>
                  <a:pt x="23066" y="4447"/>
                </a:lnTo>
                <a:lnTo>
                  <a:pt x="22790" y="4242"/>
                </a:lnTo>
                <a:lnTo>
                  <a:pt x="22495" y="4135"/>
                </a:lnTo>
                <a:lnTo>
                  <a:pt x="22290" y="4144"/>
                </a:lnTo>
                <a:lnTo>
                  <a:pt x="22165" y="4206"/>
                </a:lnTo>
                <a:lnTo>
                  <a:pt x="22111" y="4260"/>
                </a:lnTo>
                <a:lnTo>
                  <a:pt x="22040" y="4349"/>
                </a:lnTo>
                <a:lnTo>
                  <a:pt x="21977" y="4563"/>
                </a:lnTo>
                <a:lnTo>
                  <a:pt x="21968" y="4671"/>
                </a:lnTo>
                <a:lnTo>
                  <a:pt x="21950" y="4956"/>
                </a:lnTo>
                <a:lnTo>
                  <a:pt x="22040" y="5501"/>
                </a:lnTo>
                <a:lnTo>
                  <a:pt x="22236" y="6037"/>
                </a:lnTo>
                <a:lnTo>
                  <a:pt x="22504" y="6537"/>
                </a:lnTo>
                <a:lnTo>
                  <a:pt x="22656" y="6778"/>
                </a:lnTo>
                <a:lnTo>
                  <a:pt x="22995" y="7260"/>
                </a:lnTo>
                <a:lnTo>
                  <a:pt x="23567" y="7930"/>
                </a:lnTo>
                <a:lnTo>
                  <a:pt x="23986" y="8341"/>
                </a:lnTo>
                <a:lnTo>
                  <a:pt x="24433" y="8716"/>
                </a:lnTo>
                <a:lnTo>
                  <a:pt x="24906" y="9064"/>
                </a:lnTo>
                <a:lnTo>
                  <a:pt x="25406" y="9368"/>
                </a:lnTo>
                <a:lnTo>
                  <a:pt x="25933" y="9636"/>
                </a:lnTo>
                <a:lnTo>
                  <a:pt x="26201" y="9743"/>
                </a:lnTo>
                <a:lnTo>
                  <a:pt x="26478" y="9850"/>
                </a:lnTo>
                <a:lnTo>
                  <a:pt x="27040" y="10020"/>
                </a:lnTo>
                <a:lnTo>
                  <a:pt x="27612" y="10136"/>
                </a:lnTo>
                <a:lnTo>
                  <a:pt x="28192" y="10207"/>
                </a:lnTo>
                <a:lnTo>
                  <a:pt x="28782" y="10216"/>
                </a:lnTo>
                <a:lnTo>
                  <a:pt x="29362" y="10171"/>
                </a:lnTo>
                <a:lnTo>
                  <a:pt x="29943" y="10073"/>
                </a:lnTo>
                <a:lnTo>
                  <a:pt x="30505" y="9912"/>
                </a:lnTo>
                <a:lnTo>
                  <a:pt x="30782" y="9805"/>
                </a:lnTo>
                <a:lnTo>
                  <a:pt x="31059" y="9689"/>
                </a:lnTo>
                <a:lnTo>
                  <a:pt x="31586" y="9394"/>
                </a:lnTo>
                <a:lnTo>
                  <a:pt x="32059" y="9028"/>
                </a:lnTo>
                <a:lnTo>
                  <a:pt x="32452" y="8582"/>
                </a:lnTo>
                <a:lnTo>
                  <a:pt x="32604" y="8332"/>
                </a:lnTo>
                <a:lnTo>
                  <a:pt x="32747" y="8055"/>
                </a:lnTo>
                <a:lnTo>
                  <a:pt x="32907" y="7492"/>
                </a:lnTo>
                <a:lnTo>
                  <a:pt x="32943" y="6903"/>
                </a:lnTo>
                <a:lnTo>
                  <a:pt x="32880" y="6314"/>
                </a:lnTo>
                <a:lnTo>
                  <a:pt x="32720" y="5724"/>
                </a:lnTo>
                <a:lnTo>
                  <a:pt x="32479" y="5144"/>
                </a:lnTo>
                <a:lnTo>
                  <a:pt x="32175" y="4590"/>
                </a:lnTo>
                <a:lnTo>
                  <a:pt x="31818" y="4081"/>
                </a:lnTo>
                <a:lnTo>
                  <a:pt x="31621" y="3840"/>
                </a:lnTo>
                <a:lnTo>
                  <a:pt x="31237" y="3402"/>
                </a:lnTo>
                <a:lnTo>
                  <a:pt x="30389" y="2617"/>
                </a:lnTo>
                <a:lnTo>
                  <a:pt x="29451" y="1929"/>
                </a:lnTo>
                <a:lnTo>
                  <a:pt x="28442" y="1349"/>
                </a:lnTo>
                <a:lnTo>
                  <a:pt x="27380" y="875"/>
                </a:lnTo>
                <a:lnTo>
                  <a:pt x="26272" y="500"/>
                </a:lnTo>
                <a:lnTo>
                  <a:pt x="25129" y="232"/>
                </a:lnTo>
                <a:lnTo>
                  <a:pt x="23968" y="63"/>
                </a:lnTo>
                <a:lnTo>
                  <a:pt x="23388" y="27"/>
                </a:lnTo>
                <a:lnTo>
                  <a:pt x="228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4f3de87df4_0_1078"/>
          <p:cNvSpPr/>
          <p:nvPr/>
        </p:nvSpPr>
        <p:spPr>
          <a:xfrm rot="-2010603" flipH="1">
            <a:off x="2101134" y="1680949"/>
            <a:ext cx="378633" cy="354985"/>
          </a:xfrm>
          <a:custGeom>
            <a:avLst/>
            <a:gdLst/>
            <a:ahLst/>
            <a:cxnLst/>
            <a:rect l="l" t="t" r="r" b="b"/>
            <a:pathLst>
              <a:path w="14298" h="13405" extrusionOk="0">
                <a:moveTo>
                  <a:pt x="13806" y="0"/>
                </a:moveTo>
                <a:lnTo>
                  <a:pt x="13503" y="27"/>
                </a:lnTo>
                <a:lnTo>
                  <a:pt x="13092" y="161"/>
                </a:lnTo>
                <a:lnTo>
                  <a:pt x="12913" y="224"/>
                </a:lnTo>
                <a:lnTo>
                  <a:pt x="12199" y="456"/>
                </a:lnTo>
                <a:lnTo>
                  <a:pt x="10806" y="965"/>
                </a:lnTo>
                <a:lnTo>
                  <a:pt x="9458" y="1545"/>
                </a:lnTo>
                <a:lnTo>
                  <a:pt x="8163" y="2206"/>
                </a:lnTo>
                <a:lnTo>
                  <a:pt x="6904" y="2947"/>
                </a:lnTo>
                <a:lnTo>
                  <a:pt x="5707" y="3778"/>
                </a:lnTo>
                <a:lnTo>
                  <a:pt x="4573" y="4706"/>
                </a:lnTo>
                <a:lnTo>
                  <a:pt x="3501" y="5742"/>
                </a:lnTo>
                <a:lnTo>
                  <a:pt x="2992" y="6305"/>
                </a:lnTo>
                <a:lnTo>
                  <a:pt x="2546" y="6823"/>
                </a:lnTo>
                <a:lnTo>
                  <a:pt x="1706" y="7877"/>
                </a:lnTo>
                <a:lnTo>
                  <a:pt x="1153" y="8707"/>
                </a:lnTo>
                <a:lnTo>
                  <a:pt x="813" y="9288"/>
                </a:lnTo>
                <a:lnTo>
                  <a:pt x="528" y="9886"/>
                </a:lnTo>
                <a:lnTo>
                  <a:pt x="286" y="10520"/>
                </a:lnTo>
                <a:lnTo>
                  <a:pt x="179" y="10850"/>
                </a:lnTo>
                <a:lnTo>
                  <a:pt x="99" y="11154"/>
                </a:lnTo>
                <a:lnTo>
                  <a:pt x="1" y="11752"/>
                </a:lnTo>
                <a:lnTo>
                  <a:pt x="10" y="12225"/>
                </a:lnTo>
                <a:lnTo>
                  <a:pt x="63" y="12547"/>
                </a:lnTo>
                <a:lnTo>
                  <a:pt x="161" y="12877"/>
                </a:lnTo>
                <a:lnTo>
                  <a:pt x="322" y="13226"/>
                </a:lnTo>
                <a:lnTo>
                  <a:pt x="429" y="13404"/>
                </a:lnTo>
                <a:lnTo>
                  <a:pt x="1001" y="12351"/>
                </a:lnTo>
                <a:lnTo>
                  <a:pt x="1510" y="11466"/>
                </a:lnTo>
                <a:lnTo>
                  <a:pt x="1885" y="10779"/>
                </a:lnTo>
                <a:lnTo>
                  <a:pt x="2439" y="9752"/>
                </a:lnTo>
                <a:lnTo>
                  <a:pt x="2876" y="9118"/>
                </a:lnTo>
                <a:lnTo>
                  <a:pt x="3126" y="8841"/>
                </a:lnTo>
                <a:lnTo>
                  <a:pt x="3689" y="8278"/>
                </a:lnTo>
                <a:lnTo>
                  <a:pt x="4841" y="7198"/>
                </a:lnTo>
                <a:lnTo>
                  <a:pt x="6028" y="6171"/>
                </a:lnTo>
                <a:lnTo>
                  <a:pt x="7261" y="5198"/>
                </a:lnTo>
                <a:lnTo>
                  <a:pt x="8538" y="4278"/>
                </a:lnTo>
                <a:lnTo>
                  <a:pt x="9850" y="3430"/>
                </a:lnTo>
                <a:lnTo>
                  <a:pt x="11208" y="2635"/>
                </a:lnTo>
                <a:lnTo>
                  <a:pt x="12619" y="1911"/>
                </a:lnTo>
                <a:lnTo>
                  <a:pt x="13351" y="1572"/>
                </a:lnTo>
                <a:lnTo>
                  <a:pt x="13512" y="1492"/>
                </a:lnTo>
                <a:lnTo>
                  <a:pt x="13851" y="1215"/>
                </a:lnTo>
                <a:lnTo>
                  <a:pt x="14137" y="893"/>
                </a:lnTo>
                <a:lnTo>
                  <a:pt x="14271" y="661"/>
                </a:lnTo>
                <a:lnTo>
                  <a:pt x="14298" y="527"/>
                </a:lnTo>
                <a:lnTo>
                  <a:pt x="14289" y="474"/>
                </a:lnTo>
                <a:lnTo>
                  <a:pt x="14253" y="331"/>
                </a:lnTo>
                <a:lnTo>
                  <a:pt x="14137" y="143"/>
                </a:lnTo>
                <a:lnTo>
                  <a:pt x="13985" y="36"/>
                </a:lnTo>
                <a:lnTo>
                  <a:pt x="138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4f3de87df4_0_1078"/>
          <p:cNvSpPr/>
          <p:nvPr/>
        </p:nvSpPr>
        <p:spPr>
          <a:xfrm rot="2448715">
            <a:off x="6021313" y="1803338"/>
            <a:ext cx="872369" cy="452642"/>
          </a:xfrm>
          <a:custGeom>
            <a:avLst/>
            <a:gdLst/>
            <a:ahLst/>
            <a:cxnLst/>
            <a:rect l="l" t="t" r="r" b="b"/>
            <a:pathLst>
              <a:path w="32943" h="17093" extrusionOk="0">
                <a:moveTo>
                  <a:pt x="22807" y="0"/>
                </a:moveTo>
                <a:lnTo>
                  <a:pt x="21647" y="27"/>
                </a:lnTo>
                <a:lnTo>
                  <a:pt x="20486" y="143"/>
                </a:lnTo>
                <a:lnTo>
                  <a:pt x="19343" y="331"/>
                </a:lnTo>
                <a:lnTo>
                  <a:pt x="18200" y="598"/>
                </a:lnTo>
                <a:lnTo>
                  <a:pt x="17083" y="929"/>
                </a:lnTo>
                <a:lnTo>
                  <a:pt x="15976" y="1313"/>
                </a:lnTo>
                <a:lnTo>
                  <a:pt x="14896" y="1750"/>
                </a:lnTo>
                <a:lnTo>
                  <a:pt x="14360" y="1992"/>
                </a:lnTo>
                <a:lnTo>
                  <a:pt x="13744" y="2277"/>
                </a:lnTo>
                <a:lnTo>
                  <a:pt x="12529" y="2902"/>
                </a:lnTo>
                <a:lnTo>
                  <a:pt x="11341" y="3581"/>
                </a:lnTo>
                <a:lnTo>
                  <a:pt x="10189" y="4313"/>
                </a:lnTo>
                <a:lnTo>
                  <a:pt x="9073" y="5099"/>
                </a:lnTo>
                <a:lnTo>
                  <a:pt x="7993" y="5930"/>
                </a:lnTo>
                <a:lnTo>
                  <a:pt x="6957" y="6814"/>
                </a:lnTo>
                <a:lnTo>
                  <a:pt x="5957" y="7742"/>
                </a:lnTo>
                <a:lnTo>
                  <a:pt x="5474" y="8225"/>
                </a:lnTo>
                <a:lnTo>
                  <a:pt x="5001" y="8725"/>
                </a:lnTo>
                <a:lnTo>
                  <a:pt x="4081" y="9752"/>
                </a:lnTo>
                <a:lnTo>
                  <a:pt x="3206" y="10823"/>
                </a:lnTo>
                <a:lnTo>
                  <a:pt x="2385" y="11931"/>
                </a:lnTo>
                <a:lnTo>
                  <a:pt x="2001" y="12493"/>
                </a:lnTo>
                <a:lnTo>
                  <a:pt x="1643" y="13047"/>
                </a:lnTo>
                <a:lnTo>
                  <a:pt x="956" y="14154"/>
                </a:lnTo>
                <a:lnTo>
                  <a:pt x="590" y="14681"/>
                </a:lnTo>
                <a:lnTo>
                  <a:pt x="411" y="14949"/>
                </a:lnTo>
                <a:lnTo>
                  <a:pt x="188" y="15333"/>
                </a:lnTo>
                <a:lnTo>
                  <a:pt x="90" y="15619"/>
                </a:lnTo>
                <a:lnTo>
                  <a:pt x="45" y="15788"/>
                </a:lnTo>
                <a:lnTo>
                  <a:pt x="0" y="16110"/>
                </a:lnTo>
                <a:lnTo>
                  <a:pt x="18" y="16780"/>
                </a:lnTo>
                <a:lnTo>
                  <a:pt x="72" y="17092"/>
                </a:lnTo>
                <a:lnTo>
                  <a:pt x="268" y="17056"/>
                </a:lnTo>
                <a:lnTo>
                  <a:pt x="643" y="16931"/>
                </a:lnTo>
                <a:lnTo>
                  <a:pt x="974" y="16744"/>
                </a:lnTo>
                <a:lnTo>
                  <a:pt x="1286" y="16503"/>
                </a:lnTo>
                <a:lnTo>
                  <a:pt x="1706" y="16092"/>
                </a:lnTo>
                <a:lnTo>
                  <a:pt x="2188" y="15467"/>
                </a:lnTo>
                <a:lnTo>
                  <a:pt x="2411" y="15154"/>
                </a:lnTo>
                <a:lnTo>
                  <a:pt x="2947" y="14404"/>
                </a:lnTo>
                <a:lnTo>
                  <a:pt x="4055" y="12949"/>
                </a:lnTo>
                <a:lnTo>
                  <a:pt x="5224" y="11538"/>
                </a:lnTo>
                <a:lnTo>
                  <a:pt x="6457" y="10189"/>
                </a:lnTo>
                <a:lnTo>
                  <a:pt x="7760" y="8903"/>
                </a:lnTo>
                <a:lnTo>
                  <a:pt x="9136" y="7707"/>
                </a:lnTo>
                <a:lnTo>
                  <a:pt x="10573" y="6599"/>
                </a:lnTo>
                <a:lnTo>
                  <a:pt x="12092" y="5599"/>
                </a:lnTo>
                <a:lnTo>
                  <a:pt x="12886" y="5153"/>
                </a:lnTo>
                <a:lnTo>
                  <a:pt x="13431" y="4858"/>
                </a:lnTo>
                <a:lnTo>
                  <a:pt x="14556" y="4322"/>
                </a:lnTo>
                <a:lnTo>
                  <a:pt x="15708" y="3849"/>
                </a:lnTo>
                <a:lnTo>
                  <a:pt x="16887" y="3456"/>
                </a:lnTo>
                <a:lnTo>
                  <a:pt x="18084" y="3135"/>
                </a:lnTo>
                <a:lnTo>
                  <a:pt x="19307" y="2893"/>
                </a:lnTo>
                <a:lnTo>
                  <a:pt x="20530" y="2733"/>
                </a:lnTo>
                <a:lnTo>
                  <a:pt x="21763" y="2652"/>
                </a:lnTo>
                <a:lnTo>
                  <a:pt x="22379" y="2652"/>
                </a:lnTo>
                <a:lnTo>
                  <a:pt x="22959" y="2670"/>
                </a:lnTo>
                <a:lnTo>
                  <a:pt x="24120" y="2768"/>
                </a:lnTo>
                <a:lnTo>
                  <a:pt x="25272" y="2956"/>
                </a:lnTo>
                <a:lnTo>
                  <a:pt x="26406" y="3233"/>
                </a:lnTo>
                <a:lnTo>
                  <a:pt x="26969" y="3411"/>
                </a:lnTo>
                <a:lnTo>
                  <a:pt x="27505" y="3599"/>
                </a:lnTo>
                <a:lnTo>
                  <a:pt x="28532" y="4072"/>
                </a:lnTo>
                <a:lnTo>
                  <a:pt x="29246" y="4528"/>
                </a:lnTo>
                <a:lnTo>
                  <a:pt x="29684" y="4876"/>
                </a:lnTo>
                <a:lnTo>
                  <a:pt x="30076" y="5260"/>
                </a:lnTo>
                <a:lnTo>
                  <a:pt x="30425" y="5697"/>
                </a:lnTo>
                <a:lnTo>
                  <a:pt x="30568" y="5930"/>
                </a:lnTo>
                <a:lnTo>
                  <a:pt x="30684" y="6126"/>
                </a:lnTo>
                <a:lnTo>
                  <a:pt x="30836" y="6555"/>
                </a:lnTo>
                <a:lnTo>
                  <a:pt x="30880" y="7001"/>
                </a:lnTo>
                <a:lnTo>
                  <a:pt x="30809" y="7305"/>
                </a:lnTo>
                <a:lnTo>
                  <a:pt x="30702" y="7483"/>
                </a:lnTo>
                <a:lnTo>
                  <a:pt x="30630" y="7564"/>
                </a:lnTo>
                <a:lnTo>
                  <a:pt x="30505" y="7680"/>
                </a:lnTo>
                <a:lnTo>
                  <a:pt x="30202" y="7832"/>
                </a:lnTo>
                <a:lnTo>
                  <a:pt x="30032" y="7885"/>
                </a:lnTo>
                <a:lnTo>
                  <a:pt x="29684" y="7984"/>
                </a:lnTo>
                <a:lnTo>
                  <a:pt x="28978" y="8100"/>
                </a:lnTo>
                <a:lnTo>
                  <a:pt x="28264" y="8109"/>
                </a:lnTo>
                <a:lnTo>
                  <a:pt x="27549" y="8028"/>
                </a:lnTo>
                <a:lnTo>
                  <a:pt x="26844" y="7850"/>
                </a:lnTo>
                <a:lnTo>
                  <a:pt x="26183" y="7582"/>
                </a:lnTo>
                <a:lnTo>
                  <a:pt x="25558" y="7224"/>
                </a:lnTo>
                <a:lnTo>
                  <a:pt x="24986" y="6787"/>
                </a:lnTo>
                <a:lnTo>
                  <a:pt x="24736" y="6528"/>
                </a:lnTo>
                <a:lnTo>
                  <a:pt x="24317" y="6064"/>
                </a:lnTo>
                <a:lnTo>
                  <a:pt x="23575" y="5046"/>
                </a:lnTo>
                <a:lnTo>
                  <a:pt x="23174" y="4563"/>
                </a:lnTo>
                <a:lnTo>
                  <a:pt x="23066" y="4447"/>
                </a:lnTo>
                <a:lnTo>
                  <a:pt x="22790" y="4242"/>
                </a:lnTo>
                <a:lnTo>
                  <a:pt x="22495" y="4135"/>
                </a:lnTo>
                <a:lnTo>
                  <a:pt x="22290" y="4144"/>
                </a:lnTo>
                <a:lnTo>
                  <a:pt x="22165" y="4206"/>
                </a:lnTo>
                <a:lnTo>
                  <a:pt x="22111" y="4260"/>
                </a:lnTo>
                <a:lnTo>
                  <a:pt x="22040" y="4349"/>
                </a:lnTo>
                <a:lnTo>
                  <a:pt x="21977" y="4563"/>
                </a:lnTo>
                <a:lnTo>
                  <a:pt x="21968" y="4671"/>
                </a:lnTo>
                <a:lnTo>
                  <a:pt x="21950" y="4956"/>
                </a:lnTo>
                <a:lnTo>
                  <a:pt x="22040" y="5501"/>
                </a:lnTo>
                <a:lnTo>
                  <a:pt x="22236" y="6037"/>
                </a:lnTo>
                <a:lnTo>
                  <a:pt x="22504" y="6537"/>
                </a:lnTo>
                <a:lnTo>
                  <a:pt x="22656" y="6778"/>
                </a:lnTo>
                <a:lnTo>
                  <a:pt x="22995" y="7260"/>
                </a:lnTo>
                <a:lnTo>
                  <a:pt x="23567" y="7930"/>
                </a:lnTo>
                <a:lnTo>
                  <a:pt x="23986" y="8341"/>
                </a:lnTo>
                <a:lnTo>
                  <a:pt x="24433" y="8716"/>
                </a:lnTo>
                <a:lnTo>
                  <a:pt x="24906" y="9064"/>
                </a:lnTo>
                <a:lnTo>
                  <a:pt x="25406" y="9368"/>
                </a:lnTo>
                <a:lnTo>
                  <a:pt x="25933" y="9636"/>
                </a:lnTo>
                <a:lnTo>
                  <a:pt x="26201" y="9743"/>
                </a:lnTo>
                <a:lnTo>
                  <a:pt x="26478" y="9850"/>
                </a:lnTo>
                <a:lnTo>
                  <a:pt x="27040" y="10020"/>
                </a:lnTo>
                <a:lnTo>
                  <a:pt x="27612" y="10136"/>
                </a:lnTo>
                <a:lnTo>
                  <a:pt x="28192" y="10207"/>
                </a:lnTo>
                <a:lnTo>
                  <a:pt x="28782" y="10216"/>
                </a:lnTo>
                <a:lnTo>
                  <a:pt x="29362" y="10171"/>
                </a:lnTo>
                <a:lnTo>
                  <a:pt x="29943" y="10073"/>
                </a:lnTo>
                <a:lnTo>
                  <a:pt x="30505" y="9912"/>
                </a:lnTo>
                <a:lnTo>
                  <a:pt x="30782" y="9805"/>
                </a:lnTo>
                <a:lnTo>
                  <a:pt x="31059" y="9689"/>
                </a:lnTo>
                <a:lnTo>
                  <a:pt x="31586" y="9394"/>
                </a:lnTo>
                <a:lnTo>
                  <a:pt x="32059" y="9028"/>
                </a:lnTo>
                <a:lnTo>
                  <a:pt x="32452" y="8582"/>
                </a:lnTo>
                <a:lnTo>
                  <a:pt x="32604" y="8332"/>
                </a:lnTo>
                <a:lnTo>
                  <a:pt x="32747" y="8055"/>
                </a:lnTo>
                <a:lnTo>
                  <a:pt x="32907" y="7492"/>
                </a:lnTo>
                <a:lnTo>
                  <a:pt x="32943" y="6903"/>
                </a:lnTo>
                <a:lnTo>
                  <a:pt x="32880" y="6314"/>
                </a:lnTo>
                <a:lnTo>
                  <a:pt x="32720" y="5724"/>
                </a:lnTo>
                <a:lnTo>
                  <a:pt x="32479" y="5144"/>
                </a:lnTo>
                <a:lnTo>
                  <a:pt x="32175" y="4590"/>
                </a:lnTo>
                <a:lnTo>
                  <a:pt x="31818" y="4081"/>
                </a:lnTo>
                <a:lnTo>
                  <a:pt x="31621" y="3840"/>
                </a:lnTo>
                <a:lnTo>
                  <a:pt x="31237" y="3402"/>
                </a:lnTo>
                <a:lnTo>
                  <a:pt x="30389" y="2617"/>
                </a:lnTo>
                <a:lnTo>
                  <a:pt x="29451" y="1929"/>
                </a:lnTo>
                <a:lnTo>
                  <a:pt x="28442" y="1349"/>
                </a:lnTo>
                <a:lnTo>
                  <a:pt x="27380" y="875"/>
                </a:lnTo>
                <a:lnTo>
                  <a:pt x="26272" y="500"/>
                </a:lnTo>
                <a:lnTo>
                  <a:pt x="25129" y="232"/>
                </a:lnTo>
                <a:lnTo>
                  <a:pt x="23968" y="63"/>
                </a:lnTo>
                <a:lnTo>
                  <a:pt x="23388" y="27"/>
                </a:lnTo>
                <a:lnTo>
                  <a:pt x="2280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4f3de87df4_0_1078"/>
          <p:cNvSpPr/>
          <p:nvPr/>
        </p:nvSpPr>
        <p:spPr>
          <a:xfrm rot="2448715">
            <a:off x="6563266" y="1739262"/>
            <a:ext cx="378627" cy="354980"/>
          </a:xfrm>
          <a:custGeom>
            <a:avLst/>
            <a:gdLst/>
            <a:ahLst/>
            <a:cxnLst/>
            <a:rect l="l" t="t" r="r" b="b"/>
            <a:pathLst>
              <a:path w="14298" h="13405" extrusionOk="0">
                <a:moveTo>
                  <a:pt x="13806" y="0"/>
                </a:moveTo>
                <a:lnTo>
                  <a:pt x="13503" y="27"/>
                </a:lnTo>
                <a:lnTo>
                  <a:pt x="13092" y="161"/>
                </a:lnTo>
                <a:lnTo>
                  <a:pt x="12913" y="224"/>
                </a:lnTo>
                <a:lnTo>
                  <a:pt x="12199" y="456"/>
                </a:lnTo>
                <a:lnTo>
                  <a:pt x="10806" y="965"/>
                </a:lnTo>
                <a:lnTo>
                  <a:pt x="9458" y="1545"/>
                </a:lnTo>
                <a:lnTo>
                  <a:pt x="8163" y="2206"/>
                </a:lnTo>
                <a:lnTo>
                  <a:pt x="6904" y="2947"/>
                </a:lnTo>
                <a:lnTo>
                  <a:pt x="5707" y="3778"/>
                </a:lnTo>
                <a:lnTo>
                  <a:pt x="4573" y="4706"/>
                </a:lnTo>
                <a:lnTo>
                  <a:pt x="3501" y="5742"/>
                </a:lnTo>
                <a:lnTo>
                  <a:pt x="2992" y="6305"/>
                </a:lnTo>
                <a:lnTo>
                  <a:pt x="2546" y="6823"/>
                </a:lnTo>
                <a:lnTo>
                  <a:pt x="1706" y="7877"/>
                </a:lnTo>
                <a:lnTo>
                  <a:pt x="1153" y="8707"/>
                </a:lnTo>
                <a:lnTo>
                  <a:pt x="813" y="9288"/>
                </a:lnTo>
                <a:lnTo>
                  <a:pt x="528" y="9886"/>
                </a:lnTo>
                <a:lnTo>
                  <a:pt x="286" y="10520"/>
                </a:lnTo>
                <a:lnTo>
                  <a:pt x="179" y="10850"/>
                </a:lnTo>
                <a:lnTo>
                  <a:pt x="99" y="11154"/>
                </a:lnTo>
                <a:lnTo>
                  <a:pt x="1" y="11752"/>
                </a:lnTo>
                <a:lnTo>
                  <a:pt x="10" y="12225"/>
                </a:lnTo>
                <a:lnTo>
                  <a:pt x="63" y="12547"/>
                </a:lnTo>
                <a:lnTo>
                  <a:pt x="161" y="12877"/>
                </a:lnTo>
                <a:lnTo>
                  <a:pt x="322" y="13226"/>
                </a:lnTo>
                <a:lnTo>
                  <a:pt x="429" y="13404"/>
                </a:lnTo>
                <a:lnTo>
                  <a:pt x="1001" y="12351"/>
                </a:lnTo>
                <a:lnTo>
                  <a:pt x="1510" y="11466"/>
                </a:lnTo>
                <a:lnTo>
                  <a:pt x="1885" y="10779"/>
                </a:lnTo>
                <a:lnTo>
                  <a:pt x="2439" y="9752"/>
                </a:lnTo>
                <a:lnTo>
                  <a:pt x="2876" y="9118"/>
                </a:lnTo>
                <a:lnTo>
                  <a:pt x="3126" y="8841"/>
                </a:lnTo>
                <a:lnTo>
                  <a:pt x="3689" y="8278"/>
                </a:lnTo>
                <a:lnTo>
                  <a:pt x="4841" y="7198"/>
                </a:lnTo>
                <a:lnTo>
                  <a:pt x="6028" y="6171"/>
                </a:lnTo>
                <a:lnTo>
                  <a:pt x="7261" y="5198"/>
                </a:lnTo>
                <a:lnTo>
                  <a:pt x="8538" y="4278"/>
                </a:lnTo>
                <a:lnTo>
                  <a:pt x="9850" y="3430"/>
                </a:lnTo>
                <a:lnTo>
                  <a:pt x="11208" y="2635"/>
                </a:lnTo>
                <a:lnTo>
                  <a:pt x="12619" y="1911"/>
                </a:lnTo>
                <a:lnTo>
                  <a:pt x="13351" y="1572"/>
                </a:lnTo>
                <a:lnTo>
                  <a:pt x="13512" y="1492"/>
                </a:lnTo>
                <a:lnTo>
                  <a:pt x="13851" y="1215"/>
                </a:lnTo>
                <a:lnTo>
                  <a:pt x="14137" y="893"/>
                </a:lnTo>
                <a:lnTo>
                  <a:pt x="14271" y="661"/>
                </a:lnTo>
                <a:lnTo>
                  <a:pt x="14298" y="527"/>
                </a:lnTo>
                <a:lnTo>
                  <a:pt x="14289" y="474"/>
                </a:lnTo>
                <a:lnTo>
                  <a:pt x="14253" y="331"/>
                </a:lnTo>
                <a:lnTo>
                  <a:pt x="14137" y="143"/>
                </a:lnTo>
                <a:lnTo>
                  <a:pt x="13985" y="36"/>
                </a:lnTo>
                <a:lnTo>
                  <a:pt x="1380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4f3de87df4_0_1078"/>
          <p:cNvSpPr/>
          <p:nvPr/>
        </p:nvSpPr>
        <p:spPr>
          <a:xfrm>
            <a:off x="745841" y="2963540"/>
            <a:ext cx="385444" cy="607494"/>
          </a:xfrm>
          <a:custGeom>
            <a:avLst/>
            <a:gdLst/>
            <a:ahLst/>
            <a:cxnLst/>
            <a:rect l="l" t="t" r="r" b="b"/>
            <a:pathLst>
              <a:path w="34953" h="55089" extrusionOk="0">
                <a:moveTo>
                  <a:pt x="17200" y="0"/>
                </a:moveTo>
                <a:lnTo>
                  <a:pt x="16592" y="27"/>
                </a:lnTo>
                <a:lnTo>
                  <a:pt x="15878" y="72"/>
                </a:lnTo>
                <a:lnTo>
                  <a:pt x="14494" y="214"/>
                </a:lnTo>
                <a:lnTo>
                  <a:pt x="13145" y="447"/>
                </a:lnTo>
                <a:lnTo>
                  <a:pt x="11833" y="768"/>
                </a:lnTo>
                <a:lnTo>
                  <a:pt x="10574" y="1188"/>
                </a:lnTo>
                <a:lnTo>
                  <a:pt x="9350" y="1733"/>
                </a:lnTo>
                <a:lnTo>
                  <a:pt x="8171" y="2402"/>
                </a:lnTo>
                <a:lnTo>
                  <a:pt x="7037" y="3215"/>
                </a:lnTo>
                <a:lnTo>
                  <a:pt x="6493" y="3679"/>
                </a:lnTo>
                <a:lnTo>
                  <a:pt x="6117" y="4019"/>
                </a:lnTo>
                <a:lnTo>
                  <a:pt x="5412" y="4724"/>
                </a:lnTo>
                <a:lnTo>
                  <a:pt x="4742" y="5474"/>
                </a:lnTo>
                <a:lnTo>
                  <a:pt x="4117" y="6242"/>
                </a:lnTo>
                <a:lnTo>
                  <a:pt x="3251" y="7457"/>
                </a:lnTo>
                <a:lnTo>
                  <a:pt x="2206" y="9162"/>
                </a:lnTo>
                <a:lnTo>
                  <a:pt x="1724" y="10046"/>
                </a:lnTo>
                <a:lnTo>
                  <a:pt x="1483" y="10502"/>
                </a:lnTo>
                <a:lnTo>
                  <a:pt x="1054" y="11439"/>
                </a:lnTo>
                <a:lnTo>
                  <a:pt x="688" y="12386"/>
                </a:lnTo>
                <a:lnTo>
                  <a:pt x="402" y="13341"/>
                </a:lnTo>
                <a:lnTo>
                  <a:pt x="179" y="14315"/>
                </a:lnTo>
                <a:lnTo>
                  <a:pt x="54" y="15306"/>
                </a:lnTo>
                <a:lnTo>
                  <a:pt x="0" y="16315"/>
                </a:lnTo>
                <a:lnTo>
                  <a:pt x="54" y="17351"/>
                </a:lnTo>
                <a:lnTo>
                  <a:pt x="117" y="17878"/>
                </a:lnTo>
                <a:lnTo>
                  <a:pt x="188" y="18378"/>
                </a:lnTo>
                <a:lnTo>
                  <a:pt x="340" y="19074"/>
                </a:lnTo>
                <a:lnTo>
                  <a:pt x="492" y="19503"/>
                </a:lnTo>
                <a:lnTo>
                  <a:pt x="679" y="19878"/>
                </a:lnTo>
                <a:lnTo>
                  <a:pt x="929" y="20209"/>
                </a:lnTo>
                <a:lnTo>
                  <a:pt x="1242" y="20468"/>
                </a:lnTo>
                <a:lnTo>
                  <a:pt x="1626" y="20664"/>
                </a:lnTo>
                <a:lnTo>
                  <a:pt x="1858" y="20727"/>
                </a:lnTo>
                <a:lnTo>
                  <a:pt x="1983" y="21182"/>
                </a:lnTo>
                <a:lnTo>
                  <a:pt x="2135" y="21753"/>
                </a:lnTo>
                <a:lnTo>
                  <a:pt x="2260" y="22084"/>
                </a:lnTo>
                <a:lnTo>
                  <a:pt x="2340" y="22227"/>
                </a:lnTo>
                <a:lnTo>
                  <a:pt x="3001" y="23200"/>
                </a:lnTo>
                <a:lnTo>
                  <a:pt x="4367" y="25120"/>
                </a:lnTo>
                <a:lnTo>
                  <a:pt x="5064" y="26067"/>
                </a:lnTo>
                <a:lnTo>
                  <a:pt x="5233" y="26290"/>
                </a:lnTo>
                <a:lnTo>
                  <a:pt x="5635" y="26629"/>
                </a:lnTo>
                <a:lnTo>
                  <a:pt x="6100" y="26835"/>
                </a:lnTo>
                <a:lnTo>
                  <a:pt x="6475" y="26879"/>
                </a:lnTo>
                <a:lnTo>
                  <a:pt x="6734" y="26861"/>
                </a:lnTo>
                <a:lnTo>
                  <a:pt x="6877" y="26835"/>
                </a:lnTo>
                <a:lnTo>
                  <a:pt x="8145" y="26540"/>
                </a:lnTo>
                <a:lnTo>
                  <a:pt x="10029" y="26058"/>
                </a:lnTo>
                <a:lnTo>
                  <a:pt x="11279" y="25692"/>
                </a:lnTo>
                <a:lnTo>
                  <a:pt x="11895" y="25486"/>
                </a:lnTo>
                <a:lnTo>
                  <a:pt x="12547" y="25263"/>
                </a:lnTo>
                <a:lnTo>
                  <a:pt x="13181" y="24968"/>
                </a:lnTo>
                <a:lnTo>
                  <a:pt x="13440" y="24754"/>
                </a:lnTo>
                <a:lnTo>
                  <a:pt x="13574" y="24495"/>
                </a:lnTo>
                <a:lnTo>
                  <a:pt x="13610" y="24156"/>
                </a:lnTo>
                <a:lnTo>
                  <a:pt x="13512" y="23468"/>
                </a:lnTo>
                <a:lnTo>
                  <a:pt x="13342" y="22789"/>
                </a:lnTo>
                <a:lnTo>
                  <a:pt x="13297" y="22602"/>
                </a:lnTo>
                <a:lnTo>
                  <a:pt x="13253" y="22209"/>
                </a:lnTo>
                <a:lnTo>
                  <a:pt x="13253" y="21584"/>
                </a:lnTo>
                <a:lnTo>
                  <a:pt x="13413" y="20718"/>
                </a:lnTo>
                <a:lnTo>
                  <a:pt x="13717" y="19851"/>
                </a:lnTo>
                <a:lnTo>
                  <a:pt x="14154" y="19021"/>
                </a:lnTo>
                <a:lnTo>
                  <a:pt x="14699" y="18280"/>
                </a:lnTo>
                <a:lnTo>
                  <a:pt x="15181" y="17797"/>
                </a:lnTo>
                <a:lnTo>
                  <a:pt x="15530" y="17530"/>
                </a:lnTo>
                <a:lnTo>
                  <a:pt x="15896" y="17297"/>
                </a:lnTo>
                <a:lnTo>
                  <a:pt x="16280" y="17119"/>
                </a:lnTo>
                <a:lnTo>
                  <a:pt x="16476" y="17056"/>
                </a:lnTo>
                <a:lnTo>
                  <a:pt x="16744" y="16967"/>
                </a:lnTo>
                <a:lnTo>
                  <a:pt x="17253" y="16708"/>
                </a:lnTo>
                <a:lnTo>
                  <a:pt x="17494" y="16556"/>
                </a:lnTo>
                <a:lnTo>
                  <a:pt x="17655" y="16440"/>
                </a:lnTo>
                <a:lnTo>
                  <a:pt x="17896" y="16181"/>
                </a:lnTo>
                <a:lnTo>
                  <a:pt x="18039" y="15878"/>
                </a:lnTo>
                <a:lnTo>
                  <a:pt x="18039" y="15619"/>
                </a:lnTo>
                <a:lnTo>
                  <a:pt x="17985" y="15440"/>
                </a:lnTo>
                <a:lnTo>
                  <a:pt x="17941" y="15342"/>
                </a:lnTo>
                <a:lnTo>
                  <a:pt x="17887" y="15252"/>
                </a:lnTo>
                <a:lnTo>
                  <a:pt x="17771" y="15110"/>
                </a:lnTo>
                <a:lnTo>
                  <a:pt x="17566" y="14976"/>
                </a:lnTo>
                <a:lnTo>
                  <a:pt x="17244" y="14922"/>
                </a:lnTo>
                <a:lnTo>
                  <a:pt x="16905" y="14976"/>
                </a:lnTo>
                <a:lnTo>
                  <a:pt x="16744" y="15029"/>
                </a:lnTo>
                <a:lnTo>
                  <a:pt x="16351" y="15172"/>
                </a:lnTo>
                <a:lnTo>
                  <a:pt x="15601" y="15502"/>
                </a:lnTo>
                <a:lnTo>
                  <a:pt x="14905" y="15886"/>
                </a:lnTo>
                <a:lnTo>
                  <a:pt x="14262" y="16333"/>
                </a:lnTo>
                <a:lnTo>
                  <a:pt x="13681" y="16842"/>
                </a:lnTo>
                <a:lnTo>
                  <a:pt x="13172" y="17422"/>
                </a:lnTo>
                <a:lnTo>
                  <a:pt x="12735" y="18092"/>
                </a:lnTo>
                <a:lnTo>
                  <a:pt x="12386" y="18842"/>
                </a:lnTo>
                <a:lnTo>
                  <a:pt x="12243" y="19253"/>
                </a:lnTo>
                <a:lnTo>
                  <a:pt x="11984" y="20057"/>
                </a:lnTo>
                <a:lnTo>
                  <a:pt x="11690" y="20977"/>
                </a:lnTo>
                <a:lnTo>
                  <a:pt x="11288" y="20378"/>
                </a:lnTo>
                <a:lnTo>
                  <a:pt x="10940" y="19860"/>
                </a:lnTo>
                <a:lnTo>
                  <a:pt x="10824" y="19708"/>
                </a:lnTo>
                <a:lnTo>
                  <a:pt x="10565" y="19450"/>
                </a:lnTo>
                <a:lnTo>
                  <a:pt x="10350" y="19333"/>
                </a:lnTo>
                <a:lnTo>
                  <a:pt x="10190" y="19307"/>
                </a:lnTo>
                <a:lnTo>
                  <a:pt x="10020" y="19316"/>
                </a:lnTo>
                <a:lnTo>
                  <a:pt x="9832" y="19378"/>
                </a:lnTo>
                <a:lnTo>
                  <a:pt x="9743" y="19441"/>
                </a:lnTo>
                <a:lnTo>
                  <a:pt x="9645" y="19503"/>
                </a:lnTo>
                <a:lnTo>
                  <a:pt x="9511" y="19637"/>
                </a:lnTo>
                <a:lnTo>
                  <a:pt x="9422" y="19789"/>
                </a:lnTo>
                <a:lnTo>
                  <a:pt x="9386" y="19941"/>
                </a:lnTo>
                <a:lnTo>
                  <a:pt x="9404" y="20191"/>
                </a:lnTo>
                <a:lnTo>
                  <a:pt x="9538" y="20521"/>
                </a:lnTo>
                <a:lnTo>
                  <a:pt x="9636" y="20691"/>
                </a:lnTo>
                <a:lnTo>
                  <a:pt x="10752" y="22334"/>
                </a:lnTo>
                <a:lnTo>
                  <a:pt x="11886" y="23995"/>
                </a:lnTo>
                <a:lnTo>
                  <a:pt x="11859" y="24031"/>
                </a:lnTo>
                <a:lnTo>
                  <a:pt x="11779" y="24084"/>
                </a:lnTo>
                <a:lnTo>
                  <a:pt x="9305" y="24772"/>
                </a:lnTo>
                <a:lnTo>
                  <a:pt x="6823" y="25424"/>
                </a:lnTo>
                <a:lnTo>
                  <a:pt x="6752" y="25433"/>
                </a:lnTo>
                <a:lnTo>
                  <a:pt x="6573" y="25415"/>
                </a:lnTo>
                <a:lnTo>
                  <a:pt x="6394" y="25352"/>
                </a:lnTo>
                <a:lnTo>
                  <a:pt x="6251" y="25263"/>
                </a:lnTo>
                <a:lnTo>
                  <a:pt x="6198" y="25209"/>
                </a:lnTo>
                <a:lnTo>
                  <a:pt x="4582" y="23102"/>
                </a:lnTo>
                <a:lnTo>
                  <a:pt x="3010" y="20994"/>
                </a:lnTo>
                <a:lnTo>
                  <a:pt x="5198" y="20727"/>
                </a:lnTo>
                <a:lnTo>
                  <a:pt x="7341" y="20423"/>
                </a:lnTo>
                <a:lnTo>
                  <a:pt x="7725" y="20396"/>
                </a:lnTo>
                <a:lnTo>
                  <a:pt x="8207" y="20307"/>
                </a:lnTo>
                <a:lnTo>
                  <a:pt x="8359" y="20235"/>
                </a:lnTo>
                <a:lnTo>
                  <a:pt x="8466" y="20110"/>
                </a:lnTo>
                <a:lnTo>
                  <a:pt x="8511" y="19932"/>
                </a:lnTo>
                <a:lnTo>
                  <a:pt x="8502" y="19816"/>
                </a:lnTo>
                <a:lnTo>
                  <a:pt x="8484" y="19708"/>
                </a:lnTo>
                <a:lnTo>
                  <a:pt x="8404" y="19539"/>
                </a:lnTo>
                <a:lnTo>
                  <a:pt x="8270" y="19432"/>
                </a:lnTo>
                <a:lnTo>
                  <a:pt x="8100" y="19369"/>
                </a:lnTo>
                <a:lnTo>
                  <a:pt x="7805" y="19325"/>
                </a:lnTo>
                <a:lnTo>
                  <a:pt x="7377" y="19342"/>
                </a:lnTo>
                <a:lnTo>
                  <a:pt x="7171" y="19351"/>
                </a:lnTo>
                <a:lnTo>
                  <a:pt x="6091" y="19414"/>
                </a:lnTo>
                <a:lnTo>
                  <a:pt x="3921" y="19530"/>
                </a:lnTo>
                <a:lnTo>
                  <a:pt x="2840" y="19548"/>
                </a:lnTo>
                <a:lnTo>
                  <a:pt x="2519" y="19539"/>
                </a:lnTo>
                <a:lnTo>
                  <a:pt x="2162" y="19450"/>
                </a:lnTo>
                <a:lnTo>
                  <a:pt x="1965" y="19342"/>
                </a:lnTo>
                <a:lnTo>
                  <a:pt x="1813" y="19208"/>
                </a:lnTo>
                <a:lnTo>
                  <a:pt x="1697" y="19021"/>
                </a:lnTo>
                <a:lnTo>
                  <a:pt x="1554" y="18673"/>
                </a:lnTo>
                <a:lnTo>
                  <a:pt x="1501" y="18360"/>
                </a:lnTo>
                <a:lnTo>
                  <a:pt x="1402" y="17744"/>
                </a:lnTo>
                <a:lnTo>
                  <a:pt x="1295" y="16494"/>
                </a:lnTo>
                <a:lnTo>
                  <a:pt x="1313" y="15565"/>
                </a:lnTo>
                <a:lnTo>
                  <a:pt x="1376" y="14949"/>
                </a:lnTo>
                <a:lnTo>
                  <a:pt x="1474" y="14333"/>
                </a:lnTo>
                <a:lnTo>
                  <a:pt x="1626" y="13725"/>
                </a:lnTo>
                <a:lnTo>
                  <a:pt x="1724" y="13422"/>
                </a:lnTo>
                <a:lnTo>
                  <a:pt x="1938" y="12797"/>
                </a:lnTo>
                <a:lnTo>
                  <a:pt x="2438" y="11609"/>
                </a:lnTo>
                <a:lnTo>
                  <a:pt x="3001" y="10457"/>
                </a:lnTo>
                <a:lnTo>
                  <a:pt x="3644" y="9359"/>
                </a:lnTo>
                <a:lnTo>
                  <a:pt x="4349" y="8296"/>
                </a:lnTo>
                <a:lnTo>
                  <a:pt x="5117" y="7287"/>
                </a:lnTo>
                <a:lnTo>
                  <a:pt x="5948" y="6305"/>
                </a:lnTo>
                <a:lnTo>
                  <a:pt x="6832" y="5358"/>
                </a:lnTo>
                <a:lnTo>
                  <a:pt x="7296" y="4903"/>
                </a:lnTo>
                <a:lnTo>
                  <a:pt x="7716" y="4519"/>
                </a:lnTo>
                <a:lnTo>
                  <a:pt x="8582" y="3831"/>
                </a:lnTo>
                <a:lnTo>
                  <a:pt x="9493" y="3260"/>
                </a:lnTo>
                <a:lnTo>
                  <a:pt x="10449" y="2777"/>
                </a:lnTo>
                <a:lnTo>
                  <a:pt x="11440" y="2393"/>
                </a:lnTo>
                <a:lnTo>
                  <a:pt x="12458" y="2090"/>
                </a:lnTo>
                <a:lnTo>
                  <a:pt x="13512" y="1858"/>
                </a:lnTo>
                <a:lnTo>
                  <a:pt x="14574" y="1697"/>
                </a:lnTo>
                <a:lnTo>
                  <a:pt x="15119" y="1643"/>
                </a:lnTo>
                <a:lnTo>
                  <a:pt x="15592" y="1599"/>
                </a:lnTo>
                <a:lnTo>
                  <a:pt x="16539" y="1563"/>
                </a:lnTo>
                <a:lnTo>
                  <a:pt x="17476" y="1599"/>
                </a:lnTo>
                <a:lnTo>
                  <a:pt x="18396" y="1706"/>
                </a:lnTo>
                <a:lnTo>
                  <a:pt x="19298" y="1911"/>
                </a:lnTo>
                <a:lnTo>
                  <a:pt x="20173" y="2215"/>
                </a:lnTo>
                <a:lnTo>
                  <a:pt x="21022" y="2634"/>
                </a:lnTo>
                <a:lnTo>
                  <a:pt x="21825" y="3188"/>
                </a:lnTo>
                <a:lnTo>
                  <a:pt x="22218" y="3519"/>
                </a:lnTo>
                <a:lnTo>
                  <a:pt x="22397" y="3652"/>
                </a:lnTo>
                <a:lnTo>
                  <a:pt x="22808" y="3876"/>
                </a:lnTo>
                <a:lnTo>
                  <a:pt x="22995" y="4010"/>
                </a:lnTo>
                <a:lnTo>
                  <a:pt x="23772" y="4581"/>
                </a:lnTo>
                <a:lnTo>
                  <a:pt x="24942" y="5438"/>
                </a:lnTo>
                <a:lnTo>
                  <a:pt x="25674" y="6055"/>
                </a:lnTo>
                <a:lnTo>
                  <a:pt x="26013" y="6394"/>
                </a:lnTo>
                <a:lnTo>
                  <a:pt x="26469" y="6885"/>
                </a:lnTo>
                <a:lnTo>
                  <a:pt x="27290" y="7903"/>
                </a:lnTo>
                <a:lnTo>
                  <a:pt x="27978" y="8966"/>
                </a:lnTo>
                <a:lnTo>
                  <a:pt x="28514" y="10082"/>
                </a:lnTo>
                <a:lnTo>
                  <a:pt x="28907" y="11243"/>
                </a:lnTo>
                <a:lnTo>
                  <a:pt x="29094" y="12154"/>
                </a:lnTo>
                <a:lnTo>
                  <a:pt x="29166" y="12770"/>
                </a:lnTo>
                <a:lnTo>
                  <a:pt x="29201" y="13395"/>
                </a:lnTo>
                <a:lnTo>
                  <a:pt x="29193" y="14047"/>
                </a:lnTo>
                <a:lnTo>
                  <a:pt x="29139" y="14699"/>
                </a:lnTo>
                <a:lnTo>
                  <a:pt x="29032" y="15369"/>
                </a:lnTo>
                <a:lnTo>
                  <a:pt x="28969" y="15708"/>
                </a:lnTo>
                <a:lnTo>
                  <a:pt x="28853" y="16217"/>
                </a:lnTo>
                <a:lnTo>
                  <a:pt x="28550" y="17217"/>
                </a:lnTo>
                <a:lnTo>
                  <a:pt x="28005" y="18708"/>
                </a:lnTo>
                <a:lnTo>
                  <a:pt x="27585" y="19673"/>
                </a:lnTo>
                <a:lnTo>
                  <a:pt x="27255" y="20423"/>
                </a:lnTo>
                <a:lnTo>
                  <a:pt x="26567" y="21905"/>
                </a:lnTo>
                <a:lnTo>
                  <a:pt x="25826" y="23352"/>
                </a:lnTo>
                <a:lnTo>
                  <a:pt x="25031" y="24772"/>
                </a:lnTo>
                <a:lnTo>
                  <a:pt x="24165" y="26147"/>
                </a:lnTo>
                <a:lnTo>
                  <a:pt x="23236" y="27478"/>
                </a:lnTo>
                <a:lnTo>
                  <a:pt x="22227" y="28755"/>
                </a:lnTo>
                <a:lnTo>
                  <a:pt x="21120" y="29978"/>
                </a:lnTo>
                <a:lnTo>
                  <a:pt x="20530" y="30558"/>
                </a:lnTo>
                <a:lnTo>
                  <a:pt x="19021" y="32032"/>
                </a:lnTo>
                <a:lnTo>
                  <a:pt x="16083" y="35050"/>
                </a:lnTo>
                <a:lnTo>
                  <a:pt x="14655" y="36595"/>
                </a:lnTo>
                <a:lnTo>
                  <a:pt x="14351" y="36934"/>
                </a:lnTo>
                <a:lnTo>
                  <a:pt x="13797" y="37649"/>
                </a:lnTo>
                <a:lnTo>
                  <a:pt x="13297" y="38399"/>
                </a:lnTo>
                <a:lnTo>
                  <a:pt x="12860" y="39176"/>
                </a:lnTo>
                <a:lnTo>
                  <a:pt x="12476" y="39979"/>
                </a:lnTo>
                <a:lnTo>
                  <a:pt x="12154" y="40819"/>
                </a:lnTo>
                <a:lnTo>
                  <a:pt x="11886" y="41676"/>
                </a:lnTo>
                <a:lnTo>
                  <a:pt x="11663" y="42560"/>
                </a:lnTo>
                <a:lnTo>
                  <a:pt x="11583" y="43016"/>
                </a:lnTo>
                <a:lnTo>
                  <a:pt x="11529" y="43319"/>
                </a:lnTo>
                <a:lnTo>
                  <a:pt x="11511" y="43632"/>
                </a:lnTo>
                <a:lnTo>
                  <a:pt x="11538" y="43775"/>
                </a:lnTo>
                <a:lnTo>
                  <a:pt x="11609" y="43873"/>
                </a:lnTo>
                <a:lnTo>
                  <a:pt x="11743" y="43935"/>
                </a:lnTo>
                <a:lnTo>
                  <a:pt x="12047" y="43980"/>
                </a:lnTo>
                <a:lnTo>
                  <a:pt x="12360" y="43980"/>
                </a:lnTo>
                <a:lnTo>
                  <a:pt x="17110" y="43998"/>
                </a:lnTo>
                <a:lnTo>
                  <a:pt x="21861" y="44043"/>
                </a:lnTo>
                <a:lnTo>
                  <a:pt x="22959" y="44069"/>
                </a:lnTo>
                <a:lnTo>
                  <a:pt x="25165" y="44230"/>
                </a:lnTo>
                <a:lnTo>
                  <a:pt x="26272" y="44310"/>
                </a:lnTo>
                <a:lnTo>
                  <a:pt x="26112" y="46302"/>
                </a:lnTo>
                <a:lnTo>
                  <a:pt x="25951" y="48329"/>
                </a:lnTo>
                <a:lnTo>
                  <a:pt x="13940" y="48097"/>
                </a:lnTo>
                <a:lnTo>
                  <a:pt x="1885" y="47856"/>
                </a:lnTo>
                <a:lnTo>
                  <a:pt x="1876" y="47722"/>
                </a:lnTo>
                <a:lnTo>
                  <a:pt x="1885" y="47516"/>
                </a:lnTo>
                <a:lnTo>
                  <a:pt x="1992" y="46713"/>
                </a:lnTo>
                <a:lnTo>
                  <a:pt x="2278" y="45141"/>
                </a:lnTo>
                <a:lnTo>
                  <a:pt x="2671" y="43614"/>
                </a:lnTo>
                <a:lnTo>
                  <a:pt x="3171" y="42132"/>
                </a:lnTo>
                <a:lnTo>
                  <a:pt x="3778" y="40703"/>
                </a:lnTo>
                <a:lnTo>
                  <a:pt x="4510" y="39319"/>
                </a:lnTo>
                <a:lnTo>
                  <a:pt x="5358" y="38006"/>
                </a:lnTo>
                <a:lnTo>
                  <a:pt x="6323" y="36738"/>
                </a:lnTo>
                <a:lnTo>
                  <a:pt x="6868" y="36140"/>
                </a:lnTo>
                <a:lnTo>
                  <a:pt x="7609" y="35345"/>
                </a:lnTo>
                <a:lnTo>
                  <a:pt x="9154" y="33818"/>
                </a:lnTo>
                <a:lnTo>
                  <a:pt x="11565" y="31603"/>
                </a:lnTo>
                <a:lnTo>
                  <a:pt x="13181" y="30148"/>
                </a:lnTo>
                <a:lnTo>
                  <a:pt x="13788" y="29585"/>
                </a:lnTo>
                <a:lnTo>
                  <a:pt x="14931" y="28433"/>
                </a:lnTo>
                <a:lnTo>
                  <a:pt x="16003" y="27228"/>
                </a:lnTo>
                <a:lnTo>
                  <a:pt x="16976" y="25959"/>
                </a:lnTo>
                <a:lnTo>
                  <a:pt x="17860" y="24638"/>
                </a:lnTo>
                <a:lnTo>
                  <a:pt x="18637" y="23245"/>
                </a:lnTo>
                <a:lnTo>
                  <a:pt x="19316" y="21789"/>
                </a:lnTo>
                <a:lnTo>
                  <a:pt x="19879" y="20253"/>
                </a:lnTo>
                <a:lnTo>
                  <a:pt x="20111" y="19450"/>
                </a:lnTo>
                <a:lnTo>
                  <a:pt x="20227" y="19030"/>
                </a:lnTo>
                <a:lnTo>
                  <a:pt x="20397" y="18190"/>
                </a:lnTo>
                <a:lnTo>
                  <a:pt x="20504" y="17360"/>
                </a:lnTo>
                <a:lnTo>
                  <a:pt x="20530" y="16538"/>
                </a:lnTo>
                <a:lnTo>
                  <a:pt x="20486" y="15717"/>
                </a:lnTo>
                <a:lnTo>
                  <a:pt x="20361" y="14904"/>
                </a:lnTo>
                <a:lnTo>
                  <a:pt x="20155" y="14092"/>
                </a:lnTo>
                <a:lnTo>
                  <a:pt x="19852" y="13279"/>
                </a:lnTo>
                <a:lnTo>
                  <a:pt x="19655" y="12868"/>
                </a:lnTo>
                <a:lnTo>
                  <a:pt x="19477" y="12511"/>
                </a:lnTo>
                <a:lnTo>
                  <a:pt x="19057" y="11895"/>
                </a:lnTo>
                <a:lnTo>
                  <a:pt x="18575" y="11359"/>
                </a:lnTo>
                <a:lnTo>
                  <a:pt x="18057" y="10921"/>
                </a:lnTo>
                <a:lnTo>
                  <a:pt x="17494" y="10564"/>
                </a:lnTo>
                <a:lnTo>
                  <a:pt x="16896" y="10296"/>
                </a:lnTo>
                <a:lnTo>
                  <a:pt x="16280" y="10109"/>
                </a:lnTo>
                <a:lnTo>
                  <a:pt x="15646" y="10002"/>
                </a:lnTo>
                <a:lnTo>
                  <a:pt x="15003" y="9957"/>
                </a:lnTo>
                <a:lnTo>
                  <a:pt x="14369" y="9993"/>
                </a:lnTo>
                <a:lnTo>
                  <a:pt x="13744" y="10091"/>
                </a:lnTo>
                <a:lnTo>
                  <a:pt x="13136" y="10261"/>
                </a:lnTo>
                <a:lnTo>
                  <a:pt x="12556" y="10484"/>
                </a:lnTo>
                <a:lnTo>
                  <a:pt x="12011" y="10770"/>
                </a:lnTo>
                <a:lnTo>
                  <a:pt x="11511" y="11109"/>
                </a:lnTo>
                <a:lnTo>
                  <a:pt x="11065" y="11493"/>
                </a:lnTo>
                <a:lnTo>
                  <a:pt x="10868" y="11707"/>
                </a:lnTo>
                <a:lnTo>
                  <a:pt x="10493" y="12145"/>
                </a:lnTo>
                <a:lnTo>
                  <a:pt x="9841" y="13056"/>
                </a:lnTo>
                <a:lnTo>
                  <a:pt x="9297" y="14029"/>
                </a:lnTo>
                <a:lnTo>
                  <a:pt x="8877" y="15065"/>
                </a:lnTo>
                <a:lnTo>
                  <a:pt x="8716" y="15610"/>
                </a:lnTo>
                <a:lnTo>
                  <a:pt x="8564" y="16217"/>
                </a:lnTo>
                <a:lnTo>
                  <a:pt x="8368" y="17449"/>
                </a:lnTo>
                <a:lnTo>
                  <a:pt x="8323" y="18065"/>
                </a:lnTo>
                <a:lnTo>
                  <a:pt x="8323" y="18164"/>
                </a:lnTo>
                <a:lnTo>
                  <a:pt x="8448" y="18405"/>
                </a:lnTo>
                <a:lnTo>
                  <a:pt x="8645" y="18628"/>
                </a:lnTo>
                <a:lnTo>
                  <a:pt x="8859" y="18780"/>
                </a:lnTo>
                <a:lnTo>
                  <a:pt x="8957" y="18807"/>
                </a:lnTo>
                <a:lnTo>
                  <a:pt x="9055" y="18807"/>
                </a:lnTo>
                <a:lnTo>
                  <a:pt x="9261" y="18699"/>
                </a:lnTo>
                <a:lnTo>
                  <a:pt x="9582" y="18414"/>
                </a:lnTo>
                <a:lnTo>
                  <a:pt x="9752" y="18208"/>
                </a:lnTo>
                <a:lnTo>
                  <a:pt x="9797" y="18137"/>
                </a:lnTo>
                <a:lnTo>
                  <a:pt x="9841" y="17976"/>
                </a:lnTo>
                <a:lnTo>
                  <a:pt x="9868" y="17699"/>
                </a:lnTo>
                <a:lnTo>
                  <a:pt x="9886" y="17512"/>
                </a:lnTo>
                <a:lnTo>
                  <a:pt x="9940" y="17163"/>
                </a:lnTo>
                <a:lnTo>
                  <a:pt x="10082" y="16476"/>
                </a:lnTo>
                <a:lnTo>
                  <a:pt x="10279" y="15806"/>
                </a:lnTo>
                <a:lnTo>
                  <a:pt x="10511" y="15154"/>
                </a:lnTo>
                <a:lnTo>
                  <a:pt x="10797" y="14538"/>
                </a:lnTo>
                <a:lnTo>
                  <a:pt x="11145" y="13949"/>
                </a:lnTo>
                <a:lnTo>
                  <a:pt x="11547" y="13386"/>
                </a:lnTo>
                <a:lnTo>
                  <a:pt x="12011" y="12859"/>
                </a:lnTo>
                <a:lnTo>
                  <a:pt x="12279" y="12609"/>
                </a:lnTo>
                <a:lnTo>
                  <a:pt x="12458" y="12440"/>
                </a:lnTo>
                <a:lnTo>
                  <a:pt x="12842" y="12163"/>
                </a:lnTo>
                <a:lnTo>
                  <a:pt x="13244" y="11931"/>
                </a:lnTo>
                <a:lnTo>
                  <a:pt x="13654" y="11761"/>
                </a:lnTo>
                <a:lnTo>
                  <a:pt x="14083" y="11636"/>
                </a:lnTo>
                <a:lnTo>
                  <a:pt x="14503" y="11564"/>
                </a:lnTo>
                <a:lnTo>
                  <a:pt x="14931" y="11547"/>
                </a:lnTo>
                <a:lnTo>
                  <a:pt x="15351" y="11573"/>
                </a:lnTo>
                <a:lnTo>
                  <a:pt x="15771" y="11654"/>
                </a:lnTo>
                <a:lnTo>
                  <a:pt x="16173" y="11779"/>
                </a:lnTo>
                <a:lnTo>
                  <a:pt x="16557" y="11948"/>
                </a:lnTo>
                <a:lnTo>
                  <a:pt x="16932" y="12172"/>
                </a:lnTo>
                <a:lnTo>
                  <a:pt x="17280" y="12440"/>
                </a:lnTo>
                <a:lnTo>
                  <a:pt x="17592" y="12752"/>
                </a:lnTo>
                <a:lnTo>
                  <a:pt x="17887" y="13109"/>
                </a:lnTo>
                <a:lnTo>
                  <a:pt x="18146" y="13511"/>
                </a:lnTo>
                <a:lnTo>
                  <a:pt x="18253" y="13725"/>
                </a:lnTo>
                <a:lnTo>
                  <a:pt x="18387" y="14002"/>
                </a:lnTo>
                <a:lnTo>
                  <a:pt x="18611" y="14556"/>
                </a:lnTo>
                <a:lnTo>
                  <a:pt x="18780" y="15119"/>
                </a:lnTo>
                <a:lnTo>
                  <a:pt x="18896" y="15681"/>
                </a:lnTo>
                <a:lnTo>
                  <a:pt x="18959" y="16262"/>
                </a:lnTo>
                <a:lnTo>
                  <a:pt x="18977" y="16833"/>
                </a:lnTo>
                <a:lnTo>
                  <a:pt x="18941" y="17422"/>
                </a:lnTo>
                <a:lnTo>
                  <a:pt x="18852" y="18012"/>
                </a:lnTo>
                <a:lnTo>
                  <a:pt x="18780" y="18306"/>
                </a:lnTo>
                <a:lnTo>
                  <a:pt x="18575" y="19128"/>
                </a:lnTo>
                <a:lnTo>
                  <a:pt x="18048" y="20691"/>
                </a:lnTo>
                <a:lnTo>
                  <a:pt x="17405" y="22191"/>
                </a:lnTo>
                <a:lnTo>
                  <a:pt x="16646" y="23602"/>
                </a:lnTo>
                <a:lnTo>
                  <a:pt x="15771" y="24950"/>
                </a:lnTo>
                <a:lnTo>
                  <a:pt x="14797" y="26236"/>
                </a:lnTo>
                <a:lnTo>
                  <a:pt x="13717" y="27451"/>
                </a:lnTo>
                <a:lnTo>
                  <a:pt x="12529" y="28603"/>
                </a:lnTo>
                <a:lnTo>
                  <a:pt x="11904" y="29156"/>
                </a:lnTo>
                <a:lnTo>
                  <a:pt x="10975" y="29960"/>
                </a:lnTo>
                <a:lnTo>
                  <a:pt x="9136" y="31612"/>
                </a:lnTo>
                <a:lnTo>
                  <a:pt x="8243" y="32452"/>
                </a:lnTo>
                <a:lnTo>
                  <a:pt x="7689" y="32987"/>
                </a:lnTo>
                <a:lnTo>
                  <a:pt x="6635" y="34086"/>
                </a:lnTo>
                <a:lnTo>
                  <a:pt x="5644" y="35229"/>
                </a:lnTo>
                <a:lnTo>
                  <a:pt x="4724" y="36425"/>
                </a:lnTo>
                <a:lnTo>
                  <a:pt x="3876" y="37667"/>
                </a:lnTo>
                <a:lnTo>
                  <a:pt x="3099" y="38961"/>
                </a:lnTo>
                <a:lnTo>
                  <a:pt x="2412" y="40310"/>
                </a:lnTo>
                <a:lnTo>
                  <a:pt x="1813" y="41712"/>
                </a:lnTo>
                <a:lnTo>
                  <a:pt x="1545" y="42435"/>
                </a:lnTo>
                <a:lnTo>
                  <a:pt x="1313" y="43114"/>
                </a:lnTo>
                <a:lnTo>
                  <a:pt x="947" y="44471"/>
                </a:lnTo>
                <a:lnTo>
                  <a:pt x="760" y="45498"/>
                </a:lnTo>
                <a:lnTo>
                  <a:pt x="688" y="46195"/>
                </a:lnTo>
                <a:lnTo>
                  <a:pt x="652" y="46900"/>
                </a:lnTo>
                <a:lnTo>
                  <a:pt x="679" y="47606"/>
                </a:lnTo>
                <a:lnTo>
                  <a:pt x="706" y="47972"/>
                </a:lnTo>
                <a:lnTo>
                  <a:pt x="724" y="48177"/>
                </a:lnTo>
                <a:lnTo>
                  <a:pt x="768" y="48499"/>
                </a:lnTo>
                <a:lnTo>
                  <a:pt x="840" y="48659"/>
                </a:lnTo>
                <a:lnTo>
                  <a:pt x="893" y="48695"/>
                </a:lnTo>
                <a:lnTo>
                  <a:pt x="1018" y="48775"/>
                </a:lnTo>
                <a:lnTo>
                  <a:pt x="1233" y="48954"/>
                </a:lnTo>
                <a:lnTo>
                  <a:pt x="1474" y="49276"/>
                </a:lnTo>
                <a:lnTo>
                  <a:pt x="1724" y="49758"/>
                </a:lnTo>
                <a:lnTo>
                  <a:pt x="1974" y="50222"/>
                </a:lnTo>
                <a:lnTo>
                  <a:pt x="2153" y="50427"/>
                </a:lnTo>
                <a:lnTo>
                  <a:pt x="2742" y="50999"/>
                </a:lnTo>
                <a:lnTo>
                  <a:pt x="3617" y="51865"/>
                </a:lnTo>
                <a:lnTo>
                  <a:pt x="4171" y="52472"/>
                </a:lnTo>
                <a:lnTo>
                  <a:pt x="4421" y="52794"/>
                </a:lnTo>
                <a:lnTo>
                  <a:pt x="4635" y="53062"/>
                </a:lnTo>
                <a:lnTo>
                  <a:pt x="5082" y="53535"/>
                </a:lnTo>
                <a:lnTo>
                  <a:pt x="5564" y="53919"/>
                </a:lnTo>
                <a:lnTo>
                  <a:pt x="6073" y="54232"/>
                </a:lnTo>
                <a:lnTo>
                  <a:pt x="6609" y="54473"/>
                </a:lnTo>
                <a:lnTo>
                  <a:pt x="7189" y="54651"/>
                </a:lnTo>
                <a:lnTo>
                  <a:pt x="7796" y="54767"/>
                </a:lnTo>
                <a:lnTo>
                  <a:pt x="8448" y="54839"/>
                </a:lnTo>
                <a:lnTo>
                  <a:pt x="8788" y="54857"/>
                </a:lnTo>
                <a:lnTo>
                  <a:pt x="10636" y="54937"/>
                </a:lnTo>
                <a:lnTo>
                  <a:pt x="13404" y="55089"/>
                </a:lnTo>
                <a:lnTo>
                  <a:pt x="15262" y="55089"/>
                </a:lnTo>
                <a:lnTo>
                  <a:pt x="16199" y="55026"/>
                </a:lnTo>
                <a:lnTo>
                  <a:pt x="17092" y="54964"/>
                </a:lnTo>
                <a:lnTo>
                  <a:pt x="18887" y="54892"/>
                </a:lnTo>
                <a:lnTo>
                  <a:pt x="21593" y="54866"/>
                </a:lnTo>
                <a:lnTo>
                  <a:pt x="23397" y="54875"/>
                </a:lnTo>
                <a:lnTo>
                  <a:pt x="24808" y="54884"/>
                </a:lnTo>
                <a:lnTo>
                  <a:pt x="27621" y="54955"/>
                </a:lnTo>
                <a:lnTo>
                  <a:pt x="29032" y="54973"/>
                </a:lnTo>
                <a:lnTo>
                  <a:pt x="29514" y="54964"/>
                </a:lnTo>
                <a:lnTo>
                  <a:pt x="30059" y="54875"/>
                </a:lnTo>
                <a:lnTo>
                  <a:pt x="30344" y="54759"/>
                </a:lnTo>
                <a:lnTo>
                  <a:pt x="30586" y="54589"/>
                </a:lnTo>
                <a:lnTo>
                  <a:pt x="30773" y="54357"/>
                </a:lnTo>
                <a:lnTo>
                  <a:pt x="30934" y="54044"/>
                </a:lnTo>
                <a:lnTo>
                  <a:pt x="31077" y="53651"/>
                </a:lnTo>
                <a:lnTo>
                  <a:pt x="31148" y="53419"/>
                </a:lnTo>
                <a:lnTo>
                  <a:pt x="31407" y="52419"/>
                </a:lnTo>
                <a:lnTo>
                  <a:pt x="31827" y="50392"/>
                </a:lnTo>
                <a:lnTo>
                  <a:pt x="31997" y="49374"/>
                </a:lnTo>
                <a:lnTo>
                  <a:pt x="32014" y="49231"/>
                </a:lnTo>
                <a:lnTo>
                  <a:pt x="31979" y="48918"/>
                </a:lnTo>
                <a:lnTo>
                  <a:pt x="31889" y="48606"/>
                </a:lnTo>
                <a:lnTo>
                  <a:pt x="31746" y="48311"/>
                </a:lnTo>
                <a:lnTo>
                  <a:pt x="31657" y="48186"/>
                </a:lnTo>
                <a:lnTo>
                  <a:pt x="31193" y="47561"/>
                </a:lnTo>
                <a:lnTo>
                  <a:pt x="30184" y="46355"/>
                </a:lnTo>
                <a:lnTo>
                  <a:pt x="29666" y="45757"/>
                </a:lnTo>
                <a:lnTo>
                  <a:pt x="29550" y="45632"/>
                </a:lnTo>
                <a:lnTo>
                  <a:pt x="29282" y="45445"/>
                </a:lnTo>
                <a:lnTo>
                  <a:pt x="28996" y="45382"/>
                </a:lnTo>
                <a:lnTo>
                  <a:pt x="28692" y="45454"/>
                </a:lnTo>
                <a:lnTo>
                  <a:pt x="28541" y="45570"/>
                </a:lnTo>
                <a:lnTo>
                  <a:pt x="28407" y="45695"/>
                </a:lnTo>
                <a:lnTo>
                  <a:pt x="28300" y="45963"/>
                </a:lnTo>
                <a:lnTo>
                  <a:pt x="28326" y="46248"/>
                </a:lnTo>
                <a:lnTo>
                  <a:pt x="28460" y="46525"/>
                </a:lnTo>
                <a:lnTo>
                  <a:pt x="28550" y="46659"/>
                </a:lnTo>
                <a:lnTo>
                  <a:pt x="29094" y="47365"/>
                </a:lnTo>
                <a:lnTo>
                  <a:pt x="29675" y="48043"/>
                </a:lnTo>
                <a:lnTo>
                  <a:pt x="29871" y="48275"/>
                </a:lnTo>
                <a:lnTo>
                  <a:pt x="30184" y="48749"/>
                </a:lnTo>
                <a:lnTo>
                  <a:pt x="30336" y="49124"/>
                </a:lnTo>
                <a:lnTo>
                  <a:pt x="30389" y="49401"/>
                </a:lnTo>
                <a:lnTo>
                  <a:pt x="30398" y="49686"/>
                </a:lnTo>
                <a:lnTo>
                  <a:pt x="30353" y="49990"/>
                </a:lnTo>
                <a:lnTo>
                  <a:pt x="30300" y="50160"/>
                </a:lnTo>
                <a:lnTo>
                  <a:pt x="30175" y="50651"/>
                </a:lnTo>
                <a:lnTo>
                  <a:pt x="30023" y="51660"/>
                </a:lnTo>
                <a:lnTo>
                  <a:pt x="29960" y="52151"/>
                </a:lnTo>
                <a:lnTo>
                  <a:pt x="28969" y="51303"/>
                </a:lnTo>
                <a:lnTo>
                  <a:pt x="28032" y="50561"/>
                </a:lnTo>
                <a:lnTo>
                  <a:pt x="27969" y="50526"/>
                </a:lnTo>
                <a:lnTo>
                  <a:pt x="27782" y="50490"/>
                </a:lnTo>
                <a:lnTo>
                  <a:pt x="27585" y="50490"/>
                </a:lnTo>
                <a:lnTo>
                  <a:pt x="27433" y="50526"/>
                </a:lnTo>
                <a:lnTo>
                  <a:pt x="27398" y="50561"/>
                </a:lnTo>
                <a:lnTo>
                  <a:pt x="27353" y="50633"/>
                </a:lnTo>
                <a:lnTo>
                  <a:pt x="27308" y="50803"/>
                </a:lnTo>
                <a:lnTo>
                  <a:pt x="27299" y="51097"/>
                </a:lnTo>
                <a:lnTo>
                  <a:pt x="27344" y="51267"/>
                </a:lnTo>
                <a:lnTo>
                  <a:pt x="27415" y="51446"/>
                </a:lnTo>
                <a:lnTo>
                  <a:pt x="27657" y="51758"/>
                </a:lnTo>
                <a:lnTo>
                  <a:pt x="27773" y="51919"/>
                </a:lnTo>
                <a:lnTo>
                  <a:pt x="28228" y="52571"/>
                </a:lnTo>
                <a:lnTo>
                  <a:pt x="28809" y="53392"/>
                </a:lnTo>
                <a:lnTo>
                  <a:pt x="27621" y="53401"/>
                </a:lnTo>
                <a:lnTo>
                  <a:pt x="26665" y="53392"/>
                </a:lnTo>
                <a:lnTo>
                  <a:pt x="24674" y="53321"/>
                </a:lnTo>
                <a:lnTo>
                  <a:pt x="20682" y="53169"/>
                </a:lnTo>
                <a:lnTo>
                  <a:pt x="18682" y="53142"/>
                </a:lnTo>
                <a:lnTo>
                  <a:pt x="16842" y="53142"/>
                </a:lnTo>
                <a:lnTo>
                  <a:pt x="13172" y="53231"/>
                </a:lnTo>
                <a:lnTo>
                  <a:pt x="11342" y="53240"/>
                </a:lnTo>
                <a:lnTo>
                  <a:pt x="10395" y="53223"/>
                </a:lnTo>
                <a:lnTo>
                  <a:pt x="8511" y="53062"/>
                </a:lnTo>
                <a:lnTo>
                  <a:pt x="7564" y="52955"/>
                </a:lnTo>
                <a:lnTo>
                  <a:pt x="7457" y="52946"/>
                </a:lnTo>
                <a:lnTo>
                  <a:pt x="7225" y="52865"/>
                </a:lnTo>
                <a:lnTo>
                  <a:pt x="6894" y="52696"/>
                </a:lnTo>
                <a:lnTo>
                  <a:pt x="6716" y="52544"/>
                </a:lnTo>
                <a:lnTo>
                  <a:pt x="5510" y="51374"/>
                </a:lnTo>
                <a:lnTo>
                  <a:pt x="4323" y="50186"/>
                </a:lnTo>
                <a:lnTo>
                  <a:pt x="3965" y="49820"/>
                </a:lnTo>
                <a:lnTo>
                  <a:pt x="3483" y="49311"/>
                </a:lnTo>
                <a:lnTo>
                  <a:pt x="4457" y="49311"/>
                </a:lnTo>
                <a:lnTo>
                  <a:pt x="6591" y="49293"/>
                </a:lnTo>
                <a:lnTo>
                  <a:pt x="8734" y="49302"/>
                </a:lnTo>
                <a:lnTo>
                  <a:pt x="13762" y="49418"/>
                </a:lnTo>
                <a:lnTo>
                  <a:pt x="18789" y="49543"/>
                </a:lnTo>
                <a:lnTo>
                  <a:pt x="22433" y="49642"/>
                </a:lnTo>
                <a:lnTo>
                  <a:pt x="26067" y="49704"/>
                </a:lnTo>
                <a:lnTo>
                  <a:pt x="26389" y="49704"/>
                </a:lnTo>
                <a:lnTo>
                  <a:pt x="26755" y="49624"/>
                </a:lnTo>
                <a:lnTo>
                  <a:pt x="26942" y="49526"/>
                </a:lnTo>
                <a:lnTo>
                  <a:pt x="27094" y="49383"/>
                </a:lnTo>
                <a:lnTo>
                  <a:pt x="27201" y="49204"/>
                </a:lnTo>
                <a:lnTo>
                  <a:pt x="27317" y="48847"/>
                </a:lnTo>
                <a:lnTo>
                  <a:pt x="27362" y="48534"/>
                </a:lnTo>
                <a:lnTo>
                  <a:pt x="27585" y="46373"/>
                </a:lnTo>
                <a:lnTo>
                  <a:pt x="27799" y="44203"/>
                </a:lnTo>
                <a:lnTo>
                  <a:pt x="27817" y="43980"/>
                </a:lnTo>
                <a:lnTo>
                  <a:pt x="27746" y="43605"/>
                </a:lnTo>
                <a:lnTo>
                  <a:pt x="27603" y="43391"/>
                </a:lnTo>
                <a:lnTo>
                  <a:pt x="27469" y="43275"/>
                </a:lnTo>
                <a:lnTo>
                  <a:pt x="27201" y="43150"/>
                </a:lnTo>
                <a:lnTo>
                  <a:pt x="26969" y="43114"/>
                </a:lnTo>
                <a:lnTo>
                  <a:pt x="26013" y="42998"/>
                </a:lnTo>
                <a:lnTo>
                  <a:pt x="24576" y="42819"/>
                </a:lnTo>
                <a:lnTo>
                  <a:pt x="23620" y="42730"/>
                </a:lnTo>
                <a:lnTo>
                  <a:pt x="23138" y="42721"/>
                </a:lnTo>
                <a:lnTo>
                  <a:pt x="20897" y="42685"/>
                </a:lnTo>
                <a:lnTo>
                  <a:pt x="16396" y="42685"/>
                </a:lnTo>
                <a:lnTo>
                  <a:pt x="14146" y="42694"/>
                </a:lnTo>
                <a:lnTo>
                  <a:pt x="13208" y="42694"/>
                </a:lnTo>
                <a:lnTo>
                  <a:pt x="13467" y="42024"/>
                </a:lnTo>
                <a:lnTo>
                  <a:pt x="13931" y="40801"/>
                </a:lnTo>
                <a:lnTo>
                  <a:pt x="14208" y="40229"/>
                </a:lnTo>
                <a:lnTo>
                  <a:pt x="14458" y="39765"/>
                </a:lnTo>
                <a:lnTo>
                  <a:pt x="15003" y="38881"/>
                </a:lnTo>
                <a:lnTo>
                  <a:pt x="15610" y="38042"/>
                </a:lnTo>
                <a:lnTo>
                  <a:pt x="16253" y="37247"/>
                </a:lnTo>
                <a:lnTo>
                  <a:pt x="17289" y="36086"/>
                </a:lnTo>
                <a:lnTo>
                  <a:pt x="18736" y="34613"/>
                </a:lnTo>
                <a:lnTo>
                  <a:pt x="19459" y="33871"/>
                </a:lnTo>
                <a:lnTo>
                  <a:pt x="20727" y="32612"/>
                </a:lnTo>
                <a:lnTo>
                  <a:pt x="22620" y="30710"/>
                </a:lnTo>
                <a:lnTo>
                  <a:pt x="23826" y="29406"/>
                </a:lnTo>
                <a:lnTo>
                  <a:pt x="24397" y="28719"/>
                </a:lnTo>
                <a:lnTo>
                  <a:pt x="24906" y="28094"/>
                </a:lnTo>
                <a:lnTo>
                  <a:pt x="25844" y="26790"/>
                </a:lnTo>
                <a:lnTo>
                  <a:pt x="26692" y="25450"/>
                </a:lnTo>
                <a:lnTo>
                  <a:pt x="27478" y="24057"/>
                </a:lnTo>
                <a:lnTo>
                  <a:pt x="28192" y="22638"/>
                </a:lnTo>
                <a:lnTo>
                  <a:pt x="28844" y="21182"/>
                </a:lnTo>
                <a:lnTo>
                  <a:pt x="29451" y="19708"/>
                </a:lnTo>
                <a:lnTo>
                  <a:pt x="30014" y="18208"/>
                </a:lnTo>
                <a:lnTo>
                  <a:pt x="30273" y="17449"/>
                </a:lnTo>
                <a:lnTo>
                  <a:pt x="30461" y="16887"/>
                </a:lnTo>
                <a:lnTo>
                  <a:pt x="30764" y="15753"/>
                </a:lnTo>
                <a:lnTo>
                  <a:pt x="30943" y="14592"/>
                </a:lnTo>
                <a:lnTo>
                  <a:pt x="30961" y="13708"/>
                </a:lnTo>
                <a:lnTo>
                  <a:pt x="30925" y="13118"/>
                </a:lnTo>
                <a:lnTo>
                  <a:pt x="30889" y="12815"/>
                </a:lnTo>
                <a:lnTo>
                  <a:pt x="30764" y="12047"/>
                </a:lnTo>
                <a:lnTo>
                  <a:pt x="30621" y="11279"/>
                </a:lnTo>
                <a:lnTo>
                  <a:pt x="31032" y="11913"/>
                </a:lnTo>
                <a:lnTo>
                  <a:pt x="31773" y="13216"/>
                </a:lnTo>
                <a:lnTo>
                  <a:pt x="32407" y="14538"/>
                </a:lnTo>
                <a:lnTo>
                  <a:pt x="32898" y="15895"/>
                </a:lnTo>
                <a:lnTo>
                  <a:pt x="33247" y="17271"/>
                </a:lnTo>
                <a:lnTo>
                  <a:pt x="33399" y="18333"/>
                </a:lnTo>
                <a:lnTo>
                  <a:pt x="33452" y="19057"/>
                </a:lnTo>
                <a:lnTo>
                  <a:pt x="33452" y="19780"/>
                </a:lnTo>
                <a:lnTo>
                  <a:pt x="33416" y="20521"/>
                </a:lnTo>
                <a:lnTo>
                  <a:pt x="33318" y="21271"/>
                </a:lnTo>
                <a:lnTo>
                  <a:pt x="33175" y="22030"/>
                </a:lnTo>
                <a:lnTo>
                  <a:pt x="33077" y="22414"/>
                </a:lnTo>
                <a:lnTo>
                  <a:pt x="32898" y="23102"/>
                </a:lnTo>
                <a:lnTo>
                  <a:pt x="32479" y="24441"/>
                </a:lnTo>
                <a:lnTo>
                  <a:pt x="31988" y="25727"/>
                </a:lnTo>
                <a:lnTo>
                  <a:pt x="31407" y="26969"/>
                </a:lnTo>
                <a:lnTo>
                  <a:pt x="30728" y="28156"/>
                </a:lnTo>
                <a:lnTo>
                  <a:pt x="29952" y="29281"/>
                </a:lnTo>
                <a:lnTo>
                  <a:pt x="29068" y="30344"/>
                </a:lnTo>
                <a:lnTo>
                  <a:pt x="28058" y="31344"/>
                </a:lnTo>
                <a:lnTo>
                  <a:pt x="27496" y="31809"/>
                </a:lnTo>
                <a:lnTo>
                  <a:pt x="26647" y="32496"/>
                </a:lnTo>
                <a:lnTo>
                  <a:pt x="24978" y="33889"/>
                </a:lnTo>
                <a:lnTo>
                  <a:pt x="23370" y="35363"/>
                </a:lnTo>
                <a:lnTo>
                  <a:pt x="22236" y="36532"/>
                </a:lnTo>
                <a:lnTo>
                  <a:pt x="21513" y="37345"/>
                </a:lnTo>
                <a:lnTo>
                  <a:pt x="21164" y="37774"/>
                </a:lnTo>
                <a:lnTo>
                  <a:pt x="20718" y="38345"/>
                </a:lnTo>
                <a:lnTo>
                  <a:pt x="19914" y="39569"/>
                </a:lnTo>
                <a:lnTo>
                  <a:pt x="19557" y="40203"/>
                </a:lnTo>
                <a:lnTo>
                  <a:pt x="19504" y="40319"/>
                </a:lnTo>
                <a:lnTo>
                  <a:pt x="19486" y="40605"/>
                </a:lnTo>
                <a:lnTo>
                  <a:pt x="19530" y="40917"/>
                </a:lnTo>
                <a:lnTo>
                  <a:pt x="19637" y="41185"/>
                </a:lnTo>
                <a:lnTo>
                  <a:pt x="19709" y="41265"/>
                </a:lnTo>
                <a:lnTo>
                  <a:pt x="19789" y="41328"/>
                </a:lnTo>
                <a:lnTo>
                  <a:pt x="19941" y="41390"/>
                </a:lnTo>
                <a:lnTo>
                  <a:pt x="20084" y="41408"/>
                </a:lnTo>
                <a:lnTo>
                  <a:pt x="20227" y="41373"/>
                </a:lnTo>
                <a:lnTo>
                  <a:pt x="20432" y="41256"/>
                </a:lnTo>
                <a:lnTo>
                  <a:pt x="20664" y="41015"/>
                </a:lnTo>
                <a:lnTo>
                  <a:pt x="20754" y="40872"/>
                </a:lnTo>
                <a:lnTo>
                  <a:pt x="21057" y="40408"/>
                </a:lnTo>
                <a:lnTo>
                  <a:pt x="21700" y="39506"/>
                </a:lnTo>
                <a:lnTo>
                  <a:pt x="22388" y="38658"/>
                </a:lnTo>
                <a:lnTo>
                  <a:pt x="23111" y="37836"/>
                </a:lnTo>
                <a:lnTo>
                  <a:pt x="24263" y="36666"/>
                </a:lnTo>
                <a:lnTo>
                  <a:pt x="25880" y="35193"/>
                </a:lnTo>
                <a:lnTo>
                  <a:pt x="26719" y="34470"/>
                </a:lnTo>
                <a:lnTo>
                  <a:pt x="27674" y="33648"/>
                </a:lnTo>
                <a:lnTo>
                  <a:pt x="29059" y="32380"/>
                </a:lnTo>
                <a:lnTo>
                  <a:pt x="29943" y="31487"/>
                </a:lnTo>
                <a:lnTo>
                  <a:pt x="30773" y="30558"/>
                </a:lnTo>
                <a:lnTo>
                  <a:pt x="31541" y="29576"/>
                </a:lnTo>
                <a:lnTo>
                  <a:pt x="32247" y="28540"/>
                </a:lnTo>
                <a:lnTo>
                  <a:pt x="32872" y="27433"/>
                </a:lnTo>
                <a:lnTo>
                  <a:pt x="33148" y="26844"/>
                </a:lnTo>
                <a:lnTo>
                  <a:pt x="33515" y="25995"/>
                </a:lnTo>
                <a:lnTo>
                  <a:pt x="34131" y="24307"/>
                </a:lnTo>
                <a:lnTo>
                  <a:pt x="34488" y="23039"/>
                </a:lnTo>
                <a:lnTo>
                  <a:pt x="34676" y="22191"/>
                </a:lnTo>
                <a:lnTo>
                  <a:pt x="34809" y="21343"/>
                </a:lnTo>
                <a:lnTo>
                  <a:pt x="34908" y="20494"/>
                </a:lnTo>
                <a:lnTo>
                  <a:pt x="34952" y="19646"/>
                </a:lnTo>
                <a:lnTo>
                  <a:pt x="34943" y="18798"/>
                </a:lnTo>
                <a:lnTo>
                  <a:pt x="34881" y="17949"/>
                </a:lnTo>
                <a:lnTo>
                  <a:pt x="34756" y="17092"/>
                </a:lnTo>
                <a:lnTo>
                  <a:pt x="34577" y="16244"/>
                </a:lnTo>
                <a:lnTo>
                  <a:pt x="34336" y="15386"/>
                </a:lnTo>
                <a:lnTo>
                  <a:pt x="34041" y="14529"/>
                </a:lnTo>
                <a:lnTo>
                  <a:pt x="33675" y="13663"/>
                </a:lnTo>
                <a:lnTo>
                  <a:pt x="33461" y="13234"/>
                </a:lnTo>
                <a:lnTo>
                  <a:pt x="33068" y="12466"/>
                </a:lnTo>
                <a:lnTo>
                  <a:pt x="32211" y="10993"/>
                </a:lnTo>
                <a:lnTo>
                  <a:pt x="31282" y="9591"/>
                </a:lnTo>
                <a:lnTo>
                  <a:pt x="30273" y="8251"/>
                </a:lnTo>
                <a:lnTo>
                  <a:pt x="29193" y="6974"/>
                </a:lnTo>
                <a:lnTo>
                  <a:pt x="28041" y="5769"/>
                </a:lnTo>
                <a:lnTo>
                  <a:pt x="26808" y="4617"/>
                </a:lnTo>
                <a:lnTo>
                  <a:pt x="25504" y="3536"/>
                </a:lnTo>
                <a:lnTo>
                  <a:pt x="24826" y="3018"/>
                </a:lnTo>
                <a:lnTo>
                  <a:pt x="24370" y="2688"/>
                </a:lnTo>
                <a:lnTo>
                  <a:pt x="23451" y="2063"/>
                </a:lnTo>
                <a:lnTo>
                  <a:pt x="22504" y="1491"/>
                </a:lnTo>
                <a:lnTo>
                  <a:pt x="21531" y="1000"/>
                </a:lnTo>
                <a:lnTo>
                  <a:pt x="20522" y="589"/>
                </a:lnTo>
                <a:lnTo>
                  <a:pt x="19468" y="277"/>
                </a:lnTo>
                <a:lnTo>
                  <a:pt x="18360" y="72"/>
                </a:lnTo>
                <a:lnTo>
                  <a:pt x="172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4f3de87df4_0_1078"/>
          <p:cNvSpPr/>
          <p:nvPr/>
        </p:nvSpPr>
        <p:spPr>
          <a:xfrm>
            <a:off x="8050051" y="1124563"/>
            <a:ext cx="392237" cy="607604"/>
          </a:xfrm>
          <a:custGeom>
            <a:avLst/>
            <a:gdLst/>
            <a:ahLst/>
            <a:cxnLst/>
            <a:rect l="l" t="t" r="r" b="b"/>
            <a:pathLst>
              <a:path w="35569" h="55099" extrusionOk="0">
                <a:moveTo>
                  <a:pt x="15584" y="1"/>
                </a:moveTo>
                <a:lnTo>
                  <a:pt x="14807" y="45"/>
                </a:lnTo>
                <a:lnTo>
                  <a:pt x="14039" y="135"/>
                </a:lnTo>
                <a:lnTo>
                  <a:pt x="13271" y="268"/>
                </a:lnTo>
                <a:lnTo>
                  <a:pt x="12512" y="447"/>
                </a:lnTo>
                <a:lnTo>
                  <a:pt x="11762" y="670"/>
                </a:lnTo>
                <a:lnTo>
                  <a:pt x="11029" y="929"/>
                </a:lnTo>
                <a:lnTo>
                  <a:pt x="9949" y="1394"/>
                </a:lnTo>
                <a:lnTo>
                  <a:pt x="8582" y="2144"/>
                </a:lnTo>
                <a:lnTo>
                  <a:pt x="7297" y="3037"/>
                </a:lnTo>
                <a:lnTo>
                  <a:pt x="6109" y="4055"/>
                </a:lnTo>
                <a:lnTo>
                  <a:pt x="5564" y="4617"/>
                </a:lnTo>
                <a:lnTo>
                  <a:pt x="5037" y="5198"/>
                </a:lnTo>
                <a:lnTo>
                  <a:pt x="4091" y="6430"/>
                </a:lnTo>
                <a:lnTo>
                  <a:pt x="3260" y="7752"/>
                </a:lnTo>
                <a:lnTo>
                  <a:pt x="2555" y="9145"/>
                </a:lnTo>
                <a:lnTo>
                  <a:pt x="1974" y="10591"/>
                </a:lnTo>
                <a:lnTo>
                  <a:pt x="1519" y="12092"/>
                </a:lnTo>
                <a:lnTo>
                  <a:pt x="1188" y="13619"/>
                </a:lnTo>
                <a:lnTo>
                  <a:pt x="983" y="15173"/>
                </a:lnTo>
                <a:lnTo>
                  <a:pt x="938" y="15958"/>
                </a:lnTo>
                <a:lnTo>
                  <a:pt x="1528" y="16021"/>
                </a:lnTo>
                <a:lnTo>
                  <a:pt x="2108" y="16092"/>
                </a:lnTo>
                <a:lnTo>
                  <a:pt x="2224" y="15351"/>
                </a:lnTo>
                <a:lnTo>
                  <a:pt x="2546" y="13896"/>
                </a:lnTo>
                <a:lnTo>
                  <a:pt x="2966" y="12458"/>
                </a:lnTo>
                <a:lnTo>
                  <a:pt x="3483" y="11056"/>
                </a:lnTo>
                <a:lnTo>
                  <a:pt x="4100" y="9707"/>
                </a:lnTo>
                <a:lnTo>
                  <a:pt x="4832" y="8413"/>
                </a:lnTo>
                <a:lnTo>
                  <a:pt x="5662" y="7180"/>
                </a:lnTo>
                <a:lnTo>
                  <a:pt x="6609" y="6037"/>
                </a:lnTo>
                <a:lnTo>
                  <a:pt x="7127" y="5501"/>
                </a:lnTo>
                <a:lnTo>
                  <a:pt x="7663" y="4992"/>
                </a:lnTo>
                <a:lnTo>
                  <a:pt x="8833" y="4055"/>
                </a:lnTo>
                <a:lnTo>
                  <a:pt x="10092" y="3242"/>
                </a:lnTo>
                <a:lnTo>
                  <a:pt x="11431" y="2581"/>
                </a:lnTo>
                <a:lnTo>
                  <a:pt x="12476" y="2188"/>
                </a:lnTo>
                <a:lnTo>
                  <a:pt x="13190" y="1974"/>
                </a:lnTo>
                <a:lnTo>
                  <a:pt x="13914" y="1804"/>
                </a:lnTo>
                <a:lnTo>
                  <a:pt x="14637" y="1670"/>
                </a:lnTo>
                <a:lnTo>
                  <a:pt x="15369" y="1590"/>
                </a:lnTo>
                <a:lnTo>
                  <a:pt x="16110" y="1554"/>
                </a:lnTo>
                <a:lnTo>
                  <a:pt x="16852" y="1572"/>
                </a:lnTo>
                <a:lnTo>
                  <a:pt x="17593" y="1635"/>
                </a:lnTo>
                <a:lnTo>
                  <a:pt x="17959" y="1688"/>
                </a:lnTo>
                <a:lnTo>
                  <a:pt x="18334" y="1751"/>
                </a:lnTo>
                <a:lnTo>
                  <a:pt x="19066" y="1920"/>
                </a:lnTo>
                <a:lnTo>
                  <a:pt x="19790" y="2144"/>
                </a:lnTo>
                <a:lnTo>
                  <a:pt x="20495" y="2421"/>
                </a:lnTo>
                <a:lnTo>
                  <a:pt x="21183" y="2742"/>
                </a:lnTo>
                <a:lnTo>
                  <a:pt x="21843" y="3108"/>
                </a:lnTo>
                <a:lnTo>
                  <a:pt x="22478" y="3519"/>
                </a:lnTo>
                <a:lnTo>
                  <a:pt x="23094" y="3965"/>
                </a:lnTo>
                <a:lnTo>
                  <a:pt x="23674" y="4448"/>
                </a:lnTo>
                <a:lnTo>
                  <a:pt x="24228" y="4975"/>
                </a:lnTo>
                <a:lnTo>
                  <a:pt x="24746" y="5528"/>
                </a:lnTo>
                <a:lnTo>
                  <a:pt x="25228" y="6118"/>
                </a:lnTo>
                <a:lnTo>
                  <a:pt x="25674" y="6725"/>
                </a:lnTo>
                <a:lnTo>
                  <a:pt x="26085" y="7368"/>
                </a:lnTo>
                <a:lnTo>
                  <a:pt x="26451" y="8038"/>
                </a:lnTo>
                <a:lnTo>
                  <a:pt x="26773" y="8725"/>
                </a:lnTo>
                <a:lnTo>
                  <a:pt x="26916" y="9073"/>
                </a:lnTo>
                <a:lnTo>
                  <a:pt x="27050" y="9431"/>
                </a:lnTo>
                <a:lnTo>
                  <a:pt x="27282" y="10154"/>
                </a:lnTo>
                <a:lnTo>
                  <a:pt x="27469" y="10886"/>
                </a:lnTo>
                <a:lnTo>
                  <a:pt x="27612" y="11627"/>
                </a:lnTo>
                <a:lnTo>
                  <a:pt x="27710" y="12377"/>
                </a:lnTo>
                <a:lnTo>
                  <a:pt x="27764" y="13136"/>
                </a:lnTo>
                <a:lnTo>
                  <a:pt x="27773" y="14271"/>
                </a:lnTo>
                <a:lnTo>
                  <a:pt x="27639" y="15789"/>
                </a:lnTo>
                <a:lnTo>
                  <a:pt x="27335" y="17280"/>
                </a:lnTo>
                <a:lnTo>
                  <a:pt x="26880" y="18727"/>
                </a:lnTo>
                <a:lnTo>
                  <a:pt x="26264" y="20120"/>
                </a:lnTo>
                <a:lnTo>
                  <a:pt x="25898" y="20789"/>
                </a:lnTo>
                <a:lnTo>
                  <a:pt x="25389" y="21620"/>
                </a:lnTo>
                <a:lnTo>
                  <a:pt x="24692" y="22915"/>
                </a:lnTo>
                <a:lnTo>
                  <a:pt x="24451" y="23585"/>
                </a:lnTo>
                <a:lnTo>
                  <a:pt x="24344" y="24058"/>
                </a:lnTo>
                <a:lnTo>
                  <a:pt x="24317" y="24299"/>
                </a:lnTo>
                <a:lnTo>
                  <a:pt x="24299" y="24594"/>
                </a:lnTo>
                <a:lnTo>
                  <a:pt x="24344" y="25174"/>
                </a:lnTo>
                <a:lnTo>
                  <a:pt x="24460" y="25746"/>
                </a:lnTo>
                <a:lnTo>
                  <a:pt x="24639" y="26299"/>
                </a:lnTo>
                <a:lnTo>
                  <a:pt x="24987" y="27130"/>
                </a:lnTo>
                <a:lnTo>
                  <a:pt x="25549" y="28210"/>
                </a:lnTo>
                <a:lnTo>
                  <a:pt x="25817" y="28746"/>
                </a:lnTo>
                <a:lnTo>
                  <a:pt x="26050" y="29210"/>
                </a:lnTo>
                <a:lnTo>
                  <a:pt x="26460" y="30175"/>
                </a:lnTo>
                <a:lnTo>
                  <a:pt x="26800" y="31175"/>
                </a:lnTo>
                <a:lnTo>
                  <a:pt x="27085" y="32184"/>
                </a:lnTo>
                <a:lnTo>
                  <a:pt x="27300" y="33220"/>
                </a:lnTo>
                <a:lnTo>
                  <a:pt x="27443" y="34256"/>
                </a:lnTo>
                <a:lnTo>
                  <a:pt x="27523" y="35310"/>
                </a:lnTo>
                <a:lnTo>
                  <a:pt x="27532" y="36354"/>
                </a:lnTo>
                <a:lnTo>
                  <a:pt x="27469" y="37399"/>
                </a:lnTo>
                <a:lnTo>
                  <a:pt x="27335" y="38426"/>
                </a:lnTo>
                <a:lnTo>
                  <a:pt x="27130" y="39444"/>
                </a:lnTo>
                <a:lnTo>
                  <a:pt x="26853" y="40435"/>
                </a:lnTo>
                <a:lnTo>
                  <a:pt x="26496" y="41400"/>
                </a:lnTo>
                <a:lnTo>
                  <a:pt x="26058" y="42337"/>
                </a:lnTo>
                <a:lnTo>
                  <a:pt x="25549" y="43230"/>
                </a:lnTo>
                <a:lnTo>
                  <a:pt x="24960" y="44079"/>
                </a:lnTo>
                <a:lnTo>
                  <a:pt x="24630" y="44481"/>
                </a:lnTo>
                <a:lnTo>
                  <a:pt x="24344" y="44820"/>
                </a:lnTo>
                <a:lnTo>
                  <a:pt x="23728" y="45445"/>
                </a:lnTo>
                <a:lnTo>
                  <a:pt x="23076" y="46025"/>
                </a:lnTo>
                <a:lnTo>
                  <a:pt x="22379" y="46561"/>
                </a:lnTo>
                <a:lnTo>
                  <a:pt x="21647" y="47043"/>
                </a:lnTo>
                <a:lnTo>
                  <a:pt x="20888" y="47472"/>
                </a:lnTo>
                <a:lnTo>
                  <a:pt x="20093" y="47856"/>
                </a:lnTo>
                <a:lnTo>
                  <a:pt x="19281" y="48195"/>
                </a:lnTo>
                <a:lnTo>
                  <a:pt x="18441" y="48481"/>
                </a:lnTo>
                <a:lnTo>
                  <a:pt x="17593" y="48722"/>
                </a:lnTo>
                <a:lnTo>
                  <a:pt x="16718" y="48910"/>
                </a:lnTo>
                <a:lnTo>
                  <a:pt x="15843" y="49053"/>
                </a:lnTo>
                <a:lnTo>
                  <a:pt x="14958" y="49151"/>
                </a:lnTo>
                <a:lnTo>
                  <a:pt x="14065" y="49196"/>
                </a:lnTo>
                <a:lnTo>
                  <a:pt x="13181" y="49196"/>
                </a:lnTo>
                <a:lnTo>
                  <a:pt x="12288" y="49142"/>
                </a:lnTo>
                <a:lnTo>
                  <a:pt x="11851" y="49097"/>
                </a:lnTo>
                <a:lnTo>
                  <a:pt x="11404" y="49044"/>
                </a:lnTo>
                <a:lnTo>
                  <a:pt x="10511" y="48901"/>
                </a:lnTo>
                <a:lnTo>
                  <a:pt x="9627" y="48696"/>
                </a:lnTo>
                <a:lnTo>
                  <a:pt x="8770" y="48437"/>
                </a:lnTo>
                <a:lnTo>
                  <a:pt x="7922" y="48115"/>
                </a:lnTo>
                <a:lnTo>
                  <a:pt x="7109" y="47731"/>
                </a:lnTo>
                <a:lnTo>
                  <a:pt x="6341" y="47285"/>
                </a:lnTo>
                <a:lnTo>
                  <a:pt x="5609" y="46776"/>
                </a:lnTo>
                <a:lnTo>
                  <a:pt x="5261" y="46481"/>
                </a:lnTo>
                <a:lnTo>
                  <a:pt x="5028" y="46276"/>
                </a:lnTo>
                <a:lnTo>
                  <a:pt x="4582" y="45829"/>
                </a:lnTo>
                <a:lnTo>
                  <a:pt x="3966" y="45115"/>
                </a:lnTo>
                <a:lnTo>
                  <a:pt x="3269" y="44079"/>
                </a:lnTo>
                <a:lnTo>
                  <a:pt x="2698" y="42954"/>
                </a:lnTo>
                <a:lnTo>
                  <a:pt x="2242" y="41775"/>
                </a:lnTo>
                <a:lnTo>
                  <a:pt x="1903" y="40542"/>
                </a:lnTo>
                <a:lnTo>
                  <a:pt x="1671" y="39283"/>
                </a:lnTo>
                <a:lnTo>
                  <a:pt x="1546" y="38015"/>
                </a:lnTo>
                <a:lnTo>
                  <a:pt x="1519" y="37381"/>
                </a:lnTo>
                <a:lnTo>
                  <a:pt x="1519" y="37042"/>
                </a:lnTo>
                <a:lnTo>
                  <a:pt x="1608" y="36542"/>
                </a:lnTo>
                <a:lnTo>
                  <a:pt x="1760" y="36256"/>
                </a:lnTo>
                <a:lnTo>
                  <a:pt x="1876" y="36149"/>
                </a:lnTo>
                <a:lnTo>
                  <a:pt x="1965" y="36078"/>
                </a:lnTo>
                <a:lnTo>
                  <a:pt x="2171" y="35970"/>
                </a:lnTo>
                <a:lnTo>
                  <a:pt x="2510" y="35890"/>
                </a:lnTo>
                <a:lnTo>
                  <a:pt x="2742" y="35854"/>
                </a:lnTo>
                <a:lnTo>
                  <a:pt x="5189" y="35551"/>
                </a:lnTo>
                <a:lnTo>
                  <a:pt x="7636" y="35247"/>
                </a:lnTo>
                <a:lnTo>
                  <a:pt x="7654" y="35569"/>
                </a:lnTo>
                <a:lnTo>
                  <a:pt x="7752" y="36194"/>
                </a:lnTo>
                <a:lnTo>
                  <a:pt x="7913" y="36801"/>
                </a:lnTo>
                <a:lnTo>
                  <a:pt x="8145" y="37381"/>
                </a:lnTo>
                <a:lnTo>
                  <a:pt x="8422" y="37944"/>
                </a:lnTo>
                <a:lnTo>
                  <a:pt x="8761" y="38480"/>
                </a:lnTo>
                <a:lnTo>
                  <a:pt x="9145" y="38980"/>
                </a:lnTo>
                <a:lnTo>
                  <a:pt x="9574" y="39444"/>
                </a:lnTo>
                <a:lnTo>
                  <a:pt x="10047" y="39873"/>
                </a:lnTo>
                <a:lnTo>
                  <a:pt x="10556" y="40257"/>
                </a:lnTo>
                <a:lnTo>
                  <a:pt x="11092" y="40596"/>
                </a:lnTo>
                <a:lnTo>
                  <a:pt x="11663" y="40882"/>
                </a:lnTo>
                <a:lnTo>
                  <a:pt x="12253" y="41114"/>
                </a:lnTo>
                <a:lnTo>
                  <a:pt x="12860" y="41293"/>
                </a:lnTo>
                <a:lnTo>
                  <a:pt x="13476" y="41409"/>
                </a:lnTo>
                <a:lnTo>
                  <a:pt x="14110" y="41453"/>
                </a:lnTo>
                <a:lnTo>
                  <a:pt x="14432" y="41453"/>
                </a:lnTo>
                <a:lnTo>
                  <a:pt x="14744" y="41435"/>
                </a:lnTo>
                <a:lnTo>
                  <a:pt x="15378" y="41346"/>
                </a:lnTo>
                <a:lnTo>
                  <a:pt x="15985" y="41203"/>
                </a:lnTo>
                <a:lnTo>
                  <a:pt x="16584" y="40989"/>
                </a:lnTo>
                <a:lnTo>
                  <a:pt x="17155" y="40730"/>
                </a:lnTo>
                <a:lnTo>
                  <a:pt x="17700" y="40417"/>
                </a:lnTo>
                <a:lnTo>
                  <a:pt x="18227" y="40051"/>
                </a:lnTo>
                <a:lnTo>
                  <a:pt x="18718" y="39649"/>
                </a:lnTo>
                <a:lnTo>
                  <a:pt x="19164" y="39203"/>
                </a:lnTo>
                <a:lnTo>
                  <a:pt x="19584" y="38721"/>
                </a:lnTo>
                <a:lnTo>
                  <a:pt x="19959" y="38203"/>
                </a:lnTo>
                <a:lnTo>
                  <a:pt x="20290" y="37658"/>
                </a:lnTo>
                <a:lnTo>
                  <a:pt x="20567" y="37087"/>
                </a:lnTo>
                <a:lnTo>
                  <a:pt x="20790" y="36497"/>
                </a:lnTo>
                <a:lnTo>
                  <a:pt x="20959" y="35890"/>
                </a:lnTo>
                <a:lnTo>
                  <a:pt x="21076" y="35265"/>
                </a:lnTo>
                <a:lnTo>
                  <a:pt x="21102" y="34943"/>
                </a:lnTo>
                <a:lnTo>
                  <a:pt x="21120" y="34631"/>
                </a:lnTo>
                <a:lnTo>
                  <a:pt x="21102" y="33997"/>
                </a:lnTo>
                <a:lnTo>
                  <a:pt x="21031" y="33363"/>
                </a:lnTo>
                <a:lnTo>
                  <a:pt x="20906" y="32747"/>
                </a:lnTo>
                <a:lnTo>
                  <a:pt x="20718" y="32139"/>
                </a:lnTo>
                <a:lnTo>
                  <a:pt x="20486" y="31550"/>
                </a:lnTo>
                <a:lnTo>
                  <a:pt x="20209" y="30987"/>
                </a:lnTo>
                <a:lnTo>
                  <a:pt x="19879" y="30443"/>
                </a:lnTo>
                <a:lnTo>
                  <a:pt x="19513" y="29925"/>
                </a:lnTo>
                <a:lnTo>
                  <a:pt x="19102" y="29434"/>
                </a:lnTo>
                <a:lnTo>
                  <a:pt x="18655" y="28978"/>
                </a:lnTo>
                <a:lnTo>
                  <a:pt x="18173" y="28559"/>
                </a:lnTo>
                <a:lnTo>
                  <a:pt x="17664" y="28183"/>
                </a:lnTo>
                <a:lnTo>
                  <a:pt x="17120" y="27853"/>
                </a:lnTo>
                <a:lnTo>
                  <a:pt x="16557" y="27567"/>
                </a:lnTo>
                <a:lnTo>
                  <a:pt x="15959" y="27335"/>
                </a:lnTo>
                <a:lnTo>
                  <a:pt x="15655" y="27246"/>
                </a:lnTo>
                <a:lnTo>
                  <a:pt x="15860" y="24870"/>
                </a:lnTo>
                <a:lnTo>
                  <a:pt x="16066" y="22495"/>
                </a:lnTo>
                <a:lnTo>
                  <a:pt x="16352" y="22397"/>
                </a:lnTo>
                <a:lnTo>
                  <a:pt x="16914" y="22156"/>
                </a:lnTo>
                <a:lnTo>
                  <a:pt x="17441" y="21861"/>
                </a:lnTo>
                <a:lnTo>
                  <a:pt x="17941" y="21513"/>
                </a:lnTo>
                <a:lnTo>
                  <a:pt x="18414" y="21120"/>
                </a:lnTo>
                <a:lnTo>
                  <a:pt x="18843" y="20691"/>
                </a:lnTo>
                <a:lnTo>
                  <a:pt x="19236" y="20227"/>
                </a:lnTo>
                <a:lnTo>
                  <a:pt x="19593" y="19727"/>
                </a:lnTo>
                <a:lnTo>
                  <a:pt x="19906" y="19209"/>
                </a:lnTo>
                <a:lnTo>
                  <a:pt x="20165" y="18655"/>
                </a:lnTo>
                <a:lnTo>
                  <a:pt x="20379" y="18093"/>
                </a:lnTo>
                <a:lnTo>
                  <a:pt x="20531" y="17512"/>
                </a:lnTo>
                <a:lnTo>
                  <a:pt x="20638" y="16914"/>
                </a:lnTo>
                <a:lnTo>
                  <a:pt x="20683" y="16316"/>
                </a:lnTo>
                <a:lnTo>
                  <a:pt x="20665" y="15717"/>
                </a:lnTo>
                <a:lnTo>
                  <a:pt x="20584" y="15119"/>
                </a:lnTo>
                <a:lnTo>
                  <a:pt x="20513" y="14824"/>
                </a:lnTo>
                <a:lnTo>
                  <a:pt x="20433" y="14530"/>
                </a:lnTo>
                <a:lnTo>
                  <a:pt x="20209" y="13967"/>
                </a:lnTo>
                <a:lnTo>
                  <a:pt x="19932" y="13431"/>
                </a:lnTo>
                <a:lnTo>
                  <a:pt x="19593" y="12931"/>
                </a:lnTo>
                <a:lnTo>
                  <a:pt x="19200" y="12467"/>
                </a:lnTo>
                <a:lnTo>
                  <a:pt x="18763" y="12047"/>
                </a:lnTo>
                <a:lnTo>
                  <a:pt x="18289" y="11663"/>
                </a:lnTo>
                <a:lnTo>
                  <a:pt x="17780" y="11333"/>
                </a:lnTo>
                <a:lnTo>
                  <a:pt x="17236" y="11056"/>
                </a:lnTo>
                <a:lnTo>
                  <a:pt x="16673" y="10824"/>
                </a:lnTo>
                <a:lnTo>
                  <a:pt x="16102" y="10654"/>
                </a:lnTo>
                <a:lnTo>
                  <a:pt x="15512" y="10547"/>
                </a:lnTo>
                <a:lnTo>
                  <a:pt x="14914" y="10502"/>
                </a:lnTo>
                <a:lnTo>
                  <a:pt x="14316" y="10529"/>
                </a:lnTo>
                <a:lnTo>
                  <a:pt x="13735" y="10627"/>
                </a:lnTo>
                <a:lnTo>
                  <a:pt x="13155" y="10788"/>
                </a:lnTo>
                <a:lnTo>
                  <a:pt x="12878" y="10913"/>
                </a:lnTo>
                <a:lnTo>
                  <a:pt x="12530" y="11074"/>
                </a:lnTo>
                <a:lnTo>
                  <a:pt x="11878" y="11476"/>
                </a:lnTo>
                <a:lnTo>
                  <a:pt x="11297" y="11958"/>
                </a:lnTo>
                <a:lnTo>
                  <a:pt x="10761" y="12502"/>
                </a:lnTo>
                <a:lnTo>
                  <a:pt x="10288" y="13110"/>
                </a:lnTo>
                <a:lnTo>
                  <a:pt x="9868" y="13762"/>
                </a:lnTo>
                <a:lnTo>
                  <a:pt x="9502" y="14449"/>
                </a:lnTo>
                <a:lnTo>
                  <a:pt x="9181" y="15155"/>
                </a:lnTo>
                <a:lnTo>
                  <a:pt x="9047" y="15521"/>
                </a:lnTo>
                <a:lnTo>
                  <a:pt x="8841" y="16074"/>
                </a:lnTo>
                <a:lnTo>
                  <a:pt x="8449" y="16860"/>
                </a:lnTo>
                <a:lnTo>
                  <a:pt x="8172" y="17182"/>
                </a:lnTo>
                <a:lnTo>
                  <a:pt x="7957" y="17360"/>
                </a:lnTo>
                <a:lnTo>
                  <a:pt x="7832" y="17432"/>
                </a:lnTo>
                <a:lnTo>
                  <a:pt x="7663" y="17512"/>
                </a:lnTo>
                <a:lnTo>
                  <a:pt x="7314" y="17619"/>
                </a:lnTo>
                <a:lnTo>
                  <a:pt x="6752" y="17673"/>
                </a:lnTo>
                <a:lnTo>
                  <a:pt x="6368" y="17673"/>
                </a:lnTo>
                <a:lnTo>
                  <a:pt x="3600" y="17655"/>
                </a:lnTo>
                <a:lnTo>
                  <a:pt x="840" y="17646"/>
                </a:lnTo>
                <a:lnTo>
                  <a:pt x="840" y="17646"/>
                </a:lnTo>
                <a:lnTo>
                  <a:pt x="1510" y="18155"/>
                </a:lnTo>
                <a:lnTo>
                  <a:pt x="2751" y="19280"/>
                </a:lnTo>
                <a:lnTo>
                  <a:pt x="3957" y="20468"/>
                </a:lnTo>
                <a:lnTo>
                  <a:pt x="5180" y="21638"/>
                </a:lnTo>
                <a:lnTo>
                  <a:pt x="5814" y="22183"/>
                </a:lnTo>
                <a:lnTo>
                  <a:pt x="6145" y="22450"/>
                </a:lnTo>
                <a:lnTo>
                  <a:pt x="6832" y="22959"/>
                </a:lnTo>
                <a:lnTo>
                  <a:pt x="7556" y="23415"/>
                </a:lnTo>
                <a:lnTo>
                  <a:pt x="8306" y="23808"/>
                </a:lnTo>
                <a:lnTo>
                  <a:pt x="9091" y="24129"/>
                </a:lnTo>
                <a:lnTo>
                  <a:pt x="9895" y="24361"/>
                </a:lnTo>
                <a:lnTo>
                  <a:pt x="10708" y="24486"/>
                </a:lnTo>
                <a:lnTo>
                  <a:pt x="11538" y="24504"/>
                </a:lnTo>
                <a:lnTo>
                  <a:pt x="11958" y="24460"/>
                </a:lnTo>
                <a:lnTo>
                  <a:pt x="12181" y="24415"/>
                </a:lnTo>
                <a:lnTo>
                  <a:pt x="12637" y="24219"/>
                </a:lnTo>
                <a:lnTo>
                  <a:pt x="12905" y="23995"/>
                </a:lnTo>
                <a:lnTo>
                  <a:pt x="13030" y="23826"/>
                </a:lnTo>
                <a:lnTo>
                  <a:pt x="13092" y="23638"/>
                </a:lnTo>
                <a:lnTo>
                  <a:pt x="13083" y="23442"/>
                </a:lnTo>
                <a:lnTo>
                  <a:pt x="13047" y="23334"/>
                </a:lnTo>
                <a:lnTo>
                  <a:pt x="12967" y="23201"/>
                </a:lnTo>
                <a:lnTo>
                  <a:pt x="12717" y="23022"/>
                </a:lnTo>
                <a:lnTo>
                  <a:pt x="12396" y="22942"/>
                </a:lnTo>
                <a:lnTo>
                  <a:pt x="12056" y="22906"/>
                </a:lnTo>
                <a:lnTo>
                  <a:pt x="11887" y="22906"/>
                </a:lnTo>
                <a:lnTo>
                  <a:pt x="11333" y="22888"/>
                </a:lnTo>
                <a:lnTo>
                  <a:pt x="10243" y="22736"/>
                </a:lnTo>
                <a:lnTo>
                  <a:pt x="9172" y="22450"/>
                </a:lnTo>
                <a:lnTo>
                  <a:pt x="8154" y="22031"/>
                </a:lnTo>
                <a:lnTo>
                  <a:pt x="7180" y="21495"/>
                </a:lnTo>
                <a:lnTo>
                  <a:pt x="6287" y="20843"/>
                </a:lnTo>
                <a:lnTo>
                  <a:pt x="5484" y="20093"/>
                </a:lnTo>
                <a:lnTo>
                  <a:pt x="4778" y="19236"/>
                </a:lnTo>
                <a:lnTo>
                  <a:pt x="4475" y="18780"/>
                </a:lnTo>
                <a:lnTo>
                  <a:pt x="4796" y="18870"/>
                </a:lnTo>
                <a:lnTo>
                  <a:pt x="5466" y="18986"/>
                </a:lnTo>
                <a:lnTo>
                  <a:pt x="6136" y="18995"/>
                </a:lnTo>
                <a:lnTo>
                  <a:pt x="6814" y="18905"/>
                </a:lnTo>
                <a:lnTo>
                  <a:pt x="7466" y="18727"/>
                </a:lnTo>
                <a:lnTo>
                  <a:pt x="8091" y="18459"/>
                </a:lnTo>
                <a:lnTo>
                  <a:pt x="8663" y="18110"/>
                </a:lnTo>
                <a:lnTo>
                  <a:pt x="9190" y="17682"/>
                </a:lnTo>
                <a:lnTo>
                  <a:pt x="9413" y="17432"/>
                </a:lnTo>
                <a:lnTo>
                  <a:pt x="9609" y="17209"/>
                </a:lnTo>
                <a:lnTo>
                  <a:pt x="9949" y="16726"/>
                </a:lnTo>
                <a:lnTo>
                  <a:pt x="10386" y="15958"/>
                </a:lnTo>
                <a:lnTo>
                  <a:pt x="10922" y="14896"/>
                </a:lnTo>
                <a:lnTo>
                  <a:pt x="11369" y="14128"/>
                </a:lnTo>
                <a:lnTo>
                  <a:pt x="11708" y="13646"/>
                </a:lnTo>
                <a:lnTo>
                  <a:pt x="11896" y="13422"/>
                </a:lnTo>
                <a:lnTo>
                  <a:pt x="12163" y="13136"/>
                </a:lnTo>
                <a:lnTo>
                  <a:pt x="12788" y="12645"/>
                </a:lnTo>
                <a:lnTo>
                  <a:pt x="13485" y="12279"/>
                </a:lnTo>
                <a:lnTo>
                  <a:pt x="14235" y="12029"/>
                </a:lnTo>
                <a:lnTo>
                  <a:pt x="15012" y="11895"/>
                </a:lnTo>
                <a:lnTo>
                  <a:pt x="15798" y="11886"/>
                </a:lnTo>
                <a:lnTo>
                  <a:pt x="16584" y="12011"/>
                </a:lnTo>
                <a:lnTo>
                  <a:pt x="17325" y="12261"/>
                </a:lnTo>
                <a:lnTo>
                  <a:pt x="17673" y="12440"/>
                </a:lnTo>
                <a:lnTo>
                  <a:pt x="17387" y="12583"/>
                </a:lnTo>
                <a:lnTo>
                  <a:pt x="16825" y="12895"/>
                </a:lnTo>
                <a:lnTo>
                  <a:pt x="16289" y="13253"/>
                </a:lnTo>
                <a:lnTo>
                  <a:pt x="15780" y="13646"/>
                </a:lnTo>
                <a:lnTo>
                  <a:pt x="15316" y="14083"/>
                </a:lnTo>
                <a:lnTo>
                  <a:pt x="14887" y="14556"/>
                </a:lnTo>
                <a:lnTo>
                  <a:pt x="14521" y="15065"/>
                </a:lnTo>
                <a:lnTo>
                  <a:pt x="14199" y="15619"/>
                </a:lnTo>
                <a:lnTo>
                  <a:pt x="14074" y="15914"/>
                </a:lnTo>
                <a:lnTo>
                  <a:pt x="13949" y="16208"/>
                </a:lnTo>
                <a:lnTo>
                  <a:pt x="13780" y="16825"/>
                </a:lnTo>
                <a:lnTo>
                  <a:pt x="13690" y="17468"/>
                </a:lnTo>
                <a:lnTo>
                  <a:pt x="13690" y="18110"/>
                </a:lnTo>
                <a:lnTo>
                  <a:pt x="13762" y="18745"/>
                </a:lnTo>
                <a:lnTo>
                  <a:pt x="13932" y="19352"/>
                </a:lnTo>
                <a:lnTo>
                  <a:pt x="14191" y="19932"/>
                </a:lnTo>
                <a:lnTo>
                  <a:pt x="14530" y="20459"/>
                </a:lnTo>
                <a:lnTo>
                  <a:pt x="14744" y="20700"/>
                </a:lnTo>
                <a:lnTo>
                  <a:pt x="14771" y="20334"/>
                </a:lnTo>
                <a:lnTo>
                  <a:pt x="14860" y="19611"/>
                </a:lnTo>
                <a:lnTo>
                  <a:pt x="15003" y="18896"/>
                </a:lnTo>
                <a:lnTo>
                  <a:pt x="15191" y="18191"/>
                </a:lnTo>
                <a:lnTo>
                  <a:pt x="15441" y="17503"/>
                </a:lnTo>
                <a:lnTo>
                  <a:pt x="15726" y="16842"/>
                </a:lnTo>
                <a:lnTo>
                  <a:pt x="16066" y="16191"/>
                </a:lnTo>
                <a:lnTo>
                  <a:pt x="16450" y="15574"/>
                </a:lnTo>
                <a:lnTo>
                  <a:pt x="16655" y="15280"/>
                </a:lnTo>
                <a:lnTo>
                  <a:pt x="16780" y="15128"/>
                </a:lnTo>
                <a:lnTo>
                  <a:pt x="17057" y="14833"/>
                </a:lnTo>
                <a:lnTo>
                  <a:pt x="17370" y="14565"/>
                </a:lnTo>
                <a:lnTo>
                  <a:pt x="17709" y="14351"/>
                </a:lnTo>
                <a:lnTo>
                  <a:pt x="18057" y="14199"/>
                </a:lnTo>
                <a:lnTo>
                  <a:pt x="18414" y="14128"/>
                </a:lnTo>
                <a:lnTo>
                  <a:pt x="18745" y="14155"/>
                </a:lnTo>
                <a:lnTo>
                  <a:pt x="19057" y="14297"/>
                </a:lnTo>
                <a:lnTo>
                  <a:pt x="19191" y="14422"/>
                </a:lnTo>
                <a:lnTo>
                  <a:pt x="19290" y="14530"/>
                </a:lnTo>
                <a:lnTo>
                  <a:pt x="19423" y="14771"/>
                </a:lnTo>
                <a:lnTo>
                  <a:pt x="19540" y="15173"/>
                </a:lnTo>
                <a:lnTo>
                  <a:pt x="19566" y="15458"/>
                </a:lnTo>
                <a:lnTo>
                  <a:pt x="19593" y="15824"/>
                </a:lnTo>
                <a:lnTo>
                  <a:pt x="19540" y="16548"/>
                </a:lnTo>
                <a:lnTo>
                  <a:pt x="19388" y="17262"/>
                </a:lnTo>
                <a:lnTo>
                  <a:pt x="19138" y="17941"/>
                </a:lnTo>
                <a:lnTo>
                  <a:pt x="18798" y="18584"/>
                </a:lnTo>
                <a:lnTo>
                  <a:pt x="18379" y="19182"/>
                </a:lnTo>
                <a:lnTo>
                  <a:pt x="17879" y="19709"/>
                </a:lnTo>
                <a:lnTo>
                  <a:pt x="17316" y="20164"/>
                </a:lnTo>
                <a:lnTo>
                  <a:pt x="17003" y="20352"/>
                </a:lnTo>
                <a:lnTo>
                  <a:pt x="16378" y="20682"/>
                </a:lnTo>
                <a:lnTo>
                  <a:pt x="15467" y="21200"/>
                </a:lnTo>
                <a:lnTo>
                  <a:pt x="15084" y="21531"/>
                </a:lnTo>
                <a:lnTo>
                  <a:pt x="14878" y="21799"/>
                </a:lnTo>
                <a:lnTo>
                  <a:pt x="14798" y="21941"/>
                </a:lnTo>
                <a:lnTo>
                  <a:pt x="14726" y="22102"/>
                </a:lnTo>
                <a:lnTo>
                  <a:pt x="14628" y="22433"/>
                </a:lnTo>
                <a:lnTo>
                  <a:pt x="14557" y="22942"/>
                </a:lnTo>
                <a:lnTo>
                  <a:pt x="14530" y="23290"/>
                </a:lnTo>
                <a:lnTo>
                  <a:pt x="14476" y="24353"/>
                </a:lnTo>
                <a:lnTo>
                  <a:pt x="14423" y="25415"/>
                </a:lnTo>
                <a:lnTo>
                  <a:pt x="14396" y="25987"/>
                </a:lnTo>
                <a:lnTo>
                  <a:pt x="14449" y="26844"/>
                </a:lnTo>
                <a:lnTo>
                  <a:pt x="14592" y="27389"/>
                </a:lnTo>
                <a:lnTo>
                  <a:pt x="14708" y="27639"/>
                </a:lnTo>
                <a:lnTo>
                  <a:pt x="14816" y="27817"/>
                </a:lnTo>
                <a:lnTo>
                  <a:pt x="15057" y="28130"/>
                </a:lnTo>
                <a:lnTo>
                  <a:pt x="15503" y="28532"/>
                </a:lnTo>
                <a:lnTo>
                  <a:pt x="16575" y="29175"/>
                </a:lnTo>
                <a:lnTo>
                  <a:pt x="17289" y="29603"/>
                </a:lnTo>
                <a:lnTo>
                  <a:pt x="17655" y="29853"/>
                </a:lnTo>
                <a:lnTo>
                  <a:pt x="18307" y="30461"/>
                </a:lnTo>
                <a:lnTo>
                  <a:pt x="18861" y="31166"/>
                </a:lnTo>
                <a:lnTo>
                  <a:pt x="19298" y="31943"/>
                </a:lnTo>
                <a:lnTo>
                  <a:pt x="19620" y="32782"/>
                </a:lnTo>
                <a:lnTo>
                  <a:pt x="19816" y="33649"/>
                </a:lnTo>
                <a:lnTo>
                  <a:pt x="19879" y="34542"/>
                </a:lnTo>
                <a:lnTo>
                  <a:pt x="19807" y="35435"/>
                </a:lnTo>
                <a:lnTo>
                  <a:pt x="19700" y="35863"/>
                </a:lnTo>
                <a:lnTo>
                  <a:pt x="19575" y="36292"/>
                </a:lnTo>
                <a:lnTo>
                  <a:pt x="19209" y="37113"/>
                </a:lnTo>
                <a:lnTo>
                  <a:pt x="18718" y="37855"/>
                </a:lnTo>
                <a:lnTo>
                  <a:pt x="18120" y="38515"/>
                </a:lnTo>
                <a:lnTo>
                  <a:pt x="17432" y="39087"/>
                </a:lnTo>
                <a:lnTo>
                  <a:pt x="16664" y="39551"/>
                </a:lnTo>
                <a:lnTo>
                  <a:pt x="15843" y="39891"/>
                </a:lnTo>
                <a:lnTo>
                  <a:pt x="14976" y="40096"/>
                </a:lnTo>
                <a:lnTo>
                  <a:pt x="14530" y="40141"/>
                </a:lnTo>
                <a:lnTo>
                  <a:pt x="14083" y="40158"/>
                </a:lnTo>
                <a:lnTo>
                  <a:pt x="13190" y="40069"/>
                </a:lnTo>
                <a:lnTo>
                  <a:pt x="12333" y="39837"/>
                </a:lnTo>
                <a:lnTo>
                  <a:pt x="11512" y="39480"/>
                </a:lnTo>
                <a:lnTo>
                  <a:pt x="10752" y="39007"/>
                </a:lnTo>
                <a:lnTo>
                  <a:pt x="10065" y="38435"/>
                </a:lnTo>
                <a:lnTo>
                  <a:pt x="9484" y="37756"/>
                </a:lnTo>
                <a:lnTo>
                  <a:pt x="9011" y="37006"/>
                </a:lnTo>
                <a:lnTo>
                  <a:pt x="8833" y="36595"/>
                </a:lnTo>
                <a:lnTo>
                  <a:pt x="9199" y="36613"/>
                </a:lnTo>
                <a:lnTo>
                  <a:pt x="9922" y="36720"/>
                </a:lnTo>
                <a:lnTo>
                  <a:pt x="10627" y="36926"/>
                </a:lnTo>
                <a:lnTo>
                  <a:pt x="11306" y="37221"/>
                </a:lnTo>
                <a:lnTo>
                  <a:pt x="11940" y="37587"/>
                </a:lnTo>
                <a:lnTo>
                  <a:pt x="12530" y="38033"/>
                </a:lnTo>
                <a:lnTo>
                  <a:pt x="13056" y="38542"/>
                </a:lnTo>
                <a:lnTo>
                  <a:pt x="13512" y="39114"/>
                </a:lnTo>
                <a:lnTo>
                  <a:pt x="13708" y="39426"/>
                </a:lnTo>
                <a:lnTo>
                  <a:pt x="13842" y="39373"/>
                </a:lnTo>
                <a:lnTo>
                  <a:pt x="14074" y="39203"/>
                </a:lnTo>
                <a:lnTo>
                  <a:pt x="14253" y="38980"/>
                </a:lnTo>
                <a:lnTo>
                  <a:pt x="14387" y="38721"/>
                </a:lnTo>
                <a:lnTo>
                  <a:pt x="14467" y="38435"/>
                </a:lnTo>
                <a:lnTo>
                  <a:pt x="14494" y="38131"/>
                </a:lnTo>
                <a:lnTo>
                  <a:pt x="14467" y="37828"/>
                </a:lnTo>
                <a:lnTo>
                  <a:pt x="14387" y="37533"/>
                </a:lnTo>
                <a:lnTo>
                  <a:pt x="14324" y="37399"/>
                </a:lnTo>
                <a:lnTo>
                  <a:pt x="14182" y="37131"/>
                </a:lnTo>
                <a:lnTo>
                  <a:pt x="13798" y="36685"/>
                </a:lnTo>
                <a:lnTo>
                  <a:pt x="13333" y="36319"/>
                </a:lnTo>
                <a:lnTo>
                  <a:pt x="12806" y="36006"/>
                </a:lnTo>
                <a:lnTo>
                  <a:pt x="12538" y="35863"/>
                </a:lnTo>
                <a:lnTo>
                  <a:pt x="11958" y="35586"/>
                </a:lnTo>
                <a:lnTo>
                  <a:pt x="10770" y="35095"/>
                </a:lnTo>
                <a:lnTo>
                  <a:pt x="9538" y="34702"/>
                </a:lnTo>
                <a:lnTo>
                  <a:pt x="8288" y="34399"/>
                </a:lnTo>
                <a:lnTo>
                  <a:pt x="7011" y="34202"/>
                </a:lnTo>
                <a:lnTo>
                  <a:pt x="5725" y="34095"/>
                </a:lnTo>
                <a:lnTo>
                  <a:pt x="4430" y="34086"/>
                </a:lnTo>
                <a:lnTo>
                  <a:pt x="3144" y="34184"/>
                </a:lnTo>
                <a:lnTo>
                  <a:pt x="2510" y="34274"/>
                </a:lnTo>
                <a:lnTo>
                  <a:pt x="2090" y="34345"/>
                </a:lnTo>
                <a:lnTo>
                  <a:pt x="1483" y="34515"/>
                </a:lnTo>
                <a:lnTo>
                  <a:pt x="1108" y="34693"/>
                </a:lnTo>
                <a:lnTo>
                  <a:pt x="938" y="34818"/>
                </a:lnTo>
                <a:lnTo>
                  <a:pt x="760" y="34961"/>
                </a:lnTo>
                <a:lnTo>
                  <a:pt x="465" y="35310"/>
                </a:lnTo>
                <a:lnTo>
                  <a:pt x="251" y="35702"/>
                </a:lnTo>
                <a:lnTo>
                  <a:pt x="117" y="36140"/>
                </a:lnTo>
                <a:lnTo>
                  <a:pt x="28" y="36613"/>
                </a:lnTo>
                <a:lnTo>
                  <a:pt x="1" y="37096"/>
                </a:lnTo>
                <a:lnTo>
                  <a:pt x="37" y="37837"/>
                </a:lnTo>
                <a:lnTo>
                  <a:pt x="99" y="38310"/>
                </a:lnTo>
                <a:lnTo>
                  <a:pt x="188" y="38864"/>
                </a:lnTo>
                <a:lnTo>
                  <a:pt x="429" y="39962"/>
                </a:lnTo>
                <a:lnTo>
                  <a:pt x="724" y="41043"/>
                </a:lnTo>
                <a:lnTo>
                  <a:pt x="1090" y="42096"/>
                </a:lnTo>
                <a:lnTo>
                  <a:pt x="1510" y="43141"/>
                </a:lnTo>
                <a:lnTo>
                  <a:pt x="1992" y="44159"/>
                </a:lnTo>
                <a:lnTo>
                  <a:pt x="2528" y="45141"/>
                </a:lnTo>
                <a:lnTo>
                  <a:pt x="3108" y="46097"/>
                </a:lnTo>
                <a:lnTo>
                  <a:pt x="3751" y="47017"/>
                </a:lnTo>
                <a:lnTo>
                  <a:pt x="4439" y="47910"/>
                </a:lnTo>
                <a:lnTo>
                  <a:pt x="5180" y="48758"/>
                </a:lnTo>
                <a:lnTo>
                  <a:pt x="5957" y="49562"/>
                </a:lnTo>
                <a:lnTo>
                  <a:pt x="6788" y="50321"/>
                </a:lnTo>
                <a:lnTo>
                  <a:pt x="7654" y="51035"/>
                </a:lnTo>
                <a:lnTo>
                  <a:pt x="8556" y="51696"/>
                </a:lnTo>
                <a:lnTo>
                  <a:pt x="9502" y="52303"/>
                </a:lnTo>
                <a:lnTo>
                  <a:pt x="9984" y="52580"/>
                </a:lnTo>
                <a:lnTo>
                  <a:pt x="10449" y="52830"/>
                </a:lnTo>
                <a:lnTo>
                  <a:pt x="11386" y="53294"/>
                </a:lnTo>
                <a:lnTo>
                  <a:pt x="12351" y="53705"/>
                </a:lnTo>
                <a:lnTo>
                  <a:pt x="13342" y="54062"/>
                </a:lnTo>
                <a:lnTo>
                  <a:pt x="14342" y="54366"/>
                </a:lnTo>
                <a:lnTo>
                  <a:pt x="15360" y="54616"/>
                </a:lnTo>
                <a:lnTo>
                  <a:pt x="16387" y="54821"/>
                </a:lnTo>
                <a:lnTo>
                  <a:pt x="17432" y="54964"/>
                </a:lnTo>
                <a:lnTo>
                  <a:pt x="17950" y="55018"/>
                </a:lnTo>
                <a:lnTo>
                  <a:pt x="18477" y="55054"/>
                </a:lnTo>
                <a:lnTo>
                  <a:pt x="19531" y="55098"/>
                </a:lnTo>
                <a:lnTo>
                  <a:pt x="20584" y="55080"/>
                </a:lnTo>
                <a:lnTo>
                  <a:pt x="21629" y="55009"/>
                </a:lnTo>
                <a:lnTo>
                  <a:pt x="22683" y="54884"/>
                </a:lnTo>
                <a:lnTo>
                  <a:pt x="23719" y="54705"/>
                </a:lnTo>
                <a:lnTo>
                  <a:pt x="24746" y="54473"/>
                </a:lnTo>
                <a:lnTo>
                  <a:pt x="25755" y="54187"/>
                </a:lnTo>
                <a:lnTo>
                  <a:pt x="26255" y="54018"/>
                </a:lnTo>
                <a:lnTo>
                  <a:pt x="26755" y="53839"/>
                </a:lnTo>
                <a:lnTo>
                  <a:pt x="27246" y="53643"/>
                </a:lnTo>
                <a:lnTo>
                  <a:pt x="27452" y="53544"/>
                </a:lnTo>
                <a:lnTo>
                  <a:pt x="27818" y="53259"/>
                </a:lnTo>
                <a:lnTo>
                  <a:pt x="27996" y="53107"/>
                </a:lnTo>
                <a:lnTo>
                  <a:pt x="28371" y="52777"/>
                </a:lnTo>
                <a:lnTo>
                  <a:pt x="29104" y="52089"/>
                </a:lnTo>
                <a:lnTo>
                  <a:pt x="29452" y="51723"/>
                </a:lnTo>
                <a:lnTo>
                  <a:pt x="29800" y="51357"/>
                </a:lnTo>
                <a:lnTo>
                  <a:pt x="30452" y="50598"/>
                </a:lnTo>
                <a:lnTo>
                  <a:pt x="31077" y="49803"/>
                </a:lnTo>
                <a:lnTo>
                  <a:pt x="31649" y="48981"/>
                </a:lnTo>
                <a:lnTo>
                  <a:pt x="31925" y="48562"/>
                </a:lnTo>
                <a:lnTo>
                  <a:pt x="32175" y="48151"/>
                </a:lnTo>
                <a:lnTo>
                  <a:pt x="32649" y="47311"/>
                </a:lnTo>
                <a:lnTo>
                  <a:pt x="33086" y="46445"/>
                </a:lnTo>
                <a:lnTo>
                  <a:pt x="33479" y="45561"/>
                </a:lnTo>
                <a:lnTo>
                  <a:pt x="33828" y="44659"/>
                </a:lnTo>
                <a:lnTo>
                  <a:pt x="34131" y="43748"/>
                </a:lnTo>
                <a:lnTo>
                  <a:pt x="34390" y="42820"/>
                </a:lnTo>
                <a:lnTo>
                  <a:pt x="34604" y="41873"/>
                </a:lnTo>
                <a:lnTo>
                  <a:pt x="34694" y="41400"/>
                </a:lnTo>
                <a:lnTo>
                  <a:pt x="34765" y="40953"/>
                </a:lnTo>
                <a:lnTo>
                  <a:pt x="34881" y="40042"/>
                </a:lnTo>
                <a:lnTo>
                  <a:pt x="34953" y="39132"/>
                </a:lnTo>
                <a:lnTo>
                  <a:pt x="34979" y="38221"/>
                </a:lnTo>
                <a:lnTo>
                  <a:pt x="34944" y="36854"/>
                </a:lnTo>
                <a:lnTo>
                  <a:pt x="34756" y="35042"/>
                </a:lnTo>
                <a:lnTo>
                  <a:pt x="34399" y="33247"/>
                </a:lnTo>
                <a:lnTo>
                  <a:pt x="33881" y="31496"/>
                </a:lnTo>
                <a:lnTo>
                  <a:pt x="33381" y="30219"/>
                </a:lnTo>
                <a:lnTo>
                  <a:pt x="33006" y="29389"/>
                </a:lnTo>
                <a:lnTo>
                  <a:pt x="32595" y="28576"/>
                </a:lnTo>
                <a:lnTo>
                  <a:pt x="32140" y="27791"/>
                </a:lnTo>
                <a:lnTo>
                  <a:pt x="31899" y="27398"/>
                </a:lnTo>
                <a:lnTo>
                  <a:pt x="32220" y="27103"/>
                </a:lnTo>
                <a:lnTo>
                  <a:pt x="32818" y="26478"/>
                </a:lnTo>
                <a:lnTo>
                  <a:pt x="33363" y="25799"/>
                </a:lnTo>
                <a:lnTo>
                  <a:pt x="33854" y="25085"/>
                </a:lnTo>
                <a:lnTo>
                  <a:pt x="34283" y="24335"/>
                </a:lnTo>
                <a:lnTo>
                  <a:pt x="34658" y="23549"/>
                </a:lnTo>
                <a:lnTo>
                  <a:pt x="34971" y="22745"/>
                </a:lnTo>
                <a:lnTo>
                  <a:pt x="35221" y="21915"/>
                </a:lnTo>
                <a:lnTo>
                  <a:pt x="35319" y="21486"/>
                </a:lnTo>
                <a:lnTo>
                  <a:pt x="35390" y="21138"/>
                </a:lnTo>
                <a:lnTo>
                  <a:pt x="35497" y="20432"/>
                </a:lnTo>
                <a:lnTo>
                  <a:pt x="35560" y="19709"/>
                </a:lnTo>
                <a:lnTo>
                  <a:pt x="35569" y="18995"/>
                </a:lnTo>
                <a:lnTo>
                  <a:pt x="35551" y="18637"/>
                </a:lnTo>
                <a:lnTo>
                  <a:pt x="35506" y="18021"/>
                </a:lnTo>
                <a:lnTo>
                  <a:pt x="35301" y="16816"/>
                </a:lnTo>
                <a:lnTo>
                  <a:pt x="34962" y="15637"/>
                </a:lnTo>
                <a:lnTo>
                  <a:pt x="34497" y="14503"/>
                </a:lnTo>
                <a:lnTo>
                  <a:pt x="33908" y="13431"/>
                </a:lnTo>
                <a:lnTo>
                  <a:pt x="33202" y="12422"/>
                </a:lnTo>
                <a:lnTo>
                  <a:pt x="32399" y="11502"/>
                </a:lnTo>
                <a:lnTo>
                  <a:pt x="31488" y="10672"/>
                </a:lnTo>
                <a:lnTo>
                  <a:pt x="30997" y="10306"/>
                </a:lnTo>
                <a:lnTo>
                  <a:pt x="30845" y="10199"/>
                </a:lnTo>
                <a:lnTo>
                  <a:pt x="30479" y="10038"/>
                </a:lnTo>
                <a:lnTo>
                  <a:pt x="30113" y="9984"/>
                </a:lnTo>
                <a:lnTo>
                  <a:pt x="29880" y="10047"/>
                </a:lnTo>
                <a:lnTo>
                  <a:pt x="29747" y="10145"/>
                </a:lnTo>
                <a:lnTo>
                  <a:pt x="29693" y="10216"/>
                </a:lnTo>
                <a:lnTo>
                  <a:pt x="29657" y="10288"/>
                </a:lnTo>
                <a:lnTo>
                  <a:pt x="29621" y="10431"/>
                </a:lnTo>
                <a:lnTo>
                  <a:pt x="29639" y="10663"/>
                </a:lnTo>
                <a:lnTo>
                  <a:pt x="29791" y="10958"/>
                </a:lnTo>
                <a:lnTo>
                  <a:pt x="30023" y="11225"/>
                </a:lnTo>
                <a:lnTo>
                  <a:pt x="30139" y="11342"/>
                </a:lnTo>
                <a:lnTo>
                  <a:pt x="30720" y="11886"/>
                </a:lnTo>
                <a:lnTo>
                  <a:pt x="31559" y="12735"/>
                </a:lnTo>
                <a:lnTo>
                  <a:pt x="32077" y="13333"/>
                </a:lnTo>
                <a:lnTo>
                  <a:pt x="32559" y="13967"/>
                </a:lnTo>
                <a:lnTo>
                  <a:pt x="32988" y="14619"/>
                </a:lnTo>
                <a:lnTo>
                  <a:pt x="33363" y="15306"/>
                </a:lnTo>
                <a:lnTo>
                  <a:pt x="33658" y="16030"/>
                </a:lnTo>
                <a:lnTo>
                  <a:pt x="33774" y="16405"/>
                </a:lnTo>
                <a:lnTo>
                  <a:pt x="33863" y="16735"/>
                </a:lnTo>
                <a:lnTo>
                  <a:pt x="33988" y="17396"/>
                </a:lnTo>
                <a:lnTo>
                  <a:pt x="34051" y="18066"/>
                </a:lnTo>
                <a:lnTo>
                  <a:pt x="34051" y="18727"/>
                </a:lnTo>
                <a:lnTo>
                  <a:pt x="33997" y="19396"/>
                </a:lnTo>
                <a:lnTo>
                  <a:pt x="33890" y="20057"/>
                </a:lnTo>
                <a:lnTo>
                  <a:pt x="33649" y="21048"/>
                </a:lnTo>
                <a:lnTo>
                  <a:pt x="33193" y="22352"/>
                </a:lnTo>
                <a:lnTo>
                  <a:pt x="32613" y="23638"/>
                </a:lnTo>
                <a:lnTo>
                  <a:pt x="31952" y="24897"/>
                </a:lnTo>
                <a:lnTo>
                  <a:pt x="31238" y="26121"/>
                </a:lnTo>
                <a:lnTo>
                  <a:pt x="30881" y="26710"/>
                </a:lnTo>
                <a:lnTo>
                  <a:pt x="29925" y="26138"/>
                </a:lnTo>
                <a:lnTo>
                  <a:pt x="28979" y="25567"/>
                </a:lnTo>
                <a:lnTo>
                  <a:pt x="28764" y="25442"/>
                </a:lnTo>
                <a:lnTo>
                  <a:pt x="28407" y="25317"/>
                </a:lnTo>
                <a:lnTo>
                  <a:pt x="28166" y="25308"/>
                </a:lnTo>
                <a:lnTo>
                  <a:pt x="28050" y="25344"/>
                </a:lnTo>
                <a:lnTo>
                  <a:pt x="27978" y="25379"/>
                </a:lnTo>
                <a:lnTo>
                  <a:pt x="27862" y="25469"/>
                </a:lnTo>
                <a:lnTo>
                  <a:pt x="27728" y="25656"/>
                </a:lnTo>
                <a:lnTo>
                  <a:pt x="27666" y="25960"/>
                </a:lnTo>
                <a:lnTo>
                  <a:pt x="27710" y="26281"/>
                </a:lnTo>
                <a:lnTo>
                  <a:pt x="27782" y="26424"/>
                </a:lnTo>
                <a:lnTo>
                  <a:pt x="27862" y="26558"/>
                </a:lnTo>
                <a:lnTo>
                  <a:pt x="28068" y="26790"/>
                </a:lnTo>
                <a:lnTo>
                  <a:pt x="28443" y="27085"/>
                </a:lnTo>
                <a:lnTo>
                  <a:pt x="28711" y="27255"/>
                </a:lnTo>
                <a:lnTo>
                  <a:pt x="29014" y="27460"/>
                </a:lnTo>
                <a:lnTo>
                  <a:pt x="29586" y="27907"/>
                </a:lnTo>
                <a:lnTo>
                  <a:pt x="30130" y="28389"/>
                </a:lnTo>
                <a:lnTo>
                  <a:pt x="30631" y="28898"/>
                </a:lnTo>
                <a:lnTo>
                  <a:pt x="31095" y="29452"/>
                </a:lnTo>
                <a:lnTo>
                  <a:pt x="31533" y="30032"/>
                </a:lnTo>
                <a:lnTo>
                  <a:pt x="31934" y="30630"/>
                </a:lnTo>
                <a:lnTo>
                  <a:pt x="32292" y="31264"/>
                </a:lnTo>
                <a:lnTo>
                  <a:pt x="32774" y="32247"/>
                </a:lnTo>
                <a:lnTo>
                  <a:pt x="33274" y="33613"/>
                </a:lnTo>
                <a:lnTo>
                  <a:pt x="33622" y="35042"/>
                </a:lnTo>
                <a:lnTo>
                  <a:pt x="33828" y="36488"/>
                </a:lnTo>
                <a:lnTo>
                  <a:pt x="33863" y="37212"/>
                </a:lnTo>
                <a:lnTo>
                  <a:pt x="33872" y="37944"/>
                </a:lnTo>
                <a:lnTo>
                  <a:pt x="33774" y="39391"/>
                </a:lnTo>
                <a:lnTo>
                  <a:pt x="33551" y="40819"/>
                </a:lnTo>
                <a:lnTo>
                  <a:pt x="33211" y="42230"/>
                </a:lnTo>
                <a:lnTo>
                  <a:pt x="32765" y="43614"/>
                </a:lnTo>
                <a:lnTo>
                  <a:pt x="32220" y="44972"/>
                </a:lnTo>
                <a:lnTo>
                  <a:pt x="31586" y="46293"/>
                </a:lnTo>
                <a:lnTo>
                  <a:pt x="30872" y="47561"/>
                </a:lnTo>
                <a:lnTo>
                  <a:pt x="30488" y="48187"/>
                </a:lnTo>
                <a:lnTo>
                  <a:pt x="30032" y="48874"/>
                </a:lnTo>
                <a:lnTo>
                  <a:pt x="29291" y="49874"/>
                </a:lnTo>
                <a:lnTo>
                  <a:pt x="28755" y="50508"/>
                </a:lnTo>
                <a:lnTo>
                  <a:pt x="28184" y="51107"/>
                </a:lnTo>
                <a:lnTo>
                  <a:pt x="27577" y="51651"/>
                </a:lnTo>
                <a:lnTo>
                  <a:pt x="26925" y="52142"/>
                </a:lnTo>
                <a:lnTo>
                  <a:pt x="26228" y="52571"/>
                </a:lnTo>
                <a:lnTo>
                  <a:pt x="25853" y="52750"/>
                </a:lnTo>
                <a:lnTo>
                  <a:pt x="25469" y="52928"/>
                </a:lnTo>
                <a:lnTo>
                  <a:pt x="24674" y="53205"/>
                </a:lnTo>
                <a:lnTo>
                  <a:pt x="23853" y="53402"/>
                </a:lnTo>
                <a:lnTo>
                  <a:pt x="23013" y="53536"/>
                </a:lnTo>
                <a:lnTo>
                  <a:pt x="21736" y="53643"/>
                </a:lnTo>
                <a:lnTo>
                  <a:pt x="20013" y="53625"/>
                </a:lnTo>
                <a:lnTo>
                  <a:pt x="19164" y="53589"/>
                </a:lnTo>
                <a:lnTo>
                  <a:pt x="18513" y="53544"/>
                </a:lnTo>
                <a:lnTo>
                  <a:pt x="17200" y="53428"/>
                </a:lnTo>
                <a:lnTo>
                  <a:pt x="15887" y="53250"/>
                </a:lnTo>
                <a:lnTo>
                  <a:pt x="14592" y="52991"/>
                </a:lnTo>
                <a:lnTo>
                  <a:pt x="13351" y="52616"/>
                </a:lnTo>
                <a:lnTo>
                  <a:pt x="12458" y="52259"/>
                </a:lnTo>
                <a:lnTo>
                  <a:pt x="11896" y="51973"/>
                </a:lnTo>
                <a:lnTo>
                  <a:pt x="11351" y="51651"/>
                </a:lnTo>
                <a:lnTo>
                  <a:pt x="10833" y="51294"/>
                </a:lnTo>
                <a:lnTo>
                  <a:pt x="10351" y="50892"/>
                </a:lnTo>
                <a:lnTo>
                  <a:pt x="9895" y="50446"/>
                </a:lnTo>
                <a:lnTo>
                  <a:pt x="9681" y="50205"/>
                </a:lnTo>
                <a:lnTo>
                  <a:pt x="10431" y="50410"/>
                </a:lnTo>
                <a:lnTo>
                  <a:pt x="11958" y="50687"/>
                </a:lnTo>
                <a:lnTo>
                  <a:pt x="13503" y="50821"/>
                </a:lnTo>
                <a:lnTo>
                  <a:pt x="15057" y="50812"/>
                </a:lnTo>
                <a:lnTo>
                  <a:pt x="16602" y="50651"/>
                </a:lnTo>
                <a:lnTo>
                  <a:pt x="18120" y="50339"/>
                </a:lnTo>
                <a:lnTo>
                  <a:pt x="19593" y="49883"/>
                </a:lnTo>
                <a:lnTo>
                  <a:pt x="21022" y="49276"/>
                </a:lnTo>
                <a:lnTo>
                  <a:pt x="21701" y="48910"/>
                </a:lnTo>
                <a:lnTo>
                  <a:pt x="22040" y="48713"/>
                </a:lnTo>
                <a:lnTo>
                  <a:pt x="22701" y="48303"/>
                </a:lnTo>
                <a:lnTo>
                  <a:pt x="23638" y="47615"/>
                </a:lnTo>
                <a:lnTo>
                  <a:pt x="24808" y="46588"/>
                </a:lnTo>
                <a:lnTo>
                  <a:pt x="25853" y="45445"/>
                </a:lnTo>
                <a:lnTo>
                  <a:pt x="26782" y="44204"/>
                </a:lnTo>
                <a:lnTo>
                  <a:pt x="27380" y="43204"/>
                </a:lnTo>
                <a:lnTo>
                  <a:pt x="27737" y="42516"/>
                </a:lnTo>
                <a:lnTo>
                  <a:pt x="28050" y="41811"/>
                </a:lnTo>
                <a:lnTo>
                  <a:pt x="28327" y="41087"/>
                </a:lnTo>
                <a:lnTo>
                  <a:pt x="28568" y="40355"/>
                </a:lnTo>
                <a:lnTo>
                  <a:pt x="28764" y="39605"/>
                </a:lnTo>
                <a:lnTo>
                  <a:pt x="28845" y="39221"/>
                </a:lnTo>
                <a:lnTo>
                  <a:pt x="28934" y="38748"/>
                </a:lnTo>
                <a:lnTo>
                  <a:pt x="29050" y="37783"/>
                </a:lnTo>
                <a:lnTo>
                  <a:pt x="29112" y="36828"/>
                </a:lnTo>
                <a:lnTo>
                  <a:pt x="29104" y="35863"/>
                </a:lnTo>
                <a:lnTo>
                  <a:pt x="29041" y="34899"/>
                </a:lnTo>
                <a:lnTo>
                  <a:pt x="28925" y="33943"/>
                </a:lnTo>
                <a:lnTo>
                  <a:pt x="28755" y="32997"/>
                </a:lnTo>
                <a:lnTo>
                  <a:pt x="28541" y="32041"/>
                </a:lnTo>
                <a:lnTo>
                  <a:pt x="28130" y="30639"/>
                </a:lnTo>
                <a:lnTo>
                  <a:pt x="27452" y="28791"/>
                </a:lnTo>
                <a:lnTo>
                  <a:pt x="26639" y="26987"/>
                </a:lnTo>
                <a:lnTo>
                  <a:pt x="25719" y="25245"/>
                </a:lnTo>
                <a:lnTo>
                  <a:pt x="25228" y="24397"/>
                </a:lnTo>
                <a:lnTo>
                  <a:pt x="25558" y="24022"/>
                </a:lnTo>
                <a:lnTo>
                  <a:pt x="26183" y="23236"/>
                </a:lnTo>
                <a:lnTo>
                  <a:pt x="26755" y="22415"/>
                </a:lnTo>
                <a:lnTo>
                  <a:pt x="27282" y="21557"/>
                </a:lnTo>
                <a:lnTo>
                  <a:pt x="27737" y="20664"/>
                </a:lnTo>
                <a:lnTo>
                  <a:pt x="28148" y="19745"/>
                </a:lnTo>
                <a:lnTo>
                  <a:pt x="28496" y="18798"/>
                </a:lnTo>
                <a:lnTo>
                  <a:pt x="28782" y="17834"/>
                </a:lnTo>
                <a:lnTo>
                  <a:pt x="29005" y="16860"/>
                </a:lnTo>
                <a:lnTo>
                  <a:pt x="29166" y="15869"/>
                </a:lnTo>
                <a:lnTo>
                  <a:pt x="29264" y="14869"/>
                </a:lnTo>
                <a:lnTo>
                  <a:pt x="29300" y="13869"/>
                </a:lnTo>
                <a:lnTo>
                  <a:pt x="29273" y="12878"/>
                </a:lnTo>
                <a:lnTo>
                  <a:pt x="29166" y="11877"/>
                </a:lnTo>
                <a:lnTo>
                  <a:pt x="28996" y="10895"/>
                </a:lnTo>
                <a:lnTo>
                  <a:pt x="28755" y="9922"/>
                </a:lnTo>
                <a:lnTo>
                  <a:pt x="28603" y="9448"/>
                </a:lnTo>
                <a:lnTo>
                  <a:pt x="28443" y="8975"/>
                </a:lnTo>
                <a:lnTo>
                  <a:pt x="28059" y="8046"/>
                </a:lnTo>
                <a:lnTo>
                  <a:pt x="27603" y="7153"/>
                </a:lnTo>
                <a:lnTo>
                  <a:pt x="27085" y="6287"/>
                </a:lnTo>
                <a:lnTo>
                  <a:pt x="26505" y="5475"/>
                </a:lnTo>
                <a:lnTo>
                  <a:pt x="25871" y="4698"/>
                </a:lnTo>
                <a:lnTo>
                  <a:pt x="25183" y="3965"/>
                </a:lnTo>
                <a:lnTo>
                  <a:pt x="24442" y="3278"/>
                </a:lnTo>
                <a:lnTo>
                  <a:pt x="23665" y="2653"/>
                </a:lnTo>
                <a:lnTo>
                  <a:pt x="22835" y="2081"/>
                </a:lnTo>
                <a:lnTo>
                  <a:pt x="21977" y="1572"/>
                </a:lnTo>
                <a:lnTo>
                  <a:pt x="21084" y="1126"/>
                </a:lnTo>
                <a:lnTo>
                  <a:pt x="20165" y="751"/>
                </a:lnTo>
                <a:lnTo>
                  <a:pt x="19209" y="447"/>
                </a:lnTo>
                <a:lnTo>
                  <a:pt x="18245" y="215"/>
                </a:lnTo>
                <a:lnTo>
                  <a:pt x="17253" y="63"/>
                </a:lnTo>
                <a:lnTo>
                  <a:pt x="16753" y="27"/>
                </a:lnTo>
                <a:lnTo>
                  <a:pt x="1636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4f3de87df4_0_1078"/>
          <p:cNvSpPr/>
          <p:nvPr/>
        </p:nvSpPr>
        <p:spPr>
          <a:xfrm>
            <a:off x="7970056" y="2978405"/>
            <a:ext cx="415781" cy="592728"/>
          </a:xfrm>
          <a:custGeom>
            <a:avLst/>
            <a:gdLst/>
            <a:ahLst/>
            <a:cxnLst/>
            <a:rect l="l" t="t" r="r" b="b"/>
            <a:pathLst>
              <a:path w="37704" h="53750" extrusionOk="0">
                <a:moveTo>
                  <a:pt x="1564" y="0"/>
                </a:moveTo>
                <a:lnTo>
                  <a:pt x="1349" y="72"/>
                </a:lnTo>
                <a:lnTo>
                  <a:pt x="1197" y="268"/>
                </a:lnTo>
                <a:lnTo>
                  <a:pt x="1144" y="420"/>
                </a:lnTo>
                <a:lnTo>
                  <a:pt x="1072" y="759"/>
                </a:lnTo>
                <a:lnTo>
                  <a:pt x="992" y="1474"/>
                </a:lnTo>
                <a:lnTo>
                  <a:pt x="974" y="1831"/>
                </a:lnTo>
                <a:lnTo>
                  <a:pt x="715" y="5849"/>
                </a:lnTo>
                <a:lnTo>
                  <a:pt x="501" y="9886"/>
                </a:lnTo>
                <a:lnTo>
                  <a:pt x="349" y="13163"/>
                </a:lnTo>
                <a:lnTo>
                  <a:pt x="99" y="19726"/>
                </a:lnTo>
                <a:lnTo>
                  <a:pt x="1" y="23013"/>
                </a:lnTo>
                <a:lnTo>
                  <a:pt x="1" y="23191"/>
                </a:lnTo>
                <a:lnTo>
                  <a:pt x="72" y="23575"/>
                </a:lnTo>
                <a:lnTo>
                  <a:pt x="197" y="23950"/>
                </a:lnTo>
                <a:lnTo>
                  <a:pt x="385" y="24298"/>
                </a:lnTo>
                <a:lnTo>
                  <a:pt x="483" y="24450"/>
                </a:lnTo>
                <a:lnTo>
                  <a:pt x="635" y="24647"/>
                </a:lnTo>
                <a:lnTo>
                  <a:pt x="983" y="25013"/>
                </a:lnTo>
                <a:lnTo>
                  <a:pt x="1546" y="25531"/>
                </a:lnTo>
                <a:lnTo>
                  <a:pt x="1921" y="25870"/>
                </a:lnTo>
                <a:lnTo>
                  <a:pt x="3144" y="27022"/>
                </a:lnTo>
                <a:lnTo>
                  <a:pt x="5582" y="29317"/>
                </a:lnTo>
                <a:lnTo>
                  <a:pt x="6779" y="30487"/>
                </a:lnTo>
                <a:lnTo>
                  <a:pt x="7020" y="30719"/>
                </a:lnTo>
                <a:lnTo>
                  <a:pt x="7511" y="31085"/>
                </a:lnTo>
                <a:lnTo>
                  <a:pt x="8047" y="31344"/>
                </a:lnTo>
                <a:lnTo>
                  <a:pt x="8645" y="31487"/>
                </a:lnTo>
                <a:lnTo>
                  <a:pt x="8966" y="31496"/>
                </a:lnTo>
                <a:lnTo>
                  <a:pt x="12396" y="31550"/>
                </a:lnTo>
                <a:lnTo>
                  <a:pt x="15816" y="31594"/>
                </a:lnTo>
                <a:lnTo>
                  <a:pt x="16262" y="31585"/>
                </a:lnTo>
                <a:lnTo>
                  <a:pt x="17146" y="31478"/>
                </a:lnTo>
                <a:lnTo>
                  <a:pt x="17593" y="31398"/>
                </a:lnTo>
                <a:lnTo>
                  <a:pt x="17754" y="31371"/>
                </a:lnTo>
                <a:lnTo>
                  <a:pt x="18057" y="31264"/>
                </a:lnTo>
                <a:lnTo>
                  <a:pt x="18289" y="31076"/>
                </a:lnTo>
                <a:lnTo>
                  <a:pt x="18388" y="30862"/>
                </a:lnTo>
                <a:lnTo>
                  <a:pt x="18396" y="30683"/>
                </a:lnTo>
                <a:lnTo>
                  <a:pt x="18388" y="30585"/>
                </a:lnTo>
                <a:lnTo>
                  <a:pt x="18370" y="30487"/>
                </a:lnTo>
                <a:lnTo>
                  <a:pt x="18307" y="30326"/>
                </a:lnTo>
                <a:lnTo>
                  <a:pt x="18164" y="30156"/>
                </a:lnTo>
                <a:lnTo>
                  <a:pt x="17887" y="30049"/>
                </a:lnTo>
                <a:lnTo>
                  <a:pt x="17566" y="30023"/>
                </a:lnTo>
                <a:lnTo>
                  <a:pt x="16227" y="30023"/>
                </a:lnTo>
                <a:lnTo>
                  <a:pt x="15048" y="30005"/>
                </a:lnTo>
                <a:lnTo>
                  <a:pt x="13021" y="29942"/>
                </a:lnTo>
                <a:lnTo>
                  <a:pt x="10994" y="29898"/>
                </a:lnTo>
                <a:lnTo>
                  <a:pt x="10476" y="29915"/>
                </a:lnTo>
                <a:lnTo>
                  <a:pt x="9699" y="29987"/>
                </a:lnTo>
                <a:lnTo>
                  <a:pt x="9181" y="30005"/>
                </a:lnTo>
                <a:lnTo>
                  <a:pt x="8931" y="29987"/>
                </a:lnTo>
                <a:lnTo>
                  <a:pt x="8761" y="29969"/>
                </a:lnTo>
                <a:lnTo>
                  <a:pt x="8431" y="29889"/>
                </a:lnTo>
                <a:lnTo>
                  <a:pt x="8100" y="29755"/>
                </a:lnTo>
                <a:lnTo>
                  <a:pt x="7806" y="29576"/>
                </a:lnTo>
                <a:lnTo>
                  <a:pt x="7681" y="29478"/>
                </a:lnTo>
                <a:lnTo>
                  <a:pt x="5725" y="27710"/>
                </a:lnTo>
                <a:lnTo>
                  <a:pt x="3805" y="25897"/>
                </a:lnTo>
                <a:lnTo>
                  <a:pt x="3644" y="25727"/>
                </a:lnTo>
                <a:lnTo>
                  <a:pt x="3546" y="25611"/>
                </a:lnTo>
                <a:lnTo>
                  <a:pt x="5171" y="25593"/>
                </a:lnTo>
                <a:lnTo>
                  <a:pt x="6805" y="25620"/>
                </a:lnTo>
                <a:lnTo>
                  <a:pt x="11047" y="25825"/>
                </a:lnTo>
                <a:lnTo>
                  <a:pt x="15280" y="26040"/>
                </a:lnTo>
                <a:lnTo>
                  <a:pt x="16119" y="26067"/>
                </a:lnTo>
                <a:lnTo>
                  <a:pt x="18807" y="26067"/>
                </a:lnTo>
                <a:lnTo>
                  <a:pt x="19048" y="26138"/>
                </a:lnTo>
                <a:lnTo>
                  <a:pt x="19200" y="26299"/>
                </a:lnTo>
                <a:lnTo>
                  <a:pt x="19254" y="26540"/>
                </a:lnTo>
                <a:lnTo>
                  <a:pt x="19245" y="26710"/>
                </a:lnTo>
                <a:lnTo>
                  <a:pt x="19173" y="27629"/>
                </a:lnTo>
                <a:lnTo>
                  <a:pt x="19129" y="28558"/>
                </a:lnTo>
                <a:lnTo>
                  <a:pt x="19084" y="30844"/>
                </a:lnTo>
                <a:lnTo>
                  <a:pt x="18995" y="35416"/>
                </a:lnTo>
                <a:lnTo>
                  <a:pt x="18914" y="37693"/>
                </a:lnTo>
                <a:lnTo>
                  <a:pt x="18879" y="38747"/>
                </a:lnTo>
                <a:lnTo>
                  <a:pt x="18888" y="40837"/>
                </a:lnTo>
                <a:lnTo>
                  <a:pt x="19004" y="42908"/>
                </a:lnTo>
                <a:lnTo>
                  <a:pt x="19227" y="44989"/>
                </a:lnTo>
                <a:lnTo>
                  <a:pt x="19397" y="46016"/>
                </a:lnTo>
                <a:lnTo>
                  <a:pt x="19441" y="46257"/>
                </a:lnTo>
                <a:lnTo>
                  <a:pt x="19557" y="46668"/>
                </a:lnTo>
                <a:lnTo>
                  <a:pt x="19718" y="47007"/>
                </a:lnTo>
                <a:lnTo>
                  <a:pt x="19924" y="47275"/>
                </a:lnTo>
                <a:lnTo>
                  <a:pt x="20174" y="47481"/>
                </a:lnTo>
                <a:lnTo>
                  <a:pt x="20477" y="47615"/>
                </a:lnTo>
                <a:lnTo>
                  <a:pt x="20834" y="47686"/>
                </a:lnTo>
                <a:lnTo>
                  <a:pt x="21254" y="47704"/>
                </a:lnTo>
                <a:lnTo>
                  <a:pt x="21495" y="47686"/>
                </a:lnTo>
                <a:lnTo>
                  <a:pt x="22201" y="47606"/>
                </a:lnTo>
                <a:lnTo>
                  <a:pt x="23612" y="47400"/>
                </a:lnTo>
                <a:lnTo>
                  <a:pt x="24326" y="47347"/>
                </a:lnTo>
                <a:lnTo>
                  <a:pt x="25210" y="47320"/>
                </a:lnTo>
                <a:lnTo>
                  <a:pt x="26996" y="47338"/>
                </a:lnTo>
                <a:lnTo>
                  <a:pt x="27889" y="47338"/>
                </a:lnTo>
                <a:lnTo>
                  <a:pt x="28094" y="47347"/>
                </a:lnTo>
                <a:lnTo>
                  <a:pt x="28523" y="47338"/>
                </a:lnTo>
                <a:lnTo>
                  <a:pt x="28809" y="47266"/>
                </a:lnTo>
                <a:lnTo>
                  <a:pt x="28970" y="47168"/>
                </a:lnTo>
                <a:lnTo>
                  <a:pt x="29077" y="47016"/>
                </a:lnTo>
                <a:lnTo>
                  <a:pt x="29148" y="46802"/>
                </a:lnTo>
                <a:lnTo>
                  <a:pt x="29148" y="46668"/>
                </a:lnTo>
                <a:lnTo>
                  <a:pt x="29148" y="46534"/>
                </a:lnTo>
                <a:lnTo>
                  <a:pt x="29077" y="46329"/>
                </a:lnTo>
                <a:lnTo>
                  <a:pt x="28961" y="46195"/>
                </a:lnTo>
                <a:lnTo>
                  <a:pt x="28800" y="46114"/>
                </a:lnTo>
                <a:lnTo>
                  <a:pt x="28309" y="46061"/>
                </a:lnTo>
                <a:lnTo>
                  <a:pt x="27925" y="46043"/>
                </a:lnTo>
                <a:lnTo>
                  <a:pt x="27273" y="45954"/>
                </a:lnTo>
                <a:lnTo>
                  <a:pt x="25960" y="45811"/>
                </a:lnTo>
                <a:lnTo>
                  <a:pt x="25299" y="45766"/>
                </a:lnTo>
                <a:lnTo>
                  <a:pt x="24880" y="45748"/>
                </a:lnTo>
                <a:lnTo>
                  <a:pt x="24022" y="45802"/>
                </a:lnTo>
                <a:lnTo>
                  <a:pt x="23603" y="45837"/>
                </a:lnTo>
                <a:lnTo>
                  <a:pt x="22504" y="45936"/>
                </a:lnTo>
                <a:lnTo>
                  <a:pt x="21406" y="46061"/>
                </a:lnTo>
                <a:lnTo>
                  <a:pt x="21272" y="46079"/>
                </a:lnTo>
                <a:lnTo>
                  <a:pt x="21075" y="46043"/>
                </a:lnTo>
                <a:lnTo>
                  <a:pt x="20942" y="45927"/>
                </a:lnTo>
                <a:lnTo>
                  <a:pt x="20870" y="45739"/>
                </a:lnTo>
                <a:lnTo>
                  <a:pt x="20852" y="45605"/>
                </a:lnTo>
                <a:lnTo>
                  <a:pt x="20781" y="44953"/>
                </a:lnTo>
                <a:lnTo>
                  <a:pt x="20620" y="43641"/>
                </a:lnTo>
                <a:lnTo>
                  <a:pt x="20593" y="42980"/>
                </a:lnTo>
                <a:lnTo>
                  <a:pt x="20566" y="40319"/>
                </a:lnTo>
                <a:lnTo>
                  <a:pt x="20558" y="35005"/>
                </a:lnTo>
                <a:lnTo>
                  <a:pt x="20575" y="32344"/>
                </a:lnTo>
                <a:lnTo>
                  <a:pt x="20593" y="30773"/>
                </a:lnTo>
                <a:lnTo>
                  <a:pt x="20691" y="27629"/>
                </a:lnTo>
                <a:lnTo>
                  <a:pt x="20718" y="26058"/>
                </a:lnTo>
                <a:lnTo>
                  <a:pt x="20718" y="25861"/>
                </a:lnTo>
                <a:lnTo>
                  <a:pt x="20691" y="25522"/>
                </a:lnTo>
                <a:lnTo>
                  <a:pt x="20620" y="25245"/>
                </a:lnTo>
                <a:lnTo>
                  <a:pt x="20504" y="25031"/>
                </a:lnTo>
                <a:lnTo>
                  <a:pt x="20343" y="24861"/>
                </a:lnTo>
                <a:lnTo>
                  <a:pt x="20129" y="24727"/>
                </a:lnTo>
                <a:lnTo>
                  <a:pt x="19709" y="24611"/>
                </a:lnTo>
                <a:lnTo>
                  <a:pt x="19334" y="24575"/>
                </a:lnTo>
                <a:lnTo>
                  <a:pt x="17236" y="24432"/>
                </a:lnTo>
                <a:lnTo>
                  <a:pt x="15128" y="24334"/>
                </a:lnTo>
                <a:lnTo>
                  <a:pt x="9958" y="24138"/>
                </a:lnTo>
                <a:lnTo>
                  <a:pt x="4787" y="23932"/>
                </a:lnTo>
                <a:lnTo>
                  <a:pt x="4135" y="23897"/>
                </a:lnTo>
                <a:lnTo>
                  <a:pt x="2823" y="23736"/>
                </a:lnTo>
                <a:lnTo>
                  <a:pt x="2162" y="23664"/>
                </a:lnTo>
                <a:lnTo>
                  <a:pt x="1939" y="23638"/>
                </a:lnTo>
                <a:lnTo>
                  <a:pt x="1617" y="23477"/>
                </a:lnTo>
                <a:lnTo>
                  <a:pt x="1430" y="23227"/>
                </a:lnTo>
                <a:lnTo>
                  <a:pt x="1349" y="22870"/>
                </a:lnTo>
                <a:lnTo>
                  <a:pt x="1349" y="22655"/>
                </a:lnTo>
                <a:lnTo>
                  <a:pt x="1412" y="20334"/>
                </a:lnTo>
                <a:lnTo>
                  <a:pt x="1492" y="18012"/>
                </a:lnTo>
                <a:lnTo>
                  <a:pt x="1814" y="11555"/>
                </a:lnTo>
                <a:lnTo>
                  <a:pt x="2162" y="5108"/>
                </a:lnTo>
                <a:lnTo>
                  <a:pt x="2251" y="3304"/>
                </a:lnTo>
                <a:lnTo>
                  <a:pt x="2349" y="1554"/>
                </a:lnTo>
                <a:lnTo>
                  <a:pt x="4993" y="1831"/>
                </a:lnTo>
                <a:lnTo>
                  <a:pt x="7645" y="2108"/>
                </a:lnTo>
                <a:lnTo>
                  <a:pt x="7672" y="2447"/>
                </a:lnTo>
                <a:lnTo>
                  <a:pt x="7689" y="2759"/>
                </a:lnTo>
                <a:lnTo>
                  <a:pt x="7895" y="9359"/>
                </a:lnTo>
                <a:lnTo>
                  <a:pt x="8127" y="15958"/>
                </a:lnTo>
                <a:lnTo>
                  <a:pt x="8190" y="17038"/>
                </a:lnTo>
                <a:lnTo>
                  <a:pt x="8422" y="19208"/>
                </a:lnTo>
                <a:lnTo>
                  <a:pt x="8556" y="20289"/>
                </a:lnTo>
                <a:lnTo>
                  <a:pt x="8582" y="20432"/>
                </a:lnTo>
                <a:lnTo>
                  <a:pt x="8654" y="20700"/>
                </a:lnTo>
                <a:lnTo>
                  <a:pt x="8770" y="20941"/>
                </a:lnTo>
                <a:lnTo>
                  <a:pt x="8922" y="21146"/>
                </a:lnTo>
                <a:lnTo>
                  <a:pt x="9199" y="21414"/>
                </a:lnTo>
                <a:lnTo>
                  <a:pt x="9672" y="21664"/>
                </a:lnTo>
                <a:lnTo>
                  <a:pt x="9949" y="21736"/>
                </a:lnTo>
                <a:lnTo>
                  <a:pt x="10520" y="21878"/>
                </a:lnTo>
                <a:lnTo>
                  <a:pt x="11681" y="22111"/>
                </a:lnTo>
                <a:lnTo>
                  <a:pt x="12262" y="22182"/>
                </a:lnTo>
                <a:lnTo>
                  <a:pt x="13717" y="22307"/>
                </a:lnTo>
                <a:lnTo>
                  <a:pt x="16637" y="22504"/>
                </a:lnTo>
                <a:lnTo>
                  <a:pt x="18093" y="22655"/>
                </a:lnTo>
                <a:lnTo>
                  <a:pt x="18513" y="22709"/>
                </a:lnTo>
                <a:lnTo>
                  <a:pt x="19200" y="22762"/>
                </a:lnTo>
                <a:lnTo>
                  <a:pt x="19736" y="22745"/>
                </a:lnTo>
                <a:lnTo>
                  <a:pt x="20138" y="22637"/>
                </a:lnTo>
                <a:lnTo>
                  <a:pt x="20433" y="22423"/>
                </a:lnTo>
                <a:lnTo>
                  <a:pt x="20629" y="22075"/>
                </a:lnTo>
                <a:lnTo>
                  <a:pt x="20754" y="21575"/>
                </a:lnTo>
                <a:lnTo>
                  <a:pt x="20825" y="20914"/>
                </a:lnTo>
                <a:lnTo>
                  <a:pt x="20843" y="20512"/>
                </a:lnTo>
                <a:lnTo>
                  <a:pt x="21093" y="13127"/>
                </a:lnTo>
                <a:lnTo>
                  <a:pt x="21290" y="5733"/>
                </a:lnTo>
                <a:lnTo>
                  <a:pt x="21299" y="5108"/>
                </a:lnTo>
                <a:lnTo>
                  <a:pt x="21299" y="4438"/>
                </a:lnTo>
                <a:lnTo>
                  <a:pt x="21736" y="4411"/>
                </a:lnTo>
                <a:lnTo>
                  <a:pt x="22629" y="4295"/>
                </a:lnTo>
                <a:lnTo>
                  <a:pt x="23960" y="4045"/>
                </a:lnTo>
                <a:lnTo>
                  <a:pt x="25281" y="3849"/>
                </a:lnTo>
                <a:lnTo>
                  <a:pt x="26166" y="3822"/>
                </a:lnTo>
                <a:lnTo>
                  <a:pt x="27050" y="3911"/>
                </a:lnTo>
                <a:lnTo>
                  <a:pt x="27719" y="4108"/>
                </a:lnTo>
                <a:lnTo>
                  <a:pt x="28166" y="4286"/>
                </a:lnTo>
                <a:lnTo>
                  <a:pt x="28389" y="4403"/>
                </a:lnTo>
                <a:lnTo>
                  <a:pt x="28398" y="4483"/>
                </a:lnTo>
                <a:lnTo>
                  <a:pt x="28407" y="4581"/>
                </a:lnTo>
                <a:lnTo>
                  <a:pt x="28344" y="7742"/>
                </a:lnTo>
                <a:lnTo>
                  <a:pt x="28211" y="14065"/>
                </a:lnTo>
                <a:lnTo>
                  <a:pt x="28193" y="17226"/>
                </a:lnTo>
                <a:lnTo>
                  <a:pt x="28211" y="25334"/>
                </a:lnTo>
                <a:lnTo>
                  <a:pt x="28264" y="33443"/>
                </a:lnTo>
                <a:lnTo>
                  <a:pt x="28273" y="38443"/>
                </a:lnTo>
                <a:lnTo>
                  <a:pt x="28255" y="43444"/>
                </a:lnTo>
                <a:lnTo>
                  <a:pt x="28264" y="43703"/>
                </a:lnTo>
                <a:lnTo>
                  <a:pt x="28371" y="44114"/>
                </a:lnTo>
                <a:lnTo>
                  <a:pt x="28523" y="44337"/>
                </a:lnTo>
                <a:lnTo>
                  <a:pt x="28648" y="44444"/>
                </a:lnTo>
                <a:lnTo>
                  <a:pt x="28880" y="44543"/>
                </a:lnTo>
                <a:lnTo>
                  <a:pt x="29068" y="44552"/>
                </a:lnTo>
                <a:lnTo>
                  <a:pt x="29255" y="44534"/>
                </a:lnTo>
                <a:lnTo>
                  <a:pt x="29559" y="44382"/>
                </a:lnTo>
                <a:lnTo>
                  <a:pt x="29764" y="44087"/>
                </a:lnTo>
                <a:lnTo>
                  <a:pt x="29863" y="43676"/>
                </a:lnTo>
                <a:lnTo>
                  <a:pt x="29871" y="43417"/>
                </a:lnTo>
                <a:lnTo>
                  <a:pt x="29854" y="42846"/>
                </a:lnTo>
                <a:lnTo>
                  <a:pt x="29845" y="42274"/>
                </a:lnTo>
                <a:lnTo>
                  <a:pt x="29782" y="23914"/>
                </a:lnTo>
                <a:lnTo>
                  <a:pt x="29729" y="5554"/>
                </a:lnTo>
                <a:lnTo>
                  <a:pt x="29738" y="5251"/>
                </a:lnTo>
                <a:lnTo>
                  <a:pt x="29764" y="4929"/>
                </a:lnTo>
                <a:lnTo>
                  <a:pt x="32702" y="7367"/>
                </a:lnTo>
                <a:lnTo>
                  <a:pt x="35605" y="9725"/>
                </a:lnTo>
                <a:lnTo>
                  <a:pt x="35783" y="9877"/>
                </a:lnTo>
                <a:lnTo>
                  <a:pt x="36042" y="10189"/>
                </a:lnTo>
                <a:lnTo>
                  <a:pt x="36212" y="10537"/>
                </a:lnTo>
                <a:lnTo>
                  <a:pt x="36274" y="10939"/>
                </a:lnTo>
                <a:lnTo>
                  <a:pt x="36274" y="11162"/>
                </a:lnTo>
                <a:lnTo>
                  <a:pt x="36015" y="18164"/>
                </a:lnTo>
                <a:lnTo>
                  <a:pt x="35774" y="25156"/>
                </a:lnTo>
                <a:lnTo>
                  <a:pt x="35649" y="29362"/>
                </a:lnTo>
                <a:lnTo>
                  <a:pt x="35515" y="33577"/>
                </a:lnTo>
                <a:lnTo>
                  <a:pt x="35247" y="40997"/>
                </a:lnTo>
                <a:lnTo>
                  <a:pt x="34962" y="48418"/>
                </a:lnTo>
                <a:lnTo>
                  <a:pt x="34890" y="49686"/>
                </a:lnTo>
                <a:lnTo>
                  <a:pt x="34810" y="50633"/>
                </a:lnTo>
                <a:lnTo>
                  <a:pt x="32899" y="49034"/>
                </a:lnTo>
                <a:lnTo>
                  <a:pt x="30872" y="47329"/>
                </a:lnTo>
                <a:lnTo>
                  <a:pt x="30729" y="47472"/>
                </a:lnTo>
                <a:lnTo>
                  <a:pt x="30559" y="47766"/>
                </a:lnTo>
                <a:lnTo>
                  <a:pt x="30541" y="48088"/>
                </a:lnTo>
                <a:lnTo>
                  <a:pt x="30693" y="48445"/>
                </a:lnTo>
                <a:lnTo>
                  <a:pt x="30854" y="48650"/>
                </a:lnTo>
                <a:lnTo>
                  <a:pt x="31479" y="49356"/>
                </a:lnTo>
                <a:lnTo>
                  <a:pt x="32792" y="50713"/>
                </a:lnTo>
                <a:lnTo>
                  <a:pt x="33443" y="51401"/>
                </a:lnTo>
                <a:lnTo>
                  <a:pt x="33810" y="51803"/>
                </a:lnTo>
                <a:lnTo>
                  <a:pt x="34274" y="52321"/>
                </a:lnTo>
                <a:lnTo>
                  <a:pt x="29568" y="52330"/>
                </a:lnTo>
                <a:lnTo>
                  <a:pt x="25040" y="52303"/>
                </a:lnTo>
                <a:lnTo>
                  <a:pt x="24933" y="52294"/>
                </a:lnTo>
                <a:lnTo>
                  <a:pt x="24692" y="52222"/>
                </a:lnTo>
                <a:lnTo>
                  <a:pt x="24451" y="52097"/>
                </a:lnTo>
                <a:lnTo>
                  <a:pt x="24246" y="51937"/>
                </a:lnTo>
                <a:lnTo>
                  <a:pt x="24165" y="51847"/>
                </a:lnTo>
                <a:lnTo>
                  <a:pt x="23719" y="51294"/>
                </a:lnTo>
                <a:lnTo>
                  <a:pt x="22870" y="50151"/>
                </a:lnTo>
                <a:lnTo>
                  <a:pt x="22415" y="49597"/>
                </a:lnTo>
                <a:lnTo>
                  <a:pt x="22344" y="49526"/>
                </a:lnTo>
                <a:lnTo>
                  <a:pt x="22138" y="49427"/>
                </a:lnTo>
                <a:lnTo>
                  <a:pt x="21906" y="49365"/>
                </a:lnTo>
                <a:lnTo>
                  <a:pt x="21674" y="49356"/>
                </a:lnTo>
                <a:lnTo>
                  <a:pt x="21584" y="49383"/>
                </a:lnTo>
                <a:lnTo>
                  <a:pt x="21531" y="49418"/>
                </a:lnTo>
                <a:lnTo>
                  <a:pt x="21442" y="49579"/>
                </a:lnTo>
                <a:lnTo>
                  <a:pt x="21370" y="49936"/>
                </a:lnTo>
                <a:lnTo>
                  <a:pt x="21352" y="50168"/>
                </a:lnTo>
                <a:lnTo>
                  <a:pt x="21370" y="50293"/>
                </a:lnTo>
                <a:lnTo>
                  <a:pt x="21531" y="50544"/>
                </a:lnTo>
                <a:lnTo>
                  <a:pt x="21620" y="50660"/>
                </a:lnTo>
                <a:lnTo>
                  <a:pt x="22040" y="51240"/>
                </a:lnTo>
                <a:lnTo>
                  <a:pt x="22897" y="52383"/>
                </a:lnTo>
                <a:lnTo>
                  <a:pt x="23370" y="52919"/>
                </a:lnTo>
                <a:lnTo>
                  <a:pt x="23495" y="53044"/>
                </a:lnTo>
                <a:lnTo>
                  <a:pt x="23808" y="53276"/>
                </a:lnTo>
                <a:lnTo>
                  <a:pt x="24156" y="53464"/>
                </a:lnTo>
                <a:lnTo>
                  <a:pt x="24514" y="53580"/>
                </a:lnTo>
                <a:lnTo>
                  <a:pt x="24692" y="53606"/>
                </a:lnTo>
                <a:lnTo>
                  <a:pt x="25826" y="53687"/>
                </a:lnTo>
                <a:lnTo>
                  <a:pt x="28112" y="53749"/>
                </a:lnTo>
                <a:lnTo>
                  <a:pt x="29246" y="53749"/>
                </a:lnTo>
                <a:lnTo>
                  <a:pt x="30693" y="53740"/>
                </a:lnTo>
                <a:lnTo>
                  <a:pt x="33586" y="53687"/>
                </a:lnTo>
                <a:lnTo>
                  <a:pt x="35024" y="53633"/>
                </a:lnTo>
                <a:lnTo>
                  <a:pt x="35381" y="53606"/>
                </a:lnTo>
                <a:lnTo>
                  <a:pt x="35765" y="53499"/>
                </a:lnTo>
                <a:lnTo>
                  <a:pt x="35953" y="53383"/>
                </a:lnTo>
                <a:lnTo>
                  <a:pt x="36078" y="53231"/>
                </a:lnTo>
                <a:lnTo>
                  <a:pt x="36158" y="53026"/>
                </a:lnTo>
                <a:lnTo>
                  <a:pt x="36203" y="52624"/>
                </a:lnTo>
                <a:lnTo>
                  <a:pt x="36185" y="52276"/>
                </a:lnTo>
                <a:lnTo>
                  <a:pt x="36131" y="51812"/>
                </a:lnTo>
                <a:lnTo>
                  <a:pt x="36006" y="50901"/>
                </a:lnTo>
                <a:lnTo>
                  <a:pt x="35997" y="50445"/>
                </a:lnTo>
                <a:lnTo>
                  <a:pt x="36274" y="43167"/>
                </a:lnTo>
                <a:lnTo>
                  <a:pt x="36578" y="35889"/>
                </a:lnTo>
                <a:lnTo>
                  <a:pt x="36801" y="30398"/>
                </a:lnTo>
                <a:lnTo>
                  <a:pt x="37042" y="24906"/>
                </a:lnTo>
                <a:lnTo>
                  <a:pt x="37391" y="17592"/>
                </a:lnTo>
                <a:lnTo>
                  <a:pt x="37703" y="10287"/>
                </a:lnTo>
                <a:lnTo>
                  <a:pt x="37694" y="10127"/>
                </a:lnTo>
                <a:lnTo>
                  <a:pt x="37623" y="9787"/>
                </a:lnTo>
                <a:lnTo>
                  <a:pt x="37480" y="9448"/>
                </a:lnTo>
                <a:lnTo>
                  <a:pt x="37292" y="9162"/>
                </a:lnTo>
                <a:lnTo>
                  <a:pt x="37176" y="9055"/>
                </a:lnTo>
                <a:lnTo>
                  <a:pt x="35605" y="7707"/>
                </a:lnTo>
                <a:lnTo>
                  <a:pt x="32417" y="5063"/>
                </a:lnTo>
                <a:lnTo>
                  <a:pt x="30827" y="3724"/>
                </a:lnTo>
                <a:lnTo>
                  <a:pt x="30586" y="3518"/>
                </a:lnTo>
                <a:lnTo>
                  <a:pt x="30077" y="3179"/>
                </a:lnTo>
                <a:lnTo>
                  <a:pt x="29532" y="2920"/>
                </a:lnTo>
                <a:lnTo>
                  <a:pt x="28934" y="2777"/>
                </a:lnTo>
                <a:lnTo>
                  <a:pt x="28603" y="2759"/>
                </a:lnTo>
                <a:lnTo>
                  <a:pt x="27576" y="2706"/>
                </a:lnTo>
                <a:lnTo>
                  <a:pt x="26041" y="2572"/>
                </a:lnTo>
                <a:lnTo>
                  <a:pt x="25014" y="2509"/>
                </a:lnTo>
                <a:lnTo>
                  <a:pt x="24505" y="2509"/>
                </a:lnTo>
                <a:lnTo>
                  <a:pt x="24121" y="2518"/>
                </a:lnTo>
                <a:lnTo>
                  <a:pt x="23362" y="2608"/>
                </a:lnTo>
                <a:lnTo>
                  <a:pt x="22227" y="2804"/>
                </a:lnTo>
                <a:lnTo>
                  <a:pt x="21468" y="2911"/>
                </a:lnTo>
                <a:lnTo>
                  <a:pt x="20959" y="2974"/>
                </a:lnTo>
                <a:lnTo>
                  <a:pt x="20441" y="3108"/>
                </a:lnTo>
                <a:lnTo>
                  <a:pt x="20200" y="3251"/>
                </a:lnTo>
                <a:lnTo>
                  <a:pt x="20022" y="3447"/>
                </a:lnTo>
                <a:lnTo>
                  <a:pt x="19915" y="3706"/>
                </a:lnTo>
                <a:lnTo>
                  <a:pt x="19825" y="4233"/>
                </a:lnTo>
                <a:lnTo>
                  <a:pt x="19816" y="4733"/>
                </a:lnTo>
                <a:lnTo>
                  <a:pt x="19691" y="11805"/>
                </a:lnTo>
                <a:lnTo>
                  <a:pt x="19522" y="18869"/>
                </a:lnTo>
                <a:lnTo>
                  <a:pt x="19450" y="20030"/>
                </a:lnTo>
                <a:lnTo>
                  <a:pt x="19316" y="21218"/>
                </a:lnTo>
                <a:lnTo>
                  <a:pt x="18432" y="21093"/>
                </a:lnTo>
                <a:lnTo>
                  <a:pt x="17629" y="21003"/>
                </a:lnTo>
                <a:lnTo>
                  <a:pt x="14396" y="20726"/>
                </a:lnTo>
                <a:lnTo>
                  <a:pt x="11172" y="20414"/>
                </a:lnTo>
                <a:lnTo>
                  <a:pt x="10779" y="20360"/>
                </a:lnTo>
                <a:lnTo>
                  <a:pt x="10377" y="20262"/>
                </a:lnTo>
                <a:lnTo>
                  <a:pt x="10190" y="20155"/>
                </a:lnTo>
                <a:lnTo>
                  <a:pt x="10056" y="20012"/>
                </a:lnTo>
                <a:lnTo>
                  <a:pt x="9967" y="19816"/>
                </a:lnTo>
                <a:lnTo>
                  <a:pt x="9895" y="19405"/>
                </a:lnTo>
                <a:lnTo>
                  <a:pt x="9859" y="19021"/>
                </a:lnTo>
                <a:lnTo>
                  <a:pt x="9431" y="13216"/>
                </a:lnTo>
                <a:lnTo>
                  <a:pt x="9056" y="7412"/>
                </a:lnTo>
                <a:lnTo>
                  <a:pt x="9011" y="6296"/>
                </a:lnTo>
                <a:lnTo>
                  <a:pt x="9038" y="4063"/>
                </a:lnTo>
                <a:lnTo>
                  <a:pt x="9047" y="2947"/>
                </a:lnTo>
                <a:lnTo>
                  <a:pt x="9199" y="2920"/>
                </a:lnTo>
                <a:lnTo>
                  <a:pt x="9252" y="2929"/>
                </a:lnTo>
                <a:lnTo>
                  <a:pt x="12003" y="4715"/>
                </a:lnTo>
                <a:lnTo>
                  <a:pt x="14726" y="6546"/>
                </a:lnTo>
                <a:lnTo>
                  <a:pt x="14807" y="6617"/>
                </a:lnTo>
                <a:lnTo>
                  <a:pt x="14941" y="6823"/>
                </a:lnTo>
                <a:lnTo>
                  <a:pt x="15021" y="7082"/>
                </a:lnTo>
                <a:lnTo>
                  <a:pt x="15057" y="7340"/>
                </a:lnTo>
                <a:lnTo>
                  <a:pt x="15057" y="7465"/>
                </a:lnTo>
                <a:lnTo>
                  <a:pt x="14976" y="8957"/>
                </a:lnTo>
                <a:lnTo>
                  <a:pt x="14869" y="11930"/>
                </a:lnTo>
                <a:lnTo>
                  <a:pt x="14851" y="14904"/>
                </a:lnTo>
                <a:lnTo>
                  <a:pt x="14967" y="17887"/>
                </a:lnTo>
                <a:lnTo>
                  <a:pt x="15092" y="19369"/>
                </a:lnTo>
                <a:lnTo>
                  <a:pt x="15092" y="19485"/>
                </a:lnTo>
                <a:lnTo>
                  <a:pt x="15110" y="19708"/>
                </a:lnTo>
                <a:lnTo>
                  <a:pt x="15155" y="19789"/>
                </a:lnTo>
                <a:lnTo>
                  <a:pt x="15253" y="19905"/>
                </a:lnTo>
                <a:lnTo>
                  <a:pt x="15432" y="20066"/>
                </a:lnTo>
                <a:lnTo>
                  <a:pt x="15566" y="20119"/>
                </a:lnTo>
                <a:lnTo>
                  <a:pt x="15619" y="20128"/>
                </a:lnTo>
                <a:lnTo>
                  <a:pt x="15682" y="20119"/>
                </a:lnTo>
                <a:lnTo>
                  <a:pt x="15816" y="20057"/>
                </a:lnTo>
                <a:lnTo>
                  <a:pt x="16003" y="19896"/>
                </a:lnTo>
                <a:lnTo>
                  <a:pt x="16075" y="19771"/>
                </a:lnTo>
                <a:lnTo>
                  <a:pt x="16128" y="19628"/>
                </a:lnTo>
                <a:lnTo>
                  <a:pt x="16128" y="19307"/>
                </a:lnTo>
                <a:lnTo>
                  <a:pt x="16119" y="19137"/>
                </a:lnTo>
                <a:lnTo>
                  <a:pt x="16093" y="17637"/>
                </a:lnTo>
                <a:lnTo>
                  <a:pt x="16021" y="14645"/>
                </a:lnTo>
                <a:lnTo>
                  <a:pt x="16030" y="13145"/>
                </a:lnTo>
                <a:lnTo>
                  <a:pt x="16048" y="11698"/>
                </a:lnTo>
                <a:lnTo>
                  <a:pt x="16137" y="9528"/>
                </a:lnTo>
                <a:lnTo>
                  <a:pt x="16253" y="8091"/>
                </a:lnTo>
                <a:lnTo>
                  <a:pt x="16343" y="7376"/>
                </a:lnTo>
                <a:lnTo>
                  <a:pt x="16369" y="7171"/>
                </a:lnTo>
                <a:lnTo>
                  <a:pt x="16378" y="6805"/>
                </a:lnTo>
                <a:lnTo>
                  <a:pt x="16352" y="6474"/>
                </a:lnTo>
                <a:lnTo>
                  <a:pt x="16271" y="6171"/>
                </a:lnTo>
                <a:lnTo>
                  <a:pt x="16146" y="5903"/>
                </a:lnTo>
                <a:lnTo>
                  <a:pt x="15976" y="5653"/>
                </a:lnTo>
                <a:lnTo>
                  <a:pt x="15646" y="5304"/>
                </a:lnTo>
                <a:lnTo>
                  <a:pt x="15360" y="5090"/>
                </a:lnTo>
                <a:lnTo>
                  <a:pt x="14905" y="4751"/>
                </a:lnTo>
                <a:lnTo>
                  <a:pt x="14432" y="4429"/>
                </a:lnTo>
                <a:lnTo>
                  <a:pt x="11815" y="2822"/>
                </a:lnTo>
                <a:lnTo>
                  <a:pt x="9181" y="1241"/>
                </a:lnTo>
                <a:lnTo>
                  <a:pt x="8895" y="1072"/>
                </a:lnTo>
                <a:lnTo>
                  <a:pt x="8422" y="866"/>
                </a:lnTo>
                <a:lnTo>
                  <a:pt x="8091" y="777"/>
                </a:lnTo>
                <a:lnTo>
                  <a:pt x="7931" y="759"/>
                </a:lnTo>
                <a:lnTo>
                  <a:pt x="5412" y="563"/>
                </a:lnTo>
                <a:lnTo>
                  <a:pt x="2885" y="384"/>
                </a:lnTo>
                <a:lnTo>
                  <a:pt x="2653" y="348"/>
                </a:lnTo>
                <a:lnTo>
                  <a:pt x="2198" y="205"/>
                </a:lnTo>
                <a:lnTo>
                  <a:pt x="1983" y="107"/>
                </a:lnTo>
                <a:lnTo>
                  <a:pt x="1831" y="45"/>
                </a:lnTo>
                <a:lnTo>
                  <a:pt x="156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4f3de87df4_0_1078"/>
          <p:cNvSpPr/>
          <p:nvPr/>
        </p:nvSpPr>
        <p:spPr>
          <a:xfrm>
            <a:off x="768575" y="1112025"/>
            <a:ext cx="362694" cy="602090"/>
          </a:xfrm>
          <a:custGeom>
            <a:avLst/>
            <a:gdLst/>
            <a:ahLst/>
            <a:cxnLst/>
            <a:rect l="l" t="t" r="r" b="b"/>
            <a:pathLst>
              <a:path w="32890" h="54599" extrusionOk="0">
                <a:moveTo>
                  <a:pt x="24682" y="1"/>
                </a:moveTo>
                <a:lnTo>
                  <a:pt x="23798" y="19"/>
                </a:lnTo>
                <a:lnTo>
                  <a:pt x="22459" y="99"/>
                </a:lnTo>
                <a:lnTo>
                  <a:pt x="21575" y="188"/>
                </a:lnTo>
                <a:lnTo>
                  <a:pt x="21137" y="260"/>
                </a:lnTo>
                <a:lnTo>
                  <a:pt x="20432" y="358"/>
                </a:lnTo>
                <a:lnTo>
                  <a:pt x="19030" y="465"/>
                </a:lnTo>
                <a:lnTo>
                  <a:pt x="17628" y="447"/>
                </a:lnTo>
                <a:lnTo>
                  <a:pt x="16226" y="331"/>
                </a:lnTo>
                <a:lnTo>
                  <a:pt x="15520" y="233"/>
                </a:lnTo>
                <a:lnTo>
                  <a:pt x="15190" y="188"/>
                </a:lnTo>
                <a:lnTo>
                  <a:pt x="14556" y="162"/>
                </a:lnTo>
                <a:lnTo>
                  <a:pt x="13958" y="206"/>
                </a:lnTo>
                <a:lnTo>
                  <a:pt x="13395" y="331"/>
                </a:lnTo>
                <a:lnTo>
                  <a:pt x="12868" y="555"/>
                </a:lnTo>
                <a:lnTo>
                  <a:pt x="12368" y="858"/>
                </a:lnTo>
                <a:lnTo>
                  <a:pt x="11913" y="1269"/>
                </a:lnTo>
                <a:lnTo>
                  <a:pt x="11484" y="1787"/>
                </a:lnTo>
                <a:lnTo>
                  <a:pt x="11279" y="2082"/>
                </a:lnTo>
                <a:lnTo>
                  <a:pt x="10841" y="2751"/>
                </a:lnTo>
                <a:lnTo>
                  <a:pt x="9894" y="4046"/>
                </a:lnTo>
                <a:lnTo>
                  <a:pt x="8394" y="5939"/>
                </a:lnTo>
                <a:lnTo>
                  <a:pt x="7412" y="7207"/>
                </a:lnTo>
                <a:lnTo>
                  <a:pt x="4251" y="11396"/>
                </a:lnTo>
                <a:lnTo>
                  <a:pt x="1134" y="15619"/>
                </a:lnTo>
                <a:lnTo>
                  <a:pt x="857" y="16021"/>
                </a:lnTo>
                <a:lnTo>
                  <a:pt x="384" y="16914"/>
                </a:lnTo>
                <a:lnTo>
                  <a:pt x="188" y="17370"/>
                </a:lnTo>
                <a:lnTo>
                  <a:pt x="63" y="17682"/>
                </a:lnTo>
                <a:lnTo>
                  <a:pt x="0" y="18075"/>
                </a:lnTo>
                <a:lnTo>
                  <a:pt x="18" y="18316"/>
                </a:lnTo>
                <a:lnTo>
                  <a:pt x="89" y="18531"/>
                </a:lnTo>
                <a:lnTo>
                  <a:pt x="214" y="18718"/>
                </a:lnTo>
                <a:lnTo>
                  <a:pt x="402" y="18897"/>
                </a:lnTo>
                <a:lnTo>
                  <a:pt x="652" y="19066"/>
                </a:lnTo>
                <a:lnTo>
                  <a:pt x="804" y="19147"/>
                </a:lnTo>
                <a:lnTo>
                  <a:pt x="2500" y="19959"/>
                </a:lnTo>
                <a:lnTo>
                  <a:pt x="4224" y="20736"/>
                </a:lnTo>
                <a:lnTo>
                  <a:pt x="4376" y="20817"/>
                </a:lnTo>
                <a:lnTo>
                  <a:pt x="4670" y="20986"/>
                </a:lnTo>
                <a:lnTo>
                  <a:pt x="4795" y="21102"/>
                </a:lnTo>
                <a:lnTo>
                  <a:pt x="5715" y="22040"/>
                </a:lnTo>
                <a:lnTo>
                  <a:pt x="7546" y="23933"/>
                </a:lnTo>
                <a:lnTo>
                  <a:pt x="8492" y="24853"/>
                </a:lnTo>
                <a:lnTo>
                  <a:pt x="8751" y="25094"/>
                </a:lnTo>
                <a:lnTo>
                  <a:pt x="9037" y="25308"/>
                </a:lnTo>
                <a:lnTo>
                  <a:pt x="9198" y="25362"/>
                </a:lnTo>
                <a:lnTo>
                  <a:pt x="9341" y="25344"/>
                </a:lnTo>
                <a:lnTo>
                  <a:pt x="9502" y="25255"/>
                </a:lnTo>
                <a:lnTo>
                  <a:pt x="9760" y="25005"/>
                </a:lnTo>
                <a:lnTo>
                  <a:pt x="10002" y="24719"/>
                </a:lnTo>
                <a:lnTo>
                  <a:pt x="10895" y="23639"/>
                </a:lnTo>
                <a:lnTo>
                  <a:pt x="12663" y="21442"/>
                </a:lnTo>
                <a:lnTo>
                  <a:pt x="13529" y="20334"/>
                </a:lnTo>
                <a:lnTo>
                  <a:pt x="13574" y="20254"/>
                </a:lnTo>
                <a:lnTo>
                  <a:pt x="13627" y="20040"/>
                </a:lnTo>
                <a:lnTo>
                  <a:pt x="13627" y="19808"/>
                </a:lnTo>
                <a:lnTo>
                  <a:pt x="13591" y="19629"/>
                </a:lnTo>
                <a:lnTo>
                  <a:pt x="13556" y="19593"/>
                </a:lnTo>
                <a:lnTo>
                  <a:pt x="13466" y="19540"/>
                </a:lnTo>
                <a:lnTo>
                  <a:pt x="13252" y="19468"/>
                </a:lnTo>
                <a:lnTo>
                  <a:pt x="13011" y="19441"/>
                </a:lnTo>
                <a:lnTo>
                  <a:pt x="12806" y="19477"/>
                </a:lnTo>
                <a:lnTo>
                  <a:pt x="12734" y="19513"/>
                </a:lnTo>
                <a:lnTo>
                  <a:pt x="12466" y="19754"/>
                </a:lnTo>
                <a:lnTo>
                  <a:pt x="11984" y="20334"/>
                </a:lnTo>
                <a:lnTo>
                  <a:pt x="11761" y="20629"/>
                </a:lnTo>
                <a:lnTo>
                  <a:pt x="10573" y="22129"/>
                </a:lnTo>
                <a:lnTo>
                  <a:pt x="9385" y="23639"/>
                </a:lnTo>
                <a:lnTo>
                  <a:pt x="7608" y="22085"/>
                </a:lnTo>
                <a:lnTo>
                  <a:pt x="5921" y="20602"/>
                </a:lnTo>
                <a:lnTo>
                  <a:pt x="9939" y="16075"/>
                </a:lnTo>
                <a:lnTo>
                  <a:pt x="13859" y="11655"/>
                </a:lnTo>
                <a:lnTo>
                  <a:pt x="13975" y="11708"/>
                </a:lnTo>
                <a:lnTo>
                  <a:pt x="14092" y="11753"/>
                </a:lnTo>
                <a:lnTo>
                  <a:pt x="14172" y="13699"/>
                </a:lnTo>
                <a:lnTo>
                  <a:pt x="14234" y="15646"/>
                </a:lnTo>
                <a:lnTo>
                  <a:pt x="14297" y="19165"/>
                </a:lnTo>
                <a:lnTo>
                  <a:pt x="14413" y="26192"/>
                </a:lnTo>
                <a:lnTo>
                  <a:pt x="14440" y="29711"/>
                </a:lnTo>
                <a:lnTo>
                  <a:pt x="14431" y="31622"/>
                </a:lnTo>
                <a:lnTo>
                  <a:pt x="14297" y="35435"/>
                </a:lnTo>
                <a:lnTo>
                  <a:pt x="14217" y="37346"/>
                </a:lnTo>
                <a:lnTo>
                  <a:pt x="14109" y="39570"/>
                </a:lnTo>
                <a:lnTo>
                  <a:pt x="13859" y="44026"/>
                </a:lnTo>
                <a:lnTo>
                  <a:pt x="13779" y="46258"/>
                </a:lnTo>
                <a:lnTo>
                  <a:pt x="13779" y="46517"/>
                </a:lnTo>
                <a:lnTo>
                  <a:pt x="13850" y="47062"/>
                </a:lnTo>
                <a:lnTo>
                  <a:pt x="14002" y="47598"/>
                </a:lnTo>
                <a:lnTo>
                  <a:pt x="14217" y="48089"/>
                </a:lnTo>
                <a:lnTo>
                  <a:pt x="14359" y="48312"/>
                </a:lnTo>
                <a:lnTo>
                  <a:pt x="15181" y="49500"/>
                </a:lnTo>
                <a:lnTo>
                  <a:pt x="16922" y="51804"/>
                </a:lnTo>
                <a:lnTo>
                  <a:pt x="17842" y="52920"/>
                </a:lnTo>
                <a:lnTo>
                  <a:pt x="17994" y="53089"/>
                </a:lnTo>
                <a:lnTo>
                  <a:pt x="18360" y="53375"/>
                </a:lnTo>
                <a:lnTo>
                  <a:pt x="18789" y="53607"/>
                </a:lnTo>
                <a:lnTo>
                  <a:pt x="19235" y="53786"/>
                </a:lnTo>
                <a:lnTo>
                  <a:pt x="19450" y="53840"/>
                </a:lnTo>
                <a:lnTo>
                  <a:pt x="19753" y="53911"/>
                </a:lnTo>
                <a:lnTo>
                  <a:pt x="20369" y="53982"/>
                </a:lnTo>
                <a:lnTo>
                  <a:pt x="21307" y="54027"/>
                </a:lnTo>
                <a:lnTo>
                  <a:pt x="21932" y="54054"/>
                </a:lnTo>
                <a:lnTo>
                  <a:pt x="25325" y="54241"/>
                </a:lnTo>
                <a:lnTo>
                  <a:pt x="28710" y="54429"/>
                </a:lnTo>
                <a:lnTo>
                  <a:pt x="29880" y="54527"/>
                </a:lnTo>
                <a:lnTo>
                  <a:pt x="31050" y="54599"/>
                </a:lnTo>
                <a:lnTo>
                  <a:pt x="31121" y="54590"/>
                </a:lnTo>
                <a:lnTo>
                  <a:pt x="31273" y="54536"/>
                </a:lnTo>
                <a:lnTo>
                  <a:pt x="31487" y="54375"/>
                </a:lnTo>
                <a:lnTo>
                  <a:pt x="31594" y="54241"/>
                </a:lnTo>
                <a:lnTo>
                  <a:pt x="31612" y="54206"/>
                </a:lnTo>
                <a:lnTo>
                  <a:pt x="31603" y="54072"/>
                </a:lnTo>
                <a:lnTo>
                  <a:pt x="31559" y="53911"/>
                </a:lnTo>
                <a:lnTo>
                  <a:pt x="31487" y="53795"/>
                </a:lnTo>
                <a:lnTo>
                  <a:pt x="31442" y="53768"/>
                </a:lnTo>
                <a:lnTo>
                  <a:pt x="31300" y="53688"/>
                </a:lnTo>
                <a:lnTo>
                  <a:pt x="31130" y="53491"/>
                </a:lnTo>
                <a:lnTo>
                  <a:pt x="31067" y="53134"/>
                </a:lnTo>
                <a:lnTo>
                  <a:pt x="31085" y="52866"/>
                </a:lnTo>
                <a:lnTo>
                  <a:pt x="31523" y="46392"/>
                </a:lnTo>
                <a:lnTo>
                  <a:pt x="31925" y="39909"/>
                </a:lnTo>
                <a:lnTo>
                  <a:pt x="32157" y="35828"/>
                </a:lnTo>
                <a:lnTo>
                  <a:pt x="32603" y="27666"/>
                </a:lnTo>
                <a:lnTo>
                  <a:pt x="32800" y="23585"/>
                </a:lnTo>
                <a:lnTo>
                  <a:pt x="32862" y="21763"/>
                </a:lnTo>
                <a:lnTo>
                  <a:pt x="32889" y="18120"/>
                </a:lnTo>
                <a:lnTo>
                  <a:pt x="32880" y="16298"/>
                </a:lnTo>
                <a:lnTo>
                  <a:pt x="32809" y="12923"/>
                </a:lnTo>
                <a:lnTo>
                  <a:pt x="32702" y="9547"/>
                </a:lnTo>
                <a:lnTo>
                  <a:pt x="32728" y="9368"/>
                </a:lnTo>
                <a:lnTo>
                  <a:pt x="32737" y="9199"/>
                </a:lnTo>
                <a:lnTo>
                  <a:pt x="32719" y="8940"/>
                </a:lnTo>
                <a:lnTo>
                  <a:pt x="32693" y="8547"/>
                </a:lnTo>
                <a:lnTo>
                  <a:pt x="32621" y="8324"/>
                </a:lnTo>
                <a:lnTo>
                  <a:pt x="32559" y="8234"/>
                </a:lnTo>
                <a:lnTo>
                  <a:pt x="31425" y="6904"/>
                </a:lnTo>
                <a:lnTo>
                  <a:pt x="29103" y="4287"/>
                </a:lnTo>
                <a:lnTo>
                  <a:pt x="27924" y="2992"/>
                </a:lnTo>
                <a:lnTo>
                  <a:pt x="27853" y="2930"/>
                </a:lnTo>
                <a:lnTo>
                  <a:pt x="27638" y="2867"/>
                </a:lnTo>
                <a:lnTo>
                  <a:pt x="27236" y="2850"/>
                </a:lnTo>
                <a:lnTo>
                  <a:pt x="26986" y="2823"/>
                </a:lnTo>
                <a:lnTo>
                  <a:pt x="26951" y="3073"/>
                </a:lnTo>
                <a:lnTo>
                  <a:pt x="26888" y="3457"/>
                </a:lnTo>
                <a:lnTo>
                  <a:pt x="26897" y="3689"/>
                </a:lnTo>
                <a:lnTo>
                  <a:pt x="26942" y="3787"/>
                </a:lnTo>
                <a:lnTo>
                  <a:pt x="27031" y="3948"/>
                </a:lnTo>
                <a:lnTo>
                  <a:pt x="27245" y="4252"/>
                </a:lnTo>
                <a:lnTo>
                  <a:pt x="27611" y="4671"/>
                </a:lnTo>
                <a:lnTo>
                  <a:pt x="27870" y="4948"/>
                </a:lnTo>
                <a:lnTo>
                  <a:pt x="29576" y="6779"/>
                </a:lnTo>
                <a:lnTo>
                  <a:pt x="31273" y="8609"/>
                </a:lnTo>
                <a:lnTo>
                  <a:pt x="31389" y="8734"/>
                </a:lnTo>
                <a:lnTo>
                  <a:pt x="31559" y="9047"/>
                </a:lnTo>
                <a:lnTo>
                  <a:pt x="31585" y="9208"/>
                </a:lnTo>
                <a:lnTo>
                  <a:pt x="31603" y="10431"/>
                </a:lnTo>
                <a:lnTo>
                  <a:pt x="31630" y="12887"/>
                </a:lnTo>
                <a:lnTo>
                  <a:pt x="31612" y="14110"/>
                </a:lnTo>
                <a:lnTo>
                  <a:pt x="31532" y="17843"/>
                </a:lnTo>
                <a:lnTo>
                  <a:pt x="31416" y="23433"/>
                </a:lnTo>
                <a:lnTo>
                  <a:pt x="31291" y="27166"/>
                </a:lnTo>
                <a:lnTo>
                  <a:pt x="31210" y="29023"/>
                </a:lnTo>
                <a:lnTo>
                  <a:pt x="31121" y="30756"/>
                </a:lnTo>
                <a:lnTo>
                  <a:pt x="30880" y="34203"/>
                </a:lnTo>
                <a:lnTo>
                  <a:pt x="30478" y="39382"/>
                </a:lnTo>
                <a:lnTo>
                  <a:pt x="30237" y="42838"/>
                </a:lnTo>
                <a:lnTo>
                  <a:pt x="30103" y="45026"/>
                </a:lnTo>
                <a:lnTo>
                  <a:pt x="29924" y="49410"/>
                </a:lnTo>
                <a:lnTo>
                  <a:pt x="29826" y="51607"/>
                </a:lnTo>
                <a:lnTo>
                  <a:pt x="29826" y="51857"/>
                </a:lnTo>
                <a:lnTo>
                  <a:pt x="29826" y="52313"/>
                </a:lnTo>
                <a:lnTo>
                  <a:pt x="27728" y="50241"/>
                </a:lnTo>
                <a:lnTo>
                  <a:pt x="25772" y="48321"/>
                </a:lnTo>
                <a:lnTo>
                  <a:pt x="25656" y="48205"/>
                </a:lnTo>
                <a:lnTo>
                  <a:pt x="25415" y="47982"/>
                </a:lnTo>
                <a:lnTo>
                  <a:pt x="25281" y="47919"/>
                </a:lnTo>
                <a:lnTo>
                  <a:pt x="25120" y="47883"/>
                </a:lnTo>
                <a:lnTo>
                  <a:pt x="24843" y="47901"/>
                </a:lnTo>
                <a:lnTo>
                  <a:pt x="24691" y="47946"/>
                </a:lnTo>
                <a:lnTo>
                  <a:pt x="24638" y="47990"/>
                </a:lnTo>
                <a:lnTo>
                  <a:pt x="24593" y="48044"/>
                </a:lnTo>
                <a:lnTo>
                  <a:pt x="24540" y="48187"/>
                </a:lnTo>
                <a:lnTo>
                  <a:pt x="24531" y="48464"/>
                </a:lnTo>
                <a:lnTo>
                  <a:pt x="24557" y="48633"/>
                </a:lnTo>
                <a:lnTo>
                  <a:pt x="24593" y="48758"/>
                </a:lnTo>
                <a:lnTo>
                  <a:pt x="24781" y="48991"/>
                </a:lnTo>
                <a:lnTo>
                  <a:pt x="24879" y="49089"/>
                </a:lnTo>
                <a:lnTo>
                  <a:pt x="26218" y="50375"/>
                </a:lnTo>
                <a:lnTo>
                  <a:pt x="27567" y="51652"/>
                </a:lnTo>
                <a:lnTo>
                  <a:pt x="28317" y="52330"/>
                </a:lnTo>
                <a:lnTo>
                  <a:pt x="29219" y="53134"/>
                </a:lnTo>
                <a:lnTo>
                  <a:pt x="26781" y="53063"/>
                </a:lnTo>
                <a:lnTo>
                  <a:pt x="22102" y="52911"/>
                </a:lnTo>
                <a:lnTo>
                  <a:pt x="19807" y="52795"/>
                </a:lnTo>
                <a:lnTo>
                  <a:pt x="19628" y="52777"/>
                </a:lnTo>
                <a:lnTo>
                  <a:pt x="19253" y="52652"/>
                </a:lnTo>
                <a:lnTo>
                  <a:pt x="18896" y="52438"/>
                </a:lnTo>
                <a:lnTo>
                  <a:pt x="18574" y="52179"/>
                </a:lnTo>
                <a:lnTo>
                  <a:pt x="18449" y="52045"/>
                </a:lnTo>
                <a:lnTo>
                  <a:pt x="17806" y="51259"/>
                </a:lnTo>
                <a:lnTo>
                  <a:pt x="16601" y="49616"/>
                </a:lnTo>
                <a:lnTo>
                  <a:pt x="15967" y="48821"/>
                </a:lnTo>
                <a:lnTo>
                  <a:pt x="15744" y="48562"/>
                </a:lnTo>
                <a:lnTo>
                  <a:pt x="15413" y="48026"/>
                </a:lnTo>
                <a:lnTo>
                  <a:pt x="15199" y="47464"/>
                </a:lnTo>
                <a:lnTo>
                  <a:pt x="15136" y="46821"/>
                </a:lnTo>
                <a:lnTo>
                  <a:pt x="15172" y="46455"/>
                </a:lnTo>
                <a:lnTo>
                  <a:pt x="15252" y="45829"/>
                </a:lnTo>
                <a:lnTo>
                  <a:pt x="15351" y="44561"/>
                </a:lnTo>
                <a:lnTo>
                  <a:pt x="15413" y="42659"/>
                </a:lnTo>
                <a:lnTo>
                  <a:pt x="15449" y="41391"/>
                </a:lnTo>
                <a:lnTo>
                  <a:pt x="15538" y="38864"/>
                </a:lnTo>
                <a:lnTo>
                  <a:pt x="15708" y="33792"/>
                </a:lnTo>
                <a:lnTo>
                  <a:pt x="15735" y="31265"/>
                </a:lnTo>
                <a:lnTo>
                  <a:pt x="15735" y="28086"/>
                </a:lnTo>
                <a:lnTo>
                  <a:pt x="15654" y="21728"/>
                </a:lnTo>
                <a:lnTo>
                  <a:pt x="15601" y="18557"/>
                </a:lnTo>
                <a:lnTo>
                  <a:pt x="15556" y="16593"/>
                </a:lnTo>
                <a:lnTo>
                  <a:pt x="15431" y="12673"/>
                </a:lnTo>
                <a:lnTo>
                  <a:pt x="15342" y="10708"/>
                </a:lnTo>
                <a:lnTo>
                  <a:pt x="15324" y="10583"/>
                </a:lnTo>
                <a:lnTo>
                  <a:pt x="15235" y="10324"/>
                </a:lnTo>
                <a:lnTo>
                  <a:pt x="15092" y="10074"/>
                </a:lnTo>
                <a:lnTo>
                  <a:pt x="14904" y="9877"/>
                </a:lnTo>
                <a:lnTo>
                  <a:pt x="14806" y="9815"/>
                </a:lnTo>
                <a:lnTo>
                  <a:pt x="14717" y="9788"/>
                </a:lnTo>
                <a:lnTo>
                  <a:pt x="14484" y="9806"/>
                </a:lnTo>
                <a:lnTo>
                  <a:pt x="14100" y="9940"/>
                </a:lnTo>
                <a:lnTo>
                  <a:pt x="13850" y="10047"/>
                </a:lnTo>
                <a:lnTo>
                  <a:pt x="13725" y="10110"/>
                </a:lnTo>
                <a:lnTo>
                  <a:pt x="13520" y="10315"/>
                </a:lnTo>
                <a:lnTo>
                  <a:pt x="13431" y="10422"/>
                </a:lnTo>
                <a:lnTo>
                  <a:pt x="10502" y="13601"/>
                </a:lnTo>
                <a:lnTo>
                  <a:pt x="7573" y="16780"/>
                </a:lnTo>
                <a:lnTo>
                  <a:pt x="6465" y="17986"/>
                </a:lnTo>
                <a:lnTo>
                  <a:pt x="5322" y="19165"/>
                </a:lnTo>
                <a:lnTo>
                  <a:pt x="5197" y="19263"/>
                </a:lnTo>
                <a:lnTo>
                  <a:pt x="4938" y="19370"/>
                </a:lnTo>
                <a:lnTo>
                  <a:pt x="4778" y="19388"/>
                </a:lnTo>
                <a:lnTo>
                  <a:pt x="4715" y="19370"/>
                </a:lnTo>
                <a:lnTo>
                  <a:pt x="3054" y="18763"/>
                </a:lnTo>
                <a:lnTo>
                  <a:pt x="1340" y="18084"/>
                </a:lnTo>
                <a:lnTo>
                  <a:pt x="1581" y="17584"/>
                </a:lnTo>
                <a:lnTo>
                  <a:pt x="1768" y="17254"/>
                </a:lnTo>
                <a:lnTo>
                  <a:pt x="2366" y="16343"/>
                </a:lnTo>
                <a:lnTo>
                  <a:pt x="3563" y="14521"/>
                </a:lnTo>
                <a:lnTo>
                  <a:pt x="4206" y="13646"/>
                </a:lnTo>
                <a:lnTo>
                  <a:pt x="8466" y="8091"/>
                </a:lnTo>
                <a:lnTo>
                  <a:pt x="12725" y="2537"/>
                </a:lnTo>
                <a:lnTo>
                  <a:pt x="12913" y="2305"/>
                </a:lnTo>
                <a:lnTo>
                  <a:pt x="13315" y="1939"/>
                </a:lnTo>
                <a:lnTo>
                  <a:pt x="13645" y="1769"/>
                </a:lnTo>
                <a:lnTo>
                  <a:pt x="13886" y="1707"/>
                </a:lnTo>
                <a:lnTo>
                  <a:pt x="14288" y="1671"/>
                </a:lnTo>
                <a:lnTo>
                  <a:pt x="14583" y="1707"/>
                </a:lnTo>
                <a:lnTo>
                  <a:pt x="15092" y="1787"/>
                </a:lnTo>
                <a:lnTo>
                  <a:pt x="16092" y="1912"/>
                </a:lnTo>
                <a:lnTo>
                  <a:pt x="17092" y="1992"/>
                </a:lnTo>
                <a:lnTo>
                  <a:pt x="18101" y="2019"/>
                </a:lnTo>
                <a:lnTo>
                  <a:pt x="19101" y="2010"/>
                </a:lnTo>
                <a:lnTo>
                  <a:pt x="20101" y="1939"/>
                </a:lnTo>
                <a:lnTo>
                  <a:pt x="21102" y="1832"/>
                </a:lnTo>
                <a:lnTo>
                  <a:pt x="22102" y="1680"/>
                </a:lnTo>
                <a:lnTo>
                  <a:pt x="22602" y="1582"/>
                </a:lnTo>
                <a:lnTo>
                  <a:pt x="23075" y="1501"/>
                </a:lnTo>
                <a:lnTo>
                  <a:pt x="24057" y="1439"/>
                </a:lnTo>
                <a:lnTo>
                  <a:pt x="24593" y="1394"/>
                </a:lnTo>
                <a:lnTo>
                  <a:pt x="24602" y="1841"/>
                </a:lnTo>
                <a:lnTo>
                  <a:pt x="24593" y="2180"/>
                </a:lnTo>
                <a:lnTo>
                  <a:pt x="24432" y="4627"/>
                </a:lnTo>
                <a:lnTo>
                  <a:pt x="24191" y="8288"/>
                </a:lnTo>
                <a:lnTo>
                  <a:pt x="23959" y="10717"/>
                </a:lnTo>
                <a:lnTo>
                  <a:pt x="23798" y="11931"/>
                </a:lnTo>
                <a:lnTo>
                  <a:pt x="23611" y="13253"/>
                </a:lnTo>
                <a:lnTo>
                  <a:pt x="23307" y="15914"/>
                </a:lnTo>
                <a:lnTo>
                  <a:pt x="23075" y="18566"/>
                </a:lnTo>
                <a:lnTo>
                  <a:pt x="22896" y="21227"/>
                </a:lnTo>
                <a:lnTo>
                  <a:pt x="22718" y="25228"/>
                </a:lnTo>
                <a:lnTo>
                  <a:pt x="22584" y="30559"/>
                </a:lnTo>
                <a:lnTo>
                  <a:pt x="22539" y="33229"/>
                </a:lnTo>
                <a:lnTo>
                  <a:pt x="22423" y="39507"/>
                </a:lnTo>
                <a:lnTo>
                  <a:pt x="22316" y="45794"/>
                </a:lnTo>
                <a:lnTo>
                  <a:pt x="22307" y="45963"/>
                </a:lnTo>
                <a:lnTo>
                  <a:pt x="22236" y="46222"/>
                </a:lnTo>
                <a:lnTo>
                  <a:pt x="22084" y="46392"/>
                </a:lnTo>
                <a:lnTo>
                  <a:pt x="21825" y="46472"/>
                </a:lnTo>
                <a:lnTo>
                  <a:pt x="21655" y="46481"/>
                </a:lnTo>
                <a:lnTo>
                  <a:pt x="19298" y="46526"/>
                </a:lnTo>
                <a:lnTo>
                  <a:pt x="16949" y="46580"/>
                </a:lnTo>
                <a:lnTo>
                  <a:pt x="16735" y="46588"/>
                </a:lnTo>
                <a:lnTo>
                  <a:pt x="16351" y="46651"/>
                </a:lnTo>
                <a:lnTo>
                  <a:pt x="16110" y="46758"/>
                </a:lnTo>
                <a:lnTo>
                  <a:pt x="15976" y="46874"/>
                </a:lnTo>
                <a:lnTo>
                  <a:pt x="15869" y="47026"/>
                </a:lnTo>
                <a:lnTo>
                  <a:pt x="15797" y="47231"/>
                </a:lnTo>
                <a:lnTo>
                  <a:pt x="15779" y="47356"/>
                </a:lnTo>
                <a:lnTo>
                  <a:pt x="15770" y="47455"/>
                </a:lnTo>
                <a:lnTo>
                  <a:pt x="15788" y="47633"/>
                </a:lnTo>
                <a:lnTo>
                  <a:pt x="15851" y="47803"/>
                </a:lnTo>
                <a:lnTo>
                  <a:pt x="15958" y="47955"/>
                </a:lnTo>
                <a:lnTo>
                  <a:pt x="16101" y="48080"/>
                </a:lnTo>
                <a:lnTo>
                  <a:pt x="16279" y="48178"/>
                </a:lnTo>
                <a:lnTo>
                  <a:pt x="16610" y="48276"/>
                </a:lnTo>
                <a:lnTo>
                  <a:pt x="16878" y="48294"/>
                </a:lnTo>
                <a:lnTo>
                  <a:pt x="18181" y="48285"/>
                </a:lnTo>
                <a:lnTo>
                  <a:pt x="20789" y="48241"/>
                </a:lnTo>
                <a:lnTo>
                  <a:pt x="22084" y="48160"/>
                </a:lnTo>
                <a:lnTo>
                  <a:pt x="22343" y="48142"/>
                </a:lnTo>
                <a:lnTo>
                  <a:pt x="22780" y="48044"/>
                </a:lnTo>
                <a:lnTo>
                  <a:pt x="23155" y="47901"/>
                </a:lnTo>
                <a:lnTo>
                  <a:pt x="23459" y="47696"/>
                </a:lnTo>
                <a:lnTo>
                  <a:pt x="23700" y="47437"/>
                </a:lnTo>
                <a:lnTo>
                  <a:pt x="23870" y="47115"/>
                </a:lnTo>
                <a:lnTo>
                  <a:pt x="23995" y="46731"/>
                </a:lnTo>
                <a:lnTo>
                  <a:pt x="24057" y="46276"/>
                </a:lnTo>
                <a:lnTo>
                  <a:pt x="24075" y="46026"/>
                </a:lnTo>
                <a:lnTo>
                  <a:pt x="24209" y="42347"/>
                </a:lnTo>
                <a:lnTo>
                  <a:pt x="24424" y="36837"/>
                </a:lnTo>
                <a:lnTo>
                  <a:pt x="24504" y="33158"/>
                </a:lnTo>
                <a:lnTo>
                  <a:pt x="24513" y="31318"/>
                </a:lnTo>
                <a:lnTo>
                  <a:pt x="24522" y="29836"/>
                </a:lnTo>
                <a:lnTo>
                  <a:pt x="24566" y="26871"/>
                </a:lnTo>
                <a:lnTo>
                  <a:pt x="24665" y="23906"/>
                </a:lnTo>
                <a:lnTo>
                  <a:pt x="24799" y="20951"/>
                </a:lnTo>
                <a:lnTo>
                  <a:pt x="25084" y="16512"/>
                </a:lnTo>
                <a:lnTo>
                  <a:pt x="25575" y="10610"/>
                </a:lnTo>
                <a:lnTo>
                  <a:pt x="25879" y="7654"/>
                </a:lnTo>
                <a:lnTo>
                  <a:pt x="25951" y="6877"/>
                </a:lnTo>
                <a:lnTo>
                  <a:pt x="26031" y="5314"/>
                </a:lnTo>
                <a:lnTo>
                  <a:pt x="26076" y="2957"/>
                </a:lnTo>
                <a:lnTo>
                  <a:pt x="26076" y="1394"/>
                </a:lnTo>
                <a:lnTo>
                  <a:pt x="26076" y="1198"/>
                </a:lnTo>
                <a:lnTo>
                  <a:pt x="26040" y="876"/>
                </a:lnTo>
                <a:lnTo>
                  <a:pt x="25959" y="608"/>
                </a:lnTo>
                <a:lnTo>
                  <a:pt x="25843" y="385"/>
                </a:lnTo>
                <a:lnTo>
                  <a:pt x="25674" y="224"/>
                </a:lnTo>
                <a:lnTo>
                  <a:pt x="25459" y="108"/>
                </a:lnTo>
                <a:lnTo>
                  <a:pt x="25191" y="37"/>
                </a:lnTo>
                <a:lnTo>
                  <a:pt x="2487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4f3de87df4_0_1078"/>
          <p:cNvSpPr/>
          <p:nvPr/>
        </p:nvSpPr>
        <p:spPr>
          <a:xfrm>
            <a:off x="8159374" y="1335214"/>
            <a:ext cx="32597" cy="27690"/>
          </a:xfrm>
          <a:custGeom>
            <a:avLst/>
            <a:gdLst/>
            <a:ahLst/>
            <a:cxnLst/>
            <a:rect l="l" t="t" r="r" b="b"/>
            <a:pathLst>
              <a:path w="2956" h="2511" extrusionOk="0">
                <a:moveTo>
                  <a:pt x="607" y="1"/>
                </a:moveTo>
                <a:lnTo>
                  <a:pt x="241" y="45"/>
                </a:lnTo>
                <a:lnTo>
                  <a:pt x="0" y="72"/>
                </a:lnTo>
                <a:lnTo>
                  <a:pt x="45" y="304"/>
                </a:lnTo>
                <a:lnTo>
                  <a:pt x="107" y="662"/>
                </a:lnTo>
                <a:lnTo>
                  <a:pt x="188" y="858"/>
                </a:lnTo>
                <a:lnTo>
                  <a:pt x="250" y="929"/>
                </a:lnTo>
                <a:lnTo>
                  <a:pt x="625" y="1278"/>
                </a:lnTo>
                <a:lnTo>
                  <a:pt x="1438" y="1903"/>
                </a:lnTo>
                <a:lnTo>
                  <a:pt x="1857" y="2197"/>
                </a:lnTo>
                <a:lnTo>
                  <a:pt x="2018" y="2296"/>
                </a:lnTo>
                <a:lnTo>
                  <a:pt x="2393" y="2439"/>
                </a:lnTo>
                <a:lnTo>
                  <a:pt x="2581" y="2510"/>
                </a:lnTo>
                <a:lnTo>
                  <a:pt x="2697" y="2456"/>
                </a:lnTo>
                <a:lnTo>
                  <a:pt x="2902" y="2367"/>
                </a:lnTo>
                <a:lnTo>
                  <a:pt x="2938" y="2314"/>
                </a:lnTo>
                <a:lnTo>
                  <a:pt x="2956" y="2180"/>
                </a:lnTo>
                <a:lnTo>
                  <a:pt x="2920" y="1894"/>
                </a:lnTo>
                <a:lnTo>
                  <a:pt x="2849" y="1796"/>
                </a:lnTo>
                <a:lnTo>
                  <a:pt x="2375" y="1340"/>
                </a:lnTo>
                <a:lnTo>
                  <a:pt x="1402" y="465"/>
                </a:lnTo>
                <a:lnTo>
                  <a:pt x="893" y="63"/>
                </a:lnTo>
                <a:lnTo>
                  <a:pt x="813" y="19"/>
                </a:lnTo>
                <a:lnTo>
                  <a:pt x="60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4f3de87df4_0_1078"/>
          <p:cNvSpPr txBox="1">
            <a:spLocks noGrp="1"/>
          </p:cNvSpPr>
          <p:nvPr>
            <p:ph type="title"/>
          </p:nvPr>
        </p:nvSpPr>
        <p:spPr>
          <a:xfrm>
            <a:off x="311700" y="39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Fira Sans"/>
                <a:ea typeface="Fira Sans"/>
                <a:cs typeface="Fira Sans"/>
                <a:sym typeface="Fira Sans"/>
              </a:rPr>
              <a:t>BI-GRU</a:t>
            </a:r>
            <a:endParaRPr/>
          </a:p>
        </p:txBody>
      </p:sp>
      <p:sp>
        <p:nvSpPr>
          <p:cNvPr id="474" name="Google Shape;474;g24f3de87df4_0_1078"/>
          <p:cNvSpPr txBox="1"/>
          <p:nvPr/>
        </p:nvSpPr>
        <p:spPr>
          <a:xfrm>
            <a:off x="6996000" y="2315625"/>
            <a:ext cx="1690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Utilizzo di 2 GRU, una in forward e una in backward con 128 units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75" name="Google Shape;475;g24f3de87df4_0_10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597" y="940128"/>
            <a:ext cx="1409550" cy="40831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6" name="Google Shape;476;g24f3de87df4_0_1078"/>
          <p:cNvGrpSpPr/>
          <p:nvPr/>
        </p:nvGrpSpPr>
        <p:grpSpPr>
          <a:xfrm>
            <a:off x="457200" y="3771538"/>
            <a:ext cx="8458350" cy="860787"/>
            <a:chOff x="228600" y="3675588"/>
            <a:chExt cx="8458350" cy="860787"/>
          </a:xfrm>
        </p:grpSpPr>
        <p:sp>
          <p:nvSpPr>
            <p:cNvPr id="477" name="Google Shape;477;g24f3de87df4_0_1078"/>
            <p:cNvSpPr txBox="1"/>
            <p:nvPr/>
          </p:nvSpPr>
          <p:spPr>
            <a:xfrm>
              <a:off x="6706950" y="3675600"/>
              <a:ext cx="19800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>
                  <a:latin typeface="Fira Sans"/>
                  <a:ea typeface="Fira Sans"/>
                  <a:cs typeface="Fira Sans"/>
                  <a:sym typeface="Fira Sans"/>
                </a:rPr>
                <a:t>Implementazione</a:t>
              </a:r>
              <a:endParaRPr sz="16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8" name="Google Shape;478;g24f3de87df4_0_1078"/>
            <p:cNvSpPr txBox="1"/>
            <p:nvPr/>
          </p:nvSpPr>
          <p:spPr>
            <a:xfrm>
              <a:off x="228600" y="4097175"/>
              <a:ext cx="1690800" cy="43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Utilizza Reset Gate e Update Gate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9" name="Google Shape;479;g24f3de87df4_0_1078"/>
            <p:cNvSpPr txBox="1"/>
            <p:nvPr/>
          </p:nvSpPr>
          <p:spPr>
            <a:xfrm>
              <a:off x="228600" y="3675588"/>
              <a:ext cx="16908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 b="1">
                  <a:latin typeface="Fira Sans"/>
                  <a:ea typeface="Fira Sans"/>
                  <a:cs typeface="Fira Sans"/>
                  <a:sym typeface="Fira Sans"/>
                </a:rPr>
                <a:t>Gated Recurrent Units</a:t>
              </a:r>
              <a:endParaRPr sz="16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0" name="Google Shape;480;g24f3de87df4_0_1078"/>
            <p:cNvSpPr txBox="1"/>
            <p:nvPr/>
          </p:nvSpPr>
          <p:spPr>
            <a:xfrm>
              <a:off x="6706800" y="4097175"/>
              <a:ext cx="1980000" cy="43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i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tf.keras.layers.Sequential</a:t>
              </a:r>
              <a:endParaRPr sz="1200" i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i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tf.keras.layer.Bidirectional</a:t>
              </a:r>
              <a:endParaRPr sz="1200" i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i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tf.keras.layers.GRU</a:t>
              </a:r>
              <a:endParaRPr sz="1200" i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i="1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tf.keras.layers.Dense</a:t>
              </a:r>
              <a:endParaRPr sz="1200" i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oodle Brainstorming Infographics by Slidesgo">
  <a:themeElements>
    <a:clrScheme name="Simple Light">
      <a:dk1>
        <a:srgbClr val="000000"/>
      </a:dk1>
      <a:lt1>
        <a:srgbClr val="FFFFFF"/>
      </a:lt1>
      <a:dk2>
        <a:srgbClr val="F2762E"/>
      </a:dk2>
      <a:lt2>
        <a:srgbClr val="F27166"/>
      </a:lt2>
      <a:accent1>
        <a:srgbClr val="3FBF9B"/>
      </a:accent1>
      <a:accent2>
        <a:srgbClr val="B3E7F2"/>
      </a:accent2>
      <a:accent3>
        <a:srgbClr val="F2D785"/>
      </a:accent3>
      <a:accent4>
        <a:srgbClr val="F2B84B"/>
      </a:accent4>
      <a:accent5>
        <a:srgbClr val="F25270"/>
      </a:accent5>
      <a:accent6>
        <a:srgbClr val="3FBF9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Presentazione su schermo (16:9)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Roboto</vt:lpstr>
      <vt:lpstr>Fira Sans Condensed Black</vt:lpstr>
      <vt:lpstr>Fira Sans</vt:lpstr>
      <vt:lpstr>Fira Sans Condensed</vt:lpstr>
      <vt:lpstr>Arial</vt:lpstr>
      <vt:lpstr>Doodle Brainstorming Infographics by Slidesgo</vt:lpstr>
      <vt:lpstr>EEG-based Emotion Recognition</vt:lpstr>
      <vt:lpstr>INDICE</vt:lpstr>
      <vt:lpstr>INTRODUZIONE AL PROBLEMA</vt:lpstr>
      <vt:lpstr>DATASET SEED-IV</vt:lpstr>
      <vt:lpstr>STATO DELL’ARTE</vt:lpstr>
      <vt:lpstr>METODOLOGIA PROPOSTA</vt:lpstr>
      <vt:lpstr>FEATURE EXTRACTION</vt:lpstr>
      <vt:lpstr>HIST GRADIENT BOOSTING CLASSIFIER</vt:lpstr>
      <vt:lpstr>BI-GRU</vt:lpstr>
      <vt:lpstr>PROTOCOLLI DI VALIDAZIONE</vt:lpstr>
      <vt:lpstr>RISULTATI</vt:lpstr>
      <vt:lpstr>RISULTATI SUBJECT DEPENDENT</vt:lpstr>
      <vt:lpstr>RISULTATI SUBJECT INDEPENDENT</vt:lpstr>
      <vt:lpstr>RISULTATI SUBJECT BIASED</vt:lpstr>
      <vt:lpstr>CONCLUSIONI</vt:lpstr>
      <vt:lpstr>GRAZIE A TUTTI 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EEG-based Emotion Recognition</dc:title>
  <cp:lastModifiedBy>NICOLA PIO SANTORSA</cp:lastModifiedBy>
  <cp:revision>1</cp:revision>
  <dcterms:modified xsi:type="dcterms:W3CDTF">2023-06-24T17:22:56Z</dcterms:modified>
</cp:coreProperties>
</file>